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5"/>
  </p:notesMasterIdLst>
  <p:sldIdLst>
    <p:sldId id="4381" r:id="rId4"/>
    <p:sldId id="4415" r:id="rId5"/>
    <p:sldId id="4412" r:id="rId6"/>
    <p:sldId id="3965" r:id="rId7"/>
    <p:sldId id="3968" r:id="rId8"/>
    <p:sldId id="4399" r:id="rId9"/>
    <p:sldId id="4256" r:id="rId10"/>
    <p:sldId id="4389" r:id="rId11"/>
    <p:sldId id="4396" r:id="rId12"/>
    <p:sldId id="4383" r:id="rId13"/>
    <p:sldId id="4382" r:id="rId14"/>
    <p:sldId id="4397" r:id="rId15"/>
    <p:sldId id="4398" r:id="rId16"/>
    <p:sldId id="4385" r:id="rId17"/>
    <p:sldId id="4386" r:id="rId18"/>
    <p:sldId id="4387" r:id="rId19"/>
    <p:sldId id="4388" r:id="rId20"/>
    <p:sldId id="4393" r:id="rId21"/>
    <p:sldId id="4413" r:id="rId22"/>
    <p:sldId id="4414" r:id="rId23"/>
    <p:sldId id="433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DB5000"/>
    <a:srgbClr val="0AE7FE"/>
    <a:srgbClr val="99C8DB"/>
    <a:srgbClr val="F8D90F"/>
    <a:srgbClr val="2A4A8B"/>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0FBFA-A3F5-4C1E-90D9-88A83A3593E3}" v="1" dt="2023-07-06T12:01:25.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4601" autoAdjust="0"/>
  </p:normalViewPr>
  <p:slideViewPr>
    <p:cSldViewPr snapToGrid="0">
      <p:cViewPr varScale="1">
        <p:scale>
          <a:sx n="141" d="100"/>
          <a:sy n="141" d="100"/>
        </p:scale>
        <p:origin x="1460" y="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A5B2A1DC-2599-4C24-8FFA-08EC542A8855}"/>
    <pc:docChg chg="undo redo custSel addSld delSld modSld sldOrd delMainMaster">
      <pc:chgData name="Sudarshan Chakravarthi" userId="9632d19e-631d-46a5-9e9a-d9cc496f17d0" providerId="ADAL" clId="{A5B2A1DC-2599-4C24-8FFA-08EC542A8855}" dt="2023-02-20T12:31:32.898" v="10803"/>
      <pc:docMkLst>
        <pc:docMk/>
      </pc:docMkLst>
      <pc:sldChg chg="add del setBg">
        <pc:chgData name="Sudarshan Chakravarthi" userId="9632d19e-631d-46a5-9e9a-d9cc496f17d0" providerId="ADAL" clId="{A5B2A1DC-2599-4C24-8FFA-08EC542A8855}" dt="2022-07-12T06:48:33.110" v="697" actId="47"/>
        <pc:sldMkLst>
          <pc:docMk/>
          <pc:sldMk cId="2979724388" sldId="274"/>
        </pc:sldMkLst>
      </pc:sldChg>
      <pc:sldChg chg="add del ord">
        <pc:chgData name="Sudarshan Chakravarthi" userId="9632d19e-631d-46a5-9e9a-d9cc496f17d0" providerId="ADAL" clId="{A5B2A1DC-2599-4C24-8FFA-08EC542A8855}" dt="2022-07-13T07:06:04.126" v="5372" actId="47"/>
        <pc:sldMkLst>
          <pc:docMk/>
          <pc:sldMk cId="187938002" sldId="3307"/>
        </pc:sldMkLst>
      </pc:sldChg>
      <pc:sldChg chg="add del">
        <pc:chgData name="Sudarshan Chakravarthi" userId="9632d19e-631d-46a5-9e9a-d9cc496f17d0" providerId="ADAL" clId="{A5B2A1DC-2599-4C24-8FFA-08EC542A8855}" dt="2022-07-12T14:04:34.881" v="5206" actId="47"/>
        <pc:sldMkLst>
          <pc:docMk/>
          <pc:sldMk cId="2462482960" sldId="3309"/>
        </pc:sldMkLst>
      </pc:sldChg>
      <pc:sldChg chg="add del">
        <pc:chgData name="Sudarshan Chakravarthi" userId="9632d19e-631d-46a5-9e9a-d9cc496f17d0" providerId="ADAL" clId="{A5B2A1DC-2599-4C24-8FFA-08EC542A8855}" dt="2022-07-13T11:03:50.903" v="8210" actId="47"/>
        <pc:sldMkLst>
          <pc:docMk/>
          <pc:sldMk cId="3892082267" sldId="3318"/>
        </pc:sldMkLst>
      </pc:sldChg>
      <pc:sldChg chg="add del ord">
        <pc:chgData name="Sudarshan Chakravarthi" userId="9632d19e-631d-46a5-9e9a-d9cc496f17d0" providerId="ADAL" clId="{A5B2A1DC-2599-4C24-8FFA-08EC542A8855}" dt="2022-07-13T07:05:47.511" v="5368" actId="47"/>
        <pc:sldMkLst>
          <pc:docMk/>
          <pc:sldMk cId="1947175040" sldId="3319"/>
        </pc:sldMkLst>
      </pc:sldChg>
      <pc:sldChg chg="add del">
        <pc:chgData name="Sudarshan Chakravarthi" userId="9632d19e-631d-46a5-9e9a-d9cc496f17d0" providerId="ADAL" clId="{A5B2A1DC-2599-4C24-8FFA-08EC542A8855}" dt="2022-07-12T11:42:02.511" v="3238" actId="47"/>
        <pc:sldMkLst>
          <pc:docMk/>
          <pc:sldMk cId="3022959832" sldId="3320"/>
        </pc:sldMkLst>
      </pc:sldChg>
      <pc:sldChg chg="add del ord">
        <pc:chgData name="Sudarshan Chakravarthi" userId="9632d19e-631d-46a5-9e9a-d9cc496f17d0" providerId="ADAL" clId="{A5B2A1DC-2599-4C24-8FFA-08EC542A8855}" dt="2022-07-13T11:03:50.903" v="8210" actId="47"/>
        <pc:sldMkLst>
          <pc:docMk/>
          <pc:sldMk cId="643419035" sldId="3349"/>
        </pc:sldMkLst>
      </pc:sldChg>
      <pc:sldChg chg="add del">
        <pc:chgData name="Sudarshan Chakravarthi" userId="9632d19e-631d-46a5-9e9a-d9cc496f17d0" providerId="ADAL" clId="{A5B2A1DC-2599-4C24-8FFA-08EC542A8855}" dt="2023-01-20T09:11:34.877" v="10796"/>
        <pc:sldMkLst>
          <pc:docMk/>
          <pc:sldMk cId="3097043110" sldId="3965"/>
        </pc:sldMkLst>
      </pc:sldChg>
      <pc:sldChg chg="add del">
        <pc:chgData name="Sudarshan Chakravarthi" userId="9632d19e-631d-46a5-9e9a-d9cc496f17d0" providerId="ADAL" clId="{A5B2A1DC-2599-4C24-8FFA-08EC542A8855}" dt="2023-01-20T09:11:34.877" v="10796"/>
        <pc:sldMkLst>
          <pc:docMk/>
          <pc:sldMk cId="4149201057" sldId="3968"/>
        </pc:sldMkLst>
      </pc:sldChg>
      <pc:sldChg chg="del">
        <pc:chgData name="Sudarshan Chakravarthi" userId="9632d19e-631d-46a5-9e9a-d9cc496f17d0" providerId="ADAL" clId="{A5B2A1DC-2599-4C24-8FFA-08EC542A8855}" dt="2022-07-12T06:32:27.694" v="47" actId="47"/>
        <pc:sldMkLst>
          <pc:docMk/>
          <pc:sldMk cId="1805402828" sldId="4213"/>
        </pc:sldMkLst>
      </pc:sldChg>
      <pc:sldChg chg="del">
        <pc:chgData name="Sudarshan Chakravarthi" userId="9632d19e-631d-46a5-9e9a-d9cc496f17d0" providerId="ADAL" clId="{A5B2A1DC-2599-4C24-8FFA-08EC542A8855}" dt="2023-01-19T11:23:48.039" v="10702" actId="47"/>
        <pc:sldMkLst>
          <pc:docMk/>
          <pc:sldMk cId="2970925400" sldId="4214"/>
        </pc:sldMkLst>
      </pc:sldChg>
      <pc:sldChg chg="modSp mod">
        <pc:chgData name="Sudarshan Chakravarthi" userId="9632d19e-631d-46a5-9e9a-d9cc496f17d0" providerId="ADAL" clId="{A5B2A1DC-2599-4C24-8FFA-08EC542A8855}" dt="2023-01-19T11:30:49.365" v="10773" actId="1076"/>
        <pc:sldMkLst>
          <pc:docMk/>
          <pc:sldMk cId="3803699210" sldId="4256"/>
        </pc:sldMkLst>
        <pc:spChg chg="mod">
          <ac:chgData name="Sudarshan Chakravarthi" userId="9632d19e-631d-46a5-9e9a-d9cc496f17d0" providerId="ADAL" clId="{A5B2A1DC-2599-4C24-8FFA-08EC542A8855}" dt="2022-07-12T06:34:04.448" v="185" actId="1076"/>
          <ac:spMkLst>
            <pc:docMk/>
            <pc:sldMk cId="3803699210" sldId="4256"/>
            <ac:spMk id="8" creationId="{A0B41209-11E1-C461-FDF9-21560C8092D4}"/>
          </ac:spMkLst>
        </pc:spChg>
        <pc:spChg chg="mod">
          <ac:chgData name="Sudarshan Chakravarthi" userId="9632d19e-631d-46a5-9e9a-d9cc496f17d0" providerId="ADAL" clId="{A5B2A1DC-2599-4C24-8FFA-08EC542A8855}" dt="2023-01-19T11:29:55.698" v="10730" actId="115"/>
          <ac:spMkLst>
            <pc:docMk/>
            <pc:sldMk cId="3803699210" sldId="4256"/>
            <ac:spMk id="9" creationId="{55389303-1C16-7659-DFD8-9217B0947355}"/>
          </ac:spMkLst>
        </pc:spChg>
        <pc:spChg chg="mod">
          <ac:chgData name="Sudarshan Chakravarthi" userId="9632d19e-631d-46a5-9e9a-d9cc496f17d0" providerId="ADAL" clId="{A5B2A1DC-2599-4C24-8FFA-08EC542A8855}" dt="2022-07-12T06:32:41.953" v="68" actId="313"/>
          <ac:spMkLst>
            <pc:docMk/>
            <pc:sldMk cId="3803699210" sldId="4256"/>
            <ac:spMk id="24" creationId="{F3CD965C-7947-FBBB-C5F0-7806EE3D0488}"/>
          </ac:spMkLst>
        </pc:spChg>
        <pc:picChg chg="mod">
          <ac:chgData name="Sudarshan Chakravarthi" userId="9632d19e-631d-46a5-9e9a-d9cc496f17d0" providerId="ADAL" clId="{A5B2A1DC-2599-4C24-8FFA-08EC542A8855}" dt="2023-01-19T11:30:43.778" v="10772" actId="1076"/>
          <ac:picMkLst>
            <pc:docMk/>
            <pc:sldMk cId="3803699210" sldId="4256"/>
            <ac:picMk id="3" creationId="{56034603-0A97-71F8-864E-73877309349E}"/>
          </ac:picMkLst>
        </pc:picChg>
        <pc:picChg chg="mod">
          <ac:chgData name="Sudarshan Chakravarthi" userId="9632d19e-631d-46a5-9e9a-d9cc496f17d0" providerId="ADAL" clId="{A5B2A1DC-2599-4C24-8FFA-08EC542A8855}" dt="2023-01-19T11:30:43.778" v="10772" actId="1076"/>
          <ac:picMkLst>
            <pc:docMk/>
            <pc:sldMk cId="3803699210" sldId="4256"/>
            <ac:picMk id="5" creationId="{145E6BDB-8232-2606-D748-8D52E71816D1}"/>
          </ac:picMkLst>
        </pc:picChg>
        <pc:picChg chg="mod">
          <ac:chgData name="Sudarshan Chakravarthi" userId="9632d19e-631d-46a5-9e9a-d9cc496f17d0" providerId="ADAL" clId="{A5B2A1DC-2599-4C24-8FFA-08EC542A8855}" dt="2022-08-26T07:01:46.300" v="9814" actId="1076"/>
          <ac:picMkLst>
            <pc:docMk/>
            <pc:sldMk cId="3803699210" sldId="4256"/>
            <ac:picMk id="6" creationId="{212A0104-9A72-FDE0-4A87-5FBDCC065B92}"/>
          </ac:picMkLst>
        </pc:picChg>
        <pc:picChg chg="mod">
          <ac:chgData name="Sudarshan Chakravarthi" userId="9632d19e-631d-46a5-9e9a-d9cc496f17d0" providerId="ADAL" clId="{A5B2A1DC-2599-4C24-8FFA-08EC542A8855}" dt="2023-01-19T11:30:43.778" v="10772" actId="1076"/>
          <ac:picMkLst>
            <pc:docMk/>
            <pc:sldMk cId="3803699210" sldId="4256"/>
            <ac:picMk id="10" creationId="{838B21C2-F6C6-7605-592B-31FD53CC9416}"/>
          </ac:picMkLst>
        </pc:picChg>
        <pc:picChg chg="mod">
          <ac:chgData name="Sudarshan Chakravarthi" userId="9632d19e-631d-46a5-9e9a-d9cc496f17d0" providerId="ADAL" clId="{A5B2A1DC-2599-4C24-8FFA-08EC542A8855}" dt="2023-01-19T11:30:49.365" v="10773" actId="1076"/>
          <ac:picMkLst>
            <pc:docMk/>
            <pc:sldMk cId="3803699210" sldId="4256"/>
            <ac:picMk id="12" creationId="{5BABC849-69A9-2A58-8404-4C874A4410DB}"/>
          </ac:picMkLst>
        </pc:picChg>
        <pc:picChg chg="mod">
          <ac:chgData name="Sudarshan Chakravarthi" userId="9632d19e-631d-46a5-9e9a-d9cc496f17d0" providerId="ADAL" clId="{A5B2A1DC-2599-4C24-8FFA-08EC542A8855}" dt="2023-01-19T11:30:49.365" v="10773" actId="1076"/>
          <ac:picMkLst>
            <pc:docMk/>
            <pc:sldMk cId="3803699210" sldId="4256"/>
            <ac:picMk id="14" creationId="{D58EA023-191F-3192-F093-53659ECEBDE1}"/>
          </ac:picMkLst>
        </pc:picChg>
        <pc:picChg chg="mod">
          <ac:chgData name="Sudarshan Chakravarthi" userId="9632d19e-631d-46a5-9e9a-d9cc496f17d0" providerId="ADAL" clId="{A5B2A1DC-2599-4C24-8FFA-08EC542A8855}" dt="2023-01-19T11:30:43.778" v="10772" actId="1076"/>
          <ac:picMkLst>
            <pc:docMk/>
            <pc:sldMk cId="3803699210" sldId="4256"/>
            <ac:picMk id="16" creationId="{EE04F2AE-18EF-9771-662F-701D6242425D}"/>
          </ac:picMkLst>
        </pc:picChg>
        <pc:picChg chg="mod">
          <ac:chgData name="Sudarshan Chakravarthi" userId="9632d19e-631d-46a5-9e9a-d9cc496f17d0" providerId="ADAL" clId="{A5B2A1DC-2599-4C24-8FFA-08EC542A8855}" dt="2023-01-19T11:30:49.365" v="10773" actId="1076"/>
          <ac:picMkLst>
            <pc:docMk/>
            <pc:sldMk cId="3803699210" sldId="4256"/>
            <ac:picMk id="18" creationId="{8ACE62C5-937B-1691-F596-BF5F3CAB550A}"/>
          </ac:picMkLst>
        </pc:picChg>
      </pc:sldChg>
      <pc:sldChg chg="del ord">
        <pc:chgData name="Sudarshan Chakravarthi" userId="9632d19e-631d-46a5-9e9a-d9cc496f17d0" providerId="ADAL" clId="{A5B2A1DC-2599-4C24-8FFA-08EC542A8855}" dt="2023-01-19T11:23:42.458" v="10701" actId="47"/>
        <pc:sldMkLst>
          <pc:docMk/>
          <pc:sldMk cId="2344690218" sldId="4283"/>
        </pc:sldMkLst>
      </pc:sldChg>
      <pc:sldChg chg="addSp delSp modSp mod ord">
        <pc:chgData name="Sudarshan Chakravarthi" userId="9632d19e-631d-46a5-9e9a-d9cc496f17d0" providerId="ADAL" clId="{A5B2A1DC-2599-4C24-8FFA-08EC542A8855}" dt="2023-02-20T12:31:32.898" v="10803"/>
        <pc:sldMkLst>
          <pc:docMk/>
          <pc:sldMk cId="1267176361" sldId="4337"/>
        </pc:sldMkLst>
        <pc:spChg chg="mod">
          <ac:chgData name="Sudarshan Chakravarthi" userId="9632d19e-631d-46a5-9e9a-d9cc496f17d0" providerId="ADAL" clId="{A5B2A1DC-2599-4C24-8FFA-08EC542A8855}" dt="2023-02-20T12:31:32.898" v="10803"/>
          <ac:spMkLst>
            <pc:docMk/>
            <pc:sldMk cId="1267176361" sldId="4337"/>
            <ac:spMk id="3" creationId="{F1E33491-3A4D-DB7C-E93D-DC82CC29ED68}"/>
          </ac:spMkLst>
        </pc:spChg>
        <pc:spChg chg="mod">
          <ac:chgData name="Sudarshan Chakravarthi" userId="9632d19e-631d-46a5-9e9a-d9cc496f17d0" providerId="ADAL" clId="{A5B2A1DC-2599-4C24-8FFA-08EC542A8855}" dt="2023-02-20T12:31:32.898" v="10803"/>
          <ac:spMkLst>
            <pc:docMk/>
            <pc:sldMk cId="1267176361" sldId="4337"/>
            <ac:spMk id="5" creationId="{DF2CE0C8-335B-B356-AE20-58BB47CA2150}"/>
          </ac:spMkLst>
        </pc:spChg>
        <pc:spChg chg="mod">
          <ac:chgData name="Sudarshan Chakravarthi" userId="9632d19e-631d-46a5-9e9a-d9cc496f17d0" providerId="ADAL" clId="{A5B2A1DC-2599-4C24-8FFA-08EC542A8855}" dt="2022-07-12T06:26:43.915" v="37" actId="6549"/>
          <ac:spMkLst>
            <pc:docMk/>
            <pc:sldMk cId="1267176361" sldId="4337"/>
            <ac:spMk id="19" creationId="{19C1CEDE-1FDC-88D1-65D7-DFF91C6681A9}"/>
          </ac:spMkLst>
        </pc:spChg>
        <pc:grpChg chg="add mod">
          <ac:chgData name="Sudarshan Chakravarthi" userId="9632d19e-631d-46a5-9e9a-d9cc496f17d0" providerId="ADAL" clId="{A5B2A1DC-2599-4C24-8FFA-08EC542A8855}" dt="2023-02-20T12:31:32.898" v="10803"/>
          <ac:grpSpMkLst>
            <pc:docMk/>
            <pc:sldMk cId="1267176361" sldId="4337"/>
            <ac:grpSpMk id="2" creationId="{25FA14C4-D049-1EC1-D82D-16D799659363}"/>
          </ac:grpSpMkLst>
        </pc:grpChg>
        <pc:picChg chg="del">
          <ac:chgData name="Sudarshan Chakravarthi" userId="9632d19e-631d-46a5-9e9a-d9cc496f17d0" providerId="ADAL" clId="{A5B2A1DC-2599-4C24-8FFA-08EC542A8855}" dt="2022-07-12T06:27:04.069" v="38" actId="478"/>
          <ac:picMkLst>
            <pc:docMk/>
            <pc:sldMk cId="1267176361" sldId="4337"/>
            <ac:picMk id="12" creationId="{AACF4856-4B4F-7DF4-F480-456C999341C4}"/>
          </ac:picMkLst>
        </pc:picChg>
        <pc:picChg chg="add mod">
          <ac:chgData name="Sudarshan Chakravarthi" userId="9632d19e-631d-46a5-9e9a-d9cc496f17d0" providerId="ADAL" clId="{A5B2A1DC-2599-4C24-8FFA-08EC542A8855}" dt="2022-07-12T06:31:49.934" v="45" actId="14100"/>
          <ac:picMkLst>
            <pc:docMk/>
            <pc:sldMk cId="1267176361" sldId="4337"/>
            <ac:picMk id="1026" creationId="{4F14E774-FE6C-8B51-6CAD-EC2244C7E548}"/>
          </ac:picMkLst>
        </pc:picChg>
      </pc:sldChg>
      <pc:sldChg chg="del">
        <pc:chgData name="Sudarshan Chakravarthi" userId="9632d19e-631d-46a5-9e9a-d9cc496f17d0" providerId="ADAL" clId="{A5B2A1DC-2599-4C24-8FFA-08EC542A8855}" dt="2022-07-13T11:03:50.903" v="8210" actId="47"/>
        <pc:sldMkLst>
          <pc:docMk/>
          <pc:sldMk cId="3567265002" sldId="4350"/>
        </pc:sldMkLst>
      </pc:sldChg>
      <pc:sldChg chg="del">
        <pc:chgData name="Sudarshan Chakravarthi" userId="9632d19e-631d-46a5-9e9a-d9cc496f17d0" providerId="ADAL" clId="{A5B2A1DC-2599-4C24-8FFA-08EC542A8855}" dt="2022-07-13T11:03:50.903" v="8210" actId="47"/>
        <pc:sldMkLst>
          <pc:docMk/>
          <pc:sldMk cId="179400243" sldId="4351"/>
        </pc:sldMkLst>
      </pc:sldChg>
      <pc:sldChg chg="del">
        <pc:chgData name="Sudarshan Chakravarthi" userId="9632d19e-631d-46a5-9e9a-d9cc496f17d0" providerId="ADAL" clId="{A5B2A1DC-2599-4C24-8FFA-08EC542A8855}" dt="2022-07-13T11:03:50.903" v="8210" actId="47"/>
        <pc:sldMkLst>
          <pc:docMk/>
          <pc:sldMk cId="2152409806" sldId="4367"/>
        </pc:sldMkLst>
      </pc:sldChg>
      <pc:sldChg chg="del">
        <pc:chgData name="Sudarshan Chakravarthi" userId="9632d19e-631d-46a5-9e9a-d9cc496f17d0" providerId="ADAL" clId="{A5B2A1DC-2599-4C24-8FFA-08EC542A8855}" dt="2022-07-13T11:03:50.903" v="8210" actId="47"/>
        <pc:sldMkLst>
          <pc:docMk/>
          <pc:sldMk cId="191496513" sldId="4368"/>
        </pc:sldMkLst>
      </pc:sldChg>
      <pc:sldChg chg="del">
        <pc:chgData name="Sudarshan Chakravarthi" userId="9632d19e-631d-46a5-9e9a-d9cc496f17d0" providerId="ADAL" clId="{A5B2A1DC-2599-4C24-8FFA-08EC542A8855}" dt="2022-07-13T11:03:50.903" v="8210" actId="47"/>
        <pc:sldMkLst>
          <pc:docMk/>
          <pc:sldMk cId="839704777" sldId="4369"/>
        </pc:sldMkLst>
      </pc:sldChg>
      <pc:sldChg chg="del">
        <pc:chgData name="Sudarshan Chakravarthi" userId="9632d19e-631d-46a5-9e9a-d9cc496f17d0" providerId="ADAL" clId="{A5B2A1DC-2599-4C24-8FFA-08EC542A8855}" dt="2022-07-13T11:03:50.903" v="8210" actId="47"/>
        <pc:sldMkLst>
          <pc:docMk/>
          <pc:sldMk cId="3315646858" sldId="4371"/>
        </pc:sldMkLst>
      </pc:sldChg>
      <pc:sldChg chg="del">
        <pc:chgData name="Sudarshan Chakravarthi" userId="9632d19e-631d-46a5-9e9a-d9cc496f17d0" providerId="ADAL" clId="{A5B2A1DC-2599-4C24-8FFA-08EC542A8855}" dt="2022-07-13T11:03:50.903" v="8210" actId="47"/>
        <pc:sldMkLst>
          <pc:docMk/>
          <pc:sldMk cId="2425567582" sldId="4378"/>
        </pc:sldMkLst>
      </pc:sldChg>
      <pc:sldChg chg="del">
        <pc:chgData name="Sudarshan Chakravarthi" userId="9632d19e-631d-46a5-9e9a-d9cc496f17d0" providerId="ADAL" clId="{A5B2A1DC-2599-4C24-8FFA-08EC542A8855}" dt="2022-07-13T11:03:50.903" v="8210" actId="47"/>
        <pc:sldMkLst>
          <pc:docMk/>
          <pc:sldMk cId="3845196678" sldId="4379"/>
        </pc:sldMkLst>
      </pc:sldChg>
      <pc:sldChg chg="del">
        <pc:chgData name="Sudarshan Chakravarthi" userId="9632d19e-631d-46a5-9e9a-d9cc496f17d0" providerId="ADAL" clId="{A5B2A1DC-2599-4C24-8FFA-08EC542A8855}" dt="2022-07-13T11:03:50.903" v="8210" actId="47"/>
        <pc:sldMkLst>
          <pc:docMk/>
          <pc:sldMk cId="1432231679" sldId="4380"/>
        </pc:sldMkLst>
      </pc:sldChg>
      <pc:sldChg chg="addSp modSp add mod">
        <pc:chgData name="Sudarshan Chakravarthi" userId="9632d19e-631d-46a5-9e9a-d9cc496f17d0" providerId="ADAL" clId="{A5B2A1DC-2599-4C24-8FFA-08EC542A8855}" dt="2023-02-20T12:31:26.185" v="10802" actId="1076"/>
        <pc:sldMkLst>
          <pc:docMk/>
          <pc:sldMk cId="367535065" sldId="4381"/>
        </pc:sldMkLst>
        <pc:spChg chg="mod">
          <ac:chgData name="Sudarshan Chakravarthi" userId="9632d19e-631d-46a5-9e9a-d9cc496f17d0" providerId="ADAL" clId="{A5B2A1DC-2599-4C24-8FFA-08EC542A8855}" dt="2023-02-20T12:31:21.292" v="10801"/>
          <ac:spMkLst>
            <pc:docMk/>
            <pc:sldMk cId="367535065" sldId="4381"/>
            <ac:spMk id="3" creationId="{5FEEAB87-1C55-57FB-B526-602919C01B41}"/>
          </ac:spMkLst>
        </pc:spChg>
        <pc:spChg chg="mod">
          <ac:chgData name="Sudarshan Chakravarthi" userId="9632d19e-631d-46a5-9e9a-d9cc496f17d0" providerId="ADAL" clId="{A5B2A1DC-2599-4C24-8FFA-08EC542A8855}" dt="2023-02-20T12:31:21.292" v="10801"/>
          <ac:spMkLst>
            <pc:docMk/>
            <pc:sldMk cId="367535065" sldId="4381"/>
            <ac:spMk id="5" creationId="{546FE565-FDBA-BDC2-430C-11C913FE9721}"/>
          </ac:spMkLst>
        </pc:spChg>
        <pc:grpChg chg="add mod">
          <ac:chgData name="Sudarshan Chakravarthi" userId="9632d19e-631d-46a5-9e9a-d9cc496f17d0" providerId="ADAL" clId="{A5B2A1DC-2599-4C24-8FFA-08EC542A8855}" dt="2023-02-20T12:31:26.185" v="10802" actId="1076"/>
          <ac:grpSpMkLst>
            <pc:docMk/>
            <pc:sldMk cId="367535065" sldId="4381"/>
            <ac:grpSpMk id="2" creationId="{B95B20E9-AA77-3F9D-EBE9-0CB3D8A312E5}"/>
          </ac:grpSpMkLst>
        </pc:grpChg>
      </pc:sldChg>
      <pc:sldChg chg="addSp delSp modSp new mod">
        <pc:chgData name="Sudarshan Chakravarthi" userId="9632d19e-631d-46a5-9e9a-d9cc496f17d0" providerId="ADAL" clId="{A5B2A1DC-2599-4C24-8FFA-08EC542A8855}" dt="2022-07-12T06:55:48.634" v="1035" actId="1076"/>
        <pc:sldMkLst>
          <pc:docMk/>
          <pc:sldMk cId="628042524" sldId="4382"/>
        </pc:sldMkLst>
        <pc:spChg chg="mod">
          <ac:chgData name="Sudarshan Chakravarthi" userId="9632d19e-631d-46a5-9e9a-d9cc496f17d0" providerId="ADAL" clId="{A5B2A1DC-2599-4C24-8FFA-08EC542A8855}" dt="2022-07-12T06:48:25.104" v="694"/>
          <ac:spMkLst>
            <pc:docMk/>
            <pc:sldMk cId="628042524" sldId="4382"/>
            <ac:spMk id="3" creationId="{8BF67998-0ED1-BFC5-A462-C4DDD66BB2AB}"/>
          </ac:spMkLst>
        </pc:spChg>
        <pc:spChg chg="mod">
          <ac:chgData name="Sudarshan Chakravarthi" userId="9632d19e-631d-46a5-9e9a-d9cc496f17d0" providerId="ADAL" clId="{A5B2A1DC-2599-4C24-8FFA-08EC542A8855}" dt="2022-07-12T06:48:25.104" v="694"/>
          <ac:spMkLst>
            <pc:docMk/>
            <pc:sldMk cId="628042524" sldId="4382"/>
            <ac:spMk id="4" creationId="{B517F8AB-A188-3307-A882-AAF4013960D3}"/>
          </ac:spMkLst>
        </pc:spChg>
        <pc:spChg chg="mod">
          <ac:chgData name="Sudarshan Chakravarthi" userId="9632d19e-631d-46a5-9e9a-d9cc496f17d0" providerId="ADAL" clId="{A5B2A1DC-2599-4C24-8FFA-08EC542A8855}" dt="2022-07-12T06:48:25.104" v="694"/>
          <ac:spMkLst>
            <pc:docMk/>
            <pc:sldMk cId="628042524" sldId="4382"/>
            <ac:spMk id="5" creationId="{B355E9F4-B8D8-F809-742A-A342A243E477}"/>
          </ac:spMkLst>
        </pc:spChg>
        <pc:spChg chg="mod">
          <ac:chgData name="Sudarshan Chakravarthi" userId="9632d19e-631d-46a5-9e9a-d9cc496f17d0" providerId="ADAL" clId="{A5B2A1DC-2599-4C24-8FFA-08EC542A8855}" dt="2022-07-12T06:48:25.104" v="694"/>
          <ac:spMkLst>
            <pc:docMk/>
            <pc:sldMk cId="628042524" sldId="4382"/>
            <ac:spMk id="6" creationId="{47A4E9D2-9147-48B7-22BB-0D40C3BB8912}"/>
          </ac:spMkLst>
        </pc:spChg>
        <pc:spChg chg="mod">
          <ac:chgData name="Sudarshan Chakravarthi" userId="9632d19e-631d-46a5-9e9a-d9cc496f17d0" providerId="ADAL" clId="{A5B2A1DC-2599-4C24-8FFA-08EC542A8855}" dt="2022-07-12T06:48:25.104" v="694"/>
          <ac:spMkLst>
            <pc:docMk/>
            <pc:sldMk cId="628042524" sldId="4382"/>
            <ac:spMk id="7" creationId="{E793410B-3B8E-EDC9-799A-E99D728FC37B}"/>
          </ac:spMkLst>
        </pc:spChg>
        <pc:spChg chg="mod">
          <ac:chgData name="Sudarshan Chakravarthi" userId="9632d19e-631d-46a5-9e9a-d9cc496f17d0" providerId="ADAL" clId="{A5B2A1DC-2599-4C24-8FFA-08EC542A8855}" dt="2022-07-12T06:48:25.104" v="694"/>
          <ac:spMkLst>
            <pc:docMk/>
            <pc:sldMk cId="628042524" sldId="4382"/>
            <ac:spMk id="8" creationId="{4CFE9D32-52C0-CB9F-1BE8-D247D46973E9}"/>
          </ac:spMkLst>
        </pc:spChg>
        <pc:spChg chg="mod">
          <ac:chgData name="Sudarshan Chakravarthi" userId="9632d19e-631d-46a5-9e9a-d9cc496f17d0" providerId="ADAL" clId="{A5B2A1DC-2599-4C24-8FFA-08EC542A8855}" dt="2022-07-12T06:48:25.104" v="694"/>
          <ac:spMkLst>
            <pc:docMk/>
            <pc:sldMk cId="628042524" sldId="4382"/>
            <ac:spMk id="9" creationId="{FF54B573-3895-ACA1-EA85-7F3EF8365EF0}"/>
          </ac:spMkLst>
        </pc:spChg>
        <pc:spChg chg="mod">
          <ac:chgData name="Sudarshan Chakravarthi" userId="9632d19e-631d-46a5-9e9a-d9cc496f17d0" providerId="ADAL" clId="{A5B2A1DC-2599-4C24-8FFA-08EC542A8855}" dt="2022-07-12T06:48:25.104" v="694"/>
          <ac:spMkLst>
            <pc:docMk/>
            <pc:sldMk cId="628042524" sldId="4382"/>
            <ac:spMk id="10" creationId="{9456C13C-9E68-0D63-17DB-F7D6BC5F128A}"/>
          </ac:spMkLst>
        </pc:spChg>
        <pc:spChg chg="add del mod">
          <ac:chgData name="Sudarshan Chakravarthi" userId="9632d19e-631d-46a5-9e9a-d9cc496f17d0" providerId="ADAL" clId="{A5B2A1DC-2599-4C24-8FFA-08EC542A8855}" dt="2022-07-12T06:48:28.902" v="695"/>
          <ac:spMkLst>
            <pc:docMk/>
            <pc:sldMk cId="628042524" sldId="4382"/>
            <ac:spMk id="11" creationId="{B6645C56-D2D1-4B22-B5A6-17984FCCB6AD}"/>
          </ac:spMkLst>
        </pc:spChg>
        <pc:spChg chg="add del mod">
          <ac:chgData name="Sudarshan Chakravarthi" userId="9632d19e-631d-46a5-9e9a-d9cc496f17d0" providerId="ADAL" clId="{A5B2A1DC-2599-4C24-8FFA-08EC542A8855}" dt="2022-07-12T06:48:28.902" v="695"/>
          <ac:spMkLst>
            <pc:docMk/>
            <pc:sldMk cId="628042524" sldId="4382"/>
            <ac:spMk id="12" creationId="{BD9F34FC-177B-1226-426D-1D5903A2C3C7}"/>
          </ac:spMkLst>
        </pc:spChg>
        <pc:spChg chg="add del mod">
          <ac:chgData name="Sudarshan Chakravarthi" userId="9632d19e-631d-46a5-9e9a-d9cc496f17d0" providerId="ADAL" clId="{A5B2A1DC-2599-4C24-8FFA-08EC542A8855}" dt="2022-07-12T06:48:28.902" v="695"/>
          <ac:spMkLst>
            <pc:docMk/>
            <pc:sldMk cId="628042524" sldId="4382"/>
            <ac:spMk id="13" creationId="{CFE9FCD9-180E-09ED-3E4A-87C19FB3E298}"/>
          </ac:spMkLst>
        </pc:spChg>
        <pc:spChg chg="mod">
          <ac:chgData name="Sudarshan Chakravarthi" userId="9632d19e-631d-46a5-9e9a-d9cc496f17d0" providerId="ADAL" clId="{A5B2A1DC-2599-4C24-8FFA-08EC542A8855}" dt="2022-07-12T06:48:25.104" v="694"/>
          <ac:spMkLst>
            <pc:docMk/>
            <pc:sldMk cId="628042524" sldId="4382"/>
            <ac:spMk id="15" creationId="{4FCF08DD-789C-0AAD-4DF7-CD3551858DA2}"/>
          </ac:spMkLst>
        </pc:spChg>
        <pc:spChg chg="mod">
          <ac:chgData name="Sudarshan Chakravarthi" userId="9632d19e-631d-46a5-9e9a-d9cc496f17d0" providerId="ADAL" clId="{A5B2A1DC-2599-4C24-8FFA-08EC542A8855}" dt="2022-07-12T06:48:25.104" v="694"/>
          <ac:spMkLst>
            <pc:docMk/>
            <pc:sldMk cId="628042524" sldId="4382"/>
            <ac:spMk id="16" creationId="{4A9D2B7D-FC7E-802E-7D9E-0F08E2B2D022}"/>
          </ac:spMkLst>
        </pc:spChg>
        <pc:spChg chg="mod">
          <ac:chgData name="Sudarshan Chakravarthi" userId="9632d19e-631d-46a5-9e9a-d9cc496f17d0" providerId="ADAL" clId="{A5B2A1DC-2599-4C24-8FFA-08EC542A8855}" dt="2022-07-12T06:48:25.104" v="694"/>
          <ac:spMkLst>
            <pc:docMk/>
            <pc:sldMk cId="628042524" sldId="4382"/>
            <ac:spMk id="18" creationId="{B9F65D35-773F-3BFC-0199-453B8DA4D233}"/>
          </ac:spMkLst>
        </pc:spChg>
        <pc:spChg chg="mod">
          <ac:chgData name="Sudarshan Chakravarthi" userId="9632d19e-631d-46a5-9e9a-d9cc496f17d0" providerId="ADAL" clId="{A5B2A1DC-2599-4C24-8FFA-08EC542A8855}" dt="2022-07-12T06:48:25.104" v="694"/>
          <ac:spMkLst>
            <pc:docMk/>
            <pc:sldMk cId="628042524" sldId="4382"/>
            <ac:spMk id="19" creationId="{8FB69695-941A-4C98-15A4-39ECCEDD77E3}"/>
          </ac:spMkLst>
        </pc:spChg>
        <pc:spChg chg="mod">
          <ac:chgData name="Sudarshan Chakravarthi" userId="9632d19e-631d-46a5-9e9a-d9cc496f17d0" providerId="ADAL" clId="{A5B2A1DC-2599-4C24-8FFA-08EC542A8855}" dt="2022-07-12T06:48:25.104" v="694"/>
          <ac:spMkLst>
            <pc:docMk/>
            <pc:sldMk cId="628042524" sldId="4382"/>
            <ac:spMk id="20" creationId="{26F7D216-39D6-A73D-A8E3-C38540312289}"/>
          </ac:spMkLst>
        </pc:spChg>
        <pc:spChg chg="mod">
          <ac:chgData name="Sudarshan Chakravarthi" userId="9632d19e-631d-46a5-9e9a-d9cc496f17d0" providerId="ADAL" clId="{A5B2A1DC-2599-4C24-8FFA-08EC542A8855}" dt="2022-07-12T06:48:25.104" v="694"/>
          <ac:spMkLst>
            <pc:docMk/>
            <pc:sldMk cId="628042524" sldId="4382"/>
            <ac:spMk id="21" creationId="{20A1B1BF-11BD-6036-7E2F-77EF684EE7C1}"/>
          </ac:spMkLst>
        </pc:spChg>
        <pc:spChg chg="mod">
          <ac:chgData name="Sudarshan Chakravarthi" userId="9632d19e-631d-46a5-9e9a-d9cc496f17d0" providerId="ADAL" clId="{A5B2A1DC-2599-4C24-8FFA-08EC542A8855}" dt="2022-07-12T06:48:25.104" v="694"/>
          <ac:spMkLst>
            <pc:docMk/>
            <pc:sldMk cId="628042524" sldId="4382"/>
            <ac:spMk id="22" creationId="{9B5E322F-1834-6198-343B-BC37505E538A}"/>
          </ac:spMkLst>
        </pc:spChg>
        <pc:spChg chg="mod">
          <ac:chgData name="Sudarshan Chakravarthi" userId="9632d19e-631d-46a5-9e9a-d9cc496f17d0" providerId="ADAL" clId="{A5B2A1DC-2599-4C24-8FFA-08EC542A8855}" dt="2022-07-12T06:48:25.104" v="694"/>
          <ac:spMkLst>
            <pc:docMk/>
            <pc:sldMk cId="628042524" sldId="4382"/>
            <ac:spMk id="23" creationId="{A649AE11-AB54-B7E7-2064-6E759098B78A}"/>
          </ac:spMkLst>
        </pc:spChg>
        <pc:spChg chg="add del mod">
          <ac:chgData name="Sudarshan Chakravarthi" userId="9632d19e-631d-46a5-9e9a-d9cc496f17d0" providerId="ADAL" clId="{A5B2A1DC-2599-4C24-8FFA-08EC542A8855}" dt="2022-07-12T06:48:28.902" v="695"/>
          <ac:spMkLst>
            <pc:docMk/>
            <pc:sldMk cId="628042524" sldId="4382"/>
            <ac:spMk id="24" creationId="{2F941B98-6706-C306-2DC7-7D4B64833027}"/>
          </ac:spMkLst>
        </pc:spChg>
        <pc:spChg chg="add del mod">
          <ac:chgData name="Sudarshan Chakravarthi" userId="9632d19e-631d-46a5-9e9a-d9cc496f17d0" providerId="ADAL" clId="{A5B2A1DC-2599-4C24-8FFA-08EC542A8855}" dt="2022-07-12T06:48:28.902" v="695"/>
          <ac:spMkLst>
            <pc:docMk/>
            <pc:sldMk cId="628042524" sldId="4382"/>
            <ac:spMk id="25" creationId="{000ADC03-8A95-AF90-B847-30D2C2B400EF}"/>
          </ac:spMkLst>
        </pc:spChg>
        <pc:spChg chg="mod">
          <ac:chgData name="Sudarshan Chakravarthi" userId="9632d19e-631d-46a5-9e9a-d9cc496f17d0" providerId="ADAL" clId="{A5B2A1DC-2599-4C24-8FFA-08EC542A8855}" dt="2022-07-12T06:48:25.104" v="694"/>
          <ac:spMkLst>
            <pc:docMk/>
            <pc:sldMk cId="628042524" sldId="4382"/>
            <ac:spMk id="27" creationId="{7AC9EC3B-CEFC-CB15-E252-D2779F8FCDBA}"/>
          </ac:spMkLst>
        </pc:spChg>
        <pc:spChg chg="mod">
          <ac:chgData name="Sudarshan Chakravarthi" userId="9632d19e-631d-46a5-9e9a-d9cc496f17d0" providerId="ADAL" clId="{A5B2A1DC-2599-4C24-8FFA-08EC542A8855}" dt="2022-07-12T06:48:25.104" v="694"/>
          <ac:spMkLst>
            <pc:docMk/>
            <pc:sldMk cId="628042524" sldId="4382"/>
            <ac:spMk id="28" creationId="{35D0B630-965D-C1E8-8E83-5AAE899A6ADE}"/>
          </ac:spMkLst>
        </pc:spChg>
        <pc:spChg chg="add del mod">
          <ac:chgData name="Sudarshan Chakravarthi" userId="9632d19e-631d-46a5-9e9a-d9cc496f17d0" providerId="ADAL" clId="{A5B2A1DC-2599-4C24-8FFA-08EC542A8855}" dt="2022-07-12T06:48:28.902" v="695"/>
          <ac:spMkLst>
            <pc:docMk/>
            <pc:sldMk cId="628042524" sldId="4382"/>
            <ac:spMk id="29" creationId="{833E4AF1-4B36-0976-1C7C-47097B4A35E0}"/>
          </ac:spMkLst>
        </pc:spChg>
        <pc:spChg chg="add del mod">
          <ac:chgData name="Sudarshan Chakravarthi" userId="9632d19e-631d-46a5-9e9a-d9cc496f17d0" providerId="ADAL" clId="{A5B2A1DC-2599-4C24-8FFA-08EC542A8855}" dt="2022-07-12T06:48:28.902" v="695"/>
          <ac:spMkLst>
            <pc:docMk/>
            <pc:sldMk cId="628042524" sldId="4382"/>
            <ac:spMk id="30" creationId="{AF9E1788-D12A-4F15-241B-517DA6339F72}"/>
          </ac:spMkLst>
        </pc:spChg>
        <pc:spChg chg="add del mod">
          <ac:chgData name="Sudarshan Chakravarthi" userId="9632d19e-631d-46a5-9e9a-d9cc496f17d0" providerId="ADAL" clId="{A5B2A1DC-2599-4C24-8FFA-08EC542A8855}" dt="2022-07-12T06:48:28.902" v="695"/>
          <ac:spMkLst>
            <pc:docMk/>
            <pc:sldMk cId="628042524" sldId="4382"/>
            <ac:spMk id="31" creationId="{29BA7C71-EE0A-0D45-51B2-C818C1F88DBA}"/>
          </ac:spMkLst>
        </pc:spChg>
        <pc:spChg chg="add del mod">
          <ac:chgData name="Sudarshan Chakravarthi" userId="9632d19e-631d-46a5-9e9a-d9cc496f17d0" providerId="ADAL" clId="{A5B2A1DC-2599-4C24-8FFA-08EC542A8855}" dt="2022-07-12T06:48:28.902" v="695"/>
          <ac:spMkLst>
            <pc:docMk/>
            <pc:sldMk cId="628042524" sldId="4382"/>
            <ac:spMk id="32" creationId="{CD11ED34-B7E6-DEFB-C0E9-705FBCF5F9F0}"/>
          </ac:spMkLst>
        </pc:spChg>
        <pc:spChg chg="add del mod">
          <ac:chgData name="Sudarshan Chakravarthi" userId="9632d19e-631d-46a5-9e9a-d9cc496f17d0" providerId="ADAL" clId="{A5B2A1DC-2599-4C24-8FFA-08EC542A8855}" dt="2022-07-12T06:48:28.902" v="695"/>
          <ac:spMkLst>
            <pc:docMk/>
            <pc:sldMk cId="628042524" sldId="4382"/>
            <ac:spMk id="33" creationId="{F6BEDBEC-B435-46D7-9CC4-7F9D53BAB157}"/>
          </ac:spMkLst>
        </pc:spChg>
        <pc:spChg chg="add del mod">
          <ac:chgData name="Sudarshan Chakravarthi" userId="9632d19e-631d-46a5-9e9a-d9cc496f17d0" providerId="ADAL" clId="{A5B2A1DC-2599-4C24-8FFA-08EC542A8855}" dt="2022-07-12T06:48:28.902" v="695"/>
          <ac:spMkLst>
            <pc:docMk/>
            <pc:sldMk cId="628042524" sldId="4382"/>
            <ac:spMk id="34" creationId="{111EEDD9-CAB9-FE10-6508-C44945E1B517}"/>
          </ac:spMkLst>
        </pc:spChg>
        <pc:spChg chg="add del mod">
          <ac:chgData name="Sudarshan Chakravarthi" userId="9632d19e-631d-46a5-9e9a-d9cc496f17d0" providerId="ADAL" clId="{A5B2A1DC-2599-4C24-8FFA-08EC542A8855}" dt="2022-07-12T06:48:28.902" v="695"/>
          <ac:spMkLst>
            <pc:docMk/>
            <pc:sldMk cId="628042524" sldId="4382"/>
            <ac:spMk id="35" creationId="{265C36EB-7F4B-45B6-8EE6-0B839E4404C4}"/>
          </ac:spMkLst>
        </pc:spChg>
        <pc:spChg chg="add del mod">
          <ac:chgData name="Sudarshan Chakravarthi" userId="9632d19e-631d-46a5-9e9a-d9cc496f17d0" providerId="ADAL" clId="{A5B2A1DC-2599-4C24-8FFA-08EC542A8855}" dt="2022-07-12T06:48:28.902" v="695"/>
          <ac:spMkLst>
            <pc:docMk/>
            <pc:sldMk cId="628042524" sldId="4382"/>
            <ac:spMk id="36" creationId="{A8A0A4F0-984E-39CC-6D21-E8F6203B8B03}"/>
          </ac:spMkLst>
        </pc:spChg>
        <pc:spChg chg="add del mod">
          <ac:chgData name="Sudarshan Chakravarthi" userId="9632d19e-631d-46a5-9e9a-d9cc496f17d0" providerId="ADAL" clId="{A5B2A1DC-2599-4C24-8FFA-08EC542A8855}" dt="2022-07-12T06:48:28.902" v="695"/>
          <ac:spMkLst>
            <pc:docMk/>
            <pc:sldMk cId="628042524" sldId="4382"/>
            <ac:spMk id="37" creationId="{A3F9C9B3-C19E-27CC-784A-F1235936F126}"/>
          </ac:spMkLst>
        </pc:spChg>
        <pc:spChg chg="add del mod">
          <ac:chgData name="Sudarshan Chakravarthi" userId="9632d19e-631d-46a5-9e9a-d9cc496f17d0" providerId="ADAL" clId="{A5B2A1DC-2599-4C24-8FFA-08EC542A8855}" dt="2022-07-12T06:48:28.902" v="695"/>
          <ac:spMkLst>
            <pc:docMk/>
            <pc:sldMk cId="628042524" sldId="4382"/>
            <ac:spMk id="38" creationId="{77F92C50-B3C0-1ABA-8A41-4D712CF9A655}"/>
          </ac:spMkLst>
        </pc:spChg>
        <pc:spChg chg="add del mod">
          <ac:chgData name="Sudarshan Chakravarthi" userId="9632d19e-631d-46a5-9e9a-d9cc496f17d0" providerId="ADAL" clId="{A5B2A1DC-2599-4C24-8FFA-08EC542A8855}" dt="2022-07-12T06:48:28.902" v="695"/>
          <ac:spMkLst>
            <pc:docMk/>
            <pc:sldMk cId="628042524" sldId="4382"/>
            <ac:spMk id="39" creationId="{BA117DD3-3848-11D1-3C72-6534EB280E2A}"/>
          </ac:spMkLst>
        </pc:spChg>
        <pc:spChg chg="add del mod">
          <ac:chgData name="Sudarshan Chakravarthi" userId="9632d19e-631d-46a5-9e9a-d9cc496f17d0" providerId="ADAL" clId="{A5B2A1DC-2599-4C24-8FFA-08EC542A8855}" dt="2022-07-12T06:48:28.902" v="695"/>
          <ac:spMkLst>
            <pc:docMk/>
            <pc:sldMk cId="628042524" sldId="4382"/>
            <ac:spMk id="40" creationId="{451976FE-90B9-A3FA-3E0B-3A4032A486B8}"/>
          </ac:spMkLst>
        </pc:spChg>
        <pc:spChg chg="add del mod">
          <ac:chgData name="Sudarshan Chakravarthi" userId="9632d19e-631d-46a5-9e9a-d9cc496f17d0" providerId="ADAL" clId="{A5B2A1DC-2599-4C24-8FFA-08EC542A8855}" dt="2022-07-12T06:48:28.902" v="695"/>
          <ac:spMkLst>
            <pc:docMk/>
            <pc:sldMk cId="628042524" sldId="4382"/>
            <ac:spMk id="41" creationId="{16C47300-FBAB-7CEB-9397-2898FF469CF4}"/>
          </ac:spMkLst>
        </pc:spChg>
        <pc:spChg chg="add del mod">
          <ac:chgData name="Sudarshan Chakravarthi" userId="9632d19e-631d-46a5-9e9a-d9cc496f17d0" providerId="ADAL" clId="{A5B2A1DC-2599-4C24-8FFA-08EC542A8855}" dt="2022-07-12T06:48:28.902" v="695"/>
          <ac:spMkLst>
            <pc:docMk/>
            <pc:sldMk cId="628042524" sldId="4382"/>
            <ac:spMk id="42" creationId="{883D61E8-924A-99DE-021A-B51E23173BE8}"/>
          </ac:spMkLst>
        </pc:spChg>
        <pc:spChg chg="add del mod">
          <ac:chgData name="Sudarshan Chakravarthi" userId="9632d19e-631d-46a5-9e9a-d9cc496f17d0" providerId="ADAL" clId="{A5B2A1DC-2599-4C24-8FFA-08EC542A8855}" dt="2022-07-12T06:48:28.902" v="695"/>
          <ac:spMkLst>
            <pc:docMk/>
            <pc:sldMk cId="628042524" sldId="4382"/>
            <ac:spMk id="43" creationId="{0C0F4A41-DEB6-682E-DB11-D272D1BAB26B}"/>
          </ac:spMkLst>
        </pc:spChg>
        <pc:spChg chg="add del mod">
          <ac:chgData name="Sudarshan Chakravarthi" userId="9632d19e-631d-46a5-9e9a-d9cc496f17d0" providerId="ADAL" clId="{A5B2A1DC-2599-4C24-8FFA-08EC542A8855}" dt="2022-07-12T06:48:28.902" v="695"/>
          <ac:spMkLst>
            <pc:docMk/>
            <pc:sldMk cId="628042524" sldId="4382"/>
            <ac:spMk id="44" creationId="{629A68E6-83C9-8631-BEC2-0D341858952B}"/>
          </ac:spMkLst>
        </pc:spChg>
        <pc:spChg chg="mod">
          <ac:chgData name="Sudarshan Chakravarthi" userId="9632d19e-631d-46a5-9e9a-d9cc496f17d0" providerId="ADAL" clId="{A5B2A1DC-2599-4C24-8FFA-08EC542A8855}" dt="2022-07-12T06:48:28.919" v="696"/>
          <ac:spMkLst>
            <pc:docMk/>
            <pc:sldMk cId="628042524" sldId="4382"/>
            <ac:spMk id="46" creationId="{949D58EA-0BC8-E5EF-5946-AF4F41952D02}"/>
          </ac:spMkLst>
        </pc:spChg>
        <pc:spChg chg="mod">
          <ac:chgData name="Sudarshan Chakravarthi" userId="9632d19e-631d-46a5-9e9a-d9cc496f17d0" providerId="ADAL" clId="{A5B2A1DC-2599-4C24-8FFA-08EC542A8855}" dt="2022-07-12T06:48:28.919" v="696"/>
          <ac:spMkLst>
            <pc:docMk/>
            <pc:sldMk cId="628042524" sldId="4382"/>
            <ac:spMk id="47" creationId="{639409BE-EDE5-1FA4-2F05-F5DD3FC23F30}"/>
          </ac:spMkLst>
        </pc:spChg>
        <pc:spChg chg="mod">
          <ac:chgData name="Sudarshan Chakravarthi" userId="9632d19e-631d-46a5-9e9a-d9cc496f17d0" providerId="ADAL" clId="{A5B2A1DC-2599-4C24-8FFA-08EC542A8855}" dt="2022-07-12T06:48:28.919" v="696"/>
          <ac:spMkLst>
            <pc:docMk/>
            <pc:sldMk cId="628042524" sldId="4382"/>
            <ac:spMk id="48" creationId="{19C5A410-9161-D05E-0159-995D23A4CD33}"/>
          </ac:spMkLst>
        </pc:spChg>
        <pc:spChg chg="mod">
          <ac:chgData name="Sudarshan Chakravarthi" userId="9632d19e-631d-46a5-9e9a-d9cc496f17d0" providerId="ADAL" clId="{A5B2A1DC-2599-4C24-8FFA-08EC542A8855}" dt="2022-07-12T06:48:28.919" v="696"/>
          <ac:spMkLst>
            <pc:docMk/>
            <pc:sldMk cId="628042524" sldId="4382"/>
            <ac:spMk id="49" creationId="{BDAC5F7F-A838-9A15-4CD4-7E55698C8A42}"/>
          </ac:spMkLst>
        </pc:spChg>
        <pc:spChg chg="mod">
          <ac:chgData name="Sudarshan Chakravarthi" userId="9632d19e-631d-46a5-9e9a-d9cc496f17d0" providerId="ADAL" clId="{A5B2A1DC-2599-4C24-8FFA-08EC542A8855}" dt="2022-07-12T06:48:28.919" v="696"/>
          <ac:spMkLst>
            <pc:docMk/>
            <pc:sldMk cId="628042524" sldId="4382"/>
            <ac:spMk id="50" creationId="{036F575D-7E74-711D-B744-41B7501AFD44}"/>
          </ac:spMkLst>
        </pc:spChg>
        <pc:spChg chg="mod">
          <ac:chgData name="Sudarshan Chakravarthi" userId="9632d19e-631d-46a5-9e9a-d9cc496f17d0" providerId="ADAL" clId="{A5B2A1DC-2599-4C24-8FFA-08EC542A8855}" dt="2022-07-12T06:48:28.919" v="696"/>
          <ac:spMkLst>
            <pc:docMk/>
            <pc:sldMk cId="628042524" sldId="4382"/>
            <ac:spMk id="51" creationId="{546D5EFA-FE49-015F-02A8-EC39F4CB2F45}"/>
          </ac:spMkLst>
        </pc:spChg>
        <pc:spChg chg="mod">
          <ac:chgData name="Sudarshan Chakravarthi" userId="9632d19e-631d-46a5-9e9a-d9cc496f17d0" providerId="ADAL" clId="{A5B2A1DC-2599-4C24-8FFA-08EC542A8855}" dt="2022-07-12T06:48:28.919" v="696"/>
          <ac:spMkLst>
            <pc:docMk/>
            <pc:sldMk cId="628042524" sldId="4382"/>
            <ac:spMk id="52" creationId="{7A382171-D494-35AC-719F-3A1D165DD994}"/>
          </ac:spMkLst>
        </pc:spChg>
        <pc:spChg chg="mod">
          <ac:chgData name="Sudarshan Chakravarthi" userId="9632d19e-631d-46a5-9e9a-d9cc496f17d0" providerId="ADAL" clId="{A5B2A1DC-2599-4C24-8FFA-08EC542A8855}" dt="2022-07-12T06:48:28.919" v="696"/>
          <ac:spMkLst>
            <pc:docMk/>
            <pc:sldMk cId="628042524" sldId="4382"/>
            <ac:spMk id="53" creationId="{AA770668-7864-2715-ABED-4260D6B09827}"/>
          </ac:spMkLst>
        </pc:spChg>
        <pc:spChg chg="add mod">
          <ac:chgData name="Sudarshan Chakravarthi" userId="9632d19e-631d-46a5-9e9a-d9cc496f17d0" providerId="ADAL" clId="{A5B2A1DC-2599-4C24-8FFA-08EC542A8855}" dt="2022-07-12T06:49:41.709" v="731" actId="2711"/>
          <ac:spMkLst>
            <pc:docMk/>
            <pc:sldMk cId="628042524" sldId="4382"/>
            <ac:spMk id="54" creationId="{EBCB7E40-3B5D-E2A8-6F97-115F231E0612}"/>
          </ac:spMkLst>
        </pc:spChg>
        <pc:spChg chg="add mod">
          <ac:chgData name="Sudarshan Chakravarthi" userId="9632d19e-631d-46a5-9e9a-d9cc496f17d0" providerId="ADAL" clId="{A5B2A1DC-2599-4C24-8FFA-08EC542A8855}" dt="2022-07-12T06:49:41.709" v="731" actId="2711"/>
          <ac:spMkLst>
            <pc:docMk/>
            <pc:sldMk cId="628042524" sldId="4382"/>
            <ac:spMk id="55" creationId="{DA913A36-6420-0A38-DDF4-60764FB6EBAE}"/>
          </ac:spMkLst>
        </pc:spChg>
        <pc:spChg chg="add mod">
          <ac:chgData name="Sudarshan Chakravarthi" userId="9632d19e-631d-46a5-9e9a-d9cc496f17d0" providerId="ADAL" clId="{A5B2A1DC-2599-4C24-8FFA-08EC542A8855}" dt="2022-07-12T06:49:41.709" v="731" actId="2711"/>
          <ac:spMkLst>
            <pc:docMk/>
            <pc:sldMk cId="628042524" sldId="4382"/>
            <ac:spMk id="56" creationId="{2A91F540-41B7-6DFF-EA7E-B5813E4282F1}"/>
          </ac:spMkLst>
        </pc:spChg>
        <pc:spChg chg="mod">
          <ac:chgData name="Sudarshan Chakravarthi" userId="9632d19e-631d-46a5-9e9a-d9cc496f17d0" providerId="ADAL" clId="{A5B2A1DC-2599-4C24-8FFA-08EC542A8855}" dt="2022-07-12T06:48:28.919" v="696"/>
          <ac:spMkLst>
            <pc:docMk/>
            <pc:sldMk cId="628042524" sldId="4382"/>
            <ac:spMk id="58" creationId="{E047B46C-C864-3E1F-5773-A02AB73AFEB4}"/>
          </ac:spMkLst>
        </pc:spChg>
        <pc:spChg chg="mod">
          <ac:chgData name="Sudarshan Chakravarthi" userId="9632d19e-631d-46a5-9e9a-d9cc496f17d0" providerId="ADAL" clId="{A5B2A1DC-2599-4C24-8FFA-08EC542A8855}" dt="2022-07-12T06:48:28.919" v="696"/>
          <ac:spMkLst>
            <pc:docMk/>
            <pc:sldMk cId="628042524" sldId="4382"/>
            <ac:spMk id="59" creationId="{C2FE52C0-22D5-97D1-0D27-8BD527FFBA53}"/>
          </ac:spMkLst>
        </pc:spChg>
        <pc:spChg chg="mod">
          <ac:chgData name="Sudarshan Chakravarthi" userId="9632d19e-631d-46a5-9e9a-d9cc496f17d0" providerId="ADAL" clId="{A5B2A1DC-2599-4C24-8FFA-08EC542A8855}" dt="2022-07-12T06:48:28.919" v="696"/>
          <ac:spMkLst>
            <pc:docMk/>
            <pc:sldMk cId="628042524" sldId="4382"/>
            <ac:spMk id="61" creationId="{D5A57A59-107E-9944-3821-26A070C95D68}"/>
          </ac:spMkLst>
        </pc:spChg>
        <pc:spChg chg="mod">
          <ac:chgData name="Sudarshan Chakravarthi" userId="9632d19e-631d-46a5-9e9a-d9cc496f17d0" providerId="ADAL" clId="{A5B2A1DC-2599-4C24-8FFA-08EC542A8855}" dt="2022-07-12T06:48:28.919" v="696"/>
          <ac:spMkLst>
            <pc:docMk/>
            <pc:sldMk cId="628042524" sldId="4382"/>
            <ac:spMk id="62" creationId="{61C9C41A-D696-F793-6665-4C94EB2FFC24}"/>
          </ac:spMkLst>
        </pc:spChg>
        <pc:spChg chg="mod">
          <ac:chgData name="Sudarshan Chakravarthi" userId="9632d19e-631d-46a5-9e9a-d9cc496f17d0" providerId="ADAL" clId="{A5B2A1DC-2599-4C24-8FFA-08EC542A8855}" dt="2022-07-12T06:48:28.919" v="696"/>
          <ac:spMkLst>
            <pc:docMk/>
            <pc:sldMk cId="628042524" sldId="4382"/>
            <ac:spMk id="63" creationId="{7302D994-47BC-0093-7198-167E34A57FD4}"/>
          </ac:spMkLst>
        </pc:spChg>
        <pc:spChg chg="mod">
          <ac:chgData name="Sudarshan Chakravarthi" userId="9632d19e-631d-46a5-9e9a-d9cc496f17d0" providerId="ADAL" clId="{A5B2A1DC-2599-4C24-8FFA-08EC542A8855}" dt="2022-07-12T06:48:28.919" v="696"/>
          <ac:spMkLst>
            <pc:docMk/>
            <pc:sldMk cId="628042524" sldId="4382"/>
            <ac:spMk id="64" creationId="{B613D0DD-3FFD-5F39-F286-22EEB72AFD15}"/>
          </ac:spMkLst>
        </pc:spChg>
        <pc:spChg chg="mod">
          <ac:chgData name="Sudarshan Chakravarthi" userId="9632d19e-631d-46a5-9e9a-d9cc496f17d0" providerId="ADAL" clId="{A5B2A1DC-2599-4C24-8FFA-08EC542A8855}" dt="2022-07-12T06:48:28.919" v="696"/>
          <ac:spMkLst>
            <pc:docMk/>
            <pc:sldMk cId="628042524" sldId="4382"/>
            <ac:spMk id="65" creationId="{94E8AC8A-D786-3C22-C739-89F04A21BCDD}"/>
          </ac:spMkLst>
        </pc:spChg>
        <pc:spChg chg="mod">
          <ac:chgData name="Sudarshan Chakravarthi" userId="9632d19e-631d-46a5-9e9a-d9cc496f17d0" providerId="ADAL" clId="{A5B2A1DC-2599-4C24-8FFA-08EC542A8855}" dt="2022-07-12T06:48:28.919" v="696"/>
          <ac:spMkLst>
            <pc:docMk/>
            <pc:sldMk cId="628042524" sldId="4382"/>
            <ac:spMk id="66" creationId="{A007E577-487B-D76C-DC9B-49CDC0D8E73D}"/>
          </ac:spMkLst>
        </pc:spChg>
        <pc:spChg chg="add mod">
          <ac:chgData name="Sudarshan Chakravarthi" userId="9632d19e-631d-46a5-9e9a-d9cc496f17d0" providerId="ADAL" clId="{A5B2A1DC-2599-4C24-8FFA-08EC542A8855}" dt="2022-07-12T06:49:41.709" v="731" actId="2711"/>
          <ac:spMkLst>
            <pc:docMk/>
            <pc:sldMk cId="628042524" sldId="4382"/>
            <ac:spMk id="67" creationId="{B1BA3853-AD8B-43DE-123A-24D5D1D251B9}"/>
          </ac:spMkLst>
        </pc:spChg>
        <pc:spChg chg="add mod">
          <ac:chgData name="Sudarshan Chakravarthi" userId="9632d19e-631d-46a5-9e9a-d9cc496f17d0" providerId="ADAL" clId="{A5B2A1DC-2599-4C24-8FFA-08EC542A8855}" dt="2022-07-12T06:49:41.709" v="731" actId="2711"/>
          <ac:spMkLst>
            <pc:docMk/>
            <pc:sldMk cId="628042524" sldId="4382"/>
            <ac:spMk id="68" creationId="{71DD798F-F453-FB21-30BC-D613BF2CCD31}"/>
          </ac:spMkLst>
        </pc:spChg>
        <pc:spChg chg="mod">
          <ac:chgData name="Sudarshan Chakravarthi" userId="9632d19e-631d-46a5-9e9a-d9cc496f17d0" providerId="ADAL" clId="{A5B2A1DC-2599-4C24-8FFA-08EC542A8855}" dt="2022-07-12T06:48:28.919" v="696"/>
          <ac:spMkLst>
            <pc:docMk/>
            <pc:sldMk cId="628042524" sldId="4382"/>
            <ac:spMk id="70" creationId="{D5B7A095-F3B1-CA89-8B4F-93F504D4856E}"/>
          </ac:spMkLst>
        </pc:spChg>
        <pc:spChg chg="mod">
          <ac:chgData name="Sudarshan Chakravarthi" userId="9632d19e-631d-46a5-9e9a-d9cc496f17d0" providerId="ADAL" clId="{A5B2A1DC-2599-4C24-8FFA-08EC542A8855}" dt="2022-07-12T06:48:28.919" v="696"/>
          <ac:spMkLst>
            <pc:docMk/>
            <pc:sldMk cId="628042524" sldId="4382"/>
            <ac:spMk id="71" creationId="{2062A292-1B9C-0CCC-AEA6-BF6120874737}"/>
          </ac:spMkLst>
        </pc:spChg>
        <pc:spChg chg="add mod">
          <ac:chgData name="Sudarshan Chakravarthi" userId="9632d19e-631d-46a5-9e9a-d9cc496f17d0" providerId="ADAL" clId="{A5B2A1DC-2599-4C24-8FFA-08EC542A8855}" dt="2022-07-12T06:50:19.897" v="757" actId="1076"/>
          <ac:spMkLst>
            <pc:docMk/>
            <pc:sldMk cId="628042524" sldId="4382"/>
            <ac:spMk id="72" creationId="{16F59815-29D6-9474-4C43-FFAA4741DF65}"/>
          </ac:spMkLst>
        </pc:spChg>
        <pc:spChg chg="add mod">
          <ac:chgData name="Sudarshan Chakravarthi" userId="9632d19e-631d-46a5-9e9a-d9cc496f17d0" providerId="ADAL" clId="{A5B2A1DC-2599-4C24-8FFA-08EC542A8855}" dt="2022-07-12T06:49:41.709" v="731" actId="2711"/>
          <ac:spMkLst>
            <pc:docMk/>
            <pc:sldMk cId="628042524" sldId="4382"/>
            <ac:spMk id="73" creationId="{73E8DBDD-3992-1EA8-9D06-2C0B8D9922F4}"/>
          </ac:spMkLst>
        </pc:spChg>
        <pc:spChg chg="add mod">
          <ac:chgData name="Sudarshan Chakravarthi" userId="9632d19e-631d-46a5-9e9a-d9cc496f17d0" providerId="ADAL" clId="{A5B2A1DC-2599-4C24-8FFA-08EC542A8855}" dt="2022-07-12T06:49:41.709" v="731" actId="2711"/>
          <ac:spMkLst>
            <pc:docMk/>
            <pc:sldMk cId="628042524" sldId="4382"/>
            <ac:spMk id="74" creationId="{E4294A1A-EB67-D4DA-44C9-973EA810D1C8}"/>
          </ac:spMkLst>
        </pc:spChg>
        <pc:spChg chg="add mod">
          <ac:chgData name="Sudarshan Chakravarthi" userId="9632d19e-631d-46a5-9e9a-d9cc496f17d0" providerId="ADAL" clId="{A5B2A1DC-2599-4C24-8FFA-08EC542A8855}" dt="2022-07-12T06:49:54.429" v="733" actId="1076"/>
          <ac:spMkLst>
            <pc:docMk/>
            <pc:sldMk cId="628042524" sldId="4382"/>
            <ac:spMk id="75" creationId="{C6951EEF-52C3-0A8A-7016-FFAD53491A2C}"/>
          </ac:spMkLst>
        </pc:spChg>
        <pc:spChg chg="add mod">
          <ac:chgData name="Sudarshan Chakravarthi" userId="9632d19e-631d-46a5-9e9a-d9cc496f17d0" providerId="ADAL" clId="{A5B2A1DC-2599-4C24-8FFA-08EC542A8855}" dt="2022-07-12T06:49:41.709" v="731" actId="2711"/>
          <ac:spMkLst>
            <pc:docMk/>
            <pc:sldMk cId="628042524" sldId="4382"/>
            <ac:spMk id="76" creationId="{FC4BF689-E2A2-30C6-D340-ECAF82DCC76D}"/>
          </ac:spMkLst>
        </pc:spChg>
        <pc:spChg chg="add mod">
          <ac:chgData name="Sudarshan Chakravarthi" userId="9632d19e-631d-46a5-9e9a-d9cc496f17d0" providerId="ADAL" clId="{A5B2A1DC-2599-4C24-8FFA-08EC542A8855}" dt="2022-07-12T06:52:38.290" v="914" actId="1076"/>
          <ac:spMkLst>
            <pc:docMk/>
            <pc:sldMk cId="628042524" sldId="4382"/>
            <ac:spMk id="77" creationId="{361F3F76-79D6-F3D6-35FE-5282C0FFD9BB}"/>
          </ac:spMkLst>
        </pc:spChg>
        <pc:spChg chg="add mod">
          <ac:chgData name="Sudarshan Chakravarthi" userId="9632d19e-631d-46a5-9e9a-d9cc496f17d0" providerId="ADAL" clId="{A5B2A1DC-2599-4C24-8FFA-08EC542A8855}" dt="2022-07-12T06:49:41.709" v="731" actId="2711"/>
          <ac:spMkLst>
            <pc:docMk/>
            <pc:sldMk cId="628042524" sldId="4382"/>
            <ac:spMk id="78" creationId="{C182EF37-7099-8675-4836-1291F19F975D}"/>
          </ac:spMkLst>
        </pc:spChg>
        <pc:spChg chg="add mod">
          <ac:chgData name="Sudarshan Chakravarthi" userId="9632d19e-631d-46a5-9e9a-d9cc496f17d0" providerId="ADAL" clId="{A5B2A1DC-2599-4C24-8FFA-08EC542A8855}" dt="2022-07-12T06:53:07.463" v="928" actId="1076"/>
          <ac:spMkLst>
            <pc:docMk/>
            <pc:sldMk cId="628042524" sldId="4382"/>
            <ac:spMk id="79" creationId="{92A5F635-030B-0E21-7814-4E5CE268D4B0}"/>
          </ac:spMkLst>
        </pc:spChg>
        <pc:spChg chg="add mod">
          <ac:chgData name="Sudarshan Chakravarthi" userId="9632d19e-631d-46a5-9e9a-d9cc496f17d0" providerId="ADAL" clId="{A5B2A1DC-2599-4C24-8FFA-08EC542A8855}" dt="2022-07-12T06:51:23.610" v="827" actId="1076"/>
          <ac:spMkLst>
            <pc:docMk/>
            <pc:sldMk cId="628042524" sldId="4382"/>
            <ac:spMk id="80" creationId="{8BE4D115-E116-1867-A92D-86827C457176}"/>
          </ac:spMkLst>
        </pc:spChg>
        <pc:spChg chg="add mod">
          <ac:chgData name="Sudarshan Chakravarthi" userId="9632d19e-631d-46a5-9e9a-d9cc496f17d0" providerId="ADAL" clId="{A5B2A1DC-2599-4C24-8FFA-08EC542A8855}" dt="2022-07-12T06:49:41.709" v="731" actId="2711"/>
          <ac:spMkLst>
            <pc:docMk/>
            <pc:sldMk cId="628042524" sldId="4382"/>
            <ac:spMk id="81" creationId="{19D98387-5631-600A-A339-53DD17DCBC70}"/>
          </ac:spMkLst>
        </pc:spChg>
        <pc:spChg chg="add mod">
          <ac:chgData name="Sudarshan Chakravarthi" userId="9632d19e-631d-46a5-9e9a-d9cc496f17d0" providerId="ADAL" clId="{A5B2A1DC-2599-4C24-8FFA-08EC542A8855}" dt="2022-07-12T06:50:46.326" v="783" actId="1076"/>
          <ac:spMkLst>
            <pc:docMk/>
            <pc:sldMk cId="628042524" sldId="4382"/>
            <ac:spMk id="82" creationId="{AA0120E8-B1D7-AC43-EFB1-00019F548E50}"/>
          </ac:spMkLst>
        </pc:spChg>
        <pc:spChg chg="add mod">
          <ac:chgData name="Sudarshan Chakravarthi" userId="9632d19e-631d-46a5-9e9a-d9cc496f17d0" providerId="ADAL" clId="{A5B2A1DC-2599-4C24-8FFA-08EC542A8855}" dt="2022-07-12T06:49:41.709" v="731" actId="2711"/>
          <ac:spMkLst>
            <pc:docMk/>
            <pc:sldMk cId="628042524" sldId="4382"/>
            <ac:spMk id="83" creationId="{2C2BEE95-0B77-BE2D-1991-B40F41651B41}"/>
          </ac:spMkLst>
        </pc:spChg>
        <pc:spChg chg="add mod">
          <ac:chgData name="Sudarshan Chakravarthi" userId="9632d19e-631d-46a5-9e9a-d9cc496f17d0" providerId="ADAL" clId="{A5B2A1DC-2599-4C24-8FFA-08EC542A8855}" dt="2022-07-12T06:52:19.277" v="895" actId="1076"/>
          <ac:spMkLst>
            <pc:docMk/>
            <pc:sldMk cId="628042524" sldId="4382"/>
            <ac:spMk id="84" creationId="{385A2938-8B80-2476-A5EC-ABB9A0F30D2D}"/>
          </ac:spMkLst>
        </pc:spChg>
        <pc:spChg chg="add mod">
          <ac:chgData name="Sudarshan Chakravarthi" userId="9632d19e-631d-46a5-9e9a-d9cc496f17d0" providerId="ADAL" clId="{A5B2A1DC-2599-4C24-8FFA-08EC542A8855}" dt="2022-07-12T06:49:41.709" v="731" actId="2711"/>
          <ac:spMkLst>
            <pc:docMk/>
            <pc:sldMk cId="628042524" sldId="4382"/>
            <ac:spMk id="85" creationId="{7B47DC42-BBBB-297C-E7B8-E34AA8BB0404}"/>
          </ac:spMkLst>
        </pc:spChg>
        <pc:spChg chg="add mod">
          <ac:chgData name="Sudarshan Chakravarthi" userId="9632d19e-631d-46a5-9e9a-d9cc496f17d0" providerId="ADAL" clId="{A5B2A1DC-2599-4C24-8FFA-08EC542A8855}" dt="2022-07-12T06:51:58.498" v="873" actId="1076"/>
          <ac:spMkLst>
            <pc:docMk/>
            <pc:sldMk cId="628042524" sldId="4382"/>
            <ac:spMk id="86" creationId="{462DF95E-8039-23D0-7BB3-8585979B0168}"/>
          </ac:spMkLst>
        </pc:spChg>
        <pc:spChg chg="add mod">
          <ac:chgData name="Sudarshan Chakravarthi" userId="9632d19e-631d-46a5-9e9a-d9cc496f17d0" providerId="ADAL" clId="{A5B2A1DC-2599-4C24-8FFA-08EC542A8855}" dt="2022-07-12T06:49:41.709" v="731" actId="2711"/>
          <ac:spMkLst>
            <pc:docMk/>
            <pc:sldMk cId="628042524" sldId="4382"/>
            <ac:spMk id="87" creationId="{B31DE091-05B1-186D-6785-39BAE6993228}"/>
          </ac:spMkLst>
        </pc:spChg>
        <pc:spChg chg="add mod">
          <ac:chgData name="Sudarshan Chakravarthi" userId="9632d19e-631d-46a5-9e9a-d9cc496f17d0" providerId="ADAL" clId="{A5B2A1DC-2599-4C24-8FFA-08EC542A8855}" dt="2022-07-12T06:48:52.136" v="703" actId="20577"/>
          <ac:spMkLst>
            <pc:docMk/>
            <pc:sldMk cId="628042524" sldId="4382"/>
            <ac:spMk id="88" creationId="{FC3F1CB1-8557-46C0-65C5-8FFA0DFE0A28}"/>
          </ac:spMkLst>
        </pc:spChg>
        <pc:spChg chg="add mod">
          <ac:chgData name="Sudarshan Chakravarthi" userId="9632d19e-631d-46a5-9e9a-d9cc496f17d0" providerId="ADAL" clId="{A5B2A1DC-2599-4C24-8FFA-08EC542A8855}" dt="2022-07-12T06:52:51.419" v="924" actId="108"/>
          <ac:spMkLst>
            <pc:docMk/>
            <pc:sldMk cId="628042524" sldId="4382"/>
            <ac:spMk id="90" creationId="{B736781A-7B77-764F-9553-1BA5A3996704}"/>
          </ac:spMkLst>
        </pc:spChg>
        <pc:spChg chg="add mod">
          <ac:chgData name="Sudarshan Chakravarthi" userId="9632d19e-631d-46a5-9e9a-d9cc496f17d0" providerId="ADAL" clId="{A5B2A1DC-2599-4C24-8FFA-08EC542A8855}" dt="2022-07-12T06:55:48.634" v="1035" actId="1076"/>
          <ac:spMkLst>
            <pc:docMk/>
            <pc:sldMk cId="628042524" sldId="4382"/>
            <ac:spMk id="91" creationId="{317EA6AA-D0D8-FBF7-341E-AF00909A441D}"/>
          </ac:spMkLst>
        </pc:spChg>
        <pc:grpChg chg="add del mod">
          <ac:chgData name="Sudarshan Chakravarthi" userId="9632d19e-631d-46a5-9e9a-d9cc496f17d0" providerId="ADAL" clId="{A5B2A1DC-2599-4C24-8FFA-08EC542A8855}" dt="2022-07-12T06:48:28.902" v="695"/>
          <ac:grpSpMkLst>
            <pc:docMk/>
            <pc:sldMk cId="628042524" sldId="4382"/>
            <ac:grpSpMk id="2" creationId="{0483AC29-7E28-203D-9E3A-AF0CBEA8981E}"/>
          </ac:grpSpMkLst>
        </pc:grpChg>
        <pc:grpChg chg="add del mod">
          <ac:chgData name="Sudarshan Chakravarthi" userId="9632d19e-631d-46a5-9e9a-d9cc496f17d0" providerId="ADAL" clId="{A5B2A1DC-2599-4C24-8FFA-08EC542A8855}" dt="2022-07-12T06:48:28.902" v="695"/>
          <ac:grpSpMkLst>
            <pc:docMk/>
            <pc:sldMk cId="628042524" sldId="4382"/>
            <ac:grpSpMk id="14" creationId="{C3001AE0-F324-FE4E-EBE5-E10738D8255B}"/>
          </ac:grpSpMkLst>
        </pc:grpChg>
        <pc:grpChg chg="add del mod">
          <ac:chgData name="Sudarshan Chakravarthi" userId="9632d19e-631d-46a5-9e9a-d9cc496f17d0" providerId="ADAL" clId="{A5B2A1DC-2599-4C24-8FFA-08EC542A8855}" dt="2022-07-12T06:48:28.902" v="695"/>
          <ac:grpSpMkLst>
            <pc:docMk/>
            <pc:sldMk cId="628042524" sldId="4382"/>
            <ac:grpSpMk id="17" creationId="{31595C9A-D31E-B62E-30FC-7A4C3EE933A0}"/>
          </ac:grpSpMkLst>
        </pc:grpChg>
        <pc:grpChg chg="add del mod">
          <ac:chgData name="Sudarshan Chakravarthi" userId="9632d19e-631d-46a5-9e9a-d9cc496f17d0" providerId="ADAL" clId="{A5B2A1DC-2599-4C24-8FFA-08EC542A8855}" dt="2022-07-12T06:48:28.902" v="695"/>
          <ac:grpSpMkLst>
            <pc:docMk/>
            <pc:sldMk cId="628042524" sldId="4382"/>
            <ac:grpSpMk id="26" creationId="{1FB0F2E7-3D80-32DE-610C-FFCEE6D49842}"/>
          </ac:grpSpMkLst>
        </pc:grpChg>
        <pc:grpChg chg="add mod">
          <ac:chgData name="Sudarshan Chakravarthi" userId="9632d19e-631d-46a5-9e9a-d9cc496f17d0" providerId="ADAL" clId="{A5B2A1DC-2599-4C24-8FFA-08EC542A8855}" dt="2022-07-12T06:49:41.709" v="731" actId="2711"/>
          <ac:grpSpMkLst>
            <pc:docMk/>
            <pc:sldMk cId="628042524" sldId="4382"/>
            <ac:grpSpMk id="45" creationId="{1FE0D227-8879-BA99-9E03-8848EA09394C}"/>
          </ac:grpSpMkLst>
        </pc:grpChg>
        <pc:grpChg chg="add mod">
          <ac:chgData name="Sudarshan Chakravarthi" userId="9632d19e-631d-46a5-9e9a-d9cc496f17d0" providerId="ADAL" clId="{A5B2A1DC-2599-4C24-8FFA-08EC542A8855}" dt="2022-07-12T06:49:41.709" v="731" actId="2711"/>
          <ac:grpSpMkLst>
            <pc:docMk/>
            <pc:sldMk cId="628042524" sldId="4382"/>
            <ac:grpSpMk id="57" creationId="{745109AB-88C2-5802-C821-10F7AE47F13E}"/>
          </ac:grpSpMkLst>
        </pc:grpChg>
        <pc:grpChg chg="add mod">
          <ac:chgData name="Sudarshan Chakravarthi" userId="9632d19e-631d-46a5-9e9a-d9cc496f17d0" providerId="ADAL" clId="{A5B2A1DC-2599-4C24-8FFA-08EC542A8855}" dt="2022-07-12T06:49:41.709" v="731" actId="2711"/>
          <ac:grpSpMkLst>
            <pc:docMk/>
            <pc:sldMk cId="628042524" sldId="4382"/>
            <ac:grpSpMk id="60" creationId="{7895F862-F445-89D1-0A19-168DA9B1EEA1}"/>
          </ac:grpSpMkLst>
        </pc:grpChg>
        <pc:grpChg chg="add mod">
          <ac:chgData name="Sudarshan Chakravarthi" userId="9632d19e-631d-46a5-9e9a-d9cc496f17d0" providerId="ADAL" clId="{A5B2A1DC-2599-4C24-8FFA-08EC542A8855}" dt="2022-07-12T06:49:41.709" v="731" actId="2711"/>
          <ac:grpSpMkLst>
            <pc:docMk/>
            <pc:sldMk cId="628042524" sldId="4382"/>
            <ac:grpSpMk id="69" creationId="{1302CE0D-E3F9-E969-87C6-C65935B0504A}"/>
          </ac:grpSpMkLst>
        </pc:grpChg>
        <pc:picChg chg="add mod">
          <ac:chgData name="Sudarshan Chakravarthi" userId="9632d19e-631d-46a5-9e9a-d9cc496f17d0" providerId="ADAL" clId="{A5B2A1DC-2599-4C24-8FFA-08EC542A8855}" dt="2022-07-12T06:48:42.514" v="698"/>
          <ac:picMkLst>
            <pc:docMk/>
            <pc:sldMk cId="628042524" sldId="4382"/>
            <ac:picMk id="89" creationId="{A4D72BCF-C0AD-0E9A-A856-76DAB583BF39}"/>
          </ac:picMkLst>
        </pc:picChg>
      </pc:sldChg>
      <pc:sldChg chg="addSp delSp modSp new mod ord">
        <pc:chgData name="Sudarshan Chakravarthi" userId="9632d19e-631d-46a5-9e9a-d9cc496f17d0" providerId="ADAL" clId="{A5B2A1DC-2599-4C24-8FFA-08EC542A8855}" dt="2022-08-26T10:30:41.527" v="10685"/>
        <pc:sldMkLst>
          <pc:docMk/>
          <pc:sldMk cId="3350677097" sldId="4383"/>
        </pc:sldMkLst>
        <pc:spChg chg="add mod">
          <ac:chgData name="Sudarshan Chakravarthi" userId="9632d19e-631d-46a5-9e9a-d9cc496f17d0" providerId="ADAL" clId="{A5B2A1DC-2599-4C24-8FFA-08EC542A8855}" dt="2022-07-12T06:56:19.927" v="1037"/>
          <ac:spMkLst>
            <pc:docMk/>
            <pc:sldMk cId="3350677097" sldId="4383"/>
            <ac:spMk id="2" creationId="{20CD5F68-ABB0-5DC0-7C83-66E27E8A1CE1}"/>
          </ac:spMkLst>
        </pc:spChg>
        <pc:spChg chg="add mod">
          <ac:chgData name="Sudarshan Chakravarthi" userId="9632d19e-631d-46a5-9e9a-d9cc496f17d0" providerId="ADAL" clId="{A5B2A1DC-2599-4C24-8FFA-08EC542A8855}" dt="2022-07-12T06:56:19.927" v="1037"/>
          <ac:spMkLst>
            <pc:docMk/>
            <pc:sldMk cId="3350677097" sldId="4383"/>
            <ac:spMk id="4" creationId="{49C35D56-424F-DAA6-143A-4832A65AC164}"/>
          </ac:spMkLst>
        </pc:spChg>
        <pc:spChg chg="add del mod">
          <ac:chgData name="Sudarshan Chakravarthi" userId="9632d19e-631d-46a5-9e9a-d9cc496f17d0" providerId="ADAL" clId="{A5B2A1DC-2599-4C24-8FFA-08EC542A8855}" dt="2022-07-12T07:01:07.587" v="1042"/>
          <ac:spMkLst>
            <pc:docMk/>
            <pc:sldMk cId="3350677097" sldId="4383"/>
            <ac:spMk id="5" creationId="{7D807CA9-A8DD-6F2D-AA54-BCEFA602F476}"/>
          </ac:spMkLst>
        </pc:spChg>
        <pc:spChg chg="add del mod">
          <ac:chgData name="Sudarshan Chakravarthi" userId="9632d19e-631d-46a5-9e9a-d9cc496f17d0" providerId="ADAL" clId="{A5B2A1DC-2599-4C24-8FFA-08EC542A8855}" dt="2022-07-12T07:01:07.587" v="1042"/>
          <ac:spMkLst>
            <pc:docMk/>
            <pc:sldMk cId="3350677097" sldId="4383"/>
            <ac:spMk id="6" creationId="{E8A08253-A187-AD3B-D686-5234F10FDC6F}"/>
          </ac:spMkLst>
        </pc:spChg>
        <pc:spChg chg="add del mod">
          <ac:chgData name="Sudarshan Chakravarthi" userId="9632d19e-631d-46a5-9e9a-d9cc496f17d0" providerId="ADAL" clId="{A5B2A1DC-2599-4C24-8FFA-08EC542A8855}" dt="2022-07-12T07:01:07.587" v="1042"/>
          <ac:spMkLst>
            <pc:docMk/>
            <pc:sldMk cId="3350677097" sldId="4383"/>
            <ac:spMk id="7" creationId="{5E22AB0F-3E48-4B68-C06C-6550B46D5B48}"/>
          </ac:spMkLst>
        </pc:spChg>
        <pc:spChg chg="add del mod">
          <ac:chgData name="Sudarshan Chakravarthi" userId="9632d19e-631d-46a5-9e9a-d9cc496f17d0" providerId="ADAL" clId="{A5B2A1DC-2599-4C24-8FFA-08EC542A8855}" dt="2022-07-12T07:01:07.587" v="1042"/>
          <ac:spMkLst>
            <pc:docMk/>
            <pc:sldMk cId="3350677097" sldId="4383"/>
            <ac:spMk id="8" creationId="{32B64BC3-CDDE-4A0F-7756-43524C4E86CE}"/>
          </ac:spMkLst>
        </pc:spChg>
        <pc:spChg chg="add del mod">
          <ac:chgData name="Sudarshan Chakravarthi" userId="9632d19e-631d-46a5-9e9a-d9cc496f17d0" providerId="ADAL" clId="{A5B2A1DC-2599-4C24-8FFA-08EC542A8855}" dt="2022-07-12T07:01:07.587" v="1042"/>
          <ac:spMkLst>
            <pc:docMk/>
            <pc:sldMk cId="3350677097" sldId="4383"/>
            <ac:spMk id="9" creationId="{3E66C921-BA1A-DD07-3C8B-AF692F753428}"/>
          </ac:spMkLst>
        </pc:spChg>
        <pc:spChg chg="add del mod">
          <ac:chgData name="Sudarshan Chakravarthi" userId="9632d19e-631d-46a5-9e9a-d9cc496f17d0" providerId="ADAL" clId="{A5B2A1DC-2599-4C24-8FFA-08EC542A8855}" dt="2022-07-12T07:01:07.587" v="1042"/>
          <ac:spMkLst>
            <pc:docMk/>
            <pc:sldMk cId="3350677097" sldId="4383"/>
            <ac:spMk id="10" creationId="{F2AFF090-810D-A705-00DF-785B5F32318F}"/>
          </ac:spMkLst>
        </pc:spChg>
        <pc:spChg chg="add del mod">
          <ac:chgData name="Sudarshan Chakravarthi" userId="9632d19e-631d-46a5-9e9a-d9cc496f17d0" providerId="ADAL" clId="{A5B2A1DC-2599-4C24-8FFA-08EC542A8855}" dt="2022-07-12T07:01:07.587" v="1042"/>
          <ac:spMkLst>
            <pc:docMk/>
            <pc:sldMk cId="3350677097" sldId="4383"/>
            <ac:spMk id="11" creationId="{9FDB1473-8599-DB6C-18DA-FAB6435FB7A2}"/>
          </ac:spMkLst>
        </pc:spChg>
        <pc:spChg chg="add del mod">
          <ac:chgData name="Sudarshan Chakravarthi" userId="9632d19e-631d-46a5-9e9a-d9cc496f17d0" providerId="ADAL" clId="{A5B2A1DC-2599-4C24-8FFA-08EC542A8855}" dt="2022-07-12T07:01:07.587" v="1042"/>
          <ac:spMkLst>
            <pc:docMk/>
            <pc:sldMk cId="3350677097" sldId="4383"/>
            <ac:spMk id="12" creationId="{8031E29C-8602-49CA-D18B-9B25EE9B0B39}"/>
          </ac:spMkLst>
        </pc:spChg>
        <pc:spChg chg="add del mod">
          <ac:chgData name="Sudarshan Chakravarthi" userId="9632d19e-631d-46a5-9e9a-d9cc496f17d0" providerId="ADAL" clId="{A5B2A1DC-2599-4C24-8FFA-08EC542A8855}" dt="2022-07-12T07:01:07.587" v="1042"/>
          <ac:spMkLst>
            <pc:docMk/>
            <pc:sldMk cId="3350677097" sldId="4383"/>
            <ac:spMk id="13" creationId="{19476460-049E-B16E-4690-DFD878F27AED}"/>
          </ac:spMkLst>
        </pc:spChg>
        <pc:spChg chg="add del mod">
          <ac:chgData name="Sudarshan Chakravarthi" userId="9632d19e-631d-46a5-9e9a-d9cc496f17d0" providerId="ADAL" clId="{A5B2A1DC-2599-4C24-8FFA-08EC542A8855}" dt="2022-07-12T07:01:07.587" v="1042"/>
          <ac:spMkLst>
            <pc:docMk/>
            <pc:sldMk cId="3350677097" sldId="4383"/>
            <ac:spMk id="14" creationId="{A36DC4A0-478E-6843-EBF7-A2F05E16D835}"/>
          </ac:spMkLst>
        </pc:spChg>
        <pc:spChg chg="add del mod">
          <ac:chgData name="Sudarshan Chakravarthi" userId="9632d19e-631d-46a5-9e9a-d9cc496f17d0" providerId="ADAL" clId="{A5B2A1DC-2599-4C24-8FFA-08EC542A8855}" dt="2022-07-12T07:01:07.587" v="1042"/>
          <ac:spMkLst>
            <pc:docMk/>
            <pc:sldMk cId="3350677097" sldId="4383"/>
            <ac:spMk id="15" creationId="{22ABEE02-14B9-07EE-DBA3-8EC3C62ACAC5}"/>
          </ac:spMkLst>
        </pc:spChg>
        <pc:spChg chg="add del mod">
          <ac:chgData name="Sudarshan Chakravarthi" userId="9632d19e-631d-46a5-9e9a-d9cc496f17d0" providerId="ADAL" clId="{A5B2A1DC-2599-4C24-8FFA-08EC542A8855}" dt="2022-07-12T07:01:07.587" v="1042"/>
          <ac:spMkLst>
            <pc:docMk/>
            <pc:sldMk cId="3350677097" sldId="4383"/>
            <ac:spMk id="16" creationId="{155341AB-5CC8-10E8-86BD-3BCFED8BFD10}"/>
          </ac:spMkLst>
        </pc:spChg>
        <pc:spChg chg="add del mod">
          <ac:chgData name="Sudarshan Chakravarthi" userId="9632d19e-631d-46a5-9e9a-d9cc496f17d0" providerId="ADAL" clId="{A5B2A1DC-2599-4C24-8FFA-08EC542A8855}" dt="2022-07-12T07:01:07.587" v="1042"/>
          <ac:spMkLst>
            <pc:docMk/>
            <pc:sldMk cId="3350677097" sldId="4383"/>
            <ac:spMk id="17" creationId="{7B90C80D-17D5-F13C-6F60-F35A16E3DA81}"/>
          </ac:spMkLst>
        </pc:spChg>
        <pc:spChg chg="add del mod">
          <ac:chgData name="Sudarshan Chakravarthi" userId="9632d19e-631d-46a5-9e9a-d9cc496f17d0" providerId="ADAL" clId="{A5B2A1DC-2599-4C24-8FFA-08EC542A8855}" dt="2022-07-12T07:01:07.587" v="1042"/>
          <ac:spMkLst>
            <pc:docMk/>
            <pc:sldMk cId="3350677097" sldId="4383"/>
            <ac:spMk id="18" creationId="{A21F5FD7-CCCF-0415-8384-6DB5EEF43D2A}"/>
          </ac:spMkLst>
        </pc:spChg>
        <pc:spChg chg="add del mod">
          <ac:chgData name="Sudarshan Chakravarthi" userId="9632d19e-631d-46a5-9e9a-d9cc496f17d0" providerId="ADAL" clId="{A5B2A1DC-2599-4C24-8FFA-08EC542A8855}" dt="2022-07-12T07:01:07.587" v="1042"/>
          <ac:spMkLst>
            <pc:docMk/>
            <pc:sldMk cId="3350677097" sldId="4383"/>
            <ac:spMk id="19" creationId="{8AB91397-ED3D-9F2D-DD17-F36457FF07D6}"/>
          </ac:spMkLst>
        </pc:spChg>
        <pc:spChg chg="add del mod">
          <ac:chgData name="Sudarshan Chakravarthi" userId="9632d19e-631d-46a5-9e9a-d9cc496f17d0" providerId="ADAL" clId="{A5B2A1DC-2599-4C24-8FFA-08EC542A8855}" dt="2022-07-12T07:01:07.587" v="1042"/>
          <ac:spMkLst>
            <pc:docMk/>
            <pc:sldMk cId="3350677097" sldId="4383"/>
            <ac:spMk id="20" creationId="{642C4B51-033C-2AED-3A90-26EF52D1C87E}"/>
          </ac:spMkLst>
        </pc:spChg>
        <pc:spChg chg="add del mod">
          <ac:chgData name="Sudarshan Chakravarthi" userId="9632d19e-631d-46a5-9e9a-d9cc496f17d0" providerId="ADAL" clId="{A5B2A1DC-2599-4C24-8FFA-08EC542A8855}" dt="2022-07-12T07:01:07.587" v="1042"/>
          <ac:spMkLst>
            <pc:docMk/>
            <pc:sldMk cId="3350677097" sldId="4383"/>
            <ac:spMk id="21" creationId="{3192F460-99DE-0128-61FE-DD2F865960BE}"/>
          </ac:spMkLst>
        </pc:spChg>
        <pc:spChg chg="add del mod">
          <ac:chgData name="Sudarshan Chakravarthi" userId="9632d19e-631d-46a5-9e9a-d9cc496f17d0" providerId="ADAL" clId="{A5B2A1DC-2599-4C24-8FFA-08EC542A8855}" dt="2022-07-12T07:01:07.587" v="1042"/>
          <ac:spMkLst>
            <pc:docMk/>
            <pc:sldMk cId="3350677097" sldId="4383"/>
            <ac:spMk id="22" creationId="{86E3E1D8-862E-2425-61A4-E41368812CB5}"/>
          </ac:spMkLst>
        </pc:spChg>
        <pc:spChg chg="add del mod">
          <ac:chgData name="Sudarshan Chakravarthi" userId="9632d19e-631d-46a5-9e9a-d9cc496f17d0" providerId="ADAL" clId="{A5B2A1DC-2599-4C24-8FFA-08EC542A8855}" dt="2022-07-12T07:01:07.587" v="1042"/>
          <ac:spMkLst>
            <pc:docMk/>
            <pc:sldMk cId="3350677097" sldId="4383"/>
            <ac:spMk id="23" creationId="{18FB2CB0-3B7C-B322-001C-083C5A9E2698}"/>
          </ac:spMkLst>
        </pc:spChg>
        <pc:spChg chg="add mod">
          <ac:chgData name="Sudarshan Chakravarthi" userId="9632d19e-631d-46a5-9e9a-d9cc496f17d0" providerId="ADAL" clId="{A5B2A1DC-2599-4C24-8FFA-08EC542A8855}" dt="2022-08-26T07:02:15.935" v="9819" actId="207"/>
          <ac:spMkLst>
            <pc:docMk/>
            <pc:sldMk cId="3350677097" sldId="4383"/>
            <ac:spMk id="24" creationId="{330E0320-CF6D-213A-31E6-264739ADC1AA}"/>
          </ac:spMkLst>
        </pc:spChg>
        <pc:spChg chg="add mod">
          <ac:chgData name="Sudarshan Chakravarthi" userId="9632d19e-631d-46a5-9e9a-d9cc496f17d0" providerId="ADAL" clId="{A5B2A1DC-2599-4C24-8FFA-08EC542A8855}" dt="2022-08-26T07:02:39.923" v="9825" actId="108"/>
          <ac:spMkLst>
            <pc:docMk/>
            <pc:sldMk cId="3350677097" sldId="4383"/>
            <ac:spMk id="25" creationId="{48B71ACE-282B-180D-74C5-CEAA5F7C769B}"/>
          </ac:spMkLst>
        </pc:spChg>
        <pc:spChg chg="add mod">
          <ac:chgData name="Sudarshan Chakravarthi" userId="9632d19e-631d-46a5-9e9a-d9cc496f17d0" providerId="ADAL" clId="{A5B2A1DC-2599-4C24-8FFA-08EC542A8855}" dt="2022-08-26T07:02:37.336" v="9824" actId="108"/>
          <ac:spMkLst>
            <pc:docMk/>
            <pc:sldMk cId="3350677097" sldId="4383"/>
            <ac:spMk id="26" creationId="{E82D3751-A52C-EE6A-55DF-AEA935B065FB}"/>
          </ac:spMkLst>
        </pc:spChg>
        <pc:spChg chg="add mod">
          <ac:chgData name="Sudarshan Chakravarthi" userId="9632d19e-631d-46a5-9e9a-d9cc496f17d0" providerId="ADAL" clId="{A5B2A1DC-2599-4C24-8FFA-08EC542A8855}" dt="2022-07-12T07:01:07.598" v="1043"/>
          <ac:spMkLst>
            <pc:docMk/>
            <pc:sldMk cId="3350677097" sldId="4383"/>
            <ac:spMk id="27" creationId="{E28E3178-55E6-BAB8-4095-A90FB8A7B4FB}"/>
          </ac:spMkLst>
        </pc:spChg>
        <pc:spChg chg="add mod">
          <ac:chgData name="Sudarshan Chakravarthi" userId="9632d19e-631d-46a5-9e9a-d9cc496f17d0" providerId="ADAL" clId="{A5B2A1DC-2599-4C24-8FFA-08EC542A8855}" dt="2022-07-12T07:01:14.424" v="1044" actId="207"/>
          <ac:spMkLst>
            <pc:docMk/>
            <pc:sldMk cId="3350677097" sldId="4383"/>
            <ac:spMk id="28" creationId="{8EC67D49-6C0F-9839-3E59-DFD729D6C29A}"/>
          </ac:spMkLst>
        </pc:spChg>
        <pc:spChg chg="add mod">
          <ac:chgData name="Sudarshan Chakravarthi" userId="9632d19e-631d-46a5-9e9a-d9cc496f17d0" providerId="ADAL" clId="{A5B2A1DC-2599-4C24-8FFA-08EC542A8855}" dt="2022-07-12T07:01:33.532" v="1046" actId="207"/>
          <ac:spMkLst>
            <pc:docMk/>
            <pc:sldMk cId="3350677097" sldId="4383"/>
            <ac:spMk id="29" creationId="{CA3AB45B-C18B-4E03-CDA1-D2B5A14D8AD3}"/>
          </ac:spMkLst>
        </pc:spChg>
        <pc:spChg chg="add mod">
          <ac:chgData name="Sudarshan Chakravarthi" userId="9632d19e-631d-46a5-9e9a-d9cc496f17d0" providerId="ADAL" clId="{A5B2A1DC-2599-4C24-8FFA-08EC542A8855}" dt="2022-07-12T07:01:07.598" v="1043"/>
          <ac:spMkLst>
            <pc:docMk/>
            <pc:sldMk cId="3350677097" sldId="4383"/>
            <ac:spMk id="30" creationId="{15C47DE1-4530-B0DB-7BB4-95629C6295AD}"/>
          </ac:spMkLst>
        </pc:spChg>
        <pc:spChg chg="add mod">
          <ac:chgData name="Sudarshan Chakravarthi" userId="9632d19e-631d-46a5-9e9a-d9cc496f17d0" providerId="ADAL" clId="{A5B2A1DC-2599-4C24-8FFA-08EC542A8855}" dt="2022-07-12T08:47:54" v="1148" actId="1076"/>
          <ac:spMkLst>
            <pc:docMk/>
            <pc:sldMk cId="3350677097" sldId="4383"/>
            <ac:spMk id="31" creationId="{00C51B2C-60CE-AF74-1AB2-86421B7FC684}"/>
          </ac:spMkLst>
        </pc:spChg>
        <pc:spChg chg="add mod">
          <ac:chgData name="Sudarshan Chakravarthi" userId="9632d19e-631d-46a5-9e9a-d9cc496f17d0" providerId="ADAL" clId="{A5B2A1DC-2599-4C24-8FFA-08EC542A8855}" dt="2022-08-26T07:02:18.964" v="9820" actId="207"/>
          <ac:spMkLst>
            <pc:docMk/>
            <pc:sldMk cId="3350677097" sldId="4383"/>
            <ac:spMk id="32" creationId="{AE453BAD-4A81-0225-F117-003241FD7B19}"/>
          </ac:spMkLst>
        </pc:spChg>
        <pc:spChg chg="add mod">
          <ac:chgData name="Sudarshan Chakravarthi" userId="9632d19e-631d-46a5-9e9a-d9cc496f17d0" providerId="ADAL" clId="{A5B2A1DC-2599-4C24-8FFA-08EC542A8855}" dt="2022-07-12T08:47:02.615" v="1124" actId="1076"/>
          <ac:spMkLst>
            <pc:docMk/>
            <pc:sldMk cId="3350677097" sldId="4383"/>
            <ac:spMk id="33" creationId="{563B86AC-3CA1-EA20-4578-529466991E33}"/>
          </ac:spMkLst>
        </pc:spChg>
        <pc:spChg chg="add mod">
          <ac:chgData name="Sudarshan Chakravarthi" userId="9632d19e-631d-46a5-9e9a-d9cc496f17d0" providerId="ADAL" clId="{A5B2A1DC-2599-4C24-8FFA-08EC542A8855}" dt="2022-08-26T07:02:24.722" v="9821" actId="207"/>
          <ac:spMkLst>
            <pc:docMk/>
            <pc:sldMk cId="3350677097" sldId="4383"/>
            <ac:spMk id="34" creationId="{3839D14D-B655-D510-F833-8835EC816AE3}"/>
          </ac:spMkLst>
        </pc:spChg>
        <pc:spChg chg="add mod">
          <ac:chgData name="Sudarshan Chakravarthi" userId="9632d19e-631d-46a5-9e9a-d9cc496f17d0" providerId="ADAL" clId="{A5B2A1DC-2599-4C24-8FFA-08EC542A8855}" dt="2022-07-12T08:49:30.028" v="1243" actId="1076"/>
          <ac:spMkLst>
            <pc:docMk/>
            <pc:sldMk cId="3350677097" sldId="4383"/>
            <ac:spMk id="35" creationId="{AC2E0A22-5594-D4A6-30A3-864A38203A1E}"/>
          </ac:spMkLst>
        </pc:spChg>
        <pc:spChg chg="add mod">
          <ac:chgData name="Sudarshan Chakravarthi" userId="9632d19e-631d-46a5-9e9a-d9cc496f17d0" providerId="ADAL" clId="{A5B2A1DC-2599-4C24-8FFA-08EC542A8855}" dt="2022-08-26T07:02:32.362" v="9823" actId="207"/>
          <ac:spMkLst>
            <pc:docMk/>
            <pc:sldMk cId="3350677097" sldId="4383"/>
            <ac:spMk id="36" creationId="{A052B680-3B03-3D22-9C6A-A2709030C497}"/>
          </ac:spMkLst>
        </pc:spChg>
        <pc:spChg chg="add mod">
          <ac:chgData name="Sudarshan Chakravarthi" userId="9632d19e-631d-46a5-9e9a-d9cc496f17d0" providerId="ADAL" clId="{A5B2A1DC-2599-4C24-8FFA-08EC542A8855}" dt="2022-07-12T08:48:57.428" v="1214" actId="5793"/>
          <ac:spMkLst>
            <pc:docMk/>
            <pc:sldMk cId="3350677097" sldId="4383"/>
            <ac:spMk id="37" creationId="{E46E61DF-4BA0-9630-7F93-CED1227D904D}"/>
          </ac:spMkLst>
        </pc:spChg>
        <pc:spChg chg="add mod">
          <ac:chgData name="Sudarshan Chakravarthi" userId="9632d19e-631d-46a5-9e9a-d9cc496f17d0" providerId="ADAL" clId="{A5B2A1DC-2599-4C24-8FFA-08EC542A8855}" dt="2022-08-26T07:02:29.156" v="9822" actId="207"/>
          <ac:spMkLst>
            <pc:docMk/>
            <pc:sldMk cId="3350677097" sldId="4383"/>
            <ac:spMk id="38" creationId="{EBCD3557-CBFC-8E1D-9598-683F95B6E341}"/>
          </ac:spMkLst>
        </pc:spChg>
        <pc:spChg chg="add del mod">
          <ac:chgData name="Sudarshan Chakravarthi" userId="9632d19e-631d-46a5-9e9a-d9cc496f17d0" providerId="ADAL" clId="{A5B2A1DC-2599-4C24-8FFA-08EC542A8855}" dt="2022-07-12T08:53:06.995" v="1353" actId="1076"/>
          <ac:spMkLst>
            <pc:docMk/>
            <pc:sldMk cId="3350677097" sldId="4383"/>
            <ac:spMk id="39" creationId="{0EA19336-E344-B2E0-8103-E9A519A9D054}"/>
          </ac:spMkLst>
        </pc:spChg>
        <pc:spChg chg="add del mod">
          <ac:chgData name="Sudarshan Chakravarthi" userId="9632d19e-631d-46a5-9e9a-d9cc496f17d0" providerId="ADAL" clId="{A5B2A1DC-2599-4C24-8FFA-08EC542A8855}" dt="2022-07-12T08:53:11.629" v="1354" actId="1076"/>
          <ac:spMkLst>
            <pc:docMk/>
            <pc:sldMk cId="3350677097" sldId="4383"/>
            <ac:spMk id="40" creationId="{FFAEA812-FE1F-6954-8414-B66C2E55DB5B}"/>
          </ac:spMkLst>
        </pc:spChg>
        <pc:spChg chg="add mod">
          <ac:chgData name="Sudarshan Chakravarthi" userId="9632d19e-631d-46a5-9e9a-d9cc496f17d0" providerId="ADAL" clId="{A5B2A1DC-2599-4C24-8FFA-08EC542A8855}" dt="2022-07-12T08:53:17.030" v="1356" actId="1076"/>
          <ac:spMkLst>
            <pc:docMk/>
            <pc:sldMk cId="3350677097" sldId="4383"/>
            <ac:spMk id="41" creationId="{FFC9CCC9-55BC-350F-0D84-F426892646E5}"/>
          </ac:spMkLst>
        </pc:spChg>
        <pc:spChg chg="add mod">
          <ac:chgData name="Sudarshan Chakravarthi" userId="9632d19e-631d-46a5-9e9a-d9cc496f17d0" providerId="ADAL" clId="{A5B2A1DC-2599-4C24-8FFA-08EC542A8855}" dt="2022-07-12T08:51:57.145" v="1318" actId="20577"/>
          <ac:spMkLst>
            <pc:docMk/>
            <pc:sldMk cId="3350677097" sldId="4383"/>
            <ac:spMk id="42" creationId="{89BA1A5F-C1A6-1A87-7CD6-219EF88DEE22}"/>
          </ac:spMkLst>
        </pc:spChg>
        <pc:spChg chg="add del mod">
          <ac:chgData name="Sudarshan Chakravarthi" userId="9632d19e-631d-46a5-9e9a-d9cc496f17d0" providerId="ADAL" clId="{A5B2A1DC-2599-4C24-8FFA-08EC542A8855}" dt="2022-07-12T08:57:20.463" v="1527"/>
          <ac:spMkLst>
            <pc:docMk/>
            <pc:sldMk cId="3350677097" sldId="4383"/>
            <ac:spMk id="43" creationId="{9296833B-C254-01EA-4230-AD36D4C5D30B}"/>
          </ac:spMkLst>
        </pc:spChg>
        <pc:picChg chg="add mod">
          <ac:chgData name="Sudarshan Chakravarthi" userId="9632d19e-631d-46a5-9e9a-d9cc496f17d0" providerId="ADAL" clId="{A5B2A1DC-2599-4C24-8FFA-08EC542A8855}" dt="2022-07-12T06:56:19.927" v="1037"/>
          <ac:picMkLst>
            <pc:docMk/>
            <pc:sldMk cId="3350677097" sldId="4383"/>
            <ac:picMk id="3" creationId="{69EDD55A-421E-FC20-2B13-4AC71FA7579C}"/>
          </ac:picMkLst>
        </pc:picChg>
      </pc:sldChg>
      <pc:sldChg chg="addSp delSp modSp add del mod">
        <pc:chgData name="Sudarshan Chakravarthi" userId="9632d19e-631d-46a5-9e9a-d9cc496f17d0" providerId="ADAL" clId="{A5B2A1DC-2599-4C24-8FFA-08EC542A8855}" dt="2022-07-13T11:40:18.897" v="9263" actId="47"/>
        <pc:sldMkLst>
          <pc:docMk/>
          <pc:sldMk cId="2756297785" sldId="4384"/>
        </pc:sldMkLst>
        <pc:spChg chg="mod">
          <ac:chgData name="Sudarshan Chakravarthi" userId="9632d19e-631d-46a5-9e9a-d9cc496f17d0" providerId="ADAL" clId="{A5B2A1DC-2599-4C24-8FFA-08EC542A8855}" dt="2022-07-12T09:16:34.496" v="2640" actId="20577"/>
          <ac:spMkLst>
            <pc:docMk/>
            <pc:sldMk cId="2756297785" sldId="4384"/>
            <ac:spMk id="2" creationId="{20CD5F68-ABB0-5DC0-7C83-66E27E8A1CE1}"/>
          </ac:spMkLst>
        </pc:spChg>
        <pc:spChg chg="add mod">
          <ac:chgData name="Sudarshan Chakravarthi" userId="9632d19e-631d-46a5-9e9a-d9cc496f17d0" providerId="ADAL" clId="{A5B2A1DC-2599-4C24-8FFA-08EC542A8855}" dt="2022-07-13T11:24:36.594" v="9155" actId="20577"/>
          <ac:spMkLst>
            <pc:docMk/>
            <pc:sldMk cId="2756297785" sldId="4384"/>
            <ac:spMk id="5" creationId="{57385B60-6EA5-C0C0-3AB2-2BA64786D585}"/>
          </ac:spMkLst>
        </pc:spChg>
        <pc:spChg chg="add mod">
          <ac:chgData name="Sudarshan Chakravarthi" userId="9632d19e-631d-46a5-9e9a-d9cc496f17d0" providerId="ADAL" clId="{A5B2A1DC-2599-4C24-8FFA-08EC542A8855}" dt="2022-07-13T11:24:20.994" v="9148" actId="6549"/>
          <ac:spMkLst>
            <pc:docMk/>
            <pc:sldMk cId="2756297785" sldId="4384"/>
            <ac:spMk id="8" creationId="{ADB149A7-C2E2-870F-1540-A8B49A444519}"/>
          </ac:spMkLst>
        </pc:spChg>
        <pc:spChg chg="add mod">
          <ac:chgData name="Sudarshan Chakravarthi" userId="9632d19e-631d-46a5-9e9a-d9cc496f17d0" providerId="ADAL" clId="{A5B2A1DC-2599-4C24-8FFA-08EC542A8855}" dt="2022-07-13T11:24:23.258" v="9149" actId="6549"/>
          <ac:spMkLst>
            <pc:docMk/>
            <pc:sldMk cId="2756297785" sldId="4384"/>
            <ac:spMk id="9" creationId="{A28DB3C0-9244-6273-B8B4-FB008547016C}"/>
          </ac:spMkLst>
        </pc:spChg>
        <pc:spChg chg="del">
          <ac:chgData name="Sudarshan Chakravarthi" userId="9632d19e-631d-46a5-9e9a-d9cc496f17d0" providerId="ADAL" clId="{A5B2A1DC-2599-4C24-8FFA-08EC542A8855}" dt="2022-07-12T09:06:59.243" v="2097" actId="478"/>
          <ac:spMkLst>
            <pc:docMk/>
            <pc:sldMk cId="2756297785" sldId="4384"/>
            <ac:spMk id="24" creationId="{330E0320-CF6D-213A-31E6-264739ADC1AA}"/>
          </ac:spMkLst>
        </pc:spChg>
        <pc:spChg chg="del">
          <ac:chgData name="Sudarshan Chakravarthi" userId="9632d19e-631d-46a5-9e9a-d9cc496f17d0" providerId="ADAL" clId="{A5B2A1DC-2599-4C24-8FFA-08EC542A8855}" dt="2022-07-12T09:06:59.243" v="2097" actId="478"/>
          <ac:spMkLst>
            <pc:docMk/>
            <pc:sldMk cId="2756297785" sldId="4384"/>
            <ac:spMk id="25" creationId="{48B71ACE-282B-180D-74C5-CEAA5F7C769B}"/>
          </ac:spMkLst>
        </pc:spChg>
        <pc:spChg chg="del">
          <ac:chgData name="Sudarshan Chakravarthi" userId="9632d19e-631d-46a5-9e9a-d9cc496f17d0" providerId="ADAL" clId="{A5B2A1DC-2599-4C24-8FFA-08EC542A8855}" dt="2022-07-12T09:06:59.243" v="2097" actId="478"/>
          <ac:spMkLst>
            <pc:docMk/>
            <pc:sldMk cId="2756297785" sldId="4384"/>
            <ac:spMk id="26" creationId="{E82D3751-A52C-EE6A-55DF-AEA935B065FB}"/>
          </ac:spMkLst>
        </pc:spChg>
        <pc:spChg chg="del">
          <ac:chgData name="Sudarshan Chakravarthi" userId="9632d19e-631d-46a5-9e9a-d9cc496f17d0" providerId="ADAL" clId="{A5B2A1DC-2599-4C24-8FFA-08EC542A8855}" dt="2022-07-12T09:06:59.243" v="2097" actId="478"/>
          <ac:spMkLst>
            <pc:docMk/>
            <pc:sldMk cId="2756297785" sldId="4384"/>
            <ac:spMk id="27" creationId="{E28E3178-55E6-BAB8-4095-A90FB8A7B4FB}"/>
          </ac:spMkLst>
        </pc:spChg>
        <pc:spChg chg="del">
          <ac:chgData name="Sudarshan Chakravarthi" userId="9632d19e-631d-46a5-9e9a-d9cc496f17d0" providerId="ADAL" clId="{A5B2A1DC-2599-4C24-8FFA-08EC542A8855}" dt="2022-07-12T09:06:55.043" v="2096" actId="478"/>
          <ac:spMkLst>
            <pc:docMk/>
            <pc:sldMk cId="2756297785" sldId="4384"/>
            <ac:spMk id="28" creationId="{8EC67D49-6C0F-9839-3E59-DFD729D6C29A}"/>
          </ac:spMkLst>
        </pc:spChg>
        <pc:spChg chg="del">
          <ac:chgData name="Sudarshan Chakravarthi" userId="9632d19e-631d-46a5-9e9a-d9cc496f17d0" providerId="ADAL" clId="{A5B2A1DC-2599-4C24-8FFA-08EC542A8855}" dt="2022-07-12T09:06:59.243" v="2097" actId="478"/>
          <ac:spMkLst>
            <pc:docMk/>
            <pc:sldMk cId="2756297785" sldId="4384"/>
            <ac:spMk id="29" creationId="{CA3AB45B-C18B-4E03-CDA1-D2B5A14D8AD3}"/>
          </ac:spMkLst>
        </pc:spChg>
        <pc:spChg chg="del">
          <ac:chgData name="Sudarshan Chakravarthi" userId="9632d19e-631d-46a5-9e9a-d9cc496f17d0" providerId="ADAL" clId="{A5B2A1DC-2599-4C24-8FFA-08EC542A8855}" dt="2022-07-12T09:06:59.243" v="2097" actId="478"/>
          <ac:spMkLst>
            <pc:docMk/>
            <pc:sldMk cId="2756297785" sldId="4384"/>
            <ac:spMk id="30" creationId="{15C47DE1-4530-B0DB-7BB4-95629C6295AD}"/>
          </ac:spMkLst>
        </pc:spChg>
        <pc:spChg chg="del">
          <ac:chgData name="Sudarshan Chakravarthi" userId="9632d19e-631d-46a5-9e9a-d9cc496f17d0" providerId="ADAL" clId="{A5B2A1DC-2599-4C24-8FFA-08EC542A8855}" dt="2022-07-12T09:06:59.243" v="2097" actId="478"/>
          <ac:spMkLst>
            <pc:docMk/>
            <pc:sldMk cId="2756297785" sldId="4384"/>
            <ac:spMk id="31" creationId="{00C51B2C-60CE-AF74-1AB2-86421B7FC684}"/>
          </ac:spMkLst>
        </pc:spChg>
        <pc:spChg chg="del">
          <ac:chgData name="Sudarshan Chakravarthi" userId="9632d19e-631d-46a5-9e9a-d9cc496f17d0" providerId="ADAL" clId="{A5B2A1DC-2599-4C24-8FFA-08EC542A8855}" dt="2022-07-12T09:06:59.243" v="2097" actId="478"/>
          <ac:spMkLst>
            <pc:docMk/>
            <pc:sldMk cId="2756297785" sldId="4384"/>
            <ac:spMk id="32" creationId="{AE453BAD-4A81-0225-F117-003241FD7B19}"/>
          </ac:spMkLst>
        </pc:spChg>
        <pc:spChg chg="del">
          <ac:chgData name="Sudarshan Chakravarthi" userId="9632d19e-631d-46a5-9e9a-d9cc496f17d0" providerId="ADAL" clId="{A5B2A1DC-2599-4C24-8FFA-08EC542A8855}" dt="2022-07-12T09:06:59.243" v="2097" actId="478"/>
          <ac:spMkLst>
            <pc:docMk/>
            <pc:sldMk cId="2756297785" sldId="4384"/>
            <ac:spMk id="33" creationId="{563B86AC-3CA1-EA20-4578-529466991E33}"/>
          </ac:spMkLst>
        </pc:spChg>
        <pc:spChg chg="del">
          <ac:chgData name="Sudarshan Chakravarthi" userId="9632d19e-631d-46a5-9e9a-d9cc496f17d0" providerId="ADAL" clId="{A5B2A1DC-2599-4C24-8FFA-08EC542A8855}" dt="2022-07-12T09:06:59.243" v="2097" actId="478"/>
          <ac:spMkLst>
            <pc:docMk/>
            <pc:sldMk cId="2756297785" sldId="4384"/>
            <ac:spMk id="34" creationId="{3839D14D-B655-D510-F833-8835EC816AE3}"/>
          </ac:spMkLst>
        </pc:spChg>
        <pc:spChg chg="del">
          <ac:chgData name="Sudarshan Chakravarthi" userId="9632d19e-631d-46a5-9e9a-d9cc496f17d0" providerId="ADAL" clId="{A5B2A1DC-2599-4C24-8FFA-08EC542A8855}" dt="2022-07-12T09:06:59.243" v="2097" actId="478"/>
          <ac:spMkLst>
            <pc:docMk/>
            <pc:sldMk cId="2756297785" sldId="4384"/>
            <ac:spMk id="35" creationId="{AC2E0A22-5594-D4A6-30A3-864A38203A1E}"/>
          </ac:spMkLst>
        </pc:spChg>
        <pc:spChg chg="del">
          <ac:chgData name="Sudarshan Chakravarthi" userId="9632d19e-631d-46a5-9e9a-d9cc496f17d0" providerId="ADAL" clId="{A5B2A1DC-2599-4C24-8FFA-08EC542A8855}" dt="2022-07-12T09:06:59.243" v="2097" actId="478"/>
          <ac:spMkLst>
            <pc:docMk/>
            <pc:sldMk cId="2756297785" sldId="4384"/>
            <ac:spMk id="36" creationId="{A052B680-3B03-3D22-9C6A-A2709030C497}"/>
          </ac:spMkLst>
        </pc:spChg>
        <pc:spChg chg="del">
          <ac:chgData name="Sudarshan Chakravarthi" userId="9632d19e-631d-46a5-9e9a-d9cc496f17d0" providerId="ADAL" clId="{A5B2A1DC-2599-4C24-8FFA-08EC542A8855}" dt="2022-07-12T09:06:59.243" v="2097" actId="478"/>
          <ac:spMkLst>
            <pc:docMk/>
            <pc:sldMk cId="2756297785" sldId="4384"/>
            <ac:spMk id="37" creationId="{E46E61DF-4BA0-9630-7F93-CED1227D904D}"/>
          </ac:spMkLst>
        </pc:spChg>
        <pc:spChg chg="del">
          <ac:chgData name="Sudarshan Chakravarthi" userId="9632d19e-631d-46a5-9e9a-d9cc496f17d0" providerId="ADAL" clId="{A5B2A1DC-2599-4C24-8FFA-08EC542A8855}" dt="2022-07-12T09:06:59.243" v="2097" actId="478"/>
          <ac:spMkLst>
            <pc:docMk/>
            <pc:sldMk cId="2756297785" sldId="4384"/>
            <ac:spMk id="38" creationId="{EBCD3557-CBFC-8E1D-9598-683F95B6E341}"/>
          </ac:spMkLst>
        </pc:spChg>
        <pc:spChg chg="del">
          <ac:chgData name="Sudarshan Chakravarthi" userId="9632d19e-631d-46a5-9e9a-d9cc496f17d0" providerId="ADAL" clId="{A5B2A1DC-2599-4C24-8FFA-08EC542A8855}" dt="2022-07-12T09:06:59.243" v="2097" actId="478"/>
          <ac:spMkLst>
            <pc:docMk/>
            <pc:sldMk cId="2756297785" sldId="4384"/>
            <ac:spMk id="39" creationId="{0EA19336-E344-B2E0-8103-E9A519A9D054}"/>
          </ac:spMkLst>
        </pc:spChg>
        <pc:spChg chg="del">
          <ac:chgData name="Sudarshan Chakravarthi" userId="9632d19e-631d-46a5-9e9a-d9cc496f17d0" providerId="ADAL" clId="{A5B2A1DC-2599-4C24-8FFA-08EC542A8855}" dt="2022-07-12T09:06:59.243" v="2097" actId="478"/>
          <ac:spMkLst>
            <pc:docMk/>
            <pc:sldMk cId="2756297785" sldId="4384"/>
            <ac:spMk id="40" creationId="{FFAEA812-FE1F-6954-8414-B66C2E55DB5B}"/>
          </ac:spMkLst>
        </pc:spChg>
        <pc:spChg chg="del">
          <ac:chgData name="Sudarshan Chakravarthi" userId="9632d19e-631d-46a5-9e9a-d9cc496f17d0" providerId="ADAL" clId="{A5B2A1DC-2599-4C24-8FFA-08EC542A8855}" dt="2022-07-12T09:07:02.948" v="2098" actId="478"/>
          <ac:spMkLst>
            <pc:docMk/>
            <pc:sldMk cId="2756297785" sldId="4384"/>
            <ac:spMk id="41" creationId="{FFC9CCC9-55BC-350F-0D84-F426892646E5}"/>
          </ac:spMkLst>
        </pc:spChg>
        <pc:spChg chg="del">
          <ac:chgData name="Sudarshan Chakravarthi" userId="9632d19e-631d-46a5-9e9a-d9cc496f17d0" providerId="ADAL" clId="{A5B2A1DC-2599-4C24-8FFA-08EC542A8855}" dt="2022-07-12T09:06:59.243" v="2097" actId="478"/>
          <ac:spMkLst>
            <pc:docMk/>
            <pc:sldMk cId="2756297785" sldId="4384"/>
            <ac:spMk id="42" creationId="{89BA1A5F-C1A6-1A87-7CD6-219EF88DEE22}"/>
          </ac:spMkLst>
        </pc:spChg>
        <pc:graphicFrameChg chg="add mod modGraphic">
          <ac:chgData name="Sudarshan Chakravarthi" userId="9632d19e-631d-46a5-9e9a-d9cc496f17d0" providerId="ADAL" clId="{A5B2A1DC-2599-4C24-8FFA-08EC542A8855}" dt="2022-07-13T11:37:56.554" v="9241" actId="2166"/>
          <ac:graphicFrameMkLst>
            <pc:docMk/>
            <pc:sldMk cId="2756297785" sldId="4384"/>
            <ac:graphicFrameMk id="43" creationId="{FD0F9775-B33C-2114-8D95-23DD71CBE848}"/>
          </ac:graphicFrameMkLst>
        </pc:graphicFrameChg>
        <pc:picChg chg="add del mod modCrop">
          <ac:chgData name="Sudarshan Chakravarthi" userId="9632d19e-631d-46a5-9e9a-d9cc496f17d0" providerId="ADAL" clId="{A5B2A1DC-2599-4C24-8FFA-08EC542A8855}" dt="2022-07-13T11:37:42.376" v="9240" actId="478"/>
          <ac:picMkLst>
            <pc:docMk/>
            <pc:sldMk cId="2756297785" sldId="4384"/>
            <ac:picMk id="6" creationId="{26EAE4BE-8903-B543-DE22-E6F593D2DC69}"/>
          </ac:picMkLst>
        </pc:picChg>
      </pc:sldChg>
      <pc:sldChg chg="addSp delSp modSp add mod">
        <pc:chgData name="Sudarshan Chakravarthi" userId="9632d19e-631d-46a5-9e9a-d9cc496f17d0" providerId="ADAL" clId="{A5B2A1DC-2599-4C24-8FFA-08EC542A8855}" dt="2022-08-26T07:08:41.327" v="10502" actId="1076"/>
        <pc:sldMkLst>
          <pc:docMk/>
          <pc:sldMk cId="4016074405" sldId="4385"/>
        </pc:sldMkLst>
        <pc:spChg chg="mod">
          <ac:chgData name="Sudarshan Chakravarthi" userId="9632d19e-631d-46a5-9e9a-d9cc496f17d0" providerId="ADAL" clId="{A5B2A1DC-2599-4C24-8FFA-08EC542A8855}" dt="2022-07-13T11:41:10.341" v="9275" actId="20577"/>
          <ac:spMkLst>
            <pc:docMk/>
            <pc:sldMk cId="4016074405" sldId="4385"/>
            <ac:spMk id="2" creationId="{20CD5F68-ABB0-5DC0-7C83-66E27E8A1CE1}"/>
          </ac:spMkLst>
        </pc:spChg>
        <pc:spChg chg="add mod">
          <ac:chgData name="Sudarshan Chakravarthi" userId="9632d19e-631d-46a5-9e9a-d9cc496f17d0" providerId="ADAL" clId="{A5B2A1DC-2599-4C24-8FFA-08EC542A8855}" dt="2022-08-26T07:08:03.481" v="10472" actId="14100"/>
          <ac:spMkLst>
            <pc:docMk/>
            <pc:sldMk cId="4016074405" sldId="4385"/>
            <ac:spMk id="5" creationId="{7935E270-9449-8C06-0052-A387900A6B3E}"/>
          </ac:spMkLst>
        </pc:spChg>
        <pc:spChg chg="add mod">
          <ac:chgData name="Sudarshan Chakravarthi" userId="9632d19e-631d-46a5-9e9a-d9cc496f17d0" providerId="ADAL" clId="{A5B2A1DC-2599-4C24-8FFA-08EC542A8855}" dt="2022-08-26T07:08:41.327" v="10502" actId="1076"/>
          <ac:spMkLst>
            <pc:docMk/>
            <pc:sldMk cId="4016074405" sldId="4385"/>
            <ac:spMk id="6" creationId="{A2CFE7BE-63C4-DA20-D0EF-82CA6E75E13A}"/>
          </ac:spMkLst>
        </pc:spChg>
        <pc:graphicFrameChg chg="mod modGraphic">
          <ac:chgData name="Sudarshan Chakravarthi" userId="9632d19e-631d-46a5-9e9a-d9cc496f17d0" providerId="ADAL" clId="{A5B2A1DC-2599-4C24-8FFA-08EC542A8855}" dt="2022-08-26T07:03:46.896" v="9829" actId="1076"/>
          <ac:graphicFrameMkLst>
            <pc:docMk/>
            <pc:sldMk cId="4016074405" sldId="4385"/>
            <ac:graphicFrameMk id="43" creationId="{FD0F9775-B33C-2114-8D95-23DD71CBE848}"/>
          </ac:graphicFrameMkLst>
        </pc:graphicFrameChg>
        <pc:picChg chg="del">
          <ac:chgData name="Sudarshan Chakravarthi" userId="9632d19e-631d-46a5-9e9a-d9cc496f17d0" providerId="ADAL" clId="{A5B2A1DC-2599-4C24-8FFA-08EC542A8855}" dt="2022-07-12T09:16:49.317" v="2663" actId="478"/>
          <ac:picMkLst>
            <pc:docMk/>
            <pc:sldMk cId="4016074405" sldId="4385"/>
            <ac:picMk id="6" creationId="{26EAE4BE-8903-B543-DE22-E6F593D2DC69}"/>
          </ac:picMkLst>
        </pc:picChg>
        <pc:picChg chg="add del mod modCrop">
          <ac:chgData name="Sudarshan Chakravarthi" userId="9632d19e-631d-46a5-9e9a-d9cc496f17d0" providerId="ADAL" clId="{A5B2A1DC-2599-4C24-8FFA-08EC542A8855}" dt="2022-07-13T11:50:03.015" v="9615" actId="478"/>
          <ac:picMkLst>
            <pc:docMk/>
            <pc:sldMk cId="4016074405" sldId="4385"/>
            <ac:picMk id="7" creationId="{5B943E74-21C8-EFA2-2F7E-000DF3E91D50}"/>
          </ac:picMkLst>
        </pc:picChg>
      </pc:sldChg>
      <pc:sldChg chg="addSp delSp modSp add mod">
        <pc:chgData name="Sudarshan Chakravarthi" userId="9632d19e-631d-46a5-9e9a-d9cc496f17d0" providerId="ADAL" clId="{A5B2A1DC-2599-4C24-8FFA-08EC542A8855}" dt="2022-08-26T10:27:52.706" v="10514" actId="14100"/>
        <pc:sldMkLst>
          <pc:docMk/>
          <pc:sldMk cId="2638438444" sldId="4386"/>
        </pc:sldMkLst>
        <pc:spChg chg="mod">
          <ac:chgData name="Sudarshan Chakravarthi" userId="9632d19e-631d-46a5-9e9a-d9cc496f17d0" providerId="ADAL" clId="{A5B2A1DC-2599-4C24-8FFA-08EC542A8855}" dt="2022-07-13T11:50:36.808" v="9637" actId="20577"/>
          <ac:spMkLst>
            <pc:docMk/>
            <pc:sldMk cId="2638438444" sldId="4386"/>
            <ac:spMk id="2" creationId="{20CD5F68-ABB0-5DC0-7C83-66E27E8A1CE1}"/>
          </ac:spMkLst>
        </pc:spChg>
        <pc:spChg chg="add mod">
          <ac:chgData name="Sudarshan Chakravarthi" userId="9632d19e-631d-46a5-9e9a-d9cc496f17d0" providerId="ADAL" clId="{A5B2A1DC-2599-4C24-8FFA-08EC542A8855}" dt="2022-07-13T11:59:02.786" v="9787" actId="1076"/>
          <ac:spMkLst>
            <pc:docMk/>
            <pc:sldMk cId="2638438444" sldId="4386"/>
            <ac:spMk id="5" creationId="{7AE094D0-B68D-C181-6613-B664C5327C44}"/>
          </ac:spMkLst>
        </pc:spChg>
        <pc:spChg chg="add mod">
          <ac:chgData name="Sudarshan Chakravarthi" userId="9632d19e-631d-46a5-9e9a-d9cc496f17d0" providerId="ADAL" clId="{A5B2A1DC-2599-4C24-8FFA-08EC542A8855}" dt="2022-08-26T10:27:52.706" v="10514" actId="14100"/>
          <ac:spMkLst>
            <pc:docMk/>
            <pc:sldMk cId="2638438444" sldId="4386"/>
            <ac:spMk id="10" creationId="{7E7D0738-D4A1-C3B0-39F9-059675AC0C85}"/>
          </ac:spMkLst>
        </pc:spChg>
        <pc:spChg chg="add mod">
          <ac:chgData name="Sudarshan Chakravarthi" userId="9632d19e-631d-46a5-9e9a-d9cc496f17d0" providerId="ADAL" clId="{A5B2A1DC-2599-4C24-8FFA-08EC542A8855}" dt="2022-07-13T11:58:55.440" v="9785" actId="688"/>
          <ac:spMkLst>
            <pc:docMk/>
            <pc:sldMk cId="2638438444" sldId="4386"/>
            <ac:spMk id="13" creationId="{E05CB82E-80CD-DD35-0259-D1C21D8146E5}"/>
          </ac:spMkLst>
        </pc:spChg>
        <pc:graphicFrameChg chg="mod modGraphic">
          <ac:chgData name="Sudarshan Chakravarthi" userId="9632d19e-631d-46a5-9e9a-d9cc496f17d0" providerId="ADAL" clId="{A5B2A1DC-2599-4C24-8FFA-08EC542A8855}" dt="2022-08-26T10:27:40.109" v="10512" actId="20577"/>
          <ac:graphicFrameMkLst>
            <pc:docMk/>
            <pc:sldMk cId="2638438444" sldId="4386"/>
            <ac:graphicFrameMk id="43" creationId="{FD0F9775-B33C-2114-8D95-23DD71CBE848}"/>
          </ac:graphicFrameMkLst>
        </pc:graphicFrameChg>
        <pc:picChg chg="add del mod modCrop">
          <ac:chgData name="Sudarshan Chakravarthi" userId="9632d19e-631d-46a5-9e9a-d9cc496f17d0" providerId="ADAL" clId="{A5B2A1DC-2599-4C24-8FFA-08EC542A8855}" dt="2022-07-13T11:55:04.725" v="9641" actId="478"/>
          <ac:picMkLst>
            <pc:docMk/>
            <pc:sldMk cId="2638438444" sldId="4386"/>
            <ac:picMk id="6" creationId="{F1804D29-3B25-C3DB-6214-7C4747D200C3}"/>
          </ac:picMkLst>
        </pc:picChg>
        <pc:picChg chg="del">
          <ac:chgData name="Sudarshan Chakravarthi" userId="9632d19e-631d-46a5-9e9a-d9cc496f17d0" providerId="ADAL" clId="{A5B2A1DC-2599-4C24-8FFA-08EC542A8855}" dt="2022-07-12T09:19:25.283" v="2677" actId="478"/>
          <ac:picMkLst>
            <pc:docMk/>
            <pc:sldMk cId="2638438444" sldId="4386"/>
            <ac:picMk id="7" creationId="{5B943E74-21C8-EFA2-2F7E-000DF3E91D50}"/>
          </ac:picMkLst>
        </pc:picChg>
        <pc:picChg chg="add mod">
          <ac:chgData name="Sudarshan Chakravarthi" userId="9632d19e-631d-46a5-9e9a-d9cc496f17d0" providerId="ADAL" clId="{A5B2A1DC-2599-4C24-8FFA-08EC542A8855}" dt="2022-07-13T11:55:44.924" v="9643" actId="1076"/>
          <ac:picMkLst>
            <pc:docMk/>
            <pc:sldMk cId="2638438444" sldId="4386"/>
            <ac:picMk id="9" creationId="{B7746E74-BF3B-9EBB-7996-9893B2E90BF2}"/>
          </ac:picMkLst>
        </pc:picChg>
        <pc:picChg chg="add mod">
          <ac:chgData name="Sudarshan Chakravarthi" userId="9632d19e-631d-46a5-9e9a-d9cc496f17d0" providerId="ADAL" clId="{A5B2A1DC-2599-4C24-8FFA-08EC542A8855}" dt="2022-07-13T11:55:44.924" v="9643" actId="1076"/>
          <ac:picMkLst>
            <pc:docMk/>
            <pc:sldMk cId="2638438444" sldId="4386"/>
            <ac:picMk id="12" creationId="{1C0CC543-F855-4DE6-DA52-5F221DA60C5A}"/>
          </ac:picMkLst>
        </pc:picChg>
        <pc:picChg chg="add mod">
          <ac:chgData name="Sudarshan Chakravarthi" userId="9632d19e-631d-46a5-9e9a-d9cc496f17d0" providerId="ADAL" clId="{A5B2A1DC-2599-4C24-8FFA-08EC542A8855}" dt="2022-07-13T11:55:44.924" v="9643" actId="1076"/>
          <ac:picMkLst>
            <pc:docMk/>
            <pc:sldMk cId="2638438444" sldId="4386"/>
            <ac:picMk id="14" creationId="{49AEE1BC-8456-C1D7-78D8-675D7FDE8F75}"/>
          </ac:picMkLst>
        </pc:picChg>
      </pc:sldChg>
      <pc:sldChg chg="addSp delSp modSp new mod ord">
        <pc:chgData name="Sudarshan Chakravarthi" userId="9632d19e-631d-46a5-9e9a-d9cc496f17d0" providerId="ADAL" clId="{A5B2A1DC-2599-4C24-8FFA-08EC542A8855}" dt="2022-07-13T11:03:25.750" v="8205" actId="20577"/>
        <pc:sldMkLst>
          <pc:docMk/>
          <pc:sldMk cId="1710560118" sldId="4387"/>
        </pc:sldMkLst>
        <pc:spChg chg="add del mod">
          <ac:chgData name="Sudarshan Chakravarthi" userId="9632d19e-631d-46a5-9e9a-d9cc496f17d0" providerId="ADAL" clId="{A5B2A1DC-2599-4C24-8FFA-08EC542A8855}" dt="2022-07-12T11:41:46.656" v="3235"/>
          <ac:spMkLst>
            <pc:docMk/>
            <pc:sldMk cId="1710560118" sldId="4387"/>
            <ac:spMk id="2" creationId="{00FF327E-1D7C-4647-B6F2-E61645B29E46}"/>
          </ac:spMkLst>
        </pc:spChg>
        <pc:spChg chg="add del mod">
          <ac:chgData name="Sudarshan Chakravarthi" userId="9632d19e-631d-46a5-9e9a-d9cc496f17d0" providerId="ADAL" clId="{A5B2A1DC-2599-4C24-8FFA-08EC542A8855}" dt="2022-07-12T11:41:46.656" v="3235"/>
          <ac:spMkLst>
            <pc:docMk/>
            <pc:sldMk cId="1710560118" sldId="4387"/>
            <ac:spMk id="3" creationId="{EEFC8DED-944A-4D8D-AC4E-10609FA20E67}"/>
          </ac:spMkLst>
        </pc:spChg>
        <pc:spChg chg="add del mod">
          <ac:chgData name="Sudarshan Chakravarthi" userId="9632d19e-631d-46a5-9e9a-d9cc496f17d0" providerId="ADAL" clId="{A5B2A1DC-2599-4C24-8FFA-08EC542A8855}" dt="2022-07-12T11:41:46.656" v="3235"/>
          <ac:spMkLst>
            <pc:docMk/>
            <pc:sldMk cId="1710560118" sldId="4387"/>
            <ac:spMk id="4" creationId="{AA6AB698-14BB-3305-0D43-C8B13D0FCDD2}"/>
          </ac:spMkLst>
        </pc:spChg>
        <pc:spChg chg="add del mod">
          <ac:chgData name="Sudarshan Chakravarthi" userId="9632d19e-631d-46a5-9e9a-d9cc496f17d0" providerId="ADAL" clId="{A5B2A1DC-2599-4C24-8FFA-08EC542A8855}" dt="2022-07-12T11:41:46.656" v="3235"/>
          <ac:spMkLst>
            <pc:docMk/>
            <pc:sldMk cId="1710560118" sldId="4387"/>
            <ac:spMk id="5" creationId="{C6E535DE-D390-F110-D256-9394466294C3}"/>
          </ac:spMkLst>
        </pc:spChg>
        <pc:spChg chg="add del mod">
          <ac:chgData name="Sudarshan Chakravarthi" userId="9632d19e-631d-46a5-9e9a-d9cc496f17d0" providerId="ADAL" clId="{A5B2A1DC-2599-4C24-8FFA-08EC542A8855}" dt="2022-07-12T11:41:46.656" v="3235"/>
          <ac:spMkLst>
            <pc:docMk/>
            <pc:sldMk cId="1710560118" sldId="4387"/>
            <ac:spMk id="8" creationId="{568E5E12-BA24-2199-7C9F-723F7D442406}"/>
          </ac:spMkLst>
        </pc:spChg>
        <pc:spChg chg="add del mod">
          <ac:chgData name="Sudarshan Chakravarthi" userId="9632d19e-631d-46a5-9e9a-d9cc496f17d0" providerId="ADAL" clId="{A5B2A1DC-2599-4C24-8FFA-08EC542A8855}" dt="2022-07-12T11:41:46.656" v="3235"/>
          <ac:spMkLst>
            <pc:docMk/>
            <pc:sldMk cId="1710560118" sldId="4387"/>
            <ac:spMk id="9" creationId="{564C72DF-1FE3-8463-92E0-E5DB8BBEFD42}"/>
          </ac:spMkLst>
        </pc:spChg>
        <pc:spChg chg="add del mod">
          <ac:chgData name="Sudarshan Chakravarthi" userId="9632d19e-631d-46a5-9e9a-d9cc496f17d0" providerId="ADAL" clId="{A5B2A1DC-2599-4C24-8FFA-08EC542A8855}" dt="2022-07-12T11:41:46.656" v="3235"/>
          <ac:spMkLst>
            <pc:docMk/>
            <pc:sldMk cId="1710560118" sldId="4387"/>
            <ac:spMk id="10" creationId="{94C31FFF-0126-00F0-1484-8028A8151C44}"/>
          </ac:spMkLst>
        </pc:spChg>
        <pc:spChg chg="add del mod">
          <ac:chgData name="Sudarshan Chakravarthi" userId="9632d19e-631d-46a5-9e9a-d9cc496f17d0" providerId="ADAL" clId="{A5B2A1DC-2599-4C24-8FFA-08EC542A8855}" dt="2022-07-12T11:41:46.656" v="3235"/>
          <ac:spMkLst>
            <pc:docMk/>
            <pc:sldMk cId="1710560118" sldId="4387"/>
            <ac:spMk id="11" creationId="{E7914DCC-6DE1-27A5-2137-713A3097A49B}"/>
          </ac:spMkLst>
        </pc:spChg>
        <pc:spChg chg="add del mod">
          <ac:chgData name="Sudarshan Chakravarthi" userId="9632d19e-631d-46a5-9e9a-d9cc496f17d0" providerId="ADAL" clId="{A5B2A1DC-2599-4C24-8FFA-08EC542A8855}" dt="2022-07-12T11:41:46.656" v="3235"/>
          <ac:spMkLst>
            <pc:docMk/>
            <pc:sldMk cId="1710560118" sldId="4387"/>
            <ac:spMk id="12" creationId="{47E1F4FB-AB03-B0DA-F061-48FD2B448D3C}"/>
          </ac:spMkLst>
        </pc:spChg>
        <pc:spChg chg="add del mod">
          <ac:chgData name="Sudarshan Chakravarthi" userId="9632d19e-631d-46a5-9e9a-d9cc496f17d0" providerId="ADAL" clId="{A5B2A1DC-2599-4C24-8FFA-08EC542A8855}" dt="2022-07-12T11:41:46.656" v="3235"/>
          <ac:spMkLst>
            <pc:docMk/>
            <pc:sldMk cId="1710560118" sldId="4387"/>
            <ac:spMk id="13" creationId="{18CEC0FA-4152-8B3B-311F-6E43A69519C9}"/>
          </ac:spMkLst>
        </pc:spChg>
        <pc:spChg chg="add del mod">
          <ac:chgData name="Sudarshan Chakravarthi" userId="9632d19e-631d-46a5-9e9a-d9cc496f17d0" providerId="ADAL" clId="{A5B2A1DC-2599-4C24-8FFA-08EC542A8855}" dt="2022-07-12T11:41:46.656" v="3235"/>
          <ac:spMkLst>
            <pc:docMk/>
            <pc:sldMk cId="1710560118" sldId="4387"/>
            <ac:spMk id="17" creationId="{8D175A92-0820-8125-C2CA-C763102BB04C}"/>
          </ac:spMkLst>
        </pc:spChg>
        <pc:spChg chg="add del mod">
          <ac:chgData name="Sudarshan Chakravarthi" userId="9632d19e-631d-46a5-9e9a-d9cc496f17d0" providerId="ADAL" clId="{A5B2A1DC-2599-4C24-8FFA-08EC542A8855}" dt="2022-07-12T11:41:46.656" v="3235"/>
          <ac:spMkLst>
            <pc:docMk/>
            <pc:sldMk cId="1710560118" sldId="4387"/>
            <ac:spMk id="18" creationId="{BCFBBA04-44CB-F880-5683-AB110EB28E6D}"/>
          </ac:spMkLst>
        </pc:spChg>
        <pc:spChg chg="add del mod">
          <ac:chgData name="Sudarshan Chakravarthi" userId="9632d19e-631d-46a5-9e9a-d9cc496f17d0" providerId="ADAL" clId="{A5B2A1DC-2599-4C24-8FFA-08EC542A8855}" dt="2022-07-12T11:41:46.656" v="3235"/>
          <ac:spMkLst>
            <pc:docMk/>
            <pc:sldMk cId="1710560118" sldId="4387"/>
            <ac:spMk id="19" creationId="{32E14A41-E0B2-275E-6A0B-FE48D7A9A492}"/>
          </ac:spMkLst>
        </pc:spChg>
        <pc:spChg chg="add del mod">
          <ac:chgData name="Sudarshan Chakravarthi" userId="9632d19e-631d-46a5-9e9a-d9cc496f17d0" providerId="ADAL" clId="{A5B2A1DC-2599-4C24-8FFA-08EC542A8855}" dt="2022-07-12T11:41:46.656" v="3235"/>
          <ac:spMkLst>
            <pc:docMk/>
            <pc:sldMk cId="1710560118" sldId="4387"/>
            <ac:spMk id="20" creationId="{2D5C1BFF-5CB5-D614-28A0-04632DDCDE59}"/>
          </ac:spMkLst>
        </pc:spChg>
        <pc:spChg chg="add mod">
          <ac:chgData name="Sudarshan Chakravarthi" userId="9632d19e-631d-46a5-9e9a-d9cc496f17d0" providerId="ADAL" clId="{A5B2A1DC-2599-4C24-8FFA-08EC542A8855}" dt="2022-07-12T11:43:55.660" v="3341" actId="108"/>
          <ac:spMkLst>
            <pc:docMk/>
            <pc:sldMk cId="1710560118" sldId="4387"/>
            <ac:spMk id="21" creationId="{CCBFC10C-7303-DD74-8706-A0F09526C446}"/>
          </ac:spMkLst>
        </pc:spChg>
        <pc:spChg chg="add mod">
          <ac:chgData name="Sudarshan Chakravarthi" userId="9632d19e-631d-46a5-9e9a-d9cc496f17d0" providerId="ADAL" clId="{A5B2A1DC-2599-4C24-8FFA-08EC542A8855}" dt="2022-07-12T11:41:46.667" v="3236"/>
          <ac:spMkLst>
            <pc:docMk/>
            <pc:sldMk cId="1710560118" sldId="4387"/>
            <ac:spMk id="22" creationId="{E76EE57E-46E6-3787-7BAC-EB1FF486F53C}"/>
          </ac:spMkLst>
        </pc:spChg>
        <pc:spChg chg="add mod">
          <ac:chgData name="Sudarshan Chakravarthi" userId="9632d19e-631d-46a5-9e9a-d9cc496f17d0" providerId="ADAL" clId="{A5B2A1DC-2599-4C24-8FFA-08EC542A8855}" dt="2022-07-12T11:41:46.667" v="3236"/>
          <ac:spMkLst>
            <pc:docMk/>
            <pc:sldMk cId="1710560118" sldId="4387"/>
            <ac:spMk id="23" creationId="{7F5D688A-C065-7B20-993B-662AB2D9396B}"/>
          </ac:spMkLst>
        </pc:spChg>
        <pc:spChg chg="add mod">
          <ac:chgData name="Sudarshan Chakravarthi" userId="9632d19e-631d-46a5-9e9a-d9cc496f17d0" providerId="ADAL" clId="{A5B2A1DC-2599-4C24-8FFA-08EC542A8855}" dt="2022-07-12T11:41:46.667" v="3236"/>
          <ac:spMkLst>
            <pc:docMk/>
            <pc:sldMk cId="1710560118" sldId="4387"/>
            <ac:spMk id="24" creationId="{12AB2964-C851-B5C3-C91D-BC57BE987B63}"/>
          </ac:spMkLst>
        </pc:spChg>
        <pc:spChg chg="add mod">
          <ac:chgData name="Sudarshan Chakravarthi" userId="9632d19e-631d-46a5-9e9a-d9cc496f17d0" providerId="ADAL" clId="{A5B2A1DC-2599-4C24-8FFA-08EC542A8855}" dt="2022-07-12T11:50:03.632" v="3594" actId="6549"/>
          <ac:spMkLst>
            <pc:docMk/>
            <pc:sldMk cId="1710560118" sldId="4387"/>
            <ac:spMk id="27" creationId="{72AEA0BF-9D53-1B37-597D-AD75C5A692CB}"/>
          </ac:spMkLst>
        </pc:spChg>
        <pc:spChg chg="add mod">
          <ac:chgData name="Sudarshan Chakravarthi" userId="9632d19e-631d-46a5-9e9a-d9cc496f17d0" providerId="ADAL" clId="{A5B2A1DC-2599-4C24-8FFA-08EC542A8855}" dt="2022-07-12T11:50:20.169" v="3607" actId="6549"/>
          <ac:spMkLst>
            <pc:docMk/>
            <pc:sldMk cId="1710560118" sldId="4387"/>
            <ac:spMk id="28" creationId="{C0CC1503-1759-A390-EEDD-E761ACE156B6}"/>
          </ac:spMkLst>
        </pc:spChg>
        <pc:spChg chg="add mod">
          <ac:chgData name="Sudarshan Chakravarthi" userId="9632d19e-631d-46a5-9e9a-d9cc496f17d0" providerId="ADAL" clId="{A5B2A1DC-2599-4C24-8FFA-08EC542A8855}" dt="2022-07-12T11:41:46.667" v="3236"/>
          <ac:spMkLst>
            <pc:docMk/>
            <pc:sldMk cId="1710560118" sldId="4387"/>
            <ac:spMk id="29" creationId="{5B7BBA53-3241-4C15-CE31-BF56032CE793}"/>
          </ac:spMkLst>
        </pc:spChg>
        <pc:spChg chg="add mod">
          <ac:chgData name="Sudarshan Chakravarthi" userId="9632d19e-631d-46a5-9e9a-d9cc496f17d0" providerId="ADAL" clId="{A5B2A1DC-2599-4C24-8FFA-08EC542A8855}" dt="2022-07-12T11:41:46.667" v="3236"/>
          <ac:spMkLst>
            <pc:docMk/>
            <pc:sldMk cId="1710560118" sldId="4387"/>
            <ac:spMk id="30" creationId="{8BDE7919-4FF5-4F58-807C-03DE47222B3C}"/>
          </ac:spMkLst>
        </pc:spChg>
        <pc:spChg chg="add mod">
          <ac:chgData name="Sudarshan Chakravarthi" userId="9632d19e-631d-46a5-9e9a-d9cc496f17d0" providerId="ADAL" clId="{A5B2A1DC-2599-4C24-8FFA-08EC542A8855}" dt="2022-07-12T11:41:46.667" v="3236"/>
          <ac:spMkLst>
            <pc:docMk/>
            <pc:sldMk cId="1710560118" sldId="4387"/>
            <ac:spMk id="31" creationId="{165CF23F-184E-65B1-4BFB-5FEDBDBC4F25}"/>
          </ac:spMkLst>
        </pc:spChg>
        <pc:spChg chg="add mod">
          <ac:chgData name="Sudarshan Chakravarthi" userId="9632d19e-631d-46a5-9e9a-d9cc496f17d0" providerId="ADAL" clId="{A5B2A1DC-2599-4C24-8FFA-08EC542A8855}" dt="2022-07-12T11:41:46.667" v="3236"/>
          <ac:spMkLst>
            <pc:docMk/>
            <pc:sldMk cId="1710560118" sldId="4387"/>
            <ac:spMk id="32" creationId="{56958806-A067-05F3-DADD-625A1AC0A1FC}"/>
          </ac:spMkLst>
        </pc:spChg>
        <pc:spChg chg="add mod">
          <ac:chgData name="Sudarshan Chakravarthi" userId="9632d19e-631d-46a5-9e9a-d9cc496f17d0" providerId="ADAL" clId="{A5B2A1DC-2599-4C24-8FFA-08EC542A8855}" dt="2022-07-12T11:43:49.803" v="3340" actId="313"/>
          <ac:spMkLst>
            <pc:docMk/>
            <pc:sldMk cId="1710560118" sldId="4387"/>
            <ac:spMk id="36" creationId="{356795E6-CD06-4EDE-69AD-53B0E9628672}"/>
          </ac:spMkLst>
        </pc:spChg>
        <pc:spChg chg="add mod">
          <ac:chgData name="Sudarshan Chakravarthi" userId="9632d19e-631d-46a5-9e9a-d9cc496f17d0" providerId="ADAL" clId="{A5B2A1DC-2599-4C24-8FFA-08EC542A8855}" dt="2022-07-12T11:43:38.502" v="3322" actId="20577"/>
          <ac:spMkLst>
            <pc:docMk/>
            <pc:sldMk cId="1710560118" sldId="4387"/>
            <ac:spMk id="37" creationId="{7B2ABC63-BCB8-1DFB-5D91-B8A636971449}"/>
          </ac:spMkLst>
        </pc:spChg>
        <pc:spChg chg="add mod">
          <ac:chgData name="Sudarshan Chakravarthi" userId="9632d19e-631d-46a5-9e9a-d9cc496f17d0" providerId="ADAL" clId="{A5B2A1DC-2599-4C24-8FFA-08EC542A8855}" dt="2022-07-12T11:43:24.757" v="3296" actId="20577"/>
          <ac:spMkLst>
            <pc:docMk/>
            <pc:sldMk cId="1710560118" sldId="4387"/>
            <ac:spMk id="38" creationId="{5A7D3BA5-008E-4622-A739-8231A5611533}"/>
          </ac:spMkLst>
        </pc:spChg>
        <pc:spChg chg="add mod">
          <ac:chgData name="Sudarshan Chakravarthi" userId="9632d19e-631d-46a5-9e9a-d9cc496f17d0" providerId="ADAL" clId="{A5B2A1DC-2599-4C24-8FFA-08EC542A8855}" dt="2022-07-12T11:43:15.666" v="3268" actId="255"/>
          <ac:spMkLst>
            <pc:docMk/>
            <pc:sldMk cId="1710560118" sldId="4387"/>
            <ac:spMk id="39" creationId="{7DE004F6-6708-3BD0-94C1-F764AEA2FDA5}"/>
          </ac:spMkLst>
        </pc:spChg>
        <pc:spChg chg="add mod">
          <ac:chgData name="Sudarshan Chakravarthi" userId="9632d19e-631d-46a5-9e9a-d9cc496f17d0" providerId="ADAL" clId="{A5B2A1DC-2599-4C24-8FFA-08EC542A8855}" dt="2022-07-12T11:41:59.618" v="3237"/>
          <ac:spMkLst>
            <pc:docMk/>
            <pc:sldMk cId="1710560118" sldId="4387"/>
            <ac:spMk id="40" creationId="{23391DE4-E256-0DF4-28FD-46D0EECEED96}"/>
          </ac:spMkLst>
        </pc:spChg>
        <pc:spChg chg="add mod">
          <ac:chgData name="Sudarshan Chakravarthi" userId="9632d19e-631d-46a5-9e9a-d9cc496f17d0" providerId="ADAL" clId="{A5B2A1DC-2599-4C24-8FFA-08EC542A8855}" dt="2022-07-12T11:41:59.618" v="3237"/>
          <ac:spMkLst>
            <pc:docMk/>
            <pc:sldMk cId="1710560118" sldId="4387"/>
            <ac:spMk id="42" creationId="{055E3E80-99A4-C83E-EBF4-82824F8A0456}"/>
          </ac:spMkLst>
        </pc:spChg>
        <pc:spChg chg="add mod">
          <ac:chgData name="Sudarshan Chakravarthi" userId="9632d19e-631d-46a5-9e9a-d9cc496f17d0" providerId="ADAL" clId="{A5B2A1DC-2599-4C24-8FFA-08EC542A8855}" dt="2022-07-13T11:03:25.750" v="8205" actId="20577"/>
          <ac:spMkLst>
            <pc:docMk/>
            <pc:sldMk cId="1710560118" sldId="4387"/>
            <ac:spMk id="43" creationId="{2669806F-1F9B-7EC4-4DE8-0AC231711F65}"/>
          </ac:spMkLst>
        </pc:spChg>
        <pc:spChg chg="add del mod">
          <ac:chgData name="Sudarshan Chakravarthi" userId="9632d19e-631d-46a5-9e9a-d9cc496f17d0" providerId="ADAL" clId="{A5B2A1DC-2599-4C24-8FFA-08EC542A8855}" dt="2022-07-12T11:48:30.126" v="3591" actId="478"/>
          <ac:spMkLst>
            <pc:docMk/>
            <pc:sldMk cId="1710560118" sldId="4387"/>
            <ac:spMk id="44" creationId="{03F2CF33-FFEB-2E22-2D14-7F65F363BDFF}"/>
          </ac:spMkLst>
        </pc:spChg>
        <pc:spChg chg="add mod">
          <ac:chgData name="Sudarshan Chakravarthi" userId="9632d19e-631d-46a5-9e9a-d9cc496f17d0" providerId="ADAL" clId="{A5B2A1DC-2599-4C24-8FFA-08EC542A8855}" dt="2022-07-12T11:46:28.691" v="3507" actId="108"/>
          <ac:spMkLst>
            <pc:docMk/>
            <pc:sldMk cId="1710560118" sldId="4387"/>
            <ac:spMk id="45" creationId="{E2B87BDE-FDF2-D435-692D-27D4C751EC59}"/>
          </ac:spMkLst>
        </pc:spChg>
        <pc:spChg chg="add mod">
          <ac:chgData name="Sudarshan Chakravarthi" userId="9632d19e-631d-46a5-9e9a-d9cc496f17d0" providerId="ADAL" clId="{A5B2A1DC-2599-4C24-8FFA-08EC542A8855}" dt="2022-07-12T11:46:26.016" v="3506" actId="404"/>
          <ac:spMkLst>
            <pc:docMk/>
            <pc:sldMk cId="1710560118" sldId="4387"/>
            <ac:spMk id="46" creationId="{68F855A1-B4F9-E6B3-F30D-1696AAA70738}"/>
          </ac:spMkLst>
        </pc:spChg>
        <pc:spChg chg="add mod">
          <ac:chgData name="Sudarshan Chakravarthi" userId="9632d19e-631d-46a5-9e9a-d9cc496f17d0" providerId="ADAL" clId="{A5B2A1DC-2599-4C24-8FFA-08EC542A8855}" dt="2022-07-12T11:47:19.147" v="3532" actId="20577"/>
          <ac:spMkLst>
            <pc:docMk/>
            <pc:sldMk cId="1710560118" sldId="4387"/>
            <ac:spMk id="47" creationId="{82E37B37-FA91-873E-F245-E2028998B878}"/>
          </ac:spMkLst>
        </pc:spChg>
        <pc:spChg chg="add mod">
          <ac:chgData name="Sudarshan Chakravarthi" userId="9632d19e-631d-46a5-9e9a-d9cc496f17d0" providerId="ADAL" clId="{A5B2A1DC-2599-4C24-8FFA-08EC542A8855}" dt="2022-07-12T11:48:25.043" v="3590" actId="313"/>
          <ac:spMkLst>
            <pc:docMk/>
            <pc:sldMk cId="1710560118" sldId="4387"/>
            <ac:spMk id="48" creationId="{9B630C10-B5D7-4306-51DE-3E30F77085E5}"/>
          </ac:spMkLst>
        </pc:spChg>
        <pc:spChg chg="add del mod">
          <ac:chgData name="Sudarshan Chakravarthi" userId="9632d19e-631d-46a5-9e9a-d9cc496f17d0" providerId="ADAL" clId="{A5B2A1DC-2599-4C24-8FFA-08EC542A8855}" dt="2022-07-12T11:53:01.088" v="3609"/>
          <ac:spMkLst>
            <pc:docMk/>
            <pc:sldMk cId="1710560118" sldId="4387"/>
            <ac:spMk id="50" creationId="{6C0B4201-709B-4657-21D7-AC7E88925B0C}"/>
          </ac:spMkLst>
        </pc:spChg>
        <pc:spChg chg="add del mod">
          <ac:chgData name="Sudarshan Chakravarthi" userId="9632d19e-631d-46a5-9e9a-d9cc496f17d0" providerId="ADAL" clId="{A5B2A1DC-2599-4C24-8FFA-08EC542A8855}" dt="2022-07-12T11:53:01.088" v="3609"/>
          <ac:spMkLst>
            <pc:docMk/>
            <pc:sldMk cId="1710560118" sldId="4387"/>
            <ac:spMk id="51" creationId="{A2065A6E-1B37-C142-21AB-40BA54C1F969}"/>
          </ac:spMkLst>
        </pc:spChg>
        <pc:spChg chg="add del mod">
          <ac:chgData name="Sudarshan Chakravarthi" userId="9632d19e-631d-46a5-9e9a-d9cc496f17d0" providerId="ADAL" clId="{A5B2A1DC-2599-4C24-8FFA-08EC542A8855}" dt="2022-07-12T11:53:01.088" v="3609"/>
          <ac:spMkLst>
            <pc:docMk/>
            <pc:sldMk cId="1710560118" sldId="4387"/>
            <ac:spMk id="52" creationId="{59A3DCFF-CAEA-1A29-814B-92E8B89E6095}"/>
          </ac:spMkLst>
        </pc:spChg>
        <pc:spChg chg="add del mod">
          <ac:chgData name="Sudarshan Chakravarthi" userId="9632d19e-631d-46a5-9e9a-d9cc496f17d0" providerId="ADAL" clId="{A5B2A1DC-2599-4C24-8FFA-08EC542A8855}" dt="2022-07-12T11:53:01.088" v="3609"/>
          <ac:spMkLst>
            <pc:docMk/>
            <pc:sldMk cId="1710560118" sldId="4387"/>
            <ac:spMk id="53" creationId="{D0039EC3-9C12-493B-55CF-964DE6B010E6}"/>
          </ac:spMkLst>
        </pc:spChg>
        <pc:spChg chg="add del mod">
          <ac:chgData name="Sudarshan Chakravarthi" userId="9632d19e-631d-46a5-9e9a-d9cc496f17d0" providerId="ADAL" clId="{A5B2A1DC-2599-4C24-8FFA-08EC542A8855}" dt="2022-07-12T11:53:01.088" v="3609"/>
          <ac:spMkLst>
            <pc:docMk/>
            <pc:sldMk cId="1710560118" sldId="4387"/>
            <ac:spMk id="54" creationId="{9BF865A6-1860-8399-503C-166ACDB904B8}"/>
          </ac:spMkLst>
        </pc:spChg>
        <pc:spChg chg="add del mod">
          <ac:chgData name="Sudarshan Chakravarthi" userId="9632d19e-631d-46a5-9e9a-d9cc496f17d0" providerId="ADAL" clId="{A5B2A1DC-2599-4C24-8FFA-08EC542A8855}" dt="2022-07-12T11:53:01.088" v="3609"/>
          <ac:spMkLst>
            <pc:docMk/>
            <pc:sldMk cId="1710560118" sldId="4387"/>
            <ac:spMk id="55" creationId="{E735707A-9B0F-1A43-94D4-1A6E4DE581DC}"/>
          </ac:spMkLst>
        </pc:spChg>
        <pc:spChg chg="add del mod">
          <ac:chgData name="Sudarshan Chakravarthi" userId="9632d19e-631d-46a5-9e9a-d9cc496f17d0" providerId="ADAL" clId="{A5B2A1DC-2599-4C24-8FFA-08EC542A8855}" dt="2022-07-12T11:53:01.088" v="3609"/>
          <ac:spMkLst>
            <pc:docMk/>
            <pc:sldMk cId="1710560118" sldId="4387"/>
            <ac:spMk id="56" creationId="{E638B5A9-79EB-C589-563A-7988140AFBBB}"/>
          </ac:spMkLst>
        </pc:spChg>
        <pc:spChg chg="add del mod">
          <ac:chgData name="Sudarshan Chakravarthi" userId="9632d19e-631d-46a5-9e9a-d9cc496f17d0" providerId="ADAL" clId="{A5B2A1DC-2599-4C24-8FFA-08EC542A8855}" dt="2022-07-12T11:53:01.088" v="3609"/>
          <ac:spMkLst>
            <pc:docMk/>
            <pc:sldMk cId="1710560118" sldId="4387"/>
            <ac:spMk id="57" creationId="{D0D68FEB-7C03-A59C-4CAB-66CC99952988}"/>
          </ac:spMkLst>
        </pc:spChg>
        <pc:spChg chg="add del mod">
          <ac:chgData name="Sudarshan Chakravarthi" userId="9632d19e-631d-46a5-9e9a-d9cc496f17d0" providerId="ADAL" clId="{A5B2A1DC-2599-4C24-8FFA-08EC542A8855}" dt="2022-07-12T11:53:01.088" v="3609"/>
          <ac:spMkLst>
            <pc:docMk/>
            <pc:sldMk cId="1710560118" sldId="4387"/>
            <ac:spMk id="58" creationId="{60FB84FB-5B62-1BD5-9187-83D9598E11F4}"/>
          </ac:spMkLst>
        </pc:spChg>
        <pc:spChg chg="add del mod">
          <ac:chgData name="Sudarshan Chakravarthi" userId="9632d19e-631d-46a5-9e9a-d9cc496f17d0" providerId="ADAL" clId="{A5B2A1DC-2599-4C24-8FFA-08EC542A8855}" dt="2022-07-12T11:53:01.088" v="3609"/>
          <ac:spMkLst>
            <pc:docMk/>
            <pc:sldMk cId="1710560118" sldId="4387"/>
            <ac:spMk id="59" creationId="{526497FF-939E-9F8D-A022-F32499C8717C}"/>
          </ac:spMkLst>
        </pc:spChg>
        <pc:spChg chg="add del mod">
          <ac:chgData name="Sudarshan Chakravarthi" userId="9632d19e-631d-46a5-9e9a-d9cc496f17d0" providerId="ADAL" clId="{A5B2A1DC-2599-4C24-8FFA-08EC542A8855}" dt="2022-07-12T11:53:01.088" v="3609"/>
          <ac:spMkLst>
            <pc:docMk/>
            <pc:sldMk cId="1710560118" sldId="4387"/>
            <ac:spMk id="60" creationId="{2034418E-42BE-24C0-A0E8-02634579FDDF}"/>
          </ac:spMkLst>
        </pc:spChg>
        <pc:spChg chg="add del mod">
          <ac:chgData name="Sudarshan Chakravarthi" userId="9632d19e-631d-46a5-9e9a-d9cc496f17d0" providerId="ADAL" clId="{A5B2A1DC-2599-4C24-8FFA-08EC542A8855}" dt="2022-07-12T11:53:01.088" v="3609"/>
          <ac:spMkLst>
            <pc:docMk/>
            <pc:sldMk cId="1710560118" sldId="4387"/>
            <ac:spMk id="61" creationId="{92E88800-5CB9-111C-0063-C4AF5940A090}"/>
          </ac:spMkLst>
        </pc:spChg>
        <pc:spChg chg="add del mod">
          <ac:chgData name="Sudarshan Chakravarthi" userId="9632d19e-631d-46a5-9e9a-d9cc496f17d0" providerId="ADAL" clId="{A5B2A1DC-2599-4C24-8FFA-08EC542A8855}" dt="2022-07-12T11:53:01.088" v="3609"/>
          <ac:spMkLst>
            <pc:docMk/>
            <pc:sldMk cId="1710560118" sldId="4387"/>
            <ac:spMk id="62" creationId="{3E0F16CA-2F05-7BA9-705E-6A4B2D70C861}"/>
          </ac:spMkLst>
        </pc:spChg>
        <pc:spChg chg="add del mod">
          <ac:chgData name="Sudarshan Chakravarthi" userId="9632d19e-631d-46a5-9e9a-d9cc496f17d0" providerId="ADAL" clId="{A5B2A1DC-2599-4C24-8FFA-08EC542A8855}" dt="2022-07-12T11:53:01.088" v="3609"/>
          <ac:spMkLst>
            <pc:docMk/>
            <pc:sldMk cId="1710560118" sldId="4387"/>
            <ac:spMk id="63" creationId="{D5E81CAC-6BB0-775F-0636-5DC497F9485A}"/>
          </ac:spMkLst>
        </pc:spChg>
        <pc:spChg chg="add del mod">
          <ac:chgData name="Sudarshan Chakravarthi" userId="9632d19e-631d-46a5-9e9a-d9cc496f17d0" providerId="ADAL" clId="{A5B2A1DC-2599-4C24-8FFA-08EC542A8855}" dt="2022-07-12T11:53:01.088" v="3609"/>
          <ac:spMkLst>
            <pc:docMk/>
            <pc:sldMk cId="1710560118" sldId="4387"/>
            <ac:spMk id="64" creationId="{6CB8FC60-8DCF-720E-844B-08370A9EDE45}"/>
          </ac:spMkLst>
        </pc:spChg>
        <pc:spChg chg="add del mod">
          <ac:chgData name="Sudarshan Chakravarthi" userId="9632d19e-631d-46a5-9e9a-d9cc496f17d0" providerId="ADAL" clId="{A5B2A1DC-2599-4C24-8FFA-08EC542A8855}" dt="2022-07-12T11:53:01.088" v="3609"/>
          <ac:spMkLst>
            <pc:docMk/>
            <pc:sldMk cId="1710560118" sldId="4387"/>
            <ac:spMk id="65" creationId="{6E780DA4-B84B-C0AA-B978-1BF43F3150A9}"/>
          </ac:spMkLst>
        </pc:spChg>
        <pc:spChg chg="add del mod">
          <ac:chgData name="Sudarshan Chakravarthi" userId="9632d19e-631d-46a5-9e9a-d9cc496f17d0" providerId="ADAL" clId="{A5B2A1DC-2599-4C24-8FFA-08EC542A8855}" dt="2022-07-12T11:53:01.088" v="3609"/>
          <ac:spMkLst>
            <pc:docMk/>
            <pc:sldMk cId="1710560118" sldId="4387"/>
            <ac:spMk id="66" creationId="{1E5471EE-27C8-DD61-7973-7BF1D4DE4C18}"/>
          </ac:spMkLst>
        </pc:spChg>
        <pc:spChg chg="add del mod">
          <ac:chgData name="Sudarshan Chakravarthi" userId="9632d19e-631d-46a5-9e9a-d9cc496f17d0" providerId="ADAL" clId="{A5B2A1DC-2599-4C24-8FFA-08EC542A8855}" dt="2022-07-12T11:53:01.088" v="3609"/>
          <ac:spMkLst>
            <pc:docMk/>
            <pc:sldMk cId="1710560118" sldId="4387"/>
            <ac:spMk id="67" creationId="{D6A3640C-18C9-2542-F879-12492C3FEBDB}"/>
          </ac:spMkLst>
        </pc:spChg>
        <pc:spChg chg="add del mod">
          <ac:chgData name="Sudarshan Chakravarthi" userId="9632d19e-631d-46a5-9e9a-d9cc496f17d0" providerId="ADAL" clId="{A5B2A1DC-2599-4C24-8FFA-08EC542A8855}" dt="2022-07-12T11:53:01.088" v="3609"/>
          <ac:spMkLst>
            <pc:docMk/>
            <pc:sldMk cId="1710560118" sldId="4387"/>
            <ac:spMk id="68" creationId="{E1168332-6DB9-8264-B76A-A646065FB34E}"/>
          </ac:spMkLst>
        </pc:spChg>
        <pc:spChg chg="add del mod">
          <ac:chgData name="Sudarshan Chakravarthi" userId="9632d19e-631d-46a5-9e9a-d9cc496f17d0" providerId="ADAL" clId="{A5B2A1DC-2599-4C24-8FFA-08EC542A8855}" dt="2022-07-12T11:53:01.088" v="3609"/>
          <ac:spMkLst>
            <pc:docMk/>
            <pc:sldMk cId="1710560118" sldId="4387"/>
            <ac:spMk id="69" creationId="{3B98DB7B-3730-7C79-E43C-5C9079B46CE0}"/>
          </ac:spMkLst>
        </pc:spChg>
        <pc:spChg chg="add del mod">
          <ac:chgData name="Sudarshan Chakravarthi" userId="9632d19e-631d-46a5-9e9a-d9cc496f17d0" providerId="ADAL" clId="{A5B2A1DC-2599-4C24-8FFA-08EC542A8855}" dt="2022-07-12T11:53:01.088" v="3609"/>
          <ac:spMkLst>
            <pc:docMk/>
            <pc:sldMk cId="1710560118" sldId="4387"/>
            <ac:spMk id="70" creationId="{D52B3306-11CD-9723-E431-2B940AF569D4}"/>
          </ac:spMkLst>
        </pc:spChg>
        <pc:spChg chg="add del mod">
          <ac:chgData name="Sudarshan Chakravarthi" userId="9632d19e-631d-46a5-9e9a-d9cc496f17d0" providerId="ADAL" clId="{A5B2A1DC-2599-4C24-8FFA-08EC542A8855}" dt="2022-07-12T11:53:01.088" v="3609"/>
          <ac:spMkLst>
            <pc:docMk/>
            <pc:sldMk cId="1710560118" sldId="4387"/>
            <ac:spMk id="71" creationId="{E0EE3616-BD6D-7034-77E3-9878CECB9215}"/>
          </ac:spMkLst>
        </pc:spChg>
        <pc:spChg chg="add del mod">
          <ac:chgData name="Sudarshan Chakravarthi" userId="9632d19e-631d-46a5-9e9a-d9cc496f17d0" providerId="ADAL" clId="{A5B2A1DC-2599-4C24-8FFA-08EC542A8855}" dt="2022-07-12T11:53:01.088" v="3609"/>
          <ac:spMkLst>
            <pc:docMk/>
            <pc:sldMk cId="1710560118" sldId="4387"/>
            <ac:spMk id="72" creationId="{ABA22ADF-1BFE-11A0-FF52-F30F7B7E1A03}"/>
          </ac:spMkLst>
        </pc:spChg>
        <pc:spChg chg="add del mod">
          <ac:chgData name="Sudarshan Chakravarthi" userId="9632d19e-631d-46a5-9e9a-d9cc496f17d0" providerId="ADAL" clId="{A5B2A1DC-2599-4C24-8FFA-08EC542A8855}" dt="2022-07-12T11:53:01.088" v="3609"/>
          <ac:spMkLst>
            <pc:docMk/>
            <pc:sldMk cId="1710560118" sldId="4387"/>
            <ac:spMk id="73" creationId="{E1AE2A62-CC33-931B-6827-B7C2A1C8771F}"/>
          </ac:spMkLst>
        </pc:spChg>
        <pc:spChg chg="add del mod">
          <ac:chgData name="Sudarshan Chakravarthi" userId="9632d19e-631d-46a5-9e9a-d9cc496f17d0" providerId="ADAL" clId="{A5B2A1DC-2599-4C24-8FFA-08EC542A8855}" dt="2022-07-12T11:53:01.088" v="3609"/>
          <ac:spMkLst>
            <pc:docMk/>
            <pc:sldMk cId="1710560118" sldId="4387"/>
            <ac:spMk id="74" creationId="{7A6B3990-596F-9D57-71A8-B8E28BC423E1}"/>
          </ac:spMkLst>
        </pc:spChg>
        <pc:spChg chg="add del mod">
          <ac:chgData name="Sudarshan Chakravarthi" userId="9632d19e-631d-46a5-9e9a-d9cc496f17d0" providerId="ADAL" clId="{A5B2A1DC-2599-4C24-8FFA-08EC542A8855}" dt="2022-07-12T11:53:01.088" v="3609"/>
          <ac:spMkLst>
            <pc:docMk/>
            <pc:sldMk cId="1710560118" sldId="4387"/>
            <ac:spMk id="75" creationId="{CEB8AC65-2105-6A19-1872-F21A8970319C}"/>
          </ac:spMkLst>
        </pc:spChg>
        <pc:spChg chg="add del mod">
          <ac:chgData name="Sudarshan Chakravarthi" userId="9632d19e-631d-46a5-9e9a-d9cc496f17d0" providerId="ADAL" clId="{A5B2A1DC-2599-4C24-8FFA-08EC542A8855}" dt="2022-07-12T11:53:13.123" v="3611"/>
          <ac:spMkLst>
            <pc:docMk/>
            <pc:sldMk cId="1710560118" sldId="4387"/>
            <ac:spMk id="76" creationId="{4FE1B6B8-C98F-BBE8-2863-870CC4B35353}"/>
          </ac:spMkLst>
        </pc:spChg>
        <pc:spChg chg="add del mod">
          <ac:chgData name="Sudarshan Chakravarthi" userId="9632d19e-631d-46a5-9e9a-d9cc496f17d0" providerId="ADAL" clId="{A5B2A1DC-2599-4C24-8FFA-08EC542A8855}" dt="2022-07-12T11:53:13.123" v="3611"/>
          <ac:spMkLst>
            <pc:docMk/>
            <pc:sldMk cId="1710560118" sldId="4387"/>
            <ac:spMk id="77" creationId="{B465C42D-9E2C-1D73-3ADF-51A75A9420C7}"/>
          </ac:spMkLst>
        </pc:spChg>
        <pc:spChg chg="add del mod">
          <ac:chgData name="Sudarshan Chakravarthi" userId="9632d19e-631d-46a5-9e9a-d9cc496f17d0" providerId="ADAL" clId="{A5B2A1DC-2599-4C24-8FFA-08EC542A8855}" dt="2022-07-12T11:53:13.123" v="3611"/>
          <ac:spMkLst>
            <pc:docMk/>
            <pc:sldMk cId="1710560118" sldId="4387"/>
            <ac:spMk id="78" creationId="{B9D4405A-C3B6-4457-A104-9C6BA437D688}"/>
          </ac:spMkLst>
        </pc:spChg>
        <pc:spChg chg="add del mod">
          <ac:chgData name="Sudarshan Chakravarthi" userId="9632d19e-631d-46a5-9e9a-d9cc496f17d0" providerId="ADAL" clId="{A5B2A1DC-2599-4C24-8FFA-08EC542A8855}" dt="2022-07-12T11:53:13.123" v="3611"/>
          <ac:spMkLst>
            <pc:docMk/>
            <pc:sldMk cId="1710560118" sldId="4387"/>
            <ac:spMk id="79" creationId="{C5FB67AA-7367-EE27-C772-6A83F315852B}"/>
          </ac:spMkLst>
        </pc:spChg>
        <pc:spChg chg="add del mod">
          <ac:chgData name="Sudarshan Chakravarthi" userId="9632d19e-631d-46a5-9e9a-d9cc496f17d0" providerId="ADAL" clId="{A5B2A1DC-2599-4C24-8FFA-08EC542A8855}" dt="2022-07-12T11:53:13.123" v="3611"/>
          <ac:spMkLst>
            <pc:docMk/>
            <pc:sldMk cId="1710560118" sldId="4387"/>
            <ac:spMk id="80" creationId="{2F10524A-A78F-F4FB-E66F-CC6069331DE9}"/>
          </ac:spMkLst>
        </pc:spChg>
        <pc:spChg chg="add del mod">
          <ac:chgData name="Sudarshan Chakravarthi" userId="9632d19e-631d-46a5-9e9a-d9cc496f17d0" providerId="ADAL" clId="{A5B2A1DC-2599-4C24-8FFA-08EC542A8855}" dt="2022-07-12T11:53:13.123" v="3611"/>
          <ac:spMkLst>
            <pc:docMk/>
            <pc:sldMk cId="1710560118" sldId="4387"/>
            <ac:spMk id="81" creationId="{05C9ADCA-6007-CB19-C451-A4BD24084B2A}"/>
          </ac:spMkLst>
        </pc:spChg>
        <pc:spChg chg="add del mod">
          <ac:chgData name="Sudarshan Chakravarthi" userId="9632d19e-631d-46a5-9e9a-d9cc496f17d0" providerId="ADAL" clId="{A5B2A1DC-2599-4C24-8FFA-08EC542A8855}" dt="2022-07-12T11:53:13.123" v="3611"/>
          <ac:spMkLst>
            <pc:docMk/>
            <pc:sldMk cId="1710560118" sldId="4387"/>
            <ac:spMk id="82" creationId="{9C248290-7DA8-B795-33BA-8A8FE2F60700}"/>
          </ac:spMkLst>
        </pc:spChg>
        <pc:spChg chg="add del mod">
          <ac:chgData name="Sudarshan Chakravarthi" userId="9632d19e-631d-46a5-9e9a-d9cc496f17d0" providerId="ADAL" clId="{A5B2A1DC-2599-4C24-8FFA-08EC542A8855}" dt="2022-07-12T11:53:13.123" v="3611"/>
          <ac:spMkLst>
            <pc:docMk/>
            <pc:sldMk cId="1710560118" sldId="4387"/>
            <ac:spMk id="83" creationId="{0B06A458-D6E7-5328-59D7-554EB1329E70}"/>
          </ac:spMkLst>
        </pc:spChg>
        <pc:spChg chg="add del mod">
          <ac:chgData name="Sudarshan Chakravarthi" userId="9632d19e-631d-46a5-9e9a-d9cc496f17d0" providerId="ADAL" clId="{A5B2A1DC-2599-4C24-8FFA-08EC542A8855}" dt="2022-07-12T11:53:13.123" v="3611"/>
          <ac:spMkLst>
            <pc:docMk/>
            <pc:sldMk cId="1710560118" sldId="4387"/>
            <ac:spMk id="84" creationId="{51A86577-C484-EC35-76DB-2D7BBF7946D7}"/>
          </ac:spMkLst>
        </pc:spChg>
        <pc:spChg chg="add del mod">
          <ac:chgData name="Sudarshan Chakravarthi" userId="9632d19e-631d-46a5-9e9a-d9cc496f17d0" providerId="ADAL" clId="{A5B2A1DC-2599-4C24-8FFA-08EC542A8855}" dt="2022-07-12T11:53:13.123" v="3611"/>
          <ac:spMkLst>
            <pc:docMk/>
            <pc:sldMk cId="1710560118" sldId="4387"/>
            <ac:spMk id="85" creationId="{32C43460-BB83-E468-F2A8-F1495A7D4AB1}"/>
          </ac:spMkLst>
        </pc:spChg>
        <pc:spChg chg="add del mod">
          <ac:chgData name="Sudarshan Chakravarthi" userId="9632d19e-631d-46a5-9e9a-d9cc496f17d0" providerId="ADAL" clId="{A5B2A1DC-2599-4C24-8FFA-08EC542A8855}" dt="2022-07-12T11:53:13.123" v="3611"/>
          <ac:spMkLst>
            <pc:docMk/>
            <pc:sldMk cId="1710560118" sldId="4387"/>
            <ac:spMk id="86" creationId="{940D6E5D-BE54-667D-531B-345D19D83124}"/>
          </ac:spMkLst>
        </pc:spChg>
        <pc:spChg chg="add del mod">
          <ac:chgData name="Sudarshan Chakravarthi" userId="9632d19e-631d-46a5-9e9a-d9cc496f17d0" providerId="ADAL" clId="{A5B2A1DC-2599-4C24-8FFA-08EC542A8855}" dt="2022-07-12T11:53:13.123" v="3611"/>
          <ac:spMkLst>
            <pc:docMk/>
            <pc:sldMk cId="1710560118" sldId="4387"/>
            <ac:spMk id="87" creationId="{49CD5E4E-068D-AACF-41C2-E5688F3852C6}"/>
          </ac:spMkLst>
        </pc:spChg>
        <pc:spChg chg="add del mod">
          <ac:chgData name="Sudarshan Chakravarthi" userId="9632d19e-631d-46a5-9e9a-d9cc496f17d0" providerId="ADAL" clId="{A5B2A1DC-2599-4C24-8FFA-08EC542A8855}" dt="2022-07-12T11:53:13.123" v="3611"/>
          <ac:spMkLst>
            <pc:docMk/>
            <pc:sldMk cId="1710560118" sldId="4387"/>
            <ac:spMk id="88" creationId="{80D24437-36EA-A8DF-AD67-47B19CD29203}"/>
          </ac:spMkLst>
        </pc:spChg>
        <pc:spChg chg="add del mod">
          <ac:chgData name="Sudarshan Chakravarthi" userId="9632d19e-631d-46a5-9e9a-d9cc496f17d0" providerId="ADAL" clId="{A5B2A1DC-2599-4C24-8FFA-08EC542A8855}" dt="2022-07-12T11:53:13.123" v="3611"/>
          <ac:spMkLst>
            <pc:docMk/>
            <pc:sldMk cId="1710560118" sldId="4387"/>
            <ac:spMk id="89" creationId="{B4A75269-8EAA-35CA-792B-47BDF3B9C0BB}"/>
          </ac:spMkLst>
        </pc:spChg>
        <pc:spChg chg="add del mod">
          <ac:chgData name="Sudarshan Chakravarthi" userId="9632d19e-631d-46a5-9e9a-d9cc496f17d0" providerId="ADAL" clId="{A5B2A1DC-2599-4C24-8FFA-08EC542A8855}" dt="2022-07-12T11:53:13.123" v="3611"/>
          <ac:spMkLst>
            <pc:docMk/>
            <pc:sldMk cId="1710560118" sldId="4387"/>
            <ac:spMk id="90" creationId="{4EDF3F1A-2170-3EA5-5E90-B7440E64D56C}"/>
          </ac:spMkLst>
        </pc:spChg>
        <pc:spChg chg="add del mod">
          <ac:chgData name="Sudarshan Chakravarthi" userId="9632d19e-631d-46a5-9e9a-d9cc496f17d0" providerId="ADAL" clId="{A5B2A1DC-2599-4C24-8FFA-08EC542A8855}" dt="2022-07-12T11:53:13.123" v="3611"/>
          <ac:spMkLst>
            <pc:docMk/>
            <pc:sldMk cId="1710560118" sldId="4387"/>
            <ac:spMk id="91" creationId="{F274F2B5-A7A3-D08D-2E67-332F019964C6}"/>
          </ac:spMkLst>
        </pc:spChg>
        <pc:spChg chg="add del mod">
          <ac:chgData name="Sudarshan Chakravarthi" userId="9632d19e-631d-46a5-9e9a-d9cc496f17d0" providerId="ADAL" clId="{A5B2A1DC-2599-4C24-8FFA-08EC542A8855}" dt="2022-07-12T11:53:13.123" v="3611"/>
          <ac:spMkLst>
            <pc:docMk/>
            <pc:sldMk cId="1710560118" sldId="4387"/>
            <ac:spMk id="92" creationId="{EC66D285-C260-616E-2137-153A5165FF53}"/>
          </ac:spMkLst>
        </pc:spChg>
        <pc:spChg chg="add del mod">
          <ac:chgData name="Sudarshan Chakravarthi" userId="9632d19e-631d-46a5-9e9a-d9cc496f17d0" providerId="ADAL" clId="{A5B2A1DC-2599-4C24-8FFA-08EC542A8855}" dt="2022-07-12T11:53:13.123" v="3611"/>
          <ac:spMkLst>
            <pc:docMk/>
            <pc:sldMk cId="1710560118" sldId="4387"/>
            <ac:spMk id="93" creationId="{40B3B509-3E2D-E965-CA53-DCDE184CB2C7}"/>
          </ac:spMkLst>
        </pc:spChg>
        <pc:spChg chg="add del mod">
          <ac:chgData name="Sudarshan Chakravarthi" userId="9632d19e-631d-46a5-9e9a-d9cc496f17d0" providerId="ADAL" clId="{A5B2A1DC-2599-4C24-8FFA-08EC542A8855}" dt="2022-07-12T11:53:13.123" v="3611"/>
          <ac:spMkLst>
            <pc:docMk/>
            <pc:sldMk cId="1710560118" sldId="4387"/>
            <ac:spMk id="94" creationId="{9402DD4A-A571-1DFE-61AA-568924A05EE1}"/>
          </ac:spMkLst>
        </pc:spChg>
        <pc:spChg chg="add del mod">
          <ac:chgData name="Sudarshan Chakravarthi" userId="9632d19e-631d-46a5-9e9a-d9cc496f17d0" providerId="ADAL" clId="{A5B2A1DC-2599-4C24-8FFA-08EC542A8855}" dt="2022-07-12T11:53:13.123" v="3611"/>
          <ac:spMkLst>
            <pc:docMk/>
            <pc:sldMk cId="1710560118" sldId="4387"/>
            <ac:spMk id="95" creationId="{A79B05D6-13F1-3B69-8AB1-D09339E70C85}"/>
          </ac:spMkLst>
        </pc:spChg>
        <pc:spChg chg="add del mod">
          <ac:chgData name="Sudarshan Chakravarthi" userId="9632d19e-631d-46a5-9e9a-d9cc496f17d0" providerId="ADAL" clId="{A5B2A1DC-2599-4C24-8FFA-08EC542A8855}" dt="2022-07-12T11:53:13.123" v="3611"/>
          <ac:spMkLst>
            <pc:docMk/>
            <pc:sldMk cId="1710560118" sldId="4387"/>
            <ac:spMk id="96" creationId="{54AEDBE4-4E98-980B-D36A-9FFFCA7E851F}"/>
          </ac:spMkLst>
        </pc:spChg>
        <pc:spChg chg="add del mod">
          <ac:chgData name="Sudarshan Chakravarthi" userId="9632d19e-631d-46a5-9e9a-d9cc496f17d0" providerId="ADAL" clId="{A5B2A1DC-2599-4C24-8FFA-08EC542A8855}" dt="2022-07-12T11:53:13.123" v="3611"/>
          <ac:spMkLst>
            <pc:docMk/>
            <pc:sldMk cId="1710560118" sldId="4387"/>
            <ac:spMk id="97" creationId="{84B44A96-D333-9FF3-9861-D5E5E6C59D6D}"/>
          </ac:spMkLst>
        </pc:spChg>
        <pc:spChg chg="add del mod">
          <ac:chgData name="Sudarshan Chakravarthi" userId="9632d19e-631d-46a5-9e9a-d9cc496f17d0" providerId="ADAL" clId="{A5B2A1DC-2599-4C24-8FFA-08EC542A8855}" dt="2022-07-12T11:53:13.123" v="3611"/>
          <ac:spMkLst>
            <pc:docMk/>
            <pc:sldMk cId="1710560118" sldId="4387"/>
            <ac:spMk id="98" creationId="{66116D98-85E2-94A0-22CB-2E365B73FBA9}"/>
          </ac:spMkLst>
        </pc:spChg>
        <pc:spChg chg="add del mod">
          <ac:chgData name="Sudarshan Chakravarthi" userId="9632d19e-631d-46a5-9e9a-d9cc496f17d0" providerId="ADAL" clId="{A5B2A1DC-2599-4C24-8FFA-08EC542A8855}" dt="2022-07-12T11:53:13.123" v="3611"/>
          <ac:spMkLst>
            <pc:docMk/>
            <pc:sldMk cId="1710560118" sldId="4387"/>
            <ac:spMk id="99" creationId="{092C30A1-EF3A-66B9-CF30-62E2CEC7A620}"/>
          </ac:spMkLst>
        </pc:spChg>
        <pc:spChg chg="add del mod">
          <ac:chgData name="Sudarshan Chakravarthi" userId="9632d19e-631d-46a5-9e9a-d9cc496f17d0" providerId="ADAL" clId="{A5B2A1DC-2599-4C24-8FFA-08EC542A8855}" dt="2022-07-12T11:53:13.123" v="3611"/>
          <ac:spMkLst>
            <pc:docMk/>
            <pc:sldMk cId="1710560118" sldId="4387"/>
            <ac:spMk id="100" creationId="{AB3F3CC0-E348-E48D-AF3B-E341E6C9D693}"/>
          </ac:spMkLst>
        </pc:spChg>
        <pc:spChg chg="add del mod">
          <ac:chgData name="Sudarshan Chakravarthi" userId="9632d19e-631d-46a5-9e9a-d9cc496f17d0" providerId="ADAL" clId="{A5B2A1DC-2599-4C24-8FFA-08EC542A8855}" dt="2022-07-12T11:53:13.123" v="3611"/>
          <ac:spMkLst>
            <pc:docMk/>
            <pc:sldMk cId="1710560118" sldId="4387"/>
            <ac:spMk id="101" creationId="{B5A31956-E4AB-5AF4-BDC2-474B0F35C2B1}"/>
          </ac:spMkLst>
        </pc:spChg>
        <pc:picChg chg="add mod">
          <ac:chgData name="Sudarshan Chakravarthi" userId="9632d19e-631d-46a5-9e9a-d9cc496f17d0" providerId="ADAL" clId="{A5B2A1DC-2599-4C24-8FFA-08EC542A8855}" dt="2022-07-12T11:41:59.618" v="3237"/>
          <ac:picMkLst>
            <pc:docMk/>
            <pc:sldMk cId="1710560118" sldId="4387"/>
            <ac:picMk id="41" creationId="{21DC62F1-589A-8ABB-97C9-C9B3375B4FEE}"/>
          </ac:picMkLst>
        </pc:picChg>
        <pc:picChg chg="add mod">
          <ac:chgData name="Sudarshan Chakravarthi" userId="9632d19e-631d-46a5-9e9a-d9cc496f17d0" providerId="ADAL" clId="{A5B2A1DC-2599-4C24-8FFA-08EC542A8855}" dt="2022-07-12T11:48:40.918" v="3593" actId="1076"/>
          <ac:picMkLst>
            <pc:docMk/>
            <pc:sldMk cId="1710560118" sldId="4387"/>
            <ac:picMk id="49" creationId="{532F3110-6A9F-C917-56E3-F4FC43580165}"/>
          </ac:picMkLst>
        </pc:picChg>
        <pc:cxnChg chg="add del mod">
          <ac:chgData name="Sudarshan Chakravarthi" userId="9632d19e-631d-46a5-9e9a-d9cc496f17d0" providerId="ADAL" clId="{A5B2A1DC-2599-4C24-8FFA-08EC542A8855}" dt="2022-07-12T11:41:46.656" v="3235"/>
          <ac:cxnSpMkLst>
            <pc:docMk/>
            <pc:sldMk cId="1710560118" sldId="4387"/>
            <ac:cxnSpMk id="6" creationId="{F85B5F3B-16FF-8902-1DBC-F220900F757B}"/>
          </ac:cxnSpMkLst>
        </pc:cxnChg>
        <pc:cxnChg chg="add del mod">
          <ac:chgData name="Sudarshan Chakravarthi" userId="9632d19e-631d-46a5-9e9a-d9cc496f17d0" providerId="ADAL" clId="{A5B2A1DC-2599-4C24-8FFA-08EC542A8855}" dt="2022-07-12T11:41:46.656" v="3235"/>
          <ac:cxnSpMkLst>
            <pc:docMk/>
            <pc:sldMk cId="1710560118" sldId="4387"/>
            <ac:cxnSpMk id="7" creationId="{648787DA-9927-F09A-FD44-1068546A1302}"/>
          </ac:cxnSpMkLst>
        </pc:cxnChg>
        <pc:cxnChg chg="add del mod">
          <ac:chgData name="Sudarshan Chakravarthi" userId="9632d19e-631d-46a5-9e9a-d9cc496f17d0" providerId="ADAL" clId="{A5B2A1DC-2599-4C24-8FFA-08EC542A8855}" dt="2022-07-12T11:41:46.656" v="3235"/>
          <ac:cxnSpMkLst>
            <pc:docMk/>
            <pc:sldMk cId="1710560118" sldId="4387"/>
            <ac:cxnSpMk id="14" creationId="{84C860DB-EA5C-743B-F240-5CF8EC6805AC}"/>
          </ac:cxnSpMkLst>
        </pc:cxnChg>
        <pc:cxnChg chg="add del mod">
          <ac:chgData name="Sudarshan Chakravarthi" userId="9632d19e-631d-46a5-9e9a-d9cc496f17d0" providerId="ADAL" clId="{A5B2A1DC-2599-4C24-8FFA-08EC542A8855}" dt="2022-07-12T11:41:46.656" v="3235"/>
          <ac:cxnSpMkLst>
            <pc:docMk/>
            <pc:sldMk cId="1710560118" sldId="4387"/>
            <ac:cxnSpMk id="15" creationId="{13F68004-B962-399A-1CE6-52B81B2359F0}"/>
          </ac:cxnSpMkLst>
        </pc:cxnChg>
        <pc:cxnChg chg="add del mod">
          <ac:chgData name="Sudarshan Chakravarthi" userId="9632d19e-631d-46a5-9e9a-d9cc496f17d0" providerId="ADAL" clId="{A5B2A1DC-2599-4C24-8FFA-08EC542A8855}" dt="2022-07-12T11:41:46.656" v="3235"/>
          <ac:cxnSpMkLst>
            <pc:docMk/>
            <pc:sldMk cId="1710560118" sldId="4387"/>
            <ac:cxnSpMk id="16" creationId="{EB2C5550-D3F4-BA3F-4C75-AD462725F24B}"/>
          </ac:cxnSpMkLst>
        </pc:cxnChg>
        <pc:cxnChg chg="add mod">
          <ac:chgData name="Sudarshan Chakravarthi" userId="9632d19e-631d-46a5-9e9a-d9cc496f17d0" providerId="ADAL" clId="{A5B2A1DC-2599-4C24-8FFA-08EC542A8855}" dt="2022-07-12T11:41:46.667" v="3236"/>
          <ac:cxnSpMkLst>
            <pc:docMk/>
            <pc:sldMk cId="1710560118" sldId="4387"/>
            <ac:cxnSpMk id="25" creationId="{0593152F-37F7-540A-DA8B-9AE8865CDC7F}"/>
          </ac:cxnSpMkLst>
        </pc:cxnChg>
        <pc:cxnChg chg="add mod">
          <ac:chgData name="Sudarshan Chakravarthi" userId="9632d19e-631d-46a5-9e9a-d9cc496f17d0" providerId="ADAL" clId="{A5B2A1DC-2599-4C24-8FFA-08EC542A8855}" dt="2022-07-12T11:41:46.667" v="3236"/>
          <ac:cxnSpMkLst>
            <pc:docMk/>
            <pc:sldMk cId="1710560118" sldId="4387"/>
            <ac:cxnSpMk id="26" creationId="{49F853A6-E590-7850-FBD9-07F67B504168}"/>
          </ac:cxnSpMkLst>
        </pc:cxnChg>
        <pc:cxnChg chg="add mod">
          <ac:chgData name="Sudarshan Chakravarthi" userId="9632d19e-631d-46a5-9e9a-d9cc496f17d0" providerId="ADAL" clId="{A5B2A1DC-2599-4C24-8FFA-08EC542A8855}" dt="2022-07-12T11:41:46.667" v="3236"/>
          <ac:cxnSpMkLst>
            <pc:docMk/>
            <pc:sldMk cId="1710560118" sldId="4387"/>
            <ac:cxnSpMk id="33" creationId="{42C5CFCC-073E-0203-3AE3-EE1183C1B9DD}"/>
          </ac:cxnSpMkLst>
        </pc:cxnChg>
        <pc:cxnChg chg="add mod">
          <ac:chgData name="Sudarshan Chakravarthi" userId="9632d19e-631d-46a5-9e9a-d9cc496f17d0" providerId="ADAL" clId="{A5B2A1DC-2599-4C24-8FFA-08EC542A8855}" dt="2022-07-12T11:41:46.667" v="3236"/>
          <ac:cxnSpMkLst>
            <pc:docMk/>
            <pc:sldMk cId="1710560118" sldId="4387"/>
            <ac:cxnSpMk id="34" creationId="{5E529B79-8710-B266-A4BA-DE9E35CF8C55}"/>
          </ac:cxnSpMkLst>
        </pc:cxnChg>
        <pc:cxnChg chg="add mod">
          <ac:chgData name="Sudarshan Chakravarthi" userId="9632d19e-631d-46a5-9e9a-d9cc496f17d0" providerId="ADAL" clId="{A5B2A1DC-2599-4C24-8FFA-08EC542A8855}" dt="2022-07-12T11:41:46.667" v="3236"/>
          <ac:cxnSpMkLst>
            <pc:docMk/>
            <pc:sldMk cId="1710560118" sldId="4387"/>
            <ac:cxnSpMk id="35" creationId="{BD7B529F-E908-490E-B4F9-D56C552FF94D}"/>
          </ac:cxnSpMkLst>
        </pc:cxnChg>
      </pc:sldChg>
      <pc:sldChg chg="addSp delSp modSp new mod">
        <pc:chgData name="Sudarshan Chakravarthi" userId="9632d19e-631d-46a5-9e9a-d9cc496f17d0" providerId="ADAL" clId="{A5B2A1DC-2599-4C24-8FFA-08EC542A8855}" dt="2022-08-26T10:28:31.073" v="10515" actId="255"/>
        <pc:sldMkLst>
          <pc:docMk/>
          <pc:sldMk cId="1820010001" sldId="4388"/>
        </pc:sldMkLst>
        <pc:spChg chg="add mod">
          <ac:chgData name="Sudarshan Chakravarthi" userId="9632d19e-631d-46a5-9e9a-d9cc496f17d0" providerId="ADAL" clId="{A5B2A1DC-2599-4C24-8FFA-08EC542A8855}" dt="2022-07-13T10:59:41.343" v="7932" actId="14100"/>
          <ac:spMkLst>
            <pc:docMk/>
            <pc:sldMk cId="1820010001" sldId="4388"/>
            <ac:spMk id="2" creationId="{9E6EC39D-50C2-4247-AF5B-917D53092643}"/>
          </ac:spMkLst>
        </pc:spChg>
        <pc:spChg chg="add del mod">
          <ac:chgData name="Sudarshan Chakravarthi" userId="9632d19e-631d-46a5-9e9a-d9cc496f17d0" providerId="ADAL" clId="{A5B2A1DC-2599-4C24-8FFA-08EC542A8855}" dt="2022-07-12T11:54:53.563" v="3621"/>
          <ac:spMkLst>
            <pc:docMk/>
            <pc:sldMk cId="1820010001" sldId="4388"/>
            <ac:spMk id="4" creationId="{8510C845-F96E-EE90-9D6F-B35AD3F7FC1B}"/>
          </ac:spMkLst>
        </pc:spChg>
        <pc:spChg chg="add del mod">
          <ac:chgData name="Sudarshan Chakravarthi" userId="9632d19e-631d-46a5-9e9a-d9cc496f17d0" providerId="ADAL" clId="{A5B2A1DC-2599-4C24-8FFA-08EC542A8855}" dt="2022-07-12T11:54:53.563" v="3621"/>
          <ac:spMkLst>
            <pc:docMk/>
            <pc:sldMk cId="1820010001" sldId="4388"/>
            <ac:spMk id="5" creationId="{6F0C0F74-8219-7FB1-BE7A-901F60E08CA9}"/>
          </ac:spMkLst>
        </pc:spChg>
        <pc:spChg chg="add del mod">
          <ac:chgData name="Sudarshan Chakravarthi" userId="9632d19e-631d-46a5-9e9a-d9cc496f17d0" providerId="ADAL" clId="{A5B2A1DC-2599-4C24-8FFA-08EC542A8855}" dt="2022-07-12T11:54:53.563" v="3621"/>
          <ac:spMkLst>
            <pc:docMk/>
            <pc:sldMk cId="1820010001" sldId="4388"/>
            <ac:spMk id="6" creationId="{165128BE-D7EB-058D-3128-737D94DD3118}"/>
          </ac:spMkLst>
        </pc:spChg>
        <pc:spChg chg="add del mod">
          <ac:chgData name="Sudarshan Chakravarthi" userId="9632d19e-631d-46a5-9e9a-d9cc496f17d0" providerId="ADAL" clId="{A5B2A1DC-2599-4C24-8FFA-08EC542A8855}" dt="2022-07-12T11:54:53.563" v="3621"/>
          <ac:spMkLst>
            <pc:docMk/>
            <pc:sldMk cId="1820010001" sldId="4388"/>
            <ac:spMk id="7" creationId="{C5E9755B-0B22-93D8-211F-549AC96B7FC5}"/>
          </ac:spMkLst>
        </pc:spChg>
        <pc:spChg chg="add del mod">
          <ac:chgData name="Sudarshan Chakravarthi" userId="9632d19e-631d-46a5-9e9a-d9cc496f17d0" providerId="ADAL" clId="{A5B2A1DC-2599-4C24-8FFA-08EC542A8855}" dt="2022-07-12T11:54:53.563" v="3621"/>
          <ac:spMkLst>
            <pc:docMk/>
            <pc:sldMk cId="1820010001" sldId="4388"/>
            <ac:spMk id="8" creationId="{8CA027B3-8820-3770-E32B-E7305B876C47}"/>
          </ac:spMkLst>
        </pc:spChg>
        <pc:spChg chg="add del mod">
          <ac:chgData name="Sudarshan Chakravarthi" userId="9632d19e-631d-46a5-9e9a-d9cc496f17d0" providerId="ADAL" clId="{A5B2A1DC-2599-4C24-8FFA-08EC542A8855}" dt="2022-07-12T11:54:53.563" v="3621"/>
          <ac:spMkLst>
            <pc:docMk/>
            <pc:sldMk cId="1820010001" sldId="4388"/>
            <ac:spMk id="9" creationId="{6ED6EF15-2980-6E37-CF82-08FF6236055A}"/>
          </ac:spMkLst>
        </pc:spChg>
        <pc:spChg chg="add del mod">
          <ac:chgData name="Sudarshan Chakravarthi" userId="9632d19e-631d-46a5-9e9a-d9cc496f17d0" providerId="ADAL" clId="{A5B2A1DC-2599-4C24-8FFA-08EC542A8855}" dt="2022-07-12T12:06:29.039" v="3883" actId="478"/>
          <ac:spMkLst>
            <pc:docMk/>
            <pc:sldMk cId="1820010001" sldId="4388"/>
            <ac:spMk id="10" creationId="{8FC6421C-EF9C-0019-A788-5910214614E7}"/>
          </ac:spMkLst>
        </pc:spChg>
        <pc:spChg chg="add mod">
          <ac:chgData name="Sudarshan Chakravarthi" userId="9632d19e-631d-46a5-9e9a-d9cc496f17d0" providerId="ADAL" clId="{A5B2A1DC-2599-4C24-8FFA-08EC542A8855}" dt="2022-07-12T12:33:55.842" v="4615" actId="404"/>
          <ac:spMkLst>
            <pc:docMk/>
            <pc:sldMk cId="1820010001" sldId="4388"/>
            <ac:spMk id="11" creationId="{A963D3DA-7A7A-F1D9-64F3-D35FB745ED7D}"/>
          </ac:spMkLst>
        </pc:spChg>
        <pc:spChg chg="add mod ord">
          <ac:chgData name="Sudarshan Chakravarthi" userId="9632d19e-631d-46a5-9e9a-d9cc496f17d0" providerId="ADAL" clId="{A5B2A1DC-2599-4C24-8FFA-08EC542A8855}" dt="2022-08-26T10:28:31.073" v="10515" actId="255"/>
          <ac:spMkLst>
            <pc:docMk/>
            <pc:sldMk cId="1820010001" sldId="4388"/>
            <ac:spMk id="12" creationId="{E730156F-B4C0-FB23-3D6F-AD5B32B0B9D1}"/>
          </ac:spMkLst>
        </pc:spChg>
        <pc:spChg chg="add del mod">
          <ac:chgData name="Sudarshan Chakravarthi" userId="9632d19e-631d-46a5-9e9a-d9cc496f17d0" providerId="ADAL" clId="{A5B2A1DC-2599-4C24-8FFA-08EC542A8855}" dt="2022-07-12T12:06:28.507" v="3882" actId="478"/>
          <ac:spMkLst>
            <pc:docMk/>
            <pc:sldMk cId="1820010001" sldId="4388"/>
            <ac:spMk id="13" creationId="{7DB812BB-97C0-CC14-397A-BE21C787A929}"/>
          </ac:spMkLst>
        </pc:spChg>
        <pc:spChg chg="add mod ord">
          <ac:chgData name="Sudarshan Chakravarthi" userId="9632d19e-631d-46a5-9e9a-d9cc496f17d0" providerId="ADAL" clId="{A5B2A1DC-2599-4C24-8FFA-08EC542A8855}" dt="2022-07-12T12:34:26.031" v="4618" actId="2711"/>
          <ac:spMkLst>
            <pc:docMk/>
            <pc:sldMk cId="1820010001" sldId="4388"/>
            <ac:spMk id="14" creationId="{5F52D4DE-8C82-DBCD-EAC5-F06BEC93D876}"/>
          </ac:spMkLst>
        </pc:spChg>
        <pc:spChg chg="add mod">
          <ac:chgData name="Sudarshan Chakravarthi" userId="9632d19e-631d-46a5-9e9a-d9cc496f17d0" providerId="ADAL" clId="{A5B2A1DC-2599-4C24-8FFA-08EC542A8855}" dt="2022-07-12T12:34:50.347" v="4622" actId="113"/>
          <ac:spMkLst>
            <pc:docMk/>
            <pc:sldMk cId="1820010001" sldId="4388"/>
            <ac:spMk id="15" creationId="{FA50300B-CE0B-6479-2ECD-9D36E7760330}"/>
          </ac:spMkLst>
        </pc:spChg>
        <pc:spChg chg="add mod">
          <ac:chgData name="Sudarshan Chakravarthi" userId="9632d19e-631d-46a5-9e9a-d9cc496f17d0" providerId="ADAL" clId="{A5B2A1DC-2599-4C24-8FFA-08EC542A8855}" dt="2022-07-12T12:33:27.192" v="4611" actId="164"/>
          <ac:spMkLst>
            <pc:docMk/>
            <pc:sldMk cId="1820010001" sldId="4388"/>
            <ac:spMk id="16" creationId="{2B9BD222-F52F-6B88-AF4C-BB2484B051C7}"/>
          </ac:spMkLst>
        </pc:spChg>
        <pc:spChg chg="add mod">
          <ac:chgData name="Sudarshan Chakravarthi" userId="9632d19e-631d-46a5-9e9a-d9cc496f17d0" providerId="ADAL" clId="{A5B2A1DC-2599-4C24-8FFA-08EC542A8855}" dt="2022-08-26T10:28:31.073" v="10515" actId="255"/>
          <ac:spMkLst>
            <pc:docMk/>
            <pc:sldMk cId="1820010001" sldId="4388"/>
            <ac:spMk id="17" creationId="{561FE3D7-1E12-8C07-17B5-D167B6286529}"/>
          </ac:spMkLst>
        </pc:spChg>
        <pc:spChg chg="add mod">
          <ac:chgData name="Sudarshan Chakravarthi" userId="9632d19e-631d-46a5-9e9a-d9cc496f17d0" providerId="ADAL" clId="{A5B2A1DC-2599-4C24-8FFA-08EC542A8855}" dt="2022-08-26T10:28:31.073" v="10515" actId="255"/>
          <ac:spMkLst>
            <pc:docMk/>
            <pc:sldMk cId="1820010001" sldId="4388"/>
            <ac:spMk id="18" creationId="{40EAE964-12B8-FC9A-1F13-CCC9071DAAF5}"/>
          </ac:spMkLst>
        </pc:spChg>
        <pc:spChg chg="add mod">
          <ac:chgData name="Sudarshan Chakravarthi" userId="9632d19e-631d-46a5-9e9a-d9cc496f17d0" providerId="ADAL" clId="{A5B2A1DC-2599-4C24-8FFA-08EC542A8855}" dt="2022-08-26T10:28:31.073" v="10515" actId="255"/>
          <ac:spMkLst>
            <pc:docMk/>
            <pc:sldMk cId="1820010001" sldId="4388"/>
            <ac:spMk id="19" creationId="{CB500228-EB2D-7102-700C-72C0AA54897B}"/>
          </ac:spMkLst>
        </pc:spChg>
        <pc:spChg chg="add mod">
          <ac:chgData name="Sudarshan Chakravarthi" userId="9632d19e-631d-46a5-9e9a-d9cc496f17d0" providerId="ADAL" clId="{A5B2A1DC-2599-4C24-8FFA-08EC542A8855}" dt="2022-08-26T10:28:31.073" v="10515" actId="255"/>
          <ac:spMkLst>
            <pc:docMk/>
            <pc:sldMk cId="1820010001" sldId="4388"/>
            <ac:spMk id="20" creationId="{D100A33D-64A6-2811-B241-F9CCF27626C7}"/>
          </ac:spMkLst>
        </pc:spChg>
        <pc:spChg chg="add mod">
          <ac:chgData name="Sudarshan Chakravarthi" userId="9632d19e-631d-46a5-9e9a-d9cc496f17d0" providerId="ADAL" clId="{A5B2A1DC-2599-4C24-8FFA-08EC542A8855}" dt="2022-08-26T10:28:31.073" v="10515" actId="255"/>
          <ac:spMkLst>
            <pc:docMk/>
            <pc:sldMk cId="1820010001" sldId="4388"/>
            <ac:spMk id="21" creationId="{6038FEF2-EF46-B7BC-15D0-77C87919B62D}"/>
          </ac:spMkLst>
        </pc:spChg>
        <pc:spChg chg="add mod">
          <ac:chgData name="Sudarshan Chakravarthi" userId="9632d19e-631d-46a5-9e9a-d9cc496f17d0" providerId="ADAL" clId="{A5B2A1DC-2599-4C24-8FFA-08EC542A8855}" dt="2022-07-12T12:33:27.192" v="4611" actId="164"/>
          <ac:spMkLst>
            <pc:docMk/>
            <pc:sldMk cId="1820010001" sldId="4388"/>
            <ac:spMk id="22" creationId="{5E40B2DB-30F5-CEB4-B4DF-8D3FF8E317C1}"/>
          </ac:spMkLst>
        </pc:spChg>
        <pc:spChg chg="add mod">
          <ac:chgData name="Sudarshan Chakravarthi" userId="9632d19e-631d-46a5-9e9a-d9cc496f17d0" providerId="ADAL" clId="{A5B2A1DC-2599-4C24-8FFA-08EC542A8855}" dt="2022-07-12T12:33:27.192" v="4611" actId="164"/>
          <ac:spMkLst>
            <pc:docMk/>
            <pc:sldMk cId="1820010001" sldId="4388"/>
            <ac:spMk id="23" creationId="{81715D06-47EA-DF62-826D-346B5B8B6744}"/>
          </ac:spMkLst>
        </pc:spChg>
        <pc:spChg chg="add mod">
          <ac:chgData name="Sudarshan Chakravarthi" userId="9632d19e-631d-46a5-9e9a-d9cc496f17d0" providerId="ADAL" clId="{A5B2A1DC-2599-4C24-8FFA-08EC542A8855}" dt="2022-07-12T12:33:27.192" v="4611" actId="164"/>
          <ac:spMkLst>
            <pc:docMk/>
            <pc:sldMk cId="1820010001" sldId="4388"/>
            <ac:spMk id="24" creationId="{F9556DE8-B0EB-EB62-933E-8E98BFA44E7D}"/>
          </ac:spMkLst>
        </pc:spChg>
        <pc:spChg chg="add mod">
          <ac:chgData name="Sudarshan Chakravarthi" userId="9632d19e-631d-46a5-9e9a-d9cc496f17d0" providerId="ADAL" clId="{A5B2A1DC-2599-4C24-8FFA-08EC542A8855}" dt="2022-08-26T10:28:31.073" v="10515" actId="255"/>
          <ac:spMkLst>
            <pc:docMk/>
            <pc:sldMk cId="1820010001" sldId="4388"/>
            <ac:spMk id="34" creationId="{232BB599-2315-2BE4-5348-0FF4D1F26A3F}"/>
          </ac:spMkLst>
        </pc:spChg>
        <pc:spChg chg="add mod">
          <ac:chgData name="Sudarshan Chakravarthi" userId="9632d19e-631d-46a5-9e9a-d9cc496f17d0" providerId="ADAL" clId="{A5B2A1DC-2599-4C24-8FFA-08EC542A8855}" dt="2022-08-26T10:28:31.073" v="10515" actId="255"/>
          <ac:spMkLst>
            <pc:docMk/>
            <pc:sldMk cId="1820010001" sldId="4388"/>
            <ac:spMk id="35" creationId="{10B0E68C-9F03-015B-65CD-3DF43FDC3C55}"/>
          </ac:spMkLst>
        </pc:spChg>
        <pc:spChg chg="add mod">
          <ac:chgData name="Sudarshan Chakravarthi" userId="9632d19e-631d-46a5-9e9a-d9cc496f17d0" providerId="ADAL" clId="{A5B2A1DC-2599-4C24-8FFA-08EC542A8855}" dt="2022-07-12T12:33:27.192" v="4611" actId="164"/>
          <ac:spMkLst>
            <pc:docMk/>
            <pc:sldMk cId="1820010001" sldId="4388"/>
            <ac:spMk id="45" creationId="{5D2680B6-D09A-9FA8-4411-E418CBF10E2D}"/>
          </ac:spMkLst>
        </pc:spChg>
        <pc:spChg chg="add mod">
          <ac:chgData name="Sudarshan Chakravarthi" userId="9632d19e-631d-46a5-9e9a-d9cc496f17d0" providerId="ADAL" clId="{A5B2A1DC-2599-4C24-8FFA-08EC542A8855}" dt="2022-07-12T12:33:27.192" v="4611" actId="164"/>
          <ac:spMkLst>
            <pc:docMk/>
            <pc:sldMk cId="1820010001" sldId="4388"/>
            <ac:spMk id="46" creationId="{BF90989D-605E-BF9A-13EB-AE57747A7F61}"/>
          </ac:spMkLst>
        </pc:spChg>
        <pc:spChg chg="add mod">
          <ac:chgData name="Sudarshan Chakravarthi" userId="9632d19e-631d-46a5-9e9a-d9cc496f17d0" providerId="ADAL" clId="{A5B2A1DC-2599-4C24-8FFA-08EC542A8855}" dt="2022-07-12T12:33:27.192" v="4611" actId="164"/>
          <ac:spMkLst>
            <pc:docMk/>
            <pc:sldMk cId="1820010001" sldId="4388"/>
            <ac:spMk id="47" creationId="{03515087-18DB-ECFA-9EBB-97CA46909882}"/>
          </ac:spMkLst>
        </pc:spChg>
        <pc:spChg chg="add mod">
          <ac:chgData name="Sudarshan Chakravarthi" userId="9632d19e-631d-46a5-9e9a-d9cc496f17d0" providerId="ADAL" clId="{A5B2A1DC-2599-4C24-8FFA-08EC542A8855}" dt="2022-07-12T12:33:55.842" v="4615" actId="404"/>
          <ac:spMkLst>
            <pc:docMk/>
            <pc:sldMk cId="1820010001" sldId="4388"/>
            <ac:spMk id="49" creationId="{512408D6-270E-E7CF-CBDE-4076D6428A83}"/>
          </ac:spMkLst>
        </pc:spChg>
        <pc:spChg chg="add mod">
          <ac:chgData name="Sudarshan Chakravarthi" userId="9632d19e-631d-46a5-9e9a-d9cc496f17d0" providerId="ADAL" clId="{A5B2A1DC-2599-4C24-8FFA-08EC542A8855}" dt="2022-07-12T12:33:55.842" v="4615" actId="404"/>
          <ac:spMkLst>
            <pc:docMk/>
            <pc:sldMk cId="1820010001" sldId="4388"/>
            <ac:spMk id="50" creationId="{D714A848-4FD7-82B4-0A5A-9C3E69926B17}"/>
          </ac:spMkLst>
        </pc:spChg>
        <pc:spChg chg="add mod">
          <ac:chgData name="Sudarshan Chakravarthi" userId="9632d19e-631d-46a5-9e9a-d9cc496f17d0" providerId="ADAL" clId="{A5B2A1DC-2599-4C24-8FFA-08EC542A8855}" dt="2022-07-12T12:33:55.842" v="4615" actId="404"/>
          <ac:spMkLst>
            <pc:docMk/>
            <pc:sldMk cId="1820010001" sldId="4388"/>
            <ac:spMk id="51" creationId="{57E5976C-5E48-D004-4208-3BFC4AC327F6}"/>
          </ac:spMkLst>
        </pc:spChg>
        <pc:spChg chg="add mod">
          <ac:chgData name="Sudarshan Chakravarthi" userId="9632d19e-631d-46a5-9e9a-d9cc496f17d0" providerId="ADAL" clId="{A5B2A1DC-2599-4C24-8FFA-08EC542A8855}" dt="2022-07-12T12:33:55.842" v="4615" actId="404"/>
          <ac:spMkLst>
            <pc:docMk/>
            <pc:sldMk cId="1820010001" sldId="4388"/>
            <ac:spMk id="52" creationId="{477E1A9B-E7ED-B309-FA06-5D0B575CFD0B}"/>
          </ac:spMkLst>
        </pc:spChg>
        <pc:spChg chg="add mod">
          <ac:chgData name="Sudarshan Chakravarthi" userId="9632d19e-631d-46a5-9e9a-d9cc496f17d0" providerId="ADAL" clId="{A5B2A1DC-2599-4C24-8FFA-08EC542A8855}" dt="2022-07-12T12:33:55.842" v="4615" actId="404"/>
          <ac:spMkLst>
            <pc:docMk/>
            <pc:sldMk cId="1820010001" sldId="4388"/>
            <ac:spMk id="53" creationId="{E8B00DC6-6C18-BC45-BA89-EA4FB21DED9D}"/>
          </ac:spMkLst>
        </pc:spChg>
        <pc:spChg chg="add mod">
          <ac:chgData name="Sudarshan Chakravarthi" userId="9632d19e-631d-46a5-9e9a-d9cc496f17d0" providerId="ADAL" clId="{A5B2A1DC-2599-4C24-8FFA-08EC542A8855}" dt="2022-07-12T12:33:55.842" v="4615" actId="404"/>
          <ac:spMkLst>
            <pc:docMk/>
            <pc:sldMk cId="1820010001" sldId="4388"/>
            <ac:spMk id="54" creationId="{F6D782E0-D60D-F1AE-4792-9F38649C2436}"/>
          </ac:spMkLst>
        </pc:spChg>
        <pc:spChg chg="add mod">
          <ac:chgData name="Sudarshan Chakravarthi" userId="9632d19e-631d-46a5-9e9a-d9cc496f17d0" providerId="ADAL" clId="{A5B2A1DC-2599-4C24-8FFA-08EC542A8855}" dt="2022-07-12T12:33:55.842" v="4615" actId="404"/>
          <ac:spMkLst>
            <pc:docMk/>
            <pc:sldMk cId="1820010001" sldId="4388"/>
            <ac:spMk id="55" creationId="{A861F5A0-8F5D-84E5-8DF7-06EE9F673B06}"/>
          </ac:spMkLst>
        </pc:spChg>
        <pc:spChg chg="add mod">
          <ac:chgData name="Sudarshan Chakravarthi" userId="9632d19e-631d-46a5-9e9a-d9cc496f17d0" providerId="ADAL" clId="{A5B2A1DC-2599-4C24-8FFA-08EC542A8855}" dt="2022-07-12T12:33:55.842" v="4615" actId="404"/>
          <ac:spMkLst>
            <pc:docMk/>
            <pc:sldMk cId="1820010001" sldId="4388"/>
            <ac:spMk id="56" creationId="{1D7F3A0C-D32A-A701-3B9B-E4E542174D10}"/>
          </ac:spMkLst>
        </pc:spChg>
        <pc:spChg chg="add mod">
          <ac:chgData name="Sudarshan Chakravarthi" userId="9632d19e-631d-46a5-9e9a-d9cc496f17d0" providerId="ADAL" clId="{A5B2A1DC-2599-4C24-8FFA-08EC542A8855}" dt="2022-07-12T12:33:27.192" v="4611" actId="164"/>
          <ac:spMkLst>
            <pc:docMk/>
            <pc:sldMk cId="1820010001" sldId="4388"/>
            <ac:spMk id="57" creationId="{D28C3ECE-3E3B-98C6-D11C-FDBC664EE317}"/>
          </ac:spMkLst>
        </pc:spChg>
        <pc:spChg chg="add mod">
          <ac:chgData name="Sudarshan Chakravarthi" userId="9632d19e-631d-46a5-9e9a-d9cc496f17d0" providerId="ADAL" clId="{A5B2A1DC-2599-4C24-8FFA-08EC542A8855}" dt="2022-07-12T12:33:27.192" v="4611" actId="164"/>
          <ac:spMkLst>
            <pc:docMk/>
            <pc:sldMk cId="1820010001" sldId="4388"/>
            <ac:spMk id="58" creationId="{2B76358C-B7DC-B6FF-6423-45016DD6121C}"/>
          </ac:spMkLst>
        </pc:spChg>
        <pc:spChg chg="add mod">
          <ac:chgData name="Sudarshan Chakravarthi" userId="9632d19e-631d-46a5-9e9a-d9cc496f17d0" providerId="ADAL" clId="{A5B2A1DC-2599-4C24-8FFA-08EC542A8855}" dt="2022-07-12T12:33:27.192" v="4611" actId="164"/>
          <ac:spMkLst>
            <pc:docMk/>
            <pc:sldMk cId="1820010001" sldId="4388"/>
            <ac:spMk id="59" creationId="{64BA2762-6891-8DF5-2CB3-83B7753ECDA6}"/>
          </ac:spMkLst>
        </pc:spChg>
        <pc:spChg chg="add mod">
          <ac:chgData name="Sudarshan Chakravarthi" userId="9632d19e-631d-46a5-9e9a-d9cc496f17d0" providerId="ADAL" clId="{A5B2A1DC-2599-4C24-8FFA-08EC542A8855}" dt="2022-07-12T12:31:02.327" v="4527" actId="20577"/>
          <ac:spMkLst>
            <pc:docMk/>
            <pc:sldMk cId="1820010001" sldId="4388"/>
            <ac:spMk id="60" creationId="{724E183C-9C64-EDF2-EDB7-58FD10588861}"/>
          </ac:spMkLst>
        </pc:spChg>
        <pc:spChg chg="add mod">
          <ac:chgData name="Sudarshan Chakravarthi" userId="9632d19e-631d-46a5-9e9a-d9cc496f17d0" providerId="ADAL" clId="{A5B2A1DC-2599-4C24-8FFA-08EC542A8855}" dt="2022-07-12T12:30:51.475" v="4504"/>
          <ac:spMkLst>
            <pc:docMk/>
            <pc:sldMk cId="1820010001" sldId="4388"/>
            <ac:spMk id="62" creationId="{4DB0BD94-695A-80CA-1344-4F6959115219}"/>
          </ac:spMkLst>
        </pc:spChg>
        <pc:spChg chg="add mod">
          <ac:chgData name="Sudarshan Chakravarthi" userId="9632d19e-631d-46a5-9e9a-d9cc496f17d0" providerId="ADAL" clId="{A5B2A1DC-2599-4C24-8FFA-08EC542A8855}" dt="2022-07-12T12:33:27.192" v="4611" actId="164"/>
          <ac:spMkLst>
            <pc:docMk/>
            <pc:sldMk cId="1820010001" sldId="4388"/>
            <ac:spMk id="63" creationId="{4C7F14F9-B1F0-2A73-B297-AB15C3CB1A06}"/>
          </ac:spMkLst>
        </pc:spChg>
        <pc:spChg chg="add mod">
          <ac:chgData name="Sudarshan Chakravarthi" userId="9632d19e-631d-46a5-9e9a-d9cc496f17d0" providerId="ADAL" clId="{A5B2A1DC-2599-4C24-8FFA-08EC542A8855}" dt="2022-07-12T12:33:27.192" v="4611" actId="164"/>
          <ac:spMkLst>
            <pc:docMk/>
            <pc:sldMk cId="1820010001" sldId="4388"/>
            <ac:spMk id="64" creationId="{8DC1B3A6-96D9-CA92-C6AD-F7EC5CA16B3D}"/>
          </ac:spMkLst>
        </pc:spChg>
        <pc:grpChg chg="add mod">
          <ac:chgData name="Sudarshan Chakravarthi" userId="9632d19e-631d-46a5-9e9a-d9cc496f17d0" providerId="ADAL" clId="{A5B2A1DC-2599-4C24-8FFA-08EC542A8855}" dt="2022-07-12T12:33:32.090" v="4612" actId="1076"/>
          <ac:grpSpMkLst>
            <pc:docMk/>
            <pc:sldMk cId="1820010001" sldId="4388"/>
            <ac:grpSpMk id="65" creationId="{6B43203E-336E-F341-4ED7-87C76A4423E9}"/>
          </ac:grpSpMkLst>
        </pc:grpChg>
        <pc:picChg chg="add del mod modCrop">
          <ac:chgData name="Sudarshan Chakravarthi" userId="9632d19e-631d-46a5-9e9a-d9cc496f17d0" providerId="ADAL" clId="{A5B2A1DC-2599-4C24-8FFA-08EC542A8855}" dt="2022-07-13T10:54:55.928" v="7733" actId="478"/>
          <ac:picMkLst>
            <pc:docMk/>
            <pc:sldMk cId="1820010001" sldId="4388"/>
            <ac:picMk id="3" creationId="{FEF58D9B-7068-A483-6408-8BEF2C78353E}"/>
          </ac:picMkLst>
        </pc:picChg>
        <pc:picChg chg="add mod">
          <ac:chgData name="Sudarshan Chakravarthi" userId="9632d19e-631d-46a5-9e9a-d9cc496f17d0" providerId="ADAL" clId="{A5B2A1DC-2599-4C24-8FFA-08EC542A8855}" dt="2022-07-12T12:30:51.475" v="4504"/>
          <ac:picMkLst>
            <pc:docMk/>
            <pc:sldMk cId="1820010001" sldId="4388"/>
            <ac:picMk id="61" creationId="{C003914D-1128-C20F-6EDC-2C8174057668}"/>
          </ac:picMkLst>
        </pc:picChg>
        <pc:cxnChg chg="add mod">
          <ac:chgData name="Sudarshan Chakravarthi" userId="9632d19e-631d-46a5-9e9a-d9cc496f17d0" providerId="ADAL" clId="{A5B2A1DC-2599-4C24-8FFA-08EC542A8855}" dt="2022-07-12T12:33:27.192" v="4611" actId="164"/>
          <ac:cxnSpMkLst>
            <pc:docMk/>
            <pc:sldMk cId="1820010001" sldId="4388"/>
            <ac:cxnSpMk id="26" creationId="{8916F375-29B1-69C4-F466-26456C01AAD2}"/>
          </ac:cxnSpMkLst>
        </pc:cxnChg>
        <pc:cxnChg chg="add mod">
          <ac:chgData name="Sudarshan Chakravarthi" userId="9632d19e-631d-46a5-9e9a-d9cc496f17d0" providerId="ADAL" clId="{A5B2A1DC-2599-4C24-8FFA-08EC542A8855}" dt="2022-07-12T12:33:27.192" v="4611" actId="164"/>
          <ac:cxnSpMkLst>
            <pc:docMk/>
            <pc:sldMk cId="1820010001" sldId="4388"/>
            <ac:cxnSpMk id="28" creationId="{9E9B332E-4511-2052-E8EE-52031CBC822E}"/>
          </ac:cxnSpMkLst>
        </pc:cxnChg>
        <pc:cxnChg chg="add mod">
          <ac:chgData name="Sudarshan Chakravarthi" userId="9632d19e-631d-46a5-9e9a-d9cc496f17d0" providerId="ADAL" clId="{A5B2A1DC-2599-4C24-8FFA-08EC542A8855}" dt="2022-07-12T12:33:27.192" v="4611" actId="164"/>
          <ac:cxnSpMkLst>
            <pc:docMk/>
            <pc:sldMk cId="1820010001" sldId="4388"/>
            <ac:cxnSpMk id="30" creationId="{4F7DE968-B17E-0D56-6A34-1930DB906601}"/>
          </ac:cxnSpMkLst>
        </pc:cxnChg>
        <pc:cxnChg chg="add mod">
          <ac:chgData name="Sudarshan Chakravarthi" userId="9632d19e-631d-46a5-9e9a-d9cc496f17d0" providerId="ADAL" clId="{A5B2A1DC-2599-4C24-8FFA-08EC542A8855}" dt="2022-07-12T12:33:27.192" v="4611" actId="164"/>
          <ac:cxnSpMkLst>
            <pc:docMk/>
            <pc:sldMk cId="1820010001" sldId="4388"/>
            <ac:cxnSpMk id="36" creationId="{5A659974-0177-25F9-5E80-CBD4FC23A9BB}"/>
          </ac:cxnSpMkLst>
        </pc:cxnChg>
        <pc:cxnChg chg="add mod">
          <ac:chgData name="Sudarshan Chakravarthi" userId="9632d19e-631d-46a5-9e9a-d9cc496f17d0" providerId="ADAL" clId="{A5B2A1DC-2599-4C24-8FFA-08EC542A8855}" dt="2022-07-12T12:33:27.192" v="4611" actId="164"/>
          <ac:cxnSpMkLst>
            <pc:docMk/>
            <pc:sldMk cId="1820010001" sldId="4388"/>
            <ac:cxnSpMk id="38" creationId="{03BC45CA-C093-3EC9-FEA0-BB828728B809}"/>
          </ac:cxnSpMkLst>
        </pc:cxnChg>
        <pc:cxnChg chg="add mod">
          <ac:chgData name="Sudarshan Chakravarthi" userId="9632d19e-631d-46a5-9e9a-d9cc496f17d0" providerId="ADAL" clId="{A5B2A1DC-2599-4C24-8FFA-08EC542A8855}" dt="2022-07-12T12:33:27.192" v="4611" actId="164"/>
          <ac:cxnSpMkLst>
            <pc:docMk/>
            <pc:sldMk cId="1820010001" sldId="4388"/>
            <ac:cxnSpMk id="42" creationId="{42307FDF-A547-0043-2E02-729A05FD2C77}"/>
          </ac:cxnSpMkLst>
        </pc:cxnChg>
      </pc:sldChg>
      <pc:sldChg chg="addSp delSp modSp new mod ord">
        <pc:chgData name="Sudarshan Chakravarthi" userId="9632d19e-631d-46a5-9e9a-d9cc496f17d0" providerId="ADAL" clId="{A5B2A1DC-2599-4C24-8FFA-08EC542A8855}" dt="2022-08-26T10:31:02.980" v="10689"/>
        <pc:sldMkLst>
          <pc:docMk/>
          <pc:sldMk cId="544035692" sldId="4389"/>
        </pc:sldMkLst>
        <pc:spChg chg="mod">
          <ac:chgData name="Sudarshan Chakravarthi" userId="9632d19e-631d-46a5-9e9a-d9cc496f17d0" providerId="ADAL" clId="{A5B2A1DC-2599-4C24-8FFA-08EC542A8855}" dt="2022-07-12T14:04:28.327" v="5203"/>
          <ac:spMkLst>
            <pc:docMk/>
            <pc:sldMk cId="544035692" sldId="4389"/>
            <ac:spMk id="3" creationId="{3711684E-66DF-F496-7AD8-8A0E1CDD532A}"/>
          </ac:spMkLst>
        </pc:spChg>
        <pc:spChg chg="mod">
          <ac:chgData name="Sudarshan Chakravarthi" userId="9632d19e-631d-46a5-9e9a-d9cc496f17d0" providerId="ADAL" clId="{A5B2A1DC-2599-4C24-8FFA-08EC542A8855}" dt="2022-07-12T14:04:28.327" v="5203"/>
          <ac:spMkLst>
            <pc:docMk/>
            <pc:sldMk cId="544035692" sldId="4389"/>
            <ac:spMk id="4" creationId="{CB7B266A-18EE-899F-AD84-5FD284E4FFC8}"/>
          </ac:spMkLst>
        </pc:spChg>
        <pc:spChg chg="mod">
          <ac:chgData name="Sudarshan Chakravarthi" userId="9632d19e-631d-46a5-9e9a-d9cc496f17d0" providerId="ADAL" clId="{A5B2A1DC-2599-4C24-8FFA-08EC542A8855}" dt="2022-07-12T14:04:28.327" v="5203"/>
          <ac:spMkLst>
            <pc:docMk/>
            <pc:sldMk cId="544035692" sldId="4389"/>
            <ac:spMk id="5" creationId="{BBB34C7D-9355-204D-3A5F-87E657CFDBF5}"/>
          </ac:spMkLst>
        </pc:spChg>
        <pc:spChg chg="mod">
          <ac:chgData name="Sudarshan Chakravarthi" userId="9632d19e-631d-46a5-9e9a-d9cc496f17d0" providerId="ADAL" clId="{A5B2A1DC-2599-4C24-8FFA-08EC542A8855}" dt="2022-07-12T14:04:28.327" v="5203"/>
          <ac:spMkLst>
            <pc:docMk/>
            <pc:sldMk cId="544035692" sldId="4389"/>
            <ac:spMk id="6" creationId="{96D03899-9FDE-E3FC-39A4-68FD3963D9D5}"/>
          </ac:spMkLst>
        </pc:spChg>
        <pc:spChg chg="mod">
          <ac:chgData name="Sudarshan Chakravarthi" userId="9632d19e-631d-46a5-9e9a-d9cc496f17d0" providerId="ADAL" clId="{A5B2A1DC-2599-4C24-8FFA-08EC542A8855}" dt="2022-07-12T14:04:28.327" v="5203"/>
          <ac:spMkLst>
            <pc:docMk/>
            <pc:sldMk cId="544035692" sldId="4389"/>
            <ac:spMk id="7" creationId="{3E1FF045-3ED9-2F25-9B62-DC658FE7E99B}"/>
          </ac:spMkLst>
        </pc:spChg>
        <pc:spChg chg="mod">
          <ac:chgData name="Sudarshan Chakravarthi" userId="9632d19e-631d-46a5-9e9a-d9cc496f17d0" providerId="ADAL" clId="{A5B2A1DC-2599-4C24-8FFA-08EC542A8855}" dt="2022-07-12T14:04:28.327" v="5203"/>
          <ac:spMkLst>
            <pc:docMk/>
            <pc:sldMk cId="544035692" sldId="4389"/>
            <ac:spMk id="8" creationId="{927F1AD2-7EF4-B64D-FA9C-FC5B246E798B}"/>
          </ac:spMkLst>
        </pc:spChg>
        <pc:spChg chg="mod">
          <ac:chgData name="Sudarshan Chakravarthi" userId="9632d19e-631d-46a5-9e9a-d9cc496f17d0" providerId="ADAL" clId="{A5B2A1DC-2599-4C24-8FFA-08EC542A8855}" dt="2022-07-12T14:04:28.327" v="5203"/>
          <ac:spMkLst>
            <pc:docMk/>
            <pc:sldMk cId="544035692" sldId="4389"/>
            <ac:spMk id="9" creationId="{0AA88408-76BA-9DF6-01C9-357913ACFA5D}"/>
          </ac:spMkLst>
        </pc:spChg>
        <pc:spChg chg="mod">
          <ac:chgData name="Sudarshan Chakravarthi" userId="9632d19e-631d-46a5-9e9a-d9cc496f17d0" providerId="ADAL" clId="{A5B2A1DC-2599-4C24-8FFA-08EC542A8855}" dt="2022-07-12T14:04:28.327" v="5203"/>
          <ac:spMkLst>
            <pc:docMk/>
            <pc:sldMk cId="544035692" sldId="4389"/>
            <ac:spMk id="10" creationId="{820F2605-572A-06E5-96D9-CE1B56EA1209}"/>
          </ac:spMkLst>
        </pc:spChg>
        <pc:spChg chg="mod">
          <ac:chgData name="Sudarshan Chakravarthi" userId="9632d19e-631d-46a5-9e9a-d9cc496f17d0" providerId="ADAL" clId="{A5B2A1DC-2599-4C24-8FFA-08EC542A8855}" dt="2022-07-12T14:04:28.327" v="5203"/>
          <ac:spMkLst>
            <pc:docMk/>
            <pc:sldMk cId="544035692" sldId="4389"/>
            <ac:spMk id="11" creationId="{813E622E-0F0C-15D5-E9D5-9510686ADDE6}"/>
          </ac:spMkLst>
        </pc:spChg>
        <pc:spChg chg="mod">
          <ac:chgData name="Sudarshan Chakravarthi" userId="9632d19e-631d-46a5-9e9a-d9cc496f17d0" providerId="ADAL" clId="{A5B2A1DC-2599-4C24-8FFA-08EC542A8855}" dt="2022-07-12T14:04:28.327" v="5203"/>
          <ac:spMkLst>
            <pc:docMk/>
            <pc:sldMk cId="544035692" sldId="4389"/>
            <ac:spMk id="12" creationId="{807FFF71-2771-DA03-7DF0-70E4034792F4}"/>
          </ac:spMkLst>
        </pc:spChg>
        <pc:spChg chg="mod">
          <ac:chgData name="Sudarshan Chakravarthi" userId="9632d19e-631d-46a5-9e9a-d9cc496f17d0" providerId="ADAL" clId="{A5B2A1DC-2599-4C24-8FFA-08EC542A8855}" dt="2022-07-12T14:04:28.327" v="5203"/>
          <ac:spMkLst>
            <pc:docMk/>
            <pc:sldMk cId="544035692" sldId="4389"/>
            <ac:spMk id="13" creationId="{DBECA749-CCA8-4281-F68A-97945C2355F7}"/>
          </ac:spMkLst>
        </pc:spChg>
        <pc:spChg chg="mod">
          <ac:chgData name="Sudarshan Chakravarthi" userId="9632d19e-631d-46a5-9e9a-d9cc496f17d0" providerId="ADAL" clId="{A5B2A1DC-2599-4C24-8FFA-08EC542A8855}" dt="2022-07-12T14:04:28.327" v="5203"/>
          <ac:spMkLst>
            <pc:docMk/>
            <pc:sldMk cId="544035692" sldId="4389"/>
            <ac:spMk id="14" creationId="{BFEEDDC8-5415-3842-40A2-9E87C7C71657}"/>
          </ac:spMkLst>
        </pc:spChg>
        <pc:spChg chg="mod">
          <ac:chgData name="Sudarshan Chakravarthi" userId="9632d19e-631d-46a5-9e9a-d9cc496f17d0" providerId="ADAL" clId="{A5B2A1DC-2599-4C24-8FFA-08EC542A8855}" dt="2022-07-12T14:04:28.327" v="5203"/>
          <ac:spMkLst>
            <pc:docMk/>
            <pc:sldMk cId="544035692" sldId="4389"/>
            <ac:spMk id="15" creationId="{A92696AB-1FAF-6210-6395-4E2ADC2B380D}"/>
          </ac:spMkLst>
        </pc:spChg>
        <pc:spChg chg="mod">
          <ac:chgData name="Sudarshan Chakravarthi" userId="9632d19e-631d-46a5-9e9a-d9cc496f17d0" providerId="ADAL" clId="{A5B2A1DC-2599-4C24-8FFA-08EC542A8855}" dt="2022-07-12T14:04:28.327" v="5203"/>
          <ac:spMkLst>
            <pc:docMk/>
            <pc:sldMk cId="544035692" sldId="4389"/>
            <ac:spMk id="16" creationId="{3E60638D-2763-1BD4-EB9D-FEDA8534229B}"/>
          </ac:spMkLst>
        </pc:spChg>
        <pc:spChg chg="mod">
          <ac:chgData name="Sudarshan Chakravarthi" userId="9632d19e-631d-46a5-9e9a-d9cc496f17d0" providerId="ADAL" clId="{A5B2A1DC-2599-4C24-8FFA-08EC542A8855}" dt="2022-07-12T14:04:28.327" v="5203"/>
          <ac:spMkLst>
            <pc:docMk/>
            <pc:sldMk cId="544035692" sldId="4389"/>
            <ac:spMk id="17" creationId="{746203BA-43E1-4E09-2A77-C913CD7496AB}"/>
          </ac:spMkLst>
        </pc:spChg>
        <pc:spChg chg="mod">
          <ac:chgData name="Sudarshan Chakravarthi" userId="9632d19e-631d-46a5-9e9a-d9cc496f17d0" providerId="ADAL" clId="{A5B2A1DC-2599-4C24-8FFA-08EC542A8855}" dt="2022-07-12T14:04:28.327" v="5203"/>
          <ac:spMkLst>
            <pc:docMk/>
            <pc:sldMk cId="544035692" sldId="4389"/>
            <ac:spMk id="18" creationId="{EE47E119-0589-C786-E504-244E9A8720EE}"/>
          </ac:spMkLst>
        </pc:spChg>
        <pc:spChg chg="mod">
          <ac:chgData name="Sudarshan Chakravarthi" userId="9632d19e-631d-46a5-9e9a-d9cc496f17d0" providerId="ADAL" clId="{A5B2A1DC-2599-4C24-8FFA-08EC542A8855}" dt="2022-07-12T14:04:28.327" v="5203"/>
          <ac:spMkLst>
            <pc:docMk/>
            <pc:sldMk cId="544035692" sldId="4389"/>
            <ac:spMk id="19" creationId="{1F69A88C-1879-A99D-30AB-9E126B035EAD}"/>
          </ac:spMkLst>
        </pc:spChg>
        <pc:spChg chg="mod">
          <ac:chgData name="Sudarshan Chakravarthi" userId="9632d19e-631d-46a5-9e9a-d9cc496f17d0" providerId="ADAL" clId="{A5B2A1DC-2599-4C24-8FFA-08EC542A8855}" dt="2022-07-12T14:04:28.327" v="5203"/>
          <ac:spMkLst>
            <pc:docMk/>
            <pc:sldMk cId="544035692" sldId="4389"/>
            <ac:spMk id="20" creationId="{243B8BD1-2AEB-88F1-C3AC-0F60D7C871B8}"/>
          </ac:spMkLst>
        </pc:spChg>
        <pc:spChg chg="mod">
          <ac:chgData name="Sudarshan Chakravarthi" userId="9632d19e-631d-46a5-9e9a-d9cc496f17d0" providerId="ADAL" clId="{A5B2A1DC-2599-4C24-8FFA-08EC542A8855}" dt="2022-07-12T14:04:28.327" v="5203"/>
          <ac:spMkLst>
            <pc:docMk/>
            <pc:sldMk cId="544035692" sldId="4389"/>
            <ac:spMk id="21" creationId="{733422BB-8E87-81DE-0019-87D9286ECAD4}"/>
          </ac:spMkLst>
        </pc:spChg>
        <pc:spChg chg="mod">
          <ac:chgData name="Sudarshan Chakravarthi" userId="9632d19e-631d-46a5-9e9a-d9cc496f17d0" providerId="ADAL" clId="{A5B2A1DC-2599-4C24-8FFA-08EC542A8855}" dt="2022-07-12T14:04:28.327" v="5203"/>
          <ac:spMkLst>
            <pc:docMk/>
            <pc:sldMk cId="544035692" sldId="4389"/>
            <ac:spMk id="22" creationId="{1AA9D8B8-44F5-A505-BD1E-7613AB1BD3D6}"/>
          </ac:spMkLst>
        </pc:spChg>
        <pc:spChg chg="mod">
          <ac:chgData name="Sudarshan Chakravarthi" userId="9632d19e-631d-46a5-9e9a-d9cc496f17d0" providerId="ADAL" clId="{A5B2A1DC-2599-4C24-8FFA-08EC542A8855}" dt="2022-07-12T14:04:28.327" v="5203"/>
          <ac:spMkLst>
            <pc:docMk/>
            <pc:sldMk cId="544035692" sldId="4389"/>
            <ac:spMk id="23" creationId="{91BF411D-BB12-BA1E-FB48-4DBEC80FB00C}"/>
          </ac:spMkLst>
        </pc:spChg>
        <pc:spChg chg="mod">
          <ac:chgData name="Sudarshan Chakravarthi" userId="9632d19e-631d-46a5-9e9a-d9cc496f17d0" providerId="ADAL" clId="{A5B2A1DC-2599-4C24-8FFA-08EC542A8855}" dt="2022-07-12T14:04:28.327" v="5203"/>
          <ac:spMkLst>
            <pc:docMk/>
            <pc:sldMk cId="544035692" sldId="4389"/>
            <ac:spMk id="24" creationId="{9EA6B6BE-74D0-E244-DC36-39CEC3DB8672}"/>
          </ac:spMkLst>
        </pc:spChg>
        <pc:spChg chg="mod">
          <ac:chgData name="Sudarshan Chakravarthi" userId="9632d19e-631d-46a5-9e9a-d9cc496f17d0" providerId="ADAL" clId="{A5B2A1DC-2599-4C24-8FFA-08EC542A8855}" dt="2022-07-12T14:04:28.327" v="5203"/>
          <ac:spMkLst>
            <pc:docMk/>
            <pc:sldMk cId="544035692" sldId="4389"/>
            <ac:spMk id="25" creationId="{3D1B9C74-688C-2B8B-D380-7847EBA8C5B2}"/>
          </ac:spMkLst>
        </pc:spChg>
        <pc:spChg chg="mod">
          <ac:chgData name="Sudarshan Chakravarthi" userId="9632d19e-631d-46a5-9e9a-d9cc496f17d0" providerId="ADAL" clId="{A5B2A1DC-2599-4C24-8FFA-08EC542A8855}" dt="2022-07-12T14:04:28.327" v="5203"/>
          <ac:spMkLst>
            <pc:docMk/>
            <pc:sldMk cId="544035692" sldId="4389"/>
            <ac:spMk id="26" creationId="{608EA963-0FFF-5BA4-8AE6-33A25EF133AC}"/>
          </ac:spMkLst>
        </pc:spChg>
        <pc:spChg chg="mod">
          <ac:chgData name="Sudarshan Chakravarthi" userId="9632d19e-631d-46a5-9e9a-d9cc496f17d0" providerId="ADAL" clId="{A5B2A1DC-2599-4C24-8FFA-08EC542A8855}" dt="2022-07-12T14:04:28.327" v="5203"/>
          <ac:spMkLst>
            <pc:docMk/>
            <pc:sldMk cId="544035692" sldId="4389"/>
            <ac:spMk id="27" creationId="{1B3BB0D8-2A9F-4DBA-6333-296B887F5995}"/>
          </ac:spMkLst>
        </pc:spChg>
        <pc:spChg chg="mod">
          <ac:chgData name="Sudarshan Chakravarthi" userId="9632d19e-631d-46a5-9e9a-d9cc496f17d0" providerId="ADAL" clId="{A5B2A1DC-2599-4C24-8FFA-08EC542A8855}" dt="2022-07-12T14:04:28.327" v="5203"/>
          <ac:spMkLst>
            <pc:docMk/>
            <pc:sldMk cId="544035692" sldId="4389"/>
            <ac:spMk id="28" creationId="{3A89A71F-7B5B-E579-2837-A5EBB2EA18BD}"/>
          </ac:spMkLst>
        </pc:spChg>
        <pc:spChg chg="mod">
          <ac:chgData name="Sudarshan Chakravarthi" userId="9632d19e-631d-46a5-9e9a-d9cc496f17d0" providerId="ADAL" clId="{A5B2A1DC-2599-4C24-8FFA-08EC542A8855}" dt="2022-07-12T14:04:28.327" v="5203"/>
          <ac:spMkLst>
            <pc:docMk/>
            <pc:sldMk cId="544035692" sldId="4389"/>
            <ac:spMk id="29" creationId="{36B3784C-FB21-255D-1CA0-4CE9CDB108B8}"/>
          </ac:spMkLst>
        </pc:spChg>
        <pc:spChg chg="mod">
          <ac:chgData name="Sudarshan Chakravarthi" userId="9632d19e-631d-46a5-9e9a-d9cc496f17d0" providerId="ADAL" clId="{A5B2A1DC-2599-4C24-8FFA-08EC542A8855}" dt="2022-07-12T14:04:28.327" v="5203"/>
          <ac:spMkLst>
            <pc:docMk/>
            <pc:sldMk cId="544035692" sldId="4389"/>
            <ac:spMk id="30" creationId="{E305E881-1470-7FB3-72F3-0E9B3C1936FA}"/>
          </ac:spMkLst>
        </pc:spChg>
        <pc:spChg chg="mod">
          <ac:chgData name="Sudarshan Chakravarthi" userId="9632d19e-631d-46a5-9e9a-d9cc496f17d0" providerId="ADAL" clId="{A5B2A1DC-2599-4C24-8FFA-08EC542A8855}" dt="2022-07-12T14:04:28.327" v="5203"/>
          <ac:spMkLst>
            <pc:docMk/>
            <pc:sldMk cId="544035692" sldId="4389"/>
            <ac:spMk id="31" creationId="{06419085-5F2E-6EA8-0B41-C4488B904612}"/>
          </ac:spMkLst>
        </pc:spChg>
        <pc:spChg chg="mod">
          <ac:chgData name="Sudarshan Chakravarthi" userId="9632d19e-631d-46a5-9e9a-d9cc496f17d0" providerId="ADAL" clId="{A5B2A1DC-2599-4C24-8FFA-08EC542A8855}" dt="2022-07-12T14:04:28.327" v="5203"/>
          <ac:spMkLst>
            <pc:docMk/>
            <pc:sldMk cId="544035692" sldId="4389"/>
            <ac:spMk id="32" creationId="{5BA111C5-B5AC-9B2B-6639-5C8C37DF9F0B}"/>
          </ac:spMkLst>
        </pc:spChg>
        <pc:spChg chg="mod">
          <ac:chgData name="Sudarshan Chakravarthi" userId="9632d19e-631d-46a5-9e9a-d9cc496f17d0" providerId="ADAL" clId="{A5B2A1DC-2599-4C24-8FFA-08EC542A8855}" dt="2022-07-12T14:04:28.327" v="5203"/>
          <ac:spMkLst>
            <pc:docMk/>
            <pc:sldMk cId="544035692" sldId="4389"/>
            <ac:spMk id="33" creationId="{CCBADCDA-8709-3394-8C78-6F47FE56F39A}"/>
          </ac:spMkLst>
        </pc:spChg>
        <pc:spChg chg="mod">
          <ac:chgData name="Sudarshan Chakravarthi" userId="9632d19e-631d-46a5-9e9a-d9cc496f17d0" providerId="ADAL" clId="{A5B2A1DC-2599-4C24-8FFA-08EC542A8855}" dt="2022-07-12T14:04:28.327" v="5203"/>
          <ac:spMkLst>
            <pc:docMk/>
            <pc:sldMk cId="544035692" sldId="4389"/>
            <ac:spMk id="34" creationId="{57998CD3-9EEE-6520-C22C-BB9C3DE8BA30}"/>
          </ac:spMkLst>
        </pc:spChg>
        <pc:spChg chg="mod">
          <ac:chgData name="Sudarshan Chakravarthi" userId="9632d19e-631d-46a5-9e9a-d9cc496f17d0" providerId="ADAL" clId="{A5B2A1DC-2599-4C24-8FFA-08EC542A8855}" dt="2022-07-12T14:04:28.327" v="5203"/>
          <ac:spMkLst>
            <pc:docMk/>
            <pc:sldMk cId="544035692" sldId="4389"/>
            <ac:spMk id="35" creationId="{DEC25180-D78A-5673-4220-8B2E47CDB8C9}"/>
          </ac:spMkLst>
        </pc:spChg>
        <pc:spChg chg="mod">
          <ac:chgData name="Sudarshan Chakravarthi" userId="9632d19e-631d-46a5-9e9a-d9cc496f17d0" providerId="ADAL" clId="{A5B2A1DC-2599-4C24-8FFA-08EC542A8855}" dt="2022-07-12T14:04:28.327" v="5203"/>
          <ac:spMkLst>
            <pc:docMk/>
            <pc:sldMk cId="544035692" sldId="4389"/>
            <ac:spMk id="36" creationId="{475DA9BF-3C42-B0E7-2AD1-B32ABA80DD5F}"/>
          </ac:spMkLst>
        </pc:spChg>
        <pc:spChg chg="mod">
          <ac:chgData name="Sudarshan Chakravarthi" userId="9632d19e-631d-46a5-9e9a-d9cc496f17d0" providerId="ADAL" clId="{A5B2A1DC-2599-4C24-8FFA-08EC542A8855}" dt="2022-07-12T14:04:28.327" v="5203"/>
          <ac:spMkLst>
            <pc:docMk/>
            <pc:sldMk cId="544035692" sldId="4389"/>
            <ac:spMk id="37" creationId="{8EE9BFC0-CAA9-3B37-152A-CB1168BB02A6}"/>
          </ac:spMkLst>
        </pc:spChg>
        <pc:spChg chg="mod">
          <ac:chgData name="Sudarshan Chakravarthi" userId="9632d19e-631d-46a5-9e9a-d9cc496f17d0" providerId="ADAL" clId="{A5B2A1DC-2599-4C24-8FFA-08EC542A8855}" dt="2022-07-12T14:04:28.327" v="5203"/>
          <ac:spMkLst>
            <pc:docMk/>
            <pc:sldMk cId="544035692" sldId="4389"/>
            <ac:spMk id="38" creationId="{EA6986FA-2F67-359E-00B6-67AE3F7AA37F}"/>
          </ac:spMkLst>
        </pc:spChg>
        <pc:spChg chg="mod">
          <ac:chgData name="Sudarshan Chakravarthi" userId="9632d19e-631d-46a5-9e9a-d9cc496f17d0" providerId="ADAL" clId="{A5B2A1DC-2599-4C24-8FFA-08EC542A8855}" dt="2022-07-12T14:04:28.327" v="5203"/>
          <ac:spMkLst>
            <pc:docMk/>
            <pc:sldMk cId="544035692" sldId="4389"/>
            <ac:spMk id="39" creationId="{3DD6A10F-587E-D62F-899D-7148A880E2F1}"/>
          </ac:spMkLst>
        </pc:spChg>
        <pc:spChg chg="mod">
          <ac:chgData name="Sudarshan Chakravarthi" userId="9632d19e-631d-46a5-9e9a-d9cc496f17d0" providerId="ADAL" clId="{A5B2A1DC-2599-4C24-8FFA-08EC542A8855}" dt="2022-07-12T14:04:28.327" v="5203"/>
          <ac:spMkLst>
            <pc:docMk/>
            <pc:sldMk cId="544035692" sldId="4389"/>
            <ac:spMk id="40" creationId="{FDF6136F-4609-5A5C-4310-AA403D578311}"/>
          </ac:spMkLst>
        </pc:spChg>
        <pc:spChg chg="mod">
          <ac:chgData name="Sudarshan Chakravarthi" userId="9632d19e-631d-46a5-9e9a-d9cc496f17d0" providerId="ADAL" clId="{A5B2A1DC-2599-4C24-8FFA-08EC542A8855}" dt="2022-07-12T14:04:28.327" v="5203"/>
          <ac:spMkLst>
            <pc:docMk/>
            <pc:sldMk cId="544035692" sldId="4389"/>
            <ac:spMk id="41" creationId="{0B0DAE67-2EBC-57AE-9035-18FC4F6338AF}"/>
          </ac:spMkLst>
        </pc:spChg>
        <pc:spChg chg="mod">
          <ac:chgData name="Sudarshan Chakravarthi" userId="9632d19e-631d-46a5-9e9a-d9cc496f17d0" providerId="ADAL" clId="{A5B2A1DC-2599-4C24-8FFA-08EC542A8855}" dt="2022-07-12T14:04:28.327" v="5203"/>
          <ac:spMkLst>
            <pc:docMk/>
            <pc:sldMk cId="544035692" sldId="4389"/>
            <ac:spMk id="42" creationId="{BC7C0E6F-49E3-40E0-FF0C-6DA06C841297}"/>
          </ac:spMkLst>
        </pc:spChg>
        <pc:spChg chg="mod">
          <ac:chgData name="Sudarshan Chakravarthi" userId="9632d19e-631d-46a5-9e9a-d9cc496f17d0" providerId="ADAL" clId="{A5B2A1DC-2599-4C24-8FFA-08EC542A8855}" dt="2022-07-12T14:04:28.327" v="5203"/>
          <ac:spMkLst>
            <pc:docMk/>
            <pc:sldMk cId="544035692" sldId="4389"/>
            <ac:spMk id="43" creationId="{FB53826C-01FA-C5DF-2C0C-8D2CFDD5C204}"/>
          </ac:spMkLst>
        </pc:spChg>
        <pc:spChg chg="mod">
          <ac:chgData name="Sudarshan Chakravarthi" userId="9632d19e-631d-46a5-9e9a-d9cc496f17d0" providerId="ADAL" clId="{A5B2A1DC-2599-4C24-8FFA-08EC542A8855}" dt="2022-07-12T14:04:28.327" v="5203"/>
          <ac:spMkLst>
            <pc:docMk/>
            <pc:sldMk cId="544035692" sldId="4389"/>
            <ac:spMk id="44" creationId="{AEB376CB-1D8C-A74F-BC5C-A4789E297991}"/>
          </ac:spMkLst>
        </pc:spChg>
        <pc:spChg chg="mod">
          <ac:chgData name="Sudarshan Chakravarthi" userId="9632d19e-631d-46a5-9e9a-d9cc496f17d0" providerId="ADAL" clId="{A5B2A1DC-2599-4C24-8FFA-08EC542A8855}" dt="2022-07-12T14:04:28.327" v="5203"/>
          <ac:spMkLst>
            <pc:docMk/>
            <pc:sldMk cId="544035692" sldId="4389"/>
            <ac:spMk id="45" creationId="{027330A9-28D6-43D6-FDC2-E2A8AA434CAB}"/>
          </ac:spMkLst>
        </pc:spChg>
        <pc:spChg chg="add del mod">
          <ac:chgData name="Sudarshan Chakravarthi" userId="9632d19e-631d-46a5-9e9a-d9cc496f17d0" providerId="ADAL" clId="{A5B2A1DC-2599-4C24-8FFA-08EC542A8855}" dt="2022-07-12T14:04:31.638" v="5204"/>
          <ac:spMkLst>
            <pc:docMk/>
            <pc:sldMk cId="544035692" sldId="4389"/>
            <ac:spMk id="46" creationId="{EBBCDECA-88FD-E8F4-6FBE-5925805A5657}"/>
          </ac:spMkLst>
        </pc:spChg>
        <pc:spChg chg="add del mod">
          <ac:chgData name="Sudarshan Chakravarthi" userId="9632d19e-631d-46a5-9e9a-d9cc496f17d0" providerId="ADAL" clId="{A5B2A1DC-2599-4C24-8FFA-08EC542A8855}" dt="2022-07-12T14:04:31.638" v="5204"/>
          <ac:spMkLst>
            <pc:docMk/>
            <pc:sldMk cId="544035692" sldId="4389"/>
            <ac:spMk id="49" creationId="{62614198-5193-1D3E-384F-F4B0D190DFF7}"/>
          </ac:spMkLst>
        </pc:spChg>
        <pc:spChg chg="add del mod">
          <ac:chgData name="Sudarshan Chakravarthi" userId="9632d19e-631d-46a5-9e9a-d9cc496f17d0" providerId="ADAL" clId="{A5B2A1DC-2599-4C24-8FFA-08EC542A8855}" dt="2022-07-12T14:04:31.638" v="5204"/>
          <ac:spMkLst>
            <pc:docMk/>
            <pc:sldMk cId="544035692" sldId="4389"/>
            <ac:spMk id="50" creationId="{0C6CB8AB-8437-A0FB-5361-D734ED4CE183}"/>
          </ac:spMkLst>
        </pc:spChg>
        <pc:spChg chg="add del mod">
          <ac:chgData name="Sudarshan Chakravarthi" userId="9632d19e-631d-46a5-9e9a-d9cc496f17d0" providerId="ADAL" clId="{A5B2A1DC-2599-4C24-8FFA-08EC542A8855}" dt="2022-07-12T14:04:31.638" v="5204"/>
          <ac:spMkLst>
            <pc:docMk/>
            <pc:sldMk cId="544035692" sldId="4389"/>
            <ac:spMk id="51" creationId="{8DF48CD2-01CB-6BB4-65B2-CD1C010180B6}"/>
          </ac:spMkLst>
        </pc:spChg>
        <pc:spChg chg="add del mod">
          <ac:chgData name="Sudarshan Chakravarthi" userId="9632d19e-631d-46a5-9e9a-d9cc496f17d0" providerId="ADAL" clId="{A5B2A1DC-2599-4C24-8FFA-08EC542A8855}" dt="2022-07-12T14:04:31.638" v="5204"/>
          <ac:spMkLst>
            <pc:docMk/>
            <pc:sldMk cId="544035692" sldId="4389"/>
            <ac:spMk id="52" creationId="{4B5C97F0-59E3-C36F-3ED0-D503C657A942}"/>
          </ac:spMkLst>
        </pc:spChg>
        <pc:spChg chg="add del mod">
          <ac:chgData name="Sudarshan Chakravarthi" userId="9632d19e-631d-46a5-9e9a-d9cc496f17d0" providerId="ADAL" clId="{A5B2A1DC-2599-4C24-8FFA-08EC542A8855}" dt="2022-07-12T14:04:31.638" v="5204"/>
          <ac:spMkLst>
            <pc:docMk/>
            <pc:sldMk cId="544035692" sldId="4389"/>
            <ac:spMk id="53" creationId="{DEFD44BF-FADF-5160-0C22-19CC1349A375}"/>
          </ac:spMkLst>
        </pc:spChg>
        <pc:spChg chg="add del mod">
          <ac:chgData name="Sudarshan Chakravarthi" userId="9632d19e-631d-46a5-9e9a-d9cc496f17d0" providerId="ADAL" clId="{A5B2A1DC-2599-4C24-8FFA-08EC542A8855}" dt="2022-07-12T14:04:31.638" v="5204"/>
          <ac:spMkLst>
            <pc:docMk/>
            <pc:sldMk cId="544035692" sldId="4389"/>
            <ac:spMk id="54" creationId="{4BA63382-71D4-C8CE-72CB-C48F519EC577}"/>
          </ac:spMkLst>
        </pc:spChg>
        <pc:spChg chg="add del mod">
          <ac:chgData name="Sudarshan Chakravarthi" userId="9632d19e-631d-46a5-9e9a-d9cc496f17d0" providerId="ADAL" clId="{A5B2A1DC-2599-4C24-8FFA-08EC542A8855}" dt="2022-07-12T14:04:31.638" v="5204"/>
          <ac:spMkLst>
            <pc:docMk/>
            <pc:sldMk cId="544035692" sldId="4389"/>
            <ac:spMk id="55" creationId="{369DA3F0-0B54-053B-34CC-B976327350FA}"/>
          </ac:spMkLst>
        </pc:spChg>
        <pc:spChg chg="add del mod">
          <ac:chgData name="Sudarshan Chakravarthi" userId="9632d19e-631d-46a5-9e9a-d9cc496f17d0" providerId="ADAL" clId="{A5B2A1DC-2599-4C24-8FFA-08EC542A8855}" dt="2022-07-12T14:04:31.638" v="5204"/>
          <ac:spMkLst>
            <pc:docMk/>
            <pc:sldMk cId="544035692" sldId="4389"/>
            <ac:spMk id="56" creationId="{0F350E4A-F1FE-D670-23D4-28BD11E07BAE}"/>
          </ac:spMkLst>
        </pc:spChg>
        <pc:spChg chg="add del mod">
          <ac:chgData name="Sudarshan Chakravarthi" userId="9632d19e-631d-46a5-9e9a-d9cc496f17d0" providerId="ADAL" clId="{A5B2A1DC-2599-4C24-8FFA-08EC542A8855}" dt="2022-07-12T14:04:31.638" v="5204"/>
          <ac:spMkLst>
            <pc:docMk/>
            <pc:sldMk cId="544035692" sldId="4389"/>
            <ac:spMk id="57" creationId="{7C22D7E5-FB23-FAA2-4CF7-424A4E7A7DCF}"/>
          </ac:spMkLst>
        </pc:spChg>
        <pc:spChg chg="add del mod">
          <ac:chgData name="Sudarshan Chakravarthi" userId="9632d19e-631d-46a5-9e9a-d9cc496f17d0" providerId="ADAL" clId="{A5B2A1DC-2599-4C24-8FFA-08EC542A8855}" dt="2022-07-12T14:04:31.638" v="5204"/>
          <ac:spMkLst>
            <pc:docMk/>
            <pc:sldMk cId="544035692" sldId="4389"/>
            <ac:spMk id="58" creationId="{486926A2-4789-BF45-BD47-03AD23FFF215}"/>
          </ac:spMkLst>
        </pc:spChg>
        <pc:spChg chg="mod">
          <ac:chgData name="Sudarshan Chakravarthi" userId="9632d19e-631d-46a5-9e9a-d9cc496f17d0" providerId="ADAL" clId="{A5B2A1DC-2599-4C24-8FFA-08EC542A8855}" dt="2022-07-12T14:04:31.658" v="5205"/>
          <ac:spMkLst>
            <pc:docMk/>
            <pc:sldMk cId="544035692" sldId="4389"/>
            <ac:spMk id="61" creationId="{9DEDD032-B5F1-3F56-EAA9-5EEE69344CBF}"/>
          </ac:spMkLst>
        </pc:spChg>
        <pc:spChg chg="mod">
          <ac:chgData name="Sudarshan Chakravarthi" userId="9632d19e-631d-46a5-9e9a-d9cc496f17d0" providerId="ADAL" clId="{A5B2A1DC-2599-4C24-8FFA-08EC542A8855}" dt="2022-07-12T14:04:31.658" v="5205"/>
          <ac:spMkLst>
            <pc:docMk/>
            <pc:sldMk cId="544035692" sldId="4389"/>
            <ac:spMk id="62" creationId="{6526579D-BBC9-39BD-B8F3-ED604FB948B7}"/>
          </ac:spMkLst>
        </pc:spChg>
        <pc:spChg chg="mod">
          <ac:chgData name="Sudarshan Chakravarthi" userId="9632d19e-631d-46a5-9e9a-d9cc496f17d0" providerId="ADAL" clId="{A5B2A1DC-2599-4C24-8FFA-08EC542A8855}" dt="2022-07-12T14:04:31.658" v="5205"/>
          <ac:spMkLst>
            <pc:docMk/>
            <pc:sldMk cId="544035692" sldId="4389"/>
            <ac:spMk id="63" creationId="{E59A841E-CFCA-43EE-90AE-53169DAF9733}"/>
          </ac:spMkLst>
        </pc:spChg>
        <pc:spChg chg="mod">
          <ac:chgData name="Sudarshan Chakravarthi" userId="9632d19e-631d-46a5-9e9a-d9cc496f17d0" providerId="ADAL" clId="{A5B2A1DC-2599-4C24-8FFA-08EC542A8855}" dt="2022-07-12T14:04:31.658" v="5205"/>
          <ac:spMkLst>
            <pc:docMk/>
            <pc:sldMk cId="544035692" sldId="4389"/>
            <ac:spMk id="64" creationId="{52CD7310-EE60-FAF2-4AFC-0BCF35B8EA07}"/>
          </ac:spMkLst>
        </pc:spChg>
        <pc:spChg chg="mod">
          <ac:chgData name="Sudarshan Chakravarthi" userId="9632d19e-631d-46a5-9e9a-d9cc496f17d0" providerId="ADAL" clId="{A5B2A1DC-2599-4C24-8FFA-08EC542A8855}" dt="2022-07-12T14:04:31.658" v="5205"/>
          <ac:spMkLst>
            <pc:docMk/>
            <pc:sldMk cId="544035692" sldId="4389"/>
            <ac:spMk id="65" creationId="{605696E7-8284-2D2D-F883-81E3FCD64EB7}"/>
          </ac:spMkLst>
        </pc:spChg>
        <pc:spChg chg="mod">
          <ac:chgData name="Sudarshan Chakravarthi" userId="9632d19e-631d-46a5-9e9a-d9cc496f17d0" providerId="ADAL" clId="{A5B2A1DC-2599-4C24-8FFA-08EC542A8855}" dt="2022-07-12T14:04:31.658" v="5205"/>
          <ac:spMkLst>
            <pc:docMk/>
            <pc:sldMk cId="544035692" sldId="4389"/>
            <ac:spMk id="66" creationId="{BC387CD5-7672-3B1A-837A-520F04B29901}"/>
          </ac:spMkLst>
        </pc:spChg>
        <pc:spChg chg="mod">
          <ac:chgData name="Sudarshan Chakravarthi" userId="9632d19e-631d-46a5-9e9a-d9cc496f17d0" providerId="ADAL" clId="{A5B2A1DC-2599-4C24-8FFA-08EC542A8855}" dt="2022-07-12T14:04:31.658" v="5205"/>
          <ac:spMkLst>
            <pc:docMk/>
            <pc:sldMk cId="544035692" sldId="4389"/>
            <ac:spMk id="67" creationId="{3CE4A6A1-59D0-12F6-BC3B-600B22136E15}"/>
          </ac:spMkLst>
        </pc:spChg>
        <pc:spChg chg="mod">
          <ac:chgData name="Sudarshan Chakravarthi" userId="9632d19e-631d-46a5-9e9a-d9cc496f17d0" providerId="ADAL" clId="{A5B2A1DC-2599-4C24-8FFA-08EC542A8855}" dt="2022-07-12T14:04:31.658" v="5205"/>
          <ac:spMkLst>
            <pc:docMk/>
            <pc:sldMk cId="544035692" sldId="4389"/>
            <ac:spMk id="68" creationId="{9FF94BA8-4FC9-1D41-489B-FF9B2885460F}"/>
          </ac:spMkLst>
        </pc:spChg>
        <pc:spChg chg="mod">
          <ac:chgData name="Sudarshan Chakravarthi" userId="9632d19e-631d-46a5-9e9a-d9cc496f17d0" providerId="ADAL" clId="{A5B2A1DC-2599-4C24-8FFA-08EC542A8855}" dt="2022-07-12T14:04:31.658" v="5205"/>
          <ac:spMkLst>
            <pc:docMk/>
            <pc:sldMk cId="544035692" sldId="4389"/>
            <ac:spMk id="69" creationId="{6B0DE8E3-C464-CE35-4D75-F39ED04F751D}"/>
          </ac:spMkLst>
        </pc:spChg>
        <pc:spChg chg="mod">
          <ac:chgData name="Sudarshan Chakravarthi" userId="9632d19e-631d-46a5-9e9a-d9cc496f17d0" providerId="ADAL" clId="{A5B2A1DC-2599-4C24-8FFA-08EC542A8855}" dt="2022-07-12T14:04:31.658" v="5205"/>
          <ac:spMkLst>
            <pc:docMk/>
            <pc:sldMk cId="544035692" sldId="4389"/>
            <ac:spMk id="70" creationId="{0D76BC41-9CE4-F9A2-C1A6-B9380297D7A6}"/>
          </ac:spMkLst>
        </pc:spChg>
        <pc:spChg chg="mod">
          <ac:chgData name="Sudarshan Chakravarthi" userId="9632d19e-631d-46a5-9e9a-d9cc496f17d0" providerId="ADAL" clId="{A5B2A1DC-2599-4C24-8FFA-08EC542A8855}" dt="2022-07-12T14:04:31.658" v="5205"/>
          <ac:spMkLst>
            <pc:docMk/>
            <pc:sldMk cId="544035692" sldId="4389"/>
            <ac:spMk id="71" creationId="{BBBB3031-8B6F-7B63-89F6-6A9094E1B4F4}"/>
          </ac:spMkLst>
        </pc:spChg>
        <pc:spChg chg="mod">
          <ac:chgData name="Sudarshan Chakravarthi" userId="9632d19e-631d-46a5-9e9a-d9cc496f17d0" providerId="ADAL" clId="{A5B2A1DC-2599-4C24-8FFA-08EC542A8855}" dt="2022-07-12T14:04:31.658" v="5205"/>
          <ac:spMkLst>
            <pc:docMk/>
            <pc:sldMk cId="544035692" sldId="4389"/>
            <ac:spMk id="72" creationId="{12138137-18C1-530A-E187-B9887787A9AD}"/>
          </ac:spMkLst>
        </pc:spChg>
        <pc:spChg chg="mod">
          <ac:chgData name="Sudarshan Chakravarthi" userId="9632d19e-631d-46a5-9e9a-d9cc496f17d0" providerId="ADAL" clId="{A5B2A1DC-2599-4C24-8FFA-08EC542A8855}" dt="2022-07-12T14:04:31.658" v="5205"/>
          <ac:spMkLst>
            <pc:docMk/>
            <pc:sldMk cId="544035692" sldId="4389"/>
            <ac:spMk id="73" creationId="{2C98B9B6-ED19-0BB6-001E-1D55F70ECC9F}"/>
          </ac:spMkLst>
        </pc:spChg>
        <pc:spChg chg="mod">
          <ac:chgData name="Sudarshan Chakravarthi" userId="9632d19e-631d-46a5-9e9a-d9cc496f17d0" providerId="ADAL" clId="{A5B2A1DC-2599-4C24-8FFA-08EC542A8855}" dt="2022-07-12T14:04:31.658" v="5205"/>
          <ac:spMkLst>
            <pc:docMk/>
            <pc:sldMk cId="544035692" sldId="4389"/>
            <ac:spMk id="74" creationId="{CD27DAF0-CC9F-0F1F-978A-F6AC7F242884}"/>
          </ac:spMkLst>
        </pc:spChg>
        <pc:spChg chg="mod">
          <ac:chgData name="Sudarshan Chakravarthi" userId="9632d19e-631d-46a5-9e9a-d9cc496f17d0" providerId="ADAL" clId="{A5B2A1DC-2599-4C24-8FFA-08EC542A8855}" dt="2022-07-12T14:04:31.658" v="5205"/>
          <ac:spMkLst>
            <pc:docMk/>
            <pc:sldMk cId="544035692" sldId="4389"/>
            <ac:spMk id="75" creationId="{3D3268B8-EE1D-B99F-436B-3A705AAB23EC}"/>
          </ac:spMkLst>
        </pc:spChg>
        <pc:spChg chg="mod">
          <ac:chgData name="Sudarshan Chakravarthi" userId="9632d19e-631d-46a5-9e9a-d9cc496f17d0" providerId="ADAL" clId="{A5B2A1DC-2599-4C24-8FFA-08EC542A8855}" dt="2022-07-12T14:04:31.658" v="5205"/>
          <ac:spMkLst>
            <pc:docMk/>
            <pc:sldMk cId="544035692" sldId="4389"/>
            <ac:spMk id="76" creationId="{E3165962-FB4D-AAFE-BE2F-07DCDAA51B96}"/>
          </ac:spMkLst>
        </pc:spChg>
        <pc:spChg chg="mod">
          <ac:chgData name="Sudarshan Chakravarthi" userId="9632d19e-631d-46a5-9e9a-d9cc496f17d0" providerId="ADAL" clId="{A5B2A1DC-2599-4C24-8FFA-08EC542A8855}" dt="2022-07-12T14:04:31.658" v="5205"/>
          <ac:spMkLst>
            <pc:docMk/>
            <pc:sldMk cId="544035692" sldId="4389"/>
            <ac:spMk id="77" creationId="{C9789AC4-4F0B-C03D-9F0F-A59D0093A859}"/>
          </ac:spMkLst>
        </pc:spChg>
        <pc:spChg chg="mod">
          <ac:chgData name="Sudarshan Chakravarthi" userId="9632d19e-631d-46a5-9e9a-d9cc496f17d0" providerId="ADAL" clId="{A5B2A1DC-2599-4C24-8FFA-08EC542A8855}" dt="2022-07-12T14:04:31.658" v="5205"/>
          <ac:spMkLst>
            <pc:docMk/>
            <pc:sldMk cId="544035692" sldId="4389"/>
            <ac:spMk id="78" creationId="{571E8528-3849-9AD4-16AA-28CD5581C862}"/>
          </ac:spMkLst>
        </pc:spChg>
        <pc:spChg chg="mod">
          <ac:chgData name="Sudarshan Chakravarthi" userId="9632d19e-631d-46a5-9e9a-d9cc496f17d0" providerId="ADAL" clId="{A5B2A1DC-2599-4C24-8FFA-08EC542A8855}" dt="2022-07-12T14:04:31.658" v="5205"/>
          <ac:spMkLst>
            <pc:docMk/>
            <pc:sldMk cId="544035692" sldId="4389"/>
            <ac:spMk id="79" creationId="{3BD40AEE-96E7-A8E8-2765-2D901C88D7D9}"/>
          </ac:spMkLst>
        </pc:spChg>
        <pc:spChg chg="mod">
          <ac:chgData name="Sudarshan Chakravarthi" userId="9632d19e-631d-46a5-9e9a-d9cc496f17d0" providerId="ADAL" clId="{A5B2A1DC-2599-4C24-8FFA-08EC542A8855}" dt="2022-07-12T14:04:31.658" v="5205"/>
          <ac:spMkLst>
            <pc:docMk/>
            <pc:sldMk cId="544035692" sldId="4389"/>
            <ac:spMk id="80" creationId="{6CBD8197-9CC0-CC77-3D71-7B3C17824837}"/>
          </ac:spMkLst>
        </pc:spChg>
        <pc:spChg chg="mod">
          <ac:chgData name="Sudarshan Chakravarthi" userId="9632d19e-631d-46a5-9e9a-d9cc496f17d0" providerId="ADAL" clId="{A5B2A1DC-2599-4C24-8FFA-08EC542A8855}" dt="2022-07-12T14:04:31.658" v="5205"/>
          <ac:spMkLst>
            <pc:docMk/>
            <pc:sldMk cId="544035692" sldId="4389"/>
            <ac:spMk id="81" creationId="{B31437B1-1249-94BE-4179-3F7A258AA26D}"/>
          </ac:spMkLst>
        </pc:spChg>
        <pc:spChg chg="mod">
          <ac:chgData name="Sudarshan Chakravarthi" userId="9632d19e-631d-46a5-9e9a-d9cc496f17d0" providerId="ADAL" clId="{A5B2A1DC-2599-4C24-8FFA-08EC542A8855}" dt="2022-07-12T14:04:31.658" v="5205"/>
          <ac:spMkLst>
            <pc:docMk/>
            <pc:sldMk cId="544035692" sldId="4389"/>
            <ac:spMk id="82" creationId="{1B54A679-ABF4-1B28-CD8F-C20ED6CDB08A}"/>
          </ac:spMkLst>
        </pc:spChg>
        <pc:spChg chg="mod">
          <ac:chgData name="Sudarshan Chakravarthi" userId="9632d19e-631d-46a5-9e9a-d9cc496f17d0" providerId="ADAL" clId="{A5B2A1DC-2599-4C24-8FFA-08EC542A8855}" dt="2022-07-12T14:04:31.658" v="5205"/>
          <ac:spMkLst>
            <pc:docMk/>
            <pc:sldMk cId="544035692" sldId="4389"/>
            <ac:spMk id="83" creationId="{D19C6C64-F4FD-51CA-E1BA-F57E08A45FC6}"/>
          </ac:spMkLst>
        </pc:spChg>
        <pc:spChg chg="mod">
          <ac:chgData name="Sudarshan Chakravarthi" userId="9632d19e-631d-46a5-9e9a-d9cc496f17d0" providerId="ADAL" clId="{A5B2A1DC-2599-4C24-8FFA-08EC542A8855}" dt="2022-07-12T14:04:31.658" v="5205"/>
          <ac:spMkLst>
            <pc:docMk/>
            <pc:sldMk cId="544035692" sldId="4389"/>
            <ac:spMk id="84" creationId="{C8F9EB13-02BF-E9A5-7F0C-D2C98CB05F1D}"/>
          </ac:spMkLst>
        </pc:spChg>
        <pc:spChg chg="mod">
          <ac:chgData name="Sudarshan Chakravarthi" userId="9632d19e-631d-46a5-9e9a-d9cc496f17d0" providerId="ADAL" clId="{A5B2A1DC-2599-4C24-8FFA-08EC542A8855}" dt="2022-07-12T14:04:31.658" v="5205"/>
          <ac:spMkLst>
            <pc:docMk/>
            <pc:sldMk cId="544035692" sldId="4389"/>
            <ac:spMk id="85" creationId="{DEE76975-83B7-7220-1DA8-B3904C3D40A7}"/>
          </ac:spMkLst>
        </pc:spChg>
        <pc:spChg chg="mod">
          <ac:chgData name="Sudarshan Chakravarthi" userId="9632d19e-631d-46a5-9e9a-d9cc496f17d0" providerId="ADAL" clId="{A5B2A1DC-2599-4C24-8FFA-08EC542A8855}" dt="2022-07-12T14:04:31.658" v="5205"/>
          <ac:spMkLst>
            <pc:docMk/>
            <pc:sldMk cId="544035692" sldId="4389"/>
            <ac:spMk id="86" creationId="{4CE855E4-8940-9D69-78A1-0985A11D3DFE}"/>
          </ac:spMkLst>
        </pc:spChg>
        <pc:spChg chg="mod">
          <ac:chgData name="Sudarshan Chakravarthi" userId="9632d19e-631d-46a5-9e9a-d9cc496f17d0" providerId="ADAL" clId="{A5B2A1DC-2599-4C24-8FFA-08EC542A8855}" dt="2022-07-12T14:04:31.658" v="5205"/>
          <ac:spMkLst>
            <pc:docMk/>
            <pc:sldMk cId="544035692" sldId="4389"/>
            <ac:spMk id="87" creationId="{E7BAC83D-7A9F-09F5-843E-336C71ECF1D5}"/>
          </ac:spMkLst>
        </pc:spChg>
        <pc:spChg chg="mod">
          <ac:chgData name="Sudarshan Chakravarthi" userId="9632d19e-631d-46a5-9e9a-d9cc496f17d0" providerId="ADAL" clId="{A5B2A1DC-2599-4C24-8FFA-08EC542A8855}" dt="2022-07-12T14:04:31.658" v="5205"/>
          <ac:spMkLst>
            <pc:docMk/>
            <pc:sldMk cId="544035692" sldId="4389"/>
            <ac:spMk id="88" creationId="{33B5285E-31EC-9CCE-7276-DCA06F5FE8D0}"/>
          </ac:spMkLst>
        </pc:spChg>
        <pc:spChg chg="mod">
          <ac:chgData name="Sudarshan Chakravarthi" userId="9632d19e-631d-46a5-9e9a-d9cc496f17d0" providerId="ADAL" clId="{A5B2A1DC-2599-4C24-8FFA-08EC542A8855}" dt="2022-07-12T14:04:31.658" v="5205"/>
          <ac:spMkLst>
            <pc:docMk/>
            <pc:sldMk cId="544035692" sldId="4389"/>
            <ac:spMk id="89" creationId="{AE180FD7-3001-B7D5-4379-0D6E4BC0EDEA}"/>
          </ac:spMkLst>
        </pc:spChg>
        <pc:spChg chg="mod">
          <ac:chgData name="Sudarshan Chakravarthi" userId="9632d19e-631d-46a5-9e9a-d9cc496f17d0" providerId="ADAL" clId="{A5B2A1DC-2599-4C24-8FFA-08EC542A8855}" dt="2022-07-12T14:04:31.658" v="5205"/>
          <ac:spMkLst>
            <pc:docMk/>
            <pc:sldMk cId="544035692" sldId="4389"/>
            <ac:spMk id="90" creationId="{4DE2A08E-F21F-97F9-5140-62BC3CB2F271}"/>
          </ac:spMkLst>
        </pc:spChg>
        <pc:spChg chg="mod">
          <ac:chgData name="Sudarshan Chakravarthi" userId="9632d19e-631d-46a5-9e9a-d9cc496f17d0" providerId="ADAL" clId="{A5B2A1DC-2599-4C24-8FFA-08EC542A8855}" dt="2022-07-12T14:04:31.658" v="5205"/>
          <ac:spMkLst>
            <pc:docMk/>
            <pc:sldMk cId="544035692" sldId="4389"/>
            <ac:spMk id="91" creationId="{6D861FE9-DC24-C30E-02E8-FC1C60DA9BC5}"/>
          </ac:spMkLst>
        </pc:spChg>
        <pc:spChg chg="mod">
          <ac:chgData name="Sudarshan Chakravarthi" userId="9632d19e-631d-46a5-9e9a-d9cc496f17d0" providerId="ADAL" clId="{A5B2A1DC-2599-4C24-8FFA-08EC542A8855}" dt="2022-07-12T14:04:31.658" v="5205"/>
          <ac:spMkLst>
            <pc:docMk/>
            <pc:sldMk cId="544035692" sldId="4389"/>
            <ac:spMk id="92" creationId="{A8D2F166-6910-000C-0893-3CC372CFF5F3}"/>
          </ac:spMkLst>
        </pc:spChg>
        <pc:spChg chg="mod">
          <ac:chgData name="Sudarshan Chakravarthi" userId="9632d19e-631d-46a5-9e9a-d9cc496f17d0" providerId="ADAL" clId="{A5B2A1DC-2599-4C24-8FFA-08EC542A8855}" dt="2022-07-12T14:04:31.658" v="5205"/>
          <ac:spMkLst>
            <pc:docMk/>
            <pc:sldMk cId="544035692" sldId="4389"/>
            <ac:spMk id="93" creationId="{A6F15025-B562-6D0D-53B0-265C5CFE1DA0}"/>
          </ac:spMkLst>
        </pc:spChg>
        <pc:spChg chg="mod">
          <ac:chgData name="Sudarshan Chakravarthi" userId="9632d19e-631d-46a5-9e9a-d9cc496f17d0" providerId="ADAL" clId="{A5B2A1DC-2599-4C24-8FFA-08EC542A8855}" dt="2022-07-12T14:04:31.658" v="5205"/>
          <ac:spMkLst>
            <pc:docMk/>
            <pc:sldMk cId="544035692" sldId="4389"/>
            <ac:spMk id="94" creationId="{7D117804-A143-A652-327B-5A7A7B8F0424}"/>
          </ac:spMkLst>
        </pc:spChg>
        <pc:spChg chg="mod">
          <ac:chgData name="Sudarshan Chakravarthi" userId="9632d19e-631d-46a5-9e9a-d9cc496f17d0" providerId="ADAL" clId="{A5B2A1DC-2599-4C24-8FFA-08EC542A8855}" dt="2022-07-12T14:04:31.658" v="5205"/>
          <ac:spMkLst>
            <pc:docMk/>
            <pc:sldMk cId="544035692" sldId="4389"/>
            <ac:spMk id="95" creationId="{6AD6C924-6955-D0BB-5AF4-C8C8368B2F6A}"/>
          </ac:spMkLst>
        </pc:spChg>
        <pc:spChg chg="mod">
          <ac:chgData name="Sudarshan Chakravarthi" userId="9632d19e-631d-46a5-9e9a-d9cc496f17d0" providerId="ADAL" clId="{A5B2A1DC-2599-4C24-8FFA-08EC542A8855}" dt="2022-07-12T14:04:31.658" v="5205"/>
          <ac:spMkLst>
            <pc:docMk/>
            <pc:sldMk cId="544035692" sldId="4389"/>
            <ac:spMk id="96" creationId="{3C49983F-8DB6-E740-8D7A-42A1BDC578EC}"/>
          </ac:spMkLst>
        </pc:spChg>
        <pc:spChg chg="mod">
          <ac:chgData name="Sudarshan Chakravarthi" userId="9632d19e-631d-46a5-9e9a-d9cc496f17d0" providerId="ADAL" clId="{A5B2A1DC-2599-4C24-8FFA-08EC542A8855}" dt="2022-07-12T14:04:31.658" v="5205"/>
          <ac:spMkLst>
            <pc:docMk/>
            <pc:sldMk cId="544035692" sldId="4389"/>
            <ac:spMk id="97" creationId="{D2AE09BE-6D38-064C-A830-4BCFA82B22F7}"/>
          </ac:spMkLst>
        </pc:spChg>
        <pc:spChg chg="mod">
          <ac:chgData name="Sudarshan Chakravarthi" userId="9632d19e-631d-46a5-9e9a-d9cc496f17d0" providerId="ADAL" clId="{A5B2A1DC-2599-4C24-8FFA-08EC542A8855}" dt="2022-07-12T14:04:31.658" v="5205"/>
          <ac:spMkLst>
            <pc:docMk/>
            <pc:sldMk cId="544035692" sldId="4389"/>
            <ac:spMk id="98" creationId="{9F5A7968-DE0B-7AA2-5AC9-56336FBF8029}"/>
          </ac:spMkLst>
        </pc:spChg>
        <pc:spChg chg="mod">
          <ac:chgData name="Sudarshan Chakravarthi" userId="9632d19e-631d-46a5-9e9a-d9cc496f17d0" providerId="ADAL" clId="{A5B2A1DC-2599-4C24-8FFA-08EC542A8855}" dt="2022-07-12T14:04:31.658" v="5205"/>
          <ac:spMkLst>
            <pc:docMk/>
            <pc:sldMk cId="544035692" sldId="4389"/>
            <ac:spMk id="99" creationId="{AC261543-8DDD-E46A-79F4-9D07B7592EF3}"/>
          </ac:spMkLst>
        </pc:spChg>
        <pc:spChg chg="mod">
          <ac:chgData name="Sudarshan Chakravarthi" userId="9632d19e-631d-46a5-9e9a-d9cc496f17d0" providerId="ADAL" clId="{A5B2A1DC-2599-4C24-8FFA-08EC542A8855}" dt="2022-07-12T14:04:31.658" v="5205"/>
          <ac:spMkLst>
            <pc:docMk/>
            <pc:sldMk cId="544035692" sldId="4389"/>
            <ac:spMk id="100" creationId="{8AD1F2AA-E0BC-C3DE-DC5F-85DF15E9CECD}"/>
          </ac:spMkLst>
        </pc:spChg>
        <pc:spChg chg="mod">
          <ac:chgData name="Sudarshan Chakravarthi" userId="9632d19e-631d-46a5-9e9a-d9cc496f17d0" providerId="ADAL" clId="{A5B2A1DC-2599-4C24-8FFA-08EC542A8855}" dt="2022-07-12T14:04:31.658" v="5205"/>
          <ac:spMkLst>
            <pc:docMk/>
            <pc:sldMk cId="544035692" sldId="4389"/>
            <ac:spMk id="101" creationId="{2F4C45A1-20F9-580B-5077-CDA058A2C2C2}"/>
          </ac:spMkLst>
        </pc:spChg>
        <pc:spChg chg="mod">
          <ac:chgData name="Sudarshan Chakravarthi" userId="9632d19e-631d-46a5-9e9a-d9cc496f17d0" providerId="ADAL" clId="{A5B2A1DC-2599-4C24-8FFA-08EC542A8855}" dt="2022-07-12T14:04:31.658" v="5205"/>
          <ac:spMkLst>
            <pc:docMk/>
            <pc:sldMk cId="544035692" sldId="4389"/>
            <ac:spMk id="102" creationId="{A5A1CEFD-8C11-0758-19AB-38734C0B5ABD}"/>
          </ac:spMkLst>
        </pc:spChg>
        <pc:spChg chg="mod">
          <ac:chgData name="Sudarshan Chakravarthi" userId="9632d19e-631d-46a5-9e9a-d9cc496f17d0" providerId="ADAL" clId="{A5B2A1DC-2599-4C24-8FFA-08EC542A8855}" dt="2022-07-12T14:04:31.658" v="5205"/>
          <ac:spMkLst>
            <pc:docMk/>
            <pc:sldMk cId="544035692" sldId="4389"/>
            <ac:spMk id="103" creationId="{2870CBED-1C12-2871-FC29-244F3C1FEA9F}"/>
          </ac:spMkLst>
        </pc:spChg>
        <pc:spChg chg="add mod ord">
          <ac:chgData name="Sudarshan Chakravarthi" userId="9632d19e-631d-46a5-9e9a-d9cc496f17d0" providerId="ADAL" clId="{A5B2A1DC-2599-4C24-8FFA-08EC542A8855}" dt="2022-07-13T11:06:49.388" v="8432" actId="1076"/>
          <ac:spMkLst>
            <pc:docMk/>
            <pc:sldMk cId="544035692" sldId="4389"/>
            <ac:spMk id="104" creationId="{F433DD90-996E-C82F-B217-0028A5C8C85D}"/>
          </ac:spMkLst>
        </pc:spChg>
        <pc:spChg chg="add mod">
          <ac:chgData name="Sudarshan Chakravarthi" userId="9632d19e-631d-46a5-9e9a-d9cc496f17d0" providerId="ADAL" clId="{A5B2A1DC-2599-4C24-8FFA-08EC542A8855}" dt="2022-07-12T14:07:32.135" v="5280" actId="207"/>
          <ac:spMkLst>
            <pc:docMk/>
            <pc:sldMk cId="544035692" sldId="4389"/>
            <ac:spMk id="107" creationId="{5624C42E-169A-153D-2978-AEF03E4F6CB7}"/>
          </ac:spMkLst>
        </pc:spChg>
        <pc:spChg chg="add mod">
          <ac:chgData name="Sudarshan Chakravarthi" userId="9632d19e-631d-46a5-9e9a-d9cc496f17d0" providerId="ADAL" clId="{A5B2A1DC-2599-4C24-8FFA-08EC542A8855}" dt="2022-07-12T14:07:34.679" v="5281" actId="207"/>
          <ac:spMkLst>
            <pc:docMk/>
            <pc:sldMk cId="544035692" sldId="4389"/>
            <ac:spMk id="108" creationId="{88C1D345-4642-6DEC-3C8D-B03725D2BB5F}"/>
          </ac:spMkLst>
        </pc:spChg>
        <pc:spChg chg="add mod">
          <ac:chgData name="Sudarshan Chakravarthi" userId="9632d19e-631d-46a5-9e9a-d9cc496f17d0" providerId="ADAL" clId="{A5B2A1DC-2599-4C24-8FFA-08EC542A8855}" dt="2022-07-12T14:04:31.658" v="5205"/>
          <ac:spMkLst>
            <pc:docMk/>
            <pc:sldMk cId="544035692" sldId="4389"/>
            <ac:spMk id="109" creationId="{5053F568-B9AD-410C-B375-FF322A77590B}"/>
          </ac:spMkLst>
        </pc:spChg>
        <pc:spChg chg="add mod">
          <ac:chgData name="Sudarshan Chakravarthi" userId="9632d19e-631d-46a5-9e9a-d9cc496f17d0" providerId="ADAL" clId="{A5B2A1DC-2599-4C24-8FFA-08EC542A8855}" dt="2022-07-12T14:04:31.658" v="5205"/>
          <ac:spMkLst>
            <pc:docMk/>
            <pc:sldMk cId="544035692" sldId="4389"/>
            <ac:spMk id="110" creationId="{F820F9B4-2622-BB4A-B244-5C545DB3E9D1}"/>
          </ac:spMkLst>
        </pc:spChg>
        <pc:spChg chg="add mod">
          <ac:chgData name="Sudarshan Chakravarthi" userId="9632d19e-631d-46a5-9e9a-d9cc496f17d0" providerId="ADAL" clId="{A5B2A1DC-2599-4C24-8FFA-08EC542A8855}" dt="2022-07-12T14:05:26.797" v="5275" actId="6549"/>
          <ac:spMkLst>
            <pc:docMk/>
            <pc:sldMk cId="544035692" sldId="4389"/>
            <ac:spMk id="111" creationId="{D70848F9-A9A5-41D7-62E2-6CAB438CE8BC}"/>
          </ac:spMkLst>
        </pc:spChg>
        <pc:spChg chg="add mod">
          <ac:chgData name="Sudarshan Chakravarthi" userId="9632d19e-631d-46a5-9e9a-d9cc496f17d0" providerId="ADAL" clId="{A5B2A1DC-2599-4C24-8FFA-08EC542A8855}" dt="2022-07-13T11:11:49.399" v="8650" actId="6549"/>
          <ac:spMkLst>
            <pc:docMk/>
            <pc:sldMk cId="544035692" sldId="4389"/>
            <ac:spMk id="112" creationId="{1575E5BF-2F2F-5B22-F74A-E609218674F5}"/>
          </ac:spMkLst>
        </pc:spChg>
        <pc:spChg chg="add mod">
          <ac:chgData name="Sudarshan Chakravarthi" userId="9632d19e-631d-46a5-9e9a-d9cc496f17d0" providerId="ADAL" clId="{A5B2A1DC-2599-4C24-8FFA-08EC542A8855}" dt="2022-07-12T14:05:22.563" v="5273" actId="20577"/>
          <ac:spMkLst>
            <pc:docMk/>
            <pc:sldMk cId="544035692" sldId="4389"/>
            <ac:spMk id="113" creationId="{B3B41987-EFD7-5E19-18AB-A91864DC97BA}"/>
          </ac:spMkLst>
        </pc:spChg>
        <pc:spChg chg="add del mod">
          <ac:chgData name="Sudarshan Chakravarthi" userId="9632d19e-631d-46a5-9e9a-d9cc496f17d0" providerId="ADAL" clId="{A5B2A1DC-2599-4C24-8FFA-08EC542A8855}" dt="2022-07-13T11:06:37.405" v="8428" actId="478"/>
          <ac:spMkLst>
            <pc:docMk/>
            <pc:sldMk cId="544035692" sldId="4389"/>
            <ac:spMk id="114" creationId="{6E0A737D-A26F-074A-98EB-B3EF22B9CACC}"/>
          </ac:spMkLst>
        </pc:spChg>
        <pc:spChg chg="add mod">
          <ac:chgData name="Sudarshan Chakravarthi" userId="9632d19e-631d-46a5-9e9a-d9cc496f17d0" providerId="ADAL" clId="{A5B2A1DC-2599-4C24-8FFA-08EC542A8855}" dt="2022-07-13T11:12:01.041" v="8663" actId="6549"/>
          <ac:spMkLst>
            <pc:docMk/>
            <pc:sldMk cId="544035692" sldId="4389"/>
            <ac:spMk id="115" creationId="{5C28B3E1-80D7-0290-4EC0-7C6D42D7FDA8}"/>
          </ac:spMkLst>
        </pc:spChg>
        <pc:spChg chg="add mod">
          <ac:chgData name="Sudarshan Chakravarthi" userId="9632d19e-631d-46a5-9e9a-d9cc496f17d0" providerId="ADAL" clId="{A5B2A1DC-2599-4C24-8FFA-08EC542A8855}" dt="2022-07-13T11:12:05.034" v="8667" actId="6549"/>
          <ac:spMkLst>
            <pc:docMk/>
            <pc:sldMk cId="544035692" sldId="4389"/>
            <ac:spMk id="116" creationId="{4A7A1E8A-88AD-3059-3D56-01CF1D08F368}"/>
          </ac:spMkLst>
        </pc:spChg>
        <pc:spChg chg="add mod ord">
          <ac:chgData name="Sudarshan Chakravarthi" userId="9632d19e-631d-46a5-9e9a-d9cc496f17d0" providerId="ADAL" clId="{A5B2A1DC-2599-4C24-8FFA-08EC542A8855}" dt="2022-07-13T11:12:22.972" v="8668" actId="167"/>
          <ac:spMkLst>
            <pc:docMk/>
            <pc:sldMk cId="544035692" sldId="4389"/>
            <ac:spMk id="118" creationId="{B20B65F7-C930-FC8A-1D39-DAE9A6FD8F70}"/>
          </ac:spMkLst>
        </pc:spChg>
        <pc:spChg chg="add mod">
          <ac:chgData name="Sudarshan Chakravarthi" userId="9632d19e-631d-46a5-9e9a-d9cc496f17d0" providerId="ADAL" clId="{A5B2A1DC-2599-4C24-8FFA-08EC542A8855}" dt="2022-07-12T14:06:11.652" v="5279" actId="207"/>
          <ac:spMkLst>
            <pc:docMk/>
            <pc:sldMk cId="544035692" sldId="4389"/>
            <ac:spMk id="120" creationId="{70CCF282-99F7-1EB2-CF4B-BE8FA558A661}"/>
          </ac:spMkLst>
        </pc:spChg>
        <pc:spChg chg="add mod">
          <ac:chgData name="Sudarshan Chakravarthi" userId="9632d19e-631d-46a5-9e9a-d9cc496f17d0" providerId="ADAL" clId="{A5B2A1DC-2599-4C24-8FFA-08EC542A8855}" dt="2022-07-13T11:11:17.545" v="8642" actId="20577"/>
          <ac:spMkLst>
            <pc:docMk/>
            <pc:sldMk cId="544035692" sldId="4389"/>
            <ac:spMk id="121" creationId="{8480C4ED-E181-F727-2ADB-07485059A230}"/>
          </ac:spMkLst>
        </pc:spChg>
        <pc:grpChg chg="add del mod">
          <ac:chgData name="Sudarshan Chakravarthi" userId="9632d19e-631d-46a5-9e9a-d9cc496f17d0" providerId="ADAL" clId="{A5B2A1DC-2599-4C24-8FFA-08EC542A8855}" dt="2022-07-12T14:04:31.638" v="5204"/>
          <ac:grpSpMkLst>
            <pc:docMk/>
            <pc:sldMk cId="544035692" sldId="4389"/>
            <ac:grpSpMk id="2" creationId="{9BFE2747-A329-0593-5D3E-71BF08C819CB}"/>
          </ac:grpSpMkLst>
        </pc:grpChg>
        <pc:grpChg chg="add mod">
          <ac:chgData name="Sudarshan Chakravarthi" userId="9632d19e-631d-46a5-9e9a-d9cc496f17d0" providerId="ADAL" clId="{A5B2A1DC-2599-4C24-8FFA-08EC542A8855}" dt="2022-07-12T14:04:31.658" v="5205"/>
          <ac:grpSpMkLst>
            <pc:docMk/>
            <pc:sldMk cId="544035692" sldId="4389"/>
            <ac:grpSpMk id="60" creationId="{AF52588E-9415-EB63-B4EF-A43C388FCD27}"/>
          </ac:grpSpMkLst>
        </pc:grpChg>
        <pc:picChg chg="add mod">
          <ac:chgData name="Sudarshan Chakravarthi" userId="9632d19e-631d-46a5-9e9a-d9cc496f17d0" providerId="ADAL" clId="{A5B2A1DC-2599-4C24-8FFA-08EC542A8855}" dt="2022-07-12T14:06:01.312" v="5278"/>
          <ac:picMkLst>
            <pc:docMk/>
            <pc:sldMk cId="544035692" sldId="4389"/>
            <ac:picMk id="119" creationId="{471CA32C-BC89-F55F-88AB-3903B1A5A26E}"/>
          </ac:picMkLst>
        </pc:picChg>
        <pc:cxnChg chg="add del mod">
          <ac:chgData name="Sudarshan Chakravarthi" userId="9632d19e-631d-46a5-9e9a-d9cc496f17d0" providerId="ADAL" clId="{A5B2A1DC-2599-4C24-8FFA-08EC542A8855}" dt="2022-07-12T14:04:31.638" v="5204"/>
          <ac:cxnSpMkLst>
            <pc:docMk/>
            <pc:sldMk cId="544035692" sldId="4389"/>
            <ac:cxnSpMk id="47" creationId="{20542448-0C0F-100A-5726-93E6D43C400F}"/>
          </ac:cxnSpMkLst>
        </pc:cxnChg>
        <pc:cxnChg chg="add del mod">
          <ac:chgData name="Sudarshan Chakravarthi" userId="9632d19e-631d-46a5-9e9a-d9cc496f17d0" providerId="ADAL" clId="{A5B2A1DC-2599-4C24-8FFA-08EC542A8855}" dt="2022-07-12T14:04:31.638" v="5204"/>
          <ac:cxnSpMkLst>
            <pc:docMk/>
            <pc:sldMk cId="544035692" sldId="4389"/>
            <ac:cxnSpMk id="48" creationId="{F04A8E52-4773-6363-1331-7D0EA8236CF2}"/>
          </ac:cxnSpMkLst>
        </pc:cxnChg>
        <pc:cxnChg chg="add del mod">
          <ac:chgData name="Sudarshan Chakravarthi" userId="9632d19e-631d-46a5-9e9a-d9cc496f17d0" providerId="ADAL" clId="{A5B2A1DC-2599-4C24-8FFA-08EC542A8855}" dt="2022-07-12T14:04:31.638" v="5204"/>
          <ac:cxnSpMkLst>
            <pc:docMk/>
            <pc:sldMk cId="544035692" sldId="4389"/>
            <ac:cxnSpMk id="59" creationId="{D864B529-2F9B-3F25-DA88-D819E73834B0}"/>
          </ac:cxnSpMkLst>
        </pc:cxnChg>
        <pc:cxnChg chg="add mod">
          <ac:chgData name="Sudarshan Chakravarthi" userId="9632d19e-631d-46a5-9e9a-d9cc496f17d0" providerId="ADAL" clId="{A5B2A1DC-2599-4C24-8FFA-08EC542A8855}" dt="2022-07-12T14:04:31.658" v="5205"/>
          <ac:cxnSpMkLst>
            <pc:docMk/>
            <pc:sldMk cId="544035692" sldId="4389"/>
            <ac:cxnSpMk id="105" creationId="{0DEECFA7-F135-0D1A-3CCD-FB3BE28415EC}"/>
          </ac:cxnSpMkLst>
        </pc:cxnChg>
        <pc:cxnChg chg="add mod">
          <ac:chgData name="Sudarshan Chakravarthi" userId="9632d19e-631d-46a5-9e9a-d9cc496f17d0" providerId="ADAL" clId="{A5B2A1DC-2599-4C24-8FFA-08EC542A8855}" dt="2022-07-12T14:04:31.658" v="5205"/>
          <ac:cxnSpMkLst>
            <pc:docMk/>
            <pc:sldMk cId="544035692" sldId="4389"/>
            <ac:cxnSpMk id="106" creationId="{648DFE49-072F-FBE9-0B40-1713C5A65420}"/>
          </ac:cxnSpMkLst>
        </pc:cxnChg>
        <pc:cxnChg chg="add del mod">
          <ac:chgData name="Sudarshan Chakravarthi" userId="9632d19e-631d-46a5-9e9a-d9cc496f17d0" providerId="ADAL" clId="{A5B2A1DC-2599-4C24-8FFA-08EC542A8855}" dt="2022-07-13T11:12:25.994" v="8669" actId="478"/>
          <ac:cxnSpMkLst>
            <pc:docMk/>
            <pc:sldMk cId="544035692" sldId="4389"/>
            <ac:cxnSpMk id="117" creationId="{64E5E183-0E0F-55E4-660C-32E9ECC68517}"/>
          </ac:cxnSpMkLst>
        </pc:cxnChg>
      </pc:sldChg>
      <pc:sldChg chg="addSp modSp add del mod">
        <pc:chgData name="Sudarshan Chakravarthi" userId="9632d19e-631d-46a5-9e9a-d9cc496f17d0" providerId="ADAL" clId="{A5B2A1DC-2599-4C24-8FFA-08EC542A8855}" dt="2022-07-13T06:59:58.675" v="5344" actId="47"/>
        <pc:sldMkLst>
          <pc:docMk/>
          <pc:sldMk cId="2182191275" sldId="4390"/>
        </pc:sldMkLst>
        <pc:spChg chg="add mod">
          <ac:chgData name="Sudarshan Chakravarthi" userId="9632d19e-631d-46a5-9e9a-d9cc496f17d0" providerId="ADAL" clId="{A5B2A1DC-2599-4C24-8FFA-08EC542A8855}" dt="2022-07-12T14:36:32.733" v="5313" actId="113"/>
          <ac:spMkLst>
            <pc:docMk/>
            <pc:sldMk cId="2182191275" sldId="4390"/>
            <ac:spMk id="2" creationId="{44492F2E-E3B5-DE63-A2BD-0BB1EE54553E}"/>
          </ac:spMkLst>
        </pc:spChg>
        <pc:spChg chg="add mod">
          <ac:chgData name="Sudarshan Chakravarthi" userId="9632d19e-631d-46a5-9e9a-d9cc496f17d0" providerId="ADAL" clId="{A5B2A1DC-2599-4C24-8FFA-08EC542A8855}" dt="2022-07-12T14:40:42.634" v="5340"/>
          <ac:spMkLst>
            <pc:docMk/>
            <pc:sldMk cId="2182191275" sldId="4390"/>
            <ac:spMk id="3" creationId="{15BACBAB-FCA1-360F-FD08-8D3F355B7F02}"/>
          </ac:spMkLst>
        </pc:spChg>
        <pc:spChg chg="add mod">
          <ac:chgData name="Sudarshan Chakravarthi" userId="9632d19e-631d-46a5-9e9a-d9cc496f17d0" providerId="ADAL" clId="{A5B2A1DC-2599-4C24-8FFA-08EC542A8855}" dt="2022-07-12T14:40:42.634" v="5340"/>
          <ac:spMkLst>
            <pc:docMk/>
            <pc:sldMk cId="2182191275" sldId="4390"/>
            <ac:spMk id="5" creationId="{58DC052B-FAC0-BFD8-9C6E-9BBD75CB2C37}"/>
          </ac:spMkLst>
        </pc:spChg>
        <pc:picChg chg="add mod">
          <ac:chgData name="Sudarshan Chakravarthi" userId="9632d19e-631d-46a5-9e9a-d9cc496f17d0" providerId="ADAL" clId="{A5B2A1DC-2599-4C24-8FFA-08EC542A8855}" dt="2022-07-12T14:40:42.634" v="5340"/>
          <ac:picMkLst>
            <pc:docMk/>
            <pc:sldMk cId="2182191275" sldId="4390"/>
            <ac:picMk id="4" creationId="{4F593A59-33C2-01CA-4039-AEA3F05BB923}"/>
          </ac:picMkLst>
        </pc:picChg>
      </pc:sldChg>
      <pc:sldChg chg="addSp modSp add del mod">
        <pc:chgData name="Sudarshan Chakravarthi" userId="9632d19e-631d-46a5-9e9a-d9cc496f17d0" providerId="ADAL" clId="{A5B2A1DC-2599-4C24-8FFA-08EC542A8855}" dt="2022-07-13T07:00:02.218" v="5345" actId="47"/>
        <pc:sldMkLst>
          <pc:docMk/>
          <pc:sldMk cId="593043553" sldId="4391"/>
        </pc:sldMkLst>
        <pc:spChg chg="add mod">
          <ac:chgData name="Sudarshan Chakravarthi" userId="9632d19e-631d-46a5-9e9a-d9cc496f17d0" providerId="ADAL" clId="{A5B2A1DC-2599-4C24-8FFA-08EC542A8855}" dt="2022-07-12T14:38:22.852" v="5322"/>
          <ac:spMkLst>
            <pc:docMk/>
            <pc:sldMk cId="593043553" sldId="4391"/>
            <ac:spMk id="2" creationId="{257E4DC5-18CE-37F6-B17C-B837D747D48D}"/>
          </ac:spMkLst>
        </pc:spChg>
        <pc:spChg chg="add mod">
          <ac:chgData name="Sudarshan Chakravarthi" userId="9632d19e-631d-46a5-9e9a-d9cc496f17d0" providerId="ADAL" clId="{A5B2A1DC-2599-4C24-8FFA-08EC542A8855}" dt="2022-07-12T14:40:45.484" v="5341"/>
          <ac:spMkLst>
            <pc:docMk/>
            <pc:sldMk cId="593043553" sldId="4391"/>
            <ac:spMk id="3" creationId="{2953D001-688A-D267-93DC-AC3B8CB02343}"/>
          </ac:spMkLst>
        </pc:spChg>
        <pc:spChg chg="add mod">
          <ac:chgData name="Sudarshan Chakravarthi" userId="9632d19e-631d-46a5-9e9a-d9cc496f17d0" providerId="ADAL" clId="{A5B2A1DC-2599-4C24-8FFA-08EC542A8855}" dt="2022-07-12T14:40:45.484" v="5341"/>
          <ac:spMkLst>
            <pc:docMk/>
            <pc:sldMk cId="593043553" sldId="4391"/>
            <ac:spMk id="5" creationId="{FBD25A22-7133-CB83-57F4-62AEE393E0AF}"/>
          </ac:spMkLst>
        </pc:spChg>
        <pc:picChg chg="add mod">
          <ac:chgData name="Sudarshan Chakravarthi" userId="9632d19e-631d-46a5-9e9a-d9cc496f17d0" providerId="ADAL" clId="{A5B2A1DC-2599-4C24-8FFA-08EC542A8855}" dt="2022-07-12T14:40:45.484" v="5341"/>
          <ac:picMkLst>
            <pc:docMk/>
            <pc:sldMk cId="593043553" sldId="4391"/>
            <ac:picMk id="4" creationId="{7D3F0C8C-2A97-E0A6-45B6-7F28A9396B82}"/>
          </ac:picMkLst>
        </pc:picChg>
      </pc:sldChg>
      <pc:sldChg chg="addSp modSp add del mod">
        <pc:chgData name="Sudarshan Chakravarthi" userId="9632d19e-631d-46a5-9e9a-d9cc496f17d0" providerId="ADAL" clId="{A5B2A1DC-2599-4C24-8FFA-08EC542A8855}" dt="2022-07-13T07:00:05.668" v="5346" actId="47"/>
        <pc:sldMkLst>
          <pc:docMk/>
          <pc:sldMk cId="3324869062" sldId="4392"/>
        </pc:sldMkLst>
        <pc:spChg chg="add mod">
          <ac:chgData name="Sudarshan Chakravarthi" userId="9632d19e-631d-46a5-9e9a-d9cc496f17d0" providerId="ADAL" clId="{A5B2A1DC-2599-4C24-8FFA-08EC542A8855}" dt="2022-07-12T14:40:01.483" v="5339" actId="113"/>
          <ac:spMkLst>
            <pc:docMk/>
            <pc:sldMk cId="3324869062" sldId="4392"/>
            <ac:spMk id="3" creationId="{833DB6D2-06DA-623A-E8F0-E805D694AA53}"/>
          </ac:spMkLst>
        </pc:spChg>
        <pc:spChg chg="add mod">
          <ac:chgData name="Sudarshan Chakravarthi" userId="9632d19e-631d-46a5-9e9a-d9cc496f17d0" providerId="ADAL" clId="{A5B2A1DC-2599-4C24-8FFA-08EC542A8855}" dt="2022-07-12T14:40:47.676" v="5342"/>
          <ac:spMkLst>
            <pc:docMk/>
            <pc:sldMk cId="3324869062" sldId="4392"/>
            <ac:spMk id="4" creationId="{7083E9CC-7795-4AB1-DD5A-4886E27F1A20}"/>
          </ac:spMkLst>
        </pc:spChg>
        <pc:spChg chg="add mod">
          <ac:chgData name="Sudarshan Chakravarthi" userId="9632d19e-631d-46a5-9e9a-d9cc496f17d0" providerId="ADAL" clId="{A5B2A1DC-2599-4C24-8FFA-08EC542A8855}" dt="2022-07-12T14:40:47.676" v="5342"/>
          <ac:spMkLst>
            <pc:docMk/>
            <pc:sldMk cId="3324869062" sldId="4392"/>
            <ac:spMk id="6" creationId="{A4B66E4C-D5C2-6658-74BF-E8DEA8C58B3E}"/>
          </ac:spMkLst>
        </pc:spChg>
        <pc:picChg chg="add mod">
          <ac:chgData name="Sudarshan Chakravarthi" userId="9632d19e-631d-46a5-9e9a-d9cc496f17d0" providerId="ADAL" clId="{A5B2A1DC-2599-4C24-8FFA-08EC542A8855}" dt="2022-07-12T14:40:47.676" v="5342"/>
          <ac:picMkLst>
            <pc:docMk/>
            <pc:sldMk cId="3324869062" sldId="4392"/>
            <ac:picMk id="5" creationId="{8F133303-AF78-2CE9-28DF-509951EF058A}"/>
          </ac:picMkLst>
        </pc:picChg>
      </pc:sldChg>
      <pc:sldChg chg="addSp delSp modSp add mod ord">
        <pc:chgData name="Sudarshan Chakravarthi" userId="9632d19e-631d-46a5-9e9a-d9cc496f17d0" providerId="ADAL" clId="{A5B2A1DC-2599-4C24-8FFA-08EC542A8855}" dt="2023-01-19T11:33:15.138" v="10793" actId="6549"/>
        <pc:sldMkLst>
          <pc:docMk/>
          <pc:sldMk cId="2639226984" sldId="4393"/>
        </pc:sldMkLst>
        <pc:spChg chg="mod">
          <ac:chgData name="Sudarshan Chakravarthi" userId="9632d19e-631d-46a5-9e9a-d9cc496f17d0" providerId="ADAL" clId="{A5B2A1DC-2599-4C24-8FFA-08EC542A8855}" dt="2022-07-12T13:35:45.867" v="4673" actId="20577"/>
          <ac:spMkLst>
            <pc:docMk/>
            <pc:sldMk cId="2639226984" sldId="4393"/>
            <ac:spMk id="2" creationId="{20CD5F68-ABB0-5DC0-7C83-66E27E8A1CE1}"/>
          </ac:spMkLst>
        </pc:spChg>
        <pc:spChg chg="add mod">
          <ac:chgData name="Sudarshan Chakravarthi" userId="9632d19e-631d-46a5-9e9a-d9cc496f17d0" providerId="ADAL" clId="{A5B2A1DC-2599-4C24-8FFA-08EC542A8855}" dt="2023-01-19T11:33:15.138" v="10793" actId="6549"/>
          <ac:spMkLst>
            <pc:docMk/>
            <pc:sldMk cId="2639226984" sldId="4393"/>
            <ac:spMk id="5" creationId="{73037C5C-D786-ADDB-D3B0-4D3982E58EF2}"/>
          </ac:spMkLst>
        </pc:spChg>
        <pc:spChg chg="mod">
          <ac:chgData name="Sudarshan Chakravarthi" userId="9632d19e-631d-46a5-9e9a-d9cc496f17d0" providerId="ADAL" clId="{A5B2A1DC-2599-4C24-8FFA-08EC542A8855}" dt="2022-08-26T10:29:37.781" v="10681" actId="14100"/>
          <ac:spMkLst>
            <pc:docMk/>
            <pc:sldMk cId="2639226984" sldId="4393"/>
            <ac:spMk id="10" creationId="{7E7D0738-D4A1-C3B0-39F9-059675AC0C85}"/>
          </ac:spMkLst>
        </pc:spChg>
        <pc:spChg chg="add del mod">
          <ac:chgData name="Sudarshan Chakravarthi" userId="9632d19e-631d-46a5-9e9a-d9cc496f17d0" providerId="ADAL" clId="{A5B2A1DC-2599-4C24-8FFA-08EC542A8855}" dt="2022-07-12T13:53:56.856" v="4899" actId="478"/>
          <ac:spMkLst>
            <pc:docMk/>
            <pc:sldMk cId="2639226984" sldId="4393"/>
            <ac:spMk id="13" creationId="{24ADB5E0-5B29-0CCE-830C-2ED00A23ECCF}"/>
          </ac:spMkLst>
        </pc:spChg>
        <pc:graphicFrameChg chg="mod modGraphic">
          <ac:chgData name="Sudarshan Chakravarthi" userId="9632d19e-631d-46a5-9e9a-d9cc496f17d0" providerId="ADAL" clId="{A5B2A1DC-2599-4C24-8FFA-08EC542A8855}" dt="2022-07-12T14:00:03.110" v="5197" actId="1076"/>
          <ac:graphicFrameMkLst>
            <pc:docMk/>
            <pc:sldMk cId="2639226984" sldId="4393"/>
            <ac:graphicFrameMk id="43" creationId="{FD0F9775-B33C-2114-8D95-23DD71CBE848}"/>
          </ac:graphicFrameMkLst>
        </pc:graphicFrameChg>
        <pc:picChg chg="del">
          <ac:chgData name="Sudarshan Chakravarthi" userId="9632d19e-631d-46a5-9e9a-d9cc496f17d0" providerId="ADAL" clId="{A5B2A1DC-2599-4C24-8FFA-08EC542A8855}" dt="2022-07-12T13:35:52.862" v="4674" actId="478"/>
          <ac:picMkLst>
            <pc:docMk/>
            <pc:sldMk cId="2639226984" sldId="4393"/>
            <ac:picMk id="6" creationId="{F1804D29-3B25-C3DB-6214-7C4747D200C3}"/>
          </ac:picMkLst>
        </pc:picChg>
        <pc:picChg chg="add del mod">
          <ac:chgData name="Sudarshan Chakravarthi" userId="9632d19e-631d-46a5-9e9a-d9cc496f17d0" providerId="ADAL" clId="{A5B2A1DC-2599-4C24-8FFA-08EC542A8855}" dt="2022-07-12T13:53:59.240" v="4900" actId="478"/>
          <ac:picMkLst>
            <pc:docMk/>
            <pc:sldMk cId="2639226984" sldId="4393"/>
            <ac:picMk id="7" creationId="{D5329164-17FD-8562-A907-5546797B4E97}"/>
          </ac:picMkLst>
        </pc:picChg>
        <pc:picChg chg="mod">
          <ac:chgData name="Sudarshan Chakravarthi" userId="9632d19e-631d-46a5-9e9a-d9cc496f17d0" providerId="ADAL" clId="{A5B2A1DC-2599-4C24-8FFA-08EC542A8855}" dt="2022-07-12T14:00:08.421" v="5199" actId="1076"/>
          <ac:picMkLst>
            <pc:docMk/>
            <pc:sldMk cId="2639226984" sldId="4393"/>
            <ac:picMk id="9" creationId="{B7746E74-BF3B-9EBB-7996-9893B2E90BF2}"/>
          </ac:picMkLst>
        </pc:picChg>
        <pc:picChg chg="del mod">
          <ac:chgData name="Sudarshan Chakravarthi" userId="9632d19e-631d-46a5-9e9a-d9cc496f17d0" providerId="ADAL" clId="{A5B2A1DC-2599-4C24-8FFA-08EC542A8855}" dt="2022-07-12T13:59:53.644" v="5194" actId="478"/>
          <ac:picMkLst>
            <pc:docMk/>
            <pc:sldMk cId="2639226984" sldId="4393"/>
            <ac:picMk id="12" creationId="{1C0CC543-F855-4DE6-DA52-5F221DA60C5A}"/>
          </ac:picMkLst>
        </pc:picChg>
        <pc:picChg chg="mod">
          <ac:chgData name="Sudarshan Chakravarthi" userId="9632d19e-631d-46a5-9e9a-d9cc496f17d0" providerId="ADAL" clId="{A5B2A1DC-2599-4C24-8FFA-08EC542A8855}" dt="2022-07-12T14:00:05.723" v="5198" actId="1076"/>
          <ac:picMkLst>
            <pc:docMk/>
            <pc:sldMk cId="2639226984" sldId="4393"/>
            <ac:picMk id="14" creationId="{49AEE1BC-8456-C1D7-78D8-675D7FDE8F75}"/>
          </ac:picMkLst>
        </pc:picChg>
      </pc:sldChg>
      <pc:sldChg chg="new del ord">
        <pc:chgData name="Sudarshan Chakravarthi" userId="9632d19e-631d-46a5-9e9a-d9cc496f17d0" providerId="ADAL" clId="{A5B2A1DC-2599-4C24-8FFA-08EC542A8855}" dt="2022-07-13T11:03:31.847" v="8207" actId="47"/>
        <pc:sldMkLst>
          <pc:docMk/>
          <pc:sldMk cId="2428247426" sldId="4394"/>
        </pc:sldMkLst>
      </pc:sldChg>
      <pc:sldChg chg="add del">
        <pc:chgData name="Sudarshan Chakravarthi" userId="9632d19e-631d-46a5-9e9a-d9cc496f17d0" providerId="ADAL" clId="{A5B2A1DC-2599-4C24-8FFA-08EC542A8855}" dt="2022-07-12T14:32:19.343" v="5296" actId="47"/>
        <pc:sldMkLst>
          <pc:docMk/>
          <pc:sldMk cId="3092789911" sldId="4394"/>
        </pc:sldMkLst>
      </pc:sldChg>
      <pc:sldChg chg="new del ord">
        <pc:chgData name="Sudarshan Chakravarthi" userId="9632d19e-631d-46a5-9e9a-d9cc496f17d0" providerId="ADAL" clId="{A5B2A1DC-2599-4C24-8FFA-08EC542A8855}" dt="2022-07-13T10:54:46.766" v="7732" actId="47"/>
        <pc:sldMkLst>
          <pc:docMk/>
          <pc:sldMk cId="2170187690" sldId="4395"/>
        </pc:sldMkLst>
      </pc:sldChg>
      <pc:sldChg chg="addSp delSp modSp new mod ord">
        <pc:chgData name="Sudarshan Chakravarthi" userId="9632d19e-631d-46a5-9e9a-d9cc496f17d0" providerId="ADAL" clId="{A5B2A1DC-2599-4C24-8FFA-08EC542A8855}" dt="2022-08-26T10:30:54.060" v="10687"/>
        <pc:sldMkLst>
          <pc:docMk/>
          <pc:sldMk cId="1756079287" sldId="4396"/>
        </pc:sldMkLst>
        <pc:spChg chg="add del mod">
          <ac:chgData name="Sudarshan Chakravarthi" userId="9632d19e-631d-46a5-9e9a-d9cc496f17d0" providerId="ADAL" clId="{A5B2A1DC-2599-4C24-8FFA-08EC542A8855}" dt="2022-07-13T07:05:37.300" v="5366"/>
          <ac:spMkLst>
            <pc:docMk/>
            <pc:sldMk cId="1756079287" sldId="4396"/>
            <ac:spMk id="2" creationId="{371A9137-0BB0-3D07-3A40-964484875E89}"/>
          </ac:spMkLst>
        </pc:spChg>
        <pc:spChg chg="add del mod">
          <ac:chgData name="Sudarshan Chakravarthi" userId="9632d19e-631d-46a5-9e9a-d9cc496f17d0" providerId="ADAL" clId="{A5B2A1DC-2599-4C24-8FFA-08EC542A8855}" dt="2022-07-13T07:05:37.300" v="5366"/>
          <ac:spMkLst>
            <pc:docMk/>
            <pc:sldMk cId="1756079287" sldId="4396"/>
            <ac:spMk id="3" creationId="{6ECEDA04-3913-8386-8A90-C292DD8C9A67}"/>
          </ac:spMkLst>
        </pc:spChg>
        <pc:spChg chg="add del mod">
          <ac:chgData name="Sudarshan Chakravarthi" userId="9632d19e-631d-46a5-9e9a-d9cc496f17d0" providerId="ADAL" clId="{A5B2A1DC-2599-4C24-8FFA-08EC542A8855}" dt="2022-07-13T07:05:37.300" v="5366"/>
          <ac:spMkLst>
            <pc:docMk/>
            <pc:sldMk cId="1756079287" sldId="4396"/>
            <ac:spMk id="4" creationId="{0A2A4C2C-1DFD-57B8-7B7B-9713147079C5}"/>
          </ac:spMkLst>
        </pc:spChg>
        <pc:spChg chg="add del mod">
          <ac:chgData name="Sudarshan Chakravarthi" userId="9632d19e-631d-46a5-9e9a-d9cc496f17d0" providerId="ADAL" clId="{A5B2A1DC-2599-4C24-8FFA-08EC542A8855}" dt="2022-07-13T07:05:37.300" v="5366"/>
          <ac:spMkLst>
            <pc:docMk/>
            <pc:sldMk cId="1756079287" sldId="4396"/>
            <ac:spMk id="5" creationId="{602A0F3B-4741-FCC3-906A-54F9CE928F39}"/>
          </ac:spMkLst>
        </pc:spChg>
        <pc:spChg chg="add del mod">
          <ac:chgData name="Sudarshan Chakravarthi" userId="9632d19e-631d-46a5-9e9a-d9cc496f17d0" providerId="ADAL" clId="{A5B2A1DC-2599-4C24-8FFA-08EC542A8855}" dt="2022-07-13T07:05:37.300" v="5366"/>
          <ac:spMkLst>
            <pc:docMk/>
            <pc:sldMk cId="1756079287" sldId="4396"/>
            <ac:spMk id="6" creationId="{702979C9-8662-6946-CB59-8FDDCB58D7DE}"/>
          </ac:spMkLst>
        </pc:spChg>
        <pc:spChg chg="add del mod">
          <ac:chgData name="Sudarshan Chakravarthi" userId="9632d19e-631d-46a5-9e9a-d9cc496f17d0" providerId="ADAL" clId="{A5B2A1DC-2599-4C24-8FFA-08EC542A8855}" dt="2022-07-13T07:05:37.300" v="5366"/>
          <ac:spMkLst>
            <pc:docMk/>
            <pc:sldMk cId="1756079287" sldId="4396"/>
            <ac:spMk id="7" creationId="{C0FFFF53-9A7F-C80B-87B4-34E19019B2CE}"/>
          </ac:spMkLst>
        </pc:spChg>
        <pc:spChg chg="add del mod">
          <ac:chgData name="Sudarshan Chakravarthi" userId="9632d19e-631d-46a5-9e9a-d9cc496f17d0" providerId="ADAL" clId="{A5B2A1DC-2599-4C24-8FFA-08EC542A8855}" dt="2022-07-13T07:05:37.300" v="5366"/>
          <ac:spMkLst>
            <pc:docMk/>
            <pc:sldMk cId="1756079287" sldId="4396"/>
            <ac:spMk id="8" creationId="{A893624B-3CBA-F0F4-8F23-609C17559FC2}"/>
          </ac:spMkLst>
        </pc:spChg>
        <pc:spChg chg="add del mod">
          <ac:chgData name="Sudarshan Chakravarthi" userId="9632d19e-631d-46a5-9e9a-d9cc496f17d0" providerId="ADAL" clId="{A5B2A1DC-2599-4C24-8FFA-08EC542A8855}" dt="2022-07-13T07:05:37.300" v="5366"/>
          <ac:spMkLst>
            <pc:docMk/>
            <pc:sldMk cId="1756079287" sldId="4396"/>
            <ac:spMk id="9" creationId="{8E65CB66-9AA6-9359-5FBE-D4039C6F2093}"/>
          </ac:spMkLst>
        </pc:spChg>
        <pc:spChg chg="add del mod">
          <ac:chgData name="Sudarshan Chakravarthi" userId="9632d19e-631d-46a5-9e9a-d9cc496f17d0" providerId="ADAL" clId="{A5B2A1DC-2599-4C24-8FFA-08EC542A8855}" dt="2022-07-13T07:05:37.300" v="5366"/>
          <ac:spMkLst>
            <pc:docMk/>
            <pc:sldMk cId="1756079287" sldId="4396"/>
            <ac:spMk id="10" creationId="{D8B02D7C-8657-F447-1D8E-25E55CC42541}"/>
          </ac:spMkLst>
        </pc:spChg>
        <pc:spChg chg="add del mod">
          <ac:chgData name="Sudarshan Chakravarthi" userId="9632d19e-631d-46a5-9e9a-d9cc496f17d0" providerId="ADAL" clId="{A5B2A1DC-2599-4C24-8FFA-08EC542A8855}" dt="2022-07-13T07:05:37.300" v="5366"/>
          <ac:spMkLst>
            <pc:docMk/>
            <pc:sldMk cId="1756079287" sldId="4396"/>
            <ac:spMk id="11" creationId="{EA11C781-A89A-3990-05E1-1CE8FFCED1B2}"/>
          </ac:spMkLst>
        </pc:spChg>
        <pc:spChg chg="add del mod">
          <ac:chgData name="Sudarshan Chakravarthi" userId="9632d19e-631d-46a5-9e9a-d9cc496f17d0" providerId="ADAL" clId="{A5B2A1DC-2599-4C24-8FFA-08EC542A8855}" dt="2022-07-13T07:05:37.300" v="5366"/>
          <ac:spMkLst>
            <pc:docMk/>
            <pc:sldMk cId="1756079287" sldId="4396"/>
            <ac:spMk id="12" creationId="{44AE4E72-F930-5935-451C-A38135B7F255}"/>
          </ac:spMkLst>
        </pc:spChg>
        <pc:spChg chg="add del mod">
          <ac:chgData name="Sudarshan Chakravarthi" userId="9632d19e-631d-46a5-9e9a-d9cc496f17d0" providerId="ADAL" clId="{A5B2A1DC-2599-4C24-8FFA-08EC542A8855}" dt="2022-07-13T07:05:37.300" v="5366"/>
          <ac:spMkLst>
            <pc:docMk/>
            <pc:sldMk cId="1756079287" sldId="4396"/>
            <ac:spMk id="13" creationId="{E6669307-F10E-13C3-2BFC-DA13EE2A3A7E}"/>
          </ac:spMkLst>
        </pc:spChg>
        <pc:spChg chg="add del mod">
          <ac:chgData name="Sudarshan Chakravarthi" userId="9632d19e-631d-46a5-9e9a-d9cc496f17d0" providerId="ADAL" clId="{A5B2A1DC-2599-4C24-8FFA-08EC542A8855}" dt="2022-07-13T07:05:37.300" v="5366"/>
          <ac:spMkLst>
            <pc:docMk/>
            <pc:sldMk cId="1756079287" sldId="4396"/>
            <ac:spMk id="21" creationId="{C49B5A4C-98D9-05C9-1B26-7719DBCD216D}"/>
          </ac:spMkLst>
        </pc:spChg>
        <pc:spChg chg="add del mod">
          <ac:chgData name="Sudarshan Chakravarthi" userId="9632d19e-631d-46a5-9e9a-d9cc496f17d0" providerId="ADAL" clId="{A5B2A1DC-2599-4C24-8FFA-08EC542A8855}" dt="2022-07-13T07:05:37.300" v="5366"/>
          <ac:spMkLst>
            <pc:docMk/>
            <pc:sldMk cId="1756079287" sldId="4396"/>
            <ac:spMk id="22" creationId="{3A150440-5D1C-F6CE-0506-6DF35A638FBD}"/>
          </ac:spMkLst>
        </pc:spChg>
        <pc:spChg chg="add del mod">
          <ac:chgData name="Sudarshan Chakravarthi" userId="9632d19e-631d-46a5-9e9a-d9cc496f17d0" providerId="ADAL" clId="{A5B2A1DC-2599-4C24-8FFA-08EC542A8855}" dt="2022-07-13T07:05:37.300" v="5366"/>
          <ac:spMkLst>
            <pc:docMk/>
            <pc:sldMk cId="1756079287" sldId="4396"/>
            <ac:spMk id="23" creationId="{46092429-2E01-D99D-C5ED-2064C7492A54}"/>
          </ac:spMkLst>
        </pc:spChg>
        <pc:spChg chg="add del mod">
          <ac:chgData name="Sudarshan Chakravarthi" userId="9632d19e-631d-46a5-9e9a-d9cc496f17d0" providerId="ADAL" clId="{A5B2A1DC-2599-4C24-8FFA-08EC542A8855}" dt="2022-07-13T07:05:37.300" v="5366"/>
          <ac:spMkLst>
            <pc:docMk/>
            <pc:sldMk cId="1756079287" sldId="4396"/>
            <ac:spMk id="24" creationId="{47A59160-3104-CF38-40EF-5B615C09A942}"/>
          </ac:spMkLst>
        </pc:spChg>
        <pc:spChg chg="add del mod">
          <ac:chgData name="Sudarshan Chakravarthi" userId="9632d19e-631d-46a5-9e9a-d9cc496f17d0" providerId="ADAL" clId="{A5B2A1DC-2599-4C24-8FFA-08EC542A8855}" dt="2022-07-13T07:05:37.300" v="5366"/>
          <ac:spMkLst>
            <pc:docMk/>
            <pc:sldMk cId="1756079287" sldId="4396"/>
            <ac:spMk id="25" creationId="{211D2A08-E741-65E2-7E7F-D852773FDA63}"/>
          </ac:spMkLst>
        </pc:spChg>
        <pc:spChg chg="add del mod">
          <ac:chgData name="Sudarshan Chakravarthi" userId="9632d19e-631d-46a5-9e9a-d9cc496f17d0" providerId="ADAL" clId="{A5B2A1DC-2599-4C24-8FFA-08EC542A8855}" dt="2022-07-13T07:05:37.300" v="5366"/>
          <ac:spMkLst>
            <pc:docMk/>
            <pc:sldMk cId="1756079287" sldId="4396"/>
            <ac:spMk id="26" creationId="{249B5CB9-6029-BE1B-A572-51CA5FC5E080}"/>
          </ac:spMkLst>
        </pc:spChg>
        <pc:spChg chg="add del mod">
          <ac:chgData name="Sudarshan Chakravarthi" userId="9632d19e-631d-46a5-9e9a-d9cc496f17d0" providerId="ADAL" clId="{A5B2A1DC-2599-4C24-8FFA-08EC542A8855}" dt="2022-07-13T07:05:37.300" v="5366"/>
          <ac:spMkLst>
            <pc:docMk/>
            <pc:sldMk cId="1756079287" sldId="4396"/>
            <ac:spMk id="27" creationId="{A1F83FF5-A487-71BB-06DF-50FA6C75A089}"/>
          </ac:spMkLst>
        </pc:spChg>
        <pc:spChg chg="add del mod">
          <ac:chgData name="Sudarshan Chakravarthi" userId="9632d19e-631d-46a5-9e9a-d9cc496f17d0" providerId="ADAL" clId="{A5B2A1DC-2599-4C24-8FFA-08EC542A8855}" dt="2022-07-13T07:05:37.300" v="5366"/>
          <ac:spMkLst>
            <pc:docMk/>
            <pc:sldMk cId="1756079287" sldId="4396"/>
            <ac:spMk id="28" creationId="{F03B2014-91A9-FA68-8709-9EEF8DAE083E}"/>
          </ac:spMkLst>
        </pc:spChg>
        <pc:spChg chg="add del mod">
          <ac:chgData name="Sudarshan Chakravarthi" userId="9632d19e-631d-46a5-9e9a-d9cc496f17d0" providerId="ADAL" clId="{A5B2A1DC-2599-4C24-8FFA-08EC542A8855}" dt="2022-07-13T07:05:37.300" v="5366"/>
          <ac:spMkLst>
            <pc:docMk/>
            <pc:sldMk cId="1756079287" sldId="4396"/>
            <ac:spMk id="29" creationId="{E224ED9A-79DD-09E2-F4DE-6E26E5DCBA9E}"/>
          </ac:spMkLst>
        </pc:spChg>
        <pc:spChg chg="add del mod">
          <ac:chgData name="Sudarshan Chakravarthi" userId="9632d19e-631d-46a5-9e9a-d9cc496f17d0" providerId="ADAL" clId="{A5B2A1DC-2599-4C24-8FFA-08EC542A8855}" dt="2022-07-13T07:05:37.300" v="5366"/>
          <ac:spMkLst>
            <pc:docMk/>
            <pc:sldMk cId="1756079287" sldId="4396"/>
            <ac:spMk id="30" creationId="{0F15BC1E-46EF-5A78-A82B-0CEB34009790}"/>
          </ac:spMkLst>
        </pc:spChg>
        <pc:spChg chg="add del mod">
          <ac:chgData name="Sudarshan Chakravarthi" userId="9632d19e-631d-46a5-9e9a-d9cc496f17d0" providerId="ADAL" clId="{A5B2A1DC-2599-4C24-8FFA-08EC542A8855}" dt="2022-07-13T07:05:37.300" v="5366"/>
          <ac:spMkLst>
            <pc:docMk/>
            <pc:sldMk cId="1756079287" sldId="4396"/>
            <ac:spMk id="31" creationId="{54F92F5E-563C-7BB2-F833-116D7D01D3C0}"/>
          </ac:spMkLst>
        </pc:spChg>
        <pc:spChg chg="add del mod">
          <ac:chgData name="Sudarshan Chakravarthi" userId="9632d19e-631d-46a5-9e9a-d9cc496f17d0" providerId="ADAL" clId="{A5B2A1DC-2599-4C24-8FFA-08EC542A8855}" dt="2022-07-13T07:05:37.300" v="5366"/>
          <ac:spMkLst>
            <pc:docMk/>
            <pc:sldMk cId="1756079287" sldId="4396"/>
            <ac:spMk id="32" creationId="{BDC1452E-8B5C-8941-3F6A-FD363F764669}"/>
          </ac:spMkLst>
        </pc:spChg>
        <pc:spChg chg="add del mod">
          <ac:chgData name="Sudarshan Chakravarthi" userId="9632d19e-631d-46a5-9e9a-d9cc496f17d0" providerId="ADAL" clId="{A5B2A1DC-2599-4C24-8FFA-08EC542A8855}" dt="2022-07-13T07:05:37.300" v="5366"/>
          <ac:spMkLst>
            <pc:docMk/>
            <pc:sldMk cId="1756079287" sldId="4396"/>
            <ac:spMk id="33" creationId="{CF3D29A6-4CD7-C835-EDBE-C90C04B64711}"/>
          </ac:spMkLst>
        </pc:spChg>
        <pc:spChg chg="add del mod">
          <ac:chgData name="Sudarshan Chakravarthi" userId="9632d19e-631d-46a5-9e9a-d9cc496f17d0" providerId="ADAL" clId="{A5B2A1DC-2599-4C24-8FFA-08EC542A8855}" dt="2022-07-13T07:05:37.300" v="5366"/>
          <ac:spMkLst>
            <pc:docMk/>
            <pc:sldMk cId="1756079287" sldId="4396"/>
            <ac:spMk id="34" creationId="{9AE2E2FC-0B2D-399C-27FB-2490B164C0C6}"/>
          </ac:spMkLst>
        </pc:spChg>
        <pc:spChg chg="add del mod">
          <ac:chgData name="Sudarshan Chakravarthi" userId="9632d19e-631d-46a5-9e9a-d9cc496f17d0" providerId="ADAL" clId="{A5B2A1DC-2599-4C24-8FFA-08EC542A8855}" dt="2022-07-13T07:05:37.300" v="5366"/>
          <ac:spMkLst>
            <pc:docMk/>
            <pc:sldMk cId="1756079287" sldId="4396"/>
            <ac:spMk id="35" creationId="{D2B150C3-950B-B768-9768-F90F4862939E}"/>
          </ac:spMkLst>
        </pc:spChg>
        <pc:spChg chg="add del mod">
          <ac:chgData name="Sudarshan Chakravarthi" userId="9632d19e-631d-46a5-9e9a-d9cc496f17d0" providerId="ADAL" clId="{A5B2A1DC-2599-4C24-8FFA-08EC542A8855}" dt="2022-07-13T07:05:37.300" v="5366"/>
          <ac:spMkLst>
            <pc:docMk/>
            <pc:sldMk cId="1756079287" sldId="4396"/>
            <ac:spMk id="36" creationId="{3DD3E795-200C-350D-D4FD-7C67F1B1BFF8}"/>
          </ac:spMkLst>
        </pc:spChg>
        <pc:spChg chg="add del mod">
          <ac:chgData name="Sudarshan Chakravarthi" userId="9632d19e-631d-46a5-9e9a-d9cc496f17d0" providerId="ADAL" clId="{A5B2A1DC-2599-4C24-8FFA-08EC542A8855}" dt="2022-07-13T07:05:37.300" v="5366"/>
          <ac:spMkLst>
            <pc:docMk/>
            <pc:sldMk cId="1756079287" sldId="4396"/>
            <ac:spMk id="37" creationId="{71FF20CF-C181-0692-0077-7C96C5307A56}"/>
          </ac:spMkLst>
        </pc:spChg>
        <pc:spChg chg="add del mod">
          <ac:chgData name="Sudarshan Chakravarthi" userId="9632d19e-631d-46a5-9e9a-d9cc496f17d0" providerId="ADAL" clId="{A5B2A1DC-2599-4C24-8FFA-08EC542A8855}" dt="2022-07-13T07:05:37.300" v="5366"/>
          <ac:spMkLst>
            <pc:docMk/>
            <pc:sldMk cId="1756079287" sldId="4396"/>
            <ac:spMk id="38" creationId="{92EA00A9-A57F-644C-F3AB-E34D417FFC23}"/>
          </ac:spMkLst>
        </pc:spChg>
        <pc:spChg chg="add mod">
          <ac:chgData name="Sudarshan Chakravarthi" userId="9632d19e-631d-46a5-9e9a-d9cc496f17d0" providerId="ADAL" clId="{A5B2A1DC-2599-4C24-8FFA-08EC542A8855}" dt="2022-07-13T10:54:25.500" v="7729" actId="207"/>
          <ac:spMkLst>
            <pc:docMk/>
            <pc:sldMk cId="1756079287" sldId="4396"/>
            <ac:spMk id="39" creationId="{9A691C63-77F1-629D-9D8A-E94E69E44841}"/>
          </ac:spMkLst>
        </pc:spChg>
        <pc:spChg chg="add mod">
          <ac:chgData name="Sudarshan Chakravarthi" userId="9632d19e-631d-46a5-9e9a-d9cc496f17d0" providerId="ADAL" clId="{A5B2A1DC-2599-4C24-8FFA-08EC542A8855}" dt="2022-07-13T07:06:38.180" v="5391" actId="1037"/>
          <ac:spMkLst>
            <pc:docMk/>
            <pc:sldMk cId="1756079287" sldId="4396"/>
            <ac:spMk id="40" creationId="{82E82A0E-10F3-3F79-5212-ECB58014C163}"/>
          </ac:spMkLst>
        </pc:spChg>
        <pc:spChg chg="add mod">
          <ac:chgData name="Sudarshan Chakravarthi" userId="9632d19e-631d-46a5-9e9a-d9cc496f17d0" providerId="ADAL" clId="{A5B2A1DC-2599-4C24-8FFA-08EC542A8855}" dt="2022-07-13T07:06:38.180" v="5391" actId="1037"/>
          <ac:spMkLst>
            <pc:docMk/>
            <pc:sldMk cId="1756079287" sldId="4396"/>
            <ac:spMk id="41" creationId="{8B1117B4-678F-C238-5EF6-FA0091C44782}"/>
          </ac:spMkLst>
        </pc:spChg>
        <pc:spChg chg="add mod">
          <ac:chgData name="Sudarshan Chakravarthi" userId="9632d19e-631d-46a5-9e9a-d9cc496f17d0" providerId="ADAL" clId="{A5B2A1DC-2599-4C24-8FFA-08EC542A8855}" dt="2022-07-13T07:06:38.180" v="5391" actId="1037"/>
          <ac:spMkLst>
            <pc:docMk/>
            <pc:sldMk cId="1756079287" sldId="4396"/>
            <ac:spMk id="42" creationId="{BEF5684F-1F7E-7263-33E4-A81D853CD12E}"/>
          </ac:spMkLst>
        </pc:spChg>
        <pc:spChg chg="add del mod">
          <ac:chgData name="Sudarshan Chakravarthi" userId="9632d19e-631d-46a5-9e9a-d9cc496f17d0" providerId="ADAL" clId="{A5B2A1DC-2599-4C24-8FFA-08EC542A8855}" dt="2022-07-13T07:10:39.988" v="5472" actId="478"/>
          <ac:spMkLst>
            <pc:docMk/>
            <pc:sldMk cId="1756079287" sldId="4396"/>
            <ac:spMk id="43" creationId="{BE13C427-A41D-D277-4B4C-72A82FA6FE4A}"/>
          </ac:spMkLst>
        </pc:spChg>
        <pc:spChg chg="add mod">
          <ac:chgData name="Sudarshan Chakravarthi" userId="9632d19e-631d-46a5-9e9a-d9cc496f17d0" providerId="ADAL" clId="{A5B2A1DC-2599-4C24-8FFA-08EC542A8855}" dt="2022-07-13T07:13:33.018" v="5542" actId="1076"/>
          <ac:spMkLst>
            <pc:docMk/>
            <pc:sldMk cId="1756079287" sldId="4396"/>
            <ac:spMk id="44" creationId="{45137918-7DCB-4F9C-D297-463EED86EDFB}"/>
          </ac:spMkLst>
        </pc:spChg>
        <pc:spChg chg="add mod">
          <ac:chgData name="Sudarshan Chakravarthi" userId="9632d19e-631d-46a5-9e9a-d9cc496f17d0" providerId="ADAL" clId="{A5B2A1DC-2599-4C24-8FFA-08EC542A8855}" dt="2022-07-13T07:13:06.164" v="5539" actId="1076"/>
          <ac:spMkLst>
            <pc:docMk/>
            <pc:sldMk cId="1756079287" sldId="4396"/>
            <ac:spMk id="45" creationId="{EA8C08A9-74B2-3960-4900-1C35CF69A062}"/>
          </ac:spMkLst>
        </pc:spChg>
        <pc:spChg chg="add mod">
          <ac:chgData name="Sudarshan Chakravarthi" userId="9632d19e-631d-46a5-9e9a-d9cc496f17d0" providerId="ADAL" clId="{A5B2A1DC-2599-4C24-8FFA-08EC542A8855}" dt="2022-07-13T07:06:38.180" v="5391" actId="1037"/>
          <ac:spMkLst>
            <pc:docMk/>
            <pc:sldMk cId="1756079287" sldId="4396"/>
            <ac:spMk id="46" creationId="{573E0D12-4900-3AF2-428E-ABC98F7C32AD}"/>
          </ac:spMkLst>
        </pc:spChg>
        <pc:spChg chg="add mod">
          <ac:chgData name="Sudarshan Chakravarthi" userId="9632d19e-631d-46a5-9e9a-d9cc496f17d0" providerId="ADAL" clId="{A5B2A1DC-2599-4C24-8FFA-08EC542A8855}" dt="2022-07-13T07:06:38.180" v="5391" actId="1037"/>
          <ac:spMkLst>
            <pc:docMk/>
            <pc:sldMk cId="1756079287" sldId="4396"/>
            <ac:spMk id="47" creationId="{1FBEAB33-F28C-3C66-6D3D-D2B41B6128FB}"/>
          </ac:spMkLst>
        </pc:spChg>
        <pc:spChg chg="add del mod">
          <ac:chgData name="Sudarshan Chakravarthi" userId="9632d19e-631d-46a5-9e9a-d9cc496f17d0" providerId="ADAL" clId="{A5B2A1DC-2599-4C24-8FFA-08EC542A8855}" dt="2022-07-13T07:10:35.611" v="5469" actId="478"/>
          <ac:spMkLst>
            <pc:docMk/>
            <pc:sldMk cId="1756079287" sldId="4396"/>
            <ac:spMk id="48" creationId="{4898B839-EB09-91AB-6634-42A5048E45E5}"/>
          </ac:spMkLst>
        </pc:spChg>
        <pc:spChg chg="add mod">
          <ac:chgData name="Sudarshan Chakravarthi" userId="9632d19e-631d-46a5-9e9a-d9cc496f17d0" providerId="ADAL" clId="{A5B2A1DC-2599-4C24-8FFA-08EC542A8855}" dt="2022-07-13T07:13:06.164" v="5539" actId="1076"/>
          <ac:spMkLst>
            <pc:docMk/>
            <pc:sldMk cId="1756079287" sldId="4396"/>
            <ac:spMk id="49" creationId="{162C6739-A9E2-D905-E1DA-B9C07395E3CB}"/>
          </ac:spMkLst>
        </pc:spChg>
        <pc:spChg chg="add mod">
          <ac:chgData name="Sudarshan Chakravarthi" userId="9632d19e-631d-46a5-9e9a-d9cc496f17d0" providerId="ADAL" clId="{A5B2A1DC-2599-4C24-8FFA-08EC542A8855}" dt="2022-07-13T07:13:33.018" v="5542" actId="1076"/>
          <ac:spMkLst>
            <pc:docMk/>
            <pc:sldMk cId="1756079287" sldId="4396"/>
            <ac:spMk id="50" creationId="{D20D485D-1DE1-ABF5-CF1F-41B8D0615287}"/>
          </ac:spMkLst>
        </pc:spChg>
        <pc:spChg chg="add mod">
          <ac:chgData name="Sudarshan Chakravarthi" userId="9632d19e-631d-46a5-9e9a-d9cc496f17d0" providerId="ADAL" clId="{A5B2A1DC-2599-4C24-8FFA-08EC542A8855}" dt="2022-07-13T10:46:31.071" v="7452" actId="1076"/>
          <ac:spMkLst>
            <pc:docMk/>
            <pc:sldMk cId="1756079287" sldId="4396"/>
            <ac:spMk id="51" creationId="{34779302-5E87-0541-FFDC-C7D10AE65DBC}"/>
          </ac:spMkLst>
        </pc:spChg>
        <pc:spChg chg="add mod">
          <ac:chgData name="Sudarshan Chakravarthi" userId="9632d19e-631d-46a5-9e9a-d9cc496f17d0" providerId="ADAL" clId="{A5B2A1DC-2599-4C24-8FFA-08EC542A8855}" dt="2022-07-13T10:44:12.468" v="7385" actId="108"/>
          <ac:spMkLst>
            <pc:docMk/>
            <pc:sldMk cId="1756079287" sldId="4396"/>
            <ac:spMk id="58" creationId="{4E185E01-68A6-EC56-AFD2-F30920F0B936}"/>
          </ac:spMkLst>
        </pc:spChg>
        <pc:spChg chg="add mod">
          <ac:chgData name="Sudarshan Chakravarthi" userId="9632d19e-631d-46a5-9e9a-d9cc496f17d0" providerId="ADAL" clId="{A5B2A1DC-2599-4C24-8FFA-08EC542A8855}" dt="2022-07-13T10:44:42.805" v="7392" actId="1076"/>
          <ac:spMkLst>
            <pc:docMk/>
            <pc:sldMk cId="1756079287" sldId="4396"/>
            <ac:spMk id="59" creationId="{42E815FF-18AB-5EAA-D8EC-ABB360B14B45}"/>
          </ac:spMkLst>
        </pc:spChg>
        <pc:spChg chg="add mod">
          <ac:chgData name="Sudarshan Chakravarthi" userId="9632d19e-631d-46a5-9e9a-d9cc496f17d0" providerId="ADAL" clId="{A5B2A1DC-2599-4C24-8FFA-08EC542A8855}" dt="2022-07-13T10:44:15.371" v="7386" actId="108"/>
          <ac:spMkLst>
            <pc:docMk/>
            <pc:sldMk cId="1756079287" sldId="4396"/>
            <ac:spMk id="60" creationId="{70FE18BF-917C-2393-F0F9-6EBC87D6F77E}"/>
          </ac:spMkLst>
        </pc:spChg>
        <pc:spChg chg="add mod">
          <ac:chgData name="Sudarshan Chakravarthi" userId="9632d19e-631d-46a5-9e9a-d9cc496f17d0" providerId="ADAL" clId="{A5B2A1DC-2599-4C24-8FFA-08EC542A8855}" dt="2022-07-13T10:44:46.505" v="7393" actId="1076"/>
          <ac:spMkLst>
            <pc:docMk/>
            <pc:sldMk cId="1756079287" sldId="4396"/>
            <ac:spMk id="61" creationId="{9845A13F-E2C2-C3E8-BA1D-E13E8AA96221}"/>
          </ac:spMkLst>
        </pc:spChg>
        <pc:spChg chg="add mod">
          <ac:chgData name="Sudarshan Chakravarthi" userId="9632d19e-631d-46a5-9e9a-d9cc496f17d0" providerId="ADAL" clId="{A5B2A1DC-2599-4C24-8FFA-08EC542A8855}" dt="2022-07-13T10:48:12.870" v="7508" actId="108"/>
          <ac:spMkLst>
            <pc:docMk/>
            <pc:sldMk cId="1756079287" sldId="4396"/>
            <ac:spMk id="62" creationId="{4262E6CA-8F7B-A76B-DCBE-F95A41F902F4}"/>
          </ac:spMkLst>
        </pc:spChg>
        <pc:spChg chg="add del mod">
          <ac:chgData name="Sudarshan Chakravarthi" userId="9632d19e-631d-46a5-9e9a-d9cc496f17d0" providerId="ADAL" clId="{A5B2A1DC-2599-4C24-8FFA-08EC542A8855}" dt="2022-07-13T07:10:38.852" v="5471" actId="478"/>
          <ac:spMkLst>
            <pc:docMk/>
            <pc:sldMk cId="1756079287" sldId="4396"/>
            <ac:spMk id="62" creationId="{B5822D70-0CA3-8BBF-5094-5367752A9EEA}"/>
          </ac:spMkLst>
        </pc:spChg>
        <pc:spChg chg="add mod">
          <ac:chgData name="Sudarshan Chakravarthi" userId="9632d19e-631d-46a5-9e9a-d9cc496f17d0" providerId="ADAL" clId="{A5B2A1DC-2599-4C24-8FFA-08EC542A8855}" dt="2022-07-13T07:06:38.180" v="5391" actId="1037"/>
          <ac:spMkLst>
            <pc:docMk/>
            <pc:sldMk cId="1756079287" sldId="4396"/>
            <ac:spMk id="63" creationId="{85E0DEB9-92F5-D315-8BE7-1C56A6E469FE}"/>
          </ac:spMkLst>
        </pc:spChg>
        <pc:spChg chg="add mod">
          <ac:chgData name="Sudarshan Chakravarthi" userId="9632d19e-631d-46a5-9e9a-d9cc496f17d0" providerId="ADAL" clId="{A5B2A1DC-2599-4C24-8FFA-08EC542A8855}" dt="2022-07-13T07:13:37.260" v="5543" actId="1076"/>
          <ac:spMkLst>
            <pc:docMk/>
            <pc:sldMk cId="1756079287" sldId="4396"/>
            <ac:spMk id="64" creationId="{744BD020-3DD8-E257-CD3F-54B4CD6A61D6}"/>
          </ac:spMkLst>
        </pc:spChg>
        <pc:spChg chg="add mod">
          <ac:chgData name="Sudarshan Chakravarthi" userId="9632d19e-631d-46a5-9e9a-d9cc496f17d0" providerId="ADAL" clId="{A5B2A1DC-2599-4C24-8FFA-08EC542A8855}" dt="2022-07-13T07:06:38.180" v="5391" actId="1037"/>
          <ac:spMkLst>
            <pc:docMk/>
            <pc:sldMk cId="1756079287" sldId="4396"/>
            <ac:spMk id="65" creationId="{6FD1A2C9-53BF-DC22-AA22-273ABA0C9DDB}"/>
          </ac:spMkLst>
        </pc:spChg>
        <pc:spChg chg="add mod">
          <ac:chgData name="Sudarshan Chakravarthi" userId="9632d19e-631d-46a5-9e9a-d9cc496f17d0" providerId="ADAL" clId="{A5B2A1DC-2599-4C24-8FFA-08EC542A8855}" dt="2022-07-13T07:13:10.955" v="5540" actId="1076"/>
          <ac:spMkLst>
            <pc:docMk/>
            <pc:sldMk cId="1756079287" sldId="4396"/>
            <ac:spMk id="66" creationId="{E7368EE8-CD0B-6344-8C7A-270F127EA2B1}"/>
          </ac:spMkLst>
        </pc:spChg>
        <pc:spChg chg="add mod">
          <ac:chgData name="Sudarshan Chakravarthi" userId="9632d19e-631d-46a5-9e9a-d9cc496f17d0" providerId="ADAL" clId="{A5B2A1DC-2599-4C24-8FFA-08EC542A8855}" dt="2022-07-13T07:06:38.180" v="5391" actId="1037"/>
          <ac:spMkLst>
            <pc:docMk/>
            <pc:sldMk cId="1756079287" sldId="4396"/>
            <ac:spMk id="67" creationId="{FF7C49F1-79CD-308C-0E46-487074A80632}"/>
          </ac:spMkLst>
        </pc:spChg>
        <pc:spChg chg="add mod">
          <ac:chgData name="Sudarshan Chakravarthi" userId="9632d19e-631d-46a5-9e9a-d9cc496f17d0" providerId="ADAL" clId="{A5B2A1DC-2599-4C24-8FFA-08EC542A8855}" dt="2022-07-13T10:49:42.766" v="7585" actId="1076"/>
          <ac:spMkLst>
            <pc:docMk/>
            <pc:sldMk cId="1756079287" sldId="4396"/>
            <ac:spMk id="68" creationId="{2337E29A-E7D3-B10F-0073-3E78ACC4BD46}"/>
          </ac:spMkLst>
        </pc:spChg>
        <pc:spChg chg="add del mod">
          <ac:chgData name="Sudarshan Chakravarthi" userId="9632d19e-631d-46a5-9e9a-d9cc496f17d0" providerId="ADAL" clId="{A5B2A1DC-2599-4C24-8FFA-08EC542A8855}" dt="2022-07-13T07:10:34.651" v="5468" actId="478"/>
          <ac:spMkLst>
            <pc:docMk/>
            <pc:sldMk cId="1756079287" sldId="4396"/>
            <ac:spMk id="68" creationId="{6EF2CE9B-6BF2-2805-C0D7-412C5F67E59A}"/>
          </ac:spMkLst>
        </pc:spChg>
        <pc:spChg chg="add del mod">
          <ac:chgData name="Sudarshan Chakravarthi" userId="9632d19e-631d-46a5-9e9a-d9cc496f17d0" providerId="ADAL" clId="{A5B2A1DC-2599-4C24-8FFA-08EC542A8855}" dt="2022-07-13T10:48:03.265" v="7505" actId="478"/>
          <ac:spMkLst>
            <pc:docMk/>
            <pc:sldMk cId="1756079287" sldId="4396"/>
            <ac:spMk id="69" creationId="{925ABB64-A87A-26ED-05BA-49A95D849F72}"/>
          </ac:spMkLst>
        </pc:spChg>
        <pc:spChg chg="add del mod">
          <ac:chgData name="Sudarshan Chakravarthi" userId="9632d19e-631d-46a5-9e9a-d9cc496f17d0" providerId="ADAL" clId="{A5B2A1DC-2599-4C24-8FFA-08EC542A8855}" dt="2022-07-13T10:49:38.151" v="7584" actId="478"/>
          <ac:spMkLst>
            <pc:docMk/>
            <pc:sldMk cId="1756079287" sldId="4396"/>
            <ac:spMk id="70" creationId="{CE0F3FF1-7781-0C51-F8D1-0B17D5A49F37}"/>
          </ac:spMkLst>
        </pc:spChg>
        <pc:spChg chg="add del mod">
          <ac:chgData name="Sudarshan Chakravarthi" userId="9632d19e-631d-46a5-9e9a-d9cc496f17d0" providerId="ADAL" clId="{A5B2A1DC-2599-4C24-8FFA-08EC542A8855}" dt="2022-07-13T10:51:26.925" v="7642" actId="478"/>
          <ac:spMkLst>
            <pc:docMk/>
            <pc:sldMk cId="1756079287" sldId="4396"/>
            <ac:spMk id="71" creationId="{FE98AAB0-2DBD-EA9B-7A54-5623FBA101B3}"/>
          </ac:spMkLst>
        </pc:spChg>
        <pc:spChg chg="add del mod">
          <ac:chgData name="Sudarshan Chakravarthi" userId="9632d19e-631d-46a5-9e9a-d9cc496f17d0" providerId="ADAL" clId="{A5B2A1DC-2599-4C24-8FFA-08EC542A8855}" dt="2022-07-13T10:46:28.455" v="7451" actId="478"/>
          <ac:spMkLst>
            <pc:docMk/>
            <pc:sldMk cId="1756079287" sldId="4396"/>
            <ac:spMk id="72" creationId="{B8C82023-921D-2E59-FDF6-B8C4AC87ABAD}"/>
          </ac:spMkLst>
        </pc:spChg>
        <pc:spChg chg="add del mod">
          <ac:chgData name="Sudarshan Chakravarthi" userId="9632d19e-631d-46a5-9e9a-d9cc496f17d0" providerId="ADAL" clId="{A5B2A1DC-2599-4C24-8FFA-08EC542A8855}" dt="2022-07-13T07:13:48.496" v="5546" actId="478"/>
          <ac:spMkLst>
            <pc:docMk/>
            <pc:sldMk cId="1756079287" sldId="4396"/>
            <ac:spMk id="73" creationId="{18F1412E-0C91-803A-EF86-37C93C69708F}"/>
          </ac:spMkLst>
        </pc:spChg>
        <pc:spChg chg="add mod">
          <ac:chgData name="Sudarshan Chakravarthi" userId="9632d19e-631d-46a5-9e9a-d9cc496f17d0" providerId="ADAL" clId="{A5B2A1DC-2599-4C24-8FFA-08EC542A8855}" dt="2022-07-13T10:51:30.845" v="7643" actId="1076"/>
          <ac:spMkLst>
            <pc:docMk/>
            <pc:sldMk cId="1756079287" sldId="4396"/>
            <ac:spMk id="73" creationId="{6C9361D1-CE81-BF51-F52B-F1C95534C197}"/>
          </ac:spMkLst>
        </pc:spChg>
        <pc:spChg chg="add del mod">
          <ac:chgData name="Sudarshan Chakravarthi" userId="9632d19e-631d-46a5-9e9a-d9cc496f17d0" providerId="ADAL" clId="{A5B2A1DC-2599-4C24-8FFA-08EC542A8855}" dt="2022-07-13T10:54:20.513" v="7728" actId="478"/>
          <ac:spMkLst>
            <pc:docMk/>
            <pc:sldMk cId="1756079287" sldId="4396"/>
            <ac:spMk id="74" creationId="{C90313FB-08AA-F083-4B85-102DF8E8F1C4}"/>
          </ac:spMkLst>
        </pc:spChg>
        <pc:spChg chg="add del mod">
          <ac:chgData name="Sudarshan Chakravarthi" userId="9632d19e-631d-46a5-9e9a-d9cc496f17d0" providerId="ADAL" clId="{A5B2A1DC-2599-4C24-8FFA-08EC542A8855}" dt="2022-07-13T10:43:38.614" v="7382" actId="478"/>
          <ac:spMkLst>
            <pc:docMk/>
            <pc:sldMk cId="1756079287" sldId="4396"/>
            <ac:spMk id="75" creationId="{47FF228A-5411-C9AC-7C50-D7394991B596}"/>
          </ac:spMkLst>
        </pc:spChg>
        <pc:spChg chg="add mod">
          <ac:chgData name="Sudarshan Chakravarthi" userId="9632d19e-631d-46a5-9e9a-d9cc496f17d0" providerId="ADAL" clId="{A5B2A1DC-2599-4C24-8FFA-08EC542A8855}" dt="2022-07-13T10:53:54.086" v="7725" actId="1076"/>
          <ac:spMkLst>
            <pc:docMk/>
            <pc:sldMk cId="1756079287" sldId="4396"/>
            <ac:spMk id="76" creationId="{ACF90509-29E2-0E0B-69E3-B7B3D7C32C92}"/>
          </ac:spMkLst>
        </pc:spChg>
        <pc:spChg chg="add del mod">
          <ac:chgData name="Sudarshan Chakravarthi" userId="9632d19e-631d-46a5-9e9a-d9cc496f17d0" providerId="ADAL" clId="{A5B2A1DC-2599-4C24-8FFA-08EC542A8855}" dt="2022-07-13T07:07:31.571" v="5405" actId="478"/>
          <ac:spMkLst>
            <pc:docMk/>
            <pc:sldMk cId="1756079287" sldId="4396"/>
            <ac:spMk id="77" creationId="{8302A8F2-C6DD-FE9E-01A9-01D4B8F693A9}"/>
          </ac:spMkLst>
        </pc:spChg>
        <pc:spChg chg="add del mod">
          <ac:chgData name="Sudarshan Chakravarthi" userId="9632d19e-631d-46a5-9e9a-d9cc496f17d0" providerId="ADAL" clId="{A5B2A1DC-2599-4C24-8FFA-08EC542A8855}" dt="2022-07-13T10:53:33.637" v="7717" actId="478"/>
          <ac:spMkLst>
            <pc:docMk/>
            <pc:sldMk cId="1756079287" sldId="4396"/>
            <ac:spMk id="78" creationId="{DE56D44F-B097-59DA-31D9-F9419FB27ADD}"/>
          </ac:spMkLst>
        </pc:spChg>
        <pc:spChg chg="add mod">
          <ac:chgData name="Sudarshan Chakravarthi" userId="9632d19e-631d-46a5-9e9a-d9cc496f17d0" providerId="ADAL" clId="{A5B2A1DC-2599-4C24-8FFA-08EC542A8855}" dt="2022-07-13T07:14:26.274" v="5550"/>
          <ac:spMkLst>
            <pc:docMk/>
            <pc:sldMk cId="1756079287" sldId="4396"/>
            <ac:spMk id="80" creationId="{16857ABD-743C-E740-2A5C-2B6F56F0C2D7}"/>
          </ac:spMkLst>
        </pc:spChg>
        <pc:spChg chg="add mod">
          <ac:chgData name="Sudarshan Chakravarthi" userId="9632d19e-631d-46a5-9e9a-d9cc496f17d0" providerId="ADAL" clId="{A5B2A1DC-2599-4C24-8FFA-08EC542A8855}" dt="2022-07-13T07:14:39.370" v="5552" actId="1076"/>
          <ac:spMkLst>
            <pc:docMk/>
            <pc:sldMk cId="1756079287" sldId="4396"/>
            <ac:spMk id="82" creationId="{C1D3B73B-76C1-0138-4C16-E59E94F2738C}"/>
          </ac:spMkLst>
        </pc:spChg>
        <pc:picChg chg="add mod">
          <ac:chgData name="Sudarshan Chakravarthi" userId="9632d19e-631d-46a5-9e9a-d9cc496f17d0" providerId="ADAL" clId="{A5B2A1DC-2599-4C24-8FFA-08EC542A8855}" dt="2022-07-13T10:43:55.803" v="7384" actId="1076"/>
          <ac:picMkLst>
            <pc:docMk/>
            <pc:sldMk cId="1756079287" sldId="4396"/>
            <ac:picMk id="37" creationId="{174BCCD4-CDDC-4189-5479-4991FC443585}"/>
          </ac:picMkLst>
        </pc:picChg>
        <pc:picChg chg="add mod">
          <ac:chgData name="Sudarshan Chakravarthi" userId="9632d19e-631d-46a5-9e9a-d9cc496f17d0" providerId="ADAL" clId="{A5B2A1DC-2599-4C24-8FFA-08EC542A8855}" dt="2022-07-13T10:43:55.803" v="7384" actId="1076"/>
          <ac:picMkLst>
            <pc:docMk/>
            <pc:sldMk cId="1756079287" sldId="4396"/>
            <ac:picMk id="38" creationId="{104EE73D-7BDE-DB2F-D8F2-BFA8282FFB5F}"/>
          </ac:picMkLst>
        </pc:picChg>
        <pc:picChg chg="add mod">
          <ac:chgData name="Sudarshan Chakravarthi" userId="9632d19e-631d-46a5-9e9a-d9cc496f17d0" providerId="ADAL" clId="{A5B2A1DC-2599-4C24-8FFA-08EC542A8855}" dt="2022-07-13T10:43:55.803" v="7384" actId="1076"/>
          <ac:picMkLst>
            <pc:docMk/>
            <pc:sldMk cId="1756079287" sldId="4396"/>
            <ac:picMk id="43" creationId="{17A8423D-0C4F-EA39-3FC2-CA851A2505AC}"/>
          </ac:picMkLst>
        </pc:picChg>
        <pc:picChg chg="add mod">
          <ac:chgData name="Sudarshan Chakravarthi" userId="9632d19e-631d-46a5-9e9a-d9cc496f17d0" providerId="ADAL" clId="{A5B2A1DC-2599-4C24-8FFA-08EC542A8855}" dt="2022-07-13T10:43:55.803" v="7384" actId="1076"/>
          <ac:picMkLst>
            <pc:docMk/>
            <pc:sldMk cId="1756079287" sldId="4396"/>
            <ac:picMk id="48" creationId="{9E71D989-B221-D6CB-D88A-61131626B76B}"/>
          </ac:picMkLst>
        </pc:picChg>
        <pc:picChg chg="add mod">
          <ac:chgData name="Sudarshan Chakravarthi" userId="9632d19e-631d-46a5-9e9a-d9cc496f17d0" providerId="ADAL" clId="{A5B2A1DC-2599-4C24-8FFA-08EC542A8855}" dt="2022-07-13T07:14:26.274" v="5550"/>
          <ac:picMkLst>
            <pc:docMk/>
            <pc:sldMk cId="1756079287" sldId="4396"/>
            <ac:picMk id="81" creationId="{4ADFE87B-7231-38F9-424C-3BE65837E142}"/>
          </ac:picMkLst>
        </pc:picChg>
        <pc:cxnChg chg="add del mod">
          <ac:chgData name="Sudarshan Chakravarthi" userId="9632d19e-631d-46a5-9e9a-d9cc496f17d0" providerId="ADAL" clId="{A5B2A1DC-2599-4C24-8FFA-08EC542A8855}" dt="2022-07-13T07:05:37.300" v="5366"/>
          <ac:cxnSpMkLst>
            <pc:docMk/>
            <pc:sldMk cId="1756079287" sldId="4396"/>
            <ac:cxnSpMk id="14" creationId="{0BF4C361-886F-A15C-7DA3-C0ED52402D11}"/>
          </ac:cxnSpMkLst>
        </pc:cxnChg>
        <pc:cxnChg chg="add del mod">
          <ac:chgData name="Sudarshan Chakravarthi" userId="9632d19e-631d-46a5-9e9a-d9cc496f17d0" providerId="ADAL" clId="{A5B2A1DC-2599-4C24-8FFA-08EC542A8855}" dt="2022-07-13T07:05:37.300" v="5366"/>
          <ac:cxnSpMkLst>
            <pc:docMk/>
            <pc:sldMk cId="1756079287" sldId="4396"/>
            <ac:cxnSpMk id="15" creationId="{F081720D-9D93-5095-5AF0-3318062E6D66}"/>
          </ac:cxnSpMkLst>
        </pc:cxnChg>
        <pc:cxnChg chg="add del mod">
          <ac:chgData name="Sudarshan Chakravarthi" userId="9632d19e-631d-46a5-9e9a-d9cc496f17d0" providerId="ADAL" clId="{A5B2A1DC-2599-4C24-8FFA-08EC542A8855}" dt="2022-07-13T07:05:37.300" v="5366"/>
          <ac:cxnSpMkLst>
            <pc:docMk/>
            <pc:sldMk cId="1756079287" sldId="4396"/>
            <ac:cxnSpMk id="16" creationId="{4C3D608C-62A9-415D-DDB4-D8291C473D47}"/>
          </ac:cxnSpMkLst>
        </pc:cxnChg>
        <pc:cxnChg chg="add del mod">
          <ac:chgData name="Sudarshan Chakravarthi" userId="9632d19e-631d-46a5-9e9a-d9cc496f17d0" providerId="ADAL" clId="{A5B2A1DC-2599-4C24-8FFA-08EC542A8855}" dt="2022-07-13T07:05:37.300" v="5366"/>
          <ac:cxnSpMkLst>
            <pc:docMk/>
            <pc:sldMk cId="1756079287" sldId="4396"/>
            <ac:cxnSpMk id="17" creationId="{A4B79C75-E40E-A1DF-7B5D-AB3D41CAF5A7}"/>
          </ac:cxnSpMkLst>
        </pc:cxnChg>
        <pc:cxnChg chg="add del mod">
          <ac:chgData name="Sudarshan Chakravarthi" userId="9632d19e-631d-46a5-9e9a-d9cc496f17d0" providerId="ADAL" clId="{A5B2A1DC-2599-4C24-8FFA-08EC542A8855}" dt="2022-07-13T07:05:37.300" v="5366"/>
          <ac:cxnSpMkLst>
            <pc:docMk/>
            <pc:sldMk cId="1756079287" sldId="4396"/>
            <ac:cxnSpMk id="18" creationId="{0F5B6C84-B02E-289C-7938-98E1A7644CD7}"/>
          </ac:cxnSpMkLst>
        </pc:cxnChg>
        <pc:cxnChg chg="add del mod">
          <ac:chgData name="Sudarshan Chakravarthi" userId="9632d19e-631d-46a5-9e9a-d9cc496f17d0" providerId="ADAL" clId="{A5B2A1DC-2599-4C24-8FFA-08EC542A8855}" dt="2022-07-13T07:05:37.300" v="5366"/>
          <ac:cxnSpMkLst>
            <pc:docMk/>
            <pc:sldMk cId="1756079287" sldId="4396"/>
            <ac:cxnSpMk id="19" creationId="{278009E9-4EDA-76CC-2F7D-D86CDD0CB148}"/>
          </ac:cxnSpMkLst>
        </pc:cxnChg>
        <pc:cxnChg chg="add del mod">
          <ac:chgData name="Sudarshan Chakravarthi" userId="9632d19e-631d-46a5-9e9a-d9cc496f17d0" providerId="ADAL" clId="{A5B2A1DC-2599-4C24-8FFA-08EC542A8855}" dt="2022-07-13T07:05:37.300" v="5366"/>
          <ac:cxnSpMkLst>
            <pc:docMk/>
            <pc:sldMk cId="1756079287" sldId="4396"/>
            <ac:cxnSpMk id="20" creationId="{21C84CC3-8432-2756-205D-8043B190222F}"/>
          </ac:cxnSpMkLst>
        </pc:cxnChg>
        <pc:cxnChg chg="add del mod">
          <ac:chgData name="Sudarshan Chakravarthi" userId="9632d19e-631d-46a5-9e9a-d9cc496f17d0" providerId="ADAL" clId="{A5B2A1DC-2599-4C24-8FFA-08EC542A8855}" dt="2022-07-13T07:10:36.895" v="5470" actId="478"/>
          <ac:cxnSpMkLst>
            <pc:docMk/>
            <pc:sldMk cId="1756079287" sldId="4396"/>
            <ac:cxnSpMk id="51" creationId="{BAE04C06-B430-8269-5736-50D991DEA200}"/>
          </ac:cxnSpMkLst>
        </pc:cxnChg>
        <pc:cxnChg chg="add mod">
          <ac:chgData name="Sudarshan Chakravarthi" userId="9632d19e-631d-46a5-9e9a-d9cc496f17d0" providerId="ADAL" clId="{A5B2A1DC-2599-4C24-8FFA-08EC542A8855}" dt="2022-07-13T07:13:33.018" v="5542" actId="1076"/>
          <ac:cxnSpMkLst>
            <pc:docMk/>
            <pc:sldMk cId="1756079287" sldId="4396"/>
            <ac:cxnSpMk id="52" creationId="{B029CA6D-2804-1DDA-6D09-AB9636886C29}"/>
          </ac:cxnSpMkLst>
        </pc:cxnChg>
        <pc:cxnChg chg="add mod">
          <ac:chgData name="Sudarshan Chakravarthi" userId="9632d19e-631d-46a5-9e9a-d9cc496f17d0" providerId="ADAL" clId="{A5B2A1DC-2599-4C24-8FFA-08EC542A8855}" dt="2022-07-13T07:06:38.180" v="5391" actId="1037"/>
          <ac:cxnSpMkLst>
            <pc:docMk/>
            <pc:sldMk cId="1756079287" sldId="4396"/>
            <ac:cxnSpMk id="53" creationId="{F9CF5B3A-4722-7742-3A63-9E3407E066D6}"/>
          </ac:cxnSpMkLst>
        </pc:cxnChg>
        <pc:cxnChg chg="add mod">
          <ac:chgData name="Sudarshan Chakravarthi" userId="9632d19e-631d-46a5-9e9a-d9cc496f17d0" providerId="ADAL" clId="{A5B2A1DC-2599-4C24-8FFA-08EC542A8855}" dt="2022-07-13T07:06:38.180" v="5391" actId="1037"/>
          <ac:cxnSpMkLst>
            <pc:docMk/>
            <pc:sldMk cId="1756079287" sldId="4396"/>
            <ac:cxnSpMk id="54" creationId="{4A1EECE6-6DAD-8602-BEE8-BB8CCF7BC2E7}"/>
          </ac:cxnSpMkLst>
        </pc:cxnChg>
        <pc:cxnChg chg="add mod">
          <ac:chgData name="Sudarshan Chakravarthi" userId="9632d19e-631d-46a5-9e9a-d9cc496f17d0" providerId="ADAL" clId="{A5B2A1DC-2599-4C24-8FFA-08EC542A8855}" dt="2022-07-13T07:13:06.164" v="5539" actId="1076"/>
          <ac:cxnSpMkLst>
            <pc:docMk/>
            <pc:sldMk cId="1756079287" sldId="4396"/>
            <ac:cxnSpMk id="55" creationId="{0D6EE574-F860-727F-5CAA-5C215690212E}"/>
          </ac:cxnSpMkLst>
        </pc:cxnChg>
        <pc:cxnChg chg="add mod">
          <ac:chgData name="Sudarshan Chakravarthi" userId="9632d19e-631d-46a5-9e9a-d9cc496f17d0" providerId="ADAL" clId="{A5B2A1DC-2599-4C24-8FFA-08EC542A8855}" dt="2022-07-13T07:06:38.180" v="5391" actId="1037"/>
          <ac:cxnSpMkLst>
            <pc:docMk/>
            <pc:sldMk cId="1756079287" sldId="4396"/>
            <ac:cxnSpMk id="56" creationId="{517389D5-C872-62FE-0FD4-DD087E7BEDB2}"/>
          </ac:cxnSpMkLst>
        </pc:cxnChg>
        <pc:cxnChg chg="add mod">
          <ac:chgData name="Sudarshan Chakravarthi" userId="9632d19e-631d-46a5-9e9a-d9cc496f17d0" providerId="ADAL" clId="{A5B2A1DC-2599-4C24-8FFA-08EC542A8855}" dt="2022-07-13T07:06:38.180" v="5391" actId="1037"/>
          <ac:cxnSpMkLst>
            <pc:docMk/>
            <pc:sldMk cId="1756079287" sldId="4396"/>
            <ac:cxnSpMk id="57" creationId="{E5654610-69EB-90EF-6B20-C17A3B4E2A43}"/>
          </ac:cxnSpMkLst>
        </pc:cxnChg>
      </pc:sldChg>
      <pc:sldChg chg="addSp delSp modSp new mod ord">
        <pc:chgData name="Sudarshan Chakravarthi" userId="9632d19e-631d-46a5-9e9a-d9cc496f17d0" providerId="ADAL" clId="{A5B2A1DC-2599-4C24-8FFA-08EC542A8855}" dt="2022-08-26T10:31:22.232" v="10695"/>
        <pc:sldMkLst>
          <pc:docMk/>
          <pc:sldMk cId="2560553218" sldId="4397"/>
        </pc:sldMkLst>
        <pc:spChg chg="add del mod">
          <ac:chgData name="Sudarshan Chakravarthi" userId="9632d19e-631d-46a5-9e9a-d9cc496f17d0" providerId="ADAL" clId="{A5B2A1DC-2599-4C24-8FFA-08EC542A8855}" dt="2022-07-13T07:05:59.376" v="5370"/>
          <ac:spMkLst>
            <pc:docMk/>
            <pc:sldMk cId="2560553218" sldId="4397"/>
            <ac:spMk id="2" creationId="{DD94D44B-6D2C-2E9B-BB6D-0C89B1F6EF0D}"/>
          </ac:spMkLst>
        </pc:spChg>
        <pc:spChg chg="add del mod">
          <ac:chgData name="Sudarshan Chakravarthi" userId="9632d19e-631d-46a5-9e9a-d9cc496f17d0" providerId="ADAL" clId="{A5B2A1DC-2599-4C24-8FFA-08EC542A8855}" dt="2022-07-13T07:05:59.376" v="5370"/>
          <ac:spMkLst>
            <pc:docMk/>
            <pc:sldMk cId="2560553218" sldId="4397"/>
            <ac:spMk id="3" creationId="{2C22A886-BE7C-FEFC-EB5A-25B8246E46AD}"/>
          </ac:spMkLst>
        </pc:spChg>
        <pc:spChg chg="add del mod">
          <ac:chgData name="Sudarshan Chakravarthi" userId="9632d19e-631d-46a5-9e9a-d9cc496f17d0" providerId="ADAL" clId="{A5B2A1DC-2599-4C24-8FFA-08EC542A8855}" dt="2022-07-13T07:05:59.376" v="5370"/>
          <ac:spMkLst>
            <pc:docMk/>
            <pc:sldMk cId="2560553218" sldId="4397"/>
            <ac:spMk id="4" creationId="{F1967A45-96CE-2252-EAF7-F41FE2029D33}"/>
          </ac:spMkLst>
        </pc:spChg>
        <pc:spChg chg="add del mod">
          <ac:chgData name="Sudarshan Chakravarthi" userId="9632d19e-631d-46a5-9e9a-d9cc496f17d0" providerId="ADAL" clId="{A5B2A1DC-2599-4C24-8FFA-08EC542A8855}" dt="2022-07-13T07:05:59.376" v="5370"/>
          <ac:spMkLst>
            <pc:docMk/>
            <pc:sldMk cId="2560553218" sldId="4397"/>
            <ac:spMk id="5" creationId="{A3593D4B-40AF-4F93-B2F1-0EC6234580A8}"/>
          </ac:spMkLst>
        </pc:spChg>
        <pc:spChg chg="add del mod">
          <ac:chgData name="Sudarshan Chakravarthi" userId="9632d19e-631d-46a5-9e9a-d9cc496f17d0" providerId="ADAL" clId="{A5B2A1DC-2599-4C24-8FFA-08EC542A8855}" dt="2022-07-13T07:05:59.376" v="5370"/>
          <ac:spMkLst>
            <pc:docMk/>
            <pc:sldMk cId="2560553218" sldId="4397"/>
            <ac:spMk id="6" creationId="{F8502E0E-7275-E1C2-4737-C780CD5B85A0}"/>
          </ac:spMkLst>
        </pc:spChg>
        <pc:spChg chg="add del mod">
          <ac:chgData name="Sudarshan Chakravarthi" userId="9632d19e-631d-46a5-9e9a-d9cc496f17d0" providerId="ADAL" clId="{A5B2A1DC-2599-4C24-8FFA-08EC542A8855}" dt="2022-07-13T07:05:59.376" v="5370"/>
          <ac:spMkLst>
            <pc:docMk/>
            <pc:sldMk cId="2560553218" sldId="4397"/>
            <ac:spMk id="7" creationId="{411D2912-683E-0A3E-4FC7-6CD110587E0E}"/>
          </ac:spMkLst>
        </pc:spChg>
        <pc:spChg chg="add del mod">
          <ac:chgData name="Sudarshan Chakravarthi" userId="9632d19e-631d-46a5-9e9a-d9cc496f17d0" providerId="ADAL" clId="{A5B2A1DC-2599-4C24-8FFA-08EC542A8855}" dt="2022-07-13T07:05:59.376" v="5370"/>
          <ac:spMkLst>
            <pc:docMk/>
            <pc:sldMk cId="2560553218" sldId="4397"/>
            <ac:spMk id="8" creationId="{1605073F-C4F8-C361-5F35-B52D47730BB7}"/>
          </ac:spMkLst>
        </pc:spChg>
        <pc:spChg chg="add del mod">
          <ac:chgData name="Sudarshan Chakravarthi" userId="9632d19e-631d-46a5-9e9a-d9cc496f17d0" providerId="ADAL" clId="{A5B2A1DC-2599-4C24-8FFA-08EC542A8855}" dt="2022-07-13T07:05:59.376" v="5370"/>
          <ac:spMkLst>
            <pc:docMk/>
            <pc:sldMk cId="2560553218" sldId="4397"/>
            <ac:spMk id="9" creationId="{A3E39E56-277E-3896-A042-C64E6343C796}"/>
          </ac:spMkLst>
        </pc:spChg>
        <pc:spChg chg="add del mod">
          <ac:chgData name="Sudarshan Chakravarthi" userId="9632d19e-631d-46a5-9e9a-d9cc496f17d0" providerId="ADAL" clId="{A5B2A1DC-2599-4C24-8FFA-08EC542A8855}" dt="2022-07-13T07:05:59.376" v="5370"/>
          <ac:spMkLst>
            <pc:docMk/>
            <pc:sldMk cId="2560553218" sldId="4397"/>
            <ac:spMk id="10" creationId="{E0050E61-2200-2D58-CA1C-1D0057430FFB}"/>
          </ac:spMkLst>
        </pc:spChg>
        <pc:spChg chg="add del mod">
          <ac:chgData name="Sudarshan Chakravarthi" userId="9632d19e-631d-46a5-9e9a-d9cc496f17d0" providerId="ADAL" clId="{A5B2A1DC-2599-4C24-8FFA-08EC542A8855}" dt="2022-07-13T07:05:59.376" v="5370"/>
          <ac:spMkLst>
            <pc:docMk/>
            <pc:sldMk cId="2560553218" sldId="4397"/>
            <ac:spMk id="11" creationId="{303432EB-5C12-4568-CAFD-FB0BA86B0E73}"/>
          </ac:spMkLst>
        </pc:spChg>
        <pc:spChg chg="add del mod">
          <ac:chgData name="Sudarshan Chakravarthi" userId="9632d19e-631d-46a5-9e9a-d9cc496f17d0" providerId="ADAL" clId="{A5B2A1DC-2599-4C24-8FFA-08EC542A8855}" dt="2022-07-13T07:05:59.376" v="5370"/>
          <ac:spMkLst>
            <pc:docMk/>
            <pc:sldMk cId="2560553218" sldId="4397"/>
            <ac:spMk id="12" creationId="{8679E84D-53B8-0E3D-E250-BC5FA4A81C97}"/>
          </ac:spMkLst>
        </pc:spChg>
        <pc:spChg chg="add del mod">
          <ac:chgData name="Sudarshan Chakravarthi" userId="9632d19e-631d-46a5-9e9a-d9cc496f17d0" providerId="ADAL" clId="{A5B2A1DC-2599-4C24-8FFA-08EC542A8855}" dt="2022-07-13T07:05:59.376" v="5370"/>
          <ac:spMkLst>
            <pc:docMk/>
            <pc:sldMk cId="2560553218" sldId="4397"/>
            <ac:spMk id="13" creationId="{6219D959-CE6E-843B-A238-6F1ABC7D39A0}"/>
          </ac:spMkLst>
        </pc:spChg>
        <pc:spChg chg="add del mod">
          <ac:chgData name="Sudarshan Chakravarthi" userId="9632d19e-631d-46a5-9e9a-d9cc496f17d0" providerId="ADAL" clId="{A5B2A1DC-2599-4C24-8FFA-08EC542A8855}" dt="2022-07-13T07:05:59.376" v="5370"/>
          <ac:spMkLst>
            <pc:docMk/>
            <pc:sldMk cId="2560553218" sldId="4397"/>
            <ac:spMk id="14" creationId="{9367C9C9-79C5-E7A8-72A8-D165A7E4750E}"/>
          </ac:spMkLst>
        </pc:spChg>
        <pc:spChg chg="add del mod">
          <ac:chgData name="Sudarshan Chakravarthi" userId="9632d19e-631d-46a5-9e9a-d9cc496f17d0" providerId="ADAL" clId="{A5B2A1DC-2599-4C24-8FFA-08EC542A8855}" dt="2022-07-13T07:05:59.376" v="5370"/>
          <ac:spMkLst>
            <pc:docMk/>
            <pc:sldMk cId="2560553218" sldId="4397"/>
            <ac:spMk id="15" creationId="{7252A144-CF5B-9557-39B6-6803F984A5F2}"/>
          </ac:spMkLst>
        </pc:spChg>
        <pc:spChg chg="add del mod">
          <ac:chgData name="Sudarshan Chakravarthi" userId="9632d19e-631d-46a5-9e9a-d9cc496f17d0" providerId="ADAL" clId="{A5B2A1DC-2599-4C24-8FFA-08EC542A8855}" dt="2022-07-13T07:05:59.376" v="5370"/>
          <ac:spMkLst>
            <pc:docMk/>
            <pc:sldMk cId="2560553218" sldId="4397"/>
            <ac:spMk id="16" creationId="{9B45410D-7F46-5475-6F46-4450E2A31420}"/>
          </ac:spMkLst>
        </pc:spChg>
        <pc:spChg chg="add del mod">
          <ac:chgData name="Sudarshan Chakravarthi" userId="9632d19e-631d-46a5-9e9a-d9cc496f17d0" providerId="ADAL" clId="{A5B2A1DC-2599-4C24-8FFA-08EC542A8855}" dt="2022-07-13T07:05:59.376" v="5370"/>
          <ac:spMkLst>
            <pc:docMk/>
            <pc:sldMk cId="2560553218" sldId="4397"/>
            <ac:spMk id="17" creationId="{CA4C8BD6-DE84-C3FC-E1B6-7FE5C77ED932}"/>
          </ac:spMkLst>
        </pc:spChg>
        <pc:spChg chg="add del mod">
          <ac:chgData name="Sudarshan Chakravarthi" userId="9632d19e-631d-46a5-9e9a-d9cc496f17d0" providerId="ADAL" clId="{A5B2A1DC-2599-4C24-8FFA-08EC542A8855}" dt="2022-07-13T07:05:59.376" v="5370"/>
          <ac:spMkLst>
            <pc:docMk/>
            <pc:sldMk cId="2560553218" sldId="4397"/>
            <ac:spMk id="18" creationId="{8E7CCFCC-2272-0665-EDD3-F7EC431B5A56}"/>
          </ac:spMkLst>
        </pc:spChg>
        <pc:spChg chg="add del mod">
          <ac:chgData name="Sudarshan Chakravarthi" userId="9632d19e-631d-46a5-9e9a-d9cc496f17d0" providerId="ADAL" clId="{A5B2A1DC-2599-4C24-8FFA-08EC542A8855}" dt="2022-07-13T07:05:59.376" v="5370"/>
          <ac:spMkLst>
            <pc:docMk/>
            <pc:sldMk cId="2560553218" sldId="4397"/>
            <ac:spMk id="19" creationId="{BFAD33CB-6788-4822-1BDA-43743602ACD8}"/>
          </ac:spMkLst>
        </pc:spChg>
        <pc:spChg chg="add del mod">
          <ac:chgData name="Sudarshan Chakravarthi" userId="9632d19e-631d-46a5-9e9a-d9cc496f17d0" providerId="ADAL" clId="{A5B2A1DC-2599-4C24-8FFA-08EC542A8855}" dt="2022-07-13T07:05:59.376" v="5370"/>
          <ac:spMkLst>
            <pc:docMk/>
            <pc:sldMk cId="2560553218" sldId="4397"/>
            <ac:spMk id="29" creationId="{45CC4CB9-3A84-E9D9-F0B6-D51283678A0B}"/>
          </ac:spMkLst>
        </pc:spChg>
        <pc:spChg chg="add del mod">
          <ac:chgData name="Sudarshan Chakravarthi" userId="9632d19e-631d-46a5-9e9a-d9cc496f17d0" providerId="ADAL" clId="{A5B2A1DC-2599-4C24-8FFA-08EC542A8855}" dt="2022-07-13T07:05:59.376" v="5370"/>
          <ac:spMkLst>
            <pc:docMk/>
            <pc:sldMk cId="2560553218" sldId="4397"/>
            <ac:spMk id="30" creationId="{D20F7580-80E6-3407-7668-91D30B81A368}"/>
          </ac:spMkLst>
        </pc:spChg>
        <pc:spChg chg="add del mod">
          <ac:chgData name="Sudarshan Chakravarthi" userId="9632d19e-631d-46a5-9e9a-d9cc496f17d0" providerId="ADAL" clId="{A5B2A1DC-2599-4C24-8FFA-08EC542A8855}" dt="2022-07-13T07:05:59.376" v="5370"/>
          <ac:spMkLst>
            <pc:docMk/>
            <pc:sldMk cId="2560553218" sldId="4397"/>
            <ac:spMk id="31" creationId="{9BABDDB7-FC96-9161-9A5E-C18416442000}"/>
          </ac:spMkLst>
        </pc:spChg>
        <pc:spChg chg="add del mod">
          <ac:chgData name="Sudarshan Chakravarthi" userId="9632d19e-631d-46a5-9e9a-d9cc496f17d0" providerId="ADAL" clId="{A5B2A1DC-2599-4C24-8FFA-08EC542A8855}" dt="2022-07-13T07:05:59.376" v="5370"/>
          <ac:spMkLst>
            <pc:docMk/>
            <pc:sldMk cId="2560553218" sldId="4397"/>
            <ac:spMk id="32" creationId="{444F9493-087E-6A8B-CD73-A80A481A5F39}"/>
          </ac:spMkLst>
        </pc:spChg>
        <pc:spChg chg="add del mod">
          <ac:chgData name="Sudarshan Chakravarthi" userId="9632d19e-631d-46a5-9e9a-d9cc496f17d0" providerId="ADAL" clId="{A5B2A1DC-2599-4C24-8FFA-08EC542A8855}" dt="2022-07-13T07:05:59.376" v="5370"/>
          <ac:spMkLst>
            <pc:docMk/>
            <pc:sldMk cId="2560553218" sldId="4397"/>
            <ac:spMk id="33" creationId="{1ABF8C87-0CBA-27D4-0BDC-1BF4998020FC}"/>
          </ac:spMkLst>
        </pc:spChg>
        <pc:spChg chg="add del mod">
          <ac:chgData name="Sudarshan Chakravarthi" userId="9632d19e-631d-46a5-9e9a-d9cc496f17d0" providerId="ADAL" clId="{A5B2A1DC-2599-4C24-8FFA-08EC542A8855}" dt="2022-07-13T07:05:59.376" v="5370"/>
          <ac:spMkLst>
            <pc:docMk/>
            <pc:sldMk cId="2560553218" sldId="4397"/>
            <ac:spMk id="34" creationId="{500A73B9-7F27-C9ED-B03F-E5737009969F}"/>
          </ac:spMkLst>
        </pc:spChg>
        <pc:spChg chg="add del mod">
          <ac:chgData name="Sudarshan Chakravarthi" userId="9632d19e-631d-46a5-9e9a-d9cc496f17d0" providerId="ADAL" clId="{A5B2A1DC-2599-4C24-8FFA-08EC542A8855}" dt="2022-07-13T07:05:59.376" v="5370"/>
          <ac:spMkLst>
            <pc:docMk/>
            <pc:sldMk cId="2560553218" sldId="4397"/>
            <ac:spMk id="35" creationId="{B1335CFC-2125-643B-BBB6-0DEA5E17C1BA}"/>
          </ac:spMkLst>
        </pc:spChg>
        <pc:spChg chg="add del mod">
          <ac:chgData name="Sudarshan Chakravarthi" userId="9632d19e-631d-46a5-9e9a-d9cc496f17d0" providerId="ADAL" clId="{A5B2A1DC-2599-4C24-8FFA-08EC542A8855}" dt="2022-07-13T07:05:59.376" v="5370"/>
          <ac:spMkLst>
            <pc:docMk/>
            <pc:sldMk cId="2560553218" sldId="4397"/>
            <ac:spMk id="36" creationId="{94D489BF-6B0A-4A74-BA93-038898F7A283}"/>
          </ac:spMkLst>
        </pc:spChg>
        <pc:spChg chg="add del mod">
          <ac:chgData name="Sudarshan Chakravarthi" userId="9632d19e-631d-46a5-9e9a-d9cc496f17d0" providerId="ADAL" clId="{A5B2A1DC-2599-4C24-8FFA-08EC542A8855}" dt="2022-07-13T07:05:59.376" v="5370"/>
          <ac:spMkLst>
            <pc:docMk/>
            <pc:sldMk cId="2560553218" sldId="4397"/>
            <ac:spMk id="37" creationId="{3F8E7C00-CE51-D12F-17EF-5D50D2FD7C70}"/>
          </ac:spMkLst>
        </pc:spChg>
        <pc:spChg chg="add del mod">
          <ac:chgData name="Sudarshan Chakravarthi" userId="9632d19e-631d-46a5-9e9a-d9cc496f17d0" providerId="ADAL" clId="{A5B2A1DC-2599-4C24-8FFA-08EC542A8855}" dt="2022-07-13T07:05:59.376" v="5370"/>
          <ac:spMkLst>
            <pc:docMk/>
            <pc:sldMk cId="2560553218" sldId="4397"/>
            <ac:spMk id="38" creationId="{E109D839-F10D-93DC-39E4-092CB09A3B7E}"/>
          </ac:spMkLst>
        </pc:spChg>
        <pc:spChg chg="add del mod">
          <ac:chgData name="Sudarshan Chakravarthi" userId="9632d19e-631d-46a5-9e9a-d9cc496f17d0" providerId="ADAL" clId="{A5B2A1DC-2599-4C24-8FFA-08EC542A8855}" dt="2022-07-13T07:05:59.376" v="5370"/>
          <ac:spMkLst>
            <pc:docMk/>
            <pc:sldMk cId="2560553218" sldId="4397"/>
            <ac:spMk id="39" creationId="{8D97F8F4-08C2-16F2-BC7F-47C737EB48CF}"/>
          </ac:spMkLst>
        </pc:spChg>
        <pc:spChg chg="add del mod">
          <ac:chgData name="Sudarshan Chakravarthi" userId="9632d19e-631d-46a5-9e9a-d9cc496f17d0" providerId="ADAL" clId="{A5B2A1DC-2599-4C24-8FFA-08EC542A8855}" dt="2022-07-13T07:05:59.376" v="5370"/>
          <ac:spMkLst>
            <pc:docMk/>
            <pc:sldMk cId="2560553218" sldId="4397"/>
            <ac:spMk id="40" creationId="{27C4ABB8-3E80-72E7-ADE0-A56FE63414F7}"/>
          </ac:spMkLst>
        </pc:spChg>
        <pc:spChg chg="add del mod">
          <ac:chgData name="Sudarshan Chakravarthi" userId="9632d19e-631d-46a5-9e9a-d9cc496f17d0" providerId="ADAL" clId="{A5B2A1DC-2599-4C24-8FFA-08EC542A8855}" dt="2022-07-13T07:05:59.376" v="5370"/>
          <ac:spMkLst>
            <pc:docMk/>
            <pc:sldMk cId="2560553218" sldId="4397"/>
            <ac:spMk id="41" creationId="{F4447765-3511-12EC-C725-BCD00DA9D565}"/>
          </ac:spMkLst>
        </pc:spChg>
        <pc:spChg chg="add del mod">
          <ac:chgData name="Sudarshan Chakravarthi" userId="9632d19e-631d-46a5-9e9a-d9cc496f17d0" providerId="ADAL" clId="{A5B2A1DC-2599-4C24-8FFA-08EC542A8855}" dt="2022-07-13T07:05:59.376" v="5370"/>
          <ac:spMkLst>
            <pc:docMk/>
            <pc:sldMk cId="2560553218" sldId="4397"/>
            <ac:spMk id="42" creationId="{7C55F5E0-476A-88B5-AA58-C9905ED74D67}"/>
          </ac:spMkLst>
        </pc:spChg>
        <pc:spChg chg="add del mod">
          <ac:chgData name="Sudarshan Chakravarthi" userId="9632d19e-631d-46a5-9e9a-d9cc496f17d0" providerId="ADAL" clId="{A5B2A1DC-2599-4C24-8FFA-08EC542A8855}" dt="2022-07-13T07:05:59.376" v="5370"/>
          <ac:spMkLst>
            <pc:docMk/>
            <pc:sldMk cId="2560553218" sldId="4397"/>
            <ac:spMk id="43" creationId="{904AD9C4-9C8C-4438-CC8D-4E0DB5AC0444}"/>
          </ac:spMkLst>
        </pc:spChg>
        <pc:spChg chg="add del mod">
          <ac:chgData name="Sudarshan Chakravarthi" userId="9632d19e-631d-46a5-9e9a-d9cc496f17d0" providerId="ADAL" clId="{A5B2A1DC-2599-4C24-8FFA-08EC542A8855}" dt="2022-07-13T07:05:59.376" v="5370"/>
          <ac:spMkLst>
            <pc:docMk/>
            <pc:sldMk cId="2560553218" sldId="4397"/>
            <ac:spMk id="44" creationId="{940D9086-CCC6-0D25-FF52-B4D42B41B2FA}"/>
          </ac:spMkLst>
        </pc:spChg>
        <pc:spChg chg="add del mod">
          <ac:chgData name="Sudarshan Chakravarthi" userId="9632d19e-631d-46a5-9e9a-d9cc496f17d0" providerId="ADAL" clId="{A5B2A1DC-2599-4C24-8FFA-08EC542A8855}" dt="2022-07-13T07:05:59.376" v="5370"/>
          <ac:spMkLst>
            <pc:docMk/>
            <pc:sldMk cId="2560553218" sldId="4397"/>
            <ac:spMk id="45" creationId="{646619D3-8499-65F6-E6AE-8A6ACBEE25A7}"/>
          </ac:spMkLst>
        </pc:spChg>
        <pc:spChg chg="add del mod">
          <ac:chgData name="Sudarshan Chakravarthi" userId="9632d19e-631d-46a5-9e9a-d9cc496f17d0" providerId="ADAL" clId="{A5B2A1DC-2599-4C24-8FFA-08EC542A8855}" dt="2022-07-13T07:05:59.376" v="5370"/>
          <ac:spMkLst>
            <pc:docMk/>
            <pc:sldMk cId="2560553218" sldId="4397"/>
            <ac:spMk id="46" creationId="{96C6A0FF-01A6-DD2D-1C56-D1F4B64EFB2A}"/>
          </ac:spMkLst>
        </pc:spChg>
        <pc:spChg chg="add del mod">
          <ac:chgData name="Sudarshan Chakravarthi" userId="9632d19e-631d-46a5-9e9a-d9cc496f17d0" providerId="ADAL" clId="{A5B2A1DC-2599-4C24-8FFA-08EC542A8855}" dt="2022-07-13T07:05:59.376" v="5370"/>
          <ac:spMkLst>
            <pc:docMk/>
            <pc:sldMk cId="2560553218" sldId="4397"/>
            <ac:spMk id="47" creationId="{6083608E-EA60-A5EB-40B6-E6C9A86B8511}"/>
          </ac:spMkLst>
        </pc:spChg>
        <pc:spChg chg="add del mod">
          <ac:chgData name="Sudarshan Chakravarthi" userId="9632d19e-631d-46a5-9e9a-d9cc496f17d0" providerId="ADAL" clId="{A5B2A1DC-2599-4C24-8FFA-08EC542A8855}" dt="2022-07-13T07:05:59.376" v="5370"/>
          <ac:spMkLst>
            <pc:docMk/>
            <pc:sldMk cId="2560553218" sldId="4397"/>
            <ac:spMk id="48" creationId="{B11D66E1-F4CB-1315-F3A1-BF1261BB4BBC}"/>
          </ac:spMkLst>
        </pc:spChg>
        <pc:spChg chg="add del mod">
          <ac:chgData name="Sudarshan Chakravarthi" userId="9632d19e-631d-46a5-9e9a-d9cc496f17d0" providerId="ADAL" clId="{A5B2A1DC-2599-4C24-8FFA-08EC542A8855}" dt="2022-07-13T07:05:59.376" v="5370"/>
          <ac:spMkLst>
            <pc:docMk/>
            <pc:sldMk cId="2560553218" sldId="4397"/>
            <ac:spMk id="49" creationId="{735F549A-C93A-4F66-F935-1AE30640C87A}"/>
          </ac:spMkLst>
        </pc:spChg>
        <pc:spChg chg="add mod">
          <ac:chgData name="Sudarshan Chakravarthi" userId="9632d19e-631d-46a5-9e9a-d9cc496f17d0" providerId="ADAL" clId="{A5B2A1DC-2599-4C24-8FFA-08EC542A8855}" dt="2022-07-13T10:54:30.148" v="7730" actId="207"/>
          <ac:spMkLst>
            <pc:docMk/>
            <pc:sldMk cId="2560553218" sldId="4397"/>
            <ac:spMk id="50" creationId="{7347D696-1C28-A357-668D-C38E491BB6AB}"/>
          </ac:spMkLst>
        </pc:spChg>
        <pc:spChg chg="add mod">
          <ac:chgData name="Sudarshan Chakravarthi" userId="9632d19e-631d-46a5-9e9a-d9cc496f17d0" providerId="ADAL" clId="{A5B2A1DC-2599-4C24-8FFA-08EC542A8855}" dt="2022-07-13T07:05:59.397" v="5371"/>
          <ac:spMkLst>
            <pc:docMk/>
            <pc:sldMk cId="2560553218" sldId="4397"/>
            <ac:spMk id="51" creationId="{CDB359F6-3BFD-D8D1-F424-91D6AC5B61DF}"/>
          </ac:spMkLst>
        </pc:spChg>
        <pc:spChg chg="add mod">
          <ac:chgData name="Sudarshan Chakravarthi" userId="9632d19e-631d-46a5-9e9a-d9cc496f17d0" providerId="ADAL" clId="{A5B2A1DC-2599-4C24-8FFA-08EC542A8855}" dt="2022-07-13T07:05:59.397" v="5371"/>
          <ac:spMkLst>
            <pc:docMk/>
            <pc:sldMk cId="2560553218" sldId="4397"/>
            <ac:spMk id="52" creationId="{EA9F53E0-45C6-2165-B3EC-26DCA46F261E}"/>
          </ac:spMkLst>
        </pc:spChg>
        <pc:spChg chg="add mod">
          <ac:chgData name="Sudarshan Chakravarthi" userId="9632d19e-631d-46a5-9e9a-d9cc496f17d0" providerId="ADAL" clId="{A5B2A1DC-2599-4C24-8FFA-08EC542A8855}" dt="2022-07-13T07:05:59.397" v="5371"/>
          <ac:spMkLst>
            <pc:docMk/>
            <pc:sldMk cId="2560553218" sldId="4397"/>
            <ac:spMk id="53" creationId="{A7F0E488-5F0F-3471-7BD6-8B0F7FBD6156}"/>
          </ac:spMkLst>
        </pc:spChg>
        <pc:spChg chg="add mod">
          <ac:chgData name="Sudarshan Chakravarthi" userId="9632d19e-631d-46a5-9e9a-d9cc496f17d0" providerId="ADAL" clId="{A5B2A1DC-2599-4C24-8FFA-08EC542A8855}" dt="2022-07-13T07:05:59.397" v="5371"/>
          <ac:spMkLst>
            <pc:docMk/>
            <pc:sldMk cId="2560553218" sldId="4397"/>
            <ac:spMk id="54" creationId="{BF4799D9-7742-B452-B0D4-424AB560D6B0}"/>
          </ac:spMkLst>
        </pc:spChg>
        <pc:spChg chg="add mod">
          <ac:chgData name="Sudarshan Chakravarthi" userId="9632d19e-631d-46a5-9e9a-d9cc496f17d0" providerId="ADAL" clId="{A5B2A1DC-2599-4C24-8FFA-08EC542A8855}" dt="2022-07-13T07:05:59.397" v="5371"/>
          <ac:spMkLst>
            <pc:docMk/>
            <pc:sldMk cId="2560553218" sldId="4397"/>
            <ac:spMk id="55" creationId="{77AFAC20-B8DB-4C3D-8052-325DDCE4AC9A}"/>
          </ac:spMkLst>
        </pc:spChg>
        <pc:spChg chg="add mod">
          <ac:chgData name="Sudarshan Chakravarthi" userId="9632d19e-631d-46a5-9e9a-d9cc496f17d0" providerId="ADAL" clId="{A5B2A1DC-2599-4C24-8FFA-08EC542A8855}" dt="2022-07-13T07:05:59.397" v="5371"/>
          <ac:spMkLst>
            <pc:docMk/>
            <pc:sldMk cId="2560553218" sldId="4397"/>
            <ac:spMk id="56" creationId="{515AEEA7-A374-150B-F987-74F2D01D044A}"/>
          </ac:spMkLst>
        </pc:spChg>
        <pc:spChg chg="add mod">
          <ac:chgData name="Sudarshan Chakravarthi" userId="9632d19e-631d-46a5-9e9a-d9cc496f17d0" providerId="ADAL" clId="{A5B2A1DC-2599-4C24-8FFA-08EC542A8855}" dt="2022-07-13T07:05:59.397" v="5371"/>
          <ac:spMkLst>
            <pc:docMk/>
            <pc:sldMk cId="2560553218" sldId="4397"/>
            <ac:spMk id="57" creationId="{A91A4298-E3B0-D558-46E2-88BE303A9915}"/>
          </ac:spMkLst>
        </pc:spChg>
        <pc:spChg chg="add mod">
          <ac:chgData name="Sudarshan Chakravarthi" userId="9632d19e-631d-46a5-9e9a-d9cc496f17d0" providerId="ADAL" clId="{A5B2A1DC-2599-4C24-8FFA-08EC542A8855}" dt="2022-07-13T07:05:59.397" v="5371"/>
          <ac:spMkLst>
            <pc:docMk/>
            <pc:sldMk cId="2560553218" sldId="4397"/>
            <ac:spMk id="58" creationId="{D083365A-D2CA-B564-1824-A1E09A936408}"/>
          </ac:spMkLst>
        </pc:spChg>
        <pc:spChg chg="add del mod">
          <ac:chgData name="Sudarshan Chakravarthi" userId="9632d19e-631d-46a5-9e9a-d9cc496f17d0" providerId="ADAL" clId="{A5B2A1DC-2599-4C24-8FFA-08EC542A8855}" dt="2022-07-13T10:30:30.597" v="6682" actId="478"/>
          <ac:spMkLst>
            <pc:docMk/>
            <pc:sldMk cId="2560553218" sldId="4397"/>
            <ac:spMk id="59" creationId="{FCE74249-1CE6-63A1-FE08-B4AED487A394}"/>
          </ac:spMkLst>
        </pc:spChg>
        <pc:spChg chg="add del mod">
          <ac:chgData name="Sudarshan Chakravarthi" userId="9632d19e-631d-46a5-9e9a-d9cc496f17d0" providerId="ADAL" clId="{A5B2A1DC-2599-4C24-8FFA-08EC542A8855}" dt="2022-07-13T10:30:28.621" v="6681" actId="478"/>
          <ac:spMkLst>
            <pc:docMk/>
            <pc:sldMk cId="2560553218" sldId="4397"/>
            <ac:spMk id="60" creationId="{C52F3E25-73E8-CB46-A7BB-938C6C0243DD}"/>
          </ac:spMkLst>
        </pc:spChg>
        <pc:spChg chg="add mod">
          <ac:chgData name="Sudarshan Chakravarthi" userId="9632d19e-631d-46a5-9e9a-d9cc496f17d0" providerId="ADAL" clId="{A5B2A1DC-2599-4C24-8FFA-08EC542A8855}" dt="2022-07-13T07:05:59.397" v="5371"/>
          <ac:spMkLst>
            <pc:docMk/>
            <pc:sldMk cId="2560553218" sldId="4397"/>
            <ac:spMk id="61" creationId="{12B068B6-E989-1350-323B-77A49FBEB180}"/>
          </ac:spMkLst>
        </pc:spChg>
        <pc:spChg chg="add mod">
          <ac:chgData name="Sudarshan Chakravarthi" userId="9632d19e-631d-46a5-9e9a-d9cc496f17d0" providerId="ADAL" clId="{A5B2A1DC-2599-4C24-8FFA-08EC542A8855}" dt="2022-07-13T07:05:59.397" v="5371"/>
          <ac:spMkLst>
            <pc:docMk/>
            <pc:sldMk cId="2560553218" sldId="4397"/>
            <ac:spMk id="62" creationId="{3A218EF1-0ADB-22F1-9B74-4900F7A5B65A}"/>
          </ac:spMkLst>
        </pc:spChg>
        <pc:spChg chg="add mod">
          <ac:chgData name="Sudarshan Chakravarthi" userId="9632d19e-631d-46a5-9e9a-d9cc496f17d0" providerId="ADAL" clId="{A5B2A1DC-2599-4C24-8FFA-08EC542A8855}" dt="2022-07-13T07:05:59.397" v="5371"/>
          <ac:spMkLst>
            <pc:docMk/>
            <pc:sldMk cId="2560553218" sldId="4397"/>
            <ac:spMk id="63" creationId="{ADD14D0F-F416-F06D-9972-A84DD852BD76}"/>
          </ac:spMkLst>
        </pc:spChg>
        <pc:spChg chg="add mod">
          <ac:chgData name="Sudarshan Chakravarthi" userId="9632d19e-631d-46a5-9e9a-d9cc496f17d0" providerId="ADAL" clId="{A5B2A1DC-2599-4C24-8FFA-08EC542A8855}" dt="2022-07-13T07:05:59.397" v="5371"/>
          <ac:spMkLst>
            <pc:docMk/>
            <pc:sldMk cId="2560553218" sldId="4397"/>
            <ac:spMk id="64" creationId="{93D55D7F-5024-8B8D-0818-0EB9209B444A}"/>
          </ac:spMkLst>
        </pc:spChg>
        <pc:spChg chg="add mod">
          <ac:chgData name="Sudarshan Chakravarthi" userId="9632d19e-631d-46a5-9e9a-d9cc496f17d0" providerId="ADAL" clId="{A5B2A1DC-2599-4C24-8FFA-08EC542A8855}" dt="2022-07-13T07:05:59.397" v="5371"/>
          <ac:spMkLst>
            <pc:docMk/>
            <pc:sldMk cId="2560553218" sldId="4397"/>
            <ac:spMk id="65" creationId="{61C25A12-5AF8-DF48-AE91-49C3E29F0DAE}"/>
          </ac:spMkLst>
        </pc:spChg>
        <pc:spChg chg="add mod">
          <ac:chgData name="Sudarshan Chakravarthi" userId="9632d19e-631d-46a5-9e9a-d9cc496f17d0" providerId="ADAL" clId="{A5B2A1DC-2599-4C24-8FFA-08EC542A8855}" dt="2022-07-13T07:05:59.397" v="5371"/>
          <ac:spMkLst>
            <pc:docMk/>
            <pc:sldMk cId="2560553218" sldId="4397"/>
            <ac:spMk id="66" creationId="{9A96DC04-C286-A1C3-1B96-E8D66C3BDF11}"/>
          </ac:spMkLst>
        </pc:spChg>
        <pc:spChg chg="add mod">
          <ac:chgData name="Sudarshan Chakravarthi" userId="9632d19e-631d-46a5-9e9a-d9cc496f17d0" providerId="ADAL" clId="{A5B2A1DC-2599-4C24-8FFA-08EC542A8855}" dt="2022-07-13T07:05:59.397" v="5371"/>
          <ac:spMkLst>
            <pc:docMk/>
            <pc:sldMk cId="2560553218" sldId="4397"/>
            <ac:spMk id="67" creationId="{3CDE893C-DD62-AB8A-B3A6-773BB31C3C7E}"/>
          </ac:spMkLst>
        </pc:spChg>
        <pc:spChg chg="add mod">
          <ac:chgData name="Sudarshan Chakravarthi" userId="9632d19e-631d-46a5-9e9a-d9cc496f17d0" providerId="ADAL" clId="{A5B2A1DC-2599-4C24-8FFA-08EC542A8855}" dt="2022-07-13T07:18:40.973" v="5642" actId="2711"/>
          <ac:spMkLst>
            <pc:docMk/>
            <pc:sldMk cId="2560553218" sldId="4397"/>
            <ac:spMk id="77" creationId="{F877AD4F-AC1B-74A5-372B-B94C735448DD}"/>
          </ac:spMkLst>
        </pc:spChg>
        <pc:spChg chg="add mod">
          <ac:chgData name="Sudarshan Chakravarthi" userId="9632d19e-631d-46a5-9e9a-d9cc496f17d0" providerId="ADAL" clId="{A5B2A1DC-2599-4C24-8FFA-08EC542A8855}" dt="2022-07-13T07:24:09.405" v="5827" actId="6549"/>
          <ac:spMkLst>
            <pc:docMk/>
            <pc:sldMk cId="2560553218" sldId="4397"/>
            <ac:spMk id="78" creationId="{4020BAD0-F4B3-257D-8699-01C6A57B0E97}"/>
          </ac:spMkLst>
        </pc:spChg>
        <pc:spChg chg="add mod">
          <ac:chgData name="Sudarshan Chakravarthi" userId="9632d19e-631d-46a5-9e9a-d9cc496f17d0" providerId="ADAL" clId="{A5B2A1DC-2599-4C24-8FFA-08EC542A8855}" dt="2022-07-13T07:18:40.973" v="5642" actId="2711"/>
          <ac:spMkLst>
            <pc:docMk/>
            <pc:sldMk cId="2560553218" sldId="4397"/>
            <ac:spMk id="79" creationId="{7DFFEFFC-B2E2-3362-DC88-F87407D02625}"/>
          </ac:spMkLst>
        </pc:spChg>
        <pc:spChg chg="add mod">
          <ac:chgData name="Sudarshan Chakravarthi" userId="9632d19e-631d-46a5-9e9a-d9cc496f17d0" providerId="ADAL" clId="{A5B2A1DC-2599-4C24-8FFA-08EC542A8855}" dt="2022-07-13T07:23:01.582" v="5776" actId="20577"/>
          <ac:spMkLst>
            <pc:docMk/>
            <pc:sldMk cId="2560553218" sldId="4397"/>
            <ac:spMk id="80" creationId="{8DCE7A87-EFB6-1E84-9726-E5CC5D223E60}"/>
          </ac:spMkLst>
        </pc:spChg>
        <pc:spChg chg="add mod">
          <ac:chgData name="Sudarshan Chakravarthi" userId="9632d19e-631d-46a5-9e9a-d9cc496f17d0" providerId="ADAL" clId="{A5B2A1DC-2599-4C24-8FFA-08EC542A8855}" dt="2022-07-13T07:21:54.848" v="5720" actId="6549"/>
          <ac:spMkLst>
            <pc:docMk/>
            <pc:sldMk cId="2560553218" sldId="4397"/>
            <ac:spMk id="81" creationId="{F07630F1-917E-8CFD-DA20-5B3415763205}"/>
          </ac:spMkLst>
        </pc:spChg>
        <pc:spChg chg="add mod">
          <ac:chgData name="Sudarshan Chakravarthi" userId="9632d19e-631d-46a5-9e9a-d9cc496f17d0" providerId="ADAL" clId="{A5B2A1DC-2599-4C24-8FFA-08EC542A8855}" dt="2022-07-13T07:21:08.875" v="5681" actId="1038"/>
          <ac:spMkLst>
            <pc:docMk/>
            <pc:sldMk cId="2560553218" sldId="4397"/>
            <ac:spMk id="82" creationId="{C799EA83-037E-1112-774A-2CB6D329A705}"/>
          </ac:spMkLst>
        </pc:spChg>
        <pc:spChg chg="add mod">
          <ac:chgData name="Sudarshan Chakravarthi" userId="9632d19e-631d-46a5-9e9a-d9cc496f17d0" providerId="ADAL" clId="{A5B2A1DC-2599-4C24-8FFA-08EC542A8855}" dt="2022-07-13T07:18:40.973" v="5642" actId="2711"/>
          <ac:spMkLst>
            <pc:docMk/>
            <pc:sldMk cId="2560553218" sldId="4397"/>
            <ac:spMk id="83" creationId="{55E5B257-BD67-95D6-7364-C4B381F92536}"/>
          </ac:spMkLst>
        </pc:spChg>
        <pc:spChg chg="add mod">
          <ac:chgData name="Sudarshan Chakravarthi" userId="9632d19e-631d-46a5-9e9a-d9cc496f17d0" providerId="ADAL" clId="{A5B2A1DC-2599-4C24-8FFA-08EC542A8855}" dt="2022-07-13T07:05:59.397" v="5371"/>
          <ac:spMkLst>
            <pc:docMk/>
            <pc:sldMk cId="2560553218" sldId="4397"/>
            <ac:spMk id="84" creationId="{005EFBE0-0DF1-1215-0F3F-24F750A8227B}"/>
          </ac:spMkLst>
        </pc:spChg>
        <pc:spChg chg="add mod">
          <ac:chgData name="Sudarshan Chakravarthi" userId="9632d19e-631d-46a5-9e9a-d9cc496f17d0" providerId="ADAL" clId="{A5B2A1DC-2599-4C24-8FFA-08EC542A8855}" dt="2022-07-13T07:05:59.397" v="5371"/>
          <ac:spMkLst>
            <pc:docMk/>
            <pc:sldMk cId="2560553218" sldId="4397"/>
            <ac:spMk id="85" creationId="{5700D990-62CC-7449-3AF4-81568A55CEF5}"/>
          </ac:spMkLst>
        </pc:spChg>
        <pc:spChg chg="add mod">
          <ac:chgData name="Sudarshan Chakravarthi" userId="9632d19e-631d-46a5-9e9a-d9cc496f17d0" providerId="ADAL" clId="{A5B2A1DC-2599-4C24-8FFA-08EC542A8855}" dt="2022-07-13T07:05:59.397" v="5371"/>
          <ac:spMkLst>
            <pc:docMk/>
            <pc:sldMk cId="2560553218" sldId="4397"/>
            <ac:spMk id="86" creationId="{D64562C2-5BA7-02A4-5BE8-F7948FC993D4}"/>
          </ac:spMkLst>
        </pc:spChg>
        <pc:spChg chg="add mod">
          <ac:chgData name="Sudarshan Chakravarthi" userId="9632d19e-631d-46a5-9e9a-d9cc496f17d0" providerId="ADAL" clId="{A5B2A1DC-2599-4C24-8FFA-08EC542A8855}" dt="2022-07-13T07:05:59.397" v="5371"/>
          <ac:spMkLst>
            <pc:docMk/>
            <pc:sldMk cId="2560553218" sldId="4397"/>
            <ac:spMk id="87" creationId="{F63EC5EA-216C-5E4F-15F1-1CDAA310DAF8}"/>
          </ac:spMkLst>
        </pc:spChg>
        <pc:spChg chg="add mod">
          <ac:chgData name="Sudarshan Chakravarthi" userId="9632d19e-631d-46a5-9e9a-d9cc496f17d0" providerId="ADAL" clId="{A5B2A1DC-2599-4C24-8FFA-08EC542A8855}" dt="2022-07-13T07:05:59.397" v="5371"/>
          <ac:spMkLst>
            <pc:docMk/>
            <pc:sldMk cId="2560553218" sldId="4397"/>
            <ac:spMk id="88" creationId="{3EF8099C-CFBE-04B3-6B69-4433EE5AA53E}"/>
          </ac:spMkLst>
        </pc:spChg>
        <pc:spChg chg="add mod">
          <ac:chgData name="Sudarshan Chakravarthi" userId="9632d19e-631d-46a5-9e9a-d9cc496f17d0" providerId="ADAL" clId="{A5B2A1DC-2599-4C24-8FFA-08EC542A8855}" dt="2022-07-13T07:05:59.397" v="5371"/>
          <ac:spMkLst>
            <pc:docMk/>
            <pc:sldMk cId="2560553218" sldId="4397"/>
            <ac:spMk id="89" creationId="{F996CBBE-F309-05F9-9337-41F8AB121721}"/>
          </ac:spMkLst>
        </pc:spChg>
        <pc:spChg chg="add mod">
          <ac:chgData name="Sudarshan Chakravarthi" userId="9632d19e-631d-46a5-9e9a-d9cc496f17d0" providerId="ADAL" clId="{A5B2A1DC-2599-4C24-8FFA-08EC542A8855}" dt="2022-07-13T07:05:59.397" v="5371"/>
          <ac:spMkLst>
            <pc:docMk/>
            <pc:sldMk cId="2560553218" sldId="4397"/>
            <ac:spMk id="90" creationId="{8D018AED-E346-13E1-F488-170E933C165B}"/>
          </ac:spMkLst>
        </pc:spChg>
        <pc:spChg chg="add mod">
          <ac:chgData name="Sudarshan Chakravarthi" userId="9632d19e-631d-46a5-9e9a-d9cc496f17d0" providerId="ADAL" clId="{A5B2A1DC-2599-4C24-8FFA-08EC542A8855}" dt="2022-07-13T10:27:17.045" v="6675" actId="1076"/>
          <ac:spMkLst>
            <pc:docMk/>
            <pc:sldMk cId="2560553218" sldId="4397"/>
            <ac:spMk id="91" creationId="{B8ECC17D-36DC-A5F3-D93D-F4501923B2F3}"/>
          </ac:spMkLst>
        </pc:spChg>
        <pc:spChg chg="add mod">
          <ac:chgData name="Sudarshan Chakravarthi" userId="9632d19e-631d-46a5-9e9a-d9cc496f17d0" providerId="ADAL" clId="{A5B2A1DC-2599-4C24-8FFA-08EC542A8855}" dt="2022-07-13T10:33:03.001" v="7053" actId="1076"/>
          <ac:spMkLst>
            <pc:docMk/>
            <pc:sldMk cId="2560553218" sldId="4397"/>
            <ac:spMk id="92" creationId="{B1293A48-8817-4A66-F788-2E55440D40B5}"/>
          </ac:spMkLst>
        </pc:spChg>
        <pc:spChg chg="add mod">
          <ac:chgData name="Sudarshan Chakravarthi" userId="9632d19e-631d-46a5-9e9a-d9cc496f17d0" providerId="ADAL" clId="{A5B2A1DC-2599-4C24-8FFA-08EC542A8855}" dt="2022-07-13T10:24:58.345" v="6462" actId="21"/>
          <ac:spMkLst>
            <pc:docMk/>
            <pc:sldMk cId="2560553218" sldId="4397"/>
            <ac:spMk id="93" creationId="{5AE14079-D09A-C393-D2FA-9771A08F50A2}"/>
          </ac:spMkLst>
        </pc:spChg>
        <pc:spChg chg="add mod">
          <ac:chgData name="Sudarshan Chakravarthi" userId="9632d19e-631d-46a5-9e9a-d9cc496f17d0" providerId="ADAL" clId="{A5B2A1DC-2599-4C24-8FFA-08EC542A8855}" dt="2022-07-13T10:22:40.372" v="6198" actId="6549"/>
          <ac:spMkLst>
            <pc:docMk/>
            <pc:sldMk cId="2560553218" sldId="4397"/>
            <ac:spMk id="94" creationId="{07598A52-53D1-E849-30BF-47AF4ACDE666}"/>
          </ac:spMkLst>
        </pc:spChg>
        <pc:spChg chg="add del mod">
          <ac:chgData name="Sudarshan Chakravarthi" userId="9632d19e-631d-46a5-9e9a-d9cc496f17d0" providerId="ADAL" clId="{A5B2A1DC-2599-4C24-8FFA-08EC542A8855}" dt="2022-07-13T10:41:21.493" v="7287" actId="478"/>
          <ac:spMkLst>
            <pc:docMk/>
            <pc:sldMk cId="2560553218" sldId="4397"/>
            <ac:spMk id="95" creationId="{A5FC31E9-D582-0C50-E908-470D1354FCA4}"/>
          </ac:spMkLst>
        </pc:spChg>
        <pc:spChg chg="add del mod">
          <ac:chgData name="Sudarshan Chakravarthi" userId="9632d19e-631d-46a5-9e9a-d9cc496f17d0" providerId="ADAL" clId="{A5B2A1DC-2599-4C24-8FFA-08EC542A8855}" dt="2022-07-13T10:41:24.772" v="7288" actId="21"/>
          <ac:spMkLst>
            <pc:docMk/>
            <pc:sldMk cId="2560553218" sldId="4397"/>
            <ac:spMk id="96" creationId="{58B5D2F9-D6B3-0F8F-FF07-CA3D427AD48C}"/>
          </ac:spMkLst>
        </pc:spChg>
        <pc:spChg chg="add mod">
          <ac:chgData name="Sudarshan Chakravarthi" userId="9632d19e-631d-46a5-9e9a-d9cc496f17d0" providerId="ADAL" clId="{A5B2A1DC-2599-4C24-8FFA-08EC542A8855}" dt="2022-07-13T10:20:47.553" v="5980" actId="6549"/>
          <ac:spMkLst>
            <pc:docMk/>
            <pc:sldMk cId="2560553218" sldId="4397"/>
            <ac:spMk id="97" creationId="{22084A7D-BEB4-32B1-0989-74AD78F6FF6D}"/>
          </ac:spMkLst>
        </pc:spChg>
        <pc:spChg chg="add mod">
          <ac:chgData name="Sudarshan Chakravarthi" userId="9632d19e-631d-46a5-9e9a-d9cc496f17d0" providerId="ADAL" clId="{A5B2A1DC-2599-4C24-8FFA-08EC542A8855}" dt="2022-07-13T07:15:04.555" v="5554"/>
          <ac:spMkLst>
            <pc:docMk/>
            <pc:sldMk cId="2560553218" sldId="4397"/>
            <ac:spMk id="98" creationId="{597D2080-51DD-D381-C382-3B591640A8F2}"/>
          </ac:spMkLst>
        </pc:spChg>
        <pc:spChg chg="add mod">
          <ac:chgData name="Sudarshan Chakravarthi" userId="9632d19e-631d-46a5-9e9a-d9cc496f17d0" providerId="ADAL" clId="{A5B2A1DC-2599-4C24-8FFA-08EC542A8855}" dt="2022-07-13T07:14:50.348" v="5553"/>
          <ac:spMkLst>
            <pc:docMk/>
            <pc:sldMk cId="2560553218" sldId="4397"/>
            <ac:spMk id="100" creationId="{77D09282-01C1-2982-BF2F-F1902B311BBA}"/>
          </ac:spMkLst>
        </pc:spChg>
        <pc:spChg chg="add del mod">
          <ac:chgData name="Sudarshan Chakravarthi" userId="9632d19e-631d-46a5-9e9a-d9cc496f17d0" providerId="ADAL" clId="{A5B2A1DC-2599-4C24-8FFA-08EC542A8855}" dt="2022-07-13T10:41:13.125" v="7285" actId="14100"/>
          <ac:spMkLst>
            <pc:docMk/>
            <pc:sldMk cId="2560553218" sldId="4397"/>
            <ac:spMk id="101" creationId="{38EE9E85-B0F3-D8C3-488C-E4B0DB11904E}"/>
          </ac:spMkLst>
        </pc:spChg>
        <pc:spChg chg="add mod">
          <ac:chgData name="Sudarshan Chakravarthi" userId="9632d19e-631d-46a5-9e9a-d9cc496f17d0" providerId="ADAL" clId="{A5B2A1DC-2599-4C24-8FFA-08EC542A8855}" dt="2022-07-13T10:43:08.600" v="7373" actId="1076"/>
          <ac:spMkLst>
            <pc:docMk/>
            <pc:sldMk cId="2560553218" sldId="4397"/>
            <ac:spMk id="102" creationId="{F593F8F9-7220-B413-0DEA-4CCE09643196}"/>
          </ac:spMkLst>
        </pc:spChg>
        <pc:picChg chg="add mod">
          <ac:chgData name="Sudarshan Chakravarthi" userId="9632d19e-631d-46a5-9e9a-d9cc496f17d0" providerId="ADAL" clId="{A5B2A1DC-2599-4C24-8FFA-08EC542A8855}" dt="2022-07-13T10:30:55.729" v="6691" actId="207"/>
          <ac:picMkLst>
            <pc:docMk/>
            <pc:sldMk cId="2560553218" sldId="4397"/>
            <ac:picMk id="3" creationId="{6B69A6B2-944C-6018-EE74-58D8E8D83BD3}"/>
          </ac:picMkLst>
        </pc:picChg>
        <pc:picChg chg="add mod">
          <ac:chgData name="Sudarshan Chakravarthi" userId="9632d19e-631d-46a5-9e9a-d9cc496f17d0" providerId="ADAL" clId="{A5B2A1DC-2599-4C24-8FFA-08EC542A8855}" dt="2022-07-13T10:30:44.266" v="6686" actId="207"/>
          <ac:picMkLst>
            <pc:docMk/>
            <pc:sldMk cId="2560553218" sldId="4397"/>
            <ac:picMk id="5" creationId="{8B3F858C-FC53-6587-6A4E-AAF473312425}"/>
          </ac:picMkLst>
        </pc:picChg>
        <pc:picChg chg="add mod">
          <ac:chgData name="Sudarshan Chakravarthi" userId="9632d19e-631d-46a5-9e9a-d9cc496f17d0" providerId="ADAL" clId="{A5B2A1DC-2599-4C24-8FFA-08EC542A8855}" dt="2022-07-13T10:30:47.849" v="6687" actId="1076"/>
          <ac:picMkLst>
            <pc:docMk/>
            <pc:sldMk cId="2560553218" sldId="4397"/>
            <ac:picMk id="7" creationId="{542BA03F-8B0D-9462-AA68-004C92F2748F}"/>
          </ac:picMkLst>
        </pc:picChg>
        <pc:picChg chg="add mod">
          <ac:chgData name="Sudarshan Chakravarthi" userId="9632d19e-631d-46a5-9e9a-d9cc496f17d0" providerId="ADAL" clId="{A5B2A1DC-2599-4C24-8FFA-08EC542A8855}" dt="2022-07-13T10:30:51.581" v="6689" actId="207"/>
          <ac:picMkLst>
            <pc:docMk/>
            <pc:sldMk cId="2560553218" sldId="4397"/>
            <ac:picMk id="9" creationId="{C3CF2932-4124-A051-9EE8-C1406504DBA5}"/>
          </ac:picMkLst>
        </pc:picChg>
        <pc:picChg chg="add mod">
          <ac:chgData name="Sudarshan Chakravarthi" userId="9632d19e-631d-46a5-9e9a-d9cc496f17d0" providerId="ADAL" clId="{A5B2A1DC-2599-4C24-8FFA-08EC542A8855}" dt="2022-07-13T07:14:50.348" v="5553"/>
          <ac:picMkLst>
            <pc:docMk/>
            <pc:sldMk cId="2560553218" sldId="4397"/>
            <ac:picMk id="99" creationId="{B90EC17C-76CB-214A-666C-DBA0F44B3DFB}"/>
          </ac:picMkLst>
        </pc:picChg>
        <pc:cxnChg chg="add del mod">
          <ac:chgData name="Sudarshan Chakravarthi" userId="9632d19e-631d-46a5-9e9a-d9cc496f17d0" providerId="ADAL" clId="{A5B2A1DC-2599-4C24-8FFA-08EC542A8855}" dt="2022-07-13T07:05:59.376" v="5370"/>
          <ac:cxnSpMkLst>
            <pc:docMk/>
            <pc:sldMk cId="2560553218" sldId="4397"/>
            <ac:cxnSpMk id="20" creationId="{3E8B1C3C-37D4-F266-506B-AEEB90D96985}"/>
          </ac:cxnSpMkLst>
        </pc:cxnChg>
        <pc:cxnChg chg="add del mod">
          <ac:chgData name="Sudarshan Chakravarthi" userId="9632d19e-631d-46a5-9e9a-d9cc496f17d0" providerId="ADAL" clId="{A5B2A1DC-2599-4C24-8FFA-08EC542A8855}" dt="2022-07-13T07:05:59.376" v="5370"/>
          <ac:cxnSpMkLst>
            <pc:docMk/>
            <pc:sldMk cId="2560553218" sldId="4397"/>
            <ac:cxnSpMk id="21" creationId="{62EC9950-49BA-C777-D93D-3E1F7FBD9943}"/>
          </ac:cxnSpMkLst>
        </pc:cxnChg>
        <pc:cxnChg chg="add del mod">
          <ac:chgData name="Sudarshan Chakravarthi" userId="9632d19e-631d-46a5-9e9a-d9cc496f17d0" providerId="ADAL" clId="{A5B2A1DC-2599-4C24-8FFA-08EC542A8855}" dt="2022-07-13T07:05:59.376" v="5370"/>
          <ac:cxnSpMkLst>
            <pc:docMk/>
            <pc:sldMk cId="2560553218" sldId="4397"/>
            <ac:cxnSpMk id="22" creationId="{BD05B654-3EBF-57D7-2B28-40D683D8F82E}"/>
          </ac:cxnSpMkLst>
        </pc:cxnChg>
        <pc:cxnChg chg="add del mod">
          <ac:chgData name="Sudarshan Chakravarthi" userId="9632d19e-631d-46a5-9e9a-d9cc496f17d0" providerId="ADAL" clId="{A5B2A1DC-2599-4C24-8FFA-08EC542A8855}" dt="2022-07-13T07:05:59.376" v="5370"/>
          <ac:cxnSpMkLst>
            <pc:docMk/>
            <pc:sldMk cId="2560553218" sldId="4397"/>
            <ac:cxnSpMk id="23" creationId="{A48DBCB7-C12E-F5D9-D4CF-C23C6C46170D}"/>
          </ac:cxnSpMkLst>
        </pc:cxnChg>
        <pc:cxnChg chg="add del mod">
          <ac:chgData name="Sudarshan Chakravarthi" userId="9632d19e-631d-46a5-9e9a-d9cc496f17d0" providerId="ADAL" clId="{A5B2A1DC-2599-4C24-8FFA-08EC542A8855}" dt="2022-07-13T07:05:59.376" v="5370"/>
          <ac:cxnSpMkLst>
            <pc:docMk/>
            <pc:sldMk cId="2560553218" sldId="4397"/>
            <ac:cxnSpMk id="24" creationId="{63E65931-A2CA-5106-F870-71A82F1D1EC3}"/>
          </ac:cxnSpMkLst>
        </pc:cxnChg>
        <pc:cxnChg chg="add del mod">
          <ac:chgData name="Sudarshan Chakravarthi" userId="9632d19e-631d-46a5-9e9a-d9cc496f17d0" providerId="ADAL" clId="{A5B2A1DC-2599-4C24-8FFA-08EC542A8855}" dt="2022-07-13T07:05:59.376" v="5370"/>
          <ac:cxnSpMkLst>
            <pc:docMk/>
            <pc:sldMk cId="2560553218" sldId="4397"/>
            <ac:cxnSpMk id="25" creationId="{B6E7CA0C-55E9-0E45-288E-CACEE938534A}"/>
          </ac:cxnSpMkLst>
        </pc:cxnChg>
        <pc:cxnChg chg="add del mod">
          <ac:chgData name="Sudarshan Chakravarthi" userId="9632d19e-631d-46a5-9e9a-d9cc496f17d0" providerId="ADAL" clId="{A5B2A1DC-2599-4C24-8FFA-08EC542A8855}" dt="2022-07-13T07:05:59.376" v="5370"/>
          <ac:cxnSpMkLst>
            <pc:docMk/>
            <pc:sldMk cId="2560553218" sldId="4397"/>
            <ac:cxnSpMk id="26" creationId="{2340D64C-D992-BC46-773C-89F40A1F1812}"/>
          </ac:cxnSpMkLst>
        </pc:cxnChg>
        <pc:cxnChg chg="add del mod">
          <ac:chgData name="Sudarshan Chakravarthi" userId="9632d19e-631d-46a5-9e9a-d9cc496f17d0" providerId="ADAL" clId="{A5B2A1DC-2599-4C24-8FFA-08EC542A8855}" dt="2022-07-13T07:05:59.376" v="5370"/>
          <ac:cxnSpMkLst>
            <pc:docMk/>
            <pc:sldMk cId="2560553218" sldId="4397"/>
            <ac:cxnSpMk id="27" creationId="{26C4A8AD-AE02-80FE-47FC-84AA3D8C19E9}"/>
          </ac:cxnSpMkLst>
        </pc:cxnChg>
        <pc:cxnChg chg="add del mod">
          <ac:chgData name="Sudarshan Chakravarthi" userId="9632d19e-631d-46a5-9e9a-d9cc496f17d0" providerId="ADAL" clId="{A5B2A1DC-2599-4C24-8FFA-08EC542A8855}" dt="2022-07-13T07:05:59.376" v="5370"/>
          <ac:cxnSpMkLst>
            <pc:docMk/>
            <pc:sldMk cId="2560553218" sldId="4397"/>
            <ac:cxnSpMk id="28" creationId="{4240BEEA-F74E-B189-9805-F2C81B65E4A0}"/>
          </ac:cxnSpMkLst>
        </pc:cxnChg>
        <pc:cxnChg chg="add mod">
          <ac:chgData name="Sudarshan Chakravarthi" userId="9632d19e-631d-46a5-9e9a-d9cc496f17d0" providerId="ADAL" clId="{A5B2A1DC-2599-4C24-8FFA-08EC542A8855}" dt="2022-07-13T07:05:59.397" v="5371"/>
          <ac:cxnSpMkLst>
            <pc:docMk/>
            <pc:sldMk cId="2560553218" sldId="4397"/>
            <ac:cxnSpMk id="68" creationId="{911EB027-72CD-4F6A-BCBB-7851CF7EDC70}"/>
          </ac:cxnSpMkLst>
        </pc:cxnChg>
        <pc:cxnChg chg="add mod">
          <ac:chgData name="Sudarshan Chakravarthi" userId="9632d19e-631d-46a5-9e9a-d9cc496f17d0" providerId="ADAL" clId="{A5B2A1DC-2599-4C24-8FFA-08EC542A8855}" dt="2022-07-13T07:05:59.397" v="5371"/>
          <ac:cxnSpMkLst>
            <pc:docMk/>
            <pc:sldMk cId="2560553218" sldId="4397"/>
            <ac:cxnSpMk id="69" creationId="{8DB3E612-6C5A-79AD-8997-4263F69BB500}"/>
          </ac:cxnSpMkLst>
        </pc:cxnChg>
        <pc:cxnChg chg="add mod">
          <ac:chgData name="Sudarshan Chakravarthi" userId="9632d19e-631d-46a5-9e9a-d9cc496f17d0" providerId="ADAL" clId="{A5B2A1DC-2599-4C24-8FFA-08EC542A8855}" dt="2022-07-13T07:05:59.397" v="5371"/>
          <ac:cxnSpMkLst>
            <pc:docMk/>
            <pc:sldMk cId="2560553218" sldId="4397"/>
            <ac:cxnSpMk id="70" creationId="{D64BD764-9647-53FE-3540-6423C53919D4}"/>
          </ac:cxnSpMkLst>
        </pc:cxnChg>
        <pc:cxnChg chg="add mod">
          <ac:chgData name="Sudarshan Chakravarthi" userId="9632d19e-631d-46a5-9e9a-d9cc496f17d0" providerId="ADAL" clId="{A5B2A1DC-2599-4C24-8FFA-08EC542A8855}" dt="2022-07-13T07:05:59.397" v="5371"/>
          <ac:cxnSpMkLst>
            <pc:docMk/>
            <pc:sldMk cId="2560553218" sldId="4397"/>
            <ac:cxnSpMk id="71" creationId="{2998FBAE-4DEA-5235-26C0-65AE42B67130}"/>
          </ac:cxnSpMkLst>
        </pc:cxnChg>
        <pc:cxnChg chg="add mod">
          <ac:chgData name="Sudarshan Chakravarthi" userId="9632d19e-631d-46a5-9e9a-d9cc496f17d0" providerId="ADAL" clId="{A5B2A1DC-2599-4C24-8FFA-08EC542A8855}" dt="2022-07-13T07:05:59.397" v="5371"/>
          <ac:cxnSpMkLst>
            <pc:docMk/>
            <pc:sldMk cId="2560553218" sldId="4397"/>
            <ac:cxnSpMk id="72" creationId="{DD594812-2B48-5E0A-CF85-E3037A72E916}"/>
          </ac:cxnSpMkLst>
        </pc:cxnChg>
        <pc:cxnChg chg="add mod">
          <ac:chgData name="Sudarshan Chakravarthi" userId="9632d19e-631d-46a5-9e9a-d9cc496f17d0" providerId="ADAL" clId="{A5B2A1DC-2599-4C24-8FFA-08EC542A8855}" dt="2022-07-13T07:05:59.397" v="5371"/>
          <ac:cxnSpMkLst>
            <pc:docMk/>
            <pc:sldMk cId="2560553218" sldId="4397"/>
            <ac:cxnSpMk id="73" creationId="{D3573FC2-A706-40E9-27AD-E4E036EC5E79}"/>
          </ac:cxnSpMkLst>
        </pc:cxnChg>
        <pc:cxnChg chg="add mod">
          <ac:chgData name="Sudarshan Chakravarthi" userId="9632d19e-631d-46a5-9e9a-d9cc496f17d0" providerId="ADAL" clId="{A5B2A1DC-2599-4C24-8FFA-08EC542A8855}" dt="2022-07-13T07:05:59.397" v="5371"/>
          <ac:cxnSpMkLst>
            <pc:docMk/>
            <pc:sldMk cId="2560553218" sldId="4397"/>
            <ac:cxnSpMk id="74" creationId="{C0728A00-CF64-3B44-9EE4-BA8D36901CA8}"/>
          </ac:cxnSpMkLst>
        </pc:cxnChg>
        <pc:cxnChg chg="add mod">
          <ac:chgData name="Sudarshan Chakravarthi" userId="9632d19e-631d-46a5-9e9a-d9cc496f17d0" providerId="ADAL" clId="{A5B2A1DC-2599-4C24-8FFA-08EC542A8855}" dt="2022-07-13T07:05:59.397" v="5371"/>
          <ac:cxnSpMkLst>
            <pc:docMk/>
            <pc:sldMk cId="2560553218" sldId="4397"/>
            <ac:cxnSpMk id="75" creationId="{DC22E21A-7FAD-B693-CA78-D9A5B1C4E2D6}"/>
          </ac:cxnSpMkLst>
        </pc:cxnChg>
        <pc:cxnChg chg="add mod">
          <ac:chgData name="Sudarshan Chakravarthi" userId="9632d19e-631d-46a5-9e9a-d9cc496f17d0" providerId="ADAL" clId="{A5B2A1DC-2599-4C24-8FFA-08EC542A8855}" dt="2022-07-13T07:05:59.397" v="5371"/>
          <ac:cxnSpMkLst>
            <pc:docMk/>
            <pc:sldMk cId="2560553218" sldId="4397"/>
            <ac:cxnSpMk id="76" creationId="{8417430E-F3DE-E219-EF47-6B7353D97AE0}"/>
          </ac:cxnSpMkLst>
        </pc:cxnChg>
      </pc:sldChg>
      <pc:sldChg chg="addSp delSp modSp new del mod">
        <pc:chgData name="Sudarshan Chakravarthi" userId="9632d19e-631d-46a5-9e9a-d9cc496f17d0" providerId="ADAL" clId="{A5B2A1DC-2599-4C24-8FFA-08EC542A8855}" dt="2022-07-13T10:54:42.566" v="7731" actId="47"/>
        <pc:sldMkLst>
          <pc:docMk/>
          <pc:sldMk cId="337349338" sldId="4398"/>
        </pc:sldMkLst>
        <pc:spChg chg="add del mod">
          <ac:chgData name="Sudarshan Chakravarthi" userId="9632d19e-631d-46a5-9e9a-d9cc496f17d0" providerId="ADAL" clId="{A5B2A1DC-2599-4C24-8FFA-08EC542A8855}" dt="2022-07-13T10:41:28.646" v="7289" actId="478"/>
          <ac:spMkLst>
            <pc:docMk/>
            <pc:sldMk cId="337349338" sldId="4398"/>
            <ac:spMk id="2" creationId="{5D599FDB-686E-A359-4139-37C1C2D5B5FD}"/>
          </ac:spMkLst>
        </pc:spChg>
        <pc:spChg chg="add del mod">
          <ac:chgData name="Sudarshan Chakravarthi" userId="9632d19e-631d-46a5-9e9a-d9cc496f17d0" providerId="ADAL" clId="{A5B2A1DC-2599-4C24-8FFA-08EC542A8855}" dt="2022-07-13T10:40:50.922" v="7278" actId="47"/>
          <ac:spMkLst>
            <pc:docMk/>
            <pc:sldMk cId="337349338" sldId="4398"/>
            <ac:spMk id="3" creationId="{943246C1-8687-26FC-3C5A-92DE946C7E68}"/>
          </ac:spMkLst>
        </pc:spChg>
        <pc:spChg chg="add mod">
          <ac:chgData name="Sudarshan Chakravarthi" userId="9632d19e-631d-46a5-9e9a-d9cc496f17d0" providerId="ADAL" clId="{A5B2A1DC-2599-4C24-8FFA-08EC542A8855}" dt="2022-07-13T10:41:32.051" v="7291" actId="1076"/>
          <ac:spMkLst>
            <pc:docMk/>
            <pc:sldMk cId="337349338" sldId="4398"/>
            <ac:spMk id="4" creationId="{60465C70-02A1-EEF6-413A-4D65E3CAB6A8}"/>
          </ac:spMkLst>
        </pc:spChg>
        <pc:spChg chg="add del mod">
          <ac:chgData name="Sudarshan Chakravarthi" userId="9632d19e-631d-46a5-9e9a-d9cc496f17d0" providerId="ADAL" clId="{A5B2A1DC-2599-4C24-8FFA-08EC542A8855}" dt="2022-07-13T10:42:58.272" v="7371" actId="21"/>
          <ac:spMkLst>
            <pc:docMk/>
            <pc:sldMk cId="337349338" sldId="4398"/>
            <ac:spMk id="5" creationId="{6FCC0493-784D-B5D0-2D93-CC0DC4090A33}"/>
          </ac:spMkLst>
        </pc:spChg>
      </pc:sldChg>
      <pc:sldChg chg="addSp modSp new del mod">
        <pc:chgData name="Sudarshan Chakravarthi" userId="9632d19e-631d-46a5-9e9a-d9cc496f17d0" providerId="ADAL" clId="{A5B2A1DC-2599-4C24-8FFA-08EC542A8855}" dt="2022-07-13T07:24:46.021" v="5841" actId="47"/>
        <pc:sldMkLst>
          <pc:docMk/>
          <pc:sldMk cId="2367010369" sldId="4398"/>
        </pc:sldMkLst>
        <pc:spChg chg="add mod">
          <ac:chgData name="Sudarshan Chakravarthi" userId="9632d19e-631d-46a5-9e9a-d9cc496f17d0" providerId="ADAL" clId="{A5B2A1DC-2599-4C24-8FFA-08EC542A8855}" dt="2022-07-13T07:23:56.575" v="5801" actId="21"/>
          <ac:spMkLst>
            <pc:docMk/>
            <pc:sldMk cId="2367010369" sldId="4398"/>
            <ac:spMk id="3" creationId="{C7FC4796-1304-2F08-51BF-48DCC1A0B291}"/>
          </ac:spMkLst>
        </pc:spChg>
      </pc:sldChg>
      <pc:sldChg chg="modSp add mod ord">
        <pc:chgData name="Sudarshan Chakravarthi" userId="9632d19e-631d-46a5-9e9a-d9cc496f17d0" providerId="ADAL" clId="{A5B2A1DC-2599-4C24-8FFA-08EC542A8855}" dt="2022-08-26T10:30:34.697" v="10683"/>
        <pc:sldMkLst>
          <pc:docMk/>
          <pc:sldMk cId="3606263131" sldId="4398"/>
        </pc:sldMkLst>
        <pc:spChg chg="mod">
          <ac:chgData name="Sudarshan Chakravarthi" userId="9632d19e-631d-46a5-9e9a-d9cc496f17d0" providerId="ADAL" clId="{A5B2A1DC-2599-4C24-8FFA-08EC542A8855}" dt="2022-08-26T07:03:02.612" v="9827" actId="2085"/>
          <ac:spMkLst>
            <pc:docMk/>
            <pc:sldMk cId="3606263131" sldId="4398"/>
            <ac:spMk id="5" creationId="{57385B60-6EA5-C0C0-3AB2-2BA64786D585}"/>
          </ac:spMkLst>
        </pc:spChg>
        <pc:spChg chg="mod">
          <ac:chgData name="Sudarshan Chakravarthi" userId="9632d19e-631d-46a5-9e9a-d9cc496f17d0" providerId="ADAL" clId="{A5B2A1DC-2599-4C24-8FFA-08EC542A8855}" dt="2022-08-26T07:03:02.612" v="9827" actId="2085"/>
          <ac:spMkLst>
            <pc:docMk/>
            <pc:sldMk cId="3606263131" sldId="4398"/>
            <ac:spMk id="8" creationId="{ADB149A7-C2E2-870F-1540-A8B49A444519}"/>
          </ac:spMkLst>
        </pc:spChg>
        <pc:spChg chg="mod">
          <ac:chgData name="Sudarshan Chakravarthi" userId="9632d19e-631d-46a5-9e9a-d9cc496f17d0" providerId="ADAL" clId="{A5B2A1DC-2599-4C24-8FFA-08EC542A8855}" dt="2022-08-26T07:03:02.612" v="9827" actId="2085"/>
          <ac:spMkLst>
            <pc:docMk/>
            <pc:sldMk cId="3606263131" sldId="4398"/>
            <ac:spMk id="9" creationId="{A28DB3C0-9244-6273-B8B4-FB008547016C}"/>
          </ac:spMkLst>
        </pc:spChg>
        <pc:graphicFrameChg chg="mod modGraphic">
          <ac:chgData name="Sudarshan Chakravarthi" userId="9632d19e-631d-46a5-9e9a-d9cc496f17d0" providerId="ADAL" clId="{A5B2A1DC-2599-4C24-8FFA-08EC542A8855}" dt="2022-07-13T11:39:35.027" v="9254" actId="14100"/>
          <ac:graphicFrameMkLst>
            <pc:docMk/>
            <pc:sldMk cId="3606263131" sldId="4398"/>
            <ac:graphicFrameMk id="43" creationId="{FD0F9775-B33C-2114-8D95-23DD71CBE848}"/>
          </ac:graphicFrameMkLst>
        </pc:graphicFrameChg>
      </pc:sldChg>
      <pc:sldChg chg="addSp delSp modSp new mod ord">
        <pc:chgData name="Sudarshan Chakravarthi" userId="9632d19e-631d-46a5-9e9a-d9cc496f17d0" providerId="ADAL" clId="{A5B2A1DC-2599-4C24-8FFA-08EC542A8855}" dt="2023-01-19T11:28:55.964" v="10717" actId="2085"/>
        <pc:sldMkLst>
          <pc:docMk/>
          <pc:sldMk cId="3813617743" sldId="4399"/>
        </pc:sldMkLst>
        <pc:spChg chg="add mod">
          <ac:chgData name="Sudarshan Chakravarthi" userId="9632d19e-631d-46a5-9e9a-d9cc496f17d0" providerId="ADAL" clId="{A5B2A1DC-2599-4C24-8FFA-08EC542A8855}" dt="2022-08-26T06:56:12.922" v="9789"/>
          <ac:spMkLst>
            <pc:docMk/>
            <pc:sldMk cId="3813617743" sldId="4399"/>
            <ac:spMk id="3" creationId="{74A65FAD-A5D6-1724-99C7-E89CD11709AA}"/>
          </ac:spMkLst>
        </pc:spChg>
        <pc:spChg chg="add mod">
          <ac:chgData name="Sudarshan Chakravarthi" userId="9632d19e-631d-46a5-9e9a-d9cc496f17d0" providerId="ADAL" clId="{A5B2A1DC-2599-4C24-8FFA-08EC542A8855}" dt="2023-01-19T11:28:55.964" v="10717" actId="2085"/>
          <ac:spMkLst>
            <pc:docMk/>
            <pc:sldMk cId="3813617743" sldId="4399"/>
            <ac:spMk id="4" creationId="{7A59137D-9735-C36B-9E61-7F2218C90CE9}"/>
          </ac:spMkLst>
        </pc:spChg>
        <pc:spChg chg="add del mod">
          <ac:chgData name="Sudarshan Chakravarthi" userId="9632d19e-631d-46a5-9e9a-d9cc496f17d0" providerId="ADAL" clId="{A5B2A1DC-2599-4C24-8FFA-08EC542A8855}" dt="2023-01-19T11:28:30.260" v="10712" actId="478"/>
          <ac:spMkLst>
            <pc:docMk/>
            <pc:sldMk cId="3813617743" sldId="4399"/>
            <ac:spMk id="5" creationId="{1D053E13-0FBE-9581-7A66-70CEE72CA85B}"/>
          </ac:spMkLst>
        </pc:spChg>
        <pc:spChg chg="add mod ord">
          <ac:chgData name="Sudarshan Chakravarthi" userId="9632d19e-631d-46a5-9e9a-d9cc496f17d0" providerId="ADAL" clId="{A5B2A1DC-2599-4C24-8FFA-08EC542A8855}" dt="2023-01-19T11:28:35.088" v="10713" actId="170"/>
          <ac:spMkLst>
            <pc:docMk/>
            <pc:sldMk cId="3813617743" sldId="4399"/>
            <ac:spMk id="6" creationId="{03847472-6BFE-E560-5E69-0D3D2FE17416}"/>
          </ac:spMkLst>
        </pc:spChg>
        <pc:spChg chg="add mod">
          <ac:chgData name="Sudarshan Chakravarthi" userId="9632d19e-631d-46a5-9e9a-d9cc496f17d0" providerId="ADAL" clId="{A5B2A1DC-2599-4C24-8FFA-08EC542A8855}" dt="2022-08-26T07:00:04.078" v="9806"/>
          <ac:spMkLst>
            <pc:docMk/>
            <pc:sldMk cId="3813617743" sldId="4399"/>
            <ac:spMk id="7" creationId="{1D8A63E1-F2DB-5EBB-3261-CBF6A14DBADB}"/>
          </ac:spMkLst>
        </pc:spChg>
        <pc:picChg chg="add mod">
          <ac:chgData name="Sudarshan Chakravarthi" userId="9632d19e-631d-46a5-9e9a-d9cc496f17d0" providerId="ADAL" clId="{A5B2A1DC-2599-4C24-8FFA-08EC542A8855}" dt="2022-08-26T06:56:12.922" v="9789"/>
          <ac:picMkLst>
            <pc:docMk/>
            <pc:sldMk cId="3813617743" sldId="4399"/>
            <ac:picMk id="2" creationId="{363E7AE1-36F4-1535-CB3E-155A1641DDBD}"/>
          </ac:picMkLst>
        </pc:picChg>
        <pc:picChg chg="add mod">
          <ac:chgData name="Sudarshan Chakravarthi" userId="9632d19e-631d-46a5-9e9a-d9cc496f17d0" providerId="ADAL" clId="{A5B2A1DC-2599-4C24-8FFA-08EC542A8855}" dt="2023-01-19T11:28:38.463" v="10714" actId="167"/>
          <ac:picMkLst>
            <pc:docMk/>
            <pc:sldMk cId="3813617743" sldId="4399"/>
            <ac:picMk id="1026" creationId="{E0A91EDC-2214-8F91-6A49-1605FC25133F}"/>
          </ac:picMkLst>
        </pc:picChg>
      </pc:sldChg>
      <pc:sldChg chg="add del">
        <pc:chgData name="Sudarshan Chakravarthi" userId="9632d19e-631d-46a5-9e9a-d9cc496f17d0" providerId="ADAL" clId="{A5B2A1DC-2599-4C24-8FFA-08EC542A8855}" dt="2023-02-20T12:31:17.939" v="10800" actId="47"/>
        <pc:sldMkLst>
          <pc:docMk/>
          <pc:sldMk cId="683501595" sldId="4411"/>
        </pc:sldMkLst>
      </pc:sldChg>
      <pc:sldChg chg="add del">
        <pc:chgData name="Sudarshan Chakravarthi" userId="9632d19e-631d-46a5-9e9a-d9cc496f17d0" providerId="ADAL" clId="{A5B2A1DC-2599-4C24-8FFA-08EC542A8855}" dt="2023-01-19T11:23:32.594" v="10698"/>
        <pc:sldMkLst>
          <pc:docMk/>
          <pc:sldMk cId="2434400758" sldId="4412"/>
        </pc:sldMkLst>
      </pc:sldChg>
      <pc:sldChg chg="add del ord">
        <pc:chgData name="Sudarshan Chakravarthi" userId="9632d19e-631d-46a5-9e9a-d9cc496f17d0" providerId="ADAL" clId="{A5B2A1DC-2599-4C24-8FFA-08EC542A8855}" dt="2023-01-19T11:23:40.481" v="10700"/>
        <pc:sldMkLst>
          <pc:docMk/>
          <pc:sldMk cId="2586001998" sldId="4413"/>
        </pc:sldMkLst>
      </pc:sldChg>
      <pc:sldChg chg="add del ord">
        <pc:chgData name="Sudarshan Chakravarthi" userId="9632d19e-631d-46a5-9e9a-d9cc496f17d0" providerId="ADAL" clId="{A5B2A1DC-2599-4C24-8FFA-08EC542A8855}" dt="2023-01-19T11:23:40.481" v="10700"/>
        <pc:sldMkLst>
          <pc:docMk/>
          <pc:sldMk cId="842485834" sldId="4414"/>
        </pc:sldMkLst>
      </pc:sldChg>
      <pc:sldChg chg="delSp add mod">
        <pc:chgData name="Sudarshan Chakravarthi" userId="9632d19e-631d-46a5-9e9a-d9cc496f17d0" providerId="ADAL" clId="{A5B2A1DC-2599-4C24-8FFA-08EC542A8855}" dt="2023-02-20T12:31:15.975" v="10799" actId="21"/>
        <pc:sldMkLst>
          <pc:docMk/>
          <pc:sldMk cId="2648969693" sldId="4415"/>
        </pc:sldMkLst>
        <pc:spChg chg="del">
          <ac:chgData name="Sudarshan Chakravarthi" userId="9632d19e-631d-46a5-9e9a-d9cc496f17d0" providerId="ADAL" clId="{A5B2A1DC-2599-4C24-8FFA-08EC542A8855}" dt="2023-02-20T12:31:12.529" v="10798" actId="478"/>
          <ac:spMkLst>
            <pc:docMk/>
            <pc:sldMk cId="2648969693" sldId="4415"/>
            <ac:spMk id="8" creationId="{A615D863-513E-3739-66FF-0805F9C60EC0}"/>
          </ac:spMkLst>
        </pc:spChg>
        <pc:grpChg chg="del">
          <ac:chgData name="Sudarshan Chakravarthi" userId="9632d19e-631d-46a5-9e9a-d9cc496f17d0" providerId="ADAL" clId="{A5B2A1DC-2599-4C24-8FFA-08EC542A8855}" dt="2023-02-20T12:31:15.975" v="10799" actId="21"/>
          <ac:grpSpMkLst>
            <pc:docMk/>
            <pc:sldMk cId="2648969693" sldId="4415"/>
            <ac:grpSpMk id="7" creationId="{BA1B565A-E045-6D20-AE09-A5459769E6A8}"/>
          </ac:grpSpMkLst>
        </pc:grpChg>
      </pc:sldChg>
      <pc:sldMasterChg chg="del delSldLayout">
        <pc:chgData name="Sudarshan Chakravarthi" userId="9632d19e-631d-46a5-9e9a-d9cc496f17d0" providerId="ADAL" clId="{A5B2A1DC-2599-4C24-8FFA-08EC542A8855}" dt="2022-07-13T11:03:50.903" v="8210" actId="47"/>
        <pc:sldMasterMkLst>
          <pc:docMk/>
          <pc:sldMasterMk cId="383267482" sldId="2147483661"/>
        </pc:sldMasterMkLst>
        <pc:sldLayoutChg chg="del">
          <pc:chgData name="Sudarshan Chakravarthi" userId="9632d19e-631d-46a5-9e9a-d9cc496f17d0" providerId="ADAL" clId="{A5B2A1DC-2599-4C24-8FFA-08EC542A8855}" dt="2022-07-13T11:03:50.903" v="8210" actId="47"/>
          <pc:sldLayoutMkLst>
            <pc:docMk/>
            <pc:sldMasterMk cId="383267482" sldId="2147483661"/>
            <pc:sldLayoutMk cId="828562310" sldId="2147483662"/>
          </pc:sldLayoutMkLst>
        </pc:sldLayoutChg>
        <pc:sldLayoutChg chg="del">
          <pc:chgData name="Sudarshan Chakravarthi" userId="9632d19e-631d-46a5-9e9a-d9cc496f17d0" providerId="ADAL" clId="{A5B2A1DC-2599-4C24-8FFA-08EC542A8855}" dt="2022-07-13T11:03:50.903" v="8210" actId="47"/>
          <pc:sldLayoutMkLst>
            <pc:docMk/>
            <pc:sldMasterMk cId="383267482" sldId="2147483661"/>
            <pc:sldLayoutMk cId="1466938070" sldId="2147483663"/>
          </pc:sldLayoutMkLst>
        </pc:sldLayoutChg>
        <pc:sldLayoutChg chg="del">
          <pc:chgData name="Sudarshan Chakravarthi" userId="9632d19e-631d-46a5-9e9a-d9cc496f17d0" providerId="ADAL" clId="{A5B2A1DC-2599-4C24-8FFA-08EC542A8855}" dt="2022-07-13T11:03:50.903" v="8210" actId="47"/>
          <pc:sldLayoutMkLst>
            <pc:docMk/>
            <pc:sldMasterMk cId="383267482" sldId="2147483661"/>
            <pc:sldLayoutMk cId="15469585" sldId="2147483664"/>
          </pc:sldLayoutMkLst>
        </pc:sldLayoutChg>
        <pc:sldLayoutChg chg="del">
          <pc:chgData name="Sudarshan Chakravarthi" userId="9632d19e-631d-46a5-9e9a-d9cc496f17d0" providerId="ADAL" clId="{A5B2A1DC-2599-4C24-8FFA-08EC542A8855}" dt="2022-07-13T11:03:50.903" v="8210" actId="47"/>
          <pc:sldLayoutMkLst>
            <pc:docMk/>
            <pc:sldMasterMk cId="383267482" sldId="2147483661"/>
            <pc:sldLayoutMk cId="1284039509" sldId="2147483665"/>
          </pc:sldLayoutMkLst>
        </pc:sldLayoutChg>
      </pc:sldMasterChg>
      <pc:sldMasterChg chg="del delSldLayout">
        <pc:chgData name="Sudarshan Chakravarthi" userId="9632d19e-631d-46a5-9e9a-d9cc496f17d0" providerId="ADAL" clId="{A5B2A1DC-2599-4C24-8FFA-08EC542A8855}" dt="2022-07-12T06:48:33.110" v="697" actId="47"/>
        <pc:sldMasterMkLst>
          <pc:docMk/>
          <pc:sldMasterMk cId="1967357264" sldId="2147483661"/>
        </pc:sldMasterMkLst>
        <pc:sldLayoutChg chg="del">
          <pc:chgData name="Sudarshan Chakravarthi" userId="9632d19e-631d-46a5-9e9a-d9cc496f17d0" providerId="ADAL" clId="{A5B2A1DC-2599-4C24-8FFA-08EC542A8855}" dt="2022-07-12T06:48:33.110" v="697" actId="47"/>
          <pc:sldLayoutMkLst>
            <pc:docMk/>
            <pc:sldMasterMk cId="1967357264" sldId="2147483661"/>
            <pc:sldLayoutMk cId="995240177" sldId="2147483662"/>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2266102484" sldId="2147483663"/>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260461598" sldId="2147483664"/>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1909753594" sldId="2147483665"/>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4222546973" sldId="2147483666"/>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1164277111" sldId="2147483667"/>
          </pc:sldLayoutMkLst>
        </pc:sldLayoutChg>
      </pc:sldMasterChg>
      <pc:sldMasterChg chg="del delSldLayout">
        <pc:chgData name="Sudarshan Chakravarthi" userId="9632d19e-631d-46a5-9e9a-d9cc496f17d0" providerId="ADAL" clId="{A5B2A1DC-2599-4C24-8FFA-08EC542A8855}" dt="2022-07-13T07:06:04.126" v="5372" actId="47"/>
        <pc:sldMasterMkLst>
          <pc:docMk/>
          <pc:sldMasterMk cId="1748077535" sldId="2147483666"/>
        </pc:sldMasterMkLst>
        <pc:sldLayoutChg chg="del">
          <pc:chgData name="Sudarshan Chakravarthi" userId="9632d19e-631d-46a5-9e9a-d9cc496f17d0" providerId="ADAL" clId="{A5B2A1DC-2599-4C24-8FFA-08EC542A8855}" dt="2022-07-13T07:06:04.126" v="5372" actId="47"/>
          <pc:sldLayoutMkLst>
            <pc:docMk/>
            <pc:sldMasterMk cId="1748077535" sldId="2147483666"/>
            <pc:sldLayoutMk cId="3635600355" sldId="2147483667"/>
          </pc:sldLayoutMkLst>
        </pc:sldLayoutChg>
      </pc:sldMasterChg>
      <pc:sldMasterChg chg="del delSldLayout">
        <pc:chgData name="Sudarshan Chakravarthi" userId="9632d19e-631d-46a5-9e9a-d9cc496f17d0" providerId="ADAL" clId="{A5B2A1DC-2599-4C24-8FFA-08EC542A8855}" dt="2022-07-12T14:04:34.881" v="5206" actId="47"/>
        <pc:sldMasterMkLst>
          <pc:docMk/>
          <pc:sldMasterMk cId="4247173248" sldId="2147483666"/>
        </pc:sldMasterMkLst>
        <pc:sldLayoutChg chg="del">
          <pc:chgData name="Sudarshan Chakravarthi" userId="9632d19e-631d-46a5-9e9a-d9cc496f17d0" providerId="ADAL" clId="{A5B2A1DC-2599-4C24-8FFA-08EC542A8855}" dt="2022-07-12T14:04:34.881" v="5206" actId="47"/>
          <pc:sldLayoutMkLst>
            <pc:docMk/>
            <pc:sldMasterMk cId="4247173248" sldId="2147483666"/>
            <pc:sldLayoutMk cId="3099480659" sldId="2147483667"/>
          </pc:sldLayoutMkLst>
        </pc:sldLayoutChg>
        <pc:sldLayoutChg chg="del">
          <pc:chgData name="Sudarshan Chakravarthi" userId="9632d19e-631d-46a5-9e9a-d9cc496f17d0" providerId="ADAL" clId="{A5B2A1DC-2599-4C24-8FFA-08EC542A8855}" dt="2022-07-12T14:04:34.881" v="5206" actId="47"/>
          <pc:sldLayoutMkLst>
            <pc:docMk/>
            <pc:sldMasterMk cId="4247173248" sldId="2147483666"/>
            <pc:sldLayoutMk cId="143907726" sldId="2147483668"/>
          </pc:sldLayoutMkLst>
        </pc:sldLayoutChg>
      </pc:sldMasterChg>
    </pc:docChg>
  </pc:docChgLst>
  <pc:docChgLst>
    <pc:chgData name="Sudarshan Chakravarthi" userId="9632d19e-631d-46a5-9e9a-d9cc496f17d0" providerId="ADAL" clId="{9DA0FBFA-A3F5-4C1E-90D9-88A83A3593E3}"/>
    <pc:docChg chg="custSel modSld">
      <pc:chgData name="Sudarshan Chakravarthi" userId="9632d19e-631d-46a5-9e9a-d9cc496f17d0" providerId="ADAL" clId="{9DA0FBFA-A3F5-4C1E-90D9-88A83A3593E3}" dt="2023-07-06T12:03:55.406" v="36" actId="207"/>
      <pc:docMkLst>
        <pc:docMk/>
      </pc:docMkLst>
      <pc:sldChg chg="modSp mod">
        <pc:chgData name="Sudarshan Chakravarthi" userId="9632d19e-631d-46a5-9e9a-d9cc496f17d0" providerId="ADAL" clId="{9DA0FBFA-A3F5-4C1E-90D9-88A83A3593E3}" dt="2023-07-06T12:02:40.510" v="21" actId="6549"/>
        <pc:sldMkLst>
          <pc:docMk/>
          <pc:sldMk cId="628042524" sldId="4382"/>
        </pc:sldMkLst>
        <pc:spChg chg="mod">
          <ac:chgData name="Sudarshan Chakravarthi" userId="9632d19e-631d-46a5-9e9a-d9cc496f17d0" providerId="ADAL" clId="{9DA0FBFA-A3F5-4C1E-90D9-88A83A3593E3}" dt="2023-07-06T12:01:49.796" v="6" actId="207"/>
          <ac:spMkLst>
            <pc:docMk/>
            <pc:sldMk cId="628042524" sldId="4382"/>
            <ac:spMk id="50" creationId="{036F575D-7E74-711D-B744-41B7501AFD44}"/>
          </ac:spMkLst>
        </pc:spChg>
        <pc:spChg chg="mod">
          <ac:chgData name="Sudarshan Chakravarthi" userId="9632d19e-631d-46a5-9e9a-d9cc496f17d0" providerId="ADAL" clId="{9DA0FBFA-A3F5-4C1E-90D9-88A83A3593E3}" dt="2023-07-06T12:01:47.136" v="5" actId="207"/>
          <ac:spMkLst>
            <pc:docMk/>
            <pc:sldMk cId="628042524" sldId="4382"/>
            <ac:spMk id="51" creationId="{546D5EFA-FE49-015F-02A8-EC39F4CB2F45}"/>
          </ac:spMkLst>
        </pc:spChg>
        <pc:spChg chg="mod">
          <ac:chgData name="Sudarshan Chakravarthi" userId="9632d19e-631d-46a5-9e9a-d9cc496f17d0" providerId="ADAL" clId="{9DA0FBFA-A3F5-4C1E-90D9-88A83A3593E3}" dt="2023-07-06T12:01:33.904" v="3" actId="207"/>
          <ac:spMkLst>
            <pc:docMk/>
            <pc:sldMk cId="628042524" sldId="4382"/>
            <ac:spMk id="52" creationId="{7A382171-D494-35AC-719F-3A1D165DD994}"/>
          </ac:spMkLst>
        </pc:spChg>
        <pc:spChg chg="mod">
          <ac:chgData name="Sudarshan Chakravarthi" userId="9632d19e-631d-46a5-9e9a-d9cc496f17d0" providerId="ADAL" clId="{9DA0FBFA-A3F5-4C1E-90D9-88A83A3593E3}" dt="2023-07-06T12:01:38.421" v="4" actId="207"/>
          <ac:spMkLst>
            <pc:docMk/>
            <pc:sldMk cId="628042524" sldId="4382"/>
            <ac:spMk id="53" creationId="{AA770668-7864-2715-ABED-4260D6B09827}"/>
          </ac:spMkLst>
        </pc:spChg>
        <pc:spChg chg="mod">
          <ac:chgData name="Sudarshan Chakravarthi" userId="9632d19e-631d-46a5-9e9a-d9cc496f17d0" providerId="ADAL" clId="{9DA0FBFA-A3F5-4C1E-90D9-88A83A3593E3}" dt="2023-07-06T12:02:40.510" v="21" actId="6549"/>
          <ac:spMkLst>
            <pc:docMk/>
            <pc:sldMk cId="628042524" sldId="4382"/>
            <ac:spMk id="91" creationId="{317EA6AA-D0D8-FBF7-341E-AF00909A441D}"/>
          </ac:spMkLst>
        </pc:spChg>
      </pc:sldChg>
      <pc:sldChg chg="modSp mod">
        <pc:chgData name="Sudarshan Chakravarthi" userId="9632d19e-631d-46a5-9e9a-d9cc496f17d0" providerId="ADAL" clId="{9DA0FBFA-A3F5-4C1E-90D9-88A83A3593E3}" dt="2023-07-06T12:03:02.990" v="24" actId="1076"/>
        <pc:sldMkLst>
          <pc:docMk/>
          <pc:sldMk cId="4016074405" sldId="4385"/>
        </pc:sldMkLst>
        <pc:spChg chg="mod">
          <ac:chgData name="Sudarshan Chakravarthi" userId="9632d19e-631d-46a5-9e9a-d9cc496f17d0" providerId="ADAL" clId="{9DA0FBFA-A3F5-4C1E-90D9-88A83A3593E3}" dt="2023-07-06T12:03:02.990" v="24" actId="1076"/>
          <ac:spMkLst>
            <pc:docMk/>
            <pc:sldMk cId="4016074405" sldId="4385"/>
            <ac:spMk id="2" creationId="{20CD5F68-ABB0-5DC0-7C83-66E27E8A1CE1}"/>
          </ac:spMkLst>
        </pc:spChg>
        <pc:spChg chg="mod">
          <ac:chgData name="Sudarshan Chakravarthi" userId="9632d19e-631d-46a5-9e9a-d9cc496f17d0" providerId="ADAL" clId="{9DA0FBFA-A3F5-4C1E-90D9-88A83A3593E3}" dt="2023-07-06T12:02:58.934" v="22" actId="207"/>
          <ac:spMkLst>
            <pc:docMk/>
            <pc:sldMk cId="4016074405" sldId="4385"/>
            <ac:spMk id="5" creationId="{7935E270-9449-8C06-0052-A387900A6B3E}"/>
          </ac:spMkLst>
        </pc:spChg>
        <pc:spChg chg="mod">
          <ac:chgData name="Sudarshan Chakravarthi" userId="9632d19e-631d-46a5-9e9a-d9cc496f17d0" providerId="ADAL" clId="{9DA0FBFA-A3F5-4C1E-90D9-88A83A3593E3}" dt="2023-07-06T12:03:02.417" v="23" actId="207"/>
          <ac:spMkLst>
            <pc:docMk/>
            <pc:sldMk cId="4016074405" sldId="4385"/>
            <ac:spMk id="6" creationId="{A2CFE7BE-63C4-DA20-D0EF-82CA6E75E13A}"/>
          </ac:spMkLst>
        </pc:spChg>
      </pc:sldChg>
      <pc:sldChg chg="modSp mod">
        <pc:chgData name="Sudarshan Chakravarthi" userId="9632d19e-631d-46a5-9e9a-d9cc496f17d0" providerId="ADAL" clId="{9DA0FBFA-A3F5-4C1E-90D9-88A83A3593E3}" dt="2023-07-06T12:03:20.409" v="29" actId="207"/>
        <pc:sldMkLst>
          <pc:docMk/>
          <pc:sldMk cId="2638438444" sldId="4386"/>
        </pc:sldMkLst>
        <pc:spChg chg="mod">
          <ac:chgData name="Sudarshan Chakravarthi" userId="9632d19e-631d-46a5-9e9a-d9cc496f17d0" providerId="ADAL" clId="{9DA0FBFA-A3F5-4C1E-90D9-88A83A3593E3}" dt="2023-07-06T12:03:16.386" v="27" actId="207"/>
          <ac:spMkLst>
            <pc:docMk/>
            <pc:sldMk cId="2638438444" sldId="4386"/>
            <ac:spMk id="5" creationId="{7AE094D0-B68D-C181-6613-B664C5327C44}"/>
          </ac:spMkLst>
        </pc:spChg>
        <pc:spChg chg="mod">
          <ac:chgData name="Sudarshan Chakravarthi" userId="9632d19e-631d-46a5-9e9a-d9cc496f17d0" providerId="ADAL" clId="{9DA0FBFA-A3F5-4C1E-90D9-88A83A3593E3}" dt="2023-07-06T12:03:10.141" v="25" actId="207"/>
          <ac:spMkLst>
            <pc:docMk/>
            <pc:sldMk cId="2638438444" sldId="4386"/>
            <ac:spMk id="10" creationId="{7E7D0738-D4A1-C3B0-39F9-059675AC0C85}"/>
          </ac:spMkLst>
        </pc:spChg>
        <pc:spChg chg="mod">
          <ac:chgData name="Sudarshan Chakravarthi" userId="9632d19e-631d-46a5-9e9a-d9cc496f17d0" providerId="ADAL" clId="{9DA0FBFA-A3F5-4C1E-90D9-88A83A3593E3}" dt="2023-07-06T12:03:20.409" v="29" actId="207"/>
          <ac:spMkLst>
            <pc:docMk/>
            <pc:sldMk cId="2638438444" sldId="4386"/>
            <ac:spMk id="13" creationId="{E05CB82E-80CD-DD35-0259-D1C21D8146E5}"/>
          </ac:spMkLst>
        </pc:spChg>
      </pc:sldChg>
      <pc:sldChg chg="modSp mod">
        <pc:chgData name="Sudarshan Chakravarthi" userId="9632d19e-631d-46a5-9e9a-d9cc496f17d0" providerId="ADAL" clId="{9DA0FBFA-A3F5-4C1E-90D9-88A83A3593E3}" dt="2023-07-06T12:03:25.478" v="30" actId="207"/>
        <pc:sldMkLst>
          <pc:docMk/>
          <pc:sldMk cId="1710560118" sldId="4387"/>
        </pc:sldMkLst>
        <pc:spChg chg="mod">
          <ac:chgData name="Sudarshan Chakravarthi" userId="9632d19e-631d-46a5-9e9a-d9cc496f17d0" providerId="ADAL" clId="{9DA0FBFA-A3F5-4C1E-90D9-88A83A3593E3}" dt="2023-07-06T12:03:25.478" v="30" actId="207"/>
          <ac:spMkLst>
            <pc:docMk/>
            <pc:sldMk cId="1710560118" sldId="4387"/>
            <ac:spMk id="43" creationId="{2669806F-1F9B-7EC4-4DE8-0AC231711F65}"/>
          </ac:spMkLst>
        </pc:spChg>
      </pc:sldChg>
      <pc:sldChg chg="modSp mod">
        <pc:chgData name="Sudarshan Chakravarthi" userId="9632d19e-631d-46a5-9e9a-d9cc496f17d0" providerId="ADAL" clId="{9DA0FBFA-A3F5-4C1E-90D9-88A83A3593E3}" dt="2023-07-06T12:03:49.518" v="35" actId="20577"/>
        <pc:sldMkLst>
          <pc:docMk/>
          <pc:sldMk cId="1820010001" sldId="4388"/>
        </pc:sldMkLst>
        <pc:spChg chg="mod">
          <ac:chgData name="Sudarshan Chakravarthi" userId="9632d19e-631d-46a5-9e9a-d9cc496f17d0" providerId="ADAL" clId="{9DA0FBFA-A3F5-4C1E-90D9-88A83A3593E3}" dt="2023-07-06T12:03:49.518" v="35" actId="20577"/>
          <ac:spMkLst>
            <pc:docMk/>
            <pc:sldMk cId="1820010001" sldId="4388"/>
            <ac:spMk id="2" creationId="{9E6EC39D-50C2-4247-AF5B-917D53092643}"/>
          </ac:spMkLst>
        </pc:spChg>
      </pc:sldChg>
      <pc:sldChg chg="modSp mod">
        <pc:chgData name="Sudarshan Chakravarthi" userId="9632d19e-631d-46a5-9e9a-d9cc496f17d0" providerId="ADAL" clId="{9DA0FBFA-A3F5-4C1E-90D9-88A83A3593E3}" dt="2023-07-06T12:03:55.406" v="36" actId="207"/>
        <pc:sldMkLst>
          <pc:docMk/>
          <pc:sldMk cId="2639226984" sldId="4393"/>
        </pc:sldMkLst>
        <pc:spChg chg="mod">
          <ac:chgData name="Sudarshan Chakravarthi" userId="9632d19e-631d-46a5-9e9a-d9cc496f17d0" providerId="ADAL" clId="{9DA0FBFA-A3F5-4C1E-90D9-88A83A3593E3}" dt="2023-07-06T12:03:55.406" v="36" actId="207"/>
          <ac:spMkLst>
            <pc:docMk/>
            <pc:sldMk cId="2639226984" sldId="4393"/>
            <ac:spMk id="10" creationId="{7E7D0738-D4A1-C3B0-39F9-059675AC0C85}"/>
          </ac:spMkLst>
        </pc:spChg>
      </pc:sldChg>
      <pc:sldChg chg="modSp mod">
        <pc:chgData name="Sudarshan Chakravarthi" userId="9632d19e-631d-46a5-9e9a-d9cc496f17d0" providerId="ADAL" clId="{9DA0FBFA-A3F5-4C1E-90D9-88A83A3593E3}" dt="2023-07-06T12:01:06.261" v="1" actId="33524"/>
        <pc:sldMkLst>
          <pc:docMk/>
          <pc:sldMk cId="1756079287" sldId="4396"/>
        </pc:sldMkLst>
        <pc:spChg chg="mod">
          <ac:chgData name="Sudarshan Chakravarthi" userId="9632d19e-631d-46a5-9e9a-d9cc496f17d0" providerId="ADAL" clId="{9DA0FBFA-A3F5-4C1E-90D9-88A83A3593E3}" dt="2023-07-06T12:01:06.261" v="1" actId="33524"/>
          <ac:spMkLst>
            <pc:docMk/>
            <pc:sldMk cId="1756079287" sldId="4396"/>
            <ac:spMk id="76" creationId="{ACF90509-29E2-0E0B-69E3-B7B3D7C32C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279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3815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230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10649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5893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20900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0049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8938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33340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52760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92187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86763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75838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81099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5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67067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82617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691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72164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306641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10659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6068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58235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9946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725880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8302691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10 – The KAM Role .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1026" name="Picture 2" descr="Free Women Standing beside Corkboard Stock Photo">
            <a:extLst>
              <a:ext uri="{FF2B5EF4-FFF2-40B4-BE49-F238E27FC236}">
                <a16:creationId xmlns:a16="http://schemas.microsoft.com/office/drawing/2014/main" id="{4F14E774-FE6C-8B51-6CAD-EC2244C7E548}"/>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757712" y="1231991"/>
            <a:ext cx="6423601" cy="42824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B95B20E9-AA77-3F9D-EBE9-0CB3D8A312E5}"/>
              </a:ext>
            </a:extLst>
          </p:cNvPr>
          <p:cNvGrpSpPr/>
          <p:nvPr/>
        </p:nvGrpSpPr>
        <p:grpSpPr>
          <a:xfrm>
            <a:off x="5243778" y="4471171"/>
            <a:ext cx="1055370" cy="1055370"/>
            <a:chOff x="7108613" y="4124330"/>
            <a:chExt cx="1055370" cy="1055370"/>
          </a:xfrm>
        </p:grpSpPr>
        <p:sp>
          <p:nvSpPr>
            <p:cNvPr id="3" name="Oval 2">
              <a:extLst>
                <a:ext uri="{FF2B5EF4-FFF2-40B4-BE49-F238E27FC236}">
                  <a16:creationId xmlns:a16="http://schemas.microsoft.com/office/drawing/2014/main" id="{5FEEAB87-1C55-57FB-B526-602919C01B41}"/>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546FE565-FDBA-BDC2-430C-11C913FE9721}"/>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6753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24" name="Rectangle 23">
            <a:extLst>
              <a:ext uri="{FF2B5EF4-FFF2-40B4-BE49-F238E27FC236}">
                <a16:creationId xmlns:a16="http://schemas.microsoft.com/office/drawing/2014/main" id="{330E0320-CF6D-213A-31E6-264739ADC1AA}"/>
              </a:ext>
            </a:extLst>
          </p:cNvPr>
          <p:cNvSpPr/>
          <p:nvPr/>
        </p:nvSpPr>
        <p:spPr>
          <a:xfrm>
            <a:off x="762000" y="147828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B71ACE-282B-180D-74C5-CEAA5F7C769B}"/>
              </a:ext>
            </a:extLst>
          </p:cNvPr>
          <p:cNvSpPr/>
          <p:nvPr/>
        </p:nvSpPr>
        <p:spPr>
          <a:xfrm>
            <a:off x="762000" y="417576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endParaRPr lang="en-US" kern="0" dirty="0">
              <a:solidFill>
                <a:schemeClr val="tx1">
                  <a:lumMod val="50000"/>
                  <a:lumOff val="50000"/>
                </a:schemeClr>
              </a:solidFill>
              <a:latin typeface="Calibri" panose="020F0502020204030204"/>
            </a:endParaRPr>
          </a:p>
        </p:txBody>
      </p:sp>
      <p:sp>
        <p:nvSpPr>
          <p:cNvPr id="26" name="Rectangle 25">
            <a:extLst>
              <a:ext uri="{FF2B5EF4-FFF2-40B4-BE49-F238E27FC236}">
                <a16:creationId xmlns:a16="http://schemas.microsoft.com/office/drawing/2014/main" id="{E82D3751-A52C-EE6A-55DF-AEA935B065FB}"/>
              </a:ext>
            </a:extLst>
          </p:cNvPr>
          <p:cNvSpPr/>
          <p:nvPr/>
        </p:nvSpPr>
        <p:spPr>
          <a:xfrm>
            <a:off x="6659880" y="147828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endParaRPr lang="en-US" kern="0" dirty="0">
              <a:solidFill>
                <a:schemeClr val="tx1">
                  <a:lumMod val="50000"/>
                  <a:lumOff val="50000"/>
                </a:schemeClr>
              </a:solidFill>
              <a:latin typeface="Calibri" panose="020F0502020204030204"/>
            </a:endParaRPr>
          </a:p>
        </p:txBody>
      </p:sp>
      <p:sp>
        <p:nvSpPr>
          <p:cNvPr id="27" name="Rectangle 26">
            <a:extLst>
              <a:ext uri="{FF2B5EF4-FFF2-40B4-BE49-F238E27FC236}">
                <a16:creationId xmlns:a16="http://schemas.microsoft.com/office/drawing/2014/main" id="{E28E3178-55E6-BAB8-4095-A90FB8A7B4FB}"/>
              </a:ext>
            </a:extLst>
          </p:cNvPr>
          <p:cNvSpPr/>
          <p:nvPr/>
        </p:nvSpPr>
        <p:spPr>
          <a:xfrm>
            <a:off x="6659880" y="417576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8EC67D49-6C0F-9839-3E59-DFD729D6C29A}"/>
              </a:ext>
            </a:extLst>
          </p:cNvPr>
          <p:cNvSpPr/>
          <p:nvPr/>
        </p:nvSpPr>
        <p:spPr>
          <a:xfrm>
            <a:off x="4541521" y="2414747"/>
            <a:ext cx="2775267" cy="2775267"/>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CA3AB45B-C18B-4E03-CDA1-D2B5A14D8AD3}"/>
              </a:ext>
            </a:extLst>
          </p:cNvPr>
          <p:cNvSpPr/>
          <p:nvPr/>
        </p:nvSpPr>
        <p:spPr>
          <a:xfrm>
            <a:off x="4778534" y="2651760"/>
            <a:ext cx="2301240" cy="2301240"/>
          </a:xfrm>
          <a:prstGeom prst="ellipse">
            <a:avLst/>
          </a:prstGeom>
          <a:solidFill>
            <a:srgbClr val="3984A3">
              <a:alpha val="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5C47DE1-4530-B0DB-7BB4-95629C6295AD}"/>
              </a:ext>
            </a:extLst>
          </p:cNvPr>
          <p:cNvSpPr txBox="1"/>
          <p:nvPr/>
        </p:nvSpPr>
        <p:spPr>
          <a:xfrm>
            <a:off x="5317097" y="3449174"/>
            <a:ext cx="1224118" cy="706412"/>
          </a:xfrm>
          <a:prstGeom prst="rect">
            <a:avLst/>
          </a:prstGeom>
          <a:noFill/>
        </p:spPr>
        <p:txBody>
          <a:bodyPr wrap="none" rtlCol="0" anchor="ctr" anchorCtr="0">
            <a:spAutoFit/>
          </a:bodyPr>
          <a:lstStyle/>
          <a:p>
            <a:pPr algn="ctr" defTabSz="914217">
              <a:lnSpc>
                <a:spcPts val="2500"/>
              </a:lnSpc>
            </a:pPr>
            <a:r>
              <a:rPr lang="en-US" sz="1600" b="1" dirty="0">
                <a:solidFill>
                  <a:srgbClr val="FFFFFF"/>
                </a:solidFill>
                <a:latin typeface="Open Sans" panose="020B0606030504020204" pitchFamily="34" charset="0"/>
                <a:ea typeface="League Spartan" charset="0"/>
                <a:cs typeface="Poppins" pitchFamily="2" charset="77"/>
              </a:rPr>
              <a:t>Personal</a:t>
            </a:r>
          </a:p>
          <a:p>
            <a:pPr algn="ctr" defTabSz="914217">
              <a:lnSpc>
                <a:spcPts val="2500"/>
              </a:lnSpc>
            </a:pPr>
            <a:r>
              <a:rPr lang="en-US" sz="1600" b="1" dirty="0">
                <a:solidFill>
                  <a:srgbClr val="FFFFFF"/>
                </a:solidFill>
                <a:latin typeface="Open Sans" panose="020B0606030504020204" pitchFamily="34" charset="0"/>
                <a:ea typeface="League Spartan" charset="0"/>
                <a:cs typeface="Poppins" pitchFamily="2" charset="77"/>
              </a:rPr>
              <a:t>Proficiency</a:t>
            </a:r>
          </a:p>
        </p:txBody>
      </p:sp>
      <p:sp>
        <p:nvSpPr>
          <p:cNvPr id="31" name="TextBox 30">
            <a:extLst>
              <a:ext uri="{FF2B5EF4-FFF2-40B4-BE49-F238E27FC236}">
                <a16:creationId xmlns:a16="http://schemas.microsoft.com/office/drawing/2014/main" id="{00C51B2C-60CE-AF74-1AB2-86421B7FC684}"/>
              </a:ext>
            </a:extLst>
          </p:cNvPr>
          <p:cNvSpPr txBox="1"/>
          <p:nvPr/>
        </p:nvSpPr>
        <p:spPr>
          <a:xfrm>
            <a:off x="755633" y="1483069"/>
            <a:ext cx="1468287"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Organization </a:t>
            </a:r>
          </a:p>
        </p:txBody>
      </p:sp>
      <p:sp>
        <p:nvSpPr>
          <p:cNvPr id="32" name="Subtitle 2">
            <a:extLst>
              <a:ext uri="{FF2B5EF4-FFF2-40B4-BE49-F238E27FC236}">
                <a16:creationId xmlns:a16="http://schemas.microsoft.com/office/drawing/2014/main" id="{AE453BAD-4A81-0225-F117-003241FD7B19}"/>
              </a:ext>
            </a:extLst>
          </p:cNvPr>
          <p:cNvSpPr txBox="1">
            <a:spLocks/>
          </p:cNvSpPr>
          <p:nvPr/>
        </p:nvSpPr>
        <p:spPr>
          <a:xfrm>
            <a:off x="731811" y="2134159"/>
            <a:ext cx="4436428" cy="9884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300"/>
              </a:spcBef>
            </a:pPr>
            <a:r>
              <a:rPr lang="en-US" sz="1400" b="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Key account  managers</a:t>
            </a:r>
          </a:p>
          <a:p>
            <a:pPr algn="l" defTabSz="543818">
              <a:lnSpc>
                <a:spcPts val="1750"/>
              </a:lnSpc>
              <a:spcBef>
                <a:spcPts val="300"/>
              </a:spcBef>
            </a:pPr>
            <a:r>
              <a:rPr lang="en-US" sz="1200" i="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Present one face to the customer and deliver a centralized product to satisfy the customer and ensure we have created sustainable competitive advantages  </a:t>
            </a:r>
          </a:p>
        </p:txBody>
      </p:sp>
      <p:sp>
        <p:nvSpPr>
          <p:cNvPr id="33" name="TextBox 32">
            <a:extLst>
              <a:ext uri="{FF2B5EF4-FFF2-40B4-BE49-F238E27FC236}">
                <a16:creationId xmlns:a16="http://schemas.microsoft.com/office/drawing/2014/main" id="{563B86AC-3CA1-EA20-4578-529466991E33}"/>
              </a:ext>
            </a:extLst>
          </p:cNvPr>
          <p:cNvSpPr txBox="1"/>
          <p:nvPr/>
        </p:nvSpPr>
        <p:spPr>
          <a:xfrm>
            <a:off x="9933168" y="1444579"/>
            <a:ext cx="966034"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Strategy</a:t>
            </a:r>
          </a:p>
        </p:txBody>
      </p:sp>
      <p:sp>
        <p:nvSpPr>
          <p:cNvPr id="34" name="Subtitle 2">
            <a:extLst>
              <a:ext uri="{FF2B5EF4-FFF2-40B4-BE49-F238E27FC236}">
                <a16:creationId xmlns:a16="http://schemas.microsoft.com/office/drawing/2014/main" id="{3839D14D-B655-D510-F833-8835EC816AE3}"/>
              </a:ext>
            </a:extLst>
          </p:cNvPr>
          <p:cNvSpPr txBox="1">
            <a:spLocks/>
          </p:cNvSpPr>
          <p:nvPr/>
        </p:nvSpPr>
        <p:spPr>
          <a:xfrm>
            <a:off x="6671068" y="2134159"/>
            <a:ext cx="4414052" cy="988476"/>
          </a:xfrm>
          <a:prstGeom prst="rect">
            <a:avLst/>
          </a:prstGeom>
        </p:spPr>
        <p:txBody>
          <a:bodyPr vert="horz" wrap="square" lIns="45720" tIns="22860" rIns="45720" bIns="22860" rtlCol="0" anchor="t">
            <a:spAutoFit/>
          </a:bodyPr>
          <a:lstStyle>
            <a:defPPr>
              <a:defRPr lang="en-US"/>
            </a:defPPr>
            <a:lvl1pPr indent="0" algn="ctr" defTabSz="543818">
              <a:lnSpc>
                <a:spcPts val="1750"/>
              </a:lnSpc>
              <a:spcBef>
                <a:spcPts val="300"/>
              </a:spcBef>
              <a:buFont typeface="Arial"/>
              <a:buNone/>
              <a:defRPr sz="14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b="1" i="0" dirty="0">
                <a:solidFill>
                  <a:schemeClr val="tx1">
                    <a:lumMod val="50000"/>
                    <a:lumOff val="50000"/>
                  </a:schemeClr>
                </a:solidFill>
              </a:rPr>
              <a:t>Planning</a:t>
            </a:r>
          </a:p>
          <a:p>
            <a:pPr algn="r"/>
            <a:r>
              <a:rPr lang="en-US" sz="1200" dirty="0">
                <a:solidFill>
                  <a:schemeClr val="tx1">
                    <a:lumMod val="50000"/>
                    <a:lumOff val="50000"/>
                  </a:schemeClr>
                </a:solidFill>
              </a:rPr>
              <a:t>Move the engagement from tactical low-level engagement to deliver strategy as a key element of planning and execution delivering trust &amp; focus</a:t>
            </a:r>
            <a:r>
              <a:rPr lang="en-US" dirty="0">
                <a:solidFill>
                  <a:schemeClr val="tx1">
                    <a:lumMod val="50000"/>
                    <a:lumOff val="50000"/>
                  </a:schemeClr>
                </a:solidFill>
              </a:rPr>
              <a:t>.</a:t>
            </a:r>
          </a:p>
        </p:txBody>
      </p:sp>
      <p:sp>
        <p:nvSpPr>
          <p:cNvPr id="35" name="TextBox 34">
            <a:extLst>
              <a:ext uri="{FF2B5EF4-FFF2-40B4-BE49-F238E27FC236}">
                <a16:creationId xmlns:a16="http://schemas.microsoft.com/office/drawing/2014/main" id="{AC2E0A22-5594-D4A6-30A3-864A38203A1E}"/>
              </a:ext>
            </a:extLst>
          </p:cNvPr>
          <p:cNvSpPr txBox="1"/>
          <p:nvPr/>
        </p:nvSpPr>
        <p:spPr>
          <a:xfrm>
            <a:off x="9694088" y="5727606"/>
            <a:ext cx="1304268"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Operations </a:t>
            </a:r>
          </a:p>
        </p:txBody>
      </p:sp>
      <p:sp>
        <p:nvSpPr>
          <p:cNvPr id="36" name="Subtitle 2">
            <a:extLst>
              <a:ext uri="{FF2B5EF4-FFF2-40B4-BE49-F238E27FC236}">
                <a16:creationId xmlns:a16="http://schemas.microsoft.com/office/drawing/2014/main" id="{A052B680-3B03-3D22-9C6A-A2709030C497}"/>
              </a:ext>
            </a:extLst>
          </p:cNvPr>
          <p:cNvSpPr txBox="1">
            <a:spLocks/>
          </p:cNvSpPr>
          <p:nvPr/>
        </p:nvSpPr>
        <p:spPr>
          <a:xfrm>
            <a:off x="6682256" y="4889479"/>
            <a:ext cx="4402864" cy="75219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300"/>
              </a:spcBef>
            </a:pPr>
            <a:r>
              <a:rPr lang="en-US" sz="1400" b="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Engagement &amp; processes</a:t>
            </a:r>
          </a:p>
          <a:p>
            <a:pPr algn="r" defTabSz="543818">
              <a:lnSpc>
                <a:spcPts val="1750"/>
              </a:lnSpc>
              <a:spcBef>
                <a:spcPts val="300"/>
              </a:spcBef>
            </a:pPr>
            <a:r>
              <a:rPr lang="en-US" sz="1200" b="1" i="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Deliver one face to the customer coupling best practices in managing the customer , category and deliverable revenue stream </a:t>
            </a:r>
          </a:p>
        </p:txBody>
      </p:sp>
      <p:sp>
        <p:nvSpPr>
          <p:cNvPr id="37" name="TextBox 36">
            <a:extLst>
              <a:ext uri="{FF2B5EF4-FFF2-40B4-BE49-F238E27FC236}">
                <a16:creationId xmlns:a16="http://schemas.microsoft.com/office/drawing/2014/main" id="{E46E61DF-4BA0-9630-7F93-CED1227D904D}"/>
              </a:ext>
            </a:extLst>
          </p:cNvPr>
          <p:cNvSpPr txBox="1"/>
          <p:nvPr/>
        </p:nvSpPr>
        <p:spPr>
          <a:xfrm>
            <a:off x="887715" y="5740669"/>
            <a:ext cx="1025345"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Markets </a:t>
            </a:r>
          </a:p>
        </p:txBody>
      </p:sp>
      <p:sp>
        <p:nvSpPr>
          <p:cNvPr id="38" name="Subtitle 2">
            <a:extLst>
              <a:ext uri="{FF2B5EF4-FFF2-40B4-BE49-F238E27FC236}">
                <a16:creationId xmlns:a16="http://schemas.microsoft.com/office/drawing/2014/main" id="{EBCD3557-CBFC-8E1D-9598-683F95B6E341}"/>
              </a:ext>
            </a:extLst>
          </p:cNvPr>
          <p:cNvSpPr txBox="1">
            <a:spLocks/>
          </p:cNvSpPr>
          <p:nvPr/>
        </p:nvSpPr>
        <p:spPr>
          <a:xfrm>
            <a:off x="762000" y="4578792"/>
            <a:ext cx="4436428" cy="98302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300"/>
              </a:spcBef>
            </a:pPr>
            <a:r>
              <a:rPr lang="en-US" sz="1400" b="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Key Customers </a:t>
            </a:r>
          </a:p>
          <a:p>
            <a:pPr algn="l" defTabSz="543818">
              <a:lnSpc>
                <a:spcPts val="1750"/>
              </a:lnSpc>
              <a:spcBef>
                <a:spcPts val="300"/>
              </a:spcBef>
            </a:pPr>
            <a:r>
              <a:rPr lang="en-US" sz="1200" i="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Manage customers , relationships , strategic relationships , sustainability , repeat business and long-term dependability and revenue </a:t>
            </a:r>
            <a:endParaRPr lang="en-US" sz="1400" b="1" i="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9" name="TextBox 38">
            <a:extLst>
              <a:ext uri="{FF2B5EF4-FFF2-40B4-BE49-F238E27FC236}">
                <a16:creationId xmlns:a16="http://schemas.microsoft.com/office/drawing/2014/main" id="{0EA19336-E344-B2E0-8103-E9A519A9D054}"/>
              </a:ext>
            </a:extLst>
          </p:cNvPr>
          <p:cNvSpPr txBox="1"/>
          <p:nvPr/>
        </p:nvSpPr>
        <p:spPr>
          <a:xfrm>
            <a:off x="3603021" y="3609475"/>
            <a:ext cx="102143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External </a:t>
            </a:r>
          </a:p>
        </p:txBody>
      </p:sp>
      <p:sp>
        <p:nvSpPr>
          <p:cNvPr id="40" name="TextBox 39">
            <a:extLst>
              <a:ext uri="{FF2B5EF4-FFF2-40B4-BE49-F238E27FC236}">
                <a16:creationId xmlns:a16="http://schemas.microsoft.com/office/drawing/2014/main" id="{FFAEA812-FE1F-6954-8414-B66C2E55DB5B}"/>
              </a:ext>
            </a:extLst>
          </p:cNvPr>
          <p:cNvSpPr txBox="1"/>
          <p:nvPr/>
        </p:nvSpPr>
        <p:spPr>
          <a:xfrm>
            <a:off x="7316787" y="3578316"/>
            <a:ext cx="984565"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Internal </a:t>
            </a:r>
          </a:p>
        </p:txBody>
      </p:sp>
      <p:sp>
        <p:nvSpPr>
          <p:cNvPr id="41" name="TextBox 40">
            <a:extLst>
              <a:ext uri="{FF2B5EF4-FFF2-40B4-BE49-F238E27FC236}">
                <a16:creationId xmlns:a16="http://schemas.microsoft.com/office/drawing/2014/main" id="{FFC9CCC9-55BC-350F-0D84-F426892646E5}"/>
              </a:ext>
            </a:extLst>
          </p:cNvPr>
          <p:cNvSpPr txBox="1"/>
          <p:nvPr/>
        </p:nvSpPr>
        <p:spPr>
          <a:xfrm rot="5400000">
            <a:off x="5332039" y="5639271"/>
            <a:ext cx="1284326"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Extensional</a:t>
            </a:r>
          </a:p>
        </p:txBody>
      </p:sp>
      <p:sp>
        <p:nvSpPr>
          <p:cNvPr id="42" name="TextBox 41">
            <a:extLst>
              <a:ext uri="{FF2B5EF4-FFF2-40B4-BE49-F238E27FC236}">
                <a16:creationId xmlns:a16="http://schemas.microsoft.com/office/drawing/2014/main" id="{89BA1A5F-C1A6-1A87-7CD6-219EF88DEE22}"/>
              </a:ext>
            </a:extLst>
          </p:cNvPr>
          <p:cNvSpPr txBox="1"/>
          <p:nvPr/>
        </p:nvSpPr>
        <p:spPr>
          <a:xfrm rot="5400000">
            <a:off x="5312639" y="1675974"/>
            <a:ext cx="1233030"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Functional </a:t>
            </a:r>
          </a:p>
        </p:txBody>
      </p:sp>
    </p:spTree>
    <p:extLst>
      <p:ext uri="{BB962C8B-B14F-4D97-AF65-F5344CB8AC3E}">
        <p14:creationId xmlns:p14="http://schemas.microsoft.com/office/powerpoint/2010/main" val="33506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FE0D227-8879-BA99-9E03-8848EA09394C}"/>
              </a:ext>
            </a:extLst>
          </p:cNvPr>
          <p:cNvGrpSpPr/>
          <p:nvPr/>
        </p:nvGrpSpPr>
        <p:grpSpPr>
          <a:xfrm>
            <a:off x="4488656" y="2362200"/>
            <a:ext cx="3364708" cy="3349412"/>
            <a:chOff x="5104923" y="2290763"/>
            <a:chExt cx="2130743" cy="2121057"/>
          </a:xfrm>
          <a:effectLst>
            <a:outerShdw blurRad="342900" algn="ctr" rotWithShape="0">
              <a:prstClr val="black">
                <a:alpha val="62000"/>
              </a:prstClr>
            </a:outerShdw>
          </a:effectLst>
        </p:grpSpPr>
        <p:sp>
          <p:nvSpPr>
            <p:cNvPr id="46" name="Freeform 3">
              <a:extLst>
                <a:ext uri="{FF2B5EF4-FFF2-40B4-BE49-F238E27FC236}">
                  <a16:creationId xmlns:a16="http://schemas.microsoft.com/office/drawing/2014/main" id="{949D58EA-0BC8-E5EF-5946-AF4F41952D02}"/>
                </a:ext>
              </a:extLst>
            </p:cNvPr>
            <p:cNvSpPr/>
            <p:nvPr/>
          </p:nvSpPr>
          <p:spPr>
            <a:xfrm>
              <a:off x="5110955" y="2295525"/>
              <a:ext cx="1061667" cy="106330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5"/>
                <a:gd name="connsiteX1" fmla="*/ 1059656 w 1059656"/>
                <a:gd name="connsiteY1" fmla="*/ 1057275 h 1057275"/>
                <a:gd name="connsiteX2" fmla="*/ 1059656 w 1059656"/>
                <a:gd name="connsiteY2" fmla="*/ 195262 h 1057275"/>
                <a:gd name="connsiteX3" fmla="*/ 0 w 1059656"/>
                <a:gd name="connsiteY3" fmla="*/ 0 h 1057275"/>
                <a:gd name="connsiteX0" fmla="*/ 0 w 1061667"/>
                <a:gd name="connsiteY0" fmla="*/ 0 h 1063307"/>
                <a:gd name="connsiteX1" fmla="*/ 1061667 w 1061667"/>
                <a:gd name="connsiteY1" fmla="*/ 1063307 h 1063307"/>
                <a:gd name="connsiteX2" fmla="*/ 1059656 w 1061667"/>
                <a:gd name="connsiteY2" fmla="*/ 195262 h 1063307"/>
                <a:gd name="connsiteX3" fmla="*/ 0 w 1061667"/>
                <a:gd name="connsiteY3" fmla="*/ 0 h 1063307"/>
              </a:gdLst>
              <a:ahLst/>
              <a:cxnLst>
                <a:cxn ang="0">
                  <a:pos x="connsiteX0" y="connsiteY0"/>
                </a:cxn>
                <a:cxn ang="0">
                  <a:pos x="connsiteX1" y="connsiteY1"/>
                </a:cxn>
                <a:cxn ang="0">
                  <a:pos x="connsiteX2" y="connsiteY2"/>
                </a:cxn>
                <a:cxn ang="0">
                  <a:pos x="connsiteX3" y="connsiteY3"/>
                </a:cxn>
              </a:cxnLst>
              <a:rect l="l" t="t" r="r" b="b"/>
              <a:pathLst>
                <a:path w="1061667" h="1063307">
                  <a:moveTo>
                    <a:pt x="0" y="0"/>
                  </a:moveTo>
                  <a:lnTo>
                    <a:pt x="1061667" y="1063307"/>
                  </a:lnTo>
                  <a:cubicBezTo>
                    <a:pt x="1060997" y="773959"/>
                    <a:pt x="1060326" y="484610"/>
                    <a:pt x="1059656" y="195262"/>
                  </a:cubicBez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7" name="Freeform 4">
              <a:extLst>
                <a:ext uri="{FF2B5EF4-FFF2-40B4-BE49-F238E27FC236}">
                  <a16:creationId xmlns:a16="http://schemas.microsoft.com/office/drawing/2014/main" id="{639409BE-EDE5-1FA4-2F05-F5DD3FC23F30}"/>
                </a:ext>
              </a:extLst>
            </p:cNvPr>
            <p:cNvSpPr/>
            <p:nvPr/>
          </p:nvSpPr>
          <p:spPr>
            <a:xfrm flipH="1">
              <a:off x="6170611" y="2290763"/>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0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8" name="Freeform 7">
              <a:extLst>
                <a:ext uri="{FF2B5EF4-FFF2-40B4-BE49-F238E27FC236}">
                  <a16:creationId xmlns:a16="http://schemas.microsoft.com/office/drawing/2014/main" id="{19C5A410-9161-D05E-0159-995D23A4CD33}"/>
                </a:ext>
              </a:extLst>
            </p:cNvPr>
            <p:cNvSpPr/>
            <p:nvPr/>
          </p:nvSpPr>
          <p:spPr>
            <a:xfrm flipV="1">
              <a:off x="5104923" y="3337720"/>
              <a:ext cx="1069069" cy="10693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4"/>
                <a:gd name="connsiteX1" fmla="*/ 1059656 w 1059656"/>
                <a:gd name="connsiteY1" fmla="*/ 1057274 h 1057274"/>
                <a:gd name="connsiteX2" fmla="*/ 1059656 w 1059656"/>
                <a:gd name="connsiteY2" fmla="*/ 195261 h 1057274"/>
                <a:gd name="connsiteX3" fmla="*/ 0 w 1059656"/>
                <a:gd name="connsiteY3" fmla="*/ 0 h 1057274"/>
                <a:gd name="connsiteX0" fmla="*/ 0 w 1065688"/>
                <a:gd name="connsiteY0" fmla="*/ 0 h 1054258"/>
                <a:gd name="connsiteX1" fmla="*/ 1065688 w 1065688"/>
                <a:gd name="connsiteY1" fmla="*/ 1054258 h 1054258"/>
                <a:gd name="connsiteX2" fmla="*/ 1065688 w 1065688"/>
                <a:gd name="connsiteY2" fmla="*/ 192245 h 1054258"/>
                <a:gd name="connsiteX3" fmla="*/ 0 w 1065688"/>
                <a:gd name="connsiteY3" fmla="*/ 0 h 1054258"/>
                <a:gd name="connsiteX0" fmla="*/ 0 w 1065688"/>
                <a:gd name="connsiteY0" fmla="*/ 0 h 1060290"/>
                <a:gd name="connsiteX1" fmla="*/ 1059656 w 1065688"/>
                <a:gd name="connsiteY1" fmla="*/ 1060290 h 1060290"/>
                <a:gd name="connsiteX2" fmla="*/ 1065688 w 1065688"/>
                <a:gd name="connsiteY2" fmla="*/ 192245 h 1060290"/>
                <a:gd name="connsiteX3" fmla="*/ 0 w 1065688"/>
                <a:gd name="connsiteY3" fmla="*/ 0 h 1060290"/>
                <a:gd name="connsiteX0" fmla="*/ 0 w 1069069"/>
                <a:gd name="connsiteY0" fmla="*/ 0 h 1069337"/>
                <a:gd name="connsiteX1" fmla="*/ 1068704 w 1069069"/>
                <a:gd name="connsiteY1" fmla="*/ 1069337 h 1069337"/>
                <a:gd name="connsiteX2" fmla="*/ 1065688 w 1069069"/>
                <a:gd name="connsiteY2" fmla="*/ 192245 h 1069337"/>
                <a:gd name="connsiteX3" fmla="*/ 0 w 1069069"/>
                <a:gd name="connsiteY3" fmla="*/ 0 h 1069337"/>
              </a:gdLst>
              <a:ahLst/>
              <a:cxnLst>
                <a:cxn ang="0">
                  <a:pos x="connsiteX0" y="connsiteY0"/>
                </a:cxn>
                <a:cxn ang="0">
                  <a:pos x="connsiteX1" y="connsiteY1"/>
                </a:cxn>
                <a:cxn ang="0">
                  <a:pos x="connsiteX2" y="connsiteY2"/>
                </a:cxn>
                <a:cxn ang="0">
                  <a:pos x="connsiteX3" y="connsiteY3"/>
                </a:cxn>
              </a:cxnLst>
              <a:rect l="l" t="t" r="r" b="b"/>
              <a:pathLst>
                <a:path w="1069069" h="1069337">
                  <a:moveTo>
                    <a:pt x="0" y="0"/>
                  </a:moveTo>
                  <a:lnTo>
                    <a:pt x="1068704" y="1069337"/>
                  </a:lnTo>
                  <a:cubicBezTo>
                    <a:pt x="1070715" y="779989"/>
                    <a:pt x="1063677" y="481593"/>
                    <a:pt x="1065688" y="192245"/>
                  </a:cubicBez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9" name="Freeform 8">
              <a:extLst>
                <a:ext uri="{FF2B5EF4-FFF2-40B4-BE49-F238E27FC236}">
                  <a16:creationId xmlns:a16="http://schemas.microsoft.com/office/drawing/2014/main" id="{BDAC5F7F-A838-9A15-4CD4-7E55698C8A42}"/>
                </a:ext>
              </a:extLst>
            </p:cNvPr>
            <p:cNvSpPr/>
            <p:nvPr/>
          </p:nvSpPr>
          <p:spPr>
            <a:xfrm flipH="1" flipV="1">
              <a:off x="6170612" y="3352799"/>
              <a:ext cx="1065054" cy="1059021"/>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8"/>
                <a:gd name="connsiteY0" fmla="*/ 0 h 1062037"/>
                <a:gd name="connsiteX1" fmla="*/ 1062038 w 1062038"/>
                <a:gd name="connsiteY1" fmla="*/ 1062037 h 1062037"/>
                <a:gd name="connsiteX2" fmla="*/ 1062038 w 1062038"/>
                <a:gd name="connsiteY2" fmla="*/ 200024 h 1062037"/>
                <a:gd name="connsiteX3" fmla="*/ 0 w 1062038"/>
                <a:gd name="connsiteY3" fmla="*/ 0 h 1062037"/>
                <a:gd name="connsiteX0" fmla="*/ 0 w 1065054"/>
                <a:gd name="connsiteY0" fmla="*/ 0 h 1059021"/>
                <a:gd name="connsiteX1" fmla="*/ 1065054 w 1065054"/>
                <a:gd name="connsiteY1" fmla="*/ 1059021 h 1059021"/>
                <a:gd name="connsiteX2" fmla="*/ 1065054 w 1065054"/>
                <a:gd name="connsiteY2" fmla="*/ 197008 h 1059021"/>
                <a:gd name="connsiteX3" fmla="*/ 0 w 1065054"/>
                <a:gd name="connsiteY3" fmla="*/ 0 h 1059021"/>
              </a:gdLst>
              <a:ahLst/>
              <a:cxnLst>
                <a:cxn ang="0">
                  <a:pos x="connsiteX0" y="connsiteY0"/>
                </a:cxn>
                <a:cxn ang="0">
                  <a:pos x="connsiteX1" y="connsiteY1"/>
                </a:cxn>
                <a:cxn ang="0">
                  <a:pos x="connsiteX2" y="connsiteY2"/>
                </a:cxn>
                <a:cxn ang="0">
                  <a:pos x="connsiteX3" y="connsiteY3"/>
                </a:cxn>
              </a:cxnLst>
              <a:rect l="l" t="t" r="r" b="b"/>
              <a:pathLst>
                <a:path w="1065054" h="1059021">
                  <a:moveTo>
                    <a:pt x="0" y="0"/>
                  </a:moveTo>
                  <a:lnTo>
                    <a:pt x="1065054" y="1059021"/>
                  </a:lnTo>
                  <a:lnTo>
                    <a:pt x="1065054" y="197008"/>
                  </a:ln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0" name="Freeform 9">
              <a:extLst>
                <a:ext uri="{FF2B5EF4-FFF2-40B4-BE49-F238E27FC236}">
                  <a16:creationId xmlns:a16="http://schemas.microsoft.com/office/drawing/2014/main" id="{036F575D-7E74-711D-B744-41B7501AFD44}"/>
                </a:ext>
              </a:extLst>
            </p:cNvPr>
            <p:cNvSpPr/>
            <p:nvPr/>
          </p:nvSpPr>
          <p:spPr>
            <a:xfrm rot="5400000" flipV="1">
              <a:off x="5114530" y="2296322"/>
              <a:ext cx="1059653" cy="1057272"/>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7275"/>
                <a:gd name="connsiteY0" fmla="*/ 0 h 1059656"/>
                <a:gd name="connsiteX1" fmla="*/ 1057275 w 1057275"/>
                <a:gd name="connsiteY1" fmla="*/ 1059656 h 1059656"/>
                <a:gd name="connsiteX2" fmla="*/ 1057275 w 1057275"/>
                <a:gd name="connsiteY2" fmla="*/ 197643 h 1059656"/>
                <a:gd name="connsiteX3" fmla="*/ 0 w 1057275"/>
                <a:gd name="connsiteY3" fmla="*/ 0 h 1059656"/>
                <a:gd name="connsiteX0" fmla="*/ 0 w 1057272"/>
                <a:gd name="connsiteY0" fmla="*/ 0 h 1057272"/>
                <a:gd name="connsiteX1" fmla="*/ 1057272 w 1057272"/>
                <a:gd name="connsiteY1" fmla="*/ 1057272 h 1057272"/>
                <a:gd name="connsiteX2" fmla="*/ 1057272 w 1057272"/>
                <a:gd name="connsiteY2" fmla="*/ 195259 h 1057272"/>
                <a:gd name="connsiteX3" fmla="*/ 0 w 1057272"/>
                <a:gd name="connsiteY3" fmla="*/ 0 h 1057272"/>
                <a:gd name="connsiteX0" fmla="*/ 0 w 1059653"/>
                <a:gd name="connsiteY0" fmla="*/ 0 h 1057272"/>
                <a:gd name="connsiteX1" fmla="*/ 1059653 w 1059653"/>
                <a:gd name="connsiteY1" fmla="*/ 1057272 h 1057272"/>
                <a:gd name="connsiteX2" fmla="*/ 1059653 w 1059653"/>
                <a:gd name="connsiteY2" fmla="*/ 195259 h 1057272"/>
                <a:gd name="connsiteX3" fmla="*/ 0 w 1059653"/>
                <a:gd name="connsiteY3" fmla="*/ 0 h 1057272"/>
              </a:gdLst>
              <a:ahLst/>
              <a:cxnLst>
                <a:cxn ang="0">
                  <a:pos x="connsiteX0" y="connsiteY0"/>
                </a:cxn>
                <a:cxn ang="0">
                  <a:pos x="connsiteX1" y="connsiteY1"/>
                </a:cxn>
                <a:cxn ang="0">
                  <a:pos x="connsiteX2" y="connsiteY2"/>
                </a:cxn>
                <a:cxn ang="0">
                  <a:pos x="connsiteX3" y="connsiteY3"/>
                </a:cxn>
              </a:cxnLst>
              <a:rect l="l" t="t" r="r" b="b"/>
              <a:pathLst>
                <a:path w="1059653" h="1057272">
                  <a:moveTo>
                    <a:pt x="0" y="0"/>
                  </a:moveTo>
                  <a:lnTo>
                    <a:pt x="1059653" y="1057272"/>
                  </a:lnTo>
                  <a:lnTo>
                    <a:pt x="1059653" y="195259"/>
                  </a:lnTo>
                  <a:lnTo>
                    <a:pt x="0" y="0"/>
                  </a:lnTo>
                  <a:close/>
                </a:path>
              </a:pathLst>
            </a:custGeom>
            <a:solidFill>
              <a:schemeClr val="accent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1" name="Freeform 10">
              <a:extLst>
                <a:ext uri="{FF2B5EF4-FFF2-40B4-BE49-F238E27FC236}">
                  <a16:creationId xmlns:a16="http://schemas.microsoft.com/office/drawing/2014/main" id="{546D5EFA-FE49-015F-02A8-EC39F4CB2F45}"/>
                </a:ext>
              </a:extLst>
            </p:cNvPr>
            <p:cNvSpPr/>
            <p:nvPr/>
          </p:nvSpPr>
          <p:spPr>
            <a:xfrm rot="16200000">
              <a:off x="5113336"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solidFill>
              <a:schemeClr val="accent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2" name="Freeform 13">
              <a:extLst>
                <a:ext uri="{FF2B5EF4-FFF2-40B4-BE49-F238E27FC236}">
                  <a16:creationId xmlns:a16="http://schemas.microsoft.com/office/drawing/2014/main" id="{7A382171-D494-35AC-719F-3A1D165DD994}"/>
                </a:ext>
              </a:extLst>
            </p:cNvPr>
            <p:cNvSpPr/>
            <p:nvPr/>
          </p:nvSpPr>
          <p:spPr>
            <a:xfrm rot="16200000" flipH="1" flipV="1">
              <a:off x="6164658" y="2293938"/>
              <a:ext cx="1062037" cy="1059655"/>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7"/>
                <a:gd name="connsiteY0" fmla="*/ 0 h 1059655"/>
                <a:gd name="connsiteX1" fmla="*/ 1062037 w 1062037"/>
                <a:gd name="connsiteY1" fmla="*/ 1059655 h 1059655"/>
                <a:gd name="connsiteX2" fmla="*/ 1062037 w 1062037"/>
                <a:gd name="connsiteY2" fmla="*/ 197642 h 1059655"/>
                <a:gd name="connsiteX3" fmla="*/ 0 w 1062037"/>
                <a:gd name="connsiteY3" fmla="*/ 0 h 1059655"/>
              </a:gdLst>
              <a:ahLst/>
              <a:cxnLst>
                <a:cxn ang="0">
                  <a:pos x="connsiteX0" y="connsiteY0"/>
                </a:cxn>
                <a:cxn ang="0">
                  <a:pos x="connsiteX1" y="connsiteY1"/>
                </a:cxn>
                <a:cxn ang="0">
                  <a:pos x="connsiteX2" y="connsiteY2"/>
                </a:cxn>
                <a:cxn ang="0">
                  <a:pos x="connsiteX3" y="connsiteY3"/>
                </a:cxn>
              </a:cxnLst>
              <a:rect l="l" t="t" r="r" b="b"/>
              <a:pathLst>
                <a:path w="1062037" h="1059655">
                  <a:moveTo>
                    <a:pt x="0" y="0"/>
                  </a:moveTo>
                  <a:lnTo>
                    <a:pt x="1062037" y="1059655"/>
                  </a:lnTo>
                  <a:lnTo>
                    <a:pt x="1062037" y="197642"/>
                  </a:lnTo>
                  <a:lnTo>
                    <a:pt x="0" y="0"/>
                  </a:lnTo>
                  <a:close/>
                </a:path>
              </a:pathLst>
            </a:custGeom>
            <a:solidFill>
              <a:schemeClr val="accent2"/>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3" name="Freeform 14">
              <a:extLst>
                <a:ext uri="{FF2B5EF4-FFF2-40B4-BE49-F238E27FC236}">
                  <a16:creationId xmlns:a16="http://schemas.microsoft.com/office/drawing/2014/main" id="{AA770668-7864-2715-ABED-4260D6B09827}"/>
                </a:ext>
              </a:extLst>
            </p:cNvPr>
            <p:cNvSpPr/>
            <p:nvPr/>
          </p:nvSpPr>
          <p:spPr>
            <a:xfrm rot="5400000" flipH="1">
              <a:off x="6168230"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solidFill>
              <a:schemeClr val="accent3"/>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grpSp>
      <p:sp>
        <p:nvSpPr>
          <p:cNvPr id="54" name="Freeform 5">
            <a:extLst>
              <a:ext uri="{FF2B5EF4-FFF2-40B4-BE49-F238E27FC236}">
                <a16:creationId xmlns:a16="http://schemas.microsoft.com/office/drawing/2014/main" id="{EBCB7E40-3B5D-E2A8-6F97-115F231E0612}"/>
              </a:ext>
            </a:extLst>
          </p:cNvPr>
          <p:cNvSpPr>
            <a:spLocks noChangeAspect="1" noEditPoints="1"/>
          </p:cNvSpPr>
          <p:nvPr/>
        </p:nvSpPr>
        <p:spPr bwMode="auto">
          <a:xfrm>
            <a:off x="5029201" y="3383968"/>
            <a:ext cx="324485" cy="320040"/>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Freeform 6">
            <a:extLst>
              <a:ext uri="{FF2B5EF4-FFF2-40B4-BE49-F238E27FC236}">
                <a16:creationId xmlns:a16="http://schemas.microsoft.com/office/drawing/2014/main" id="{DA913A36-6420-0A38-DDF4-60764FB6EBAE}"/>
              </a:ext>
            </a:extLst>
          </p:cNvPr>
          <p:cNvSpPr>
            <a:spLocks noChangeAspect="1" noEditPoints="1"/>
          </p:cNvSpPr>
          <p:nvPr/>
        </p:nvSpPr>
        <p:spPr bwMode="auto">
          <a:xfrm>
            <a:off x="6477001" y="2896288"/>
            <a:ext cx="337051" cy="320040"/>
          </a:xfrm>
          <a:custGeom>
            <a:avLst/>
            <a:gdLst>
              <a:gd name="T0" fmla="*/ 422 w 601"/>
              <a:gd name="T1" fmla="*/ 534 h 569"/>
              <a:gd name="T2" fmla="*/ 373 w 601"/>
              <a:gd name="T3" fmla="*/ 390 h 569"/>
              <a:gd name="T4" fmla="*/ 382 w 601"/>
              <a:gd name="T5" fmla="*/ 339 h 569"/>
              <a:gd name="T6" fmla="*/ 363 w 601"/>
              <a:gd name="T7" fmla="*/ 289 h 569"/>
              <a:gd name="T8" fmla="*/ 327 w 601"/>
              <a:gd name="T9" fmla="*/ 263 h 569"/>
              <a:gd name="T10" fmla="*/ 257 w 601"/>
              <a:gd name="T11" fmla="*/ 255 h 569"/>
              <a:gd name="T12" fmla="*/ 240 w 601"/>
              <a:gd name="T13" fmla="*/ 215 h 569"/>
              <a:gd name="T14" fmla="*/ 272 w 601"/>
              <a:gd name="T15" fmla="*/ 146 h 569"/>
              <a:gd name="T16" fmla="*/ 326 w 601"/>
              <a:gd name="T17" fmla="*/ 127 h 569"/>
              <a:gd name="T18" fmla="*/ 359 w 601"/>
              <a:gd name="T19" fmla="*/ 142 h 569"/>
              <a:gd name="T20" fmla="*/ 414 w 601"/>
              <a:gd name="T21" fmla="*/ 145 h 569"/>
              <a:gd name="T22" fmla="*/ 427 w 601"/>
              <a:gd name="T23" fmla="*/ 130 h 569"/>
              <a:gd name="T24" fmla="*/ 412 w 601"/>
              <a:gd name="T25" fmla="*/ 104 h 569"/>
              <a:gd name="T26" fmla="*/ 386 w 601"/>
              <a:gd name="T27" fmla="*/ 98 h 569"/>
              <a:gd name="T28" fmla="*/ 333 w 601"/>
              <a:gd name="T29" fmla="*/ 106 h 569"/>
              <a:gd name="T30" fmla="*/ 290 w 601"/>
              <a:gd name="T31" fmla="*/ 108 h 569"/>
              <a:gd name="T32" fmla="*/ 281 w 601"/>
              <a:gd name="T33" fmla="*/ 57 h 569"/>
              <a:gd name="T34" fmla="*/ 271 w 601"/>
              <a:gd name="T35" fmla="*/ 26 h 569"/>
              <a:gd name="T36" fmla="*/ 294 w 601"/>
              <a:gd name="T37" fmla="*/ 14 h 569"/>
              <a:gd name="T38" fmla="*/ 523 w 601"/>
              <a:gd name="T39" fmla="*/ 170 h 569"/>
              <a:gd name="T40" fmla="*/ 518 w 601"/>
              <a:gd name="T41" fmla="*/ 197 h 569"/>
              <a:gd name="T42" fmla="*/ 474 w 601"/>
              <a:gd name="T43" fmla="*/ 202 h 569"/>
              <a:gd name="T44" fmla="*/ 456 w 601"/>
              <a:gd name="T45" fmla="*/ 195 h 569"/>
              <a:gd name="T46" fmla="*/ 484 w 601"/>
              <a:gd name="T47" fmla="*/ 233 h 569"/>
              <a:gd name="T48" fmla="*/ 511 w 601"/>
              <a:gd name="T49" fmla="*/ 252 h 569"/>
              <a:gd name="T50" fmla="*/ 485 w 601"/>
              <a:gd name="T51" fmla="*/ 314 h 569"/>
              <a:gd name="T52" fmla="*/ 470 w 601"/>
              <a:gd name="T53" fmla="*/ 377 h 569"/>
              <a:gd name="T54" fmla="*/ 434 w 601"/>
              <a:gd name="T55" fmla="*/ 422 h 569"/>
              <a:gd name="T56" fmla="*/ 388 w 601"/>
              <a:gd name="T57" fmla="*/ 430 h 569"/>
              <a:gd name="T58" fmla="*/ 169 w 601"/>
              <a:gd name="T59" fmla="*/ 54 h 569"/>
              <a:gd name="T60" fmla="*/ 157 w 601"/>
              <a:gd name="T61" fmla="*/ 76 h 569"/>
              <a:gd name="T62" fmla="*/ 145 w 601"/>
              <a:gd name="T63" fmla="*/ 93 h 569"/>
              <a:gd name="T64" fmla="*/ 135 w 601"/>
              <a:gd name="T65" fmla="*/ 83 h 569"/>
              <a:gd name="T66" fmla="*/ 132 w 601"/>
              <a:gd name="T67" fmla="*/ 102 h 569"/>
              <a:gd name="T68" fmla="*/ 103 w 601"/>
              <a:gd name="T69" fmla="*/ 107 h 569"/>
              <a:gd name="T70" fmla="*/ 85 w 601"/>
              <a:gd name="T71" fmla="*/ 126 h 569"/>
              <a:gd name="T72" fmla="*/ 61 w 601"/>
              <a:gd name="T73" fmla="*/ 161 h 569"/>
              <a:gd name="T74" fmla="*/ 45 w 601"/>
              <a:gd name="T75" fmla="*/ 183 h 569"/>
              <a:gd name="T76" fmla="*/ 60 w 601"/>
              <a:gd name="T77" fmla="*/ 198 h 569"/>
              <a:gd name="T78" fmla="*/ 61 w 601"/>
              <a:gd name="T79" fmla="*/ 208 h 569"/>
              <a:gd name="T80" fmla="*/ 48 w 601"/>
              <a:gd name="T81" fmla="*/ 195 h 569"/>
              <a:gd name="T82" fmla="*/ 37 w 601"/>
              <a:gd name="T83" fmla="*/ 180 h 569"/>
              <a:gd name="T84" fmla="*/ 28 w 601"/>
              <a:gd name="T85" fmla="*/ 196 h 569"/>
              <a:gd name="T86" fmla="*/ 29 w 601"/>
              <a:gd name="T87" fmla="*/ 231 h 569"/>
              <a:gd name="T88" fmla="*/ 42 w 601"/>
              <a:gd name="T89" fmla="*/ 236 h 569"/>
              <a:gd name="T90" fmla="*/ 68 w 601"/>
              <a:gd name="T91" fmla="*/ 243 h 569"/>
              <a:gd name="T92" fmla="*/ 95 w 601"/>
              <a:gd name="T93" fmla="*/ 270 h 569"/>
              <a:gd name="T94" fmla="*/ 111 w 601"/>
              <a:gd name="T95" fmla="*/ 298 h 569"/>
              <a:gd name="T96" fmla="*/ 157 w 601"/>
              <a:gd name="T97" fmla="*/ 323 h 569"/>
              <a:gd name="T98" fmla="*/ 151 w 601"/>
              <a:gd name="T99" fmla="*/ 370 h 569"/>
              <a:gd name="T100" fmla="*/ 129 w 601"/>
              <a:gd name="T101" fmla="*/ 410 h 569"/>
              <a:gd name="T102" fmla="*/ 118 w 601"/>
              <a:gd name="T103" fmla="*/ 468 h 569"/>
              <a:gd name="T104" fmla="*/ 142 w 601"/>
              <a:gd name="T105" fmla="*/ 509 h 569"/>
              <a:gd name="T106" fmla="*/ 89 w 601"/>
              <a:gd name="T107" fmla="*/ 447 h 569"/>
              <a:gd name="T108" fmla="*/ 53 w 601"/>
              <a:gd name="T109" fmla="*/ 378 h 569"/>
              <a:gd name="T110" fmla="*/ 28 w 601"/>
              <a:gd name="T111" fmla="*/ 270 h 569"/>
              <a:gd name="T112" fmla="*/ 192 w 601"/>
              <a:gd name="T113" fmla="*/ 540 h 569"/>
              <a:gd name="T114" fmla="*/ 211 w 601"/>
              <a:gd name="T115" fmla="*/ 522 h 569"/>
              <a:gd name="T116" fmla="*/ 268 w 601"/>
              <a:gd name="T117" fmla="*/ 517 h 569"/>
              <a:gd name="T118" fmla="*/ 279 w 601"/>
              <a:gd name="T119" fmla="*/ 531 h 569"/>
              <a:gd name="T120" fmla="*/ 319 w 601"/>
              <a:gd name="T121" fmla="*/ 523 h 569"/>
              <a:gd name="T122" fmla="*/ 353 w 601"/>
              <a:gd name="T123" fmla="*/ 528 h 569"/>
              <a:gd name="T124" fmla="*/ 285 w 601"/>
              <a:gd name="T125" fmla="*/ 55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69">
                <a:moveTo>
                  <a:pt x="498" y="96"/>
                </a:moveTo>
                <a:cubicBezTo>
                  <a:pt x="446" y="37"/>
                  <a:pt x="370" y="0"/>
                  <a:pt x="285" y="0"/>
                </a:cubicBezTo>
                <a:cubicBezTo>
                  <a:pt x="127" y="0"/>
                  <a:pt x="0" y="127"/>
                  <a:pt x="0" y="284"/>
                </a:cubicBezTo>
                <a:cubicBezTo>
                  <a:pt x="0" y="442"/>
                  <a:pt x="127" y="569"/>
                  <a:pt x="285" y="569"/>
                </a:cubicBezTo>
                <a:cubicBezTo>
                  <a:pt x="334" y="569"/>
                  <a:pt x="381" y="556"/>
                  <a:pt x="422" y="534"/>
                </a:cubicBezTo>
                <a:cubicBezTo>
                  <a:pt x="462" y="514"/>
                  <a:pt x="505" y="480"/>
                  <a:pt x="539" y="422"/>
                </a:cubicBezTo>
                <a:cubicBezTo>
                  <a:pt x="601" y="314"/>
                  <a:pt x="586" y="185"/>
                  <a:pt x="498" y="96"/>
                </a:cubicBezTo>
                <a:close/>
                <a:moveTo>
                  <a:pt x="384" y="412"/>
                </a:moveTo>
                <a:cubicBezTo>
                  <a:pt x="383" y="405"/>
                  <a:pt x="386" y="410"/>
                  <a:pt x="382" y="401"/>
                </a:cubicBezTo>
                <a:cubicBezTo>
                  <a:pt x="378" y="393"/>
                  <a:pt x="379" y="395"/>
                  <a:pt x="373" y="390"/>
                </a:cubicBezTo>
                <a:cubicBezTo>
                  <a:pt x="368" y="385"/>
                  <a:pt x="364" y="390"/>
                  <a:pt x="367" y="382"/>
                </a:cubicBezTo>
                <a:cubicBezTo>
                  <a:pt x="371" y="373"/>
                  <a:pt x="369" y="382"/>
                  <a:pt x="371" y="373"/>
                </a:cubicBezTo>
                <a:cubicBezTo>
                  <a:pt x="373" y="365"/>
                  <a:pt x="370" y="363"/>
                  <a:pt x="375" y="360"/>
                </a:cubicBezTo>
                <a:cubicBezTo>
                  <a:pt x="380" y="356"/>
                  <a:pt x="385" y="355"/>
                  <a:pt x="384" y="350"/>
                </a:cubicBezTo>
                <a:cubicBezTo>
                  <a:pt x="384" y="345"/>
                  <a:pt x="384" y="343"/>
                  <a:pt x="382" y="339"/>
                </a:cubicBezTo>
                <a:cubicBezTo>
                  <a:pt x="381" y="336"/>
                  <a:pt x="376" y="331"/>
                  <a:pt x="375" y="329"/>
                </a:cubicBezTo>
                <a:cubicBezTo>
                  <a:pt x="375" y="327"/>
                  <a:pt x="375" y="328"/>
                  <a:pt x="371" y="322"/>
                </a:cubicBezTo>
                <a:cubicBezTo>
                  <a:pt x="367" y="317"/>
                  <a:pt x="364" y="313"/>
                  <a:pt x="364" y="313"/>
                </a:cubicBezTo>
                <a:cubicBezTo>
                  <a:pt x="364" y="313"/>
                  <a:pt x="363" y="300"/>
                  <a:pt x="363" y="294"/>
                </a:cubicBezTo>
                <a:cubicBezTo>
                  <a:pt x="363" y="289"/>
                  <a:pt x="361" y="298"/>
                  <a:pt x="363" y="289"/>
                </a:cubicBezTo>
                <a:cubicBezTo>
                  <a:pt x="365" y="281"/>
                  <a:pt x="365" y="275"/>
                  <a:pt x="365" y="275"/>
                </a:cubicBezTo>
                <a:cubicBezTo>
                  <a:pt x="365" y="275"/>
                  <a:pt x="356" y="269"/>
                  <a:pt x="352" y="270"/>
                </a:cubicBezTo>
                <a:cubicBezTo>
                  <a:pt x="348" y="270"/>
                  <a:pt x="348" y="276"/>
                  <a:pt x="343" y="272"/>
                </a:cubicBezTo>
                <a:cubicBezTo>
                  <a:pt x="337" y="267"/>
                  <a:pt x="338" y="264"/>
                  <a:pt x="336" y="262"/>
                </a:cubicBezTo>
                <a:cubicBezTo>
                  <a:pt x="334" y="261"/>
                  <a:pt x="330" y="260"/>
                  <a:pt x="327" y="263"/>
                </a:cubicBezTo>
                <a:cubicBezTo>
                  <a:pt x="324" y="266"/>
                  <a:pt x="317" y="266"/>
                  <a:pt x="311" y="268"/>
                </a:cubicBezTo>
                <a:cubicBezTo>
                  <a:pt x="305" y="271"/>
                  <a:pt x="303" y="270"/>
                  <a:pt x="295" y="270"/>
                </a:cubicBezTo>
                <a:cubicBezTo>
                  <a:pt x="287" y="270"/>
                  <a:pt x="278" y="273"/>
                  <a:pt x="272" y="270"/>
                </a:cubicBezTo>
                <a:cubicBezTo>
                  <a:pt x="266" y="266"/>
                  <a:pt x="266" y="271"/>
                  <a:pt x="263" y="264"/>
                </a:cubicBezTo>
                <a:cubicBezTo>
                  <a:pt x="260" y="258"/>
                  <a:pt x="263" y="258"/>
                  <a:pt x="257" y="255"/>
                </a:cubicBezTo>
                <a:cubicBezTo>
                  <a:pt x="251" y="252"/>
                  <a:pt x="250" y="255"/>
                  <a:pt x="249" y="249"/>
                </a:cubicBezTo>
                <a:cubicBezTo>
                  <a:pt x="249" y="243"/>
                  <a:pt x="252" y="244"/>
                  <a:pt x="247" y="239"/>
                </a:cubicBezTo>
                <a:cubicBezTo>
                  <a:pt x="243" y="234"/>
                  <a:pt x="250" y="241"/>
                  <a:pt x="243" y="234"/>
                </a:cubicBezTo>
                <a:cubicBezTo>
                  <a:pt x="236" y="226"/>
                  <a:pt x="233" y="232"/>
                  <a:pt x="236" y="226"/>
                </a:cubicBezTo>
                <a:cubicBezTo>
                  <a:pt x="238" y="219"/>
                  <a:pt x="240" y="223"/>
                  <a:pt x="240" y="215"/>
                </a:cubicBezTo>
                <a:cubicBezTo>
                  <a:pt x="240" y="208"/>
                  <a:pt x="252" y="219"/>
                  <a:pt x="245" y="203"/>
                </a:cubicBezTo>
                <a:cubicBezTo>
                  <a:pt x="238" y="187"/>
                  <a:pt x="236" y="191"/>
                  <a:pt x="243" y="179"/>
                </a:cubicBezTo>
                <a:cubicBezTo>
                  <a:pt x="249" y="167"/>
                  <a:pt x="258" y="163"/>
                  <a:pt x="259" y="161"/>
                </a:cubicBezTo>
                <a:cubicBezTo>
                  <a:pt x="260" y="158"/>
                  <a:pt x="263" y="151"/>
                  <a:pt x="266" y="149"/>
                </a:cubicBezTo>
                <a:cubicBezTo>
                  <a:pt x="268" y="148"/>
                  <a:pt x="266" y="146"/>
                  <a:pt x="272" y="146"/>
                </a:cubicBezTo>
                <a:cubicBezTo>
                  <a:pt x="278" y="147"/>
                  <a:pt x="285" y="144"/>
                  <a:pt x="288" y="140"/>
                </a:cubicBezTo>
                <a:cubicBezTo>
                  <a:pt x="292" y="136"/>
                  <a:pt x="298" y="131"/>
                  <a:pt x="300" y="130"/>
                </a:cubicBezTo>
                <a:cubicBezTo>
                  <a:pt x="303" y="129"/>
                  <a:pt x="302" y="131"/>
                  <a:pt x="307" y="129"/>
                </a:cubicBezTo>
                <a:cubicBezTo>
                  <a:pt x="313" y="128"/>
                  <a:pt x="315" y="127"/>
                  <a:pt x="319" y="127"/>
                </a:cubicBezTo>
                <a:cubicBezTo>
                  <a:pt x="322" y="127"/>
                  <a:pt x="315" y="129"/>
                  <a:pt x="326" y="127"/>
                </a:cubicBezTo>
                <a:cubicBezTo>
                  <a:pt x="337" y="125"/>
                  <a:pt x="334" y="125"/>
                  <a:pt x="337" y="125"/>
                </a:cubicBezTo>
                <a:cubicBezTo>
                  <a:pt x="339" y="125"/>
                  <a:pt x="338" y="125"/>
                  <a:pt x="343" y="126"/>
                </a:cubicBezTo>
                <a:cubicBezTo>
                  <a:pt x="347" y="127"/>
                  <a:pt x="347" y="117"/>
                  <a:pt x="347" y="127"/>
                </a:cubicBezTo>
                <a:cubicBezTo>
                  <a:pt x="348" y="136"/>
                  <a:pt x="343" y="141"/>
                  <a:pt x="351" y="142"/>
                </a:cubicBezTo>
                <a:cubicBezTo>
                  <a:pt x="359" y="142"/>
                  <a:pt x="351" y="142"/>
                  <a:pt x="359" y="142"/>
                </a:cubicBezTo>
                <a:cubicBezTo>
                  <a:pt x="367" y="142"/>
                  <a:pt x="365" y="144"/>
                  <a:pt x="369" y="146"/>
                </a:cubicBezTo>
                <a:cubicBezTo>
                  <a:pt x="373" y="148"/>
                  <a:pt x="375" y="150"/>
                  <a:pt x="380" y="150"/>
                </a:cubicBezTo>
                <a:cubicBezTo>
                  <a:pt x="386" y="150"/>
                  <a:pt x="378" y="159"/>
                  <a:pt x="386" y="150"/>
                </a:cubicBezTo>
                <a:cubicBezTo>
                  <a:pt x="395" y="142"/>
                  <a:pt x="380" y="140"/>
                  <a:pt x="395" y="142"/>
                </a:cubicBezTo>
                <a:cubicBezTo>
                  <a:pt x="410" y="143"/>
                  <a:pt x="412" y="146"/>
                  <a:pt x="414" y="145"/>
                </a:cubicBezTo>
                <a:cubicBezTo>
                  <a:pt x="417" y="144"/>
                  <a:pt x="418" y="146"/>
                  <a:pt x="424" y="143"/>
                </a:cubicBezTo>
                <a:cubicBezTo>
                  <a:pt x="431" y="140"/>
                  <a:pt x="431" y="140"/>
                  <a:pt x="434" y="141"/>
                </a:cubicBezTo>
                <a:cubicBezTo>
                  <a:pt x="437" y="142"/>
                  <a:pt x="437" y="148"/>
                  <a:pt x="439" y="142"/>
                </a:cubicBezTo>
                <a:cubicBezTo>
                  <a:pt x="442" y="136"/>
                  <a:pt x="447" y="138"/>
                  <a:pt x="439" y="134"/>
                </a:cubicBezTo>
                <a:cubicBezTo>
                  <a:pt x="431" y="131"/>
                  <a:pt x="429" y="135"/>
                  <a:pt x="427" y="130"/>
                </a:cubicBezTo>
                <a:cubicBezTo>
                  <a:pt x="426" y="125"/>
                  <a:pt x="434" y="126"/>
                  <a:pt x="426" y="125"/>
                </a:cubicBezTo>
                <a:cubicBezTo>
                  <a:pt x="418" y="123"/>
                  <a:pt x="420" y="123"/>
                  <a:pt x="414" y="121"/>
                </a:cubicBezTo>
                <a:cubicBezTo>
                  <a:pt x="408" y="119"/>
                  <a:pt x="402" y="127"/>
                  <a:pt x="400" y="121"/>
                </a:cubicBezTo>
                <a:cubicBezTo>
                  <a:pt x="398" y="116"/>
                  <a:pt x="387" y="125"/>
                  <a:pt x="398" y="116"/>
                </a:cubicBezTo>
                <a:cubicBezTo>
                  <a:pt x="409" y="106"/>
                  <a:pt x="405" y="102"/>
                  <a:pt x="412" y="104"/>
                </a:cubicBezTo>
                <a:cubicBezTo>
                  <a:pt x="419" y="106"/>
                  <a:pt x="417" y="112"/>
                  <a:pt x="422" y="108"/>
                </a:cubicBezTo>
                <a:cubicBezTo>
                  <a:pt x="426" y="104"/>
                  <a:pt x="435" y="102"/>
                  <a:pt x="426" y="96"/>
                </a:cubicBezTo>
                <a:cubicBezTo>
                  <a:pt x="418" y="90"/>
                  <a:pt x="424" y="93"/>
                  <a:pt x="415" y="89"/>
                </a:cubicBezTo>
                <a:cubicBezTo>
                  <a:pt x="407" y="85"/>
                  <a:pt x="399" y="104"/>
                  <a:pt x="395" y="101"/>
                </a:cubicBezTo>
                <a:cubicBezTo>
                  <a:pt x="391" y="99"/>
                  <a:pt x="389" y="97"/>
                  <a:pt x="386" y="98"/>
                </a:cubicBezTo>
                <a:cubicBezTo>
                  <a:pt x="384" y="99"/>
                  <a:pt x="384" y="106"/>
                  <a:pt x="383" y="112"/>
                </a:cubicBezTo>
                <a:cubicBezTo>
                  <a:pt x="382" y="117"/>
                  <a:pt x="388" y="118"/>
                  <a:pt x="379" y="114"/>
                </a:cubicBezTo>
                <a:cubicBezTo>
                  <a:pt x="371" y="110"/>
                  <a:pt x="388" y="112"/>
                  <a:pt x="369" y="105"/>
                </a:cubicBezTo>
                <a:cubicBezTo>
                  <a:pt x="350" y="98"/>
                  <a:pt x="344" y="100"/>
                  <a:pt x="341" y="103"/>
                </a:cubicBezTo>
                <a:cubicBezTo>
                  <a:pt x="339" y="105"/>
                  <a:pt x="335" y="104"/>
                  <a:pt x="333" y="106"/>
                </a:cubicBezTo>
                <a:cubicBezTo>
                  <a:pt x="331" y="108"/>
                  <a:pt x="339" y="113"/>
                  <a:pt x="331" y="108"/>
                </a:cubicBezTo>
                <a:cubicBezTo>
                  <a:pt x="323" y="104"/>
                  <a:pt x="315" y="111"/>
                  <a:pt x="315" y="111"/>
                </a:cubicBezTo>
                <a:cubicBezTo>
                  <a:pt x="315" y="111"/>
                  <a:pt x="313" y="110"/>
                  <a:pt x="309" y="112"/>
                </a:cubicBezTo>
                <a:cubicBezTo>
                  <a:pt x="306" y="115"/>
                  <a:pt x="300" y="117"/>
                  <a:pt x="296" y="116"/>
                </a:cubicBezTo>
                <a:cubicBezTo>
                  <a:pt x="292" y="114"/>
                  <a:pt x="283" y="117"/>
                  <a:pt x="290" y="108"/>
                </a:cubicBezTo>
                <a:cubicBezTo>
                  <a:pt x="298" y="99"/>
                  <a:pt x="292" y="104"/>
                  <a:pt x="303" y="99"/>
                </a:cubicBezTo>
                <a:cubicBezTo>
                  <a:pt x="315" y="95"/>
                  <a:pt x="331" y="94"/>
                  <a:pt x="317" y="91"/>
                </a:cubicBezTo>
                <a:cubicBezTo>
                  <a:pt x="302" y="87"/>
                  <a:pt x="324" y="87"/>
                  <a:pt x="305" y="78"/>
                </a:cubicBezTo>
                <a:cubicBezTo>
                  <a:pt x="287" y="69"/>
                  <a:pt x="286" y="82"/>
                  <a:pt x="287" y="69"/>
                </a:cubicBezTo>
                <a:cubicBezTo>
                  <a:pt x="287" y="57"/>
                  <a:pt x="285" y="56"/>
                  <a:pt x="281" y="57"/>
                </a:cubicBezTo>
                <a:cubicBezTo>
                  <a:pt x="277" y="57"/>
                  <a:pt x="266" y="60"/>
                  <a:pt x="261" y="61"/>
                </a:cubicBezTo>
                <a:cubicBezTo>
                  <a:pt x="256" y="61"/>
                  <a:pt x="262" y="65"/>
                  <a:pt x="253" y="60"/>
                </a:cubicBezTo>
                <a:cubicBezTo>
                  <a:pt x="245" y="55"/>
                  <a:pt x="241" y="63"/>
                  <a:pt x="245" y="55"/>
                </a:cubicBezTo>
                <a:cubicBezTo>
                  <a:pt x="248" y="47"/>
                  <a:pt x="249" y="46"/>
                  <a:pt x="254" y="41"/>
                </a:cubicBezTo>
                <a:cubicBezTo>
                  <a:pt x="259" y="37"/>
                  <a:pt x="258" y="20"/>
                  <a:pt x="271" y="26"/>
                </a:cubicBezTo>
                <a:cubicBezTo>
                  <a:pt x="284" y="33"/>
                  <a:pt x="279" y="31"/>
                  <a:pt x="289" y="31"/>
                </a:cubicBezTo>
                <a:cubicBezTo>
                  <a:pt x="300" y="32"/>
                  <a:pt x="304" y="30"/>
                  <a:pt x="304" y="28"/>
                </a:cubicBezTo>
                <a:cubicBezTo>
                  <a:pt x="304" y="26"/>
                  <a:pt x="292" y="20"/>
                  <a:pt x="292" y="20"/>
                </a:cubicBezTo>
                <a:cubicBezTo>
                  <a:pt x="292" y="20"/>
                  <a:pt x="288" y="22"/>
                  <a:pt x="290" y="20"/>
                </a:cubicBezTo>
                <a:cubicBezTo>
                  <a:pt x="291" y="18"/>
                  <a:pt x="294" y="14"/>
                  <a:pt x="294" y="14"/>
                </a:cubicBezTo>
                <a:cubicBezTo>
                  <a:pt x="293" y="13"/>
                  <a:pt x="293" y="13"/>
                  <a:pt x="293" y="13"/>
                </a:cubicBezTo>
                <a:cubicBezTo>
                  <a:pt x="408" y="17"/>
                  <a:pt x="504" y="91"/>
                  <a:pt x="541" y="194"/>
                </a:cubicBezTo>
                <a:cubicBezTo>
                  <a:pt x="540" y="193"/>
                  <a:pt x="539" y="194"/>
                  <a:pt x="537" y="191"/>
                </a:cubicBezTo>
                <a:cubicBezTo>
                  <a:pt x="534" y="186"/>
                  <a:pt x="533" y="187"/>
                  <a:pt x="531" y="184"/>
                </a:cubicBezTo>
                <a:cubicBezTo>
                  <a:pt x="528" y="181"/>
                  <a:pt x="525" y="173"/>
                  <a:pt x="523" y="170"/>
                </a:cubicBezTo>
                <a:cubicBezTo>
                  <a:pt x="521" y="168"/>
                  <a:pt x="516" y="167"/>
                  <a:pt x="513" y="166"/>
                </a:cubicBezTo>
                <a:cubicBezTo>
                  <a:pt x="510" y="166"/>
                  <a:pt x="512" y="163"/>
                  <a:pt x="510" y="166"/>
                </a:cubicBezTo>
                <a:cubicBezTo>
                  <a:pt x="509" y="169"/>
                  <a:pt x="514" y="174"/>
                  <a:pt x="514" y="174"/>
                </a:cubicBezTo>
                <a:cubicBezTo>
                  <a:pt x="514" y="185"/>
                  <a:pt x="514" y="185"/>
                  <a:pt x="514" y="185"/>
                </a:cubicBezTo>
                <a:cubicBezTo>
                  <a:pt x="514" y="185"/>
                  <a:pt x="518" y="195"/>
                  <a:pt x="518" y="197"/>
                </a:cubicBezTo>
                <a:cubicBezTo>
                  <a:pt x="518" y="200"/>
                  <a:pt x="515" y="207"/>
                  <a:pt x="515" y="207"/>
                </a:cubicBezTo>
                <a:cubicBezTo>
                  <a:pt x="515" y="207"/>
                  <a:pt x="514" y="215"/>
                  <a:pt x="511" y="216"/>
                </a:cubicBezTo>
                <a:cubicBezTo>
                  <a:pt x="508" y="217"/>
                  <a:pt x="493" y="220"/>
                  <a:pt x="493" y="220"/>
                </a:cubicBezTo>
                <a:cubicBezTo>
                  <a:pt x="493" y="220"/>
                  <a:pt x="489" y="215"/>
                  <a:pt x="486" y="210"/>
                </a:cubicBezTo>
                <a:cubicBezTo>
                  <a:pt x="484" y="206"/>
                  <a:pt x="475" y="204"/>
                  <a:pt x="474" y="202"/>
                </a:cubicBezTo>
                <a:cubicBezTo>
                  <a:pt x="472" y="200"/>
                  <a:pt x="476" y="196"/>
                  <a:pt x="472" y="191"/>
                </a:cubicBezTo>
                <a:cubicBezTo>
                  <a:pt x="468" y="186"/>
                  <a:pt x="472" y="187"/>
                  <a:pt x="467" y="183"/>
                </a:cubicBezTo>
                <a:cubicBezTo>
                  <a:pt x="461" y="178"/>
                  <a:pt x="461" y="178"/>
                  <a:pt x="461" y="178"/>
                </a:cubicBezTo>
                <a:cubicBezTo>
                  <a:pt x="461" y="178"/>
                  <a:pt x="450" y="174"/>
                  <a:pt x="454" y="181"/>
                </a:cubicBezTo>
                <a:cubicBezTo>
                  <a:pt x="457" y="187"/>
                  <a:pt x="453" y="195"/>
                  <a:pt x="456" y="195"/>
                </a:cubicBezTo>
                <a:cubicBezTo>
                  <a:pt x="459" y="196"/>
                  <a:pt x="461" y="193"/>
                  <a:pt x="464" y="199"/>
                </a:cubicBezTo>
                <a:cubicBezTo>
                  <a:pt x="467" y="205"/>
                  <a:pt x="467" y="208"/>
                  <a:pt x="469" y="210"/>
                </a:cubicBezTo>
                <a:cubicBezTo>
                  <a:pt x="471" y="211"/>
                  <a:pt x="472" y="220"/>
                  <a:pt x="474" y="221"/>
                </a:cubicBezTo>
                <a:cubicBezTo>
                  <a:pt x="477" y="221"/>
                  <a:pt x="484" y="221"/>
                  <a:pt x="484" y="224"/>
                </a:cubicBezTo>
                <a:cubicBezTo>
                  <a:pt x="483" y="227"/>
                  <a:pt x="479" y="232"/>
                  <a:pt x="484" y="233"/>
                </a:cubicBezTo>
                <a:cubicBezTo>
                  <a:pt x="488" y="234"/>
                  <a:pt x="489" y="236"/>
                  <a:pt x="491" y="236"/>
                </a:cubicBezTo>
                <a:cubicBezTo>
                  <a:pt x="494" y="235"/>
                  <a:pt x="493" y="236"/>
                  <a:pt x="497" y="234"/>
                </a:cubicBezTo>
                <a:cubicBezTo>
                  <a:pt x="502" y="232"/>
                  <a:pt x="507" y="232"/>
                  <a:pt x="507" y="232"/>
                </a:cubicBezTo>
                <a:cubicBezTo>
                  <a:pt x="507" y="232"/>
                  <a:pt x="513" y="237"/>
                  <a:pt x="513" y="239"/>
                </a:cubicBezTo>
                <a:cubicBezTo>
                  <a:pt x="513" y="241"/>
                  <a:pt x="511" y="252"/>
                  <a:pt x="511" y="252"/>
                </a:cubicBezTo>
                <a:cubicBezTo>
                  <a:pt x="505" y="263"/>
                  <a:pt x="505" y="263"/>
                  <a:pt x="505" y="263"/>
                </a:cubicBezTo>
                <a:cubicBezTo>
                  <a:pt x="505" y="263"/>
                  <a:pt x="506" y="283"/>
                  <a:pt x="502" y="283"/>
                </a:cubicBezTo>
                <a:cubicBezTo>
                  <a:pt x="499" y="283"/>
                  <a:pt x="495" y="291"/>
                  <a:pt x="493" y="292"/>
                </a:cubicBezTo>
                <a:cubicBezTo>
                  <a:pt x="491" y="294"/>
                  <a:pt x="491" y="307"/>
                  <a:pt x="491" y="307"/>
                </a:cubicBezTo>
                <a:cubicBezTo>
                  <a:pt x="485" y="314"/>
                  <a:pt x="485" y="314"/>
                  <a:pt x="485" y="314"/>
                </a:cubicBezTo>
                <a:cubicBezTo>
                  <a:pt x="485" y="314"/>
                  <a:pt x="484" y="324"/>
                  <a:pt x="485" y="326"/>
                </a:cubicBezTo>
                <a:cubicBezTo>
                  <a:pt x="486" y="329"/>
                  <a:pt x="487" y="339"/>
                  <a:pt x="486" y="345"/>
                </a:cubicBezTo>
                <a:cubicBezTo>
                  <a:pt x="484" y="350"/>
                  <a:pt x="477" y="355"/>
                  <a:pt x="477" y="355"/>
                </a:cubicBezTo>
                <a:cubicBezTo>
                  <a:pt x="477" y="355"/>
                  <a:pt x="487" y="364"/>
                  <a:pt x="482" y="365"/>
                </a:cubicBezTo>
                <a:cubicBezTo>
                  <a:pt x="476" y="367"/>
                  <a:pt x="471" y="375"/>
                  <a:pt x="470" y="377"/>
                </a:cubicBezTo>
                <a:cubicBezTo>
                  <a:pt x="469" y="379"/>
                  <a:pt x="469" y="382"/>
                  <a:pt x="466" y="383"/>
                </a:cubicBezTo>
                <a:cubicBezTo>
                  <a:pt x="463" y="384"/>
                  <a:pt x="457" y="384"/>
                  <a:pt x="457" y="386"/>
                </a:cubicBezTo>
                <a:cubicBezTo>
                  <a:pt x="457" y="388"/>
                  <a:pt x="457" y="396"/>
                  <a:pt x="457" y="396"/>
                </a:cubicBezTo>
                <a:cubicBezTo>
                  <a:pt x="446" y="411"/>
                  <a:pt x="446" y="411"/>
                  <a:pt x="446" y="411"/>
                </a:cubicBezTo>
                <a:cubicBezTo>
                  <a:pt x="434" y="422"/>
                  <a:pt x="434" y="422"/>
                  <a:pt x="434" y="422"/>
                </a:cubicBezTo>
                <a:cubicBezTo>
                  <a:pt x="434" y="422"/>
                  <a:pt x="435" y="429"/>
                  <a:pt x="431" y="429"/>
                </a:cubicBezTo>
                <a:cubicBezTo>
                  <a:pt x="427" y="430"/>
                  <a:pt x="414" y="435"/>
                  <a:pt x="412" y="437"/>
                </a:cubicBezTo>
                <a:cubicBezTo>
                  <a:pt x="410" y="439"/>
                  <a:pt x="401" y="444"/>
                  <a:pt x="397" y="444"/>
                </a:cubicBezTo>
                <a:cubicBezTo>
                  <a:pt x="394" y="444"/>
                  <a:pt x="399" y="453"/>
                  <a:pt x="394" y="444"/>
                </a:cubicBezTo>
                <a:cubicBezTo>
                  <a:pt x="389" y="435"/>
                  <a:pt x="393" y="440"/>
                  <a:pt x="388" y="430"/>
                </a:cubicBezTo>
                <a:cubicBezTo>
                  <a:pt x="384" y="420"/>
                  <a:pt x="384" y="427"/>
                  <a:pt x="384" y="420"/>
                </a:cubicBezTo>
                <a:cubicBezTo>
                  <a:pt x="384" y="412"/>
                  <a:pt x="384" y="419"/>
                  <a:pt x="384" y="412"/>
                </a:cubicBezTo>
                <a:close/>
                <a:moveTo>
                  <a:pt x="164" y="48"/>
                </a:moveTo>
                <a:cubicBezTo>
                  <a:pt x="171" y="51"/>
                  <a:pt x="171" y="51"/>
                  <a:pt x="171" y="51"/>
                </a:cubicBezTo>
                <a:cubicBezTo>
                  <a:pt x="171" y="51"/>
                  <a:pt x="170" y="53"/>
                  <a:pt x="169" y="54"/>
                </a:cubicBezTo>
                <a:cubicBezTo>
                  <a:pt x="168" y="55"/>
                  <a:pt x="164" y="60"/>
                  <a:pt x="164" y="62"/>
                </a:cubicBezTo>
                <a:cubicBezTo>
                  <a:pt x="164" y="63"/>
                  <a:pt x="164" y="67"/>
                  <a:pt x="164" y="67"/>
                </a:cubicBezTo>
                <a:cubicBezTo>
                  <a:pt x="162" y="71"/>
                  <a:pt x="162" y="71"/>
                  <a:pt x="162" y="71"/>
                </a:cubicBezTo>
                <a:cubicBezTo>
                  <a:pt x="162" y="71"/>
                  <a:pt x="160" y="72"/>
                  <a:pt x="159" y="72"/>
                </a:cubicBezTo>
                <a:cubicBezTo>
                  <a:pt x="158" y="73"/>
                  <a:pt x="157" y="74"/>
                  <a:pt x="157" y="76"/>
                </a:cubicBezTo>
                <a:cubicBezTo>
                  <a:pt x="157" y="78"/>
                  <a:pt x="158" y="81"/>
                  <a:pt x="158" y="81"/>
                </a:cubicBezTo>
                <a:cubicBezTo>
                  <a:pt x="158" y="87"/>
                  <a:pt x="158" y="87"/>
                  <a:pt x="158" y="87"/>
                </a:cubicBezTo>
                <a:cubicBezTo>
                  <a:pt x="156" y="90"/>
                  <a:pt x="156" y="90"/>
                  <a:pt x="156" y="90"/>
                </a:cubicBezTo>
                <a:cubicBezTo>
                  <a:pt x="152" y="93"/>
                  <a:pt x="152" y="93"/>
                  <a:pt x="152" y="93"/>
                </a:cubicBezTo>
                <a:cubicBezTo>
                  <a:pt x="152" y="93"/>
                  <a:pt x="147" y="94"/>
                  <a:pt x="145" y="93"/>
                </a:cubicBezTo>
                <a:cubicBezTo>
                  <a:pt x="143" y="92"/>
                  <a:pt x="143" y="88"/>
                  <a:pt x="143" y="88"/>
                </a:cubicBezTo>
                <a:cubicBezTo>
                  <a:pt x="148" y="84"/>
                  <a:pt x="148" y="84"/>
                  <a:pt x="148" y="84"/>
                </a:cubicBezTo>
                <a:cubicBezTo>
                  <a:pt x="148" y="84"/>
                  <a:pt x="149" y="83"/>
                  <a:pt x="147" y="82"/>
                </a:cubicBezTo>
                <a:cubicBezTo>
                  <a:pt x="146" y="81"/>
                  <a:pt x="146" y="78"/>
                  <a:pt x="143" y="79"/>
                </a:cubicBezTo>
                <a:cubicBezTo>
                  <a:pt x="140" y="79"/>
                  <a:pt x="135" y="83"/>
                  <a:pt x="135" y="83"/>
                </a:cubicBezTo>
                <a:cubicBezTo>
                  <a:pt x="131" y="87"/>
                  <a:pt x="131" y="87"/>
                  <a:pt x="131" y="87"/>
                </a:cubicBezTo>
                <a:cubicBezTo>
                  <a:pt x="131" y="87"/>
                  <a:pt x="128" y="92"/>
                  <a:pt x="129" y="92"/>
                </a:cubicBezTo>
                <a:cubicBezTo>
                  <a:pt x="130" y="92"/>
                  <a:pt x="133" y="94"/>
                  <a:pt x="133" y="94"/>
                </a:cubicBezTo>
                <a:cubicBezTo>
                  <a:pt x="133" y="94"/>
                  <a:pt x="133" y="96"/>
                  <a:pt x="133" y="97"/>
                </a:cubicBezTo>
                <a:cubicBezTo>
                  <a:pt x="133" y="99"/>
                  <a:pt x="132" y="102"/>
                  <a:pt x="132" y="102"/>
                </a:cubicBezTo>
                <a:cubicBezTo>
                  <a:pt x="132" y="102"/>
                  <a:pt x="131" y="104"/>
                  <a:pt x="128" y="103"/>
                </a:cubicBezTo>
                <a:cubicBezTo>
                  <a:pt x="124" y="103"/>
                  <a:pt x="121" y="102"/>
                  <a:pt x="119" y="101"/>
                </a:cubicBezTo>
                <a:cubicBezTo>
                  <a:pt x="118" y="101"/>
                  <a:pt x="116" y="100"/>
                  <a:pt x="114" y="100"/>
                </a:cubicBezTo>
                <a:cubicBezTo>
                  <a:pt x="112" y="101"/>
                  <a:pt x="111" y="102"/>
                  <a:pt x="111" y="103"/>
                </a:cubicBezTo>
                <a:cubicBezTo>
                  <a:pt x="110" y="103"/>
                  <a:pt x="103" y="107"/>
                  <a:pt x="103" y="107"/>
                </a:cubicBezTo>
                <a:cubicBezTo>
                  <a:pt x="103" y="107"/>
                  <a:pt x="101" y="108"/>
                  <a:pt x="101" y="110"/>
                </a:cubicBezTo>
                <a:cubicBezTo>
                  <a:pt x="101" y="111"/>
                  <a:pt x="99" y="116"/>
                  <a:pt x="99" y="116"/>
                </a:cubicBezTo>
                <a:cubicBezTo>
                  <a:pt x="99" y="116"/>
                  <a:pt x="97" y="118"/>
                  <a:pt x="93" y="119"/>
                </a:cubicBezTo>
                <a:cubicBezTo>
                  <a:pt x="88" y="120"/>
                  <a:pt x="88" y="121"/>
                  <a:pt x="88" y="121"/>
                </a:cubicBezTo>
                <a:cubicBezTo>
                  <a:pt x="85" y="126"/>
                  <a:pt x="85" y="126"/>
                  <a:pt x="85" y="126"/>
                </a:cubicBezTo>
                <a:cubicBezTo>
                  <a:pt x="85" y="126"/>
                  <a:pt x="82" y="129"/>
                  <a:pt x="80" y="132"/>
                </a:cubicBezTo>
                <a:cubicBezTo>
                  <a:pt x="77" y="134"/>
                  <a:pt x="71" y="139"/>
                  <a:pt x="70" y="140"/>
                </a:cubicBezTo>
                <a:cubicBezTo>
                  <a:pt x="69" y="140"/>
                  <a:pt x="66" y="143"/>
                  <a:pt x="65" y="146"/>
                </a:cubicBezTo>
                <a:cubicBezTo>
                  <a:pt x="64" y="148"/>
                  <a:pt x="64" y="152"/>
                  <a:pt x="63" y="153"/>
                </a:cubicBezTo>
                <a:cubicBezTo>
                  <a:pt x="62" y="155"/>
                  <a:pt x="61" y="158"/>
                  <a:pt x="61" y="161"/>
                </a:cubicBezTo>
                <a:cubicBezTo>
                  <a:pt x="60" y="164"/>
                  <a:pt x="59" y="167"/>
                  <a:pt x="57" y="168"/>
                </a:cubicBezTo>
                <a:cubicBezTo>
                  <a:pt x="56" y="169"/>
                  <a:pt x="54" y="171"/>
                  <a:pt x="53" y="171"/>
                </a:cubicBezTo>
                <a:cubicBezTo>
                  <a:pt x="52" y="171"/>
                  <a:pt x="46" y="173"/>
                  <a:pt x="44" y="175"/>
                </a:cubicBezTo>
                <a:cubicBezTo>
                  <a:pt x="42" y="176"/>
                  <a:pt x="41" y="179"/>
                  <a:pt x="41" y="180"/>
                </a:cubicBezTo>
                <a:cubicBezTo>
                  <a:pt x="41" y="181"/>
                  <a:pt x="44" y="183"/>
                  <a:pt x="45" y="183"/>
                </a:cubicBezTo>
                <a:cubicBezTo>
                  <a:pt x="46" y="183"/>
                  <a:pt x="49" y="184"/>
                  <a:pt x="49" y="184"/>
                </a:cubicBezTo>
                <a:cubicBezTo>
                  <a:pt x="49" y="184"/>
                  <a:pt x="50" y="190"/>
                  <a:pt x="50" y="191"/>
                </a:cubicBezTo>
                <a:cubicBezTo>
                  <a:pt x="50" y="192"/>
                  <a:pt x="48" y="196"/>
                  <a:pt x="50" y="196"/>
                </a:cubicBezTo>
                <a:cubicBezTo>
                  <a:pt x="52" y="196"/>
                  <a:pt x="55" y="197"/>
                  <a:pt x="55" y="197"/>
                </a:cubicBezTo>
                <a:cubicBezTo>
                  <a:pt x="60" y="198"/>
                  <a:pt x="60" y="198"/>
                  <a:pt x="60" y="198"/>
                </a:cubicBezTo>
                <a:cubicBezTo>
                  <a:pt x="64" y="201"/>
                  <a:pt x="64" y="201"/>
                  <a:pt x="64" y="201"/>
                </a:cubicBezTo>
                <a:cubicBezTo>
                  <a:pt x="67" y="203"/>
                  <a:pt x="67" y="203"/>
                  <a:pt x="67" y="203"/>
                </a:cubicBezTo>
                <a:cubicBezTo>
                  <a:pt x="67" y="203"/>
                  <a:pt x="66" y="206"/>
                  <a:pt x="66" y="207"/>
                </a:cubicBezTo>
                <a:cubicBezTo>
                  <a:pt x="65" y="208"/>
                  <a:pt x="64" y="211"/>
                  <a:pt x="63" y="210"/>
                </a:cubicBezTo>
                <a:cubicBezTo>
                  <a:pt x="62" y="210"/>
                  <a:pt x="62" y="210"/>
                  <a:pt x="61" y="208"/>
                </a:cubicBezTo>
                <a:cubicBezTo>
                  <a:pt x="60" y="205"/>
                  <a:pt x="60" y="204"/>
                  <a:pt x="58" y="204"/>
                </a:cubicBezTo>
                <a:cubicBezTo>
                  <a:pt x="56" y="203"/>
                  <a:pt x="54" y="205"/>
                  <a:pt x="53" y="205"/>
                </a:cubicBezTo>
                <a:cubicBezTo>
                  <a:pt x="52" y="204"/>
                  <a:pt x="50" y="204"/>
                  <a:pt x="48" y="202"/>
                </a:cubicBezTo>
                <a:cubicBezTo>
                  <a:pt x="47" y="201"/>
                  <a:pt x="46" y="204"/>
                  <a:pt x="47" y="201"/>
                </a:cubicBezTo>
                <a:cubicBezTo>
                  <a:pt x="47" y="198"/>
                  <a:pt x="48" y="196"/>
                  <a:pt x="48" y="195"/>
                </a:cubicBezTo>
                <a:cubicBezTo>
                  <a:pt x="47" y="194"/>
                  <a:pt x="45" y="191"/>
                  <a:pt x="44" y="191"/>
                </a:cubicBezTo>
                <a:cubicBezTo>
                  <a:pt x="42" y="191"/>
                  <a:pt x="44" y="194"/>
                  <a:pt x="42" y="191"/>
                </a:cubicBezTo>
                <a:cubicBezTo>
                  <a:pt x="40" y="188"/>
                  <a:pt x="39" y="187"/>
                  <a:pt x="38" y="188"/>
                </a:cubicBezTo>
                <a:cubicBezTo>
                  <a:pt x="37" y="188"/>
                  <a:pt x="36" y="188"/>
                  <a:pt x="36" y="187"/>
                </a:cubicBezTo>
                <a:cubicBezTo>
                  <a:pt x="36" y="185"/>
                  <a:pt x="37" y="182"/>
                  <a:pt x="37" y="180"/>
                </a:cubicBezTo>
                <a:cubicBezTo>
                  <a:pt x="37" y="179"/>
                  <a:pt x="38" y="176"/>
                  <a:pt x="38" y="175"/>
                </a:cubicBezTo>
                <a:cubicBezTo>
                  <a:pt x="38" y="174"/>
                  <a:pt x="38" y="172"/>
                  <a:pt x="39" y="170"/>
                </a:cubicBezTo>
                <a:cubicBezTo>
                  <a:pt x="60" y="123"/>
                  <a:pt x="95" y="84"/>
                  <a:pt x="138" y="56"/>
                </a:cubicBezTo>
                <a:cubicBezTo>
                  <a:pt x="147" y="51"/>
                  <a:pt x="156" y="48"/>
                  <a:pt x="164" y="48"/>
                </a:cubicBezTo>
                <a:close/>
                <a:moveTo>
                  <a:pt x="28" y="196"/>
                </a:moveTo>
                <a:cubicBezTo>
                  <a:pt x="29" y="196"/>
                  <a:pt x="31" y="196"/>
                  <a:pt x="31" y="197"/>
                </a:cubicBezTo>
                <a:cubicBezTo>
                  <a:pt x="31" y="200"/>
                  <a:pt x="32" y="202"/>
                  <a:pt x="31" y="204"/>
                </a:cubicBezTo>
                <a:cubicBezTo>
                  <a:pt x="31" y="206"/>
                  <a:pt x="31" y="206"/>
                  <a:pt x="31" y="213"/>
                </a:cubicBezTo>
                <a:cubicBezTo>
                  <a:pt x="31" y="220"/>
                  <a:pt x="33" y="221"/>
                  <a:pt x="32" y="223"/>
                </a:cubicBezTo>
                <a:cubicBezTo>
                  <a:pt x="31" y="226"/>
                  <a:pt x="30" y="229"/>
                  <a:pt x="29" y="231"/>
                </a:cubicBezTo>
                <a:cubicBezTo>
                  <a:pt x="29" y="234"/>
                  <a:pt x="31" y="240"/>
                  <a:pt x="32" y="242"/>
                </a:cubicBezTo>
                <a:cubicBezTo>
                  <a:pt x="33" y="243"/>
                  <a:pt x="33" y="243"/>
                  <a:pt x="34" y="245"/>
                </a:cubicBezTo>
                <a:cubicBezTo>
                  <a:pt x="35" y="246"/>
                  <a:pt x="32" y="251"/>
                  <a:pt x="35" y="246"/>
                </a:cubicBezTo>
                <a:cubicBezTo>
                  <a:pt x="39" y="241"/>
                  <a:pt x="40" y="239"/>
                  <a:pt x="40" y="239"/>
                </a:cubicBezTo>
                <a:cubicBezTo>
                  <a:pt x="42" y="236"/>
                  <a:pt x="42" y="236"/>
                  <a:pt x="42" y="236"/>
                </a:cubicBezTo>
                <a:cubicBezTo>
                  <a:pt x="42" y="236"/>
                  <a:pt x="42" y="233"/>
                  <a:pt x="47" y="233"/>
                </a:cubicBezTo>
                <a:cubicBezTo>
                  <a:pt x="51" y="234"/>
                  <a:pt x="51" y="233"/>
                  <a:pt x="53" y="235"/>
                </a:cubicBezTo>
                <a:cubicBezTo>
                  <a:pt x="54" y="237"/>
                  <a:pt x="51" y="241"/>
                  <a:pt x="53" y="242"/>
                </a:cubicBezTo>
                <a:cubicBezTo>
                  <a:pt x="55" y="242"/>
                  <a:pt x="62" y="239"/>
                  <a:pt x="64" y="240"/>
                </a:cubicBezTo>
                <a:cubicBezTo>
                  <a:pt x="65" y="240"/>
                  <a:pt x="67" y="240"/>
                  <a:pt x="68" y="243"/>
                </a:cubicBezTo>
                <a:cubicBezTo>
                  <a:pt x="69" y="246"/>
                  <a:pt x="71" y="251"/>
                  <a:pt x="72" y="252"/>
                </a:cubicBezTo>
                <a:cubicBezTo>
                  <a:pt x="74" y="253"/>
                  <a:pt x="74" y="256"/>
                  <a:pt x="74" y="259"/>
                </a:cubicBezTo>
                <a:cubicBezTo>
                  <a:pt x="75" y="262"/>
                  <a:pt x="81" y="263"/>
                  <a:pt x="83" y="263"/>
                </a:cubicBezTo>
                <a:cubicBezTo>
                  <a:pt x="84" y="263"/>
                  <a:pt x="90" y="264"/>
                  <a:pt x="92" y="265"/>
                </a:cubicBezTo>
                <a:cubicBezTo>
                  <a:pt x="94" y="266"/>
                  <a:pt x="92" y="269"/>
                  <a:pt x="95" y="270"/>
                </a:cubicBezTo>
                <a:cubicBezTo>
                  <a:pt x="99" y="271"/>
                  <a:pt x="100" y="278"/>
                  <a:pt x="100" y="278"/>
                </a:cubicBezTo>
                <a:cubicBezTo>
                  <a:pt x="100" y="278"/>
                  <a:pt x="101" y="284"/>
                  <a:pt x="100" y="286"/>
                </a:cubicBezTo>
                <a:cubicBezTo>
                  <a:pt x="99" y="287"/>
                  <a:pt x="100" y="290"/>
                  <a:pt x="102" y="291"/>
                </a:cubicBezTo>
                <a:cubicBezTo>
                  <a:pt x="104" y="291"/>
                  <a:pt x="110" y="292"/>
                  <a:pt x="110" y="292"/>
                </a:cubicBezTo>
                <a:cubicBezTo>
                  <a:pt x="110" y="292"/>
                  <a:pt x="107" y="296"/>
                  <a:pt x="111" y="298"/>
                </a:cubicBezTo>
                <a:cubicBezTo>
                  <a:pt x="116" y="300"/>
                  <a:pt x="121" y="302"/>
                  <a:pt x="122" y="303"/>
                </a:cubicBezTo>
                <a:cubicBezTo>
                  <a:pt x="124" y="303"/>
                  <a:pt x="119" y="307"/>
                  <a:pt x="125" y="307"/>
                </a:cubicBezTo>
                <a:cubicBezTo>
                  <a:pt x="131" y="307"/>
                  <a:pt x="136" y="306"/>
                  <a:pt x="138" y="308"/>
                </a:cubicBezTo>
                <a:cubicBezTo>
                  <a:pt x="141" y="310"/>
                  <a:pt x="139" y="313"/>
                  <a:pt x="146" y="317"/>
                </a:cubicBezTo>
                <a:cubicBezTo>
                  <a:pt x="153" y="321"/>
                  <a:pt x="155" y="322"/>
                  <a:pt x="157" y="323"/>
                </a:cubicBezTo>
                <a:cubicBezTo>
                  <a:pt x="158" y="324"/>
                  <a:pt x="162" y="323"/>
                  <a:pt x="161" y="329"/>
                </a:cubicBezTo>
                <a:cubicBezTo>
                  <a:pt x="160" y="334"/>
                  <a:pt x="159" y="337"/>
                  <a:pt x="157" y="340"/>
                </a:cubicBezTo>
                <a:cubicBezTo>
                  <a:pt x="154" y="342"/>
                  <a:pt x="151" y="349"/>
                  <a:pt x="149" y="351"/>
                </a:cubicBezTo>
                <a:cubicBezTo>
                  <a:pt x="147" y="353"/>
                  <a:pt x="145" y="357"/>
                  <a:pt x="147" y="360"/>
                </a:cubicBezTo>
                <a:cubicBezTo>
                  <a:pt x="149" y="364"/>
                  <a:pt x="151" y="368"/>
                  <a:pt x="151" y="370"/>
                </a:cubicBezTo>
                <a:cubicBezTo>
                  <a:pt x="151" y="372"/>
                  <a:pt x="152" y="379"/>
                  <a:pt x="151" y="381"/>
                </a:cubicBezTo>
                <a:cubicBezTo>
                  <a:pt x="149" y="384"/>
                  <a:pt x="147" y="389"/>
                  <a:pt x="147" y="389"/>
                </a:cubicBezTo>
                <a:cubicBezTo>
                  <a:pt x="147" y="389"/>
                  <a:pt x="151" y="393"/>
                  <a:pt x="148" y="396"/>
                </a:cubicBezTo>
                <a:cubicBezTo>
                  <a:pt x="144" y="400"/>
                  <a:pt x="139" y="404"/>
                  <a:pt x="137" y="404"/>
                </a:cubicBezTo>
                <a:cubicBezTo>
                  <a:pt x="134" y="405"/>
                  <a:pt x="129" y="410"/>
                  <a:pt x="129" y="410"/>
                </a:cubicBezTo>
                <a:cubicBezTo>
                  <a:pt x="129" y="410"/>
                  <a:pt x="129" y="421"/>
                  <a:pt x="129" y="423"/>
                </a:cubicBezTo>
                <a:cubicBezTo>
                  <a:pt x="128" y="425"/>
                  <a:pt x="118" y="443"/>
                  <a:pt x="122" y="447"/>
                </a:cubicBezTo>
                <a:cubicBezTo>
                  <a:pt x="125" y="451"/>
                  <a:pt x="126" y="455"/>
                  <a:pt x="125" y="457"/>
                </a:cubicBezTo>
                <a:cubicBezTo>
                  <a:pt x="124" y="460"/>
                  <a:pt x="123" y="460"/>
                  <a:pt x="122" y="462"/>
                </a:cubicBezTo>
                <a:cubicBezTo>
                  <a:pt x="121" y="464"/>
                  <a:pt x="114" y="462"/>
                  <a:pt x="118" y="468"/>
                </a:cubicBezTo>
                <a:cubicBezTo>
                  <a:pt x="122" y="474"/>
                  <a:pt x="124" y="476"/>
                  <a:pt x="126" y="479"/>
                </a:cubicBezTo>
                <a:cubicBezTo>
                  <a:pt x="128" y="483"/>
                  <a:pt x="128" y="484"/>
                  <a:pt x="130" y="487"/>
                </a:cubicBezTo>
                <a:cubicBezTo>
                  <a:pt x="133" y="491"/>
                  <a:pt x="134" y="494"/>
                  <a:pt x="137" y="497"/>
                </a:cubicBezTo>
                <a:cubicBezTo>
                  <a:pt x="140" y="500"/>
                  <a:pt x="144" y="501"/>
                  <a:pt x="144" y="504"/>
                </a:cubicBezTo>
                <a:cubicBezTo>
                  <a:pt x="144" y="507"/>
                  <a:pt x="150" y="514"/>
                  <a:pt x="142" y="509"/>
                </a:cubicBezTo>
                <a:cubicBezTo>
                  <a:pt x="134" y="504"/>
                  <a:pt x="141" y="509"/>
                  <a:pt x="131" y="501"/>
                </a:cubicBezTo>
                <a:cubicBezTo>
                  <a:pt x="121" y="492"/>
                  <a:pt x="119" y="496"/>
                  <a:pt x="114" y="491"/>
                </a:cubicBezTo>
                <a:cubicBezTo>
                  <a:pt x="110" y="485"/>
                  <a:pt x="117" y="504"/>
                  <a:pt x="108" y="482"/>
                </a:cubicBezTo>
                <a:cubicBezTo>
                  <a:pt x="100" y="460"/>
                  <a:pt x="98" y="463"/>
                  <a:pt x="96" y="458"/>
                </a:cubicBezTo>
                <a:cubicBezTo>
                  <a:pt x="94" y="453"/>
                  <a:pt x="95" y="458"/>
                  <a:pt x="89" y="447"/>
                </a:cubicBezTo>
                <a:cubicBezTo>
                  <a:pt x="83" y="437"/>
                  <a:pt x="88" y="444"/>
                  <a:pt x="83" y="437"/>
                </a:cubicBezTo>
                <a:cubicBezTo>
                  <a:pt x="78" y="430"/>
                  <a:pt x="77" y="439"/>
                  <a:pt x="75" y="427"/>
                </a:cubicBezTo>
                <a:cubicBezTo>
                  <a:pt x="72" y="414"/>
                  <a:pt x="72" y="422"/>
                  <a:pt x="68" y="408"/>
                </a:cubicBezTo>
                <a:cubicBezTo>
                  <a:pt x="65" y="394"/>
                  <a:pt x="71" y="393"/>
                  <a:pt x="63" y="386"/>
                </a:cubicBezTo>
                <a:cubicBezTo>
                  <a:pt x="55" y="379"/>
                  <a:pt x="56" y="383"/>
                  <a:pt x="53" y="378"/>
                </a:cubicBezTo>
                <a:cubicBezTo>
                  <a:pt x="51" y="373"/>
                  <a:pt x="54" y="377"/>
                  <a:pt x="47" y="365"/>
                </a:cubicBezTo>
                <a:cubicBezTo>
                  <a:pt x="40" y="353"/>
                  <a:pt x="31" y="348"/>
                  <a:pt x="31" y="327"/>
                </a:cubicBezTo>
                <a:cubicBezTo>
                  <a:pt x="31" y="307"/>
                  <a:pt x="31" y="303"/>
                  <a:pt x="31" y="303"/>
                </a:cubicBezTo>
                <a:cubicBezTo>
                  <a:pt x="31" y="303"/>
                  <a:pt x="21" y="295"/>
                  <a:pt x="24" y="283"/>
                </a:cubicBezTo>
                <a:cubicBezTo>
                  <a:pt x="28" y="270"/>
                  <a:pt x="29" y="274"/>
                  <a:pt x="28" y="270"/>
                </a:cubicBezTo>
                <a:cubicBezTo>
                  <a:pt x="27" y="267"/>
                  <a:pt x="25" y="267"/>
                  <a:pt x="22" y="263"/>
                </a:cubicBezTo>
                <a:cubicBezTo>
                  <a:pt x="18" y="258"/>
                  <a:pt x="18" y="258"/>
                  <a:pt x="17" y="255"/>
                </a:cubicBezTo>
                <a:cubicBezTo>
                  <a:pt x="17" y="253"/>
                  <a:pt x="16" y="251"/>
                  <a:pt x="15" y="249"/>
                </a:cubicBezTo>
                <a:cubicBezTo>
                  <a:pt x="18" y="230"/>
                  <a:pt x="22" y="213"/>
                  <a:pt x="28" y="196"/>
                </a:cubicBezTo>
                <a:close/>
                <a:moveTo>
                  <a:pt x="192" y="540"/>
                </a:moveTo>
                <a:cubicBezTo>
                  <a:pt x="191" y="539"/>
                  <a:pt x="190" y="538"/>
                  <a:pt x="190" y="537"/>
                </a:cubicBezTo>
                <a:cubicBezTo>
                  <a:pt x="190" y="537"/>
                  <a:pt x="189" y="525"/>
                  <a:pt x="191" y="525"/>
                </a:cubicBezTo>
                <a:cubicBezTo>
                  <a:pt x="194" y="525"/>
                  <a:pt x="198" y="527"/>
                  <a:pt x="202" y="524"/>
                </a:cubicBezTo>
                <a:cubicBezTo>
                  <a:pt x="206" y="521"/>
                  <a:pt x="210" y="517"/>
                  <a:pt x="210" y="517"/>
                </a:cubicBezTo>
                <a:cubicBezTo>
                  <a:pt x="211" y="522"/>
                  <a:pt x="211" y="522"/>
                  <a:pt x="211" y="522"/>
                </a:cubicBezTo>
                <a:cubicBezTo>
                  <a:pt x="211" y="522"/>
                  <a:pt x="207" y="523"/>
                  <a:pt x="219" y="521"/>
                </a:cubicBezTo>
                <a:cubicBezTo>
                  <a:pt x="232" y="519"/>
                  <a:pt x="232" y="520"/>
                  <a:pt x="236" y="518"/>
                </a:cubicBezTo>
                <a:cubicBezTo>
                  <a:pt x="241" y="516"/>
                  <a:pt x="246" y="506"/>
                  <a:pt x="249" y="512"/>
                </a:cubicBezTo>
                <a:cubicBezTo>
                  <a:pt x="251" y="518"/>
                  <a:pt x="245" y="516"/>
                  <a:pt x="251" y="518"/>
                </a:cubicBezTo>
                <a:cubicBezTo>
                  <a:pt x="257" y="521"/>
                  <a:pt x="268" y="517"/>
                  <a:pt x="268" y="517"/>
                </a:cubicBezTo>
                <a:cubicBezTo>
                  <a:pt x="268" y="517"/>
                  <a:pt x="287" y="518"/>
                  <a:pt x="289" y="516"/>
                </a:cubicBezTo>
                <a:cubicBezTo>
                  <a:pt x="291" y="514"/>
                  <a:pt x="291" y="511"/>
                  <a:pt x="294" y="512"/>
                </a:cubicBezTo>
                <a:cubicBezTo>
                  <a:pt x="298" y="512"/>
                  <a:pt x="300" y="517"/>
                  <a:pt x="300" y="517"/>
                </a:cubicBezTo>
                <a:cubicBezTo>
                  <a:pt x="289" y="523"/>
                  <a:pt x="289" y="523"/>
                  <a:pt x="289" y="523"/>
                </a:cubicBezTo>
                <a:cubicBezTo>
                  <a:pt x="279" y="531"/>
                  <a:pt x="279" y="531"/>
                  <a:pt x="279" y="531"/>
                </a:cubicBezTo>
                <a:cubicBezTo>
                  <a:pt x="279" y="531"/>
                  <a:pt x="275" y="532"/>
                  <a:pt x="279" y="534"/>
                </a:cubicBezTo>
                <a:cubicBezTo>
                  <a:pt x="283" y="536"/>
                  <a:pt x="285" y="535"/>
                  <a:pt x="289" y="536"/>
                </a:cubicBezTo>
                <a:cubicBezTo>
                  <a:pt x="294" y="536"/>
                  <a:pt x="305" y="545"/>
                  <a:pt x="307" y="540"/>
                </a:cubicBezTo>
                <a:cubicBezTo>
                  <a:pt x="310" y="534"/>
                  <a:pt x="311" y="534"/>
                  <a:pt x="313" y="531"/>
                </a:cubicBezTo>
                <a:cubicBezTo>
                  <a:pt x="315" y="527"/>
                  <a:pt x="314" y="523"/>
                  <a:pt x="319" y="523"/>
                </a:cubicBezTo>
                <a:cubicBezTo>
                  <a:pt x="323" y="523"/>
                  <a:pt x="328" y="525"/>
                  <a:pt x="328" y="525"/>
                </a:cubicBezTo>
                <a:cubicBezTo>
                  <a:pt x="324" y="533"/>
                  <a:pt x="324" y="533"/>
                  <a:pt x="324" y="533"/>
                </a:cubicBezTo>
                <a:cubicBezTo>
                  <a:pt x="324" y="533"/>
                  <a:pt x="332" y="532"/>
                  <a:pt x="335" y="532"/>
                </a:cubicBezTo>
                <a:cubicBezTo>
                  <a:pt x="338" y="532"/>
                  <a:pt x="339" y="538"/>
                  <a:pt x="343" y="533"/>
                </a:cubicBezTo>
                <a:cubicBezTo>
                  <a:pt x="348" y="529"/>
                  <a:pt x="348" y="529"/>
                  <a:pt x="353" y="528"/>
                </a:cubicBezTo>
                <a:cubicBezTo>
                  <a:pt x="358" y="527"/>
                  <a:pt x="364" y="525"/>
                  <a:pt x="366" y="526"/>
                </a:cubicBezTo>
                <a:cubicBezTo>
                  <a:pt x="368" y="527"/>
                  <a:pt x="372" y="527"/>
                  <a:pt x="374" y="527"/>
                </a:cubicBezTo>
                <a:cubicBezTo>
                  <a:pt x="376" y="527"/>
                  <a:pt x="386" y="534"/>
                  <a:pt x="388" y="533"/>
                </a:cubicBezTo>
                <a:cubicBezTo>
                  <a:pt x="389" y="532"/>
                  <a:pt x="392" y="532"/>
                  <a:pt x="396" y="532"/>
                </a:cubicBezTo>
                <a:cubicBezTo>
                  <a:pt x="362" y="548"/>
                  <a:pt x="324" y="556"/>
                  <a:pt x="285" y="556"/>
                </a:cubicBezTo>
                <a:cubicBezTo>
                  <a:pt x="252" y="556"/>
                  <a:pt x="221" y="550"/>
                  <a:pt x="192" y="540"/>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6" name="Freeform 7">
            <a:extLst>
              <a:ext uri="{FF2B5EF4-FFF2-40B4-BE49-F238E27FC236}">
                <a16:creationId xmlns:a16="http://schemas.microsoft.com/office/drawing/2014/main" id="{2A91F540-41B7-6DFF-EA7E-B5813E4282F1}"/>
              </a:ext>
            </a:extLst>
          </p:cNvPr>
          <p:cNvSpPr>
            <a:spLocks noChangeAspect="1" noEditPoints="1"/>
          </p:cNvSpPr>
          <p:nvPr/>
        </p:nvSpPr>
        <p:spPr bwMode="auto">
          <a:xfrm>
            <a:off x="5638801" y="4862248"/>
            <a:ext cx="239705" cy="320040"/>
          </a:xfrm>
          <a:custGeom>
            <a:avLst/>
            <a:gdLst>
              <a:gd name="T0" fmla="*/ 0 w 349"/>
              <a:gd name="T1" fmla="*/ 29 h 469"/>
              <a:gd name="T2" fmla="*/ 319 w 349"/>
              <a:gd name="T3" fmla="*/ 469 h 469"/>
              <a:gd name="T4" fmla="*/ 319 w 349"/>
              <a:gd name="T5" fmla="*/ 0 h 469"/>
              <a:gd name="T6" fmla="*/ 41 w 349"/>
              <a:gd name="T7" fmla="*/ 429 h 469"/>
              <a:gd name="T8" fmla="*/ 41 w 349"/>
              <a:gd name="T9" fmla="*/ 369 h 469"/>
              <a:gd name="T10" fmla="*/ 93 w 349"/>
              <a:gd name="T11" fmla="*/ 421 h 469"/>
              <a:gd name="T12" fmla="*/ 41 w 349"/>
              <a:gd name="T13" fmla="*/ 359 h 469"/>
              <a:gd name="T14" fmla="*/ 41 w 349"/>
              <a:gd name="T15" fmla="*/ 300 h 469"/>
              <a:gd name="T16" fmla="*/ 93 w 349"/>
              <a:gd name="T17" fmla="*/ 351 h 469"/>
              <a:gd name="T18" fmla="*/ 41 w 349"/>
              <a:gd name="T19" fmla="*/ 290 h 469"/>
              <a:gd name="T20" fmla="*/ 41 w 349"/>
              <a:gd name="T21" fmla="*/ 230 h 469"/>
              <a:gd name="T22" fmla="*/ 93 w 349"/>
              <a:gd name="T23" fmla="*/ 281 h 469"/>
              <a:gd name="T24" fmla="*/ 41 w 349"/>
              <a:gd name="T25" fmla="*/ 221 h 469"/>
              <a:gd name="T26" fmla="*/ 41 w 349"/>
              <a:gd name="T27" fmla="*/ 161 h 469"/>
              <a:gd name="T28" fmla="*/ 93 w 349"/>
              <a:gd name="T29" fmla="*/ 212 h 469"/>
              <a:gd name="T30" fmla="*/ 115 w 349"/>
              <a:gd name="T31" fmla="*/ 429 h 469"/>
              <a:gd name="T32" fmla="*/ 115 w 349"/>
              <a:gd name="T33" fmla="*/ 369 h 469"/>
              <a:gd name="T34" fmla="*/ 167 w 349"/>
              <a:gd name="T35" fmla="*/ 421 h 469"/>
              <a:gd name="T36" fmla="*/ 115 w 349"/>
              <a:gd name="T37" fmla="*/ 359 h 469"/>
              <a:gd name="T38" fmla="*/ 115 w 349"/>
              <a:gd name="T39" fmla="*/ 300 h 469"/>
              <a:gd name="T40" fmla="*/ 167 w 349"/>
              <a:gd name="T41" fmla="*/ 351 h 469"/>
              <a:gd name="T42" fmla="*/ 115 w 349"/>
              <a:gd name="T43" fmla="*/ 290 h 469"/>
              <a:gd name="T44" fmla="*/ 115 w 349"/>
              <a:gd name="T45" fmla="*/ 230 h 469"/>
              <a:gd name="T46" fmla="*/ 167 w 349"/>
              <a:gd name="T47" fmla="*/ 281 h 469"/>
              <a:gd name="T48" fmla="*/ 115 w 349"/>
              <a:gd name="T49" fmla="*/ 221 h 469"/>
              <a:gd name="T50" fmla="*/ 115 w 349"/>
              <a:gd name="T51" fmla="*/ 161 h 469"/>
              <a:gd name="T52" fmla="*/ 167 w 349"/>
              <a:gd name="T53" fmla="*/ 212 h 469"/>
              <a:gd name="T54" fmla="*/ 189 w 349"/>
              <a:gd name="T55" fmla="*/ 429 h 469"/>
              <a:gd name="T56" fmla="*/ 189 w 349"/>
              <a:gd name="T57" fmla="*/ 369 h 469"/>
              <a:gd name="T58" fmla="*/ 240 w 349"/>
              <a:gd name="T59" fmla="*/ 421 h 469"/>
              <a:gd name="T60" fmla="*/ 189 w 349"/>
              <a:gd name="T61" fmla="*/ 359 h 469"/>
              <a:gd name="T62" fmla="*/ 189 w 349"/>
              <a:gd name="T63" fmla="*/ 300 h 469"/>
              <a:gd name="T64" fmla="*/ 240 w 349"/>
              <a:gd name="T65" fmla="*/ 351 h 469"/>
              <a:gd name="T66" fmla="*/ 189 w 349"/>
              <a:gd name="T67" fmla="*/ 290 h 469"/>
              <a:gd name="T68" fmla="*/ 189 w 349"/>
              <a:gd name="T69" fmla="*/ 230 h 469"/>
              <a:gd name="T70" fmla="*/ 240 w 349"/>
              <a:gd name="T71" fmla="*/ 281 h 469"/>
              <a:gd name="T72" fmla="*/ 189 w 349"/>
              <a:gd name="T73" fmla="*/ 221 h 469"/>
              <a:gd name="T74" fmla="*/ 189 w 349"/>
              <a:gd name="T75" fmla="*/ 161 h 469"/>
              <a:gd name="T76" fmla="*/ 240 w 349"/>
              <a:gd name="T77" fmla="*/ 212 h 469"/>
              <a:gd name="T78" fmla="*/ 314 w 349"/>
              <a:gd name="T79" fmla="*/ 421 h 469"/>
              <a:gd name="T80" fmla="*/ 255 w 349"/>
              <a:gd name="T81" fmla="*/ 421 h 469"/>
              <a:gd name="T82" fmla="*/ 255 w 349"/>
              <a:gd name="T83" fmla="*/ 308 h 469"/>
              <a:gd name="T84" fmla="*/ 314 w 349"/>
              <a:gd name="T85" fmla="*/ 308 h 469"/>
              <a:gd name="T86" fmla="*/ 306 w 349"/>
              <a:gd name="T87" fmla="*/ 290 h 469"/>
              <a:gd name="T88" fmla="*/ 255 w 349"/>
              <a:gd name="T89" fmla="*/ 238 h 469"/>
              <a:gd name="T90" fmla="*/ 314 w 349"/>
              <a:gd name="T91" fmla="*/ 238 h 469"/>
              <a:gd name="T92" fmla="*/ 306 w 349"/>
              <a:gd name="T93" fmla="*/ 221 h 469"/>
              <a:gd name="T94" fmla="*/ 255 w 349"/>
              <a:gd name="T95" fmla="*/ 169 h 469"/>
              <a:gd name="T96" fmla="*/ 314 w 349"/>
              <a:gd name="T97" fmla="*/ 169 h 469"/>
              <a:gd name="T98" fmla="*/ 314 w 349"/>
              <a:gd name="T99" fmla="*/ 121 h 469"/>
              <a:gd name="T100" fmla="*/ 26 w 349"/>
              <a:gd name="T101" fmla="*/ 66 h 469"/>
              <a:gd name="T102" fmla="*/ 323 w 349"/>
              <a:gd name="T10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69">
                <a:moveTo>
                  <a:pt x="319" y="0"/>
                </a:moveTo>
                <a:cubicBezTo>
                  <a:pt x="30" y="0"/>
                  <a:pt x="30" y="0"/>
                  <a:pt x="30" y="0"/>
                </a:cubicBezTo>
                <a:cubicBezTo>
                  <a:pt x="13" y="0"/>
                  <a:pt x="0" y="13"/>
                  <a:pt x="0" y="29"/>
                </a:cubicBezTo>
                <a:cubicBezTo>
                  <a:pt x="0" y="439"/>
                  <a:pt x="0" y="439"/>
                  <a:pt x="0" y="439"/>
                </a:cubicBezTo>
                <a:cubicBezTo>
                  <a:pt x="0" y="456"/>
                  <a:pt x="13" y="469"/>
                  <a:pt x="30" y="469"/>
                </a:cubicBezTo>
                <a:cubicBezTo>
                  <a:pt x="319" y="469"/>
                  <a:pt x="319" y="469"/>
                  <a:pt x="319" y="469"/>
                </a:cubicBezTo>
                <a:cubicBezTo>
                  <a:pt x="335" y="469"/>
                  <a:pt x="349" y="456"/>
                  <a:pt x="349" y="439"/>
                </a:cubicBezTo>
                <a:cubicBezTo>
                  <a:pt x="349" y="29"/>
                  <a:pt x="349" y="29"/>
                  <a:pt x="349" y="29"/>
                </a:cubicBezTo>
                <a:cubicBezTo>
                  <a:pt x="349" y="13"/>
                  <a:pt x="335" y="0"/>
                  <a:pt x="319" y="0"/>
                </a:cubicBezTo>
                <a:close/>
                <a:moveTo>
                  <a:pt x="93" y="421"/>
                </a:moveTo>
                <a:cubicBezTo>
                  <a:pt x="93" y="425"/>
                  <a:pt x="89" y="429"/>
                  <a:pt x="85" y="429"/>
                </a:cubicBezTo>
                <a:cubicBezTo>
                  <a:pt x="41" y="429"/>
                  <a:pt x="41" y="429"/>
                  <a:pt x="41" y="429"/>
                </a:cubicBezTo>
                <a:cubicBezTo>
                  <a:pt x="37" y="429"/>
                  <a:pt x="33" y="425"/>
                  <a:pt x="33" y="421"/>
                </a:cubicBezTo>
                <a:cubicBezTo>
                  <a:pt x="33" y="378"/>
                  <a:pt x="33" y="378"/>
                  <a:pt x="33" y="378"/>
                </a:cubicBezTo>
                <a:cubicBezTo>
                  <a:pt x="33" y="373"/>
                  <a:pt x="37" y="369"/>
                  <a:pt x="41" y="369"/>
                </a:cubicBezTo>
                <a:cubicBezTo>
                  <a:pt x="85" y="369"/>
                  <a:pt x="85" y="369"/>
                  <a:pt x="85" y="369"/>
                </a:cubicBezTo>
                <a:cubicBezTo>
                  <a:pt x="89" y="369"/>
                  <a:pt x="93" y="373"/>
                  <a:pt x="93" y="378"/>
                </a:cubicBezTo>
                <a:lnTo>
                  <a:pt x="93" y="421"/>
                </a:lnTo>
                <a:close/>
                <a:moveTo>
                  <a:pt x="93" y="351"/>
                </a:moveTo>
                <a:cubicBezTo>
                  <a:pt x="93" y="356"/>
                  <a:pt x="89" y="359"/>
                  <a:pt x="85" y="359"/>
                </a:cubicBezTo>
                <a:cubicBezTo>
                  <a:pt x="41" y="359"/>
                  <a:pt x="41" y="359"/>
                  <a:pt x="41" y="359"/>
                </a:cubicBezTo>
                <a:cubicBezTo>
                  <a:pt x="37" y="359"/>
                  <a:pt x="33" y="356"/>
                  <a:pt x="33" y="351"/>
                </a:cubicBezTo>
                <a:cubicBezTo>
                  <a:pt x="33" y="308"/>
                  <a:pt x="33" y="308"/>
                  <a:pt x="33" y="308"/>
                </a:cubicBezTo>
                <a:cubicBezTo>
                  <a:pt x="33" y="303"/>
                  <a:pt x="37" y="300"/>
                  <a:pt x="41" y="300"/>
                </a:cubicBezTo>
                <a:cubicBezTo>
                  <a:pt x="85" y="300"/>
                  <a:pt x="85" y="300"/>
                  <a:pt x="85" y="300"/>
                </a:cubicBezTo>
                <a:cubicBezTo>
                  <a:pt x="89" y="300"/>
                  <a:pt x="93" y="303"/>
                  <a:pt x="93" y="308"/>
                </a:cubicBezTo>
                <a:lnTo>
                  <a:pt x="93" y="351"/>
                </a:lnTo>
                <a:close/>
                <a:moveTo>
                  <a:pt x="93" y="281"/>
                </a:moveTo>
                <a:cubicBezTo>
                  <a:pt x="93" y="286"/>
                  <a:pt x="89" y="290"/>
                  <a:pt x="85" y="290"/>
                </a:cubicBezTo>
                <a:cubicBezTo>
                  <a:pt x="41" y="290"/>
                  <a:pt x="41" y="290"/>
                  <a:pt x="41" y="290"/>
                </a:cubicBezTo>
                <a:cubicBezTo>
                  <a:pt x="37" y="290"/>
                  <a:pt x="33" y="286"/>
                  <a:pt x="33" y="281"/>
                </a:cubicBezTo>
                <a:cubicBezTo>
                  <a:pt x="33" y="238"/>
                  <a:pt x="33" y="238"/>
                  <a:pt x="33" y="238"/>
                </a:cubicBezTo>
                <a:cubicBezTo>
                  <a:pt x="33" y="234"/>
                  <a:pt x="37" y="230"/>
                  <a:pt x="41" y="230"/>
                </a:cubicBezTo>
                <a:cubicBezTo>
                  <a:pt x="85" y="230"/>
                  <a:pt x="85" y="230"/>
                  <a:pt x="85" y="230"/>
                </a:cubicBezTo>
                <a:cubicBezTo>
                  <a:pt x="89" y="230"/>
                  <a:pt x="93" y="234"/>
                  <a:pt x="93" y="238"/>
                </a:cubicBezTo>
                <a:lnTo>
                  <a:pt x="93" y="281"/>
                </a:lnTo>
                <a:close/>
                <a:moveTo>
                  <a:pt x="93" y="212"/>
                </a:moveTo>
                <a:cubicBezTo>
                  <a:pt x="93" y="217"/>
                  <a:pt x="89" y="221"/>
                  <a:pt x="85" y="221"/>
                </a:cubicBezTo>
                <a:cubicBezTo>
                  <a:pt x="41" y="221"/>
                  <a:pt x="41" y="221"/>
                  <a:pt x="41" y="221"/>
                </a:cubicBezTo>
                <a:cubicBezTo>
                  <a:pt x="37" y="221"/>
                  <a:pt x="33" y="217"/>
                  <a:pt x="33" y="212"/>
                </a:cubicBezTo>
                <a:cubicBezTo>
                  <a:pt x="33" y="169"/>
                  <a:pt x="33" y="169"/>
                  <a:pt x="33" y="169"/>
                </a:cubicBezTo>
                <a:cubicBezTo>
                  <a:pt x="33" y="165"/>
                  <a:pt x="37" y="161"/>
                  <a:pt x="41" y="161"/>
                </a:cubicBezTo>
                <a:cubicBezTo>
                  <a:pt x="85" y="161"/>
                  <a:pt x="85" y="161"/>
                  <a:pt x="85" y="161"/>
                </a:cubicBezTo>
                <a:cubicBezTo>
                  <a:pt x="89" y="161"/>
                  <a:pt x="93" y="165"/>
                  <a:pt x="93" y="169"/>
                </a:cubicBezTo>
                <a:lnTo>
                  <a:pt x="93" y="212"/>
                </a:lnTo>
                <a:close/>
                <a:moveTo>
                  <a:pt x="167" y="421"/>
                </a:moveTo>
                <a:cubicBezTo>
                  <a:pt x="167" y="425"/>
                  <a:pt x="163" y="429"/>
                  <a:pt x="158" y="429"/>
                </a:cubicBezTo>
                <a:cubicBezTo>
                  <a:pt x="115" y="429"/>
                  <a:pt x="115" y="429"/>
                  <a:pt x="115" y="429"/>
                </a:cubicBezTo>
                <a:cubicBezTo>
                  <a:pt x="111" y="429"/>
                  <a:pt x="107" y="425"/>
                  <a:pt x="107" y="421"/>
                </a:cubicBezTo>
                <a:cubicBezTo>
                  <a:pt x="107" y="378"/>
                  <a:pt x="107" y="378"/>
                  <a:pt x="107" y="378"/>
                </a:cubicBezTo>
                <a:cubicBezTo>
                  <a:pt x="107" y="373"/>
                  <a:pt x="111" y="369"/>
                  <a:pt x="115" y="369"/>
                </a:cubicBezTo>
                <a:cubicBezTo>
                  <a:pt x="158" y="369"/>
                  <a:pt x="158" y="369"/>
                  <a:pt x="158" y="369"/>
                </a:cubicBezTo>
                <a:cubicBezTo>
                  <a:pt x="163" y="369"/>
                  <a:pt x="167" y="373"/>
                  <a:pt x="167" y="378"/>
                </a:cubicBezTo>
                <a:lnTo>
                  <a:pt x="167" y="421"/>
                </a:lnTo>
                <a:close/>
                <a:moveTo>
                  <a:pt x="167" y="351"/>
                </a:moveTo>
                <a:cubicBezTo>
                  <a:pt x="167" y="356"/>
                  <a:pt x="163" y="359"/>
                  <a:pt x="158" y="359"/>
                </a:cubicBezTo>
                <a:cubicBezTo>
                  <a:pt x="115" y="359"/>
                  <a:pt x="115" y="359"/>
                  <a:pt x="115" y="359"/>
                </a:cubicBezTo>
                <a:cubicBezTo>
                  <a:pt x="111" y="359"/>
                  <a:pt x="107" y="356"/>
                  <a:pt x="107" y="351"/>
                </a:cubicBezTo>
                <a:cubicBezTo>
                  <a:pt x="107" y="308"/>
                  <a:pt x="107" y="308"/>
                  <a:pt x="107" y="308"/>
                </a:cubicBezTo>
                <a:cubicBezTo>
                  <a:pt x="107" y="303"/>
                  <a:pt x="111" y="300"/>
                  <a:pt x="115" y="300"/>
                </a:cubicBezTo>
                <a:cubicBezTo>
                  <a:pt x="158" y="300"/>
                  <a:pt x="158" y="300"/>
                  <a:pt x="158" y="300"/>
                </a:cubicBezTo>
                <a:cubicBezTo>
                  <a:pt x="163" y="300"/>
                  <a:pt x="167" y="303"/>
                  <a:pt x="167" y="308"/>
                </a:cubicBezTo>
                <a:lnTo>
                  <a:pt x="167" y="351"/>
                </a:lnTo>
                <a:close/>
                <a:moveTo>
                  <a:pt x="167" y="281"/>
                </a:moveTo>
                <a:cubicBezTo>
                  <a:pt x="167" y="286"/>
                  <a:pt x="163" y="290"/>
                  <a:pt x="158" y="290"/>
                </a:cubicBezTo>
                <a:cubicBezTo>
                  <a:pt x="115" y="290"/>
                  <a:pt x="115" y="290"/>
                  <a:pt x="115" y="290"/>
                </a:cubicBezTo>
                <a:cubicBezTo>
                  <a:pt x="111" y="290"/>
                  <a:pt x="107" y="286"/>
                  <a:pt x="107" y="281"/>
                </a:cubicBezTo>
                <a:cubicBezTo>
                  <a:pt x="107" y="238"/>
                  <a:pt x="107" y="238"/>
                  <a:pt x="107" y="238"/>
                </a:cubicBezTo>
                <a:cubicBezTo>
                  <a:pt x="107" y="234"/>
                  <a:pt x="111" y="230"/>
                  <a:pt x="115" y="230"/>
                </a:cubicBezTo>
                <a:cubicBezTo>
                  <a:pt x="158" y="230"/>
                  <a:pt x="158" y="230"/>
                  <a:pt x="158" y="230"/>
                </a:cubicBezTo>
                <a:cubicBezTo>
                  <a:pt x="163" y="230"/>
                  <a:pt x="167" y="234"/>
                  <a:pt x="167" y="238"/>
                </a:cubicBezTo>
                <a:lnTo>
                  <a:pt x="167" y="281"/>
                </a:lnTo>
                <a:close/>
                <a:moveTo>
                  <a:pt x="167" y="212"/>
                </a:moveTo>
                <a:cubicBezTo>
                  <a:pt x="167" y="217"/>
                  <a:pt x="163" y="221"/>
                  <a:pt x="158" y="221"/>
                </a:cubicBezTo>
                <a:cubicBezTo>
                  <a:pt x="115" y="221"/>
                  <a:pt x="115" y="221"/>
                  <a:pt x="115" y="221"/>
                </a:cubicBezTo>
                <a:cubicBezTo>
                  <a:pt x="111" y="221"/>
                  <a:pt x="107" y="217"/>
                  <a:pt x="107" y="212"/>
                </a:cubicBezTo>
                <a:cubicBezTo>
                  <a:pt x="107" y="169"/>
                  <a:pt x="107" y="169"/>
                  <a:pt x="107" y="169"/>
                </a:cubicBezTo>
                <a:cubicBezTo>
                  <a:pt x="107" y="165"/>
                  <a:pt x="111" y="161"/>
                  <a:pt x="115" y="161"/>
                </a:cubicBezTo>
                <a:cubicBezTo>
                  <a:pt x="158" y="161"/>
                  <a:pt x="158" y="161"/>
                  <a:pt x="158" y="161"/>
                </a:cubicBezTo>
                <a:cubicBezTo>
                  <a:pt x="163" y="161"/>
                  <a:pt x="167" y="165"/>
                  <a:pt x="167" y="169"/>
                </a:cubicBezTo>
                <a:lnTo>
                  <a:pt x="167" y="212"/>
                </a:lnTo>
                <a:close/>
                <a:moveTo>
                  <a:pt x="240" y="421"/>
                </a:moveTo>
                <a:cubicBezTo>
                  <a:pt x="240" y="425"/>
                  <a:pt x="237" y="429"/>
                  <a:pt x="232" y="429"/>
                </a:cubicBezTo>
                <a:cubicBezTo>
                  <a:pt x="189" y="429"/>
                  <a:pt x="189" y="429"/>
                  <a:pt x="189" y="429"/>
                </a:cubicBezTo>
                <a:cubicBezTo>
                  <a:pt x="184" y="429"/>
                  <a:pt x="181" y="425"/>
                  <a:pt x="181" y="421"/>
                </a:cubicBezTo>
                <a:cubicBezTo>
                  <a:pt x="181" y="378"/>
                  <a:pt x="181" y="378"/>
                  <a:pt x="181" y="378"/>
                </a:cubicBezTo>
                <a:cubicBezTo>
                  <a:pt x="181" y="373"/>
                  <a:pt x="184" y="369"/>
                  <a:pt x="189" y="369"/>
                </a:cubicBezTo>
                <a:cubicBezTo>
                  <a:pt x="232" y="369"/>
                  <a:pt x="232" y="369"/>
                  <a:pt x="232" y="369"/>
                </a:cubicBezTo>
                <a:cubicBezTo>
                  <a:pt x="237" y="369"/>
                  <a:pt x="240" y="373"/>
                  <a:pt x="240" y="378"/>
                </a:cubicBezTo>
                <a:lnTo>
                  <a:pt x="240" y="421"/>
                </a:lnTo>
                <a:close/>
                <a:moveTo>
                  <a:pt x="240" y="351"/>
                </a:moveTo>
                <a:cubicBezTo>
                  <a:pt x="240" y="356"/>
                  <a:pt x="237" y="359"/>
                  <a:pt x="232" y="359"/>
                </a:cubicBezTo>
                <a:cubicBezTo>
                  <a:pt x="189" y="359"/>
                  <a:pt x="189" y="359"/>
                  <a:pt x="189" y="359"/>
                </a:cubicBezTo>
                <a:cubicBezTo>
                  <a:pt x="184" y="359"/>
                  <a:pt x="181" y="356"/>
                  <a:pt x="181" y="351"/>
                </a:cubicBezTo>
                <a:cubicBezTo>
                  <a:pt x="181" y="308"/>
                  <a:pt x="181" y="308"/>
                  <a:pt x="181" y="308"/>
                </a:cubicBezTo>
                <a:cubicBezTo>
                  <a:pt x="181" y="303"/>
                  <a:pt x="184" y="300"/>
                  <a:pt x="189" y="300"/>
                </a:cubicBezTo>
                <a:cubicBezTo>
                  <a:pt x="232" y="300"/>
                  <a:pt x="232" y="300"/>
                  <a:pt x="232" y="300"/>
                </a:cubicBezTo>
                <a:cubicBezTo>
                  <a:pt x="237" y="300"/>
                  <a:pt x="240" y="303"/>
                  <a:pt x="240" y="308"/>
                </a:cubicBezTo>
                <a:lnTo>
                  <a:pt x="240" y="351"/>
                </a:lnTo>
                <a:close/>
                <a:moveTo>
                  <a:pt x="240" y="281"/>
                </a:moveTo>
                <a:cubicBezTo>
                  <a:pt x="240" y="286"/>
                  <a:pt x="237" y="290"/>
                  <a:pt x="232" y="290"/>
                </a:cubicBezTo>
                <a:cubicBezTo>
                  <a:pt x="189" y="290"/>
                  <a:pt x="189" y="290"/>
                  <a:pt x="189" y="290"/>
                </a:cubicBezTo>
                <a:cubicBezTo>
                  <a:pt x="184" y="290"/>
                  <a:pt x="181" y="286"/>
                  <a:pt x="181" y="281"/>
                </a:cubicBezTo>
                <a:cubicBezTo>
                  <a:pt x="181" y="238"/>
                  <a:pt x="181" y="238"/>
                  <a:pt x="181" y="238"/>
                </a:cubicBezTo>
                <a:cubicBezTo>
                  <a:pt x="181" y="234"/>
                  <a:pt x="184" y="230"/>
                  <a:pt x="189" y="230"/>
                </a:cubicBezTo>
                <a:cubicBezTo>
                  <a:pt x="232" y="230"/>
                  <a:pt x="232" y="230"/>
                  <a:pt x="232" y="230"/>
                </a:cubicBezTo>
                <a:cubicBezTo>
                  <a:pt x="237" y="230"/>
                  <a:pt x="240" y="234"/>
                  <a:pt x="240" y="238"/>
                </a:cubicBezTo>
                <a:lnTo>
                  <a:pt x="240" y="281"/>
                </a:lnTo>
                <a:close/>
                <a:moveTo>
                  <a:pt x="240" y="212"/>
                </a:moveTo>
                <a:cubicBezTo>
                  <a:pt x="240" y="217"/>
                  <a:pt x="237" y="221"/>
                  <a:pt x="232" y="221"/>
                </a:cubicBezTo>
                <a:cubicBezTo>
                  <a:pt x="189" y="221"/>
                  <a:pt x="189" y="221"/>
                  <a:pt x="189" y="221"/>
                </a:cubicBezTo>
                <a:cubicBezTo>
                  <a:pt x="184" y="221"/>
                  <a:pt x="181" y="217"/>
                  <a:pt x="181" y="212"/>
                </a:cubicBezTo>
                <a:cubicBezTo>
                  <a:pt x="181" y="169"/>
                  <a:pt x="181" y="169"/>
                  <a:pt x="181" y="169"/>
                </a:cubicBezTo>
                <a:cubicBezTo>
                  <a:pt x="181" y="165"/>
                  <a:pt x="184" y="161"/>
                  <a:pt x="189" y="161"/>
                </a:cubicBezTo>
                <a:cubicBezTo>
                  <a:pt x="232" y="161"/>
                  <a:pt x="232" y="161"/>
                  <a:pt x="232" y="161"/>
                </a:cubicBezTo>
                <a:cubicBezTo>
                  <a:pt x="237" y="161"/>
                  <a:pt x="240" y="165"/>
                  <a:pt x="240" y="169"/>
                </a:cubicBezTo>
                <a:lnTo>
                  <a:pt x="240" y="212"/>
                </a:lnTo>
                <a:close/>
                <a:moveTo>
                  <a:pt x="314" y="332"/>
                </a:moveTo>
                <a:cubicBezTo>
                  <a:pt x="314" y="332"/>
                  <a:pt x="314" y="332"/>
                  <a:pt x="314" y="332"/>
                </a:cubicBezTo>
                <a:cubicBezTo>
                  <a:pt x="314" y="421"/>
                  <a:pt x="314" y="421"/>
                  <a:pt x="314" y="421"/>
                </a:cubicBezTo>
                <a:cubicBezTo>
                  <a:pt x="314" y="425"/>
                  <a:pt x="311" y="429"/>
                  <a:pt x="306" y="429"/>
                </a:cubicBezTo>
                <a:cubicBezTo>
                  <a:pt x="263" y="429"/>
                  <a:pt x="263" y="429"/>
                  <a:pt x="263" y="429"/>
                </a:cubicBezTo>
                <a:cubicBezTo>
                  <a:pt x="258" y="429"/>
                  <a:pt x="255" y="425"/>
                  <a:pt x="255" y="421"/>
                </a:cubicBezTo>
                <a:cubicBezTo>
                  <a:pt x="255" y="351"/>
                  <a:pt x="255" y="351"/>
                  <a:pt x="255" y="351"/>
                </a:cubicBezTo>
                <a:cubicBezTo>
                  <a:pt x="255" y="332"/>
                  <a:pt x="255" y="332"/>
                  <a:pt x="255" y="332"/>
                </a:cubicBezTo>
                <a:cubicBezTo>
                  <a:pt x="255" y="308"/>
                  <a:pt x="255" y="308"/>
                  <a:pt x="255" y="308"/>
                </a:cubicBezTo>
                <a:cubicBezTo>
                  <a:pt x="255" y="303"/>
                  <a:pt x="258" y="300"/>
                  <a:pt x="263" y="300"/>
                </a:cubicBezTo>
                <a:cubicBezTo>
                  <a:pt x="306" y="300"/>
                  <a:pt x="306" y="300"/>
                  <a:pt x="306" y="300"/>
                </a:cubicBezTo>
                <a:cubicBezTo>
                  <a:pt x="311" y="300"/>
                  <a:pt x="314" y="303"/>
                  <a:pt x="314" y="308"/>
                </a:cubicBezTo>
                <a:lnTo>
                  <a:pt x="314" y="332"/>
                </a:lnTo>
                <a:close/>
                <a:moveTo>
                  <a:pt x="314" y="281"/>
                </a:moveTo>
                <a:cubicBezTo>
                  <a:pt x="314" y="286"/>
                  <a:pt x="311" y="290"/>
                  <a:pt x="306" y="290"/>
                </a:cubicBezTo>
                <a:cubicBezTo>
                  <a:pt x="263" y="290"/>
                  <a:pt x="263" y="290"/>
                  <a:pt x="263" y="290"/>
                </a:cubicBezTo>
                <a:cubicBezTo>
                  <a:pt x="258" y="290"/>
                  <a:pt x="255" y="286"/>
                  <a:pt x="255" y="281"/>
                </a:cubicBezTo>
                <a:cubicBezTo>
                  <a:pt x="255" y="238"/>
                  <a:pt x="255" y="238"/>
                  <a:pt x="255" y="238"/>
                </a:cubicBezTo>
                <a:cubicBezTo>
                  <a:pt x="255" y="234"/>
                  <a:pt x="258" y="230"/>
                  <a:pt x="263" y="230"/>
                </a:cubicBezTo>
                <a:cubicBezTo>
                  <a:pt x="306" y="230"/>
                  <a:pt x="306" y="230"/>
                  <a:pt x="306" y="230"/>
                </a:cubicBezTo>
                <a:cubicBezTo>
                  <a:pt x="311" y="230"/>
                  <a:pt x="314" y="234"/>
                  <a:pt x="314" y="238"/>
                </a:cubicBezTo>
                <a:lnTo>
                  <a:pt x="314" y="281"/>
                </a:lnTo>
                <a:close/>
                <a:moveTo>
                  <a:pt x="314" y="212"/>
                </a:moveTo>
                <a:cubicBezTo>
                  <a:pt x="314" y="217"/>
                  <a:pt x="311" y="221"/>
                  <a:pt x="306" y="221"/>
                </a:cubicBezTo>
                <a:cubicBezTo>
                  <a:pt x="263" y="221"/>
                  <a:pt x="263" y="221"/>
                  <a:pt x="263" y="221"/>
                </a:cubicBezTo>
                <a:cubicBezTo>
                  <a:pt x="258" y="221"/>
                  <a:pt x="255" y="217"/>
                  <a:pt x="255" y="212"/>
                </a:cubicBezTo>
                <a:cubicBezTo>
                  <a:pt x="255" y="169"/>
                  <a:pt x="255" y="169"/>
                  <a:pt x="255" y="169"/>
                </a:cubicBezTo>
                <a:cubicBezTo>
                  <a:pt x="255" y="165"/>
                  <a:pt x="258" y="161"/>
                  <a:pt x="263" y="161"/>
                </a:cubicBezTo>
                <a:cubicBezTo>
                  <a:pt x="306" y="161"/>
                  <a:pt x="306" y="161"/>
                  <a:pt x="306" y="161"/>
                </a:cubicBezTo>
                <a:cubicBezTo>
                  <a:pt x="311" y="161"/>
                  <a:pt x="314" y="165"/>
                  <a:pt x="314" y="169"/>
                </a:cubicBezTo>
                <a:lnTo>
                  <a:pt x="314" y="212"/>
                </a:lnTo>
                <a:close/>
                <a:moveTo>
                  <a:pt x="323" y="112"/>
                </a:moveTo>
                <a:cubicBezTo>
                  <a:pt x="323" y="117"/>
                  <a:pt x="319" y="121"/>
                  <a:pt x="314" y="121"/>
                </a:cubicBezTo>
                <a:cubicBezTo>
                  <a:pt x="35" y="121"/>
                  <a:pt x="35" y="121"/>
                  <a:pt x="35" y="121"/>
                </a:cubicBezTo>
                <a:cubicBezTo>
                  <a:pt x="30" y="121"/>
                  <a:pt x="26" y="117"/>
                  <a:pt x="26" y="112"/>
                </a:cubicBezTo>
                <a:cubicBezTo>
                  <a:pt x="26" y="66"/>
                  <a:pt x="26" y="66"/>
                  <a:pt x="26" y="66"/>
                </a:cubicBezTo>
                <a:cubicBezTo>
                  <a:pt x="26" y="61"/>
                  <a:pt x="30" y="57"/>
                  <a:pt x="35" y="57"/>
                </a:cubicBezTo>
                <a:cubicBezTo>
                  <a:pt x="314" y="57"/>
                  <a:pt x="314" y="57"/>
                  <a:pt x="314" y="57"/>
                </a:cubicBezTo>
                <a:cubicBezTo>
                  <a:pt x="319" y="57"/>
                  <a:pt x="323" y="61"/>
                  <a:pt x="323" y="66"/>
                </a:cubicBezTo>
                <a:lnTo>
                  <a:pt x="323" y="112"/>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57" name="Group 56">
            <a:extLst>
              <a:ext uri="{FF2B5EF4-FFF2-40B4-BE49-F238E27FC236}">
                <a16:creationId xmlns:a16="http://schemas.microsoft.com/office/drawing/2014/main" id="{745109AB-88C2-5802-C821-10F7AE47F13E}"/>
              </a:ext>
            </a:extLst>
          </p:cNvPr>
          <p:cNvGrpSpPr>
            <a:grpSpLocks noChangeAspect="1"/>
          </p:cNvGrpSpPr>
          <p:nvPr/>
        </p:nvGrpSpPr>
        <p:grpSpPr>
          <a:xfrm>
            <a:off x="6400800" y="4862248"/>
            <a:ext cx="343902" cy="320040"/>
            <a:chOff x="9839325" y="1808163"/>
            <a:chExt cx="388937" cy="361950"/>
          </a:xfrm>
          <a:solidFill>
            <a:sysClr val="window" lastClr="FFFFFF"/>
          </a:solidFill>
          <a:effectLst>
            <a:outerShdw blurRad="50800" dist="38100" dir="5400000" algn="t" rotWithShape="0">
              <a:prstClr val="black">
                <a:alpha val="40000"/>
              </a:prstClr>
            </a:outerShdw>
          </a:effectLst>
        </p:grpSpPr>
        <p:sp>
          <p:nvSpPr>
            <p:cNvPr id="58" name="Freeform 8">
              <a:extLst>
                <a:ext uri="{FF2B5EF4-FFF2-40B4-BE49-F238E27FC236}">
                  <a16:creationId xmlns:a16="http://schemas.microsoft.com/office/drawing/2014/main" id="{E047B46C-C864-3E1F-5773-A02AB73AFEB4}"/>
                </a:ext>
              </a:extLst>
            </p:cNvPr>
            <p:cNvSpPr>
              <a:spLocks/>
            </p:cNvSpPr>
            <p:nvPr/>
          </p:nvSpPr>
          <p:spPr bwMode="auto">
            <a:xfrm>
              <a:off x="9839325" y="1808163"/>
              <a:ext cx="388937" cy="361950"/>
            </a:xfrm>
            <a:custGeom>
              <a:avLst/>
              <a:gdLst>
                <a:gd name="T0" fmla="*/ 435 w 465"/>
                <a:gd name="T1" fmla="*/ 431 h 431"/>
                <a:gd name="T2" fmla="*/ 0 w 465"/>
                <a:gd name="T3" fmla="*/ 431 h 431"/>
                <a:gd name="T4" fmla="*/ 0 w 465"/>
                <a:gd name="T5" fmla="*/ 19 h 431"/>
                <a:gd name="T6" fmla="*/ 32 w 465"/>
                <a:gd name="T7" fmla="*/ 19 h 431"/>
                <a:gd name="T8" fmla="*/ 32 w 465"/>
                <a:gd name="T9" fmla="*/ 399 h 431"/>
                <a:gd name="T10" fmla="*/ 435 w 465"/>
                <a:gd name="T11" fmla="*/ 399 h 431"/>
                <a:gd name="T12" fmla="*/ 435 w 465"/>
                <a:gd name="T13" fmla="*/ 431 h 431"/>
              </a:gdLst>
              <a:ahLst/>
              <a:cxnLst>
                <a:cxn ang="0">
                  <a:pos x="T0" y="T1"/>
                </a:cxn>
                <a:cxn ang="0">
                  <a:pos x="T2" y="T3"/>
                </a:cxn>
                <a:cxn ang="0">
                  <a:pos x="T4" y="T5"/>
                </a:cxn>
                <a:cxn ang="0">
                  <a:pos x="T6" y="T7"/>
                </a:cxn>
                <a:cxn ang="0">
                  <a:pos x="T8" y="T9"/>
                </a:cxn>
                <a:cxn ang="0">
                  <a:pos x="T10" y="T11"/>
                </a:cxn>
                <a:cxn ang="0">
                  <a:pos x="T12" y="T13"/>
                </a:cxn>
              </a:cxnLst>
              <a:rect l="0" t="0" r="r" b="b"/>
              <a:pathLst>
                <a:path w="465" h="431">
                  <a:moveTo>
                    <a:pt x="435" y="431"/>
                  </a:moveTo>
                  <a:cubicBezTo>
                    <a:pt x="406" y="431"/>
                    <a:pt x="0" y="431"/>
                    <a:pt x="0" y="431"/>
                  </a:cubicBezTo>
                  <a:cubicBezTo>
                    <a:pt x="0" y="431"/>
                    <a:pt x="0" y="34"/>
                    <a:pt x="0" y="19"/>
                  </a:cubicBezTo>
                  <a:cubicBezTo>
                    <a:pt x="0" y="4"/>
                    <a:pt x="32" y="0"/>
                    <a:pt x="32" y="19"/>
                  </a:cubicBezTo>
                  <a:cubicBezTo>
                    <a:pt x="32" y="38"/>
                    <a:pt x="32" y="399"/>
                    <a:pt x="32" y="399"/>
                  </a:cubicBezTo>
                  <a:cubicBezTo>
                    <a:pt x="32" y="399"/>
                    <a:pt x="413" y="399"/>
                    <a:pt x="435" y="399"/>
                  </a:cubicBezTo>
                  <a:cubicBezTo>
                    <a:pt x="458" y="399"/>
                    <a:pt x="465" y="431"/>
                    <a:pt x="435"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9" name="Freeform 9">
              <a:extLst>
                <a:ext uri="{FF2B5EF4-FFF2-40B4-BE49-F238E27FC236}">
                  <a16:creationId xmlns:a16="http://schemas.microsoft.com/office/drawing/2014/main" id="{C2FE52C0-22D5-97D1-0D27-8BD527FFBA53}"/>
                </a:ext>
              </a:extLst>
            </p:cNvPr>
            <p:cNvSpPr>
              <a:spLocks/>
            </p:cNvSpPr>
            <p:nvPr/>
          </p:nvSpPr>
          <p:spPr bwMode="auto">
            <a:xfrm>
              <a:off x="9885363" y="1863725"/>
              <a:ext cx="287337" cy="234950"/>
            </a:xfrm>
            <a:custGeom>
              <a:avLst/>
              <a:gdLst>
                <a:gd name="T0" fmla="*/ 11 w 343"/>
                <a:gd name="T1" fmla="*/ 281 h 281"/>
                <a:gd name="T2" fmla="*/ 6 w 343"/>
                <a:gd name="T3" fmla="*/ 279 h 281"/>
                <a:gd name="T4" fmla="*/ 3 w 343"/>
                <a:gd name="T5" fmla="*/ 266 h 281"/>
                <a:gd name="T6" fmla="*/ 38 w 343"/>
                <a:gd name="T7" fmla="*/ 210 h 281"/>
                <a:gd name="T8" fmla="*/ 51 w 343"/>
                <a:gd name="T9" fmla="*/ 207 h 281"/>
                <a:gd name="T10" fmla="*/ 88 w 343"/>
                <a:gd name="T11" fmla="*/ 229 h 281"/>
                <a:gd name="T12" fmla="*/ 200 w 343"/>
                <a:gd name="T13" fmla="*/ 83 h 281"/>
                <a:gd name="T14" fmla="*/ 210 w 343"/>
                <a:gd name="T15" fmla="*/ 80 h 281"/>
                <a:gd name="T16" fmla="*/ 217 w 343"/>
                <a:gd name="T17" fmla="*/ 86 h 281"/>
                <a:gd name="T18" fmla="*/ 239 w 343"/>
                <a:gd name="T19" fmla="*/ 155 h 281"/>
                <a:gd name="T20" fmla="*/ 324 w 343"/>
                <a:gd name="T21" fmla="*/ 7 h 281"/>
                <a:gd name="T22" fmla="*/ 337 w 343"/>
                <a:gd name="T23" fmla="*/ 3 h 281"/>
                <a:gd name="T24" fmla="*/ 340 w 343"/>
                <a:gd name="T25" fmla="*/ 16 h 281"/>
                <a:gd name="T26" fmla="*/ 245 w 343"/>
                <a:gd name="T27" fmla="*/ 183 h 281"/>
                <a:gd name="T28" fmla="*/ 236 w 343"/>
                <a:gd name="T29" fmla="*/ 188 h 281"/>
                <a:gd name="T30" fmla="*/ 228 w 343"/>
                <a:gd name="T31" fmla="*/ 181 h 281"/>
                <a:gd name="T32" fmla="*/ 204 w 343"/>
                <a:gd name="T33" fmla="*/ 109 h 281"/>
                <a:gd name="T34" fmla="*/ 98 w 343"/>
                <a:gd name="T35" fmla="*/ 247 h 281"/>
                <a:gd name="T36" fmla="*/ 86 w 343"/>
                <a:gd name="T37" fmla="*/ 250 h 281"/>
                <a:gd name="T38" fmla="*/ 49 w 343"/>
                <a:gd name="T39" fmla="*/ 228 h 281"/>
                <a:gd name="T40" fmla="*/ 19 w 343"/>
                <a:gd name="T41" fmla="*/ 276 h 281"/>
                <a:gd name="T42" fmla="*/ 11 w 343"/>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281">
                  <a:moveTo>
                    <a:pt x="11" y="281"/>
                  </a:moveTo>
                  <a:cubicBezTo>
                    <a:pt x="9" y="281"/>
                    <a:pt x="7" y="280"/>
                    <a:pt x="6" y="279"/>
                  </a:cubicBezTo>
                  <a:cubicBezTo>
                    <a:pt x="1" y="276"/>
                    <a:pt x="0" y="271"/>
                    <a:pt x="3" y="266"/>
                  </a:cubicBezTo>
                  <a:cubicBezTo>
                    <a:pt x="38" y="210"/>
                    <a:pt x="38" y="210"/>
                    <a:pt x="38" y="210"/>
                  </a:cubicBezTo>
                  <a:cubicBezTo>
                    <a:pt x="41" y="206"/>
                    <a:pt x="46" y="204"/>
                    <a:pt x="51" y="207"/>
                  </a:cubicBezTo>
                  <a:cubicBezTo>
                    <a:pt x="88" y="229"/>
                    <a:pt x="88" y="229"/>
                    <a:pt x="88" y="229"/>
                  </a:cubicBezTo>
                  <a:cubicBezTo>
                    <a:pt x="200" y="83"/>
                    <a:pt x="200" y="83"/>
                    <a:pt x="200" y="83"/>
                  </a:cubicBezTo>
                  <a:cubicBezTo>
                    <a:pt x="203" y="80"/>
                    <a:pt x="206" y="79"/>
                    <a:pt x="210" y="80"/>
                  </a:cubicBezTo>
                  <a:cubicBezTo>
                    <a:pt x="213" y="80"/>
                    <a:pt x="216" y="83"/>
                    <a:pt x="217" y="86"/>
                  </a:cubicBezTo>
                  <a:cubicBezTo>
                    <a:pt x="239" y="155"/>
                    <a:pt x="239" y="155"/>
                    <a:pt x="239" y="155"/>
                  </a:cubicBezTo>
                  <a:cubicBezTo>
                    <a:pt x="324" y="7"/>
                    <a:pt x="324" y="7"/>
                    <a:pt x="324" y="7"/>
                  </a:cubicBezTo>
                  <a:cubicBezTo>
                    <a:pt x="326" y="2"/>
                    <a:pt x="332" y="0"/>
                    <a:pt x="337" y="3"/>
                  </a:cubicBezTo>
                  <a:cubicBezTo>
                    <a:pt x="341" y="6"/>
                    <a:pt x="343" y="11"/>
                    <a:pt x="340" y="16"/>
                  </a:cubicBezTo>
                  <a:cubicBezTo>
                    <a:pt x="245" y="183"/>
                    <a:pt x="245" y="183"/>
                    <a:pt x="245" y="183"/>
                  </a:cubicBezTo>
                  <a:cubicBezTo>
                    <a:pt x="243" y="187"/>
                    <a:pt x="239" y="189"/>
                    <a:pt x="236" y="188"/>
                  </a:cubicBezTo>
                  <a:cubicBezTo>
                    <a:pt x="232" y="188"/>
                    <a:pt x="229" y="185"/>
                    <a:pt x="228" y="181"/>
                  </a:cubicBezTo>
                  <a:cubicBezTo>
                    <a:pt x="204" y="109"/>
                    <a:pt x="204" y="109"/>
                    <a:pt x="204" y="109"/>
                  </a:cubicBezTo>
                  <a:cubicBezTo>
                    <a:pt x="98" y="247"/>
                    <a:pt x="98" y="247"/>
                    <a:pt x="98" y="247"/>
                  </a:cubicBezTo>
                  <a:cubicBezTo>
                    <a:pt x="95" y="251"/>
                    <a:pt x="90" y="252"/>
                    <a:pt x="86" y="250"/>
                  </a:cubicBezTo>
                  <a:cubicBezTo>
                    <a:pt x="49" y="228"/>
                    <a:pt x="49" y="228"/>
                    <a:pt x="49" y="228"/>
                  </a:cubicBezTo>
                  <a:cubicBezTo>
                    <a:pt x="19" y="276"/>
                    <a:pt x="19" y="276"/>
                    <a:pt x="19" y="276"/>
                  </a:cubicBezTo>
                  <a:cubicBezTo>
                    <a:pt x="17" y="279"/>
                    <a:pt x="14" y="281"/>
                    <a:pt x="1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60" name="Group 59">
            <a:extLst>
              <a:ext uri="{FF2B5EF4-FFF2-40B4-BE49-F238E27FC236}">
                <a16:creationId xmlns:a16="http://schemas.microsoft.com/office/drawing/2014/main" id="{7895F862-F445-89D1-0A19-168DA9B1EEA1}"/>
              </a:ext>
            </a:extLst>
          </p:cNvPr>
          <p:cNvGrpSpPr/>
          <p:nvPr/>
        </p:nvGrpSpPr>
        <p:grpSpPr>
          <a:xfrm>
            <a:off x="7010400" y="3383642"/>
            <a:ext cx="304800" cy="320695"/>
            <a:chOff x="9839325" y="762000"/>
            <a:chExt cx="517525" cy="544513"/>
          </a:xfrm>
          <a:solidFill>
            <a:sysClr val="window" lastClr="FFFFFF"/>
          </a:solidFill>
          <a:effectLst>
            <a:outerShdw blurRad="50800" dist="38100" dir="5400000" algn="t" rotWithShape="0">
              <a:prstClr val="black">
                <a:alpha val="40000"/>
              </a:prstClr>
            </a:outerShdw>
          </a:effectLst>
        </p:grpSpPr>
        <p:sp>
          <p:nvSpPr>
            <p:cNvPr id="61" name="Rectangle 10">
              <a:extLst>
                <a:ext uri="{FF2B5EF4-FFF2-40B4-BE49-F238E27FC236}">
                  <a16:creationId xmlns:a16="http://schemas.microsoft.com/office/drawing/2014/main" id="{D5A57A59-107E-9944-3821-26A070C95D68}"/>
                </a:ext>
              </a:extLst>
            </p:cNvPr>
            <p:cNvSpPr>
              <a:spLocks noChangeArrowheads="1"/>
            </p:cNvSpPr>
            <p:nvPr/>
          </p:nvSpPr>
          <p:spPr bwMode="auto">
            <a:xfrm>
              <a:off x="9839325" y="1281113"/>
              <a:ext cx="5175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2" name="Rectangle 11">
              <a:extLst>
                <a:ext uri="{FF2B5EF4-FFF2-40B4-BE49-F238E27FC236}">
                  <a16:creationId xmlns:a16="http://schemas.microsoft.com/office/drawing/2014/main" id="{61C9C41A-D696-F793-6665-4C94EB2FFC24}"/>
                </a:ext>
              </a:extLst>
            </p:cNvPr>
            <p:cNvSpPr>
              <a:spLocks noChangeArrowheads="1"/>
            </p:cNvSpPr>
            <p:nvPr/>
          </p:nvSpPr>
          <p:spPr bwMode="auto">
            <a:xfrm>
              <a:off x="9859963" y="1228725"/>
              <a:ext cx="47625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3" name="Freeform 12">
              <a:extLst>
                <a:ext uri="{FF2B5EF4-FFF2-40B4-BE49-F238E27FC236}">
                  <a16:creationId xmlns:a16="http://schemas.microsoft.com/office/drawing/2014/main" id="{7302D994-47BC-0093-7198-167E34A57FD4}"/>
                </a:ext>
              </a:extLst>
            </p:cNvPr>
            <p:cNvSpPr>
              <a:spLocks/>
            </p:cNvSpPr>
            <p:nvPr/>
          </p:nvSpPr>
          <p:spPr bwMode="auto">
            <a:xfrm>
              <a:off x="100472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4" name="Freeform 13">
              <a:extLst>
                <a:ext uri="{FF2B5EF4-FFF2-40B4-BE49-F238E27FC236}">
                  <a16:creationId xmlns:a16="http://schemas.microsoft.com/office/drawing/2014/main" id="{B613D0DD-3FFD-5F39-F286-22EEB72AFD15}"/>
                </a:ext>
              </a:extLst>
            </p:cNvPr>
            <p:cNvSpPr>
              <a:spLocks/>
            </p:cNvSpPr>
            <p:nvPr/>
          </p:nvSpPr>
          <p:spPr bwMode="auto">
            <a:xfrm>
              <a:off x="101996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5" name="Freeform 14">
              <a:extLst>
                <a:ext uri="{FF2B5EF4-FFF2-40B4-BE49-F238E27FC236}">
                  <a16:creationId xmlns:a16="http://schemas.microsoft.com/office/drawing/2014/main" id="{94E8AC8A-D786-3C22-C739-89F04A21BCDD}"/>
                </a:ext>
              </a:extLst>
            </p:cNvPr>
            <p:cNvSpPr>
              <a:spLocks/>
            </p:cNvSpPr>
            <p:nvPr/>
          </p:nvSpPr>
          <p:spPr bwMode="auto">
            <a:xfrm>
              <a:off x="98948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3 w 64"/>
                <a:gd name="T21" fmla="*/ 128 h 145"/>
                <a:gd name="T22" fmla="*/ 53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3" y="128"/>
                  </a:lnTo>
                  <a:lnTo>
                    <a:pt x="53"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6" name="Freeform 15">
              <a:extLst>
                <a:ext uri="{FF2B5EF4-FFF2-40B4-BE49-F238E27FC236}">
                  <a16:creationId xmlns:a16="http://schemas.microsoft.com/office/drawing/2014/main" id="{A007E577-487B-D76C-DC9B-49CDC0D8E73D}"/>
                </a:ext>
              </a:extLst>
            </p:cNvPr>
            <p:cNvSpPr>
              <a:spLocks/>
            </p:cNvSpPr>
            <p:nvPr/>
          </p:nvSpPr>
          <p:spPr bwMode="auto">
            <a:xfrm>
              <a:off x="9859963" y="762000"/>
              <a:ext cx="476250" cy="177800"/>
            </a:xfrm>
            <a:custGeom>
              <a:avLst/>
              <a:gdLst>
                <a:gd name="T0" fmla="*/ 300 w 300"/>
                <a:gd name="T1" fmla="*/ 95 h 112"/>
                <a:gd name="T2" fmla="*/ 150 w 300"/>
                <a:gd name="T3" fmla="*/ 0 h 112"/>
                <a:gd name="T4" fmla="*/ 0 w 300"/>
                <a:gd name="T5" fmla="*/ 95 h 112"/>
                <a:gd name="T6" fmla="*/ 0 w 300"/>
                <a:gd name="T7" fmla="*/ 112 h 112"/>
                <a:gd name="T8" fmla="*/ 300 w 300"/>
                <a:gd name="T9" fmla="*/ 112 h 112"/>
                <a:gd name="T10" fmla="*/ 300 w 300"/>
                <a:gd name="T11" fmla="*/ 95 h 112"/>
              </a:gdLst>
              <a:ahLst/>
              <a:cxnLst>
                <a:cxn ang="0">
                  <a:pos x="T0" y="T1"/>
                </a:cxn>
                <a:cxn ang="0">
                  <a:pos x="T2" y="T3"/>
                </a:cxn>
                <a:cxn ang="0">
                  <a:pos x="T4" y="T5"/>
                </a:cxn>
                <a:cxn ang="0">
                  <a:pos x="T6" y="T7"/>
                </a:cxn>
                <a:cxn ang="0">
                  <a:pos x="T8" y="T9"/>
                </a:cxn>
                <a:cxn ang="0">
                  <a:pos x="T10" y="T11"/>
                </a:cxn>
              </a:cxnLst>
              <a:rect l="0" t="0" r="r" b="b"/>
              <a:pathLst>
                <a:path w="300" h="112">
                  <a:moveTo>
                    <a:pt x="300" y="95"/>
                  </a:moveTo>
                  <a:lnTo>
                    <a:pt x="150" y="0"/>
                  </a:lnTo>
                  <a:lnTo>
                    <a:pt x="0" y="95"/>
                  </a:lnTo>
                  <a:lnTo>
                    <a:pt x="0" y="112"/>
                  </a:lnTo>
                  <a:lnTo>
                    <a:pt x="300" y="112"/>
                  </a:lnTo>
                  <a:lnTo>
                    <a:pt x="30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67" name="Freeform 16">
            <a:extLst>
              <a:ext uri="{FF2B5EF4-FFF2-40B4-BE49-F238E27FC236}">
                <a16:creationId xmlns:a16="http://schemas.microsoft.com/office/drawing/2014/main" id="{B1BA3853-AD8B-43DE-123A-24D5D1D251B9}"/>
              </a:ext>
            </a:extLst>
          </p:cNvPr>
          <p:cNvSpPr>
            <a:spLocks noChangeAspect="1" noEditPoints="1"/>
          </p:cNvSpPr>
          <p:nvPr/>
        </p:nvSpPr>
        <p:spPr bwMode="auto">
          <a:xfrm>
            <a:off x="7010400" y="4336468"/>
            <a:ext cx="242066" cy="320040"/>
          </a:xfrm>
          <a:custGeom>
            <a:avLst/>
            <a:gdLst>
              <a:gd name="T0" fmla="*/ 0 w 208"/>
              <a:gd name="T1" fmla="*/ 1 h 275"/>
              <a:gd name="T2" fmla="*/ 2 w 208"/>
              <a:gd name="T3" fmla="*/ 275 h 275"/>
              <a:gd name="T4" fmla="*/ 208 w 208"/>
              <a:gd name="T5" fmla="*/ 274 h 275"/>
              <a:gd name="T6" fmla="*/ 207 w 208"/>
              <a:gd name="T7" fmla="*/ 0 h 275"/>
              <a:gd name="T8" fmla="*/ 0 w 208"/>
              <a:gd name="T9" fmla="*/ 1 h 275"/>
              <a:gd name="T10" fmla="*/ 120 w 208"/>
              <a:gd name="T11" fmla="*/ 261 h 275"/>
              <a:gd name="T12" fmla="*/ 92 w 208"/>
              <a:gd name="T13" fmla="*/ 261 h 275"/>
              <a:gd name="T14" fmla="*/ 92 w 208"/>
              <a:gd name="T15" fmla="*/ 241 h 275"/>
              <a:gd name="T16" fmla="*/ 119 w 208"/>
              <a:gd name="T17" fmla="*/ 241 h 275"/>
              <a:gd name="T18" fmla="*/ 120 w 208"/>
              <a:gd name="T19" fmla="*/ 261 h 275"/>
              <a:gd name="T20" fmla="*/ 123 w 208"/>
              <a:gd name="T21" fmla="*/ 172 h 275"/>
              <a:gd name="T22" fmla="*/ 26 w 208"/>
              <a:gd name="T23" fmla="*/ 172 h 275"/>
              <a:gd name="T24" fmla="*/ 26 w 208"/>
              <a:gd name="T25" fmla="*/ 157 h 275"/>
              <a:gd name="T26" fmla="*/ 123 w 208"/>
              <a:gd name="T27" fmla="*/ 156 h 275"/>
              <a:gd name="T28" fmla="*/ 123 w 208"/>
              <a:gd name="T29" fmla="*/ 172 h 275"/>
              <a:gd name="T30" fmla="*/ 183 w 208"/>
              <a:gd name="T31" fmla="*/ 140 h 275"/>
              <a:gd name="T32" fmla="*/ 26 w 208"/>
              <a:gd name="T33" fmla="*/ 141 h 275"/>
              <a:gd name="T34" fmla="*/ 26 w 208"/>
              <a:gd name="T35" fmla="*/ 125 h 275"/>
              <a:gd name="T36" fmla="*/ 183 w 208"/>
              <a:gd name="T37" fmla="*/ 124 h 275"/>
              <a:gd name="T38" fmla="*/ 183 w 208"/>
              <a:gd name="T39" fmla="*/ 140 h 275"/>
              <a:gd name="T40" fmla="*/ 182 w 208"/>
              <a:gd name="T41" fmla="*/ 108 h 275"/>
              <a:gd name="T42" fmla="*/ 26 w 208"/>
              <a:gd name="T43" fmla="*/ 109 h 275"/>
              <a:gd name="T44" fmla="*/ 26 w 208"/>
              <a:gd name="T45" fmla="*/ 93 h 275"/>
              <a:gd name="T46" fmla="*/ 182 w 208"/>
              <a:gd name="T47" fmla="*/ 92 h 275"/>
              <a:gd name="T48" fmla="*/ 182 w 208"/>
              <a:gd name="T49" fmla="*/ 108 h 275"/>
              <a:gd name="T50" fmla="*/ 182 w 208"/>
              <a:gd name="T51" fmla="*/ 76 h 275"/>
              <a:gd name="T52" fmla="*/ 25 w 208"/>
              <a:gd name="T53" fmla="*/ 77 h 275"/>
              <a:gd name="T54" fmla="*/ 25 w 208"/>
              <a:gd name="T55" fmla="*/ 61 h 275"/>
              <a:gd name="T56" fmla="*/ 182 w 208"/>
              <a:gd name="T57" fmla="*/ 60 h 275"/>
              <a:gd name="T58" fmla="*/ 182 w 208"/>
              <a:gd name="T59" fmla="*/ 76 h 275"/>
              <a:gd name="T60" fmla="*/ 182 w 208"/>
              <a:gd name="T61" fmla="*/ 44 h 275"/>
              <a:gd name="T62" fmla="*/ 25 w 208"/>
              <a:gd name="T63" fmla="*/ 45 h 275"/>
              <a:gd name="T64" fmla="*/ 25 w 208"/>
              <a:gd name="T65" fmla="*/ 29 h 275"/>
              <a:gd name="T66" fmla="*/ 182 w 208"/>
              <a:gd name="T67" fmla="*/ 29 h 275"/>
              <a:gd name="T68" fmla="*/ 182 w 208"/>
              <a:gd name="T69"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75">
                <a:moveTo>
                  <a:pt x="0" y="1"/>
                </a:moveTo>
                <a:lnTo>
                  <a:pt x="2" y="275"/>
                </a:lnTo>
                <a:lnTo>
                  <a:pt x="208" y="274"/>
                </a:lnTo>
                <a:lnTo>
                  <a:pt x="207" y="0"/>
                </a:lnTo>
                <a:lnTo>
                  <a:pt x="0" y="1"/>
                </a:lnTo>
                <a:close/>
                <a:moveTo>
                  <a:pt x="120" y="261"/>
                </a:moveTo>
                <a:lnTo>
                  <a:pt x="92" y="261"/>
                </a:lnTo>
                <a:lnTo>
                  <a:pt x="92" y="241"/>
                </a:lnTo>
                <a:lnTo>
                  <a:pt x="119" y="241"/>
                </a:lnTo>
                <a:lnTo>
                  <a:pt x="120" y="261"/>
                </a:lnTo>
                <a:close/>
                <a:moveTo>
                  <a:pt x="123" y="172"/>
                </a:moveTo>
                <a:lnTo>
                  <a:pt x="26" y="172"/>
                </a:lnTo>
                <a:lnTo>
                  <a:pt x="26" y="157"/>
                </a:lnTo>
                <a:lnTo>
                  <a:pt x="123" y="156"/>
                </a:lnTo>
                <a:lnTo>
                  <a:pt x="123" y="172"/>
                </a:lnTo>
                <a:close/>
                <a:moveTo>
                  <a:pt x="183" y="140"/>
                </a:moveTo>
                <a:lnTo>
                  <a:pt x="26" y="141"/>
                </a:lnTo>
                <a:lnTo>
                  <a:pt x="26" y="125"/>
                </a:lnTo>
                <a:lnTo>
                  <a:pt x="183" y="124"/>
                </a:lnTo>
                <a:lnTo>
                  <a:pt x="183" y="140"/>
                </a:lnTo>
                <a:close/>
                <a:moveTo>
                  <a:pt x="182" y="108"/>
                </a:moveTo>
                <a:lnTo>
                  <a:pt x="26" y="109"/>
                </a:lnTo>
                <a:lnTo>
                  <a:pt x="26" y="93"/>
                </a:lnTo>
                <a:lnTo>
                  <a:pt x="182" y="92"/>
                </a:lnTo>
                <a:lnTo>
                  <a:pt x="182" y="108"/>
                </a:lnTo>
                <a:close/>
                <a:moveTo>
                  <a:pt x="182" y="76"/>
                </a:moveTo>
                <a:lnTo>
                  <a:pt x="25" y="77"/>
                </a:lnTo>
                <a:lnTo>
                  <a:pt x="25" y="61"/>
                </a:lnTo>
                <a:lnTo>
                  <a:pt x="182" y="60"/>
                </a:lnTo>
                <a:lnTo>
                  <a:pt x="182" y="76"/>
                </a:lnTo>
                <a:close/>
                <a:moveTo>
                  <a:pt x="182" y="44"/>
                </a:moveTo>
                <a:lnTo>
                  <a:pt x="25" y="45"/>
                </a:lnTo>
                <a:lnTo>
                  <a:pt x="25" y="29"/>
                </a:lnTo>
                <a:lnTo>
                  <a:pt x="182" y="29"/>
                </a:lnTo>
                <a:lnTo>
                  <a:pt x="182" y="44"/>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8" name="Freeform 17">
            <a:extLst>
              <a:ext uri="{FF2B5EF4-FFF2-40B4-BE49-F238E27FC236}">
                <a16:creationId xmlns:a16="http://schemas.microsoft.com/office/drawing/2014/main" id="{71DD798F-F453-FB21-30BC-D613BF2CCD31}"/>
              </a:ext>
            </a:extLst>
          </p:cNvPr>
          <p:cNvSpPr>
            <a:spLocks noEditPoints="1"/>
          </p:cNvSpPr>
          <p:nvPr/>
        </p:nvSpPr>
        <p:spPr bwMode="auto">
          <a:xfrm>
            <a:off x="5486401" y="2920791"/>
            <a:ext cx="304799" cy="271037"/>
          </a:xfrm>
          <a:custGeom>
            <a:avLst/>
            <a:gdLst>
              <a:gd name="T0" fmla="*/ 567 w 614"/>
              <a:gd name="T1" fmla="*/ 109 h 547"/>
              <a:gd name="T2" fmla="*/ 475 w 614"/>
              <a:gd name="T3" fmla="*/ 94 h 547"/>
              <a:gd name="T4" fmla="*/ 472 w 614"/>
              <a:gd name="T5" fmla="*/ 67 h 547"/>
              <a:gd name="T6" fmla="*/ 471 w 614"/>
              <a:gd name="T7" fmla="*/ 67 h 547"/>
              <a:gd name="T8" fmla="*/ 505 w 614"/>
              <a:gd name="T9" fmla="*/ 33 h 547"/>
              <a:gd name="T10" fmla="*/ 471 w 614"/>
              <a:gd name="T11" fmla="*/ 0 h 547"/>
              <a:gd name="T12" fmla="*/ 129 w 614"/>
              <a:gd name="T13" fmla="*/ 0 h 547"/>
              <a:gd name="T14" fmla="*/ 96 w 614"/>
              <a:gd name="T15" fmla="*/ 33 h 547"/>
              <a:gd name="T16" fmla="*/ 129 w 614"/>
              <a:gd name="T17" fmla="*/ 67 h 547"/>
              <a:gd name="T18" fmla="*/ 128 w 614"/>
              <a:gd name="T19" fmla="*/ 67 h 547"/>
              <a:gd name="T20" fmla="*/ 125 w 614"/>
              <a:gd name="T21" fmla="*/ 90 h 547"/>
              <a:gd name="T22" fmla="*/ 48 w 614"/>
              <a:gd name="T23" fmla="*/ 107 h 547"/>
              <a:gd name="T24" fmla="*/ 10 w 614"/>
              <a:gd name="T25" fmla="*/ 206 h 547"/>
              <a:gd name="T26" fmla="*/ 170 w 614"/>
              <a:gd name="T27" fmla="*/ 291 h 547"/>
              <a:gd name="T28" fmla="*/ 243 w 614"/>
              <a:gd name="T29" fmla="*/ 362 h 547"/>
              <a:gd name="T30" fmla="*/ 243 w 614"/>
              <a:gd name="T31" fmla="*/ 476 h 547"/>
              <a:gd name="T32" fmla="*/ 212 w 614"/>
              <a:gd name="T33" fmla="*/ 476 h 547"/>
              <a:gd name="T34" fmla="*/ 177 w 614"/>
              <a:gd name="T35" fmla="*/ 511 h 547"/>
              <a:gd name="T36" fmla="*/ 212 w 614"/>
              <a:gd name="T37" fmla="*/ 547 h 547"/>
              <a:gd name="T38" fmla="*/ 388 w 614"/>
              <a:gd name="T39" fmla="*/ 547 h 547"/>
              <a:gd name="T40" fmla="*/ 424 w 614"/>
              <a:gd name="T41" fmla="*/ 511 h 547"/>
              <a:gd name="T42" fmla="*/ 388 w 614"/>
              <a:gd name="T43" fmla="*/ 476 h 547"/>
              <a:gd name="T44" fmla="*/ 357 w 614"/>
              <a:gd name="T45" fmla="*/ 476 h 547"/>
              <a:gd name="T46" fmla="*/ 357 w 614"/>
              <a:gd name="T47" fmla="*/ 362 h 547"/>
              <a:gd name="T48" fmla="*/ 425 w 614"/>
              <a:gd name="T49" fmla="*/ 300 h 547"/>
              <a:gd name="T50" fmla="*/ 593 w 614"/>
              <a:gd name="T51" fmla="*/ 209 h 547"/>
              <a:gd name="T52" fmla="*/ 567 w 614"/>
              <a:gd name="T53" fmla="*/ 109 h 547"/>
              <a:gd name="T54" fmla="*/ 64 w 614"/>
              <a:gd name="T55" fmla="*/ 197 h 547"/>
              <a:gd name="T56" fmla="*/ 77 w 614"/>
              <a:gd name="T57" fmla="*/ 151 h 547"/>
              <a:gd name="T58" fmla="*/ 125 w 614"/>
              <a:gd name="T59" fmla="*/ 142 h 547"/>
              <a:gd name="T60" fmla="*/ 144 w 614"/>
              <a:gd name="T61" fmla="*/ 236 h 547"/>
              <a:gd name="T62" fmla="*/ 64 w 614"/>
              <a:gd name="T63" fmla="*/ 197 h 547"/>
              <a:gd name="T64" fmla="*/ 299 w 614"/>
              <a:gd name="T65" fmla="*/ 266 h 547"/>
              <a:gd name="T66" fmla="*/ 223 w 614"/>
              <a:gd name="T67" fmla="*/ 190 h 547"/>
              <a:gd name="T68" fmla="*/ 299 w 614"/>
              <a:gd name="T69" fmla="*/ 114 h 547"/>
              <a:gd name="T70" fmla="*/ 375 w 614"/>
              <a:gd name="T71" fmla="*/ 190 h 547"/>
              <a:gd name="T72" fmla="*/ 299 w 614"/>
              <a:gd name="T73" fmla="*/ 266 h 547"/>
              <a:gd name="T74" fmla="*/ 536 w 614"/>
              <a:gd name="T75" fmla="*/ 197 h 547"/>
              <a:gd name="T76" fmla="*/ 456 w 614"/>
              <a:gd name="T77" fmla="*/ 237 h 547"/>
              <a:gd name="T78" fmla="*/ 475 w 614"/>
              <a:gd name="T79" fmla="*/ 148 h 547"/>
              <a:gd name="T80" fmla="*/ 542 w 614"/>
              <a:gd name="T81" fmla="*/ 156 h 547"/>
              <a:gd name="T82" fmla="*/ 536 w 614"/>
              <a:gd name="T83" fmla="*/ 19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547">
                <a:moveTo>
                  <a:pt x="567" y="109"/>
                </a:moveTo>
                <a:cubicBezTo>
                  <a:pt x="543" y="93"/>
                  <a:pt x="506" y="88"/>
                  <a:pt x="475" y="94"/>
                </a:cubicBezTo>
                <a:cubicBezTo>
                  <a:pt x="475" y="85"/>
                  <a:pt x="474" y="76"/>
                  <a:pt x="472" y="67"/>
                </a:cubicBezTo>
                <a:cubicBezTo>
                  <a:pt x="471" y="67"/>
                  <a:pt x="471" y="67"/>
                  <a:pt x="471" y="67"/>
                </a:cubicBezTo>
                <a:cubicBezTo>
                  <a:pt x="490" y="67"/>
                  <a:pt x="505" y="52"/>
                  <a:pt x="505" y="33"/>
                </a:cubicBezTo>
                <a:cubicBezTo>
                  <a:pt x="505" y="15"/>
                  <a:pt x="490" y="0"/>
                  <a:pt x="471" y="0"/>
                </a:cubicBezTo>
                <a:cubicBezTo>
                  <a:pt x="129" y="0"/>
                  <a:pt x="129" y="0"/>
                  <a:pt x="129" y="0"/>
                </a:cubicBezTo>
                <a:cubicBezTo>
                  <a:pt x="111" y="0"/>
                  <a:pt x="96" y="15"/>
                  <a:pt x="96" y="33"/>
                </a:cubicBezTo>
                <a:cubicBezTo>
                  <a:pt x="96" y="52"/>
                  <a:pt x="111" y="67"/>
                  <a:pt x="129" y="67"/>
                </a:cubicBezTo>
                <a:cubicBezTo>
                  <a:pt x="128" y="67"/>
                  <a:pt x="128" y="67"/>
                  <a:pt x="128" y="67"/>
                </a:cubicBezTo>
                <a:cubicBezTo>
                  <a:pt x="127" y="74"/>
                  <a:pt x="126" y="82"/>
                  <a:pt x="125" y="90"/>
                </a:cubicBezTo>
                <a:cubicBezTo>
                  <a:pt x="99" y="93"/>
                  <a:pt x="72" y="96"/>
                  <a:pt x="48" y="107"/>
                </a:cubicBezTo>
                <a:cubicBezTo>
                  <a:pt x="11" y="124"/>
                  <a:pt x="0" y="169"/>
                  <a:pt x="10" y="206"/>
                </a:cubicBezTo>
                <a:cubicBezTo>
                  <a:pt x="29" y="267"/>
                  <a:pt x="109" y="287"/>
                  <a:pt x="170" y="291"/>
                </a:cubicBezTo>
                <a:cubicBezTo>
                  <a:pt x="190" y="323"/>
                  <a:pt x="215" y="348"/>
                  <a:pt x="243" y="362"/>
                </a:cubicBezTo>
                <a:cubicBezTo>
                  <a:pt x="243" y="476"/>
                  <a:pt x="243" y="476"/>
                  <a:pt x="243" y="476"/>
                </a:cubicBezTo>
                <a:cubicBezTo>
                  <a:pt x="212" y="476"/>
                  <a:pt x="212" y="476"/>
                  <a:pt x="212" y="476"/>
                </a:cubicBezTo>
                <a:cubicBezTo>
                  <a:pt x="193" y="476"/>
                  <a:pt x="177" y="492"/>
                  <a:pt x="177" y="511"/>
                </a:cubicBezTo>
                <a:cubicBezTo>
                  <a:pt x="177" y="531"/>
                  <a:pt x="193" y="547"/>
                  <a:pt x="212" y="547"/>
                </a:cubicBezTo>
                <a:cubicBezTo>
                  <a:pt x="388" y="547"/>
                  <a:pt x="388" y="547"/>
                  <a:pt x="388" y="547"/>
                </a:cubicBezTo>
                <a:cubicBezTo>
                  <a:pt x="408" y="547"/>
                  <a:pt x="424" y="531"/>
                  <a:pt x="424" y="511"/>
                </a:cubicBezTo>
                <a:cubicBezTo>
                  <a:pt x="424" y="492"/>
                  <a:pt x="408" y="476"/>
                  <a:pt x="388" y="476"/>
                </a:cubicBezTo>
                <a:cubicBezTo>
                  <a:pt x="357" y="476"/>
                  <a:pt x="357" y="476"/>
                  <a:pt x="357" y="476"/>
                </a:cubicBezTo>
                <a:cubicBezTo>
                  <a:pt x="357" y="362"/>
                  <a:pt x="357" y="362"/>
                  <a:pt x="357" y="362"/>
                </a:cubicBezTo>
                <a:cubicBezTo>
                  <a:pt x="383" y="349"/>
                  <a:pt x="406" y="327"/>
                  <a:pt x="425" y="300"/>
                </a:cubicBezTo>
                <a:cubicBezTo>
                  <a:pt x="484" y="285"/>
                  <a:pt x="560" y="263"/>
                  <a:pt x="593" y="209"/>
                </a:cubicBezTo>
                <a:cubicBezTo>
                  <a:pt x="614" y="176"/>
                  <a:pt x="598" y="129"/>
                  <a:pt x="567" y="109"/>
                </a:cubicBezTo>
                <a:close/>
                <a:moveTo>
                  <a:pt x="64" y="197"/>
                </a:moveTo>
                <a:cubicBezTo>
                  <a:pt x="53" y="181"/>
                  <a:pt x="58" y="158"/>
                  <a:pt x="77" y="151"/>
                </a:cubicBezTo>
                <a:cubicBezTo>
                  <a:pt x="92" y="145"/>
                  <a:pt x="108" y="143"/>
                  <a:pt x="125" y="142"/>
                </a:cubicBezTo>
                <a:cubicBezTo>
                  <a:pt x="127" y="176"/>
                  <a:pt x="134" y="208"/>
                  <a:pt x="144" y="236"/>
                </a:cubicBezTo>
                <a:cubicBezTo>
                  <a:pt x="112" y="232"/>
                  <a:pt x="80" y="221"/>
                  <a:pt x="64" y="197"/>
                </a:cubicBezTo>
                <a:close/>
                <a:moveTo>
                  <a:pt x="299" y="266"/>
                </a:moveTo>
                <a:cubicBezTo>
                  <a:pt x="257" y="266"/>
                  <a:pt x="223" y="232"/>
                  <a:pt x="223" y="190"/>
                </a:cubicBezTo>
                <a:cubicBezTo>
                  <a:pt x="223" y="148"/>
                  <a:pt x="257" y="114"/>
                  <a:pt x="299" y="114"/>
                </a:cubicBezTo>
                <a:cubicBezTo>
                  <a:pt x="341" y="114"/>
                  <a:pt x="375" y="148"/>
                  <a:pt x="375" y="190"/>
                </a:cubicBezTo>
                <a:cubicBezTo>
                  <a:pt x="375" y="232"/>
                  <a:pt x="341" y="266"/>
                  <a:pt x="299" y="266"/>
                </a:cubicBezTo>
                <a:close/>
                <a:moveTo>
                  <a:pt x="536" y="197"/>
                </a:moveTo>
                <a:cubicBezTo>
                  <a:pt x="514" y="216"/>
                  <a:pt x="485" y="228"/>
                  <a:pt x="456" y="237"/>
                </a:cubicBezTo>
                <a:cubicBezTo>
                  <a:pt x="466" y="210"/>
                  <a:pt x="472" y="180"/>
                  <a:pt x="475" y="148"/>
                </a:cubicBezTo>
                <a:cubicBezTo>
                  <a:pt x="494" y="141"/>
                  <a:pt x="528" y="142"/>
                  <a:pt x="542" y="156"/>
                </a:cubicBezTo>
                <a:cubicBezTo>
                  <a:pt x="557" y="172"/>
                  <a:pt x="550" y="184"/>
                  <a:pt x="536" y="197"/>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69" name="Group 68">
            <a:extLst>
              <a:ext uri="{FF2B5EF4-FFF2-40B4-BE49-F238E27FC236}">
                <a16:creationId xmlns:a16="http://schemas.microsoft.com/office/drawing/2014/main" id="{1302CE0D-E3F9-E969-87C6-C65935B0504A}"/>
              </a:ext>
            </a:extLst>
          </p:cNvPr>
          <p:cNvGrpSpPr>
            <a:grpSpLocks noChangeAspect="1"/>
          </p:cNvGrpSpPr>
          <p:nvPr/>
        </p:nvGrpSpPr>
        <p:grpSpPr>
          <a:xfrm>
            <a:off x="4953001" y="4336468"/>
            <a:ext cx="320039" cy="320040"/>
            <a:chOff x="10693400" y="869950"/>
            <a:chExt cx="411162" cy="411163"/>
          </a:xfrm>
          <a:solidFill>
            <a:sysClr val="window" lastClr="FFFFFF"/>
          </a:solidFill>
        </p:grpSpPr>
        <p:sp>
          <p:nvSpPr>
            <p:cNvPr id="70" name="Freeform 18">
              <a:extLst>
                <a:ext uri="{FF2B5EF4-FFF2-40B4-BE49-F238E27FC236}">
                  <a16:creationId xmlns:a16="http://schemas.microsoft.com/office/drawing/2014/main" id="{D5B7A095-F3B1-CA89-8B4F-93F504D4856E}"/>
                </a:ext>
              </a:extLst>
            </p:cNvPr>
            <p:cNvSpPr>
              <a:spLocks noEditPoints="1"/>
            </p:cNvSpPr>
            <p:nvPr/>
          </p:nvSpPr>
          <p:spPr bwMode="auto">
            <a:xfrm>
              <a:off x="10693400" y="869950"/>
              <a:ext cx="411162" cy="411163"/>
            </a:xfrm>
            <a:custGeom>
              <a:avLst/>
              <a:gdLst>
                <a:gd name="T0" fmla="*/ 246 w 491"/>
                <a:gd name="T1" fmla="*/ 0 h 491"/>
                <a:gd name="T2" fmla="*/ 0 w 491"/>
                <a:gd name="T3" fmla="*/ 245 h 491"/>
                <a:gd name="T4" fmla="*/ 246 w 491"/>
                <a:gd name="T5" fmla="*/ 491 h 491"/>
                <a:gd name="T6" fmla="*/ 491 w 491"/>
                <a:gd name="T7" fmla="*/ 245 h 491"/>
                <a:gd name="T8" fmla="*/ 246 w 491"/>
                <a:gd name="T9" fmla="*/ 0 h 491"/>
                <a:gd name="T10" fmla="*/ 276 w 491"/>
                <a:gd name="T11" fmla="*/ 447 h 491"/>
                <a:gd name="T12" fmla="*/ 246 w 491"/>
                <a:gd name="T13" fmla="*/ 426 h 491"/>
                <a:gd name="T14" fmla="*/ 215 w 491"/>
                <a:gd name="T15" fmla="*/ 447 h 491"/>
                <a:gd name="T16" fmla="*/ 44 w 491"/>
                <a:gd name="T17" fmla="*/ 276 h 491"/>
                <a:gd name="T18" fmla="*/ 65 w 491"/>
                <a:gd name="T19" fmla="*/ 245 h 491"/>
                <a:gd name="T20" fmla="*/ 44 w 491"/>
                <a:gd name="T21" fmla="*/ 215 h 491"/>
                <a:gd name="T22" fmla="*/ 215 w 491"/>
                <a:gd name="T23" fmla="*/ 44 h 491"/>
                <a:gd name="T24" fmla="*/ 246 w 491"/>
                <a:gd name="T25" fmla="*/ 65 h 491"/>
                <a:gd name="T26" fmla="*/ 276 w 491"/>
                <a:gd name="T27" fmla="*/ 44 h 491"/>
                <a:gd name="T28" fmla="*/ 447 w 491"/>
                <a:gd name="T29" fmla="*/ 215 h 491"/>
                <a:gd name="T30" fmla="*/ 426 w 491"/>
                <a:gd name="T31" fmla="*/ 245 h 491"/>
                <a:gd name="T32" fmla="*/ 447 w 491"/>
                <a:gd name="T33" fmla="*/ 276 h 491"/>
                <a:gd name="T34" fmla="*/ 276 w 491"/>
                <a:gd name="T3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491">
                  <a:moveTo>
                    <a:pt x="246" y="0"/>
                  </a:moveTo>
                  <a:cubicBezTo>
                    <a:pt x="110" y="0"/>
                    <a:pt x="0" y="110"/>
                    <a:pt x="0" y="245"/>
                  </a:cubicBezTo>
                  <a:cubicBezTo>
                    <a:pt x="0" y="381"/>
                    <a:pt x="110" y="491"/>
                    <a:pt x="246" y="491"/>
                  </a:cubicBezTo>
                  <a:cubicBezTo>
                    <a:pt x="381" y="491"/>
                    <a:pt x="491" y="381"/>
                    <a:pt x="491" y="245"/>
                  </a:cubicBezTo>
                  <a:cubicBezTo>
                    <a:pt x="491" y="110"/>
                    <a:pt x="381" y="0"/>
                    <a:pt x="246" y="0"/>
                  </a:cubicBezTo>
                  <a:close/>
                  <a:moveTo>
                    <a:pt x="276" y="447"/>
                  </a:moveTo>
                  <a:cubicBezTo>
                    <a:pt x="271" y="435"/>
                    <a:pt x="259" y="426"/>
                    <a:pt x="246" y="426"/>
                  </a:cubicBezTo>
                  <a:cubicBezTo>
                    <a:pt x="232" y="426"/>
                    <a:pt x="220" y="435"/>
                    <a:pt x="215" y="447"/>
                  </a:cubicBezTo>
                  <a:cubicBezTo>
                    <a:pt x="127" y="434"/>
                    <a:pt x="57" y="364"/>
                    <a:pt x="44" y="276"/>
                  </a:cubicBezTo>
                  <a:cubicBezTo>
                    <a:pt x="56" y="271"/>
                    <a:pt x="65" y="259"/>
                    <a:pt x="65" y="245"/>
                  </a:cubicBezTo>
                  <a:cubicBezTo>
                    <a:pt x="65" y="232"/>
                    <a:pt x="56" y="220"/>
                    <a:pt x="44" y="215"/>
                  </a:cubicBezTo>
                  <a:cubicBezTo>
                    <a:pt x="57" y="127"/>
                    <a:pt x="127" y="57"/>
                    <a:pt x="215" y="44"/>
                  </a:cubicBezTo>
                  <a:cubicBezTo>
                    <a:pt x="220" y="56"/>
                    <a:pt x="232" y="65"/>
                    <a:pt x="246" y="65"/>
                  </a:cubicBezTo>
                  <a:cubicBezTo>
                    <a:pt x="259" y="65"/>
                    <a:pt x="271" y="56"/>
                    <a:pt x="276" y="44"/>
                  </a:cubicBezTo>
                  <a:cubicBezTo>
                    <a:pt x="364" y="57"/>
                    <a:pt x="434" y="127"/>
                    <a:pt x="447" y="215"/>
                  </a:cubicBezTo>
                  <a:cubicBezTo>
                    <a:pt x="435" y="220"/>
                    <a:pt x="426" y="232"/>
                    <a:pt x="426" y="245"/>
                  </a:cubicBezTo>
                  <a:cubicBezTo>
                    <a:pt x="426" y="259"/>
                    <a:pt x="435" y="271"/>
                    <a:pt x="447" y="276"/>
                  </a:cubicBezTo>
                  <a:cubicBezTo>
                    <a:pt x="434" y="364"/>
                    <a:pt x="364" y="434"/>
                    <a:pt x="276"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71" name="Freeform 19">
              <a:extLst>
                <a:ext uri="{FF2B5EF4-FFF2-40B4-BE49-F238E27FC236}">
                  <a16:creationId xmlns:a16="http://schemas.microsoft.com/office/drawing/2014/main" id="{2062A292-1B9C-0CCC-AEA6-BF6120874737}"/>
                </a:ext>
              </a:extLst>
            </p:cNvPr>
            <p:cNvSpPr>
              <a:spLocks/>
            </p:cNvSpPr>
            <p:nvPr/>
          </p:nvSpPr>
          <p:spPr bwMode="auto">
            <a:xfrm>
              <a:off x="10769600" y="1000125"/>
              <a:ext cx="206375" cy="107950"/>
            </a:xfrm>
            <a:custGeom>
              <a:avLst/>
              <a:gdLst>
                <a:gd name="T0" fmla="*/ 228 w 245"/>
                <a:gd name="T1" fmla="*/ 0 h 129"/>
                <a:gd name="T2" fmla="*/ 171 w 245"/>
                <a:gd name="T3" fmla="*/ 56 h 129"/>
                <a:gd name="T4" fmla="*/ 155 w 245"/>
                <a:gd name="T5" fmla="*/ 52 h 129"/>
                <a:gd name="T6" fmla="*/ 118 w 245"/>
                <a:gd name="T7" fmla="*/ 78 h 129"/>
                <a:gd name="T8" fmla="*/ 0 w 245"/>
                <a:gd name="T9" fmla="*/ 78 h 129"/>
                <a:gd name="T10" fmla="*/ 0 w 245"/>
                <a:gd name="T11" fmla="*/ 103 h 129"/>
                <a:gd name="T12" fmla="*/ 118 w 245"/>
                <a:gd name="T13" fmla="*/ 103 h 129"/>
                <a:gd name="T14" fmla="*/ 155 w 245"/>
                <a:gd name="T15" fmla="*/ 129 h 129"/>
                <a:gd name="T16" fmla="*/ 193 w 245"/>
                <a:gd name="T17" fmla="*/ 90 h 129"/>
                <a:gd name="T18" fmla="*/ 189 w 245"/>
                <a:gd name="T19" fmla="*/ 74 h 129"/>
                <a:gd name="T20" fmla="*/ 245 w 245"/>
                <a:gd name="T21" fmla="*/ 17 h 129"/>
                <a:gd name="T22" fmla="*/ 228 w 245"/>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29">
                  <a:moveTo>
                    <a:pt x="228" y="0"/>
                  </a:moveTo>
                  <a:cubicBezTo>
                    <a:pt x="171" y="56"/>
                    <a:pt x="171" y="56"/>
                    <a:pt x="171" y="56"/>
                  </a:cubicBezTo>
                  <a:cubicBezTo>
                    <a:pt x="166" y="54"/>
                    <a:pt x="161" y="52"/>
                    <a:pt x="155" y="52"/>
                  </a:cubicBezTo>
                  <a:cubicBezTo>
                    <a:pt x="138" y="52"/>
                    <a:pt x="124" y="63"/>
                    <a:pt x="118" y="78"/>
                  </a:cubicBezTo>
                  <a:cubicBezTo>
                    <a:pt x="0" y="78"/>
                    <a:pt x="0" y="78"/>
                    <a:pt x="0" y="78"/>
                  </a:cubicBezTo>
                  <a:cubicBezTo>
                    <a:pt x="0" y="103"/>
                    <a:pt x="0" y="103"/>
                    <a:pt x="0" y="103"/>
                  </a:cubicBezTo>
                  <a:cubicBezTo>
                    <a:pt x="118" y="103"/>
                    <a:pt x="118" y="103"/>
                    <a:pt x="118" y="103"/>
                  </a:cubicBezTo>
                  <a:cubicBezTo>
                    <a:pt x="124" y="118"/>
                    <a:pt x="138" y="129"/>
                    <a:pt x="155" y="129"/>
                  </a:cubicBezTo>
                  <a:cubicBezTo>
                    <a:pt x="176" y="129"/>
                    <a:pt x="193" y="112"/>
                    <a:pt x="193" y="90"/>
                  </a:cubicBezTo>
                  <a:cubicBezTo>
                    <a:pt x="193" y="84"/>
                    <a:pt x="191" y="79"/>
                    <a:pt x="189" y="74"/>
                  </a:cubicBezTo>
                  <a:cubicBezTo>
                    <a:pt x="245" y="17"/>
                    <a:pt x="245" y="17"/>
                    <a:pt x="245" y="17"/>
                  </a:cubicBez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72" name="TextBox 71">
            <a:extLst>
              <a:ext uri="{FF2B5EF4-FFF2-40B4-BE49-F238E27FC236}">
                <a16:creationId xmlns:a16="http://schemas.microsoft.com/office/drawing/2014/main" id="{16F59815-29D6-9474-4C43-FFAA4741DF65}"/>
              </a:ext>
            </a:extLst>
          </p:cNvPr>
          <p:cNvSpPr txBox="1"/>
          <p:nvPr/>
        </p:nvSpPr>
        <p:spPr>
          <a:xfrm>
            <a:off x="7500031" y="1534161"/>
            <a:ext cx="187291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Shared customers </a:t>
            </a:r>
          </a:p>
        </p:txBody>
      </p:sp>
      <p:sp>
        <p:nvSpPr>
          <p:cNvPr id="73" name="Freeform 33">
            <a:extLst>
              <a:ext uri="{FF2B5EF4-FFF2-40B4-BE49-F238E27FC236}">
                <a16:creationId xmlns:a16="http://schemas.microsoft.com/office/drawing/2014/main" id="{73E8DBDD-3992-1EA8-9D06-2C0B8D9922F4}"/>
              </a:ext>
            </a:extLst>
          </p:cNvPr>
          <p:cNvSpPr/>
          <p:nvPr/>
        </p:nvSpPr>
        <p:spPr>
          <a:xfrm>
            <a:off x="701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4" name="Freeform 34">
            <a:extLst>
              <a:ext uri="{FF2B5EF4-FFF2-40B4-BE49-F238E27FC236}">
                <a16:creationId xmlns:a16="http://schemas.microsoft.com/office/drawing/2014/main" id="{E4294A1A-EB67-D4DA-44C9-973EA810D1C8}"/>
              </a:ext>
            </a:extLst>
          </p:cNvPr>
          <p:cNvSpPr/>
          <p:nvPr/>
        </p:nvSpPr>
        <p:spPr>
          <a:xfrm flipH="1">
            <a:off x="320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5" name="TextBox 74">
            <a:extLst>
              <a:ext uri="{FF2B5EF4-FFF2-40B4-BE49-F238E27FC236}">
                <a16:creationId xmlns:a16="http://schemas.microsoft.com/office/drawing/2014/main" id="{C6951EEF-52C3-0A8A-7016-FFAD53491A2C}"/>
              </a:ext>
            </a:extLst>
          </p:cNvPr>
          <p:cNvSpPr txBox="1"/>
          <p:nvPr/>
        </p:nvSpPr>
        <p:spPr>
          <a:xfrm>
            <a:off x="3090766" y="1552062"/>
            <a:ext cx="227666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Account focus and needs</a:t>
            </a:r>
          </a:p>
        </p:txBody>
      </p:sp>
      <p:sp>
        <p:nvSpPr>
          <p:cNvPr id="76" name="Freeform 36">
            <a:extLst>
              <a:ext uri="{FF2B5EF4-FFF2-40B4-BE49-F238E27FC236}">
                <a16:creationId xmlns:a16="http://schemas.microsoft.com/office/drawing/2014/main" id="{FC4BF689-E2A2-30C6-D340-ECAF82DCC76D}"/>
              </a:ext>
            </a:extLst>
          </p:cNvPr>
          <p:cNvSpPr/>
          <p:nvPr/>
        </p:nvSpPr>
        <p:spPr>
          <a:xfrm flipH="1" flipV="1">
            <a:off x="320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7" name="TextBox 76">
            <a:extLst>
              <a:ext uri="{FF2B5EF4-FFF2-40B4-BE49-F238E27FC236}">
                <a16:creationId xmlns:a16="http://schemas.microsoft.com/office/drawing/2014/main" id="{361F3F76-79D6-F3D6-35FE-5282C0FFD9BB}"/>
              </a:ext>
            </a:extLst>
          </p:cNvPr>
          <p:cNvSpPr txBox="1"/>
          <p:nvPr/>
        </p:nvSpPr>
        <p:spPr>
          <a:xfrm>
            <a:off x="3199353" y="6041158"/>
            <a:ext cx="1872918" cy="282090"/>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Profitability </a:t>
            </a:r>
          </a:p>
        </p:txBody>
      </p:sp>
      <p:sp>
        <p:nvSpPr>
          <p:cNvPr id="78" name="Freeform 38">
            <a:extLst>
              <a:ext uri="{FF2B5EF4-FFF2-40B4-BE49-F238E27FC236}">
                <a16:creationId xmlns:a16="http://schemas.microsoft.com/office/drawing/2014/main" id="{C182EF37-7099-8675-4836-1291F19F975D}"/>
              </a:ext>
            </a:extLst>
          </p:cNvPr>
          <p:cNvSpPr/>
          <p:nvPr/>
        </p:nvSpPr>
        <p:spPr>
          <a:xfrm flipV="1">
            <a:off x="701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9" name="TextBox 78">
            <a:extLst>
              <a:ext uri="{FF2B5EF4-FFF2-40B4-BE49-F238E27FC236}">
                <a16:creationId xmlns:a16="http://schemas.microsoft.com/office/drawing/2014/main" id="{92A5F635-030B-0E21-7814-4E5CE268D4B0}"/>
              </a:ext>
            </a:extLst>
          </p:cNvPr>
          <p:cNvSpPr txBox="1"/>
          <p:nvPr/>
        </p:nvSpPr>
        <p:spPr>
          <a:xfrm>
            <a:off x="7315200" y="6049094"/>
            <a:ext cx="1872918" cy="202030"/>
          </a:xfrm>
          <a:prstGeom prst="rect">
            <a:avLst/>
          </a:prstGeom>
          <a:noFill/>
        </p:spPr>
        <p:txBody>
          <a:bodyPr wrap="square" rtlCol="0" anchor="ctr">
            <a:noAutofit/>
          </a:bodyPr>
          <a:lstStyle/>
          <a:p>
            <a:pPr defTabSz="1218987">
              <a:lnSpc>
                <a:spcPct val="150000"/>
              </a:lnSpc>
            </a:pPr>
            <a:r>
              <a:rPr lang="en-US" sz="1200" dirty="0">
                <a:solidFill>
                  <a:prstClr val="black">
                    <a:lumMod val="75000"/>
                    <a:lumOff val="25000"/>
                  </a:prstClr>
                </a:solidFill>
                <a:cs typeface="Arial" panose="020B0604020202020204" pitchFamily="34" charset="0"/>
              </a:rPr>
              <a:t>Growth </a:t>
            </a:r>
            <a:endParaRPr lang="en-US" sz="1100" dirty="0">
              <a:solidFill>
                <a:prstClr val="black">
                  <a:lumMod val="75000"/>
                  <a:lumOff val="25000"/>
                </a:prstClr>
              </a:solidFill>
              <a:cs typeface="Arial" panose="020B0604020202020204" pitchFamily="34" charset="0"/>
            </a:endParaRPr>
          </a:p>
        </p:txBody>
      </p:sp>
      <p:sp>
        <p:nvSpPr>
          <p:cNvPr id="80" name="TextBox 79">
            <a:extLst>
              <a:ext uri="{FF2B5EF4-FFF2-40B4-BE49-F238E27FC236}">
                <a16:creationId xmlns:a16="http://schemas.microsoft.com/office/drawing/2014/main" id="{8BE4D115-E116-1867-A92D-86827C457176}"/>
              </a:ext>
            </a:extLst>
          </p:cNvPr>
          <p:cNvSpPr txBox="1"/>
          <p:nvPr/>
        </p:nvSpPr>
        <p:spPr>
          <a:xfrm>
            <a:off x="8170899" y="3133352"/>
            <a:ext cx="2827542" cy="444500"/>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Engage &amp; prioritization of resources</a:t>
            </a:r>
          </a:p>
        </p:txBody>
      </p:sp>
      <p:sp>
        <p:nvSpPr>
          <p:cNvPr id="81" name="Freeform 43">
            <a:extLst>
              <a:ext uri="{FF2B5EF4-FFF2-40B4-BE49-F238E27FC236}">
                <a16:creationId xmlns:a16="http://schemas.microsoft.com/office/drawing/2014/main" id="{19D98387-5631-600A-A339-53DD17DCBC70}"/>
              </a:ext>
            </a:extLst>
          </p:cNvPr>
          <p:cNvSpPr/>
          <p:nvPr/>
        </p:nvSpPr>
        <p:spPr>
          <a:xfrm flipV="1">
            <a:off x="7543800" y="31248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2" name="TextBox 81">
            <a:extLst>
              <a:ext uri="{FF2B5EF4-FFF2-40B4-BE49-F238E27FC236}">
                <a16:creationId xmlns:a16="http://schemas.microsoft.com/office/drawing/2014/main" id="{AA0120E8-B1D7-AC43-EFB1-00019F548E50}"/>
              </a:ext>
            </a:extLst>
          </p:cNvPr>
          <p:cNvSpPr txBox="1"/>
          <p:nvPr/>
        </p:nvSpPr>
        <p:spPr>
          <a:xfrm>
            <a:off x="2371464" y="3177534"/>
            <a:ext cx="1872918" cy="502932"/>
          </a:xfrm>
          <a:prstGeom prst="rect">
            <a:avLst/>
          </a:prstGeom>
          <a:noFill/>
        </p:spPr>
        <p:txBody>
          <a:bodyPr wrap="square" rtlCol="0" anchor="ctr">
            <a:noAutofit/>
          </a:bodyPr>
          <a:lstStyle/>
          <a:p>
            <a:pPr defTabSz="1218987">
              <a:lnSpc>
                <a:spcPts val="1200"/>
              </a:lnSpc>
            </a:pPr>
            <a:r>
              <a:rPr lang="en-US" sz="1200" dirty="0">
                <a:solidFill>
                  <a:srgbClr val="1B749C"/>
                </a:solidFill>
                <a:cs typeface="Arial" panose="020B0604020202020204" pitchFamily="34" charset="0"/>
              </a:rPr>
              <a:t>Engaging strategies </a:t>
            </a:r>
          </a:p>
        </p:txBody>
      </p:sp>
      <p:sp>
        <p:nvSpPr>
          <p:cNvPr id="83" name="Freeform 45">
            <a:extLst>
              <a:ext uri="{FF2B5EF4-FFF2-40B4-BE49-F238E27FC236}">
                <a16:creationId xmlns:a16="http://schemas.microsoft.com/office/drawing/2014/main" id="{2C2BEE95-0B77-BE2D-1991-B40F41651B41}"/>
              </a:ext>
            </a:extLst>
          </p:cNvPr>
          <p:cNvSpPr/>
          <p:nvPr/>
        </p:nvSpPr>
        <p:spPr>
          <a:xfrm flipH="1" flipV="1">
            <a:off x="2425700" y="32010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4" name="TextBox 83">
            <a:extLst>
              <a:ext uri="{FF2B5EF4-FFF2-40B4-BE49-F238E27FC236}">
                <a16:creationId xmlns:a16="http://schemas.microsoft.com/office/drawing/2014/main" id="{385A2938-8B80-2476-A5EC-ABB9A0F30D2D}"/>
              </a:ext>
            </a:extLst>
          </p:cNvPr>
          <p:cNvSpPr txBox="1"/>
          <p:nvPr/>
        </p:nvSpPr>
        <p:spPr>
          <a:xfrm>
            <a:off x="2347286" y="4929740"/>
            <a:ext cx="1872918" cy="235036"/>
          </a:xfrm>
          <a:prstGeom prst="rect">
            <a:avLst/>
          </a:prstGeom>
          <a:noFill/>
        </p:spPr>
        <p:txBody>
          <a:bodyPr wrap="square" rtlCol="0" anchor="ctr">
            <a:noAutofit/>
          </a:bodyPr>
          <a:lstStyle/>
          <a:p>
            <a:pPr defTabSz="1218987">
              <a:lnSpc>
                <a:spcPts val="1200"/>
              </a:lnSpc>
            </a:pPr>
            <a:r>
              <a:rPr lang="en-US" sz="1200" dirty="0">
                <a:solidFill>
                  <a:srgbClr val="1B759E"/>
                </a:solidFill>
                <a:cs typeface="Arial" panose="020B0604020202020204" pitchFamily="34" charset="0"/>
              </a:rPr>
              <a:t>Margin management </a:t>
            </a:r>
          </a:p>
        </p:txBody>
      </p:sp>
      <p:sp>
        <p:nvSpPr>
          <p:cNvPr id="85" name="Freeform 47">
            <a:extLst>
              <a:ext uri="{FF2B5EF4-FFF2-40B4-BE49-F238E27FC236}">
                <a16:creationId xmlns:a16="http://schemas.microsoft.com/office/drawing/2014/main" id="{7B47DC42-BBBB-297C-E7B8-E34AA8BB0404}"/>
              </a:ext>
            </a:extLst>
          </p:cNvPr>
          <p:cNvSpPr/>
          <p:nvPr/>
        </p:nvSpPr>
        <p:spPr>
          <a:xfrm flipH="1" flipV="1">
            <a:off x="2438400" y="4807724"/>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6" name="TextBox 85">
            <a:extLst>
              <a:ext uri="{FF2B5EF4-FFF2-40B4-BE49-F238E27FC236}">
                <a16:creationId xmlns:a16="http://schemas.microsoft.com/office/drawing/2014/main" id="{462DF95E-8039-23D0-7BB3-8585979B0168}"/>
              </a:ext>
            </a:extLst>
          </p:cNvPr>
          <p:cNvSpPr txBox="1"/>
          <p:nvPr/>
        </p:nvSpPr>
        <p:spPr>
          <a:xfrm>
            <a:off x="8089900" y="4848956"/>
            <a:ext cx="3106851" cy="298536"/>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Coordination , regionally and globally</a:t>
            </a:r>
          </a:p>
        </p:txBody>
      </p:sp>
      <p:sp>
        <p:nvSpPr>
          <p:cNvPr id="87" name="Freeform 49">
            <a:extLst>
              <a:ext uri="{FF2B5EF4-FFF2-40B4-BE49-F238E27FC236}">
                <a16:creationId xmlns:a16="http://schemas.microsoft.com/office/drawing/2014/main" id="{B31DE091-05B1-186D-6785-39BAE6993228}"/>
              </a:ext>
            </a:extLst>
          </p:cNvPr>
          <p:cNvSpPr/>
          <p:nvPr/>
        </p:nvSpPr>
        <p:spPr>
          <a:xfrm flipV="1">
            <a:off x="7467600" y="48012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8" name="TextBox 87">
            <a:extLst>
              <a:ext uri="{FF2B5EF4-FFF2-40B4-BE49-F238E27FC236}">
                <a16:creationId xmlns:a16="http://schemas.microsoft.com/office/drawing/2014/main" id="{FC3F1CB1-8557-46C0-65C5-8FFA0DFE0A28}"/>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89" name="Picture 88" descr="Logo&#10;&#10;Description automatically generated">
            <a:extLst>
              <a:ext uri="{FF2B5EF4-FFF2-40B4-BE49-F238E27FC236}">
                <a16:creationId xmlns:a16="http://schemas.microsoft.com/office/drawing/2014/main" id="{A4D72BCF-C0AD-0E9A-A856-76DAB583B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0" name="Footer Placeholder 3">
            <a:extLst>
              <a:ext uri="{FF2B5EF4-FFF2-40B4-BE49-F238E27FC236}">
                <a16:creationId xmlns:a16="http://schemas.microsoft.com/office/drawing/2014/main" id="{B736781A-7B77-764F-9553-1BA5A399670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91" name="Flowchart: Alternate Process 90">
            <a:extLst>
              <a:ext uri="{FF2B5EF4-FFF2-40B4-BE49-F238E27FC236}">
                <a16:creationId xmlns:a16="http://schemas.microsoft.com/office/drawing/2014/main" id="{317EA6AA-D0D8-FBF7-341E-AF00909A441D}"/>
              </a:ext>
            </a:extLst>
          </p:cNvPr>
          <p:cNvSpPr/>
          <p:nvPr/>
        </p:nvSpPr>
        <p:spPr>
          <a:xfrm>
            <a:off x="257019" y="2482606"/>
            <a:ext cx="2134835" cy="2928282"/>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50000"/>
                    <a:lumOff val="50000"/>
                  </a:schemeClr>
                </a:solidFill>
              </a:rPr>
              <a:t>We have outlined 8 different areas off needs that the role will address once these are by no means to be concluded they are clearly derived from what most key accounts will align with saying these are our strategies so the role of the key account will be to deliver.</a:t>
            </a:r>
          </a:p>
          <a:p>
            <a:endParaRPr lang="en-GB" sz="1000" dirty="0">
              <a:solidFill>
                <a:schemeClr val="tx1">
                  <a:lumMod val="50000"/>
                  <a:lumOff val="50000"/>
                </a:schemeClr>
              </a:solidFill>
            </a:endParaRPr>
          </a:p>
          <a:p>
            <a:r>
              <a:rPr lang="en-GB" sz="1000" dirty="0">
                <a:solidFill>
                  <a:schemeClr val="tx1">
                    <a:lumMod val="50000"/>
                    <a:lumOff val="50000"/>
                  </a:schemeClr>
                </a:solidFill>
              </a:rPr>
              <a:t>What the customer and the supplier agree are the most important and these eight more or less aligned with what key accounts usually say other most important areas </a:t>
            </a:r>
          </a:p>
        </p:txBody>
      </p:sp>
    </p:spTree>
    <p:extLst>
      <p:ext uri="{BB962C8B-B14F-4D97-AF65-F5344CB8AC3E}">
        <p14:creationId xmlns:p14="http://schemas.microsoft.com/office/powerpoint/2010/main" val="62804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347D696-1C28-A357-668D-C38E491BB6AB}"/>
              </a:ext>
            </a:extLst>
          </p:cNvPr>
          <p:cNvSpPr/>
          <p:nvPr/>
        </p:nvSpPr>
        <p:spPr>
          <a:xfrm>
            <a:off x="1180433" y="2693297"/>
            <a:ext cx="2476500" cy="24765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 name="Block Arc 50">
            <a:extLst>
              <a:ext uri="{FF2B5EF4-FFF2-40B4-BE49-F238E27FC236}">
                <a16:creationId xmlns:a16="http://schemas.microsoft.com/office/drawing/2014/main" id="{CDB359F6-3BFD-D8D1-F424-91D6AC5B61DF}"/>
              </a:ext>
            </a:extLst>
          </p:cNvPr>
          <p:cNvSpPr/>
          <p:nvPr/>
        </p:nvSpPr>
        <p:spPr>
          <a:xfrm rot="5400000">
            <a:off x="633573" y="2156344"/>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A9F53E0-45C6-2165-B3EC-26DCA46F261E}"/>
              </a:ext>
            </a:extLst>
          </p:cNvPr>
          <p:cNvSpPr/>
          <p:nvPr/>
        </p:nvSpPr>
        <p:spPr>
          <a:xfrm>
            <a:off x="2366176" y="21033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7F0E488-5F0F-3471-7BD6-8B0F7FBD6156}"/>
              </a:ext>
            </a:extLst>
          </p:cNvPr>
          <p:cNvSpPr/>
          <p:nvPr/>
        </p:nvSpPr>
        <p:spPr>
          <a:xfrm>
            <a:off x="2366176" y="559418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BF4799D9-7742-B452-B0D4-424AB560D6B0}"/>
              </a:ext>
            </a:extLst>
          </p:cNvPr>
          <p:cNvSpPr/>
          <p:nvPr/>
        </p:nvSpPr>
        <p:spPr>
          <a:xfrm>
            <a:off x="4078954" y="384841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77AFAC20-B8DB-4C3D-8052-325DDCE4AC9A}"/>
              </a:ext>
            </a:extLst>
          </p:cNvPr>
          <p:cNvSpPr/>
          <p:nvPr/>
        </p:nvSpPr>
        <p:spPr>
          <a:xfrm>
            <a:off x="3236293" y="235207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515AEEA7-A374-150B-F987-74F2D01D044A}"/>
              </a:ext>
            </a:extLst>
          </p:cNvPr>
          <p:cNvSpPr/>
          <p:nvPr/>
        </p:nvSpPr>
        <p:spPr>
          <a:xfrm>
            <a:off x="3236293" y="533960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A91A4298-E3B0-D558-46E2-88BE303A9915}"/>
              </a:ext>
            </a:extLst>
          </p:cNvPr>
          <p:cNvSpPr/>
          <p:nvPr/>
        </p:nvSpPr>
        <p:spPr>
          <a:xfrm>
            <a:off x="3852680" y="470921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D083365A-D2CA-B564-1824-A1E09A936408}"/>
              </a:ext>
            </a:extLst>
          </p:cNvPr>
          <p:cNvSpPr/>
          <p:nvPr/>
        </p:nvSpPr>
        <p:spPr>
          <a:xfrm>
            <a:off x="3852680" y="2970474"/>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12B068B6-E989-1350-323B-77A49FBEB180}"/>
              </a:ext>
            </a:extLst>
          </p:cNvPr>
          <p:cNvSpPr/>
          <p:nvPr/>
        </p:nvSpPr>
        <p:spPr>
          <a:xfrm>
            <a:off x="4731470" y="1393831"/>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3A218EF1-0ADB-22F1-9B74-4900F7A5B65A}"/>
              </a:ext>
            </a:extLst>
          </p:cNvPr>
          <p:cNvSpPr/>
          <p:nvPr/>
        </p:nvSpPr>
        <p:spPr>
          <a:xfrm>
            <a:off x="4731470" y="5675116"/>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ADD14D0F-F416-F06D-9972-A84DD852BD76}"/>
              </a:ext>
            </a:extLst>
          </p:cNvPr>
          <p:cNvSpPr/>
          <p:nvPr/>
        </p:nvSpPr>
        <p:spPr>
          <a:xfrm>
            <a:off x="6501562" y="3547695"/>
            <a:ext cx="794005" cy="794005"/>
          </a:xfrm>
          <a:prstGeom prst="ellipse">
            <a:avLst/>
          </a:prstGeom>
          <a:solidFill>
            <a:srgbClr val="61DDA8"/>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93D55D7F-5024-8B8D-0818-0EB9209B444A}"/>
              </a:ext>
            </a:extLst>
          </p:cNvPr>
          <p:cNvSpPr/>
          <p:nvPr/>
        </p:nvSpPr>
        <p:spPr>
          <a:xfrm>
            <a:off x="6104560" y="2693297"/>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61C25A12-5AF8-DF48-AE91-49C3E29F0DAE}"/>
              </a:ext>
            </a:extLst>
          </p:cNvPr>
          <p:cNvSpPr/>
          <p:nvPr/>
        </p:nvSpPr>
        <p:spPr>
          <a:xfrm>
            <a:off x="6104560" y="4375792"/>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9A96DC04-C286-A1C3-1B96-E8D66C3BDF11}"/>
              </a:ext>
            </a:extLst>
          </p:cNvPr>
          <p:cNvSpPr/>
          <p:nvPr/>
        </p:nvSpPr>
        <p:spPr>
          <a:xfrm>
            <a:off x="5462693" y="5108853"/>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3CDE893C-DD62-AB8A-B3A6-773BB31C3C7E}"/>
              </a:ext>
            </a:extLst>
          </p:cNvPr>
          <p:cNvSpPr/>
          <p:nvPr/>
        </p:nvSpPr>
        <p:spPr>
          <a:xfrm>
            <a:off x="5460545" y="1960234"/>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68" name="Straight Connector 67">
            <a:extLst>
              <a:ext uri="{FF2B5EF4-FFF2-40B4-BE49-F238E27FC236}">
                <a16:creationId xmlns:a16="http://schemas.microsoft.com/office/drawing/2014/main" id="{911EB027-72CD-4F6A-BCBB-7851CF7EDC70}"/>
              </a:ext>
            </a:extLst>
          </p:cNvPr>
          <p:cNvCxnSpPr>
            <a:cxnSpLocks/>
            <a:stCxn id="63" idx="2"/>
            <a:endCxn id="54" idx="6"/>
          </p:cNvCxnSpPr>
          <p:nvPr/>
        </p:nvCxnSpPr>
        <p:spPr>
          <a:xfrm flipH="1" flipV="1">
            <a:off x="4245209" y="3931547"/>
            <a:ext cx="2256354" cy="0"/>
          </a:xfrm>
          <a:prstGeom prst="line">
            <a:avLst/>
          </a:prstGeom>
          <a:noFill/>
          <a:ln w="38100" cap="flat" cmpd="sng" algn="ctr">
            <a:solidFill>
              <a:srgbClr val="FFFFFF">
                <a:lumMod val="85000"/>
              </a:srgbClr>
            </a:solidFill>
            <a:prstDash val="solid"/>
            <a:miter lim="800000"/>
          </a:ln>
          <a:effectLst/>
        </p:spPr>
      </p:cxnSp>
      <p:cxnSp>
        <p:nvCxnSpPr>
          <p:cNvPr id="69" name="Straight Connector 68">
            <a:extLst>
              <a:ext uri="{FF2B5EF4-FFF2-40B4-BE49-F238E27FC236}">
                <a16:creationId xmlns:a16="http://schemas.microsoft.com/office/drawing/2014/main" id="{8DB3E612-6C5A-79AD-8997-4263F69BB500}"/>
              </a:ext>
            </a:extLst>
          </p:cNvPr>
          <p:cNvCxnSpPr>
            <a:cxnSpLocks/>
          </p:cNvCxnSpPr>
          <p:nvPr/>
        </p:nvCxnSpPr>
        <p:spPr>
          <a:xfrm flipH="1">
            <a:off x="4004537" y="4772794"/>
            <a:ext cx="2103120" cy="0"/>
          </a:xfrm>
          <a:prstGeom prst="line">
            <a:avLst/>
          </a:prstGeom>
          <a:noFill/>
          <a:ln w="38100" cap="flat" cmpd="sng" algn="ctr">
            <a:solidFill>
              <a:srgbClr val="FFFFFF">
                <a:lumMod val="85000"/>
              </a:srgbClr>
            </a:solidFill>
            <a:prstDash val="solid"/>
            <a:miter lim="800000"/>
          </a:ln>
          <a:effectLst/>
        </p:spPr>
      </p:cxnSp>
      <p:cxnSp>
        <p:nvCxnSpPr>
          <p:cNvPr id="70" name="Straight Connector 69">
            <a:extLst>
              <a:ext uri="{FF2B5EF4-FFF2-40B4-BE49-F238E27FC236}">
                <a16:creationId xmlns:a16="http://schemas.microsoft.com/office/drawing/2014/main" id="{D64BD764-9647-53FE-3540-6423C53919D4}"/>
              </a:ext>
            </a:extLst>
          </p:cNvPr>
          <p:cNvCxnSpPr>
            <a:cxnSpLocks/>
          </p:cNvCxnSpPr>
          <p:nvPr/>
        </p:nvCxnSpPr>
        <p:spPr>
          <a:xfrm flipH="1">
            <a:off x="3994361" y="3102036"/>
            <a:ext cx="2103120" cy="0"/>
          </a:xfrm>
          <a:prstGeom prst="line">
            <a:avLst/>
          </a:prstGeom>
          <a:noFill/>
          <a:ln w="38100" cap="flat" cmpd="sng" algn="ctr">
            <a:solidFill>
              <a:srgbClr val="FFFFFF">
                <a:lumMod val="85000"/>
              </a:srgbClr>
            </a:solidFill>
            <a:prstDash val="solid"/>
            <a:miter lim="800000"/>
          </a:ln>
          <a:effectLst/>
        </p:spPr>
      </p:cxnSp>
      <p:cxnSp>
        <p:nvCxnSpPr>
          <p:cNvPr id="71" name="Straight Connector 70">
            <a:extLst>
              <a:ext uri="{FF2B5EF4-FFF2-40B4-BE49-F238E27FC236}">
                <a16:creationId xmlns:a16="http://schemas.microsoft.com/office/drawing/2014/main" id="{2998FBAE-4DEA-5235-26C0-65AE42B67130}"/>
              </a:ext>
            </a:extLst>
          </p:cNvPr>
          <p:cNvCxnSpPr>
            <a:cxnSpLocks/>
          </p:cNvCxnSpPr>
          <p:nvPr/>
        </p:nvCxnSpPr>
        <p:spPr>
          <a:xfrm flipH="1">
            <a:off x="3401527" y="2423186"/>
            <a:ext cx="2059018" cy="0"/>
          </a:xfrm>
          <a:prstGeom prst="line">
            <a:avLst/>
          </a:prstGeom>
          <a:noFill/>
          <a:ln w="38100" cap="flat" cmpd="sng" algn="ctr">
            <a:solidFill>
              <a:srgbClr val="FFFFFF">
                <a:lumMod val="85000"/>
              </a:srgbClr>
            </a:solidFill>
            <a:prstDash val="solid"/>
            <a:miter lim="800000"/>
          </a:ln>
          <a:effectLst/>
        </p:spPr>
      </p:cxnSp>
      <p:cxnSp>
        <p:nvCxnSpPr>
          <p:cNvPr id="72" name="Straight Connector 71">
            <a:extLst>
              <a:ext uri="{FF2B5EF4-FFF2-40B4-BE49-F238E27FC236}">
                <a16:creationId xmlns:a16="http://schemas.microsoft.com/office/drawing/2014/main" id="{DD594812-2B48-5E0A-CF85-E3037A72E916}"/>
              </a:ext>
            </a:extLst>
          </p:cNvPr>
          <p:cNvCxnSpPr>
            <a:cxnSpLocks/>
          </p:cNvCxnSpPr>
          <p:nvPr/>
        </p:nvCxnSpPr>
        <p:spPr>
          <a:xfrm flipH="1">
            <a:off x="2676007" y="1778259"/>
            <a:ext cx="2057400" cy="0"/>
          </a:xfrm>
          <a:prstGeom prst="line">
            <a:avLst/>
          </a:prstGeom>
          <a:noFill/>
          <a:ln w="38100" cap="flat" cmpd="sng" algn="ctr">
            <a:solidFill>
              <a:srgbClr val="FFFFFF">
                <a:lumMod val="85000"/>
              </a:srgbClr>
            </a:solidFill>
            <a:prstDash val="solid"/>
            <a:miter lim="800000"/>
          </a:ln>
          <a:effectLst/>
        </p:spPr>
      </p:cxnSp>
      <p:cxnSp>
        <p:nvCxnSpPr>
          <p:cNvPr id="73" name="Straight Connector 72">
            <a:extLst>
              <a:ext uri="{FF2B5EF4-FFF2-40B4-BE49-F238E27FC236}">
                <a16:creationId xmlns:a16="http://schemas.microsoft.com/office/drawing/2014/main" id="{D3573FC2-A706-40E9-27AD-E4E036EC5E79}"/>
              </a:ext>
            </a:extLst>
          </p:cNvPr>
          <p:cNvCxnSpPr>
            <a:cxnSpLocks/>
            <a:endCxn id="52" idx="0"/>
          </p:cNvCxnSpPr>
          <p:nvPr/>
        </p:nvCxnSpPr>
        <p:spPr>
          <a:xfrm flipH="1">
            <a:off x="2449304" y="1768928"/>
            <a:ext cx="242592" cy="334464"/>
          </a:xfrm>
          <a:prstGeom prst="line">
            <a:avLst/>
          </a:prstGeom>
          <a:noFill/>
          <a:ln w="38100" cap="flat" cmpd="sng" algn="ctr">
            <a:solidFill>
              <a:srgbClr val="FFFFFF">
                <a:lumMod val="85000"/>
              </a:srgbClr>
            </a:solidFill>
            <a:prstDash val="solid"/>
            <a:miter lim="800000"/>
          </a:ln>
          <a:effectLst/>
        </p:spPr>
      </p:cxnSp>
      <p:cxnSp>
        <p:nvCxnSpPr>
          <p:cNvPr id="74" name="Straight Connector 73">
            <a:extLst>
              <a:ext uri="{FF2B5EF4-FFF2-40B4-BE49-F238E27FC236}">
                <a16:creationId xmlns:a16="http://schemas.microsoft.com/office/drawing/2014/main" id="{C0728A00-CF64-3B44-9EE4-BA8D36901CA8}"/>
              </a:ext>
            </a:extLst>
          </p:cNvPr>
          <p:cNvCxnSpPr>
            <a:cxnSpLocks/>
          </p:cNvCxnSpPr>
          <p:nvPr/>
        </p:nvCxnSpPr>
        <p:spPr>
          <a:xfrm flipH="1">
            <a:off x="3389670" y="5439102"/>
            <a:ext cx="2057400" cy="0"/>
          </a:xfrm>
          <a:prstGeom prst="line">
            <a:avLst/>
          </a:prstGeom>
          <a:noFill/>
          <a:ln w="38100" cap="flat" cmpd="sng" algn="ctr">
            <a:solidFill>
              <a:srgbClr val="FFFFFF">
                <a:lumMod val="85000"/>
              </a:srgbClr>
            </a:solidFill>
            <a:prstDash val="solid"/>
            <a:miter lim="800000"/>
          </a:ln>
          <a:effectLst/>
        </p:spPr>
      </p:cxnSp>
      <p:cxnSp>
        <p:nvCxnSpPr>
          <p:cNvPr id="75" name="Straight Connector 74">
            <a:extLst>
              <a:ext uri="{FF2B5EF4-FFF2-40B4-BE49-F238E27FC236}">
                <a16:creationId xmlns:a16="http://schemas.microsoft.com/office/drawing/2014/main" id="{DC22E21A-7FAD-B693-CA78-D9A5B1C4E2D6}"/>
              </a:ext>
            </a:extLst>
          </p:cNvPr>
          <p:cNvCxnSpPr>
            <a:cxnSpLocks/>
          </p:cNvCxnSpPr>
          <p:nvPr/>
        </p:nvCxnSpPr>
        <p:spPr>
          <a:xfrm flipH="1">
            <a:off x="2677928" y="6065852"/>
            <a:ext cx="2057400" cy="0"/>
          </a:xfrm>
          <a:prstGeom prst="line">
            <a:avLst/>
          </a:prstGeom>
          <a:noFill/>
          <a:ln w="38100" cap="flat" cmpd="sng" algn="ctr">
            <a:solidFill>
              <a:srgbClr val="FFFFFF">
                <a:lumMod val="85000"/>
              </a:srgbClr>
            </a:solidFill>
            <a:prstDash val="solid"/>
            <a:miter lim="800000"/>
          </a:ln>
          <a:effectLst/>
        </p:spPr>
      </p:cxnSp>
      <p:cxnSp>
        <p:nvCxnSpPr>
          <p:cNvPr id="76" name="Straight Connector 75">
            <a:extLst>
              <a:ext uri="{FF2B5EF4-FFF2-40B4-BE49-F238E27FC236}">
                <a16:creationId xmlns:a16="http://schemas.microsoft.com/office/drawing/2014/main" id="{8417430E-F3DE-E219-EF47-6B7353D97AE0}"/>
              </a:ext>
            </a:extLst>
          </p:cNvPr>
          <p:cNvCxnSpPr>
            <a:cxnSpLocks/>
            <a:endCxn id="53" idx="4"/>
          </p:cNvCxnSpPr>
          <p:nvPr/>
        </p:nvCxnSpPr>
        <p:spPr>
          <a:xfrm flipH="1" flipV="1">
            <a:off x="2449304" y="5760435"/>
            <a:ext cx="233021" cy="314748"/>
          </a:xfrm>
          <a:prstGeom prst="line">
            <a:avLst/>
          </a:prstGeom>
          <a:noFill/>
          <a:ln w="38100" cap="flat" cmpd="sng" algn="ctr">
            <a:solidFill>
              <a:srgbClr val="FFFFFF">
                <a:lumMod val="85000"/>
              </a:srgbClr>
            </a:solidFill>
            <a:prstDash val="solid"/>
            <a:miter lim="800000"/>
          </a:ln>
          <a:effectLst/>
        </p:spPr>
      </p:cxnSp>
      <p:sp>
        <p:nvSpPr>
          <p:cNvPr id="77" name="TextBox 76">
            <a:extLst>
              <a:ext uri="{FF2B5EF4-FFF2-40B4-BE49-F238E27FC236}">
                <a16:creationId xmlns:a16="http://schemas.microsoft.com/office/drawing/2014/main" id="{F877AD4F-AC1B-74A5-372B-B94C735448DD}"/>
              </a:ext>
            </a:extLst>
          </p:cNvPr>
          <p:cNvSpPr txBox="1"/>
          <p:nvPr/>
        </p:nvSpPr>
        <p:spPr>
          <a:xfrm>
            <a:off x="2169521" y="1462424"/>
            <a:ext cx="2494594"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Customer attractiveness</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78" name="TextBox 77">
            <a:extLst>
              <a:ext uri="{FF2B5EF4-FFF2-40B4-BE49-F238E27FC236}">
                <a16:creationId xmlns:a16="http://schemas.microsoft.com/office/drawing/2014/main" id="{4020BAD0-F4B3-257D-8699-01C6A57B0E97}"/>
              </a:ext>
            </a:extLst>
          </p:cNvPr>
          <p:cNvSpPr txBox="1"/>
          <p:nvPr/>
        </p:nvSpPr>
        <p:spPr>
          <a:xfrm>
            <a:off x="2644992" y="5746009"/>
            <a:ext cx="199285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Customer retention</a:t>
            </a:r>
          </a:p>
        </p:txBody>
      </p:sp>
      <p:sp>
        <p:nvSpPr>
          <p:cNvPr id="79" name="TextBox 78">
            <a:extLst>
              <a:ext uri="{FF2B5EF4-FFF2-40B4-BE49-F238E27FC236}">
                <a16:creationId xmlns:a16="http://schemas.microsoft.com/office/drawing/2014/main" id="{7DFFEFFC-B2E2-3362-DC88-F87407D02625}"/>
              </a:ext>
            </a:extLst>
          </p:cNvPr>
          <p:cNvSpPr txBox="1"/>
          <p:nvPr/>
        </p:nvSpPr>
        <p:spPr>
          <a:xfrm>
            <a:off x="3031395" y="2127121"/>
            <a:ext cx="2233305"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Customer profitability</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80" name="TextBox 79">
            <a:extLst>
              <a:ext uri="{FF2B5EF4-FFF2-40B4-BE49-F238E27FC236}">
                <a16:creationId xmlns:a16="http://schemas.microsoft.com/office/drawing/2014/main" id="{8DCE7A87-EFB6-1E84-9726-E5CC5D223E60}"/>
              </a:ext>
            </a:extLst>
          </p:cNvPr>
          <p:cNvSpPr txBox="1"/>
          <p:nvPr/>
        </p:nvSpPr>
        <p:spPr>
          <a:xfrm>
            <a:off x="3469411" y="5109544"/>
            <a:ext cx="194957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Business extension</a:t>
            </a:r>
          </a:p>
        </p:txBody>
      </p:sp>
      <p:sp>
        <p:nvSpPr>
          <p:cNvPr id="81" name="TextBox 80">
            <a:extLst>
              <a:ext uri="{FF2B5EF4-FFF2-40B4-BE49-F238E27FC236}">
                <a16:creationId xmlns:a16="http://schemas.microsoft.com/office/drawing/2014/main" id="{F07630F1-917E-8CFD-DA20-5B3415763205}"/>
              </a:ext>
            </a:extLst>
          </p:cNvPr>
          <p:cNvSpPr txBox="1"/>
          <p:nvPr/>
        </p:nvSpPr>
        <p:spPr>
          <a:xfrm>
            <a:off x="4674007" y="4453140"/>
            <a:ext cx="1340432"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Relationship</a:t>
            </a:r>
          </a:p>
        </p:txBody>
      </p:sp>
      <p:sp>
        <p:nvSpPr>
          <p:cNvPr id="82" name="TextBox 81">
            <a:extLst>
              <a:ext uri="{FF2B5EF4-FFF2-40B4-BE49-F238E27FC236}">
                <a16:creationId xmlns:a16="http://schemas.microsoft.com/office/drawing/2014/main" id="{C799EA83-037E-1112-774A-2CB6D329A705}"/>
              </a:ext>
            </a:extLst>
          </p:cNvPr>
          <p:cNvSpPr txBox="1"/>
          <p:nvPr/>
        </p:nvSpPr>
        <p:spPr>
          <a:xfrm>
            <a:off x="4181185" y="3612850"/>
            <a:ext cx="2254142"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Customer Satisfaction</a:t>
            </a:r>
          </a:p>
        </p:txBody>
      </p:sp>
      <p:sp>
        <p:nvSpPr>
          <p:cNvPr id="83" name="TextBox 82">
            <a:extLst>
              <a:ext uri="{FF2B5EF4-FFF2-40B4-BE49-F238E27FC236}">
                <a16:creationId xmlns:a16="http://schemas.microsoft.com/office/drawing/2014/main" id="{55E5B257-BD67-95D6-7364-C4B381F92536}"/>
              </a:ext>
            </a:extLst>
          </p:cNvPr>
          <p:cNvSpPr txBox="1"/>
          <p:nvPr/>
        </p:nvSpPr>
        <p:spPr>
          <a:xfrm>
            <a:off x="4050732" y="2779655"/>
            <a:ext cx="1927131" cy="307777"/>
          </a:xfrm>
          <a:prstGeom prst="rect">
            <a:avLst/>
          </a:prstGeom>
          <a:noFill/>
        </p:spPr>
        <p:txBody>
          <a:bodyPr wrap="none" rtlCol="0" anchor="b" anchorCtr="0">
            <a:spAutoFit/>
          </a:bodyPr>
          <a:lstStyle/>
          <a:p>
            <a:pPr algn="r" defTabSz="914217"/>
            <a:r>
              <a:rPr lang="en-US" sz="1400" b="1" dirty="0">
                <a:solidFill>
                  <a:srgbClr val="1C2835"/>
                </a:solidFill>
                <a:latin typeface="Poppins" panose="00000500000000000000" pitchFamily="2" charset="0"/>
                <a:ea typeface="League Spartan" charset="0"/>
                <a:cs typeface="Poppins" panose="00000500000000000000" pitchFamily="2" charset="0"/>
              </a:rPr>
              <a:t>Risk measurement</a:t>
            </a:r>
          </a:p>
        </p:txBody>
      </p:sp>
      <p:sp>
        <p:nvSpPr>
          <p:cNvPr id="84" name="Freeform 42">
            <a:extLst>
              <a:ext uri="{FF2B5EF4-FFF2-40B4-BE49-F238E27FC236}">
                <a16:creationId xmlns:a16="http://schemas.microsoft.com/office/drawing/2014/main" id="{005EFBE0-0DF1-1215-0F3F-24F750A8227B}"/>
              </a:ext>
            </a:extLst>
          </p:cNvPr>
          <p:cNvSpPr>
            <a:spLocks noChangeArrowheads="1"/>
          </p:cNvSpPr>
          <p:nvPr/>
        </p:nvSpPr>
        <p:spPr bwMode="auto">
          <a:xfrm>
            <a:off x="4908555" y="1652962"/>
            <a:ext cx="434002" cy="262551"/>
          </a:xfrm>
          <a:custGeom>
            <a:avLst/>
            <a:gdLst>
              <a:gd name="connsiteX0" fmla="*/ 642757 w 868003"/>
              <a:gd name="connsiteY0" fmla="*/ 407432 h 525101"/>
              <a:gd name="connsiteX1" fmla="*/ 620017 w 868003"/>
              <a:gd name="connsiteY1" fmla="*/ 416817 h 525101"/>
              <a:gd name="connsiteX2" fmla="*/ 610632 w 868003"/>
              <a:gd name="connsiteY2" fmla="*/ 439557 h 525101"/>
              <a:gd name="connsiteX3" fmla="*/ 620017 w 868003"/>
              <a:gd name="connsiteY3" fmla="*/ 461935 h 525101"/>
              <a:gd name="connsiteX4" fmla="*/ 642757 w 868003"/>
              <a:gd name="connsiteY4" fmla="*/ 471681 h 525101"/>
              <a:gd name="connsiteX5" fmla="*/ 665496 w 868003"/>
              <a:gd name="connsiteY5" fmla="*/ 461935 h 525101"/>
              <a:gd name="connsiteX6" fmla="*/ 674881 w 868003"/>
              <a:gd name="connsiteY6" fmla="*/ 439557 h 525101"/>
              <a:gd name="connsiteX7" fmla="*/ 665496 w 868003"/>
              <a:gd name="connsiteY7" fmla="*/ 416817 h 525101"/>
              <a:gd name="connsiteX8" fmla="*/ 642757 w 868003"/>
              <a:gd name="connsiteY8" fmla="*/ 407432 h 525101"/>
              <a:gd name="connsiteX9" fmla="*/ 190319 w 868003"/>
              <a:gd name="connsiteY9" fmla="*/ 407432 h 525101"/>
              <a:gd name="connsiteX10" fmla="*/ 167580 w 868003"/>
              <a:gd name="connsiteY10" fmla="*/ 416817 h 525101"/>
              <a:gd name="connsiteX11" fmla="*/ 158195 w 868003"/>
              <a:gd name="connsiteY11" fmla="*/ 439557 h 525101"/>
              <a:gd name="connsiteX12" fmla="*/ 167580 w 868003"/>
              <a:gd name="connsiteY12" fmla="*/ 461935 h 525101"/>
              <a:gd name="connsiteX13" fmla="*/ 190319 w 868003"/>
              <a:gd name="connsiteY13" fmla="*/ 471681 h 525101"/>
              <a:gd name="connsiteX14" fmla="*/ 213059 w 868003"/>
              <a:gd name="connsiteY14" fmla="*/ 461935 h 525101"/>
              <a:gd name="connsiteX15" fmla="*/ 222444 w 868003"/>
              <a:gd name="connsiteY15" fmla="*/ 439557 h 525101"/>
              <a:gd name="connsiteX16" fmla="*/ 213059 w 868003"/>
              <a:gd name="connsiteY16" fmla="*/ 416817 h 525101"/>
              <a:gd name="connsiteX17" fmla="*/ 190319 w 868003"/>
              <a:gd name="connsiteY17" fmla="*/ 407432 h 525101"/>
              <a:gd name="connsiteX18" fmla="*/ 642757 w 868003"/>
              <a:gd name="connsiteY18" fmla="*/ 354012 h 525101"/>
              <a:gd name="connsiteX19" fmla="*/ 703396 w 868003"/>
              <a:gd name="connsiteY19" fmla="*/ 378917 h 525101"/>
              <a:gd name="connsiteX20" fmla="*/ 728301 w 868003"/>
              <a:gd name="connsiteY20" fmla="*/ 439557 h 525101"/>
              <a:gd name="connsiteX21" fmla="*/ 703396 w 868003"/>
              <a:gd name="connsiteY21" fmla="*/ 499835 h 525101"/>
              <a:gd name="connsiteX22" fmla="*/ 642757 w 868003"/>
              <a:gd name="connsiteY22" fmla="*/ 525101 h 525101"/>
              <a:gd name="connsiteX23" fmla="*/ 582117 w 868003"/>
              <a:gd name="connsiteY23" fmla="*/ 499835 h 525101"/>
              <a:gd name="connsiteX24" fmla="*/ 557212 w 868003"/>
              <a:gd name="connsiteY24" fmla="*/ 439557 h 525101"/>
              <a:gd name="connsiteX25" fmla="*/ 582117 w 868003"/>
              <a:gd name="connsiteY25" fmla="*/ 378917 h 525101"/>
              <a:gd name="connsiteX26" fmla="*/ 642757 w 868003"/>
              <a:gd name="connsiteY26" fmla="*/ 354012 h 525101"/>
              <a:gd name="connsiteX27" fmla="*/ 190319 w 868003"/>
              <a:gd name="connsiteY27" fmla="*/ 354012 h 525101"/>
              <a:gd name="connsiteX28" fmla="*/ 250598 w 868003"/>
              <a:gd name="connsiteY28" fmla="*/ 378917 h 525101"/>
              <a:gd name="connsiteX29" fmla="*/ 275864 w 868003"/>
              <a:gd name="connsiteY29" fmla="*/ 439557 h 525101"/>
              <a:gd name="connsiteX30" fmla="*/ 250598 w 868003"/>
              <a:gd name="connsiteY30" fmla="*/ 499835 h 525101"/>
              <a:gd name="connsiteX31" fmla="*/ 190319 w 868003"/>
              <a:gd name="connsiteY31" fmla="*/ 525101 h 525101"/>
              <a:gd name="connsiteX32" fmla="*/ 129680 w 868003"/>
              <a:gd name="connsiteY32" fmla="*/ 499835 h 525101"/>
              <a:gd name="connsiteX33" fmla="*/ 104775 w 868003"/>
              <a:gd name="connsiteY33" fmla="*/ 439557 h 525101"/>
              <a:gd name="connsiteX34" fmla="*/ 129680 w 868003"/>
              <a:gd name="connsiteY34" fmla="*/ 378917 h 525101"/>
              <a:gd name="connsiteX35" fmla="*/ 190319 w 868003"/>
              <a:gd name="connsiteY35" fmla="*/ 354012 h 525101"/>
              <a:gd name="connsiteX36" fmla="*/ 227000 w 868003"/>
              <a:gd name="connsiteY36" fmla="*/ 186497 h 525101"/>
              <a:gd name="connsiteX37" fmla="*/ 202132 w 868003"/>
              <a:gd name="connsiteY37" fmla="*/ 188660 h 525101"/>
              <a:gd name="connsiteX38" fmla="*/ 121759 w 868003"/>
              <a:gd name="connsiteY38" fmla="*/ 227950 h 525101"/>
              <a:gd name="connsiteX39" fmla="*/ 87520 w 868003"/>
              <a:gd name="connsiteY39" fmla="*/ 269042 h 525101"/>
              <a:gd name="connsiteX40" fmla="*/ 202132 w 868003"/>
              <a:gd name="connsiteY40" fmla="*/ 269042 h 525101"/>
              <a:gd name="connsiteX41" fmla="*/ 315912 w 868003"/>
              <a:gd name="connsiteY41" fmla="*/ 269042 h 525101"/>
              <a:gd name="connsiteX42" fmla="*/ 315912 w 868003"/>
              <a:gd name="connsiteY42" fmla="*/ 186497 h 525101"/>
              <a:gd name="connsiteX43" fmla="*/ 333565 w 868003"/>
              <a:gd name="connsiteY43" fmla="*/ 0 h 525101"/>
              <a:gd name="connsiteX44" fmla="*/ 840464 w 868003"/>
              <a:gd name="connsiteY44" fmla="*/ 0 h 525101"/>
              <a:gd name="connsiteX45" fmla="*/ 858477 w 868003"/>
              <a:gd name="connsiteY45" fmla="*/ 17612 h 525101"/>
              <a:gd name="connsiteX46" fmla="*/ 858477 w 868003"/>
              <a:gd name="connsiteY46" fmla="*/ 422275 h 525101"/>
              <a:gd name="connsiteX47" fmla="*/ 868003 w 868003"/>
              <a:gd name="connsiteY47" fmla="*/ 422275 h 525101"/>
              <a:gd name="connsiteX48" fmla="*/ 868003 w 868003"/>
              <a:gd name="connsiteY48" fmla="*/ 456847 h 525101"/>
              <a:gd name="connsiteX49" fmla="*/ 839974 w 868003"/>
              <a:gd name="connsiteY49" fmla="*/ 456847 h 525101"/>
              <a:gd name="connsiteX50" fmla="*/ 742950 w 868003"/>
              <a:gd name="connsiteY50" fmla="*/ 456847 h 525101"/>
              <a:gd name="connsiteX51" fmla="*/ 743078 w 868003"/>
              <a:gd name="connsiteY51" fmla="*/ 455311 h 525101"/>
              <a:gd name="connsiteX52" fmla="*/ 739588 w 868003"/>
              <a:gd name="connsiteY52" fmla="*/ 408092 h 525101"/>
              <a:gd name="connsiteX53" fmla="*/ 714369 w 868003"/>
              <a:gd name="connsiteY53" fmla="*/ 366623 h 525101"/>
              <a:gd name="connsiteX54" fmla="*/ 641595 w 868003"/>
              <a:gd name="connsiteY54" fmla="*/ 336071 h 525101"/>
              <a:gd name="connsiteX55" fmla="*/ 568821 w 868003"/>
              <a:gd name="connsiteY55" fmla="*/ 366623 h 525101"/>
              <a:gd name="connsiteX56" fmla="*/ 538558 w 868003"/>
              <a:gd name="connsiteY56" fmla="*/ 439228 h 525101"/>
              <a:gd name="connsiteX57" fmla="*/ 539999 w 868003"/>
              <a:gd name="connsiteY57" fmla="*/ 456841 h 525101"/>
              <a:gd name="connsiteX58" fmla="*/ 335006 w 868003"/>
              <a:gd name="connsiteY58" fmla="*/ 456841 h 525101"/>
              <a:gd name="connsiteX59" fmla="*/ 333565 w 868003"/>
              <a:gd name="connsiteY59" fmla="*/ 456841 h 525101"/>
              <a:gd name="connsiteX60" fmla="*/ 333563 w 868003"/>
              <a:gd name="connsiteY60" fmla="*/ 456840 h 525101"/>
              <a:gd name="connsiteX61" fmla="*/ 295119 w 868003"/>
              <a:gd name="connsiteY61" fmla="*/ 456840 h 525101"/>
              <a:gd name="connsiteX62" fmla="*/ 296561 w 868003"/>
              <a:gd name="connsiteY62" fmla="*/ 439177 h 525101"/>
              <a:gd name="connsiteX63" fmla="*/ 295119 w 868003"/>
              <a:gd name="connsiteY63" fmla="*/ 421515 h 525101"/>
              <a:gd name="connsiteX64" fmla="*/ 294759 w 868003"/>
              <a:gd name="connsiteY64" fmla="*/ 420073 h 525101"/>
              <a:gd name="connsiteX65" fmla="*/ 294759 w 868003"/>
              <a:gd name="connsiteY65" fmla="*/ 419713 h 525101"/>
              <a:gd name="connsiteX66" fmla="*/ 294759 w 868003"/>
              <a:gd name="connsiteY66" fmla="*/ 418992 h 525101"/>
              <a:gd name="connsiteX67" fmla="*/ 294759 w 868003"/>
              <a:gd name="connsiteY67" fmla="*/ 418631 h 525101"/>
              <a:gd name="connsiteX68" fmla="*/ 294398 w 868003"/>
              <a:gd name="connsiteY68" fmla="*/ 417910 h 525101"/>
              <a:gd name="connsiteX69" fmla="*/ 294398 w 868003"/>
              <a:gd name="connsiteY69" fmla="*/ 417550 h 525101"/>
              <a:gd name="connsiteX70" fmla="*/ 294398 w 868003"/>
              <a:gd name="connsiteY70" fmla="*/ 416469 h 525101"/>
              <a:gd name="connsiteX71" fmla="*/ 294038 w 868003"/>
              <a:gd name="connsiteY71" fmla="*/ 415748 h 525101"/>
              <a:gd name="connsiteX72" fmla="*/ 293677 w 868003"/>
              <a:gd name="connsiteY72" fmla="*/ 415387 h 525101"/>
              <a:gd name="connsiteX73" fmla="*/ 293677 w 868003"/>
              <a:gd name="connsiteY73" fmla="*/ 415027 h 525101"/>
              <a:gd name="connsiteX74" fmla="*/ 293677 w 868003"/>
              <a:gd name="connsiteY74" fmla="*/ 414306 h 525101"/>
              <a:gd name="connsiteX75" fmla="*/ 293677 w 868003"/>
              <a:gd name="connsiteY75" fmla="*/ 413945 h 525101"/>
              <a:gd name="connsiteX76" fmla="*/ 293317 w 868003"/>
              <a:gd name="connsiteY76" fmla="*/ 412864 h 525101"/>
              <a:gd name="connsiteX77" fmla="*/ 292957 w 868003"/>
              <a:gd name="connsiteY77" fmla="*/ 411783 h 525101"/>
              <a:gd name="connsiteX78" fmla="*/ 292957 w 868003"/>
              <a:gd name="connsiteY78" fmla="*/ 411422 h 525101"/>
              <a:gd name="connsiteX79" fmla="*/ 292957 w 868003"/>
              <a:gd name="connsiteY79" fmla="*/ 410701 h 525101"/>
              <a:gd name="connsiteX80" fmla="*/ 292596 w 868003"/>
              <a:gd name="connsiteY80" fmla="*/ 409980 h 525101"/>
              <a:gd name="connsiteX81" fmla="*/ 292236 w 868003"/>
              <a:gd name="connsiteY81" fmla="*/ 409259 h 525101"/>
              <a:gd name="connsiteX82" fmla="*/ 292236 w 868003"/>
              <a:gd name="connsiteY82" fmla="*/ 408899 h 525101"/>
              <a:gd name="connsiteX83" fmla="*/ 291875 w 868003"/>
              <a:gd name="connsiteY83" fmla="*/ 407818 h 525101"/>
              <a:gd name="connsiteX84" fmla="*/ 291515 w 868003"/>
              <a:gd name="connsiteY84" fmla="*/ 406736 h 525101"/>
              <a:gd name="connsiteX85" fmla="*/ 291155 w 868003"/>
              <a:gd name="connsiteY85" fmla="*/ 406376 h 525101"/>
              <a:gd name="connsiteX86" fmla="*/ 291155 w 868003"/>
              <a:gd name="connsiteY86" fmla="*/ 405655 h 525101"/>
              <a:gd name="connsiteX87" fmla="*/ 291155 w 868003"/>
              <a:gd name="connsiteY87" fmla="*/ 405294 h 525101"/>
              <a:gd name="connsiteX88" fmla="*/ 290794 w 868003"/>
              <a:gd name="connsiteY88" fmla="*/ 404573 h 525101"/>
              <a:gd name="connsiteX89" fmla="*/ 290794 w 868003"/>
              <a:gd name="connsiteY89" fmla="*/ 404213 h 525101"/>
              <a:gd name="connsiteX90" fmla="*/ 290073 w 868003"/>
              <a:gd name="connsiteY90" fmla="*/ 403132 h 525101"/>
              <a:gd name="connsiteX91" fmla="*/ 290073 w 868003"/>
              <a:gd name="connsiteY91" fmla="*/ 402771 h 525101"/>
              <a:gd name="connsiteX92" fmla="*/ 289713 w 868003"/>
              <a:gd name="connsiteY92" fmla="*/ 402050 h 525101"/>
              <a:gd name="connsiteX93" fmla="*/ 289713 w 868003"/>
              <a:gd name="connsiteY93" fmla="*/ 401690 h 525101"/>
              <a:gd name="connsiteX94" fmla="*/ 289353 w 868003"/>
              <a:gd name="connsiteY94" fmla="*/ 400969 h 525101"/>
              <a:gd name="connsiteX95" fmla="*/ 289353 w 868003"/>
              <a:gd name="connsiteY95" fmla="*/ 400608 h 525101"/>
              <a:gd name="connsiteX96" fmla="*/ 288992 w 868003"/>
              <a:gd name="connsiteY96" fmla="*/ 399527 h 525101"/>
              <a:gd name="connsiteX97" fmla="*/ 288632 w 868003"/>
              <a:gd name="connsiteY97" fmla="*/ 399527 h 525101"/>
              <a:gd name="connsiteX98" fmla="*/ 288271 w 868003"/>
              <a:gd name="connsiteY98" fmla="*/ 398446 h 525101"/>
              <a:gd name="connsiteX99" fmla="*/ 288271 w 868003"/>
              <a:gd name="connsiteY99" fmla="*/ 398085 h 525101"/>
              <a:gd name="connsiteX100" fmla="*/ 287911 w 868003"/>
              <a:gd name="connsiteY100" fmla="*/ 397364 h 525101"/>
              <a:gd name="connsiteX101" fmla="*/ 287550 w 868003"/>
              <a:gd name="connsiteY101" fmla="*/ 397004 h 525101"/>
              <a:gd name="connsiteX102" fmla="*/ 287550 w 868003"/>
              <a:gd name="connsiteY102" fmla="*/ 396283 h 525101"/>
              <a:gd name="connsiteX103" fmla="*/ 287190 w 868003"/>
              <a:gd name="connsiteY103" fmla="*/ 395923 h 525101"/>
              <a:gd name="connsiteX104" fmla="*/ 286830 w 868003"/>
              <a:gd name="connsiteY104" fmla="*/ 395202 h 525101"/>
              <a:gd name="connsiteX105" fmla="*/ 286469 w 868003"/>
              <a:gd name="connsiteY105" fmla="*/ 394841 h 525101"/>
              <a:gd name="connsiteX106" fmla="*/ 286469 w 868003"/>
              <a:gd name="connsiteY106" fmla="*/ 394120 h 525101"/>
              <a:gd name="connsiteX107" fmla="*/ 286109 w 868003"/>
              <a:gd name="connsiteY107" fmla="*/ 393760 h 525101"/>
              <a:gd name="connsiteX108" fmla="*/ 285748 w 868003"/>
              <a:gd name="connsiteY108" fmla="*/ 393039 h 525101"/>
              <a:gd name="connsiteX109" fmla="*/ 285748 w 868003"/>
              <a:gd name="connsiteY109" fmla="*/ 392678 h 525101"/>
              <a:gd name="connsiteX110" fmla="*/ 285028 w 868003"/>
              <a:gd name="connsiteY110" fmla="*/ 391958 h 525101"/>
              <a:gd name="connsiteX111" fmla="*/ 285028 w 868003"/>
              <a:gd name="connsiteY111" fmla="*/ 391597 h 525101"/>
              <a:gd name="connsiteX112" fmla="*/ 284667 w 868003"/>
              <a:gd name="connsiteY112" fmla="*/ 390876 h 525101"/>
              <a:gd name="connsiteX113" fmla="*/ 284667 w 868003"/>
              <a:gd name="connsiteY113" fmla="*/ 390155 h 525101"/>
              <a:gd name="connsiteX114" fmla="*/ 283946 w 868003"/>
              <a:gd name="connsiteY114" fmla="*/ 389795 h 525101"/>
              <a:gd name="connsiteX115" fmla="*/ 283946 w 868003"/>
              <a:gd name="connsiteY115" fmla="*/ 389074 h 525101"/>
              <a:gd name="connsiteX116" fmla="*/ 283586 w 868003"/>
              <a:gd name="connsiteY116" fmla="*/ 388713 h 525101"/>
              <a:gd name="connsiteX117" fmla="*/ 283225 w 868003"/>
              <a:gd name="connsiteY117" fmla="*/ 388353 h 525101"/>
              <a:gd name="connsiteX118" fmla="*/ 282865 w 868003"/>
              <a:gd name="connsiteY118" fmla="*/ 387272 h 525101"/>
              <a:gd name="connsiteX119" fmla="*/ 282505 w 868003"/>
              <a:gd name="connsiteY119" fmla="*/ 386911 h 525101"/>
              <a:gd name="connsiteX120" fmla="*/ 282144 w 868003"/>
              <a:gd name="connsiteY120" fmla="*/ 386190 h 525101"/>
              <a:gd name="connsiteX121" fmla="*/ 282144 w 868003"/>
              <a:gd name="connsiteY121" fmla="*/ 385830 h 525101"/>
              <a:gd name="connsiteX122" fmla="*/ 281423 w 868003"/>
              <a:gd name="connsiteY122" fmla="*/ 385109 h 525101"/>
              <a:gd name="connsiteX123" fmla="*/ 281063 w 868003"/>
              <a:gd name="connsiteY123" fmla="*/ 384388 h 525101"/>
              <a:gd name="connsiteX124" fmla="*/ 280703 w 868003"/>
              <a:gd name="connsiteY124" fmla="*/ 384027 h 525101"/>
              <a:gd name="connsiteX125" fmla="*/ 279982 w 868003"/>
              <a:gd name="connsiteY125" fmla="*/ 382946 h 525101"/>
              <a:gd name="connsiteX126" fmla="*/ 279982 w 868003"/>
              <a:gd name="connsiteY126" fmla="*/ 382586 h 525101"/>
              <a:gd name="connsiteX127" fmla="*/ 279261 w 868003"/>
              <a:gd name="connsiteY127" fmla="*/ 381865 h 525101"/>
              <a:gd name="connsiteX128" fmla="*/ 279261 w 868003"/>
              <a:gd name="connsiteY128" fmla="*/ 381504 h 525101"/>
              <a:gd name="connsiteX129" fmla="*/ 278900 w 868003"/>
              <a:gd name="connsiteY129" fmla="*/ 381144 h 525101"/>
              <a:gd name="connsiteX130" fmla="*/ 278540 w 868003"/>
              <a:gd name="connsiteY130" fmla="*/ 380783 h 525101"/>
              <a:gd name="connsiteX131" fmla="*/ 277819 w 868003"/>
              <a:gd name="connsiteY131" fmla="*/ 380062 h 525101"/>
              <a:gd name="connsiteX132" fmla="*/ 277819 w 868003"/>
              <a:gd name="connsiteY132" fmla="*/ 379702 h 525101"/>
              <a:gd name="connsiteX133" fmla="*/ 277819 w 868003"/>
              <a:gd name="connsiteY133" fmla="*/ 379342 h 525101"/>
              <a:gd name="connsiteX134" fmla="*/ 277459 w 868003"/>
              <a:gd name="connsiteY134" fmla="*/ 378981 h 525101"/>
              <a:gd name="connsiteX135" fmla="*/ 277098 w 868003"/>
              <a:gd name="connsiteY135" fmla="*/ 378260 h 525101"/>
              <a:gd name="connsiteX136" fmla="*/ 276738 w 868003"/>
              <a:gd name="connsiteY136" fmla="*/ 377900 h 525101"/>
              <a:gd name="connsiteX137" fmla="*/ 276378 w 868003"/>
              <a:gd name="connsiteY137" fmla="*/ 377539 h 525101"/>
              <a:gd name="connsiteX138" fmla="*/ 275657 w 868003"/>
              <a:gd name="connsiteY138" fmla="*/ 377179 h 525101"/>
              <a:gd name="connsiteX139" fmla="*/ 275657 w 868003"/>
              <a:gd name="connsiteY139" fmla="*/ 376818 h 525101"/>
              <a:gd name="connsiteX140" fmla="*/ 274936 w 868003"/>
              <a:gd name="connsiteY140" fmla="*/ 375737 h 525101"/>
              <a:gd name="connsiteX141" fmla="*/ 274936 w 868003"/>
              <a:gd name="connsiteY141" fmla="*/ 375377 h 525101"/>
              <a:gd name="connsiteX142" fmla="*/ 274215 w 868003"/>
              <a:gd name="connsiteY142" fmla="*/ 375016 h 525101"/>
              <a:gd name="connsiteX143" fmla="*/ 273855 w 868003"/>
              <a:gd name="connsiteY143" fmla="*/ 374656 h 525101"/>
              <a:gd name="connsiteX144" fmla="*/ 273494 w 868003"/>
              <a:gd name="connsiteY144" fmla="*/ 373935 h 525101"/>
              <a:gd name="connsiteX145" fmla="*/ 272413 w 868003"/>
              <a:gd name="connsiteY145" fmla="*/ 372853 h 525101"/>
              <a:gd name="connsiteX146" fmla="*/ 271692 w 868003"/>
              <a:gd name="connsiteY146" fmla="*/ 371772 h 525101"/>
              <a:gd name="connsiteX147" fmla="*/ 270971 w 868003"/>
              <a:gd name="connsiteY147" fmla="*/ 371051 h 525101"/>
              <a:gd name="connsiteX148" fmla="*/ 270611 w 868003"/>
              <a:gd name="connsiteY148" fmla="*/ 370691 h 525101"/>
              <a:gd name="connsiteX149" fmla="*/ 270251 w 868003"/>
              <a:gd name="connsiteY149" fmla="*/ 369970 h 525101"/>
              <a:gd name="connsiteX150" fmla="*/ 269890 w 868003"/>
              <a:gd name="connsiteY150" fmla="*/ 369970 h 525101"/>
              <a:gd name="connsiteX151" fmla="*/ 269169 w 868003"/>
              <a:gd name="connsiteY151" fmla="*/ 368888 h 525101"/>
              <a:gd name="connsiteX152" fmla="*/ 269169 w 868003"/>
              <a:gd name="connsiteY152" fmla="*/ 368528 h 525101"/>
              <a:gd name="connsiteX153" fmla="*/ 268448 w 868003"/>
              <a:gd name="connsiteY153" fmla="*/ 368167 h 525101"/>
              <a:gd name="connsiteX154" fmla="*/ 268088 w 868003"/>
              <a:gd name="connsiteY154" fmla="*/ 367807 h 525101"/>
              <a:gd name="connsiteX155" fmla="*/ 267728 w 868003"/>
              <a:gd name="connsiteY155" fmla="*/ 367086 h 525101"/>
              <a:gd name="connsiteX156" fmla="*/ 267367 w 868003"/>
              <a:gd name="connsiteY156" fmla="*/ 367086 h 525101"/>
              <a:gd name="connsiteX157" fmla="*/ 266646 w 868003"/>
              <a:gd name="connsiteY157" fmla="*/ 366365 h 525101"/>
              <a:gd name="connsiteX158" fmla="*/ 202132 w 868003"/>
              <a:gd name="connsiteY158" fmla="*/ 336447 h 525101"/>
              <a:gd name="connsiteX159" fmla="*/ 193482 w 868003"/>
              <a:gd name="connsiteY159" fmla="*/ 335726 h 525101"/>
              <a:gd name="connsiteX160" fmla="*/ 120678 w 868003"/>
              <a:gd name="connsiteY160" fmla="*/ 366365 h 525101"/>
              <a:gd name="connsiteX161" fmla="*/ 119957 w 868003"/>
              <a:gd name="connsiteY161" fmla="*/ 367086 h 525101"/>
              <a:gd name="connsiteX162" fmla="*/ 119597 w 868003"/>
              <a:gd name="connsiteY162" fmla="*/ 367086 h 525101"/>
              <a:gd name="connsiteX163" fmla="*/ 118876 w 868003"/>
              <a:gd name="connsiteY163" fmla="*/ 367807 h 525101"/>
              <a:gd name="connsiteX164" fmla="*/ 118876 w 868003"/>
              <a:gd name="connsiteY164" fmla="*/ 368167 h 525101"/>
              <a:gd name="connsiteX165" fmla="*/ 118155 w 868003"/>
              <a:gd name="connsiteY165" fmla="*/ 368528 h 525101"/>
              <a:gd name="connsiteX166" fmla="*/ 117795 w 868003"/>
              <a:gd name="connsiteY166" fmla="*/ 368888 h 525101"/>
              <a:gd name="connsiteX167" fmla="*/ 117074 w 868003"/>
              <a:gd name="connsiteY167" fmla="*/ 369970 h 525101"/>
              <a:gd name="connsiteX168" fmla="*/ 116353 w 868003"/>
              <a:gd name="connsiteY168" fmla="*/ 370691 h 525101"/>
              <a:gd name="connsiteX169" fmla="*/ 115993 w 868003"/>
              <a:gd name="connsiteY169" fmla="*/ 371051 h 525101"/>
              <a:gd name="connsiteX170" fmla="*/ 115632 w 868003"/>
              <a:gd name="connsiteY170" fmla="*/ 371772 h 525101"/>
              <a:gd name="connsiteX171" fmla="*/ 115272 w 868003"/>
              <a:gd name="connsiteY171" fmla="*/ 371772 h 525101"/>
              <a:gd name="connsiteX172" fmla="*/ 114551 w 868003"/>
              <a:gd name="connsiteY172" fmla="*/ 372853 h 525101"/>
              <a:gd name="connsiteX173" fmla="*/ 113830 w 868003"/>
              <a:gd name="connsiteY173" fmla="*/ 373935 h 525101"/>
              <a:gd name="connsiteX174" fmla="*/ 113109 w 868003"/>
              <a:gd name="connsiteY174" fmla="*/ 374656 h 525101"/>
              <a:gd name="connsiteX175" fmla="*/ 112749 w 868003"/>
              <a:gd name="connsiteY175" fmla="*/ 375016 h 525101"/>
              <a:gd name="connsiteX176" fmla="*/ 112028 w 868003"/>
              <a:gd name="connsiteY176" fmla="*/ 375377 h 525101"/>
              <a:gd name="connsiteX177" fmla="*/ 112028 w 868003"/>
              <a:gd name="connsiteY177" fmla="*/ 375737 h 525101"/>
              <a:gd name="connsiteX178" fmla="*/ 111307 w 868003"/>
              <a:gd name="connsiteY178" fmla="*/ 376818 h 525101"/>
              <a:gd name="connsiteX179" fmla="*/ 110947 w 868003"/>
              <a:gd name="connsiteY179" fmla="*/ 377179 h 525101"/>
              <a:gd name="connsiteX180" fmla="*/ 110586 w 868003"/>
              <a:gd name="connsiteY180" fmla="*/ 377539 h 525101"/>
              <a:gd name="connsiteX181" fmla="*/ 110586 w 868003"/>
              <a:gd name="connsiteY181" fmla="*/ 377900 h 525101"/>
              <a:gd name="connsiteX182" fmla="*/ 110226 w 868003"/>
              <a:gd name="connsiteY182" fmla="*/ 378260 h 525101"/>
              <a:gd name="connsiteX183" fmla="*/ 109866 w 868003"/>
              <a:gd name="connsiteY183" fmla="*/ 378981 h 525101"/>
              <a:gd name="connsiteX184" fmla="*/ 109145 w 868003"/>
              <a:gd name="connsiteY184" fmla="*/ 379342 h 525101"/>
              <a:gd name="connsiteX185" fmla="*/ 109145 w 868003"/>
              <a:gd name="connsiteY185" fmla="*/ 379702 h 525101"/>
              <a:gd name="connsiteX186" fmla="*/ 109145 w 868003"/>
              <a:gd name="connsiteY186" fmla="*/ 380062 h 525101"/>
              <a:gd name="connsiteX187" fmla="*/ 108424 w 868003"/>
              <a:gd name="connsiteY187" fmla="*/ 380783 h 525101"/>
              <a:gd name="connsiteX188" fmla="*/ 108424 w 868003"/>
              <a:gd name="connsiteY188" fmla="*/ 381144 h 525101"/>
              <a:gd name="connsiteX189" fmla="*/ 107703 w 868003"/>
              <a:gd name="connsiteY189" fmla="*/ 381504 h 525101"/>
              <a:gd name="connsiteX190" fmla="*/ 107343 w 868003"/>
              <a:gd name="connsiteY190" fmla="*/ 381865 h 525101"/>
              <a:gd name="connsiteX191" fmla="*/ 106982 w 868003"/>
              <a:gd name="connsiteY191" fmla="*/ 382586 h 525101"/>
              <a:gd name="connsiteX192" fmla="*/ 106982 w 868003"/>
              <a:gd name="connsiteY192" fmla="*/ 382946 h 525101"/>
              <a:gd name="connsiteX193" fmla="*/ 106261 w 868003"/>
              <a:gd name="connsiteY193" fmla="*/ 384027 h 525101"/>
              <a:gd name="connsiteX194" fmla="*/ 106261 w 868003"/>
              <a:gd name="connsiteY194" fmla="*/ 384388 h 525101"/>
              <a:gd name="connsiteX195" fmla="*/ 105541 w 868003"/>
              <a:gd name="connsiteY195" fmla="*/ 385109 h 525101"/>
              <a:gd name="connsiteX196" fmla="*/ 105180 w 868003"/>
              <a:gd name="connsiteY196" fmla="*/ 385830 h 525101"/>
              <a:gd name="connsiteX197" fmla="*/ 104820 w 868003"/>
              <a:gd name="connsiteY197" fmla="*/ 386190 h 525101"/>
              <a:gd name="connsiteX198" fmla="*/ 104459 w 868003"/>
              <a:gd name="connsiteY198" fmla="*/ 386911 h 525101"/>
              <a:gd name="connsiteX199" fmla="*/ 104459 w 868003"/>
              <a:gd name="connsiteY199" fmla="*/ 387272 h 525101"/>
              <a:gd name="connsiteX200" fmla="*/ 103739 w 868003"/>
              <a:gd name="connsiteY200" fmla="*/ 388353 h 525101"/>
              <a:gd name="connsiteX201" fmla="*/ 103378 w 868003"/>
              <a:gd name="connsiteY201" fmla="*/ 388713 h 525101"/>
              <a:gd name="connsiteX202" fmla="*/ 103018 w 868003"/>
              <a:gd name="connsiteY202" fmla="*/ 389074 h 525101"/>
              <a:gd name="connsiteX203" fmla="*/ 103018 w 868003"/>
              <a:gd name="connsiteY203" fmla="*/ 389795 h 525101"/>
              <a:gd name="connsiteX204" fmla="*/ 102657 w 868003"/>
              <a:gd name="connsiteY204" fmla="*/ 390155 h 525101"/>
              <a:gd name="connsiteX205" fmla="*/ 102657 w 868003"/>
              <a:gd name="connsiteY205" fmla="*/ 390876 h 525101"/>
              <a:gd name="connsiteX206" fmla="*/ 101936 w 868003"/>
              <a:gd name="connsiteY206" fmla="*/ 391597 h 525101"/>
              <a:gd name="connsiteX207" fmla="*/ 101576 w 868003"/>
              <a:gd name="connsiteY207" fmla="*/ 392678 h 525101"/>
              <a:gd name="connsiteX208" fmla="*/ 101216 w 868003"/>
              <a:gd name="connsiteY208" fmla="*/ 393039 h 525101"/>
              <a:gd name="connsiteX209" fmla="*/ 100855 w 868003"/>
              <a:gd name="connsiteY209" fmla="*/ 393760 h 525101"/>
              <a:gd name="connsiteX210" fmla="*/ 100855 w 868003"/>
              <a:gd name="connsiteY210" fmla="*/ 394120 h 525101"/>
              <a:gd name="connsiteX211" fmla="*/ 100495 w 868003"/>
              <a:gd name="connsiteY211" fmla="*/ 394841 h 525101"/>
              <a:gd name="connsiteX212" fmla="*/ 100134 w 868003"/>
              <a:gd name="connsiteY212" fmla="*/ 394841 h 525101"/>
              <a:gd name="connsiteX213" fmla="*/ 99774 w 868003"/>
              <a:gd name="connsiteY213" fmla="*/ 395923 h 525101"/>
              <a:gd name="connsiteX214" fmla="*/ 99774 w 868003"/>
              <a:gd name="connsiteY214" fmla="*/ 396283 h 525101"/>
              <a:gd name="connsiteX215" fmla="*/ 99414 w 868003"/>
              <a:gd name="connsiteY215" fmla="*/ 397364 h 525101"/>
              <a:gd name="connsiteX216" fmla="*/ 99053 w 868003"/>
              <a:gd name="connsiteY216" fmla="*/ 397364 h 525101"/>
              <a:gd name="connsiteX217" fmla="*/ 99053 w 868003"/>
              <a:gd name="connsiteY217" fmla="*/ 398085 h 525101"/>
              <a:gd name="connsiteX218" fmla="*/ 98693 w 868003"/>
              <a:gd name="connsiteY218" fmla="*/ 398446 h 525101"/>
              <a:gd name="connsiteX219" fmla="*/ 98332 w 868003"/>
              <a:gd name="connsiteY219" fmla="*/ 399527 h 525101"/>
              <a:gd name="connsiteX220" fmla="*/ 97972 w 868003"/>
              <a:gd name="connsiteY220" fmla="*/ 400608 h 525101"/>
              <a:gd name="connsiteX221" fmla="*/ 97611 w 868003"/>
              <a:gd name="connsiteY221" fmla="*/ 400969 h 525101"/>
              <a:gd name="connsiteX222" fmla="*/ 97251 w 868003"/>
              <a:gd name="connsiteY222" fmla="*/ 401690 h 525101"/>
              <a:gd name="connsiteX223" fmla="*/ 97251 w 868003"/>
              <a:gd name="connsiteY223" fmla="*/ 402050 h 525101"/>
              <a:gd name="connsiteX224" fmla="*/ 96891 w 868003"/>
              <a:gd name="connsiteY224" fmla="*/ 402771 h 525101"/>
              <a:gd name="connsiteX225" fmla="*/ 96891 w 868003"/>
              <a:gd name="connsiteY225" fmla="*/ 403132 h 525101"/>
              <a:gd name="connsiteX226" fmla="*/ 96170 w 868003"/>
              <a:gd name="connsiteY226" fmla="*/ 404213 h 525101"/>
              <a:gd name="connsiteX227" fmla="*/ 96170 w 868003"/>
              <a:gd name="connsiteY227" fmla="*/ 405294 h 525101"/>
              <a:gd name="connsiteX228" fmla="*/ 95809 w 868003"/>
              <a:gd name="connsiteY228" fmla="*/ 405655 h 525101"/>
              <a:gd name="connsiteX229" fmla="*/ 95809 w 868003"/>
              <a:gd name="connsiteY229" fmla="*/ 406376 h 525101"/>
              <a:gd name="connsiteX230" fmla="*/ 95449 w 868003"/>
              <a:gd name="connsiteY230" fmla="*/ 406736 h 525101"/>
              <a:gd name="connsiteX231" fmla="*/ 95449 w 868003"/>
              <a:gd name="connsiteY231" fmla="*/ 407818 h 525101"/>
              <a:gd name="connsiteX232" fmla="*/ 95089 w 868003"/>
              <a:gd name="connsiteY232" fmla="*/ 407818 h 525101"/>
              <a:gd name="connsiteX233" fmla="*/ 94728 w 868003"/>
              <a:gd name="connsiteY233" fmla="*/ 408899 h 525101"/>
              <a:gd name="connsiteX234" fmla="*/ 94728 w 868003"/>
              <a:gd name="connsiteY234" fmla="*/ 409259 h 525101"/>
              <a:gd name="connsiteX235" fmla="*/ 94368 w 868003"/>
              <a:gd name="connsiteY235" fmla="*/ 410341 h 525101"/>
              <a:gd name="connsiteX236" fmla="*/ 94368 w 868003"/>
              <a:gd name="connsiteY236" fmla="*/ 411422 h 525101"/>
              <a:gd name="connsiteX237" fmla="*/ 94007 w 868003"/>
              <a:gd name="connsiteY237" fmla="*/ 411783 h 525101"/>
              <a:gd name="connsiteX238" fmla="*/ 93647 w 868003"/>
              <a:gd name="connsiteY238" fmla="*/ 412864 h 525101"/>
              <a:gd name="connsiteX239" fmla="*/ 93647 w 868003"/>
              <a:gd name="connsiteY239" fmla="*/ 413945 h 525101"/>
              <a:gd name="connsiteX240" fmla="*/ 93286 w 868003"/>
              <a:gd name="connsiteY240" fmla="*/ 414306 h 525101"/>
              <a:gd name="connsiteX241" fmla="*/ 93286 w 868003"/>
              <a:gd name="connsiteY241" fmla="*/ 415027 h 525101"/>
              <a:gd name="connsiteX242" fmla="*/ 93286 w 868003"/>
              <a:gd name="connsiteY242" fmla="*/ 415387 h 525101"/>
              <a:gd name="connsiteX243" fmla="*/ 92926 w 868003"/>
              <a:gd name="connsiteY243" fmla="*/ 416108 h 525101"/>
              <a:gd name="connsiteX244" fmla="*/ 92926 w 868003"/>
              <a:gd name="connsiteY244" fmla="*/ 416469 h 525101"/>
              <a:gd name="connsiteX245" fmla="*/ 92566 w 868003"/>
              <a:gd name="connsiteY245" fmla="*/ 417550 h 525101"/>
              <a:gd name="connsiteX246" fmla="*/ 92566 w 868003"/>
              <a:gd name="connsiteY246" fmla="*/ 417910 h 525101"/>
              <a:gd name="connsiteX247" fmla="*/ 92205 w 868003"/>
              <a:gd name="connsiteY247" fmla="*/ 418631 h 525101"/>
              <a:gd name="connsiteX248" fmla="*/ 92205 w 868003"/>
              <a:gd name="connsiteY248" fmla="*/ 418992 h 525101"/>
              <a:gd name="connsiteX249" fmla="*/ 92205 w 868003"/>
              <a:gd name="connsiteY249" fmla="*/ 420073 h 525101"/>
              <a:gd name="connsiteX250" fmla="*/ 91845 w 868003"/>
              <a:gd name="connsiteY250" fmla="*/ 421515 h 525101"/>
              <a:gd name="connsiteX251" fmla="*/ 91783 w 868003"/>
              <a:gd name="connsiteY251" fmla="*/ 422275 h 525101"/>
              <a:gd name="connsiteX252" fmla="*/ 93299 w 868003"/>
              <a:gd name="connsiteY252" fmla="*/ 422275 h 525101"/>
              <a:gd name="connsiteX253" fmla="*/ 91847 w 868003"/>
              <a:gd name="connsiteY253" fmla="*/ 439561 h 525101"/>
              <a:gd name="connsiteX254" fmla="*/ 93299 w 868003"/>
              <a:gd name="connsiteY254" fmla="*/ 456847 h 525101"/>
              <a:gd name="connsiteX255" fmla="*/ 17788 w 868003"/>
              <a:gd name="connsiteY255" fmla="*/ 456847 h 525101"/>
              <a:gd name="connsiteX256" fmla="*/ 0 w 868003"/>
              <a:gd name="connsiteY256" fmla="*/ 439561 h 525101"/>
              <a:gd name="connsiteX257" fmla="*/ 17788 w 868003"/>
              <a:gd name="connsiteY257" fmla="*/ 422275 h 525101"/>
              <a:gd name="connsiteX258" fmla="*/ 18529 w 868003"/>
              <a:gd name="connsiteY258" fmla="*/ 422275 h 525101"/>
              <a:gd name="connsiteX259" fmla="*/ 18681 w 868003"/>
              <a:gd name="connsiteY259" fmla="*/ 420073 h 525101"/>
              <a:gd name="connsiteX260" fmla="*/ 31656 w 868003"/>
              <a:gd name="connsiteY260" fmla="*/ 322750 h 525101"/>
              <a:gd name="connsiteX261" fmla="*/ 70220 w 868003"/>
              <a:gd name="connsiteY261" fmla="*/ 231554 h 525101"/>
              <a:gd name="connsiteX262" fmla="*/ 98332 w 868003"/>
              <a:gd name="connsiteY262" fmla="*/ 201276 h 525101"/>
              <a:gd name="connsiteX263" fmla="*/ 202132 w 868003"/>
              <a:gd name="connsiteY263" fmla="*/ 151893 h 525101"/>
              <a:gd name="connsiteX264" fmla="*/ 224478 w 868003"/>
              <a:gd name="connsiteY264" fmla="*/ 151173 h 525101"/>
              <a:gd name="connsiteX265" fmla="*/ 234209 w 868003"/>
              <a:gd name="connsiteY265" fmla="*/ 151173 h 525101"/>
              <a:gd name="connsiteX266" fmla="*/ 315912 w 868003"/>
              <a:gd name="connsiteY266" fmla="*/ 150879 h 525101"/>
              <a:gd name="connsiteX267" fmla="*/ 315912 w 868003"/>
              <a:gd name="connsiteY267" fmla="*/ 132990 h 525101"/>
              <a:gd name="connsiteX268" fmla="*/ 246062 w 868003"/>
              <a:gd name="connsiteY268" fmla="*/ 132990 h 525101"/>
              <a:gd name="connsiteX269" fmla="*/ 246062 w 868003"/>
              <a:gd name="connsiteY269" fmla="*/ 42862 h 525101"/>
              <a:gd name="connsiteX270" fmla="*/ 315912 w 868003"/>
              <a:gd name="connsiteY270" fmla="*/ 42862 h 525101"/>
              <a:gd name="connsiteX271" fmla="*/ 315912 w 868003"/>
              <a:gd name="connsiteY271" fmla="*/ 17612 h 525101"/>
              <a:gd name="connsiteX272" fmla="*/ 333565 w 868003"/>
              <a:gd name="connsiteY272"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868003" h="525101">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5" name="Freeform 43">
            <a:extLst>
              <a:ext uri="{FF2B5EF4-FFF2-40B4-BE49-F238E27FC236}">
                <a16:creationId xmlns:a16="http://schemas.microsoft.com/office/drawing/2014/main" id="{5700D990-62CC-7449-3AF4-81568A55CEF5}"/>
              </a:ext>
            </a:extLst>
          </p:cNvPr>
          <p:cNvSpPr>
            <a:spLocks noChangeArrowheads="1"/>
          </p:cNvSpPr>
          <p:nvPr/>
        </p:nvSpPr>
        <p:spPr bwMode="auto">
          <a:xfrm>
            <a:off x="5642492" y="2144572"/>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6" name="Freeform 44">
            <a:extLst>
              <a:ext uri="{FF2B5EF4-FFF2-40B4-BE49-F238E27FC236}">
                <a16:creationId xmlns:a16="http://schemas.microsoft.com/office/drawing/2014/main" id="{D64562C2-5BA7-02A4-5BE8-F7948FC993D4}"/>
              </a:ext>
            </a:extLst>
          </p:cNvPr>
          <p:cNvSpPr>
            <a:spLocks noChangeArrowheads="1"/>
          </p:cNvSpPr>
          <p:nvPr/>
        </p:nvSpPr>
        <p:spPr bwMode="auto">
          <a:xfrm>
            <a:off x="6280593" y="2892861"/>
            <a:ext cx="441939" cy="386376"/>
          </a:xfrm>
          <a:custGeom>
            <a:avLst/>
            <a:gdLst>
              <a:gd name="connsiteX0" fmla="*/ 764994 w 883877"/>
              <a:gd name="connsiteY0" fmla="*/ 422351 h 772751"/>
              <a:gd name="connsiteX1" fmla="*/ 775487 w 883877"/>
              <a:gd name="connsiteY1" fmla="*/ 433206 h 772751"/>
              <a:gd name="connsiteX2" fmla="*/ 764994 w 883877"/>
              <a:gd name="connsiteY2" fmla="*/ 443699 h 772751"/>
              <a:gd name="connsiteX3" fmla="*/ 754140 w 883877"/>
              <a:gd name="connsiteY3" fmla="*/ 433206 h 772751"/>
              <a:gd name="connsiteX4" fmla="*/ 764994 w 883877"/>
              <a:gd name="connsiteY4" fmla="*/ 422351 h 772751"/>
              <a:gd name="connsiteX5" fmla="*/ 598306 w 883877"/>
              <a:gd name="connsiteY5" fmla="*/ 422351 h 772751"/>
              <a:gd name="connsiteX6" fmla="*/ 608799 w 883877"/>
              <a:gd name="connsiteY6" fmla="*/ 433206 h 772751"/>
              <a:gd name="connsiteX7" fmla="*/ 598306 w 883877"/>
              <a:gd name="connsiteY7" fmla="*/ 443699 h 772751"/>
              <a:gd name="connsiteX8" fmla="*/ 587452 w 883877"/>
              <a:gd name="connsiteY8" fmla="*/ 433206 h 772751"/>
              <a:gd name="connsiteX9" fmla="*/ 598306 w 883877"/>
              <a:gd name="connsiteY9" fmla="*/ 422351 h 772751"/>
              <a:gd name="connsiteX10" fmla="*/ 365560 w 883877"/>
              <a:gd name="connsiteY10" fmla="*/ 422351 h 772751"/>
              <a:gd name="connsiteX11" fmla="*/ 376310 w 883877"/>
              <a:gd name="connsiteY11" fmla="*/ 433206 h 772751"/>
              <a:gd name="connsiteX12" fmla="*/ 365560 w 883877"/>
              <a:gd name="connsiteY12" fmla="*/ 443699 h 772751"/>
              <a:gd name="connsiteX13" fmla="*/ 355169 w 883877"/>
              <a:gd name="connsiteY13" fmla="*/ 433206 h 772751"/>
              <a:gd name="connsiteX14" fmla="*/ 365560 w 883877"/>
              <a:gd name="connsiteY14" fmla="*/ 422351 h 772751"/>
              <a:gd name="connsiteX15" fmla="*/ 764994 w 883877"/>
              <a:gd name="connsiteY15" fmla="*/ 409326 h 772751"/>
              <a:gd name="connsiteX16" fmla="*/ 747989 w 883877"/>
              <a:gd name="connsiteY16" fmla="*/ 416200 h 772751"/>
              <a:gd name="connsiteX17" fmla="*/ 741114 w 883877"/>
              <a:gd name="connsiteY17" fmla="*/ 433206 h 772751"/>
              <a:gd name="connsiteX18" fmla="*/ 747989 w 883877"/>
              <a:gd name="connsiteY18" fmla="*/ 449850 h 772751"/>
              <a:gd name="connsiteX19" fmla="*/ 764994 w 883877"/>
              <a:gd name="connsiteY19" fmla="*/ 456725 h 772751"/>
              <a:gd name="connsiteX20" fmla="*/ 781638 w 883877"/>
              <a:gd name="connsiteY20" fmla="*/ 449850 h 772751"/>
              <a:gd name="connsiteX21" fmla="*/ 788513 w 883877"/>
              <a:gd name="connsiteY21" fmla="*/ 433206 h 772751"/>
              <a:gd name="connsiteX22" fmla="*/ 781638 w 883877"/>
              <a:gd name="connsiteY22" fmla="*/ 416200 h 772751"/>
              <a:gd name="connsiteX23" fmla="*/ 764994 w 883877"/>
              <a:gd name="connsiteY23" fmla="*/ 409326 h 772751"/>
              <a:gd name="connsiteX24" fmla="*/ 598306 w 883877"/>
              <a:gd name="connsiteY24" fmla="*/ 409326 h 772751"/>
              <a:gd name="connsiteX25" fmla="*/ 581301 w 883877"/>
              <a:gd name="connsiteY25" fmla="*/ 416200 h 772751"/>
              <a:gd name="connsiteX26" fmla="*/ 574426 w 883877"/>
              <a:gd name="connsiteY26" fmla="*/ 433206 h 772751"/>
              <a:gd name="connsiteX27" fmla="*/ 581301 w 883877"/>
              <a:gd name="connsiteY27" fmla="*/ 449850 h 772751"/>
              <a:gd name="connsiteX28" fmla="*/ 598306 w 883877"/>
              <a:gd name="connsiteY28" fmla="*/ 456725 h 772751"/>
              <a:gd name="connsiteX29" fmla="*/ 614950 w 883877"/>
              <a:gd name="connsiteY29" fmla="*/ 449850 h 772751"/>
              <a:gd name="connsiteX30" fmla="*/ 622187 w 883877"/>
              <a:gd name="connsiteY30" fmla="*/ 433206 h 772751"/>
              <a:gd name="connsiteX31" fmla="*/ 614950 w 883877"/>
              <a:gd name="connsiteY31" fmla="*/ 416200 h 772751"/>
              <a:gd name="connsiteX32" fmla="*/ 598306 w 883877"/>
              <a:gd name="connsiteY32" fmla="*/ 409326 h 772751"/>
              <a:gd name="connsiteX33" fmla="*/ 365560 w 883877"/>
              <a:gd name="connsiteY33" fmla="*/ 409326 h 772751"/>
              <a:gd name="connsiteX34" fmla="*/ 349078 w 883877"/>
              <a:gd name="connsiteY34" fmla="*/ 416200 h 772751"/>
              <a:gd name="connsiteX35" fmla="*/ 342269 w 883877"/>
              <a:gd name="connsiteY35" fmla="*/ 433206 h 772751"/>
              <a:gd name="connsiteX36" fmla="*/ 349078 w 883877"/>
              <a:gd name="connsiteY36" fmla="*/ 449850 h 772751"/>
              <a:gd name="connsiteX37" fmla="*/ 365560 w 883877"/>
              <a:gd name="connsiteY37" fmla="*/ 456725 h 772751"/>
              <a:gd name="connsiteX38" fmla="*/ 382402 w 883877"/>
              <a:gd name="connsiteY38" fmla="*/ 449850 h 772751"/>
              <a:gd name="connsiteX39" fmla="*/ 389210 w 883877"/>
              <a:gd name="connsiteY39" fmla="*/ 433206 h 772751"/>
              <a:gd name="connsiteX40" fmla="*/ 382402 w 883877"/>
              <a:gd name="connsiteY40" fmla="*/ 416200 h 772751"/>
              <a:gd name="connsiteX41" fmla="*/ 365560 w 883877"/>
              <a:gd name="connsiteY41" fmla="*/ 409326 h 772751"/>
              <a:gd name="connsiteX42" fmla="*/ 764994 w 883877"/>
              <a:gd name="connsiteY42" fmla="*/ 369887 h 772751"/>
              <a:gd name="connsiteX43" fmla="*/ 809860 w 883877"/>
              <a:gd name="connsiteY43" fmla="*/ 388340 h 772751"/>
              <a:gd name="connsiteX44" fmla="*/ 828313 w 883877"/>
              <a:gd name="connsiteY44" fmla="*/ 433206 h 772751"/>
              <a:gd name="connsiteX45" fmla="*/ 809860 w 883877"/>
              <a:gd name="connsiteY45" fmla="*/ 477710 h 772751"/>
              <a:gd name="connsiteX46" fmla="*/ 764994 w 883877"/>
              <a:gd name="connsiteY46" fmla="*/ 496525 h 772751"/>
              <a:gd name="connsiteX47" fmla="*/ 720128 w 883877"/>
              <a:gd name="connsiteY47" fmla="*/ 477710 h 772751"/>
              <a:gd name="connsiteX48" fmla="*/ 701675 w 883877"/>
              <a:gd name="connsiteY48" fmla="*/ 433206 h 772751"/>
              <a:gd name="connsiteX49" fmla="*/ 720128 w 883877"/>
              <a:gd name="connsiteY49" fmla="*/ 388340 h 772751"/>
              <a:gd name="connsiteX50" fmla="*/ 764994 w 883877"/>
              <a:gd name="connsiteY50" fmla="*/ 369887 h 772751"/>
              <a:gd name="connsiteX51" fmla="*/ 598306 w 883877"/>
              <a:gd name="connsiteY51" fmla="*/ 369887 h 772751"/>
              <a:gd name="connsiteX52" fmla="*/ 642811 w 883877"/>
              <a:gd name="connsiteY52" fmla="*/ 388340 h 772751"/>
              <a:gd name="connsiteX53" fmla="*/ 661625 w 883877"/>
              <a:gd name="connsiteY53" fmla="*/ 433206 h 772751"/>
              <a:gd name="connsiteX54" fmla="*/ 642811 w 883877"/>
              <a:gd name="connsiteY54" fmla="*/ 477710 h 772751"/>
              <a:gd name="connsiteX55" fmla="*/ 598306 w 883877"/>
              <a:gd name="connsiteY55" fmla="*/ 496525 h 772751"/>
              <a:gd name="connsiteX56" fmla="*/ 553440 w 883877"/>
              <a:gd name="connsiteY56" fmla="*/ 477710 h 772751"/>
              <a:gd name="connsiteX57" fmla="*/ 534987 w 883877"/>
              <a:gd name="connsiteY57" fmla="*/ 433206 h 772751"/>
              <a:gd name="connsiteX58" fmla="*/ 553440 w 883877"/>
              <a:gd name="connsiteY58" fmla="*/ 388340 h 772751"/>
              <a:gd name="connsiteX59" fmla="*/ 598306 w 883877"/>
              <a:gd name="connsiteY59" fmla="*/ 369887 h 772751"/>
              <a:gd name="connsiteX60" fmla="*/ 365560 w 883877"/>
              <a:gd name="connsiteY60" fmla="*/ 369887 h 772751"/>
              <a:gd name="connsiteX61" fmla="*/ 409992 w 883877"/>
              <a:gd name="connsiteY61" fmla="*/ 388340 h 772751"/>
              <a:gd name="connsiteX62" fmla="*/ 428267 w 883877"/>
              <a:gd name="connsiteY62" fmla="*/ 433206 h 772751"/>
              <a:gd name="connsiteX63" fmla="*/ 409992 w 883877"/>
              <a:gd name="connsiteY63" fmla="*/ 477710 h 772751"/>
              <a:gd name="connsiteX64" fmla="*/ 365560 w 883877"/>
              <a:gd name="connsiteY64" fmla="*/ 496525 h 772751"/>
              <a:gd name="connsiteX65" fmla="*/ 321487 w 883877"/>
              <a:gd name="connsiteY65" fmla="*/ 477710 h 772751"/>
              <a:gd name="connsiteX66" fmla="*/ 303212 w 883877"/>
              <a:gd name="connsiteY66" fmla="*/ 433206 h 772751"/>
              <a:gd name="connsiteX67" fmla="*/ 321487 w 883877"/>
              <a:gd name="connsiteY67" fmla="*/ 388340 h 772751"/>
              <a:gd name="connsiteX68" fmla="*/ 365560 w 883877"/>
              <a:gd name="connsiteY68" fmla="*/ 369887 h 772751"/>
              <a:gd name="connsiteX69" fmla="*/ 52293 w 883877"/>
              <a:gd name="connsiteY69" fmla="*/ 311150 h 772751"/>
              <a:gd name="connsiteX70" fmla="*/ 172676 w 883877"/>
              <a:gd name="connsiteY70" fmla="*/ 336797 h 772751"/>
              <a:gd name="connsiteX71" fmla="*/ 109256 w 883877"/>
              <a:gd name="connsiteY71" fmla="*/ 377996 h 772751"/>
              <a:gd name="connsiteX72" fmla="*/ 117516 w 883877"/>
              <a:gd name="connsiteY72" fmla="*/ 394286 h 772751"/>
              <a:gd name="connsiteX73" fmla="*/ 189859 w 883877"/>
              <a:gd name="connsiteY73" fmla="*/ 482729 h 772751"/>
              <a:gd name="connsiteX74" fmla="*/ 277947 w 883877"/>
              <a:gd name="connsiteY74" fmla="*/ 515074 h 772751"/>
              <a:gd name="connsiteX75" fmla="*/ 279436 w 883877"/>
              <a:gd name="connsiteY75" fmla="*/ 515937 h 772751"/>
              <a:gd name="connsiteX76" fmla="*/ 389394 w 883877"/>
              <a:gd name="connsiteY76" fmla="*/ 515937 h 772751"/>
              <a:gd name="connsiteX77" fmla="*/ 390075 w 883877"/>
              <a:gd name="connsiteY77" fmla="*/ 515785 h 772751"/>
              <a:gd name="connsiteX78" fmla="*/ 390684 w 883877"/>
              <a:gd name="connsiteY78" fmla="*/ 515937 h 772751"/>
              <a:gd name="connsiteX79" fmla="*/ 882076 w 883877"/>
              <a:gd name="connsiteY79" fmla="*/ 515937 h 772751"/>
              <a:gd name="connsiteX80" fmla="*/ 883877 w 883877"/>
              <a:gd name="connsiteY80" fmla="*/ 515937 h 772751"/>
              <a:gd name="connsiteX81" fmla="*/ 883877 w 883877"/>
              <a:gd name="connsiteY81" fmla="*/ 551734 h 772751"/>
              <a:gd name="connsiteX82" fmla="*/ 882076 w 883877"/>
              <a:gd name="connsiteY82" fmla="*/ 552092 h 772751"/>
              <a:gd name="connsiteX83" fmla="*/ 393455 w 883877"/>
              <a:gd name="connsiteY83" fmla="*/ 552092 h 772751"/>
              <a:gd name="connsiteX84" fmla="*/ 348593 w 883877"/>
              <a:gd name="connsiteY84" fmla="*/ 561577 h 772751"/>
              <a:gd name="connsiteX85" fmla="*/ 304411 w 883877"/>
              <a:gd name="connsiteY85" fmla="*/ 584675 h 772751"/>
              <a:gd name="connsiteX86" fmla="*/ 234866 w 883877"/>
              <a:gd name="connsiteY86" fmla="*/ 672166 h 772751"/>
              <a:gd name="connsiteX87" fmla="*/ 217040 w 883877"/>
              <a:gd name="connsiteY87" fmla="*/ 707860 h 772751"/>
              <a:gd name="connsiteX88" fmla="*/ 277451 w 883877"/>
              <a:gd name="connsiteY88" fmla="*/ 747104 h 772751"/>
              <a:gd name="connsiteX89" fmla="*/ 157068 w 883877"/>
              <a:gd name="connsiteY89" fmla="*/ 772751 h 772751"/>
              <a:gd name="connsiteX90" fmla="*/ 131762 w 883877"/>
              <a:gd name="connsiteY90" fmla="*/ 652462 h 772751"/>
              <a:gd name="connsiteX91" fmla="*/ 186657 w 883877"/>
              <a:gd name="connsiteY91" fmla="*/ 688123 h 772751"/>
              <a:gd name="connsiteX92" fmla="*/ 204250 w 883877"/>
              <a:gd name="connsiteY92" fmla="*/ 653049 h 772751"/>
              <a:gd name="connsiteX93" fmla="*/ 282096 w 883877"/>
              <a:gd name="connsiteY93" fmla="*/ 555971 h 772751"/>
              <a:gd name="connsiteX94" fmla="*/ 289492 w 883877"/>
              <a:gd name="connsiteY94" fmla="*/ 552092 h 772751"/>
              <a:gd name="connsiteX95" fmla="*/ 86978 w 883877"/>
              <a:gd name="connsiteY95" fmla="*/ 552092 h 772751"/>
              <a:gd name="connsiteX96" fmla="*/ 85997 w 883877"/>
              <a:gd name="connsiteY96" fmla="*/ 618766 h 772751"/>
              <a:gd name="connsiteX97" fmla="*/ 0 w 883877"/>
              <a:gd name="connsiteY97" fmla="*/ 531529 h 772751"/>
              <a:gd name="connsiteX98" fmla="*/ 88537 w 883877"/>
              <a:gd name="connsiteY98" fmla="*/ 446087 h 772751"/>
              <a:gd name="connsiteX99" fmla="*/ 87510 w 883877"/>
              <a:gd name="connsiteY99" fmla="*/ 515937 h 772751"/>
              <a:gd name="connsiteX100" fmla="*/ 176654 w 883877"/>
              <a:gd name="connsiteY100" fmla="*/ 515937 h 772751"/>
              <a:gd name="connsiteX101" fmla="*/ 168198 w 883877"/>
              <a:gd name="connsiteY101" fmla="*/ 511480 h 772751"/>
              <a:gd name="connsiteX102" fmla="*/ 86869 w 883877"/>
              <a:gd name="connsiteY102" fmla="*/ 413485 h 772751"/>
              <a:gd name="connsiteX103" fmla="*/ 78892 w 883877"/>
              <a:gd name="connsiteY103" fmla="*/ 397720 h 772751"/>
              <a:gd name="connsiteX104" fmla="*/ 26987 w 883877"/>
              <a:gd name="connsiteY104" fmla="*/ 431439 h 772751"/>
              <a:gd name="connsiteX105" fmla="*/ 746069 w 883877"/>
              <a:gd name="connsiteY105" fmla="*/ 273646 h 772751"/>
              <a:gd name="connsiteX106" fmla="*/ 746069 w 883877"/>
              <a:gd name="connsiteY106" fmla="*/ 286664 h 772751"/>
              <a:gd name="connsiteX107" fmla="*/ 765169 w 883877"/>
              <a:gd name="connsiteY107" fmla="*/ 286664 h 772751"/>
              <a:gd name="connsiteX108" fmla="*/ 815621 w 883877"/>
              <a:gd name="connsiteY108" fmla="*/ 286664 h 772751"/>
              <a:gd name="connsiteX109" fmla="*/ 834721 w 883877"/>
              <a:gd name="connsiteY109" fmla="*/ 286664 h 772751"/>
              <a:gd name="connsiteX110" fmla="*/ 834721 w 883877"/>
              <a:gd name="connsiteY110" fmla="*/ 273646 h 772751"/>
              <a:gd name="connsiteX111" fmla="*/ 815621 w 883877"/>
              <a:gd name="connsiteY111" fmla="*/ 273646 h 772751"/>
              <a:gd name="connsiteX112" fmla="*/ 765169 w 883877"/>
              <a:gd name="connsiteY112" fmla="*/ 273646 h 772751"/>
              <a:gd name="connsiteX113" fmla="*/ 549580 w 883877"/>
              <a:gd name="connsiteY113" fmla="*/ 273646 h 772751"/>
              <a:gd name="connsiteX114" fmla="*/ 549580 w 883877"/>
              <a:gd name="connsiteY114" fmla="*/ 286664 h 772751"/>
              <a:gd name="connsiteX115" fmla="*/ 568319 w 883877"/>
              <a:gd name="connsiteY115" fmla="*/ 286664 h 772751"/>
              <a:gd name="connsiteX116" fmla="*/ 618771 w 883877"/>
              <a:gd name="connsiteY116" fmla="*/ 286664 h 772751"/>
              <a:gd name="connsiteX117" fmla="*/ 637871 w 883877"/>
              <a:gd name="connsiteY117" fmla="*/ 286664 h 772751"/>
              <a:gd name="connsiteX118" fmla="*/ 637871 w 883877"/>
              <a:gd name="connsiteY118" fmla="*/ 273646 h 772751"/>
              <a:gd name="connsiteX119" fmla="*/ 618771 w 883877"/>
              <a:gd name="connsiteY119" fmla="*/ 273646 h 772751"/>
              <a:gd name="connsiteX120" fmla="*/ 568319 w 883877"/>
              <a:gd name="connsiteY120" fmla="*/ 273646 h 772751"/>
              <a:gd name="connsiteX121" fmla="*/ 394245 w 883877"/>
              <a:gd name="connsiteY121" fmla="*/ 246866 h 772751"/>
              <a:gd name="connsiteX122" fmla="*/ 318985 w 883877"/>
              <a:gd name="connsiteY122" fmla="*/ 277377 h 772751"/>
              <a:gd name="connsiteX123" fmla="*/ 293778 w 883877"/>
              <a:gd name="connsiteY123" fmla="*/ 307888 h 772751"/>
              <a:gd name="connsiteX124" fmla="*/ 395325 w 883877"/>
              <a:gd name="connsiteY124" fmla="*/ 307888 h 772751"/>
              <a:gd name="connsiteX125" fmla="*/ 462303 w 883877"/>
              <a:gd name="connsiteY125" fmla="*/ 307888 h 772751"/>
              <a:gd name="connsiteX126" fmla="*/ 462303 w 883877"/>
              <a:gd name="connsiteY126" fmla="*/ 246866 h 772751"/>
              <a:gd name="connsiteX127" fmla="*/ 398926 w 883877"/>
              <a:gd name="connsiteY127" fmla="*/ 246866 h 772751"/>
              <a:gd name="connsiteX128" fmla="*/ 396405 w 883877"/>
              <a:gd name="connsiteY128" fmla="*/ 246866 h 772751"/>
              <a:gd name="connsiteX129" fmla="*/ 395325 w 883877"/>
              <a:gd name="connsiteY129" fmla="*/ 246866 h 772751"/>
              <a:gd name="connsiteX130" fmla="*/ 394245 w 883877"/>
              <a:gd name="connsiteY130" fmla="*/ 246866 h 772751"/>
              <a:gd name="connsiteX131" fmla="*/ 395325 w 883877"/>
              <a:gd name="connsiteY131" fmla="*/ 220662 h 772751"/>
              <a:gd name="connsiteX132" fmla="*/ 396405 w 883877"/>
              <a:gd name="connsiteY132" fmla="*/ 220662 h 772751"/>
              <a:gd name="connsiteX133" fmla="*/ 398566 w 883877"/>
              <a:gd name="connsiteY133" fmla="*/ 220662 h 772751"/>
              <a:gd name="connsiteX134" fmla="*/ 475267 w 883877"/>
              <a:gd name="connsiteY134" fmla="*/ 220662 h 772751"/>
              <a:gd name="connsiteX135" fmla="*/ 488590 w 883877"/>
              <a:gd name="connsiteY135" fmla="*/ 233943 h 772751"/>
              <a:gd name="connsiteX136" fmla="*/ 488590 w 883877"/>
              <a:gd name="connsiteY136" fmla="*/ 341312 h 772751"/>
              <a:gd name="connsiteX137" fmla="*/ 850310 w 883877"/>
              <a:gd name="connsiteY137" fmla="*/ 341312 h 772751"/>
              <a:gd name="connsiteX138" fmla="*/ 863622 w 883877"/>
              <a:gd name="connsiteY138" fmla="*/ 354588 h 772751"/>
              <a:gd name="connsiteX139" fmla="*/ 863622 w 883877"/>
              <a:gd name="connsiteY139" fmla="*/ 419534 h 772751"/>
              <a:gd name="connsiteX140" fmla="*/ 871177 w 883877"/>
              <a:gd name="connsiteY140" fmla="*/ 419534 h 772751"/>
              <a:gd name="connsiteX141" fmla="*/ 871177 w 883877"/>
              <a:gd name="connsiteY141" fmla="*/ 445728 h 772751"/>
              <a:gd name="connsiteX142" fmla="*/ 850310 w 883877"/>
              <a:gd name="connsiteY142" fmla="*/ 445728 h 772751"/>
              <a:gd name="connsiteX143" fmla="*/ 840596 w 883877"/>
              <a:gd name="connsiteY143" fmla="*/ 445728 h 772751"/>
              <a:gd name="connsiteX144" fmla="*/ 841676 w 883877"/>
              <a:gd name="connsiteY144" fmla="*/ 432811 h 772751"/>
              <a:gd name="connsiteX145" fmla="*/ 819729 w 883877"/>
              <a:gd name="connsiteY145" fmla="*/ 378988 h 772751"/>
              <a:gd name="connsiteX146" fmla="*/ 765763 w 883877"/>
              <a:gd name="connsiteY146" fmla="*/ 356741 h 772751"/>
              <a:gd name="connsiteX147" fmla="*/ 711796 w 883877"/>
              <a:gd name="connsiteY147" fmla="*/ 378988 h 772751"/>
              <a:gd name="connsiteX148" fmla="*/ 689850 w 883877"/>
              <a:gd name="connsiteY148" fmla="*/ 432811 h 772751"/>
              <a:gd name="connsiteX149" fmla="*/ 690929 w 883877"/>
              <a:gd name="connsiteY149" fmla="*/ 445728 h 772751"/>
              <a:gd name="connsiteX150" fmla="*/ 673660 w 883877"/>
              <a:gd name="connsiteY150" fmla="*/ 445728 h 772751"/>
              <a:gd name="connsiteX151" fmla="*/ 674739 w 883877"/>
              <a:gd name="connsiteY151" fmla="*/ 432811 h 772751"/>
              <a:gd name="connsiteX152" fmla="*/ 652433 w 883877"/>
              <a:gd name="connsiteY152" fmla="*/ 378988 h 772751"/>
              <a:gd name="connsiteX153" fmla="*/ 598826 w 883877"/>
              <a:gd name="connsiteY153" fmla="*/ 356741 h 772751"/>
              <a:gd name="connsiteX154" fmla="*/ 544860 w 883877"/>
              <a:gd name="connsiteY154" fmla="*/ 378988 h 772751"/>
              <a:gd name="connsiteX155" fmla="*/ 523993 w 883877"/>
              <a:gd name="connsiteY155" fmla="*/ 419534 h 772751"/>
              <a:gd name="connsiteX156" fmla="*/ 522554 w 883877"/>
              <a:gd name="connsiteY156" fmla="*/ 432811 h 772751"/>
              <a:gd name="connsiteX157" fmla="*/ 523993 w 883877"/>
              <a:gd name="connsiteY157" fmla="*/ 445728 h 772751"/>
              <a:gd name="connsiteX158" fmla="*/ 477941 w 883877"/>
              <a:gd name="connsiteY158" fmla="*/ 445728 h 772751"/>
              <a:gd name="connsiteX159" fmla="*/ 476502 w 883877"/>
              <a:gd name="connsiteY159" fmla="*/ 445728 h 772751"/>
              <a:gd name="connsiteX160" fmla="*/ 475890 w 883877"/>
              <a:gd name="connsiteY160" fmla="*/ 445477 h 772751"/>
              <a:gd name="connsiteX161" fmla="*/ 475267 w 883877"/>
              <a:gd name="connsiteY161" fmla="*/ 445728 h 772751"/>
              <a:gd name="connsiteX162" fmla="*/ 439617 w 883877"/>
              <a:gd name="connsiteY162" fmla="*/ 445728 h 772751"/>
              <a:gd name="connsiteX163" fmla="*/ 441057 w 883877"/>
              <a:gd name="connsiteY163" fmla="*/ 432805 h 772751"/>
              <a:gd name="connsiteX164" fmla="*/ 418731 w 883877"/>
              <a:gd name="connsiteY164" fmla="*/ 378962 h 772751"/>
              <a:gd name="connsiteX165" fmla="*/ 395325 w 883877"/>
              <a:gd name="connsiteY165" fmla="*/ 363168 h 772751"/>
              <a:gd name="connsiteX166" fmla="*/ 364717 w 883877"/>
              <a:gd name="connsiteY166" fmla="*/ 356707 h 772751"/>
              <a:gd name="connsiteX167" fmla="*/ 311062 w 883877"/>
              <a:gd name="connsiteY167" fmla="*/ 378962 h 772751"/>
              <a:gd name="connsiteX168" fmla="*/ 288736 w 883877"/>
              <a:gd name="connsiteY168" fmla="*/ 432805 h 772751"/>
              <a:gd name="connsiteX169" fmla="*/ 290177 w 883877"/>
              <a:gd name="connsiteY169" fmla="*/ 445728 h 772751"/>
              <a:gd name="connsiteX170" fmla="*/ 254167 w 883877"/>
              <a:gd name="connsiteY170" fmla="*/ 445728 h 772751"/>
              <a:gd name="connsiteX171" fmla="*/ 241564 w 883877"/>
              <a:gd name="connsiteY171" fmla="*/ 445728 h 772751"/>
              <a:gd name="connsiteX172" fmla="*/ 228600 w 883877"/>
              <a:gd name="connsiteY172" fmla="*/ 432805 h 772751"/>
              <a:gd name="connsiteX173" fmla="*/ 241564 w 883877"/>
              <a:gd name="connsiteY173" fmla="*/ 419524 h 772751"/>
              <a:gd name="connsiteX174" fmla="*/ 242644 w 883877"/>
              <a:gd name="connsiteY174" fmla="*/ 419524 h 772751"/>
              <a:gd name="connsiteX175" fmla="*/ 252727 w 883877"/>
              <a:gd name="connsiteY175" fmla="*/ 347015 h 772751"/>
              <a:gd name="connsiteX176" fmla="*/ 301700 w 883877"/>
              <a:gd name="connsiteY176" fmla="*/ 257635 h 772751"/>
              <a:gd name="connsiteX177" fmla="*/ 395325 w 883877"/>
              <a:gd name="connsiteY177" fmla="*/ 220662 h 772751"/>
              <a:gd name="connsiteX178" fmla="*/ 815621 w 883877"/>
              <a:gd name="connsiteY178" fmla="*/ 213618 h 772751"/>
              <a:gd name="connsiteX179" fmla="*/ 810936 w 883877"/>
              <a:gd name="connsiteY179" fmla="*/ 215426 h 772751"/>
              <a:gd name="connsiteX180" fmla="*/ 795080 w 883877"/>
              <a:gd name="connsiteY180" fmla="*/ 231337 h 772751"/>
              <a:gd name="connsiteX181" fmla="*/ 795080 w 883877"/>
              <a:gd name="connsiteY181" fmla="*/ 240739 h 772751"/>
              <a:gd name="connsiteX182" fmla="*/ 804450 w 883877"/>
              <a:gd name="connsiteY182" fmla="*/ 240739 h 772751"/>
              <a:gd name="connsiteX183" fmla="*/ 809134 w 883877"/>
              <a:gd name="connsiteY183" fmla="*/ 236038 h 772751"/>
              <a:gd name="connsiteX184" fmla="*/ 809134 w 883877"/>
              <a:gd name="connsiteY184" fmla="*/ 262074 h 772751"/>
              <a:gd name="connsiteX185" fmla="*/ 815621 w 883877"/>
              <a:gd name="connsiteY185" fmla="*/ 262074 h 772751"/>
              <a:gd name="connsiteX186" fmla="*/ 822108 w 883877"/>
              <a:gd name="connsiteY186" fmla="*/ 262074 h 772751"/>
              <a:gd name="connsiteX187" fmla="*/ 822108 w 883877"/>
              <a:gd name="connsiteY187" fmla="*/ 236038 h 772751"/>
              <a:gd name="connsiteX188" fmla="*/ 826793 w 883877"/>
              <a:gd name="connsiteY188" fmla="*/ 240739 h 772751"/>
              <a:gd name="connsiteX189" fmla="*/ 835802 w 883877"/>
              <a:gd name="connsiteY189" fmla="*/ 240739 h 772751"/>
              <a:gd name="connsiteX190" fmla="*/ 835802 w 883877"/>
              <a:gd name="connsiteY190" fmla="*/ 231337 h 772751"/>
              <a:gd name="connsiteX191" fmla="*/ 820306 w 883877"/>
              <a:gd name="connsiteY191" fmla="*/ 215426 h 772751"/>
              <a:gd name="connsiteX192" fmla="*/ 815621 w 883877"/>
              <a:gd name="connsiteY192" fmla="*/ 213618 h 772751"/>
              <a:gd name="connsiteX193" fmla="*/ 765169 w 883877"/>
              <a:gd name="connsiteY193" fmla="*/ 213618 h 772751"/>
              <a:gd name="connsiteX194" fmla="*/ 760484 w 883877"/>
              <a:gd name="connsiteY194" fmla="*/ 215426 h 772751"/>
              <a:gd name="connsiteX195" fmla="*/ 744988 w 883877"/>
              <a:gd name="connsiteY195" fmla="*/ 231337 h 772751"/>
              <a:gd name="connsiteX196" fmla="*/ 744988 w 883877"/>
              <a:gd name="connsiteY196" fmla="*/ 240739 h 772751"/>
              <a:gd name="connsiteX197" fmla="*/ 753998 w 883877"/>
              <a:gd name="connsiteY197" fmla="*/ 240739 h 772751"/>
              <a:gd name="connsiteX198" fmla="*/ 758682 w 883877"/>
              <a:gd name="connsiteY198" fmla="*/ 236038 h 772751"/>
              <a:gd name="connsiteX199" fmla="*/ 758682 w 883877"/>
              <a:gd name="connsiteY199" fmla="*/ 262074 h 772751"/>
              <a:gd name="connsiteX200" fmla="*/ 765169 w 883877"/>
              <a:gd name="connsiteY200" fmla="*/ 262074 h 772751"/>
              <a:gd name="connsiteX201" fmla="*/ 771656 w 883877"/>
              <a:gd name="connsiteY201" fmla="*/ 262074 h 772751"/>
              <a:gd name="connsiteX202" fmla="*/ 771656 w 883877"/>
              <a:gd name="connsiteY202" fmla="*/ 236038 h 772751"/>
              <a:gd name="connsiteX203" fmla="*/ 776341 w 883877"/>
              <a:gd name="connsiteY203" fmla="*/ 240739 h 772751"/>
              <a:gd name="connsiteX204" fmla="*/ 785350 w 883877"/>
              <a:gd name="connsiteY204" fmla="*/ 240739 h 772751"/>
              <a:gd name="connsiteX205" fmla="*/ 785350 w 883877"/>
              <a:gd name="connsiteY205" fmla="*/ 231337 h 772751"/>
              <a:gd name="connsiteX206" fmla="*/ 769854 w 883877"/>
              <a:gd name="connsiteY206" fmla="*/ 215426 h 772751"/>
              <a:gd name="connsiteX207" fmla="*/ 765169 w 883877"/>
              <a:gd name="connsiteY207" fmla="*/ 213618 h 772751"/>
              <a:gd name="connsiteX208" fmla="*/ 618771 w 883877"/>
              <a:gd name="connsiteY208" fmla="*/ 213618 h 772751"/>
              <a:gd name="connsiteX209" fmla="*/ 614086 w 883877"/>
              <a:gd name="connsiteY209" fmla="*/ 215426 h 772751"/>
              <a:gd name="connsiteX210" fmla="*/ 598230 w 883877"/>
              <a:gd name="connsiteY210" fmla="*/ 231337 h 772751"/>
              <a:gd name="connsiteX211" fmla="*/ 598230 w 883877"/>
              <a:gd name="connsiteY211" fmla="*/ 240739 h 772751"/>
              <a:gd name="connsiteX212" fmla="*/ 607600 w 883877"/>
              <a:gd name="connsiteY212" fmla="*/ 240739 h 772751"/>
              <a:gd name="connsiteX213" fmla="*/ 612284 w 883877"/>
              <a:gd name="connsiteY213" fmla="*/ 236038 h 772751"/>
              <a:gd name="connsiteX214" fmla="*/ 612284 w 883877"/>
              <a:gd name="connsiteY214" fmla="*/ 262074 h 772751"/>
              <a:gd name="connsiteX215" fmla="*/ 618771 w 883877"/>
              <a:gd name="connsiteY215" fmla="*/ 262074 h 772751"/>
              <a:gd name="connsiteX216" fmla="*/ 625258 w 883877"/>
              <a:gd name="connsiteY216" fmla="*/ 262074 h 772751"/>
              <a:gd name="connsiteX217" fmla="*/ 625258 w 883877"/>
              <a:gd name="connsiteY217" fmla="*/ 236038 h 772751"/>
              <a:gd name="connsiteX218" fmla="*/ 629943 w 883877"/>
              <a:gd name="connsiteY218" fmla="*/ 240739 h 772751"/>
              <a:gd name="connsiteX219" fmla="*/ 638952 w 883877"/>
              <a:gd name="connsiteY219" fmla="*/ 240739 h 772751"/>
              <a:gd name="connsiteX220" fmla="*/ 638952 w 883877"/>
              <a:gd name="connsiteY220" fmla="*/ 231337 h 772751"/>
              <a:gd name="connsiteX221" fmla="*/ 623456 w 883877"/>
              <a:gd name="connsiteY221" fmla="*/ 215426 h 772751"/>
              <a:gd name="connsiteX222" fmla="*/ 618771 w 883877"/>
              <a:gd name="connsiteY222" fmla="*/ 213618 h 772751"/>
              <a:gd name="connsiteX223" fmla="*/ 568319 w 883877"/>
              <a:gd name="connsiteY223" fmla="*/ 213618 h 772751"/>
              <a:gd name="connsiteX224" fmla="*/ 563634 w 883877"/>
              <a:gd name="connsiteY224" fmla="*/ 215426 h 772751"/>
              <a:gd name="connsiteX225" fmla="*/ 548138 w 883877"/>
              <a:gd name="connsiteY225" fmla="*/ 231337 h 772751"/>
              <a:gd name="connsiteX226" fmla="*/ 548138 w 883877"/>
              <a:gd name="connsiteY226" fmla="*/ 240739 h 772751"/>
              <a:gd name="connsiteX227" fmla="*/ 557148 w 883877"/>
              <a:gd name="connsiteY227" fmla="*/ 240739 h 772751"/>
              <a:gd name="connsiteX228" fmla="*/ 561832 w 883877"/>
              <a:gd name="connsiteY228" fmla="*/ 236038 h 772751"/>
              <a:gd name="connsiteX229" fmla="*/ 561832 w 883877"/>
              <a:gd name="connsiteY229" fmla="*/ 262074 h 772751"/>
              <a:gd name="connsiteX230" fmla="*/ 568319 w 883877"/>
              <a:gd name="connsiteY230" fmla="*/ 262074 h 772751"/>
              <a:gd name="connsiteX231" fmla="*/ 575166 w 883877"/>
              <a:gd name="connsiteY231" fmla="*/ 262074 h 772751"/>
              <a:gd name="connsiteX232" fmla="*/ 575166 w 883877"/>
              <a:gd name="connsiteY232" fmla="*/ 236038 h 772751"/>
              <a:gd name="connsiteX233" fmla="*/ 579491 w 883877"/>
              <a:gd name="connsiteY233" fmla="*/ 240739 h 772751"/>
              <a:gd name="connsiteX234" fmla="*/ 588860 w 883877"/>
              <a:gd name="connsiteY234" fmla="*/ 240739 h 772751"/>
              <a:gd name="connsiteX235" fmla="*/ 588860 w 883877"/>
              <a:gd name="connsiteY235" fmla="*/ 231337 h 772751"/>
              <a:gd name="connsiteX236" fmla="*/ 573004 w 883877"/>
              <a:gd name="connsiteY236" fmla="*/ 215426 h 772751"/>
              <a:gd name="connsiteX237" fmla="*/ 568319 w 883877"/>
              <a:gd name="connsiteY237" fmla="*/ 213618 h 772751"/>
              <a:gd name="connsiteX238" fmla="*/ 698500 w 883877"/>
              <a:gd name="connsiteY238" fmla="*/ 169862 h 772751"/>
              <a:gd name="connsiteX239" fmla="*/ 711474 w 883877"/>
              <a:gd name="connsiteY239" fmla="*/ 169862 h 772751"/>
              <a:gd name="connsiteX240" fmla="*/ 765169 w 883877"/>
              <a:gd name="connsiteY240" fmla="*/ 169862 h 772751"/>
              <a:gd name="connsiteX241" fmla="*/ 815621 w 883877"/>
              <a:gd name="connsiteY241" fmla="*/ 169862 h 772751"/>
              <a:gd name="connsiteX242" fmla="*/ 868956 w 883877"/>
              <a:gd name="connsiteY242" fmla="*/ 169862 h 772751"/>
              <a:gd name="connsiteX243" fmla="*/ 882290 w 883877"/>
              <a:gd name="connsiteY243" fmla="*/ 169862 h 772751"/>
              <a:gd name="connsiteX244" fmla="*/ 882290 w 883877"/>
              <a:gd name="connsiteY244" fmla="*/ 183242 h 772751"/>
              <a:gd name="connsiteX245" fmla="*/ 882290 w 883877"/>
              <a:gd name="connsiteY245" fmla="*/ 314870 h 772751"/>
              <a:gd name="connsiteX246" fmla="*/ 882290 w 883877"/>
              <a:gd name="connsiteY246" fmla="*/ 328250 h 772751"/>
              <a:gd name="connsiteX247" fmla="*/ 868956 w 883877"/>
              <a:gd name="connsiteY247" fmla="*/ 328250 h 772751"/>
              <a:gd name="connsiteX248" fmla="*/ 815621 w 883877"/>
              <a:gd name="connsiteY248" fmla="*/ 328250 h 772751"/>
              <a:gd name="connsiteX249" fmla="*/ 765169 w 883877"/>
              <a:gd name="connsiteY249" fmla="*/ 328250 h 772751"/>
              <a:gd name="connsiteX250" fmla="*/ 711474 w 883877"/>
              <a:gd name="connsiteY250" fmla="*/ 328250 h 772751"/>
              <a:gd name="connsiteX251" fmla="*/ 698500 w 883877"/>
              <a:gd name="connsiteY251" fmla="*/ 328250 h 772751"/>
              <a:gd name="connsiteX252" fmla="*/ 698500 w 883877"/>
              <a:gd name="connsiteY252" fmla="*/ 314870 h 772751"/>
              <a:gd name="connsiteX253" fmla="*/ 698500 w 883877"/>
              <a:gd name="connsiteY253" fmla="*/ 183242 h 772751"/>
              <a:gd name="connsiteX254" fmla="*/ 501650 w 883877"/>
              <a:gd name="connsiteY254" fmla="*/ 169862 h 772751"/>
              <a:gd name="connsiteX255" fmla="*/ 514984 w 883877"/>
              <a:gd name="connsiteY255" fmla="*/ 169862 h 772751"/>
              <a:gd name="connsiteX256" fmla="*/ 568319 w 883877"/>
              <a:gd name="connsiteY256" fmla="*/ 169862 h 772751"/>
              <a:gd name="connsiteX257" fmla="*/ 618771 w 883877"/>
              <a:gd name="connsiteY257" fmla="*/ 169862 h 772751"/>
              <a:gd name="connsiteX258" fmla="*/ 672466 w 883877"/>
              <a:gd name="connsiteY258" fmla="*/ 169862 h 772751"/>
              <a:gd name="connsiteX259" fmla="*/ 685440 w 883877"/>
              <a:gd name="connsiteY259" fmla="*/ 169862 h 772751"/>
              <a:gd name="connsiteX260" fmla="*/ 685440 w 883877"/>
              <a:gd name="connsiteY260" fmla="*/ 183242 h 772751"/>
              <a:gd name="connsiteX261" fmla="*/ 685440 w 883877"/>
              <a:gd name="connsiteY261" fmla="*/ 314870 h 772751"/>
              <a:gd name="connsiteX262" fmla="*/ 685440 w 883877"/>
              <a:gd name="connsiteY262" fmla="*/ 328250 h 772751"/>
              <a:gd name="connsiteX263" fmla="*/ 672466 w 883877"/>
              <a:gd name="connsiteY263" fmla="*/ 328250 h 772751"/>
              <a:gd name="connsiteX264" fmla="*/ 618771 w 883877"/>
              <a:gd name="connsiteY264" fmla="*/ 328250 h 772751"/>
              <a:gd name="connsiteX265" fmla="*/ 568319 w 883877"/>
              <a:gd name="connsiteY265" fmla="*/ 328250 h 772751"/>
              <a:gd name="connsiteX266" fmla="*/ 514984 w 883877"/>
              <a:gd name="connsiteY266" fmla="*/ 328250 h 772751"/>
              <a:gd name="connsiteX267" fmla="*/ 501650 w 883877"/>
              <a:gd name="connsiteY267" fmla="*/ 328250 h 772751"/>
              <a:gd name="connsiteX268" fmla="*/ 501650 w 883877"/>
              <a:gd name="connsiteY268" fmla="*/ 314870 h 772751"/>
              <a:gd name="connsiteX269" fmla="*/ 501650 w 883877"/>
              <a:gd name="connsiteY269" fmla="*/ 183242 h 772751"/>
              <a:gd name="connsiteX270" fmla="*/ 746069 w 883877"/>
              <a:gd name="connsiteY270" fmla="*/ 102622 h 772751"/>
              <a:gd name="connsiteX271" fmla="*/ 746069 w 883877"/>
              <a:gd name="connsiteY271" fmla="*/ 115898 h 772751"/>
              <a:gd name="connsiteX272" fmla="*/ 765169 w 883877"/>
              <a:gd name="connsiteY272" fmla="*/ 115898 h 772751"/>
              <a:gd name="connsiteX273" fmla="*/ 815621 w 883877"/>
              <a:gd name="connsiteY273" fmla="*/ 115898 h 772751"/>
              <a:gd name="connsiteX274" fmla="*/ 834721 w 883877"/>
              <a:gd name="connsiteY274" fmla="*/ 115898 h 772751"/>
              <a:gd name="connsiteX275" fmla="*/ 834721 w 883877"/>
              <a:gd name="connsiteY275" fmla="*/ 102622 h 772751"/>
              <a:gd name="connsiteX276" fmla="*/ 815621 w 883877"/>
              <a:gd name="connsiteY276" fmla="*/ 102622 h 772751"/>
              <a:gd name="connsiteX277" fmla="*/ 765169 w 883877"/>
              <a:gd name="connsiteY277" fmla="*/ 102622 h 772751"/>
              <a:gd name="connsiteX278" fmla="*/ 549580 w 883877"/>
              <a:gd name="connsiteY278" fmla="*/ 102622 h 772751"/>
              <a:gd name="connsiteX279" fmla="*/ 549580 w 883877"/>
              <a:gd name="connsiteY279" fmla="*/ 115898 h 772751"/>
              <a:gd name="connsiteX280" fmla="*/ 568319 w 883877"/>
              <a:gd name="connsiteY280" fmla="*/ 115898 h 772751"/>
              <a:gd name="connsiteX281" fmla="*/ 618771 w 883877"/>
              <a:gd name="connsiteY281" fmla="*/ 115898 h 772751"/>
              <a:gd name="connsiteX282" fmla="*/ 637871 w 883877"/>
              <a:gd name="connsiteY282" fmla="*/ 115898 h 772751"/>
              <a:gd name="connsiteX283" fmla="*/ 637871 w 883877"/>
              <a:gd name="connsiteY283" fmla="*/ 102622 h 772751"/>
              <a:gd name="connsiteX284" fmla="*/ 618771 w 883877"/>
              <a:gd name="connsiteY284" fmla="*/ 102622 h 772751"/>
              <a:gd name="connsiteX285" fmla="*/ 568319 w 883877"/>
              <a:gd name="connsiteY285" fmla="*/ 102622 h 772751"/>
              <a:gd name="connsiteX286" fmla="*/ 815621 w 883877"/>
              <a:gd name="connsiteY286" fmla="*/ 43058 h 772751"/>
              <a:gd name="connsiteX287" fmla="*/ 810936 w 883877"/>
              <a:gd name="connsiteY287" fmla="*/ 44852 h 772751"/>
              <a:gd name="connsiteX288" fmla="*/ 795080 w 883877"/>
              <a:gd name="connsiteY288" fmla="*/ 60640 h 772751"/>
              <a:gd name="connsiteX289" fmla="*/ 795080 w 883877"/>
              <a:gd name="connsiteY289" fmla="*/ 69969 h 772751"/>
              <a:gd name="connsiteX290" fmla="*/ 804450 w 883877"/>
              <a:gd name="connsiteY290" fmla="*/ 69969 h 772751"/>
              <a:gd name="connsiteX291" fmla="*/ 809134 w 883877"/>
              <a:gd name="connsiteY291" fmla="*/ 65305 h 772751"/>
              <a:gd name="connsiteX292" fmla="*/ 809134 w 883877"/>
              <a:gd name="connsiteY292" fmla="*/ 91498 h 772751"/>
              <a:gd name="connsiteX293" fmla="*/ 815621 w 883877"/>
              <a:gd name="connsiteY293" fmla="*/ 91498 h 772751"/>
              <a:gd name="connsiteX294" fmla="*/ 822108 w 883877"/>
              <a:gd name="connsiteY294" fmla="*/ 91498 h 772751"/>
              <a:gd name="connsiteX295" fmla="*/ 822108 w 883877"/>
              <a:gd name="connsiteY295" fmla="*/ 65305 h 772751"/>
              <a:gd name="connsiteX296" fmla="*/ 826793 w 883877"/>
              <a:gd name="connsiteY296" fmla="*/ 69969 h 772751"/>
              <a:gd name="connsiteX297" fmla="*/ 835802 w 883877"/>
              <a:gd name="connsiteY297" fmla="*/ 69969 h 772751"/>
              <a:gd name="connsiteX298" fmla="*/ 835802 w 883877"/>
              <a:gd name="connsiteY298" fmla="*/ 60640 h 772751"/>
              <a:gd name="connsiteX299" fmla="*/ 820306 w 883877"/>
              <a:gd name="connsiteY299" fmla="*/ 45211 h 772751"/>
              <a:gd name="connsiteX300" fmla="*/ 820306 w 883877"/>
              <a:gd name="connsiteY300" fmla="*/ 44852 h 772751"/>
              <a:gd name="connsiteX301" fmla="*/ 815621 w 883877"/>
              <a:gd name="connsiteY301" fmla="*/ 43058 h 772751"/>
              <a:gd name="connsiteX302" fmla="*/ 765169 w 883877"/>
              <a:gd name="connsiteY302" fmla="*/ 43058 h 772751"/>
              <a:gd name="connsiteX303" fmla="*/ 760484 w 883877"/>
              <a:gd name="connsiteY303" fmla="*/ 44852 h 772751"/>
              <a:gd name="connsiteX304" fmla="*/ 744988 w 883877"/>
              <a:gd name="connsiteY304" fmla="*/ 60640 h 772751"/>
              <a:gd name="connsiteX305" fmla="*/ 744988 w 883877"/>
              <a:gd name="connsiteY305" fmla="*/ 69969 h 772751"/>
              <a:gd name="connsiteX306" fmla="*/ 753998 w 883877"/>
              <a:gd name="connsiteY306" fmla="*/ 69969 h 772751"/>
              <a:gd name="connsiteX307" fmla="*/ 758682 w 883877"/>
              <a:gd name="connsiteY307" fmla="*/ 65305 h 772751"/>
              <a:gd name="connsiteX308" fmla="*/ 758682 w 883877"/>
              <a:gd name="connsiteY308" fmla="*/ 91498 h 772751"/>
              <a:gd name="connsiteX309" fmla="*/ 765169 w 883877"/>
              <a:gd name="connsiteY309" fmla="*/ 91498 h 772751"/>
              <a:gd name="connsiteX310" fmla="*/ 771656 w 883877"/>
              <a:gd name="connsiteY310" fmla="*/ 91498 h 772751"/>
              <a:gd name="connsiteX311" fmla="*/ 771656 w 883877"/>
              <a:gd name="connsiteY311" fmla="*/ 65305 h 772751"/>
              <a:gd name="connsiteX312" fmla="*/ 776341 w 883877"/>
              <a:gd name="connsiteY312" fmla="*/ 69969 h 772751"/>
              <a:gd name="connsiteX313" fmla="*/ 785350 w 883877"/>
              <a:gd name="connsiteY313" fmla="*/ 69969 h 772751"/>
              <a:gd name="connsiteX314" fmla="*/ 785350 w 883877"/>
              <a:gd name="connsiteY314" fmla="*/ 60640 h 772751"/>
              <a:gd name="connsiteX315" fmla="*/ 769854 w 883877"/>
              <a:gd name="connsiteY315" fmla="*/ 45211 h 772751"/>
              <a:gd name="connsiteX316" fmla="*/ 769854 w 883877"/>
              <a:gd name="connsiteY316" fmla="*/ 44852 h 772751"/>
              <a:gd name="connsiteX317" fmla="*/ 765169 w 883877"/>
              <a:gd name="connsiteY317" fmla="*/ 43058 h 772751"/>
              <a:gd name="connsiteX318" fmla="*/ 618771 w 883877"/>
              <a:gd name="connsiteY318" fmla="*/ 43058 h 772751"/>
              <a:gd name="connsiteX319" fmla="*/ 614086 w 883877"/>
              <a:gd name="connsiteY319" fmla="*/ 44852 h 772751"/>
              <a:gd name="connsiteX320" fmla="*/ 598230 w 883877"/>
              <a:gd name="connsiteY320" fmla="*/ 60640 h 772751"/>
              <a:gd name="connsiteX321" fmla="*/ 598230 w 883877"/>
              <a:gd name="connsiteY321" fmla="*/ 69969 h 772751"/>
              <a:gd name="connsiteX322" fmla="*/ 607600 w 883877"/>
              <a:gd name="connsiteY322" fmla="*/ 69969 h 772751"/>
              <a:gd name="connsiteX323" fmla="*/ 612284 w 883877"/>
              <a:gd name="connsiteY323" fmla="*/ 65305 h 772751"/>
              <a:gd name="connsiteX324" fmla="*/ 612284 w 883877"/>
              <a:gd name="connsiteY324" fmla="*/ 91498 h 772751"/>
              <a:gd name="connsiteX325" fmla="*/ 618771 w 883877"/>
              <a:gd name="connsiteY325" fmla="*/ 91498 h 772751"/>
              <a:gd name="connsiteX326" fmla="*/ 625258 w 883877"/>
              <a:gd name="connsiteY326" fmla="*/ 91498 h 772751"/>
              <a:gd name="connsiteX327" fmla="*/ 625258 w 883877"/>
              <a:gd name="connsiteY327" fmla="*/ 65305 h 772751"/>
              <a:gd name="connsiteX328" fmla="*/ 629943 w 883877"/>
              <a:gd name="connsiteY328" fmla="*/ 69969 h 772751"/>
              <a:gd name="connsiteX329" fmla="*/ 638952 w 883877"/>
              <a:gd name="connsiteY329" fmla="*/ 69969 h 772751"/>
              <a:gd name="connsiteX330" fmla="*/ 638952 w 883877"/>
              <a:gd name="connsiteY330" fmla="*/ 60640 h 772751"/>
              <a:gd name="connsiteX331" fmla="*/ 623456 w 883877"/>
              <a:gd name="connsiteY331" fmla="*/ 45211 h 772751"/>
              <a:gd name="connsiteX332" fmla="*/ 623456 w 883877"/>
              <a:gd name="connsiteY332" fmla="*/ 44852 h 772751"/>
              <a:gd name="connsiteX333" fmla="*/ 618771 w 883877"/>
              <a:gd name="connsiteY333" fmla="*/ 43058 h 772751"/>
              <a:gd name="connsiteX334" fmla="*/ 568319 w 883877"/>
              <a:gd name="connsiteY334" fmla="*/ 43058 h 772751"/>
              <a:gd name="connsiteX335" fmla="*/ 563634 w 883877"/>
              <a:gd name="connsiteY335" fmla="*/ 44852 h 772751"/>
              <a:gd name="connsiteX336" fmla="*/ 548138 w 883877"/>
              <a:gd name="connsiteY336" fmla="*/ 60640 h 772751"/>
              <a:gd name="connsiteX337" fmla="*/ 548138 w 883877"/>
              <a:gd name="connsiteY337" fmla="*/ 69969 h 772751"/>
              <a:gd name="connsiteX338" fmla="*/ 557148 w 883877"/>
              <a:gd name="connsiteY338" fmla="*/ 69969 h 772751"/>
              <a:gd name="connsiteX339" fmla="*/ 561832 w 883877"/>
              <a:gd name="connsiteY339" fmla="*/ 65305 h 772751"/>
              <a:gd name="connsiteX340" fmla="*/ 561832 w 883877"/>
              <a:gd name="connsiteY340" fmla="*/ 91498 h 772751"/>
              <a:gd name="connsiteX341" fmla="*/ 568319 w 883877"/>
              <a:gd name="connsiteY341" fmla="*/ 91498 h 772751"/>
              <a:gd name="connsiteX342" fmla="*/ 575166 w 883877"/>
              <a:gd name="connsiteY342" fmla="*/ 91498 h 772751"/>
              <a:gd name="connsiteX343" fmla="*/ 575166 w 883877"/>
              <a:gd name="connsiteY343" fmla="*/ 65305 h 772751"/>
              <a:gd name="connsiteX344" fmla="*/ 579491 w 883877"/>
              <a:gd name="connsiteY344" fmla="*/ 69969 h 772751"/>
              <a:gd name="connsiteX345" fmla="*/ 588860 w 883877"/>
              <a:gd name="connsiteY345" fmla="*/ 69969 h 772751"/>
              <a:gd name="connsiteX346" fmla="*/ 588860 w 883877"/>
              <a:gd name="connsiteY346" fmla="*/ 60640 h 772751"/>
              <a:gd name="connsiteX347" fmla="*/ 573004 w 883877"/>
              <a:gd name="connsiteY347" fmla="*/ 45211 h 772751"/>
              <a:gd name="connsiteX348" fmla="*/ 573004 w 883877"/>
              <a:gd name="connsiteY348" fmla="*/ 44852 h 772751"/>
              <a:gd name="connsiteX349" fmla="*/ 568319 w 883877"/>
              <a:gd name="connsiteY349" fmla="*/ 43058 h 772751"/>
              <a:gd name="connsiteX350" fmla="*/ 698500 w 883877"/>
              <a:gd name="connsiteY350" fmla="*/ 0 h 772751"/>
              <a:gd name="connsiteX351" fmla="*/ 711474 w 883877"/>
              <a:gd name="connsiteY351" fmla="*/ 0 h 772751"/>
              <a:gd name="connsiteX352" fmla="*/ 765169 w 883877"/>
              <a:gd name="connsiteY352" fmla="*/ 0 h 772751"/>
              <a:gd name="connsiteX353" fmla="*/ 815621 w 883877"/>
              <a:gd name="connsiteY353" fmla="*/ 0 h 772751"/>
              <a:gd name="connsiteX354" fmla="*/ 868956 w 883877"/>
              <a:gd name="connsiteY354" fmla="*/ 0 h 772751"/>
              <a:gd name="connsiteX355" fmla="*/ 882290 w 883877"/>
              <a:gd name="connsiteY355" fmla="*/ 0 h 772751"/>
              <a:gd name="connsiteX356" fmla="*/ 882290 w 883877"/>
              <a:gd name="connsiteY356" fmla="*/ 13276 h 772751"/>
              <a:gd name="connsiteX357" fmla="*/ 882290 w 883877"/>
              <a:gd name="connsiteY357" fmla="*/ 143527 h 772751"/>
              <a:gd name="connsiteX358" fmla="*/ 882290 w 883877"/>
              <a:gd name="connsiteY358" fmla="*/ 156803 h 772751"/>
              <a:gd name="connsiteX359" fmla="*/ 868956 w 883877"/>
              <a:gd name="connsiteY359" fmla="*/ 156803 h 772751"/>
              <a:gd name="connsiteX360" fmla="*/ 815621 w 883877"/>
              <a:gd name="connsiteY360" fmla="*/ 156803 h 772751"/>
              <a:gd name="connsiteX361" fmla="*/ 765169 w 883877"/>
              <a:gd name="connsiteY361" fmla="*/ 156803 h 772751"/>
              <a:gd name="connsiteX362" fmla="*/ 711474 w 883877"/>
              <a:gd name="connsiteY362" fmla="*/ 156803 h 772751"/>
              <a:gd name="connsiteX363" fmla="*/ 698500 w 883877"/>
              <a:gd name="connsiteY363" fmla="*/ 156803 h 772751"/>
              <a:gd name="connsiteX364" fmla="*/ 698500 w 883877"/>
              <a:gd name="connsiteY364" fmla="*/ 143527 h 772751"/>
              <a:gd name="connsiteX365" fmla="*/ 698500 w 883877"/>
              <a:gd name="connsiteY365" fmla="*/ 13276 h 772751"/>
              <a:gd name="connsiteX366" fmla="*/ 501650 w 883877"/>
              <a:gd name="connsiteY366" fmla="*/ 0 h 772751"/>
              <a:gd name="connsiteX367" fmla="*/ 514984 w 883877"/>
              <a:gd name="connsiteY367" fmla="*/ 0 h 772751"/>
              <a:gd name="connsiteX368" fmla="*/ 568319 w 883877"/>
              <a:gd name="connsiteY368" fmla="*/ 0 h 772751"/>
              <a:gd name="connsiteX369" fmla="*/ 618771 w 883877"/>
              <a:gd name="connsiteY369" fmla="*/ 0 h 772751"/>
              <a:gd name="connsiteX370" fmla="*/ 672466 w 883877"/>
              <a:gd name="connsiteY370" fmla="*/ 0 h 772751"/>
              <a:gd name="connsiteX371" fmla="*/ 685440 w 883877"/>
              <a:gd name="connsiteY371" fmla="*/ 0 h 772751"/>
              <a:gd name="connsiteX372" fmla="*/ 685440 w 883877"/>
              <a:gd name="connsiteY372" fmla="*/ 13276 h 772751"/>
              <a:gd name="connsiteX373" fmla="*/ 685440 w 883877"/>
              <a:gd name="connsiteY373" fmla="*/ 143527 h 772751"/>
              <a:gd name="connsiteX374" fmla="*/ 685440 w 883877"/>
              <a:gd name="connsiteY374" fmla="*/ 156803 h 772751"/>
              <a:gd name="connsiteX375" fmla="*/ 672466 w 883877"/>
              <a:gd name="connsiteY375" fmla="*/ 156803 h 772751"/>
              <a:gd name="connsiteX376" fmla="*/ 618771 w 883877"/>
              <a:gd name="connsiteY376" fmla="*/ 156803 h 772751"/>
              <a:gd name="connsiteX377" fmla="*/ 568319 w 883877"/>
              <a:gd name="connsiteY377" fmla="*/ 156803 h 772751"/>
              <a:gd name="connsiteX378" fmla="*/ 514984 w 883877"/>
              <a:gd name="connsiteY378" fmla="*/ 156803 h 772751"/>
              <a:gd name="connsiteX379" fmla="*/ 501650 w 883877"/>
              <a:gd name="connsiteY379" fmla="*/ 156803 h 772751"/>
              <a:gd name="connsiteX380" fmla="*/ 501650 w 883877"/>
              <a:gd name="connsiteY380" fmla="*/ 143527 h 772751"/>
              <a:gd name="connsiteX381" fmla="*/ 501650 w 883877"/>
              <a:gd name="connsiteY381" fmla="*/ 13276 h 77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Lst>
            <a:rect l="l" t="t" r="r" b="b"/>
            <a:pathLst>
              <a:path w="883877" h="772751">
                <a:moveTo>
                  <a:pt x="764994" y="422351"/>
                </a:moveTo>
                <a:cubicBezTo>
                  <a:pt x="770784" y="422351"/>
                  <a:pt x="775487" y="427055"/>
                  <a:pt x="775487" y="433206"/>
                </a:cubicBezTo>
                <a:cubicBezTo>
                  <a:pt x="775487" y="438995"/>
                  <a:pt x="770784" y="443699"/>
                  <a:pt x="764994" y="443699"/>
                </a:cubicBezTo>
                <a:cubicBezTo>
                  <a:pt x="759205" y="443699"/>
                  <a:pt x="754140" y="438995"/>
                  <a:pt x="754140" y="433206"/>
                </a:cubicBezTo>
                <a:cubicBezTo>
                  <a:pt x="754140" y="427055"/>
                  <a:pt x="759205" y="422351"/>
                  <a:pt x="764994" y="422351"/>
                </a:cubicBezTo>
                <a:close/>
                <a:moveTo>
                  <a:pt x="598306" y="422351"/>
                </a:moveTo>
                <a:cubicBezTo>
                  <a:pt x="604096" y="422351"/>
                  <a:pt x="608799" y="427055"/>
                  <a:pt x="608799" y="433206"/>
                </a:cubicBezTo>
                <a:cubicBezTo>
                  <a:pt x="608799" y="438995"/>
                  <a:pt x="604096" y="443699"/>
                  <a:pt x="598306" y="443699"/>
                </a:cubicBezTo>
                <a:cubicBezTo>
                  <a:pt x="592155" y="443699"/>
                  <a:pt x="587452" y="438995"/>
                  <a:pt x="587452" y="433206"/>
                </a:cubicBezTo>
                <a:cubicBezTo>
                  <a:pt x="587452" y="427055"/>
                  <a:pt x="592155" y="422351"/>
                  <a:pt x="598306" y="422351"/>
                </a:cubicBezTo>
                <a:close/>
                <a:moveTo>
                  <a:pt x="365560" y="422351"/>
                </a:moveTo>
                <a:cubicBezTo>
                  <a:pt x="371652" y="422351"/>
                  <a:pt x="376310" y="427055"/>
                  <a:pt x="376310" y="433206"/>
                </a:cubicBezTo>
                <a:cubicBezTo>
                  <a:pt x="376310" y="438995"/>
                  <a:pt x="371652" y="443699"/>
                  <a:pt x="365560" y="443699"/>
                </a:cubicBezTo>
                <a:cubicBezTo>
                  <a:pt x="360186" y="443699"/>
                  <a:pt x="355169" y="438995"/>
                  <a:pt x="355169" y="433206"/>
                </a:cubicBezTo>
                <a:cubicBezTo>
                  <a:pt x="355169" y="427055"/>
                  <a:pt x="360186" y="422351"/>
                  <a:pt x="365560" y="422351"/>
                </a:cubicBezTo>
                <a:close/>
                <a:moveTo>
                  <a:pt x="764994" y="409326"/>
                </a:moveTo>
                <a:cubicBezTo>
                  <a:pt x="758120" y="409326"/>
                  <a:pt x="752692" y="412220"/>
                  <a:pt x="747989" y="416200"/>
                </a:cubicBezTo>
                <a:cubicBezTo>
                  <a:pt x="744009" y="420542"/>
                  <a:pt x="741114" y="426693"/>
                  <a:pt x="741114" y="433206"/>
                </a:cubicBezTo>
                <a:cubicBezTo>
                  <a:pt x="741114" y="439719"/>
                  <a:pt x="744009" y="445870"/>
                  <a:pt x="747989" y="449850"/>
                </a:cubicBezTo>
                <a:cubicBezTo>
                  <a:pt x="752692" y="454192"/>
                  <a:pt x="758120" y="456725"/>
                  <a:pt x="764994" y="456725"/>
                </a:cubicBezTo>
                <a:cubicBezTo>
                  <a:pt x="771507" y="456725"/>
                  <a:pt x="777296" y="454192"/>
                  <a:pt x="781638" y="449850"/>
                </a:cubicBezTo>
                <a:cubicBezTo>
                  <a:pt x="785980" y="445870"/>
                  <a:pt x="788513" y="439719"/>
                  <a:pt x="788513" y="433206"/>
                </a:cubicBezTo>
                <a:cubicBezTo>
                  <a:pt x="788513" y="426693"/>
                  <a:pt x="785980" y="420542"/>
                  <a:pt x="781638" y="416200"/>
                </a:cubicBezTo>
                <a:cubicBezTo>
                  <a:pt x="777296" y="412220"/>
                  <a:pt x="771507" y="409326"/>
                  <a:pt x="764994" y="409326"/>
                </a:cubicBezTo>
                <a:close/>
                <a:moveTo>
                  <a:pt x="598306" y="409326"/>
                </a:moveTo>
                <a:cubicBezTo>
                  <a:pt x="591432" y="409326"/>
                  <a:pt x="585643" y="412220"/>
                  <a:pt x="581301" y="416200"/>
                </a:cubicBezTo>
                <a:cubicBezTo>
                  <a:pt x="576959" y="420542"/>
                  <a:pt x="574426" y="426693"/>
                  <a:pt x="574426" y="433206"/>
                </a:cubicBezTo>
                <a:cubicBezTo>
                  <a:pt x="574426" y="439719"/>
                  <a:pt x="576959" y="445870"/>
                  <a:pt x="581301" y="449850"/>
                </a:cubicBezTo>
                <a:cubicBezTo>
                  <a:pt x="585643" y="454192"/>
                  <a:pt x="591432" y="456725"/>
                  <a:pt x="598306" y="456725"/>
                </a:cubicBezTo>
                <a:cubicBezTo>
                  <a:pt x="604819" y="456725"/>
                  <a:pt x="610608" y="454192"/>
                  <a:pt x="614950" y="449850"/>
                </a:cubicBezTo>
                <a:cubicBezTo>
                  <a:pt x="619292" y="445870"/>
                  <a:pt x="622187" y="439719"/>
                  <a:pt x="622187" y="433206"/>
                </a:cubicBezTo>
                <a:cubicBezTo>
                  <a:pt x="622187" y="426693"/>
                  <a:pt x="619292" y="420542"/>
                  <a:pt x="614950" y="416200"/>
                </a:cubicBezTo>
                <a:cubicBezTo>
                  <a:pt x="610608" y="412220"/>
                  <a:pt x="604819" y="409326"/>
                  <a:pt x="598306" y="409326"/>
                </a:cubicBezTo>
                <a:close/>
                <a:moveTo>
                  <a:pt x="365560" y="409326"/>
                </a:moveTo>
                <a:cubicBezTo>
                  <a:pt x="359111" y="409326"/>
                  <a:pt x="353377" y="412220"/>
                  <a:pt x="349078" y="416200"/>
                </a:cubicBezTo>
                <a:cubicBezTo>
                  <a:pt x="344778" y="420542"/>
                  <a:pt x="342269" y="426693"/>
                  <a:pt x="342269" y="433206"/>
                </a:cubicBezTo>
                <a:cubicBezTo>
                  <a:pt x="342269" y="439719"/>
                  <a:pt x="344778" y="445870"/>
                  <a:pt x="349078" y="449850"/>
                </a:cubicBezTo>
                <a:cubicBezTo>
                  <a:pt x="353377" y="454192"/>
                  <a:pt x="359111" y="456725"/>
                  <a:pt x="365560" y="456725"/>
                </a:cubicBezTo>
                <a:cubicBezTo>
                  <a:pt x="372369" y="456725"/>
                  <a:pt x="378102" y="454192"/>
                  <a:pt x="382402" y="449850"/>
                </a:cubicBezTo>
                <a:cubicBezTo>
                  <a:pt x="386701" y="445870"/>
                  <a:pt x="389210" y="439719"/>
                  <a:pt x="389210" y="433206"/>
                </a:cubicBezTo>
                <a:cubicBezTo>
                  <a:pt x="389210" y="426693"/>
                  <a:pt x="386701" y="420542"/>
                  <a:pt x="382402" y="416200"/>
                </a:cubicBezTo>
                <a:cubicBezTo>
                  <a:pt x="378102" y="412220"/>
                  <a:pt x="372369" y="409326"/>
                  <a:pt x="365560" y="409326"/>
                </a:cubicBezTo>
                <a:close/>
                <a:moveTo>
                  <a:pt x="764994" y="369887"/>
                </a:moveTo>
                <a:cubicBezTo>
                  <a:pt x="782724" y="369887"/>
                  <a:pt x="798282" y="376762"/>
                  <a:pt x="809860" y="388340"/>
                </a:cubicBezTo>
                <a:cubicBezTo>
                  <a:pt x="821077" y="399556"/>
                  <a:pt x="828313" y="415838"/>
                  <a:pt x="828313" y="433206"/>
                </a:cubicBezTo>
                <a:cubicBezTo>
                  <a:pt x="828313" y="450574"/>
                  <a:pt x="821077" y="466494"/>
                  <a:pt x="809860" y="477710"/>
                </a:cubicBezTo>
                <a:cubicBezTo>
                  <a:pt x="798282" y="489289"/>
                  <a:pt x="782724" y="496525"/>
                  <a:pt x="764994" y="496525"/>
                </a:cubicBezTo>
                <a:cubicBezTo>
                  <a:pt x="747627" y="496525"/>
                  <a:pt x="731707" y="489289"/>
                  <a:pt x="720128" y="477710"/>
                </a:cubicBezTo>
                <a:cubicBezTo>
                  <a:pt x="708912" y="466494"/>
                  <a:pt x="701675" y="450574"/>
                  <a:pt x="701675" y="433206"/>
                </a:cubicBezTo>
                <a:cubicBezTo>
                  <a:pt x="701675" y="415838"/>
                  <a:pt x="708912" y="399556"/>
                  <a:pt x="720128" y="388340"/>
                </a:cubicBezTo>
                <a:cubicBezTo>
                  <a:pt x="731707" y="376762"/>
                  <a:pt x="747627" y="369887"/>
                  <a:pt x="764994" y="369887"/>
                </a:cubicBezTo>
                <a:close/>
                <a:moveTo>
                  <a:pt x="598306" y="369887"/>
                </a:moveTo>
                <a:cubicBezTo>
                  <a:pt x="615674" y="369887"/>
                  <a:pt x="631594" y="376762"/>
                  <a:pt x="642811" y="388340"/>
                </a:cubicBezTo>
                <a:cubicBezTo>
                  <a:pt x="654389" y="399556"/>
                  <a:pt x="661625" y="415838"/>
                  <a:pt x="661625" y="433206"/>
                </a:cubicBezTo>
                <a:cubicBezTo>
                  <a:pt x="661625" y="450574"/>
                  <a:pt x="654389" y="466494"/>
                  <a:pt x="642811" y="477710"/>
                </a:cubicBezTo>
                <a:cubicBezTo>
                  <a:pt x="631594" y="489289"/>
                  <a:pt x="615674" y="496525"/>
                  <a:pt x="598306" y="496525"/>
                </a:cubicBezTo>
                <a:cubicBezTo>
                  <a:pt x="580577" y="496525"/>
                  <a:pt x="565019" y="489289"/>
                  <a:pt x="553440" y="477710"/>
                </a:cubicBezTo>
                <a:cubicBezTo>
                  <a:pt x="541862" y="466494"/>
                  <a:pt x="534987" y="450574"/>
                  <a:pt x="534987" y="433206"/>
                </a:cubicBezTo>
                <a:cubicBezTo>
                  <a:pt x="534987" y="415838"/>
                  <a:pt x="541862" y="399556"/>
                  <a:pt x="553440" y="388340"/>
                </a:cubicBezTo>
                <a:cubicBezTo>
                  <a:pt x="565019" y="376762"/>
                  <a:pt x="580577" y="369887"/>
                  <a:pt x="598306" y="369887"/>
                </a:cubicBezTo>
                <a:close/>
                <a:moveTo>
                  <a:pt x="365560" y="369887"/>
                </a:moveTo>
                <a:cubicBezTo>
                  <a:pt x="383118" y="369887"/>
                  <a:pt x="398884" y="376762"/>
                  <a:pt x="409992" y="388340"/>
                </a:cubicBezTo>
                <a:cubicBezTo>
                  <a:pt x="421459" y="399556"/>
                  <a:pt x="428267" y="415838"/>
                  <a:pt x="428267" y="433206"/>
                </a:cubicBezTo>
                <a:cubicBezTo>
                  <a:pt x="428267" y="450574"/>
                  <a:pt x="421459" y="466494"/>
                  <a:pt x="409992" y="477710"/>
                </a:cubicBezTo>
                <a:cubicBezTo>
                  <a:pt x="398884" y="489289"/>
                  <a:pt x="383118" y="496525"/>
                  <a:pt x="365560" y="496525"/>
                </a:cubicBezTo>
                <a:cubicBezTo>
                  <a:pt x="348361" y="496525"/>
                  <a:pt x="332595" y="489289"/>
                  <a:pt x="321487" y="477710"/>
                </a:cubicBezTo>
                <a:cubicBezTo>
                  <a:pt x="310379" y="466494"/>
                  <a:pt x="303212" y="450574"/>
                  <a:pt x="303212" y="433206"/>
                </a:cubicBezTo>
                <a:cubicBezTo>
                  <a:pt x="303212" y="415838"/>
                  <a:pt x="310379" y="399556"/>
                  <a:pt x="321487" y="388340"/>
                </a:cubicBezTo>
                <a:cubicBezTo>
                  <a:pt x="332595" y="376762"/>
                  <a:pt x="348361" y="369887"/>
                  <a:pt x="365560" y="369887"/>
                </a:cubicBezTo>
                <a:close/>
                <a:moveTo>
                  <a:pt x="52293" y="311150"/>
                </a:moveTo>
                <a:lnTo>
                  <a:pt x="172676" y="336797"/>
                </a:lnTo>
                <a:lnTo>
                  <a:pt x="109256" y="377996"/>
                </a:lnTo>
                <a:lnTo>
                  <a:pt x="117516" y="394286"/>
                </a:lnTo>
                <a:cubicBezTo>
                  <a:pt x="142341" y="438120"/>
                  <a:pt x="166303" y="465479"/>
                  <a:pt x="189859" y="482729"/>
                </a:cubicBezTo>
                <a:cubicBezTo>
                  <a:pt x="219462" y="505011"/>
                  <a:pt x="249427" y="511121"/>
                  <a:pt x="277947" y="515074"/>
                </a:cubicBezTo>
                <a:lnTo>
                  <a:pt x="279436" y="515937"/>
                </a:lnTo>
                <a:lnTo>
                  <a:pt x="389394" y="515937"/>
                </a:lnTo>
                <a:lnTo>
                  <a:pt x="390075" y="515785"/>
                </a:lnTo>
                <a:lnTo>
                  <a:pt x="390684" y="515937"/>
                </a:lnTo>
                <a:lnTo>
                  <a:pt x="882076" y="515937"/>
                </a:lnTo>
                <a:cubicBezTo>
                  <a:pt x="882436" y="515937"/>
                  <a:pt x="883157" y="515937"/>
                  <a:pt x="883877" y="515937"/>
                </a:cubicBezTo>
                <a:lnTo>
                  <a:pt x="883877" y="551734"/>
                </a:lnTo>
                <a:cubicBezTo>
                  <a:pt x="883157" y="551734"/>
                  <a:pt x="882436" y="552092"/>
                  <a:pt x="882076" y="552092"/>
                </a:cubicBezTo>
                <a:lnTo>
                  <a:pt x="393455" y="552092"/>
                </a:lnTo>
                <a:lnTo>
                  <a:pt x="348593" y="561577"/>
                </a:lnTo>
                <a:cubicBezTo>
                  <a:pt x="333476" y="566466"/>
                  <a:pt x="318809" y="573552"/>
                  <a:pt x="304411" y="584675"/>
                </a:cubicBezTo>
                <a:cubicBezTo>
                  <a:pt x="281736" y="601628"/>
                  <a:pt x="259060" y="628471"/>
                  <a:pt x="234866" y="672166"/>
                </a:cubicBezTo>
                <a:lnTo>
                  <a:pt x="217040" y="707860"/>
                </a:lnTo>
                <a:lnTo>
                  <a:pt x="277451" y="747104"/>
                </a:lnTo>
                <a:lnTo>
                  <a:pt x="157068" y="772751"/>
                </a:lnTo>
                <a:lnTo>
                  <a:pt x="131762" y="652462"/>
                </a:lnTo>
                <a:lnTo>
                  <a:pt x="186657" y="688123"/>
                </a:lnTo>
                <a:lnTo>
                  <a:pt x="204250" y="653049"/>
                </a:lnTo>
                <a:cubicBezTo>
                  <a:pt x="230806" y="605553"/>
                  <a:pt x="256451" y="575615"/>
                  <a:pt x="282096" y="555971"/>
                </a:cubicBezTo>
                <a:lnTo>
                  <a:pt x="289492" y="552092"/>
                </a:lnTo>
                <a:lnTo>
                  <a:pt x="86978" y="552092"/>
                </a:lnTo>
                <a:lnTo>
                  <a:pt x="85997" y="618766"/>
                </a:lnTo>
                <a:lnTo>
                  <a:pt x="0" y="531529"/>
                </a:lnTo>
                <a:lnTo>
                  <a:pt x="88537" y="446087"/>
                </a:lnTo>
                <a:lnTo>
                  <a:pt x="87510" y="515937"/>
                </a:lnTo>
                <a:lnTo>
                  <a:pt x="176654" y="515937"/>
                </a:lnTo>
                <a:lnTo>
                  <a:pt x="168198" y="511480"/>
                </a:lnTo>
                <a:cubicBezTo>
                  <a:pt x="141393" y="491804"/>
                  <a:pt x="114182" y="461413"/>
                  <a:pt x="86869" y="413485"/>
                </a:cubicBezTo>
                <a:lnTo>
                  <a:pt x="78892" y="397720"/>
                </a:lnTo>
                <a:lnTo>
                  <a:pt x="26987" y="431439"/>
                </a:lnTo>
                <a:close/>
                <a:moveTo>
                  <a:pt x="746069" y="273646"/>
                </a:moveTo>
                <a:lnTo>
                  <a:pt x="746069" y="286664"/>
                </a:lnTo>
                <a:lnTo>
                  <a:pt x="765169" y="286664"/>
                </a:lnTo>
                <a:lnTo>
                  <a:pt x="815621" y="286664"/>
                </a:lnTo>
                <a:lnTo>
                  <a:pt x="834721" y="286664"/>
                </a:lnTo>
                <a:lnTo>
                  <a:pt x="834721" y="273646"/>
                </a:lnTo>
                <a:lnTo>
                  <a:pt x="815621" y="273646"/>
                </a:lnTo>
                <a:lnTo>
                  <a:pt x="765169" y="273646"/>
                </a:lnTo>
                <a:close/>
                <a:moveTo>
                  <a:pt x="549580" y="273646"/>
                </a:moveTo>
                <a:lnTo>
                  <a:pt x="549580" y="286664"/>
                </a:lnTo>
                <a:lnTo>
                  <a:pt x="568319" y="286664"/>
                </a:lnTo>
                <a:lnTo>
                  <a:pt x="618771" y="286664"/>
                </a:lnTo>
                <a:lnTo>
                  <a:pt x="637871" y="286664"/>
                </a:lnTo>
                <a:lnTo>
                  <a:pt x="637871" y="273646"/>
                </a:lnTo>
                <a:lnTo>
                  <a:pt x="618771" y="273646"/>
                </a:lnTo>
                <a:lnTo>
                  <a:pt x="568319" y="273646"/>
                </a:lnTo>
                <a:close/>
                <a:moveTo>
                  <a:pt x="394245" y="246866"/>
                </a:moveTo>
                <a:cubicBezTo>
                  <a:pt x="366517" y="247225"/>
                  <a:pt x="339870" y="259070"/>
                  <a:pt x="318985" y="277377"/>
                </a:cubicBezTo>
                <a:cubicBezTo>
                  <a:pt x="309262" y="286351"/>
                  <a:pt x="300260" y="296402"/>
                  <a:pt x="293778" y="307888"/>
                </a:cubicBezTo>
                <a:lnTo>
                  <a:pt x="395325" y="307888"/>
                </a:lnTo>
                <a:lnTo>
                  <a:pt x="462303" y="307888"/>
                </a:lnTo>
                <a:lnTo>
                  <a:pt x="462303" y="246866"/>
                </a:lnTo>
                <a:lnTo>
                  <a:pt x="398926" y="246866"/>
                </a:lnTo>
                <a:cubicBezTo>
                  <a:pt x="398206" y="246866"/>
                  <a:pt x="397126" y="246866"/>
                  <a:pt x="396405" y="246866"/>
                </a:cubicBezTo>
                <a:cubicBezTo>
                  <a:pt x="396045" y="246866"/>
                  <a:pt x="395685" y="246866"/>
                  <a:pt x="395325" y="246866"/>
                </a:cubicBezTo>
                <a:cubicBezTo>
                  <a:pt x="394965" y="246866"/>
                  <a:pt x="394605" y="246866"/>
                  <a:pt x="394245" y="246866"/>
                </a:cubicBezTo>
                <a:close/>
                <a:moveTo>
                  <a:pt x="395325" y="220662"/>
                </a:moveTo>
                <a:cubicBezTo>
                  <a:pt x="395685" y="220662"/>
                  <a:pt x="396045" y="220662"/>
                  <a:pt x="396405" y="220662"/>
                </a:cubicBezTo>
                <a:cubicBezTo>
                  <a:pt x="397126" y="220662"/>
                  <a:pt x="397846" y="220662"/>
                  <a:pt x="398566" y="220662"/>
                </a:cubicBezTo>
                <a:lnTo>
                  <a:pt x="475267" y="220662"/>
                </a:lnTo>
                <a:cubicBezTo>
                  <a:pt x="482468" y="220662"/>
                  <a:pt x="488590" y="226405"/>
                  <a:pt x="488590" y="233943"/>
                </a:cubicBezTo>
                <a:lnTo>
                  <a:pt x="488590" y="341312"/>
                </a:lnTo>
                <a:lnTo>
                  <a:pt x="850310" y="341312"/>
                </a:lnTo>
                <a:cubicBezTo>
                  <a:pt x="857506" y="341312"/>
                  <a:pt x="863622" y="347053"/>
                  <a:pt x="863622" y="354588"/>
                </a:cubicBezTo>
                <a:lnTo>
                  <a:pt x="863622" y="419534"/>
                </a:lnTo>
                <a:lnTo>
                  <a:pt x="871177" y="419534"/>
                </a:lnTo>
                <a:lnTo>
                  <a:pt x="871177" y="445728"/>
                </a:lnTo>
                <a:lnTo>
                  <a:pt x="850310" y="445728"/>
                </a:lnTo>
                <a:lnTo>
                  <a:pt x="840596" y="445728"/>
                </a:lnTo>
                <a:cubicBezTo>
                  <a:pt x="841316" y="441422"/>
                  <a:pt x="841676" y="437116"/>
                  <a:pt x="841676" y="432811"/>
                </a:cubicBezTo>
                <a:cubicBezTo>
                  <a:pt x="841676" y="412358"/>
                  <a:pt x="833761" y="393341"/>
                  <a:pt x="819729" y="378988"/>
                </a:cubicBezTo>
                <a:cubicBezTo>
                  <a:pt x="805338" y="364994"/>
                  <a:pt x="785910" y="356741"/>
                  <a:pt x="765763" y="356741"/>
                </a:cubicBezTo>
                <a:cubicBezTo>
                  <a:pt x="745615" y="356741"/>
                  <a:pt x="726187" y="364994"/>
                  <a:pt x="711796" y="378988"/>
                </a:cubicBezTo>
                <a:cubicBezTo>
                  <a:pt x="697765" y="393341"/>
                  <a:pt x="689850" y="412358"/>
                  <a:pt x="689850" y="432811"/>
                </a:cubicBezTo>
                <a:cubicBezTo>
                  <a:pt x="689850" y="437116"/>
                  <a:pt x="689850" y="441422"/>
                  <a:pt x="690929" y="445728"/>
                </a:cubicBezTo>
                <a:lnTo>
                  <a:pt x="673660" y="445728"/>
                </a:lnTo>
                <a:cubicBezTo>
                  <a:pt x="674380" y="441422"/>
                  <a:pt x="674739" y="437116"/>
                  <a:pt x="674739" y="432811"/>
                </a:cubicBezTo>
                <a:cubicBezTo>
                  <a:pt x="674739" y="412358"/>
                  <a:pt x="666824" y="393341"/>
                  <a:pt x="652433" y="378988"/>
                </a:cubicBezTo>
                <a:cubicBezTo>
                  <a:pt x="638402" y="364994"/>
                  <a:pt x="618974" y="356741"/>
                  <a:pt x="598826" y="356741"/>
                </a:cubicBezTo>
                <a:cubicBezTo>
                  <a:pt x="578319" y="356741"/>
                  <a:pt x="559251" y="364994"/>
                  <a:pt x="544860" y="378988"/>
                </a:cubicBezTo>
                <a:cubicBezTo>
                  <a:pt x="533707" y="390111"/>
                  <a:pt x="526511" y="404464"/>
                  <a:pt x="523993" y="419534"/>
                </a:cubicBezTo>
                <a:cubicBezTo>
                  <a:pt x="522913" y="423840"/>
                  <a:pt x="522554" y="428146"/>
                  <a:pt x="522554" y="432811"/>
                </a:cubicBezTo>
                <a:cubicBezTo>
                  <a:pt x="522554" y="437116"/>
                  <a:pt x="522913" y="441422"/>
                  <a:pt x="523993" y="445728"/>
                </a:cubicBezTo>
                <a:lnTo>
                  <a:pt x="477941" y="445728"/>
                </a:lnTo>
                <a:cubicBezTo>
                  <a:pt x="477582" y="445728"/>
                  <a:pt x="476862" y="445728"/>
                  <a:pt x="476502" y="445728"/>
                </a:cubicBezTo>
                <a:lnTo>
                  <a:pt x="475890" y="445477"/>
                </a:lnTo>
                <a:lnTo>
                  <a:pt x="475267" y="445728"/>
                </a:lnTo>
                <a:lnTo>
                  <a:pt x="439617" y="445728"/>
                </a:lnTo>
                <a:cubicBezTo>
                  <a:pt x="440697" y="441420"/>
                  <a:pt x="441057" y="437113"/>
                  <a:pt x="441057" y="432805"/>
                </a:cubicBezTo>
                <a:cubicBezTo>
                  <a:pt x="441057" y="412345"/>
                  <a:pt x="433135" y="393320"/>
                  <a:pt x="418731" y="378962"/>
                </a:cubicBezTo>
                <a:cubicBezTo>
                  <a:pt x="411890" y="372142"/>
                  <a:pt x="403967" y="366757"/>
                  <a:pt x="395325" y="363168"/>
                </a:cubicBezTo>
                <a:cubicBezTo>
                  <a:pt x="385963" y="359219"/>
                  <a:pt x="375520" y="356707"/>
                  <a:pt x="364717" y="356707"/>
                </a:cubicBezTo>
                <a:cubicBezTo>
                  <a:pt x="344551" y="356707"/>
                  <a:pt x="325466" y="364963"/>
                  <a:pt x="311062" y="378962"/>
                </a:cubicBezTo>
                <a:cubicBezTo>
                  <a:pt x="296659" y="393320"/>
                  <a:pt x="288736" y="412345"/>
                  <a:pt x="288736" y="432805"/>
                </a:cubicBezTo>
                <a:cubicBezTo>
                  <a:pt x="288736" y="437113"/>
                  <a:pt x="289097" y="441420"/>
                  <a:pt x="290177" y="445728"/>
                </a:cubicBezTo>
                <a:lnTo>
                  <a:pt x="254167" y="445728"/>
                </a:lnTo>
                <a:lnTo>
                  <a:pt x="241564" y="445728"/>
                </a:lnTo>
                <a:cubicBezTo>
                  <a:pt x="234362" y="445728"/>
                  <a:pt x="228600" y="439985"/>
                  <a:pt x="228600" y="432805"/>
                </a:cubicBezTo>
                <a:cubicBezTo>
                  <a:pt x="228600" y="425626"/>
                  <a:pt x="234362" y="419524"/>
                  <a:pt x="241564" y="419524"/>
                </a:cubicBezTo>
                <a:lnTo>
                  <a:pt x="242644" y="419524"/>
                </a:lnTo>
                <a:lnTo>
                  <a:pt x="252727" y="347015"/>
                </a:lnTo>
                <a:cubicBezTo>
                  <a:pt x="257408" y="312196"/>
                  <a:pt x="275773" y="280608"/>
                  <a:pt x="301700" y="257635"/>
                </a:cubicBezTo>
                <a:cubicBezTo>
                  <a:pt x="327627" y="235020"/>
                  <a:pt x="360756" y="221021"/>
                  <a:pt x="395325" y="220662"/>
                </a:cubicBezTo>
                <a:close/>
                <a:moveTo>
                  <a:pt x="815621" y="213618"/>
                </a:moveTo>
                <a:cubicBezTo>
                  <a:pt x="813819" y="213618"/>
                  <a:pt x="812017" y="214341"/>
                  <a:pt x="810936" y="215426"/>
                </a:cubicBezTo>
                <a:lnTo>
                  <a:pt x="795080" y="231337"/>
                </a:lnTo>
                <a:cubicBezTo>
                  <a:pt x="792557" y="233868"/>
                  <a:pt x="792557" y="237846"/>
                  <a:pt x="795080" y="240739"/>
                </a:cubicBezTo>
                <a:cubicBezTo>
                  <a:pt x="797602" y="242909"/>
                  <a:pt x="801927" y="242909"/>
                  <a:pt x="804450" y="240739"/>
                </a:cubicBezTo>
                <a:lnTo>
                  <a:pt x="809134" y="236038"/>
                </a:lnTo>
                <a:lnTo>
                  <a:pt x="809134" y="262074"/>
                </a:lnTo>
                <a:lnTo>
                  <a:pt x="815621" y="262074"/>
                </a:lnTo>
                <a:lnTo>
                  <a:pt x="822108" y="262074"/>
                </a:lnTo>
                <a:lnTo>
                  <a:pt x="822108" y="236038"/>
                </a:lnTo>
                <a:lnTo>
                  <a:pt x="826793" y="240739"/>
                </a:lnTo>
                <a:cubicBezTo>
                  <a:pt x="829315" y="242909"/>
                  <a:pt x="833279" y="242909"/>
                  <a:pt x="835802" y="240739"/>
                </a:cubicBezTo>
                <a:cubicBezTo>
                  <a:pt x="838325" y="237846"/>
                  <a:pt x="838325" y="233868"/>
                  <a:pt x="835802" y="231337"/>
                </a:cubicBezTo>
                <a:lnTo>
                  <a:pt x="820306" y="215426"/>
                </a:lnTo>
                <a:cubicBezTo>
                  <a:pt x="818864" y="214341"/>
                  <a:pt x="817063" y="213618"/>
                  <a:pt x="815621" y="213618"/>
                </a:cubicBezTo>
                <a:close/>
                <a:moveTo>
                  <a:pt x="765169" y="213618"/>
                </a:moveTo>
                <a:cubicBezTo>
                  <a:pt x="763367" y="213618"/>
                  <a:pt x="761926" y="214341"/>
                  <a:pt x="760484" y="215426"/>
                </a:cubicBezTo>
                <a:lnTo>
                  <a:pt x="744988" y="231337"/>
                </a:lnTo>
                <a:cubicBezTo>
                  <a:pt x="742105" y="233868"/>
                  <a:pt x="742105" y="237846"/>
                  <a:pt x="744988" y="240739"/>
                </a:cubicBezTo>
                <a:cubicBezTo>
                  <a:pt x="747511" y="242909"/>
                  <a:pt x="751475" y="242909"/>
                  <a:pt x="753998" y="240739"/>
                </a:cubicBezTo>
                <a:lnTo>
                  <a:pt x="758682" y="236038"/>
                </a:lnTo>
                <a:lnTo>
                  <a:pt x="758682" y="262074"/>
                </a:lnTo>
                <a:lnTo>
                  <a:pt x="765169" y="262074"/>
                </a:lnTo>
                <a:lnTo>
                  <a:pt x="771656" y="262074"/>
                </a:lnTo>
                <a:lnTo>
                  <a:pt x="771656" y="236038"/>
                </a:lnTo>
                <a:lnTo>
                  <a:pt x="776341" y="240739"/>
                </a:lnTo>
                <a:cubicBezTo>
                  <a:pt x="778863" y="242909"/>
                  <a:pt x="782827" y="242909"/>
                  <a:pt x="785350" y="240739"/>
                </a:cubicBezTo>
                <a:cubicBezTo>
                  <a:pt x="788233" y="237846"/>
                  <a:pt x="788233" y="233868"/>
                  <a:pt x="785350" y="231337"/>
                </a:cubicBezTo>
                <a:lnTo>
                  <a:pt x="769854" y="215426"/>
                </a:lnTo>
                <a:cubicBezTo>
                  <a:pt x="768412" y="214341"/>
                  <a:pt x="766971" y="213618"/>
                  <a:pt x="765169" y="213618"/>
                </a:cubicBezTo>
                <a:close/>
                <a:moveTo>
                  <a:pt x="618771" y="213618"/>
                </a:moveTo>
                <a:cubicBezTo>
                  <a:pt x="616969" y="213618"/>
                  <a:pt x="615528" y="214341"/>
                  <a:pt x="614086" y="215426"/>
                </a:cubicBezTo>
                <a:lnTo>
                  <a:pt x="598230" y="231337"/>
                </a:lnTo>
                <a:cubicBezTo>
                  <a:pt x="595707" y="233868"/>
                  <a:pt x="595707" y="237846"/>
                  <a:pt x="598230" y="240739"/>
                </a:cubicBezTo>
                <a:cubicBezTo>
                  <a:pt x="601113" y="242909"/>
                  <a:pt x="605077" y="242909"/>
                  <a:pt x="607600" y="240739"/>
                </a:cubicBezTo>
                <a:lnTo>
                  <a:pt x="612284" y="236038"/>
                </a:lnTo>
                <a:lnTo>
                  <a:pt x="612284" y="262074"/>
                </a:lnTo>
                <a:lnTo>
                  <a:pt x="618771" y="262074"/>
                </a:lnTo>
                <a:lnTo>
                  <a:pt x="625258" y="262074"/>
                </a:lnTo>
                <a:lnTo>
                  <a:pt x="625258" y="236038"/>
                </a:lnTo>
                <a:lnTo>
                  <a:pt x="629943" y="240739"/>
                </a:lnTo>
                <a:cubicBezTo>
                  <a:pt x="632465" y="242909"/>
                  <a:pt x="636429" y="242909"/>
                  <a:pt x="638952" y="240739"/>
                </a:cubicBezTo>
                <a:cubicBezTo>
                  <a:pt x="641835" y="237846"/>
                  <a:pt x="641835" y="233868"/>
                  <a:pt x="638952" y="231337"/>
                </a:cubicBezTo>
                <a:lnTo>
                  <a:pt x="623456" y="215426"/>
                </a:lnTo>
                <a:cubicBezTo>
                  <a:pt x="622375" y="214341"/>
                  <a:pt x="620573" y="213618"/>
                  <a:pt x="618771" y="213618"/>
                </a:cubicBezTo>
                <a:close/>
                <a:moveTo>
                  <a:pt x="568319" y="213618"/>
                </a:moveTo>
                <a:cubicBezTo>
                  <a:pt x="566878" y="213618"/>
                  <a:pt x="565076" y="214341"/>
                  <a:pt x="563634" y="215426"/>
                </a:cubicBezTo>
                <a:lnTo>
                  <a:pt x="548138" y="231337"/>
                </a:lnTo>
                <a:cubicBezTo>
                  <a:pt x="545255" y="233868"/>
                  <a:pt x="545255" y="237846"/>
                  <a:pt x="548138" y="240739"/>
                </a:cubicBezTo>
                <a:cubicBezTo>
                  <a:pt x="550661" y="242909"/>
                  <a:pt x="554625" y="242909"/>
                  <a:pt x="557148" y="240739"/>
                </a:cubicBezTo>
                <a:lnTo>
                  <a:pt x="561832" y="236038"/>
                </a:lnTo>
                <a:lnTo>
                  <a:pt x="561832" y="262074"/>
                </a:lnTo>
                <a:lnTo>
                  <a:pt x="568319" y="262074"/>
                </a:lnTo>
                <a:lnTo>
                  <a:pt x="575166" y="262074"/>
                </a:lnTo>
                <a:lnTo>
                  <a:pt x="575166" y="236038"/>
                </a:lnTo>
                <a:lnTo>
                  <a:pt x="579491" y="240739"/>
                </a:lnTo>
                <a:cubicBezTo>
                  <a:pt x="582013" y="242909"/>
                  <a:pt x="586338" y="242909"/>
                  <a:pt x="588860" y="240739"/>
                </a:cubicBezTo>
                <a:cubicBezTo>
                  <a:pt x="591383" y="237846"/>
                  <a:pt x="591383" y="233868"/>
                  <a:pt x="588860" y="231337"/>
                </a:cubicBezTo>
                <a:lnTo>
                  <a:pt x="573004" y="215426"/>
                </a:lnTo>
                <a:cubicBezTo>
                  <a:pt x="571923" y="214341"/>
                  <a:pt x="570121" y="213618"/>
                  <a:pt x="568319" y="213618"/>
                </a:cubicBezTo>
                <a:close/>
                <a:moveTo>
                  <a:pt x="698500" y="169862"/>
                </a:moveTo>
                <a:lnTo>
                  <a:pt x="711474" y="169862"/>
                </a:lnTo>
                <a:lnTo>
                  <a:pt x="765169" y="169862"/>
                </a:lnTo>
                <a:lnTo>
                  <a:pt x="815621" y="169862"/>
                </a:lnTo>
                <a:lnTo>
                  <a:pt x="868956" y="169862"/>
                </a:lnTo>
                <a:lnTo>
                  <a:pt x="882290" y="169862"/>
                </a:lnTo>
                <a:lnTo>
                  <a:pt x="882290" y="183242"/>
                </a:lnTo>
                <a:lnTo>
                  <a:pt x="882290" y="314870"/>
                </a:lnTo>
                <a:lnTo>
                  <a:pt x="882290" y="328250"/>
                </a:lnTo>
                <a:lnTo>
                  <a:pt x="868956" y="328250"/>
                </a:lnTo>
                <a:lnTo>
                  <a:pt x="815621" y="328250"/>
                </a:lnTo>
                <a:lnTo>
                  <a:pt x="765169" y="328250"/>
                </a:lnTo>
                <a:lnTo>
                  <a:pt x="711474" y="328250"/>
                </a:lnTo>
                <a:lnTo>
                  <a:pt x="698500" y="328250"/>
                </a:lnTo>
                <a:lnTo>
                  <a:pt x="698500" y="314870"/>
                </a:lnTo>
                <a:lnTo>
                  <a:pt x="698500" y="183242"/>
                </a:lnTo>
                <a:close/>
                <a:moveTo>
                  <a:pt x="501650" y="169862"/>
                </a:moveTo>
                <a:lnTo>
                  <a:pt x="514984" y="169862"/>
                </a:lnTo>
                <a:lnTo>
                  <a:pt x="568319" y="169862"/>
                </a:lnTo>
                <a:lnTo>
                  <a:pt x="618771" y="169862"/>
                </a:lnTo>
                <a:lnTo>
                  <a:pt x="672466" y="169862"/>
                </a:lnTo>
                <a:lnTo>
                  <a:pt x="685440" y="169862"/>
                </a:lnTo>
                <a:lnTo>
                  <a:pt x="685440" y="183242"/>
                </a:lnTo>
                <a:lnTo>
                  <a:pt x="685440" y="314870"/>
                </a:lnTo>
                <a:lnTo>
                  <a:pt x="685440" y="328250"/>
                </a:lnTo>
                <a:lnTo>
                  <a:pt x="672466" y="328250"/>
                </a:lnTo>
                <a:lnTo>
                  <a:pt x="618771" y="328250"/>
                </a:lnTo>
                <a:lnTo>
                  <a:pt x="568319" y="328250"/>
                </a:lnTo>
                <a:lnTo>
                  <a:pt x="514984" y="328250"/>
                </a:lnTo>
                <a:lnTo>
                  <a:pt x="501650" y="328250"/>
                </a:lnTo>
                <a:lnTo>
                  <a:pt x="501650" y="314870"/>
                </a:lnTo>
                <a:lnTo>
                  <a:pt x="501650" y="183242"/>
                </a:lnTo>
                <a:close/>
                <a:moveTo>
                  <a:pt x="746069" y="102622"/>
                </a:moveTo>
                <a:lnTo>
                  <a:pt x="746069" y="115898"/>
                </a:lnTo>
                <a:lnTo>
                  <a:pt x="765169" y="115898"/>
                </a:lnTo>
                <a:lnTo>
                  <a:pt x="815621" y="115898"/>
                </a:lnTo>
                <a:lnTo>
                  <a:pt x="834721" y="115898"/>
                </a:lnTo>
                <a:lnTo>
                  <a:pt x="834721" y="102622"/>
                </a:lnTo>
                <a:lnTo>
                  <a:pt x="815621" y="102622"/>
                </a:lnTo>
                <a:lnTo>
                  <a:pt x="765169" y="102622"/>
                </a:lnTo>
                <a:close/>
                <a:moveTo>
                  <a:pt x="549580" y="102622"/>
                </a:moveTo>
                <a:lnTo>
                  <a:pt x="549580" y="115898"/>
                </a:lnTo>
                <a:lnTo>
                  <a:pt x="568319" y="115898"/>
                </a:lnTo>
                <a:lnTo>
                  <a:pt x="618771" y="115898"/>
                </a:lnTo>
                <a:lnTo>
                  <a:pt x="637871" y="115898"/>
                </a:lnTo>
                <a:lnTo>
                  <a:pt x="637871" y="102622"/>
                </a:lnTo>
                <a:lnTo>
                  <a:pt x="618771" y="102622"/>
                </a:lnTo>
                <a:lnTo>
                  <a:pt x="568319" y="102622"/>
                </a:lnTo>
                <a:close/>
                <a:moveTo>
                  <a:pt x="815621" y="43058"/>
                </a:moveTo>
                <a:cubicBezTo>
                  <a:pt x="813819" y="43058"/>
                  <a:pt x="812017" y="43776"/>
                  <a:pt x="810936" y="44852"/>
                </a:cubicBezTo>
                <a:lnTo>
                  <a:pt x="795080" y="60640"/>
                </a:lnTo>
                <a:cubicBezTo>
                  <a:pt x="792557" y="63152"/>
                  <a:pt x="792557" y="67458"/>
                  <a:pt x="795080" y="69969"/>
                </a:cubicBezTo>
                <a:cubicBezTo>
                  <a:pt x="797602" y="72481"/>
                  <a:pt x="801927" y="72481"/>
                  <a:pt x="804450" y="69969"/>
                </a:cubicBezTo>
                <a:lnTo>
                  <a:pt x="809134" y="65305"/>
                </a:lnTo>
                <a:lnTo>
                  <a:pt x="809134" y="91498"/>
                </a:lnTo>
                <a:lnTo>
                  <a:pt x="815621" y="91498"/>
                </a:lnTo>
                <a:lnTo>
                  <a:pt x="822108" y="91498"/>
                </a:lnTo>
                <a:lnTo>
                  <a:pt x="822108" y="65305"/>
                </a:lnTo>
                <a:lnTo>
                  <a:pt x="826793" y="69969"/>
                </a:lnTo>
                <a:cubicBezTo>
                  <a:pt x="829315" y="72481"/>
                  <a:pt x="833279" y="72481"/>
                  <a:pt x="835802" y="69969"/>
                </a:cubicBezTo>
                <a:cubicBezTo>
                  <a:pt x="838325" y="67458"/>
                  <a:pt x="838325" y="63152"/>
                  <a:pt x="835802" y="60640"/>
                </a:cubicBezTo>
                <a:lnTo>
                  <a:pt x="820306" y="45211"/>
                </a:lnTo>
                <a:lnTo>
                  <a:pt x="820306" y="44852"/>
                </a:lnTo>
                <a:cubicBezTo>
                  <a:pt x="818864" y="43776"/>
                  <a:pt x="817063" y="43058"/>
                  <a:pt x="815621" y="43058"/>
                </a:cubicBezTo>
                <a:close/>
                <a:moveTo>
                  <a:pt x="765169" y="43058"/>
                </a:moveTo>
                <a:cubicBezTo>
                  <a:pt x="763367" y="43058"/>
                  <a:pt x="761926" y="43776"/>
                  <a:pt x="760484" y="44852"/>
                </a:cubicBezTo>
                <a:lnTo>
                  <a:pt x="744988" y="60640"/>
                </a:lnTo>
                <a:cubicBezTo>
                  <a:pt x="742105" y="63152"/>
                  <a:pt x="742105" y="67458"/>
                  <a:pt x="744988" y="69969"/>
                </a:cubicBezTo>
                <a:cubicBezTo>
                  <a:pt x="747511" y="72481"/>
                  <a:pt x="751475" y="72481"/>
                  <a:pt x="753998" y="69969"/>
                </a:cubicBezTo>
                <a:lnTo>
                  <a:pt x="758682" y="65305"/>
                </a:lnTo>
                <a:lnTo>
                  <a:pt x="758682" y="91498"/>
                </a:lnTo>
                <a:lnTo>
                  <a:pt x="765169" y="91498"/>
                </a:lnTo>
                <a:lnTo>
                  <a:pt x="771656" y="91498"/>
                </a:lnTo>
                <a:lnTo>
                  <a:pt x="771656" y="65305"/>
                </a:lnTo>
                <a:lnTo>
                  <a:pt x="776341" y="69969"/>
                </a:lnTo>
                <a:cubicBezTo>
                  <a:pt x="778863" y="72481"/>
                  <a:pt x="782827" y="72481"/>
                  <a:pt x="785350" y="69969"/>
                </a:cubicBezTo>
                <a:cubicBezTo>
                  <a:pt x="788233" y="67458"/>
                  <a:pt x="788233" y="63152"/>
                  <a:pt x="785350" y="60640"/>
                </a:cubicBezTo>
                <a:lnTo>
                  <a:pt x="769854" y="45211"/>
                </a:lnTo>
                <a:lnTo>
                  <a:pt x="769854" y="44852"/>
                </a:lnTo>
                <a:cubicBezTo>
                  <a:pt x="768412" y="43776"/>
                  <a:pt x="766971" y="43058"/>
                  <a:pt x="765169" y="43058"/>
                </a:cubicBezTo>
                <a:close/>
                <a:moveTo>
                  <a:pt x="618771" y="43058"/>
                </a:moveTo>
                <a:cubicBezTo>
                  <a:pt x="616969" y="43058"/>
                  <a:pt x="615528" y="43776"/>
                  <a:pt x="614086" y="44852"/>
                </a:cubicBezTo>
                <a:lnTo>
                  <a:pt x="598230" y="60640"/>
                </a:lnTo>
                <a:cubicBezTo>
                  <a:pt x="595707" y="63152"/>
                  <a:pt x="595707" y="67458"/>
                  <a:pt x="598230" y="69969"/>
                </a:cubicBezTo>
                <a:cubicBezTo>
                  <a:pt x="601113" y="72481"/>
                  <a:pt x="605077" y="72481"/>
                  <a:pt x="607600" y="69969"/>
                </a:cubicBezTo>
                <a:lnTo>
                  <a:pt x="612284" y="65305"/>
                </a:lnTo>
                <a:lnTo>
                  <a:pt x="612284" y="91498"/>
                </a:lnTo>
                <a:lnTo>
                  <a:pt x="618771" y="91498"/>
                </a:lnTo>
                <a:lnTo>
                  <a:pt x="625258" y="91498"/>
                </a:lnTo>
                <a:lnTo>
                  <a:pt x="625258" y="65305"/>
                </a:lnTo>
                <a:lnTo>
                  <a:pt x="629943" y="69969"/>
                </a:lnTo>
                <a:cubicBezTo>
                  <a:pt x="632465" y="72481"/>
                  <a:pt x="636429" y="72481"/>
                  <a:pt x="638952" y="69969"/>
                </a:cubicBezTo>
                <a:cubicBezTo>
                  <a:pt x="641835" y="67458"/>
                  <a:pt x="641835" y="63152"/>
                  <a:pt x="638952" y="60640"/>
                </a:cubicBezTo>
                <a:lnTo>
                  <a:pt x="623456" y="45211"/>
                </a:lnTo>
                <a:lnTo>
                  <a:pt x="623456" y="44852"/>
                </a:lnTo>
                <a:cubicBezTo>
                  <a:pt x="622375" y="43776"/>
                  <a:pt x="620573" y="43058"/>
                  <a:pt x="618771" y="43058"/>
                </a:cubicBezTo>
                <a:close/>
                <a:moveTo>
                  <a:pt x="568319" y="43058"/>
                </a:moveTo>
                <a:cubicBezTo>
                  <a:pt x="566878" y="43058"/>
                  <a:pt x="565076" y="43776"/>
                  <a:pt x="563634" y="44852"/>
                </a:cubicBezTo>
                <a:lnTo>
                  <a:pt x="548138" y="60640"/>
                </a:lnTo>
                <a:cubicBezTo>
                  <a:pt x="545255" y="63152"/>
                  <a:pt x="545255" y="67458"/>
                  <a:pt x="548138" y="69969"/>
                </a:cubicBezTo>
                <a:cubicBezTo>
                  <a:pt x="550661" y="72481"/>
                  <a:pt x="554625" y="72481"/>
                  <a:pt x="557148" y="69969"/>
                </a:cubicBezTo>
                <a:lnTo>
                  <a:pt x="561832" y="65305"/>
                </a:lnTo>
                <a:lnTo>
                  <a:pt x="561832" y="91498"/>
                </a:lnTo>
                <a:lnTo>
                  <a:pt x="568319" y="91498"/>
                </a:lnTo>
                <a:lnTo>
                  <a:pt x="575166" y="91498"/>
                </a:lnTo>
                <a:lnTo>
                  <a:pt x="575166" y="65305"/>
                </a:lnTo>
                <a:lnTo>
                  <a:pt x="579491" y="69969"/>
                </a:lnTo>
                <a:cubicBezTo>
                  <a:pt x="582013" y="72481"/>
                  <a:pt x="586338" y="72481"/>
                  <a:pt x="588860" y="69969"/>
                </a:cubicBezTo>
                <a:cubicBezTo>
                  <a:pt x="591383" y="67458"/>
                  <a:pt x="591383" y="63152"/>
                  <a:pt x="588860" y="60640"/>
                </a:cubicBezTo>
                <a:lnTo>
                  <a:pt x="573004" y="45211"/>
                </a:lnTo>
                <a:lnTo>
                  <a:pt x="573004" y="44852"/>
                </a:lnTo>
                <a:cubicBezTo>
                  <a:pt x="571923" y="43776"/>
                  <a:pt x="570121" y="43058"/>
                  <a:pt x="568319" y="43058"/>
                </a:cubicBezTo>
                <a:close/>
                <a:moveTo>
                  <a:pt x="698500" y="0"/>
                </a:moveTo>
                <a:lnTo>
                  <a:pt x="711474" y="0"/>
                </a:lnTo>
                <a:lnTo>
                  <a:pt x="765169" y="0"/>
                </a:lnTo>
                <a:lnTo>
                  <a:pt x="815621" y="0"/>
                </a:lnTo>
                <a:lnTo>
                  <a:pt x="868956" y="0"/>
                </a:lnTo>
                <a:lnTo>
                  <a:pt x="882290" y="0"/>
                </a:lnTo>
                <a:lnTo>
                  <a:pt x="882290" y="13276"/>
                </a:lnTo>
                <a:lnTo>
                  <a:pt x="882290" y="143527"/>
                </a:lnTo>
                <a:lnTo>
                  <a:pt x="882290" y="156803"/>
                </a:lnTo>
                <a:lnTo>
                  <a:pt x="868956" y="156803"/>
                </a:lnTo>
                <a:lnTo>
                  <a:pt x="815621" y="156803"/>
                </a:lnTo>
                <a:lnTo>
                  <a:pt x="765169" y="156803"/>
                </a:lnTo>
                <a:lnTo>
                  <a:pt x="711474" y="156803"/>
                </a:lnTo>
                <a:lnTo>
                  <a:pt x="698500" y="156803"/>
                </a:lnTo>
                <a:lnTo>
                  <a:pt x="698500" y="143527"/>
                </a:lnTo>
                <a:lnTo>
                  <a:pt x="698500" y="13276"/>
                </a:lnTo>
                <a:close/>
                <a:moveTo>
                  <a:pt x="501650" y="0"/>
                </a:moveTo>
                <a:lnTo>
                  <a:pt x="514984" y="0"/>
                </a:lnTo>
                <a:lnTo>
                  <a:pt x="568319" y="0"/>
                </a:lnTo>
                <a:lnTo>
                  <a:pt x="618771" y="0"/>
                </a:lnTo>
                <a:lnTo>
                  <a:pt x="672466" y="0"/>
                </a:lnTo>
                <a:lnTo>
                  <a:pt x="685440" y="0"/>
                </a:lnTo>
                <a:lnTo>
                  <a:pt x="685440" y="13276"/>
                </a:lnTo>
                <a:lnTo>
                  <a:pt x="685440" y="143527"/>
                </a:lnTo>
                <a:lnTo>
                  <a:pt x="685440" y="156803"/>
                </a:lnTo>
                <a:lnTo>
                  <a:pt x="672466" y="156803"/>
                </a:lnTo>
                <a:lnTo>
                  <a:pt x="618771" y="156803"/>
                </a:lnTo>
                <a:lnTo>
                  <a:pt x="568319" y="156803"/>
                </a:lnTo>
                <a:lnTo>
                  <a:pt x="514984" y="156803"/>
                </a:lnTo>
                <a:lnTo>
                  <a:pt x="501650" y="156803"/>
                </a:lnTo>
                <a:lnTo>
                  <a:pt x="501650" y="143527"/>
                </a:lnTo>
                <a:lnTo>
                  <a:pt x="501650" y="13276"/>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7" name="Freeform 45">
            <a:extLst>
              <a:ext uri="{FF2B5EF4-FFF2-40B4-BE49-F238E27FC236}">
                <a16:creationId xmlns:a16="http://schemas.microsoft.com/office/drawing/2014/main" id="{F63EC5EA-216C-5E4F-15F1-1CDAA310DAF8}"/>
              </a:ext>
            </a:extLst>
          </p:cNvPr>
          <p:cNvSpPr>
            <a:spLocks noChangeArrowheads="1"/>
          </p:cNvSpPr>
          <p:nvPr/>
        </p:nvSpPr>
        <p:spPr bwMode="auto">
          <a:xfrm>
            <a:off x="6681167" y="3747937"/>
            <a:ext cx="434796" cy="393521"/>
          </a:xfrm>
          <a:custGeom>
            <a:avLst/>
            <a:gdLst>
              <a:gd name="connsiteX0" fmla="*/ 642758 w 869591"/>
              <a:gd name="connsiteY0" fmla="*/ 670575 h 787042"/>
              <a:gd name="connsiteX1" fmla="*/ 620018 w 869591"/>
              <a:gd name="connsiteY1" fmla="*/ 679534 h 787042"/>
              <a:gd name="connsiteX2" fmla="*/ 610633 w 869591"/>
              <a:gd name="connsiteY2" fmla="*/ 702111 h 787042"/>
              <a:gd name="connsiteX3" fmla="*/ 620018 w 869591"/>
              <a:gd name="connsiteY3" fmla="*/ 724687 h 787042"/>
              <a:gd name="connsiteX4" fmla="*/ 642758 w 869591"/>
              <a:gd name="connsiteY4" fmla="*/ 734005 h 787042"/>
              <a:gd name="connsiteX5" fmla="*/ 665136 w 869591"/>
              <a:gd name="connsiteY5" fmla="*/ 724687 h 787042"/>
              <a:gd name="connsiteX6" fmla="*/ 674521 w 869591"/>
              <a:gd name="connsiteY6" fmla="*/ 702111 h 787042"/>
              <a:gd name="connsiteX7" fmla="*/ 665136 w 869591"/>
              <a:gd name="connsiteY7" fmla="*/ 679534 h 787042"/>
              <a:gd name="connsiteX8" fmla="*/ 642758 w 869591"/>
              <a:gd name="connsiteY8" fmla="*/ 670575 h 787042"/>
              <a:gd name="connsiteX9" fmla="*/ 191546 w 869591"/>
              <a:gd name="connsiteY9" fmla="*/ 670575 h 787042"/>
              <a:gd name="connsiteX10" fmla="*/ 169168 w 869591"/>
              <a:gd name="connsiteY10" fmla="*/ 679534 h 787042"/>
              <a:gd name="connsiteX11" fmla="*/ 159783 w 869591"/>
              <a:gd name="connsiteY11" fmla="*/ 702111 h 787042"/>
              <a:gd name="connsiteX12" fmla="*/ 169168 w 869591"/>
              <a:gd name="connsiteY12" fmla="*/ 724687 h 787042"/>
              <a:gd name="connsiteX13" fmla="*/ 191546 w 869591"/>
              <a:gd name="connsiteY13" fmla="*/ 734005 h 787042"/>
              <a:gd name="connsiteX14" fmla="*/ 214286 w 869591"/>
              <a:gd name="connsiteY14" fmla="*/ 724687 h 787042"/>
              <a:gd name="connsiteX15" fmla="*/ 224032 w 869591"/>
              <a:gd name="connsiteY15" fmla="*/ 702111 h 787042"/>
              <a:gd name="connsiteX16" fmla="*/ 214286 w 869591"/>
              <a:gd name="connsiteY16" fmla="*/ 679534 h 787042"/>
              <a:gd name="connsiteX17" fmla="*/ 191546 w 869591"/>
              <a:gd name="connsiteY17" fmla="*/ 670575 h 787042"/>
              <a:gd name="connsiteX18" fmla="*/ 642758 w 869591"/>
              <a:gd name="connsiteY18" fmla="*/ 617538 h 787042"/>
              <a:gd name="connsiteX19" fmla="*/ 703036 w 869591"/>
              <a:gd name="connsiteY19" fmla="*/ 642265 h 787042"/>
              <a:gd name="connsiteX20" fmla="*/ 728302 w 869591"/>
              <a:gd name="connsiteY20" fmla="*/ 702111 h 787042"/>
              <a:gd name="connsiteX21" fmla="*/ 703036 w 869591"/>
              <a:gd name="connsiteY21" fmla="*/ 762315 h 787042"/>
              <a:gd name="connsiteX22" fmla="*/ 642758 w 869591"/>
              <a:gd name="connsiteY22" fmla="*/ 787042 h 787042"/>
              <a:gd name="connsiteX23" fmla="*/ 582118 w 869591"/>
              <a:gd name="connsiteY23" fmla="*/ 762315 h 787042"/>
              <a:gd name="connsiteX24" fmla="*/ 557213 w 869591"/>
              <a:gd name="connsiteY24" fmla="*/ 702111 h 787042"/>
              <a:gd name="connsiteX25" fmla="*/ 582118 w 869591"/>
              <a:gd name="connsiteY25" fmla="*/ 642265 h 787042"/>
              <a:gd name="connsiteX26" fmla="*/ 642758 w 869591"/>
              <a:gd name="connsiteY26" fmla="*/ 617538 h 787042"/>
              <a:gd name="connsiteX27" fmla="*/ 191546 w 869591"/>
              <a:gd name="connsiteY27" fmla="*/ 617538 h 787042"/>
              <a:gd name="connsiteX28" fmla="*/ 252186 w 869591"/>
              <a:gd name="connsiteY28" fmla="*/ 642265 h 787042"/>
              <a:gd name="connsiteX29" fmla="*/ 277452 w 869591"/>
              <a:gd name="connsiteY29" fmla="*/ 702111 h 787042"/>
              <a:gd name="connsiteX30" fmla="*/ 252186 w 869591"/>
              <a:gd name="connsiteY30" fmla="*/ 762315 h 787042"/>
              <a:gd name="connsiteX31" fmla="*/ 191546 w 869591"/>
              <a:gd name="connsiteY31" fmla="*/ 787042 h 787042"/>
              <a:gd name="connsiteX32" fmla="*/ 131268 w 869591"/>
              <a:gd name="connsiteY32" fmla="*/ 762315 h 787042"/>
              <a:gd name="connsiteX33" fmla="*/ 106363 w 869591"/>
              <a:gd name="connsiteY33" fmla="*/ 702111 h 787042"/>
              <a:gd name="connsiteX34" fmla="*/ 131268 w 869591"/>
              <a:gd name="connsiteY34" fmla="*/ 642265 h 787042"/>
              <a:gd name="connsiteX35" fmla="*/ 191546 w 869591"/>
              <a:gd name="connsiteY35" fmla="*/ 617538 h 787042"/>
              <a:gd name="connsiteX36" fmla="*/ 226640 w 869591"/>
              <a:gd name="connsiteY36" fmla="*/ 449981 h 787042"/>
              <a:gd name="connsiteX37" fmla="*/ 202132 w 869591"/>
              <a:gd name="connsiteY37" fmla="*/ 452141 h 787042"/>
              <a:gd name="connsiteX38" fmla="*/ 121760 w 869591"/>
              <a:gd name="connsiteY38" fmla="*/ 491385 h 787042"/>
              <a:gd name="connsiteX39" fmla="*/ 87521 w 869591"/>
              <a:gd name="connsiteY39" fmla="*/ 532788 h 787042"/>
              <a:gd name="connsiteX40" fmla="*/ 202132 w 869591"/>
              <a:gd name="connsiteY40" fmla="*/ 532788 h 787042"/>
              <a:gd name="connsiteX41" fmla="*/ 315913 w 869591"/>
              <a:gd name="connsiteY41" fmla="*/ 532788 h 787042"/>
              <a:gd name="connsiteX42" fmla="*/ 315913 w 869591"/>
              <a:gd name="connsiteY42" fmla="*/ 449981 h 787042"/>
              <a:gd name="connsiteX43" fmla="*/ 333926 w 869591"/>
              <a:gd name="connsiteY43" fmla="*/ 261938 h 787042"/>
              <a:gd name="connsiteX44" fmla="*/ 376798 w 869591"/>
              <a:gd name="connsiteY44" fmla="*/ 261938 h 787042"/>
              <a:gd name="connsiteX45" fmla="*/ 376798 w 869591"/>
              <a:gd name="connsiteY45" fmla="*/ 262298 h 787042"/>
              <a:gd name="connsiteX46" fmla="*/ 438765 w 869591"/>
              <a:gd name="connsiteY46" fmla="*/ 411503 h 787042"/>
              <a:gd name="connsiteX47" fmla="*/ 587196 w 869591"/>
              <a:gd name="connsiteY47" fmla="*/ 473131 h 787042"/>
              <a:gd name="connsiteX48" fmla="*/ 736347 w 869591"/>
              <a:gd name="connsiteY48" fmla="*/ 411503 h 787042"/>
              <a:gd name="connsiteX49" fmla="*/ 797953 w 869591"/>
              <a:gd name="connsiteY49" fmla="*/ 262298 h 787042"/>
              <a:gd name="connsiteX50" fmla="*/ 797953 w 869591"/>
              <a:gd name="connsiteY50" fmla="*/ 261938 h 787042"/>
              <a:gd name="connsiteX51" fmla="*/ 840825 w 869591"/>
              <a:gd name="connsiteY51" fmla="*/ 261938 h 787042"/>
              <a:gd name="connsiteX52" fmla="*/ 858478 w 869591"/>
              <a:gd name="connsiteY52" fmla="*/ 279597 h 787042"/>
              <a:gd name="connsiteX53" fmla="*/ 858478 w 869591"/>
              <a:gd name="connsiteY53" fmla="*/ 684213 h 787042"/>
              <a:gd name="connsiteX54" fmla="*/ 869591 w 869591"/>
              <a:gd name="connsiteY54" fmla="*/ 684213 h 787042"/>
              <a:gd name="connsiteX55" fmla="*/ 869591 w 869591"/>
              <a:gd name="connsiteY55" fmla="*/ 720360 h 787042"/>
              <a:gd name="connsiteX56" fmla="*/ 841562 w 869591"/>
              <a:gd name="connsiteY56" fmla="*/ 720360 h 787042"/>
              <a:gd name="connsiteX57" fmla="*/ 840835 w 869591"/>
              <a:gd name="connsiteY57" fmla="*/ 720360 h 787042"/>
              <a:gd name="connsiteX58" fmla="*/ 840825 w 869591"/>
              <a:gd name="connsiteY58" fmla="*/ 720365 h 787042"/>
              <a:gd name="connsiteX59" fmla="*/ 743552 w 869591"/>
              <a:gd name="connsiteY59" fmla="*/ 720365 h 787042"/>
              <a:gd name="connsiteX60" fmla="*/ 714731 w 869591"/>
              <a:gd name="connsiteY60" fmla="*/ 629544 h 787042"/>
              <a:gd name="connsiteX61" fmla="*/ 641956 w 869591"/>
              <a:gd name="connsiteY61" fmla="*/ 599271 h 787042"/>
              <a:gd name="connsiteX62" fmla="*/ 568822 w 869591"/>
              <a:gd name="connsiteY62" fmla="*/ 629544 h 787042"/>
              <a:gd name="connsiteX63" fmla="*/ 538559 w 869591"/>
              <a:gd name="connsiteY63" fmla="*/ 702345 h 787042"/>
              <a:gd name="connsiteX64" fmla="*/ 540000 w 869591"/>
              <a:gd name="connsiteY64" fmla="*/ 720365 h 787042"/>
              <a:gd name="connsiteX65" fmla="*/ 335367 w 869591"/>
              <a:gd name="connsiteY65" fmla="*/ 720365 h 787042"/>
              <a:gd name="connsiteX66" fmla="*/ 334405 w 869591"/>
              <a:gd name="connsiteY66" fmla="*/ 720365 h 787042"/>
              <a:gd name="connsiteX67" fmla="*/ 334404 w 869591"/>
              <a:gd name="connsiteY67" fmla="*/ 720365 h 787042"/>
              <a:gd name="connsiteX68" fmla="*/ 295119 w 869591"/>
              <a:gd name="connsiteY68" fmla="*/ 720365 h 787042"/>
              <a:gd name="connsiteX69" fmla="*/ 296561 w 869591"/>
              <a:gd name="connsiteY69" fmla="*/ 702364 h 787042"/>
              <a:gd name="connsiteX70" fmla="*/ 295119 w 869591"/>
              <a:gd name="connsiteY70" fmla="*/ 684722 h 787042"/>
              <a:gd name="connsiteX71" fmla="*/ 294759 w 869591"/>
              <a:gd name="connsiteY71" fmla="*/ 683642 h 787042"/>
              <a:gd name="connsiteX72" fmla="*/ 294759 w 869591"/>
              <a:gd name="connsiteY72" fmla="*/ 683282 h 787042"/>
              <a:gd name="connsiteX73" fmla="*/ 294759 w 869591"/>
              <a:gd name="connsiteY73" fmla="*/ 682562 h 787042"/>
              <a:gd name="connsiteX74" fmla="*/ 294398 w 869591"/>
              <a:gd name="connsiteY74" fmla="*/ 681842 h 787042"/>
              <a:gd name="connsiteX75" fmla="*/ 294398 w 869591"/>
              <a:gd name="connsiteY75" fmla="*/ 681482 h 787042"/>
              <a:gd name="connsiteX76" fmla="*/ 294398 w 869591"/>
              <a:gd name="connsiteY76" fmla="*/ 680762 h 787042"/>
              <a:gd name="connsiteX77" fmla="*/ 294038 w 869591"/>
              <a:gd name="connsiteY77" fmla="*/ 679682 h 787042"/>
              <a:gd name="connsiteX78" fmla="*/ 294038 w 869591"/>
              <a:gd name="connsiteY78" fmla="*/ 679322 h 787042"/>
              <a:gd name="connsiteX79" fmla="*/ 294038 w 869591"/>
              <a:gd name="connsiteY79" fmla="*/ 678962 h 787042"/>
              <a:gd name="connsiteX80" fmla="*/ 293677 w 869591"/>
              <a:gd name="connsiteY80" fmla="*/ 678241 h 787042"/>
              <a:gd name="connsiteX81" fmla="*/ 293677 w 869591"/>
              <a:gd name="connsiteY81" fmla="*/ 677521 h 787042"/>
              <a:gd name="connsiteX82" fmla="*/ 293677 w 869591"/>
              <a:gd name="connsiteY82" fmla="*/ 677161 h 787042"/>
              <a:gd name="connsiteX83" fmla="*/ 293317 w 869591"/>
              <a:gd name="connsiteY83" fmla="*/ 676081 h 787042"/>
              <a:gd name="connsiteX84" fmla="*/ 292957 w 869591"/>
              <a:gd name="connsiteY84" fmla="*/ 675001 h 787042"/>
              <a:gd name="connsiteX85" fmla="*/ 292957 w 869591"/>
              <a:gd name="connsiteY85" fmla="*/ 674641 h 787042"/>
              <a:gd name="connsiteX86" fmla="*/ 292596 w 869591"/>
              <a:gd name="connsiteY86" fmla="*/ 673921 h 787042"/>
              <a:gd name="connsiteX87" fmla="*/ 292236 w 869591"/>
              <a:gd name="connsiteY87" fmla="*/ 673561 h 787042"/>
              <a:gd name="connsiteX88" fmla="*/ 292236 w 869591"/>
              <a:gd name="connsiteY88" fmla="*/ 672481 h 787042"/>
              <a:gd name="connsiteX89" fmla="*/ 291875 w 869591"/>
              <a:gd name="connsiteY89" fmla="*/ 671401 h 787042"/>
              <a:gd name="connsiteX90" fmla="*/ 291875 w 869591"/>
              <a:gd name="connsiteY90" fmla="*/ 671041 h 787042"/>
              <a:gd name="connsiteX91" fmla="*/ 291154 w 869591"/>
              <a:gd name="connsiteY91" fmla="*/ 670321 h 787042"/>
              <a:gd name="connsiteX92" fmla="*/ 291154 w 869591"/>
              <a:gd name="connsiteY92" fmla="*/ 669961 h 787042"/>
              <a:gd name="connsiteX93" fmla="*/ 291154 w 869591"/>
              <a:gd name="connsiteY93" fmla="*/ 669241 h 787042"/>
              <a:gd name="connsiteX94" fmla="*/ 290794 w 869591"/>
              <a:gd name="connsiteY94" fmla="*/ 668521 h 787042"/>
              <a:gd name="connsiteX95" fmla="*/ 290794 w 869591"/>
              <a:gd name="connsiteY95" fmla="*/ 668161 h 787042"/>
              <a:gd name="connsiteX96" fmla="*/ 290434 w 869591"/>
              <a:gd name="connsiteY96" fmla="*/ 667441 h 787042"/>
              <a:gd name="connsiteX97" fmla="*/ 290073 w 869591"/>
              <a:gd name="connsiteY97" fmla="*/ 666720 h 787042"/>
              <a:gd name="connsiteX98" fmla="*/ 290073 w 869591"/>
              <a:gd name="connsiteY98" fmla="*/ 666360 h 787042"/>
              <a:gd name="connsiteX99" fmla="*/ 290073 w 869591"/>
              <a:gd name="connsiteY99" fmla="*/ 665280 h 787042"/>
              <a:gd name="connsiteX100" fmla="*/ 289713 w 869591"/>
              <a:gd name="connsiteY100" fmla="*/ 664920 h 787042"/>
              <a:gd name="connsiteX101" fmla="*/ 289352 w 869591"/>
              <a:gd name="connsiteY101" fmla="*/ 664560 h 787042"/>
              <a:gd name="connsiteX102" fmla="*/ 289352 w 869591"/>
              <a:gd name="connsiteY102" fmla="*/ 663840 h 787042"/>
              <a:gd name="connsiteX103" fmla="*/ 288632 w 869591"/>
              <a:gd name="connsiteY103" fmla="*/ 663120 h 787042"/>
              <a:gd name="connsiteX104" fmla="*/ 288271 w 869591"/>
              <a:gd name="connsiteY104" fmla="*/ 662040 h 787042"/>
              <a:gd name="connsiteX105" fmla="*/ 288271 w 869591"/>
              <a:gd name="connsiteY105" fmla="*/ 661680 h 787042"/>
              <a:gd name="connsiteX106" fmla="*/ 287550 w 869591"/>
              <a:gd name="connsiteY106" fmla="*/ 660960 h 787042"/>
              <a:gd name="connsiteX107" fmla="*/ 287550 w 869591"/>
              <a:gd name="connsiteY107" fmla="*/ 660600 h 787042"/>
              <a:gd name="connsiteX108" fmla="*/ 287190 w 869591"/>
              <a:gd name="connsiteY108" fmla="*/ 659880 h 787042"/>
              <a:gd name="connsiteX109" fmla="*/ 287190 w 869591"/>
              <a:gd name="connsiteY109" fmla="*/ 659520 h 787042"/>
              <a:gd name="connsiteX110" fmla="*/ 286830 w 869591"/>
              <a:gd name="connsiteY110" fmla="*/ 658440 h 787042"/>
              <a:gd name="connsiteX111" fmla="*/ 286830 w 869591"/>
              <a:gd name="connsiteY111" fmla="*/ 658080 h 787042"/>
              <a:gd name="connsiteX112" fmla="*/ 286469 w 869591"/>
              <a:gd name="connsiteY112" fmla="*/ 657360 h 787042"/>
              <a:gd name="connsiteX113" fmla="*/ 286109 w 869591"/>
              <a:gd name="connsiteY113" fmla="*/ 657000 h 787042"/>
              <a:gd name="connsiteX114" fmla="*/ 285748 w 869591"/>
              <a:gd name="connsiteY114" fmla="*/ 656280 h 787042"/>
              <a:gd name="connsiteX115" fmla="*/ 285027 w 869591"/>
              <a:gd name="connsiteY115" fmla="*/ 655199 h 787042"/>
              <a:gd name="connsiteX116" fmla="*/ 285027 w 869591"/>
              <a:gd name="connsiteY116" fmla="*/ 654839 h 787042"/>
              <a:gd name="connsiteX117" fmla="*/ 284667 w 869591"/>
              <a:gd name="connsiteY117" fmla="*/ 654119 h 787042"/>
              <a:gd name="connsiteX118" fmla="*/ 284307 w 869591"/>
              <a:gd name="connsiteY118" fmla="*/ 653759 h 787042"/>
              <a:gd name="connsiteX119" fmla="*/ 283946 w 869591"/>
              <a:gd name="connsiteY119" fmla="*/ 653039 h 787042"/>
              <a:gd name="connsiteX120" fmla="*/ 283586 w 869591"/>
              <a:gd name="connsiteY120" fmla="*/ 652679 h 787042"/>
              <a:gd name="connsiteX121" fmla="*/ 283225 w 869591"/>
              <a:gd name="connsiteY121" fmla="*/ 651959 h 787042"/>
              <a:gd name="connsiteX122" fmla="*/ 283225 w 869591"/>
              <a:gd name="connsiteY122" fmla="*/ 651599 h 787042"/>
              <a:gd name="connsiteX123" fmla="*/ 282865 w 869591"/>
              <a:gd name="connsiteY123" fmla="*/ 650519 h 787042"/>
              <a:gd name="connsiteX124" fmla="*/ 282505 w 869591"/>
              <a:gd name="connsiteY124" fmla="*/ 650519 h 787042"/>
              <a:gd name="connsiteX125" fmla="*/ 282144 w 869591"/>
              <a:gd name="connsiteY125" fmla="*/ 649799 h 787042"/>
              <a:gd name="connsiteX126" fmla="*/ 281784 w 869591"/>
              <a:gd name="connsiteY126" fmla="*/ 649439 h 787042"/>
              <a:gd name="connsiteX127" fmla="*/ 281423 w 869591"/>
              <a:gd name="connsiteY127" fmla="*/ 648719 h 787042"/>
              <a:gd name="connsiteX128" fmla="*/ 281063 w 869591"/>
              <a:gd name="connsiteY128" fmla="*/ 648359 h 787042"/>
              <a:gd name="connsiteX129" fmla="*/ 280702 w 869591"/>
              <a:gd name="connsiteY129" fmla="*/ 647639 h 787042"/>
              <a:gd name="connsiteX130" fmla="*/ 280342 w 869591"/>
              <a:gd name="connsiteY130" fmla="*/ 647639 h 787042"/>
              <a:gd name="connsiteX131" fmla="*/ 279982 w 869591"/>
              <a:gd name="connsiteY131" fmla="*/ 646559 h 787042"/>
              <a:gd name="connsiteX132" fmla="*/ 279621 w 869591"/>
              <a:gd name="connsiteY132" fmla="*/ 646199 h 787042"/>
              <a:gd name="connsiteX133" fmla="*/ 279621 w 869591"/>
              <a:gd name="connsiteY133" fmla="*/ 645479 h 787042"/>
              <a:gd name="connsiteX134" fmla="*/ 279261 w 869591"/>
              <a:gd name="connsiteY134" fmla="*/ 645119 h 787042"/>
              <a:gd name="connsiteX135" fmla="*/ 278540 w 869591"/>
              <a:gd name="connsiteY135" fmla="*/ 644399 h 787042"/>
              <a:gd name="connsiteX136" fmla="*/ 277819 w 869591"/>
              <a:gd name="connsiteY136" fmla="*/ 643318 h 787042"/>
              <a:gd name="connsiteX137" fmla="*/ 277459 w 869591"/>
              <a:gd name="connsiteY137" fmla="*/ 642958 h 787042"/>
              <a:gd name="connsiteX138" fmla="*/ 277098 w 869591"/>
              <a:gd name="connsiteY138" fmla="*/ 642598 h 787042"/>
              <a:gd name="connsiteX139" fmla="*/ 276738 w 869591"/>
              <a:gd name="connsiteY139" fmla="*/ 641878 h 787042"/>
              <a:gd name="connsiteX140" fmla="*/ 276378 w 869591"/>
              <a:gd name="connsiteY140" fmla="*/ 641518 h 787042"/>
              <a:gd name="connsiteX141" fmla="*/ 276378 w 869591"/>
              <a:gd name="connsiteY141" fmla="*/ 641158 h 787042"/>
              <a:gd name="connsiteX142" fmla="*/ 275657 w 869591"/>
              <a:gd name="connsiteY142" fmla="*/ 640438 h 787042"/>
              <a:gd name="connsiteX143" fmla="*/ 275657 w 869591"/>
              <a:gd name="connsiteY143" fmla="*/ 640078 h 787042"/>
              <a:gd name="connsiteX144" fmla="*/ 274936 w 869591"/>
              <a:gd name="connsiteY144" fmla="*/ 639358 h 787042"/>
              <a:gd name="connsiteX145" fmla="*/ 274575 w 869591"/>
              <a:gd name="connsiteY145" fmla="*/ 638998 h 787042"/>
              <a:gd name="connsiteX146" fmla="*/ 274215 w 869591"/>
              <a:gd name="connsiteY146" fmla="*/ 638278 h 787042"/>
              <a:gd name="connsiteX147" fmla="*/ 273855 w 869591"/>
              <a:gd name="connsiteY147" fmla="*/ 637918 h 787042"/>
              <a:gd name="connsiteX148" fmla="*/ 273134 w 869591"/>
              <a:gd name="connsiteY148" fmla="*/ 637198 h 787042"/>
              <a:gd name="connsiteX149" fmla="*/ 272413 w 869591"/>
              <a:gd name="connsiteY149" fmla="*/ 636118 h 787042"/>
              <a:gd name="connsiteX150" fmla="*/ 271692 w 869591"/>
              <a:gd name="connsiteY150" fmla="*/ 635398 h 787042"/>
              <a:gd name="connsiteX151" fmla="*/ 271332 w 869591"/>
              <a:gd name="connsiteY151" fmla="*/ 635038 h 787042"/>
              <a:gd name="connsiteX152" fmla="*/ 270971 w 869591"/>
              <a:gd name="connsiteY152" fmla="*/ 634318 h 787042"/>
              <a:gd name="connsiteX153" fmla="*/ 270611 w 869591"/>
              <a:gd name="connsiteY153" fmla="*/ 634318 h 787042"/>
              <a:gd name="connsiteX154" fmla="*/ 269890 w 869591"/>
              <a:gd name="connsiteY154" fmla="*/ 633238 h 787042"/>
              <a:gd name="connsiteX155" fmla="*/ 269169 w 869591"/>
              <a:gd name="connsiteY155" fmla="*/ 632517 h 787042"/>
              <a:gd name="connsiteX156" fmla="*/ 268809 w 869591"/>
              <a:gd name="connsiteY156" fmla="*/ 632157 h 787042"/>
              <a:gd name="connsiteX157" fmla="*/ 268448 w 869591"/>
              <a:gd name="connsiteY157" fmla="*/ 631797 h 787042"/>
              <a:gd name="connsiteX158" fmla="*/ 268088 w 869591"/>
              <a:gd name="connsiteY158" fmla="*/ 631077 h 787042"/>
              <a:gd name="connsiteX159" fmla="*/ 267367 w 869591"/>
              <a:gd name="connsiteY159" fmla="*/ 630717 h 787042"/>
              <a:gd name="connsiteX160" fmla="*/ 267367 w 869591"/>
              <a:gd name="connsiteY160" fmla="*/ 630357 h 787042"/>
              <a:gd name="connsiteX161" fmla="*/ 266286 w 869591"/>
              <a:gd name="connsiteY161" fmla="*/ 629637 h 787042"/>
              <a:gd name="connsiteX162" fmla="*/ 202132 w 869591"/>
              <a:gd name="connsiteY162" fmla="*/ 599754 h 787042"/>
              <a:gd name="connsiteX163" fmla="*/ 193122 w 869591"/>
              <a:gd name="connsiteY163" fmla="*/ 599394 h 787042"/>
              <a:gd name="connsiteX164" fmla="*/ 120318 w 869591"/>
              <a:gd name="connsiteY164" fmla="*/ 629637 h 787042"/>
              <a:gd name="connsiteX165" fmla="*/ 119597 w 869591"/>
              <a:gd name="connsiteY165" fmla="*/ 630357 h 787042"/>
              <a:gd name="connsiteX166" fmla="*/ 119597 w 869591"/>
              <a:gd name="connsiteY166" fmla="*/ 630717 h 787042"/>
              <a:gd name="connsiteX167" fmla="*/ 118877 w 869591"/>
              <a:gd name="connsiteY167" fmla="*/ 631077 h 787042"/>
              <a:gd name="connsiteX168" fmla="*/ 118516 w 869591"/>
              <a:gd name="connsiteY168" fmla="*/ 631797 h 787042"/>
              <a:gd name="connsiteX169" fmla="*/ 118156 w 869591"/>
              <a:gd name="connsiteY169" fmla="*/ 632157 h 787042"/>
              <a:gd name="connsiteX170" fmla="*/ 117795 w 869591"/>
              <a:gd name="connsiteY170" fmla="*/ 632517 h 787042"/>
              <a:gd name="connsiteX171" fmla="*/ 117075 w 869591"/>
              <a:gd name="connsiteY171" fmla="*/ 633238 h 787042"/>
              <a:gd name="connsiteX172" fmla="*/ 116354 w 869591"/>
              <a:gd name="connsiteY172" fmla="*/ 634318 h 787042"/>
              <a:gd name="connsiteX173" fmla="*/ 115993 w 869591"/>
              <a:gd name="connsiteY173" fmla="*/ 634318 h 787042"/>
              <a:gd name="connsiteX174" fmla="*/ 115633 w 869591"/>
              <a:gd name="connsiteY174" fmla="*/ 635038 h 787042"/>
              <a:gd name="connsiteX175" fmla="*/ 115272 w 869591"/>
              <a:gd name="connsiteY175" fmla="*/ 635398 h 787042"/>
              <a:gd name="connsiteX176" fmla="*/ 114552 w 869591"/>
              <a:gd name="connsiteY176" fmla="*/ 636118 h 787042"/>
              <a:gd name="connsiteX177" fmla="*/ 113831 w 869591"/>
              <a:gd name="connsiteY177" fmla="*/ 637198 h 787042"/>
              <a:gd name="connsiteX178" fmla="*/ 113470 w 869591"/>
              <a:gd name="connsiteY178" fmla="*/ 637198 h 787042"/>
              <a:gd name="connsiteX179" fmla="*/ 112750 w 869591"/>
              <a:gd name="connsiteY179" fmla="*/ 637918 h 787042"/>
              <a:gd name="connsiteX180" fmla="*/ 112750 w 869591"/>
              <a:gd name="connsiteY180" fmla="*/ 638278 h 787042"/>
              <a:gd name="connsiteX181" fmla="*/ 112389 w 869591"/>
              <a:gd name="connsiteY181" fmla="*/ 638998 h 787042"/>
              <a:gd name="connsiteX182" fmla="*/ 112029 w 869591"/>
              <a:gd name="connsiteY182" fmla="*/ 639358 h 787042"/>
              <a:gd name="connsiteX183" fmla="*/ 111308 w 869591"/>
              <a:gd name="connsiteY183" fmla="*/ 640078 h 787042"/>
              <a:gd name="connsiteX184" fmla="*/ 111308 w 869591"/>
              <a:gd name="connsiteY184" fmla="*/ 640438 h 787042"/>
              <a:gd name="connsiteX185" fmla="*/ 110587 w 869591"/>
              <a:gd name="connsiteY185" fmla="*/ 641158 h 787042"/>
              <a:gd name="connsiteX186" fmla="*/ 110227 w 869591"/>
              <a:gd name="connsiteY186" fmla="*/ 641518 h 787042"/>
              <a:gd name="connsiteX187" fmla="*/ 109866 w 869591"/>
              <a:gd name="connsiteY187" fmla="*/ 641878 h 787042"/>
              <a:gd name="connsiteX188" fmla="*/ 109866 w 869591"/>
              <a:gd name="connsiteY188" fmla="*/ 642598 h 787042"/>
              <a:gd name="connsiteX189" fmla="*/ 109145 w 869591"/>
              <a:gd name="connsiteY189" fmla="*/ 642958 h 787042"/>
              <a:gd name="connsiteX190" fmla="*/ 109145 w 869591"/>
              <a:gd name="connsiteY190" fmla="*/ 643318 h 787042"/>
              <a:gd name="connsiteX191" fmla="*/ 108785 w 869591"/>
              <a:gd name="connsiteY191" fmla="*/ 643318 h 787042"/>
              <a:gd name="connsiteX192" fmla="*/ 108425 w 869591"/>
              <a:gd name="connsiteY192" fmla="*/ 644399 h 787042"/>
              <a:gd name="connsiteX193" fmla="*/ 107704 w 869591"/>
              <a:gd name="connsiteY193" fmla="*/ 645119 h 787042"/>
              <a:gd name="connsiteX194" fmla="*/ 107343 w 869591"/>
              <a:gd name="connsiteY194" fmla="*/ 645479 h 787042"/>
              <a:gd name="connsiteX195" fmla="*/ 106983 w 869591"/>
              <a:gd name="connsiteY195" fmla="*/ 646199 h 787042"/>
              <a:gd name="connsiteX196" fmla="*/ 106623 w 869591"/>
              <a:gd name="connsiteY196" fmla="*/ 646559 h 787042"/>
              <a:gd name="connsiteX197" fmla="*/ 106262 w 869591"/>
              <a:gd name="connsiteY197" fmla="*/ 647639 h 787042"/>
              <a:gd name="connsiteX198" fmla="*/ 105541 w 869591"/>
              <a:gd name="connsiteY198" fmla="*/ 648359 h 787042"/>
              <a:gd name="connsiteX199" fmla="*/ 105541 w 869591"/>
              <a:gd name="connsiteY199" fmla="*/ 648719 h 787042"/>
              <a:gd name="connsiteX200" fmla="*/ 105181 w 869591"/>
              <a:gd name="connsiteY200" fmla="*/ 649439 h 787042"/>
              <a:gd name="connsiteX201" fmla="*/ 104820 w 869591"/>
              <a:gd name="connsiteY201" fmla="*/ 649799 h 787042"/>
              <a:gd name="connsiteX202" fmla="*/ 104460 w 869591"/>
              <a:gd name="connsiteY202" fmla="*/ 650519 h 787042"/>
              <a:gd name="connsiteX203" fmla="*/ 104100 w 869591"/>
              <a:gd name="connsiteY203" fmla="*/ 650519 h 787042"/>
              <a:gd name="connsiteX204" fmla="*/ 103739 w 869591"/>
              <a:gd name="connsiteY204" fmla="*/ 651599 h 787042"/>
              <a:gd name="connsiteX205" fmla="*/ 103739 w 869591"/>
              <a:gd name="connsiteY205" fmla="*/ 651959 h 787042"/>
              <a:gd name="connsiteX206" fmla="*/ 103018 w 869591"/>
              <a:gd name="connsiteY206" fmla="*/ 652679 h 787042"/>
              <a:gd name="connsiteX207" fmla="*/ 103018 w 869591"/>
              <a:gd name="connsiteY207" fmla="*/ 653039 h 787042"/>
              <a:gd name="connsiteX208" fmla="*/ 102658 w 869591"/>
              <a:gd name="connsiteY208" fmla="*/ 653759 h 787042"/>
              <a:gd name="connsiteX209" fmla="*/ 102298 w 869591"/>
              <a:gd name="connsiteY209" fmla="*/ 654119 h 787042"/>
              <a:gd name="connsiteX210" fmla="*/ 101937 w 869591"/>
              <a:gd name="connsiteY210" fmla="*/ 655199 h 787042"/>
              <a:gd name="connsiteX211" fmla="*/ 101216 w 869591"/>
              <a:gd name="connsiteY211" fmla="*/ 656280 h 787042"/>
              <a:gd name="connsiteX212" fmla="*/ 100856 w 869591"/>
              <a:gd name="connsiteY212" fmla="*/ 657360 h 787042"/>
              <a:gd name="connsiteX213" fmla="*/ 100496 w 869591"/>
              <a:gd name="connsiteY213" fmla="*/ 657360 h 787042"/>
              <a:gd name="connsiteX214" fmla="*/ 100135 w 869591"/>
              <a:gd name="connsiteY214" fmla="*/ 658080 h 787042"/>
              <a:gd name="connsiteX215" fmla="*/ 100135 w 869591"/>
              <a:gd name="connsiteY215" fmla="*/ 658440 h 787042"/>
              <a:gd name="connsiteX216" fmla="*/ 99414 w 869591"/>
              <a:gd name="connsiteY216" fmla="*/ 659520 h 787042"/>
              <a:gd name="connsiteX217" fmla="*/ 99414 w 869591"/>
              <a:gd name="connsiteY217" fmla="*/ 659880 h 787042"/>
              <a:gd name="connsiteX218" fmla="*/ 99054 w 869591"/>
              <a:gd name="connsiteY218" fmla="*/ 660600 h 787042"/>
              <a:gd name="connsiteX219" fmla="*/ 99054 w 869591"/>
              <a:gd name="connsiteY219" fmla="*/ 660960 h 787042"/>
              <a:gd name="connsiteX220" fmla="*/ 98693 w 869591"/>
              <a:gd name="connsiteY220" fmla="*/ 661680 h 787042"/>
              <a:gd name="connsiteX221" fmla="*/ 98333 w 869591"/>
              <a:gd name="connsiteY221" fmla="*/ 662040 h 787042"/>
              <a:gd name="connsiteX222" fmla="*/ 97973 w 869591"/>
              <a:gd name="connsiteY222" fmla="*/ 663120 h 787042"/>
              <a:gd name="connsiteX223" fmla="*/ 97612 w 869591"/>
              <a:gd name="connsiteY223" fmla="*/ 663840 h 787042"/>
              <a:gd name="connsiteX224" fmla="*/ 97612 w 869591"/>
              <a:gd name="connsiteY224" fmla="*/ 664560 h 787042"/>
              <a:gd name="connsiteX225" fmla="*/ 97252 w 869591"/>
              <a:gd name="connsiteY225" fmla="*/ 665280 h 787042"/>
              <a:gd name="connsiteX226" fmla="*/ 96891 w 869591"/>
              <a:gd name="connsiteY226" fmla="*/ 665280 h 787042"/>
              <a:gd name="connsiteX227" fmla="*/ 96891 w 869591"/>
              <a:gd name="connsiteY227" fmla="*/ 666360 h 787042"/>
              <a:gd name="connsiteX228" fmla="*/ 96531 w 869591"/>
              <a:gd name="connsiteY228" fmla="*/ 666720 h 787042"/>
              <a:gd name="connsiteX229" fmla="*/ 96531 w 869591"/>
              <a:gd name="connsiteY229" fmla="*/ 667801 h 787042"/>
              <a:gd name="connsiteX230" fmla="*/ 96171 w 869591"/>
              <a:gd name="connsiteY230" fmla="*/ 667801 h 787042"/>
              <a:gd name="connsiteX231" fmla="*/ 96171 w 869591"/>
              <a:gd name="connsiteY231" fmla="*/ 668881 h 787042"/>
              <a:gd name="connsiteX232" fmla="*/ 95810 w 869591"/>
              <a:gd name="connsiteY232" fmla="*/ 668881 h 787042"/>
              <a:gd name="connsiteX233" fmla="*/ 95450 w 869591"/>
              <a:gd name="connsiteY233" fmla="*/ 669961 h 787042"/>
              <a:gd name="connsiteX234" fmla="*/ 95089 w 869591"/>
              <a:gd name="connsiteY234" fmla="*/ 671041 h 787042"/>
              <a:gd name="connsiteX235" fmla="*/ 95089 w 869591"/>
              <a:gd name="connsiteY235" fmla="*/ 671401 h 787042"/>
              <a:gd name="connsiteX236" fmla="*/ 94729 w 869591"/>
              <a:gd name="connsiteY236" fmla="*/ 672481 h 787042"/>
              <a:gd name="connsiteX237" fmla="*/ 94368 w 869591"/>
              <a:gd name="connsiteY237" fmla="*/ 673561 h 787042"/>
              <a:gd name="connsiteX238" fmla="*/ 94368 w 869591"/>
              <a:gd name="connsiteY238" fmla="*/ 673921 h 787042"/>
              <a:gd name="connsiteX239" fmla="*/ 94008 w 869591"/>
              <a:gd name="connsiteY239" fmla="*/ 674641 h 787042"/>
              <a:gd name="connsiteX240" fmla="*/ 94008 w 869591"/>
              <a:gd name="connsiteY240" fmla="*/ 675001 h 787042"/>
              <a:gd name="connsiteX241" fmla="*/ 93648 w 869591"/>
              <a:gd name="connsiteY241" fmla="*/ 676081 h 787042"/>
              <a:gd name="connsiteX242" fmla="*/ 93287 w 869591"/>
              <a:gd name="connsiteY242" fmla="*/ 677161 h 787042"/>
              <a:gd name="connsiteX243" fmla="*/ 93287 w 869591"/>
              <a:gd name="connsiteY243" fmla="*/ 677521 h 787042"/>
              <a:gd name="connsiteX244" fmla="*/ 93287 w 869591"/>
              <a:gd name="connsiteY244" fmla="*/ 678241 h 787042"/>
              <a:gd name="connsiteX245" fmla="*/ 92927 w 869591"/>
              <a:gd name="connsiteY245" fmla="*/ 678962 h 787042"/>
              <a:gd name="connsiteX246" fmla="*/ 92927 w 869591"/>
              <a:gd name="connsiteY246" fmla="*/ 679322 h 787042"/>
              <a:gd name="connsiteX247" fmla="*/ 92927 w 869591"/>
              <a:gd name="connsiteY247" fmla="*/ 679682 h 787042"/>
              <a:gd name="connsiteX248" fmla="*/ 92566 w 869591"/>
              <a:gd name="connsiteY248" fmla="*/ 680762 h 787042"/>
              <a:gd name="connsiteX249" fmla="*/ 92566 w 869591"/>
              <a:gd name="connsiteY249" fmla="*/ 681482 h 787042"/>
              <a:gd name="connsiteX250" fmla="*/ 92566 w 869591"/>
              <a:gd name="connsiteY250" fmla="*/ 681842 h 787042"/>
              <a:gd name="connsiteX251" fmla="*/ 92206 w 869591"/>
              <a:gd name="connsiteY251" fmla="*/ 682562 h 787042"/>
              <a:gd name="connsiteX252" fmla="*/ 92206 w 869591"/>
              <a:gd name="connsiteY252" fmla="*/ 683282 h 787042"/>
              <a:gd name="connsiteX253" fmla="*/ 91846 w 869591"/>
              <a:gd name="connsiteY253" fmla="*/ 683642 h 787042"/>
              <a:gd name="connsiteX254" fmla="*/ 91846 w 869591"/>
              <a:gd name="connsiteY254" fmla="*/ 684213 h 787042"/>
              <a:gd name="connsiteX255" fmla="*/ 93301 w 869591"/>
              <a:gd name="connsiteY255" fmla="*/ 684213 h 787042"/>
              <a:gd name="connsiteX256" fmla="*/ 91855 w 869591"/>
              <a:gd name="connsiteY256" fmla="*/ 702104 h 787042"/>
              <a:gd name="connsiteX257" fmla="*/ 93301 w 869591"/>
              <a:gd name="connsiteY257" fmla="*/ 720360 h 787042"/>
              <a:gd name="connsiteX258" fmla="*/ 91845 w 869591"/>
              <a:gd name="connsiteY258" fmla="*/ 720360 h 787042"/>
              <a:gd name="connsiteX259" fmla="*/ 91846 w 869591"/>
              <a:gd name="connsiteY259" fmla="*/ 720365 h 787042"/>
              <a:gd name="connsiteX260" fmla="*/ 70221 w 869591"/>
              <a:gd name="connsiteY260" fmla="*/ 720365 h 787042"/>
              <a:gd name="connsiteX261" fmla="*/ 33819 w 869591"/>
              <a:gd name="connsiteY261" fmla="*/ 720365 h 787042"/>
              <a:gd name="connsiteX262" fmla="*/ 33803 w 869591"/>
              <a:gd name="connsiteY262" fmla="*/ 720360 h 787042"/>
              <a:gd name="connsiteX263" fmla="*/ 18082 w 869591"/>
              <a:gd name="connsiteY263" fmla="*/ 720360 h 787042"/>
              <a:gd name="connsiteX264" fmla="*/ 0 w 869591"/>
              <a:gd name="connsiteY264" fmla="*/ 702104 h 787042"/>
              <a:gd name="connsiteX265" fmla="*/ 18082 w 869591"/>
              <a:gd name="connsiteY265" fmla="*/ 684213 h 787042"/>
              <a:gd name="connsiteX266" fmla="*/ 18264 w 869591"/>
              <a:gd name="connsiteY266" fmla="*/ 684213 h 787042"/>
              <a:gd name="connsiteX267" fmla="*/ 18321 w 869591"/>
              <a:gd name="connsiteY267" fmla="*/ 683282 h 787042"/>
              <a:gd name="connsiteX268" fmla="*/ 31656 w 869591"/>
              <a:gd name="connsiteY268" fmla="*/ 586073 h 787042"/>
              <a:gd name="connsiteX269" fmla="*/ 70221 w 869591"/>
              <a:gd name="connsiteY269" fmla="*/ 495345 h 787042"/>
              <a:gd name="connsiteX270" fmla="*/ 98333 w 869591"/>
              <a:gd name="connsiteY270" fmla="*/ 464742 h 787042"/>
              <a:gd name="connsiteX271" fmla="*/ 202132 w 869591"/>
              <a:gd name="connsiteY271" fmla="*/ 415418 h 787042"/>
              <a:gd name="connsiteX272" fmla="*/ 224118 w 869591"/>
              <a:gd name="connsiteY272" fmla="*/ 415058 h 787042"/>
              <a:gd name="connsiteX273" fmla="*/ 234209 w 869591"/>
              <a:gd name="connsiteY273" fmla="*/ 414698 h 787042"/>
              <a:gd name="connsiteX274" fmla="*/ 315913 w 869591"/>
              <a:gd name="connsiteY274" fmla="*/ 414404 h 787042"/>
              <a:gd name="connsiteX275" fmla="*/ 315913 w 869591"/>
              <a:gd name="connsiteY275" fmla="*/ 279597 h 787042"/>
              <a:gd name="connsiteX276" fmla="*/ 333926 w 869591"/>
              <a:gd name="connsiteY276" fmla="*/ 261938 h 787042"/>
              <a:gd name="connsiteX277" fmla="*/ 587989 w 869591"/>
              <a:gd name="connsiteY277" fmla="*/ 124599 h 787042"/>
              <a:gd name="connsiteX278" fmla="*/ 575743 w 869591"/>
              <a:gd name="connsiteY278" fmla="*/ 136845 h 787042"/>
              <a:gd name="connsiteX279" fmla="*/ 575743 w 869591"/>
              <a:gd name="connsiteY279" fmla="*/ 278400 h 787042"/>
              <a:gd name="connsiteX280" fmla="*/ 587989 w 869591"/>
              <a:gd name="connsiteY280" fmla="*/ 290646 h 787042"/>
              <a:gd name="connsiteX281" fmla="*/ 641297 w 869591"/>
              <a:gd name="connsiteY281" fmla="*/ 290646 h 787042"/>
              <a:gd name="connsiteX282" fmla="*/ 694245 w 869591"/>
              <a:gd name="connsiteY282" fmla="*/ 290646 h 787042"/>
              <a:gd name="connsiteX283" fmla="*/ 706491 w 869591"/>
              <a:gd name="connsiteY283" fmla="*/ 278400 h 787042"/>
              <a:gd name="connsiteX284" fmla="*/ 694245 w 869591"/>
              <a:gd name="connsiteY284" fmla="*/ 266513 h 787042"/>
              <a:gd name="connsiteX285" fmla="*/ 641297 w 869591"/>
              <a:gd name="connsiteY285" fmla="*/ 266513 h 787042"/>
              <a:gd name="connsiteX286" fmla="*/ 600596 w 869591"/>
              <a:gd name="connsiteY286" fmla="*/ 266513 h 787042"/>
              <a:gd name="connsiteX287" fmla="*/ 600596 w 869591"/>
              <a:gd name="connsiteY287" fmla="*/ 136845 h 787042"/>
              <a:gd name="connsiteX288" fmla="*/ 587989 w 869591"/>
              <a:gd name="connsiteY288" fmla="*/ 124599 h 787042"/>
              <a:gd name="connsiteX289" fmla="*/ 548253 w 869591"/>
              <a:gd name="connsiteY289" fmla="*/ 0 h 787042"/>
              <a:gd name="connsiteX290" fmla="*/ 626497 w 869591"/>
              <a:gd name="connsiteY290" fmla="*/ 0 h 787042"/>
              <a:gd name="connsiteX291" fmla="*/ 644165 w 869591"/>
              <a:gd name="connsiteY291" fmla="*/ 17415 h 787042"/>
              <a:gd name="connsiteX292" fmla="*/ 626497 w 869591"/>
              <a:gd name="connsiteY292" fmla="*/ 47269 h 787042"/>
              <a:gd name="connsiteX293" fmla="*/ 606060 w 869591"/>
              <a:gd name="connsiteY293" fmla="*/ 47269 h 787042"/>
              <a:gd name="connsiteX294" fmla="*/ 606060 w 869591"/>
              <a:gd name="connsiteY294" fmla="*/ 72414 h 787042"/>
              <a:gd name="connsiteX295" fmla="*/ 641297 w 869591"/>
              <a:gd name="connsiteY295" fmla="*/ 77414 h 787042"/>
              <a:gd name="connsiteX296" fmla="*/ 724501 w 869591"/>
              <a:gd name="connsiteY296" fmla="*/ 126400 h 787042"/>
              <a:gd name="connsiteX297" fmla="*/ 780690 w 869591"/>
              <a:gd name="connsiteY297" fmla="*/ 262551 h 787042"/>
              <a:gd name="connsiteX298" fmla="*/ 724501 w 869591"/>
              <a:gd name="connsiteY298" fmla="*/ 398703 h 787042"/>
              <a:gd name="connsiteX299" fmla="*/ 641297 w 869591"/>
              <a:gd name="connsiteY299" fmla="*/ 448049 h 787042"/>
              <a:gd name="connsiteX300" fmla="*/ 587989 w 869591"/>
              <a:gd name="connsiteY300" fmla="*/ 455253 h 787042"/>
              <a:gd name="connsiteX301" fmla="*/ 451837 w 869591"/>
              <a:gd name="connsiteY301" fmla="*/ 398703 h 787042"/>
              <a:gd name="connsiteX302" fmla="*/ 395288 w 869591"/>
              <a:gd name="connsiteY302" fmla="*/ 262551 h 787042"/>
              <a:gd name="connsiteX303" fmla="*/ 451837 w 869591"/>
              <a:gd name="connsiteY303" fmla="*/ 126400 h 787042"/>
              <a:gd name="connsiteX304" fmla="*/ 513160 w 869591"/>
              <a:gd name="connsiteY304" fmla="*/ 85023 h 787042"/>
              <a:gd name="connsiteX305" fmla="*/ 569913 w 869591"/>
              <a:gd name="connsiteY305" fmla="*/ 73515 h 787042"/>
              <a:gd name="connsiteX306" fmla="*/ 569913 w 869591"/>
              <a:gd name="connsiteY306" fmla="*/ 47269 h 787042"/>
              <a:gd name="connsiteX307" fmla="*/ 548253 w 869591"/>
              <a:gd name="connsiteY307" fmla="*/ 47269 h 787042"/>
              <a:gd name="connsiteX308" fmla="*/ 530225 w 869591"/>
              <a:gd name="connsiteY308" fmla="*/ 17415 h 787042"/>
              <a:gd name="connsiteX309" fmla="*/ 548253 w 869591"/>
              <a:gd name="connsiteY309" fmla="*/ 0 h 78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869591" h="787042">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8" name="Freeform 46">
            <a:extLst>
              <a:ext uri="{FF2B5EF4-FFF2-40B4-BE49-F238E27FC236}">
                <a16:creationId xmlns:a16="http://schemas.microsoft.com/office/drawing/2014/main" id="{3EF8099C-CFBE-04B3-6B69-4433EE5AA53E}"/>
              </a:ext>
            </a:extLst>
          </p:cNvPr>
          <p:cNvSpPr>
            <a:spLocks noChangeArrowheads="1"/>
          </p:cNvSpPr>
          <p:nvPr/>
        </p:nvSpPr>
        <p:spPr bwMode="auto">
          <a:xfrm>
            <a:off x="6284561" y="4631993"/>
            <a:ext cx="434001" cy="281603"/>
          </a:xfrm>
          <a:custGeom>
            <a:avLst/>
            <a:gdLst>
              <a:gd name="connsiteX0" fmla="*/ 750374 w 868002"/>
              <a:gd name="connsiteY0" fmla="*/ 332304 h 563205"/>
              <a:gd name="connsiteX1" fmla="*/ 769799 w 868002"/>
              <a:gd name="connsiteY1" fmla="*/ 340249 h 563205"/>
              <a:gd name="connsiteX2" fmla="*/ 777713 w 868002"/>
              <a:gd name="connsiteY2" fmla="*/ 359750 h 563205"/>
              <a:gd name="connsiteX3" fmla="*/ 769799 w 868002"/>
              <a:gd name="connsiteY3" fmla="*/ 378889 h 563205"/>
              <a:gd name="connsiteX4" fmla="*/ 750374 w 868002"/>
              <a:gd name="connsiteY4" fmla="*/ 386834 h 563205"/>
              <a:gd name="connsiteX5" fmla="*/ 731309 w 868002"/>
              <a:gd name="connsiteY5" fmla="*/ 378889 h 563205"/>
              <a:gd name="connsiteX6" fmla="*/ 723395 w 868002"/>
              <a:gd name="connsiteY6" fmla="*/ 359750 h 563205"/>
              <a:gd name="connsiteX7" fmla="*/ 731309 w 868002"/>
              <a:gd name="connsiteY7" fmla="*/ 340249 h 563205"/>
              <a:gd name="connsiteX8" fmla="*/ 750374 w 868002"/>
              <a:gd name="connsiteY8" fmla="*/ 332304 h 563205"/>
              <a:gd name="connsiteX9" fmla="*/ 592098 w 868002"/>
              <a:gd name="connsiteY9" fmla="*/ 332304 h 563205"/>
              <a:gd name="connsiteX10" fmla="*/ 611523 w 868002"/>
              <a:gd name="connsiteY10" fmla="*/ 340249 h 563205"/>
              <a:gd name="connsiteX11" fmla="*/ 619437 w 868002"/>
              <a:gd name="connsiteY11" fmla="*/ 359750 h 563205"/>
              <a:gd name="connsiteX12" fmla="*/ 611523 w 868002"/>
              <a:gd name="connsiteY12" fmla="*/ 378889 h 563205"/>
              <a:gd name="connsiteX13" fmla="*/ 592098 w 868002"/>
              <a:gd name="connsiteY13" fmla="*/ 386834 h 563205"/>
              <a:gd name="connsiteX14" fmla="*/ 573033 w 868002"/>
              <a:gd name="connsiteY14" fmla="*/ 378889 h 563205"/>
              <a:gd name="connsiteX15" fmla="*/ 565119 w 868002"/>
              <a:gd name="connsiteY15" fmla="*/ 359750 h 563205"/>
              <a:gd name="connsiteX16" fmla="*/ 573033 w 868002"/>
              <a:gd name="connsiteY16" fmla="*/ 340249 h 563205"/>
              <a:gd name="connsiteX17" fmla="*/ 592098 w 868002"/>
              <a:gd name="connsiteY17" fmla="*/ 332304 h 563205"/>
              <a:gd name="connsiteX18" fmla="*/ 434181 w 868002"/>
              <a:gd name="connsiteY18" fmla="*/ 332304 h 563205"/>
              <a:gd name="connsiteX19" fmla="*/ 453246 w 868002"/>
              <a:gd name="connsiteY19" fmla="*/ 340249 h 563205"/>
              <a:gd name="connsiteX20" fmla="*/ 461160 w 868002"/>
              <a:gd name="connsiteY20" fmla="*/ 359750 h 563205"/>
              <a:gd name="connsiteX21" fmla="*/ 453246 w 868002"/>
              <a:gd name="connsiteY21" fmla="*/ 378889 h 563205"/>
              <a:gd name="connsiteX22" fmla="*/ 434181 w 868002"/>
              <a:gd name="connsiteY22" fmla="*/ 386834 h 563205"/>
              <a:gd name="connsiteX23" fmla="*/ 415116 w 868002"/>
              <a:gd name="connsiteY23" fmla="*/ 378889 h 563205"/>
              <a:gd name="connsiteX24" fmla="*/ 407202 w 868002"/>
              <a:gd name="connsiteY24" fmla="*/ 359750 h 563205"/>
              <a:gd name="connsiteX25" fmla="*/ 415116 w 868002"/>
              <a:gd name="connsiteY25" fmla="*/ 340249 h 563205"/>
              <a:gd name="connsiteX26" fmla="*/ 434181 w 868002"/>
              <a:gd name="connsiteY26" fmla="*/ 332304 h 563205"/>
              <a:gd name="connsiteX27" fmla="*/ 276264 w 868002"/>
              <a:gd name="connsiteY27" fmla="*/ 332304 h 563205"/>
              <a:gd name="connsiteX28" fmla="*/ 295329 w 868002"/>
              <a:gd name="connsiteY28" fmla="*/ 340249 h 563205"/>
              <a:gd name="connsiteX29" fmla="*/ 303243 w 868002"/>
              <a:gd name="connsiteY29" fmla="*/ 359750 h 563205"/>
              <a:gd name="connsiteX30" fmla="*/ 295329 w 868002"/>
              <a:gd name="connsiteY30" fmla="*/ 378889 h 563205"/>
              <a:gd name="connsiteX31" fmla="*/ 276264 w 868002"/>
              <a:gd name="connsiteY31" fmla="*/ 386834 h 563205"/>
              <a:gd name="connsiteX32" fmla="*/ 256839 w 868002"/>
              <a:gd name="connsiteY32" fmla="*/ 378889 h 563205"/>
              <a:gd name="connsiteX33" fmla="*/ 248925 w 868002"/>
              <a:gd name="connsiteY33" fmla="*/ 359750 h 563205"/>
              <a:gd name="connsiteX34" fmla="*/ 256839 w 868002"/>
              <a:gd name="connsiteY34" fmla="*/ 340249 h 563205"/>
              <a:gd name="connsiteX35" fmla="*/ 276264 w 868002"/>
              <a:gd name="connsiteY35" fmla="*/ 332304 h 563205"/>
              <a:gd name="connsiteX36" fmla="*/ 117988 w 868002"/>
              <a:gd name="connsiteY36" fmla="*/ 332304 h 563205"/>
              <a:gd name="connsiteX37" fmla="*/ 137053 w 868002"/>
              <a:gd name="connsiteY37" fmla="*/ 340249 h 563205"/>
              <a:gd name="connsiteX38" fmla="*/ 144967 w 868002"/>
              <a:gd name="connsiteY38" fmla="*/ 359750 h 563205"/>
              <a:gd name="connsiteX39" fmla="*/ 137053 w 868002"/>
              <a:gd name="connsiteY39" fmla="*/ 378889 h 563205"/>
              <a:gd name="connsiteX40" fmla="*/ 117988 w 868002"/>
              <a:gd name="connsiteY40" fmla="*/ 386834 h 563205"/>
              <a:gd name="connsiteX41" fmla="*/ 98563 w 868002"/>
              <a:gd name="connsiteY41" fmla="*/ 378889 h 563205"/>
              <a:gd name="connsiteX42" fmla="*/ 90649 w 868002"/>
              <a:gd name="connsiteY42" fmla="*/ 359750 h 563205"/>
              <a:gd name="connsiteX43" fmla="*/ 98563 w 868002"/>
              <a:gd name="connsiteY43" fmla="*/ 340249 h 563205"/>
              <a:gd name="connsiteX44" fmla="*/ 117988 w 868002"/>
              <a:gd name="connsiteY44" fmla="*/ 332304 h 563205"/>
              <a:gd name="connsiteX45" fmla="*/ 750374 w 868002"/>
              <a:gd name="connsiteY45" fmla="*/ 295830 h 563205"/>
              <a:gd name="connsiteX46" fmla="*/ 705769 w 868002"/>
              <a:gd name="connsiteY46" fmla="*/ 314609 h 563205"/>
              <a:gd name="connsiteX47" fmla="*/ 687423 w 868002"/>
              <a:gd name="connsiteY47" fmla="*/ 359750 h 563205"/>
              <a:gd name="connsiteX48" fmla="*/ 705769 w 868002"/>
              <a:gd name="connsiteY48" fmla="*/ 404529 h 563205"/>
              <a:gd name="connsiteX49" fmla="*/ 750374 w 868002"/>
              <a:gd name="connsiteY49" fmla="*/ 422947 h 563205"/>
              <a:gd name="connsiteX50" fmla="*/ 795339 w 868002"/>
              <a:gd name="connsiteY50" fmla="*/ 404529 h 563205"/>
              <a:gd name="connsiteX51" fmla="*/ 813685 w 868002"/>
              <a:gd name="connsiteY51" fmla="*/ 359750 h 563205"/>
              <a:gd name="connsiteX52" fmla="*/ 795339 w 868002"/>
              <a:gd name="connsiteY52" fmla="*/ 314609 h 563205"/>
              <a:gd name="connsiteX53" fmla="*/ 750374 w 868002"/>
              <a:gd name="connsiteY53" fmla="*/ 295830 h 563205"/>
              <a:gd name="connsiteX54" fmla="*/ 592098 w 868002"/>
              <a:gd name="connsiteY54" fmla="*/ 295830 h 563205"/>
              <a:gd name="connsiteX55" fmla="*/ 547493 w 868002"/>
              <a:gd name="connsiteY55" fmla="*/ 314609 h 563205"/>
              <a:gd name="connsiteX56" fmla="*/ 528787 w 868002"/>
              <a:gd name="connsiteY56" fmla="*/ 359750 h 563205"/>
              <a:gd name="connsiteX57" fmla="*/ 547493 w 868002"/>
              <a:gd name="connsiteY57" fmla="*/ 404529 h 563205"/>
              <a:gd name="connsiteX58" fmla="*/ 592098 w 868002"/>
              <a:gd name="connsiteY58" fmla="*/ 422947 h 563205"/>
              <a:gd name="connsiteX59" fmla="*/ 637063 w 868002"/>
              <a:gd name="connsiteY59" fmla="*/ 404529 h 563205"/>
              <a:gd name="connsiteX60" fmla="*/ 655408 w 868002"/>
              <a:gd name="connsiteY60" fmla="*/ 359750 h 563205"/>
              <a:gd name="connsiteX61" fmla="*/ 637063 w 868002"/>
              <a:gd name="connsiteY61" fmla="*/ 314609 h 563205"/>
              <a:gd name="connsiteX62" fmla="*/ 592098 w 868002"/>
              <a:gd name="connsiteY62" fmla="*/ 295830 h 563205"/>
              <a:gd name="connsiteX63" fmla="*/ 434181 w 868002"/>
              <a:gd name="connsiteY63" fmla="*/ 295830 h 563205"/>
              <a:gd name="connsiteX64" fmla="*/ 389576 w 868002"/>
              <a:gd name="connsiteY64" fmla="*/ 314609 h 563205"/>
              <a:gd name="connsiteX65" fmla="*/ 370870 w 868002"/>
              <a:gd name="connsiteY65" fmla="*/ 359750 h 563205"/>
              <a:gd name="connsiteX66" fmla="*/ 389576 w 868002"/>
              <a:gd name="connsiteY66" fmla="*/ 404529 h 563205"/>
              <a:gd name="connsiteX67" fmla="*/ 434181 w 868002"/>
              <a:gd name="connsiteY67" fmla="*/ 422947 h 563205"/>
              <a:gd name="connsiteX68" fmla="*/ 478786 w 868002"/>
              <a:gd name="connsiteY68" fmla="*/ 404529 h 563205"/>
              <a:gd name="connsiteX69" fmla="*/ 497491 w 868002"/>
              <a:gd name="connsiteY69" fmla="*/ 359750 h 563205"/>
              <a:gd name="connsiteX70" fmla="*/ 478786 w 868002"/>
              <a:gd name="connsiteY70" fmla="*/ 314609 h 563205"/>
              <a:gd name="connsiteX71" fmla="*/ 434181 w 868002"/>
              <a:gd name="connsiteY71" fmla="*/ 295830 h 563205"/>
              <a:gd name="connsiteX72" fmla="*/ 276264 w 868002"/>
              <a:gd name="connsiteY72" fmla="*/ 295830 h 563205"/>
              <a:gd name="connsiteX73" fmla="*/ 231299 w 868002"/>
              <a:gd name="connsiteY73" fmla="*/ 314609 h 563205"/>
              <a:gd name="connsiteX74" fmla="*/ 212594 w 868002"/>
              <a:gd name="connsiteY74" fmla="*/ 359750 h 563205"/>
              <a:gd name="connsiteX75" fmla="*/ 231299 w 868002"/>
              <a:gd name="connsiteY75" fmla="*/ 404529 h 563205"/>
              <a:gd name="connsiteX76" fmla="*/ 276264 w 868002"/>
              <a:gd name="connsiteY76" fmla="*/ 422947 h 563205"/>
              <a:gd name="connsiteX77" fmla="*/ 320869 w 868002"/>
              <a:gd name="connsiteY77" fmla="*/ 404529 h 563205"/>
              <a:gd name="connsiteX78" fmla="*/ 339215 w 868002"/>
              <a:gd name="connsiteY78" fmla="*/ 359750 h 563205"/>
              <a:gd name="connsiteX79" fmla="*/ 320869 w 868002"/>
              <a:gd name="connsiteY79" fmla="*/ 314609 h 563205"/>
              <a:gd name="connsiteX80" fmla="*/ 276264 w 868002"/>
              <a:gd name="connsiteY80" fmla="*/ 295830 h 563205"/>
              <a:gd name="connsiteX81" fmla="*/ 117988 w 868002"/>
              <a:gd name="connsiteY81" fmla="*/ 295830 h 563205"/>
              <a:gd name="connsiteX82" fmla="*/ 73023 w 868002"/>
              <a:gd name="connsiteY82" fmla="*/ 314609 h 563205"/>
              <a:gd name="connsiteX83" fmla="*/ 54317 w 868002"/>
              <a:gd name="connsiteY83" fmla="*/ 359750 h 563205"/>
              <a:gd name="connsiteX84" fmla="*/ 73023 w 868002"/>
              <a:gd name="connsiteY84" fmla="*/ 404529 h 563205"/>
              <a:gd name="connsiteX85" fmla="*/ 117988 w 868002"/>
              <a:gd name="connsiteY85" fmla="*/ 422947 h 563205"/>
              <a:gd name="connsiteX86" fmla="*/ 162593 w 868002"/>
              <a:gd name="connsiteY86" fmla="*/ 404529 h 563205"/>
              <a:gd name="connsiteX87" fmla="*/ 180938 w 868002"/>
              <a:gd name="connsiteY87" fmla="*/ 359750 h 563205"/>
              <a:gd name="connsiteX88" fmla="*/ 162593 w 868002"/>
              <a:gd name="connsiteY88" fmla="*/ 314609 h 563205"/>
              <a:gd name="connsiteX89" fmla="*/ 117988 w 868002"/>
              <a:gd name="connsiteY89" fmla="*/ 295830 h 563205"/>
              <a:gd name="connsiteX90" fmla="*/ 117988 w 868002"/>
              <a:gd name="connsiteY90" fmla="*/ 241300 h 563205"/>
              <a:gd name="connsiteX91" fmla="*/ 276264 w 868002"/>
              <a:gd name="connsiteY91" fmla="*/ 241300 h 563205"/>
              <a:gd name="connsiteX92" fmla="*/ 434181 w 868002"/>
              <a:gd name="connsiteY92" fmla="*/ 241300 h 563205"/>
              <a:gd name="connsiteX93" fmla="*/ 592098 w 868002"/>
              <a:gd name="connsiteY93" fmla="*/ 241300 h 563205"/>
              <a:gd name="connsiteX94" fmla="*/ 750374 w 868002"/>
              <a:gd name="connsiteY94" fmla="*/ 241300 h 563205"/>
              <a:gd name="connsiteX95" fmla="*/ 833469 w 868002"/>
              <a:gd name="connsiteY95" fmla="*/ 276329 h 563205"/>
              <a:gd name="connsiteX96" fmla="*/ 868002 w 868002"/>
              <a:gd name="connsiteY96" fmla="*/ 359750 h 563205"/>
              <a:gd name="connsiteX97" fmla="*/ 833469 w 868002"/>
              <a:gd name="connsiteY97" fmla="*/ 442809 h 563205"/>
              <a:gd name="connsiteX98" fmla="*/ 750374 w 868002"/>
              <a:gd name="connsiteY98" fmla="*/ 477477 h 563205"/>
              <a:gd name="connsiteX99" fmla="*/ 687029 w 868002"/>
              <a:gd name="connsiteY99" fmla="*/ 477477 h 563205"/>
              <a:gd name="connsiteX100" fmla="*/ 687029 w 868002"/>
              <a:gd name="connsiteY100" fmla="*/ 527050 h 563205"/>
              <a:gd name="connsiteX101" fmla="*/ 723080 w 868002"/>
              <a:gd name="connsiteY101" fmla="*/ 527050 h 563205"/>
              <a:gd name="connsiteX102" fmla="*/ 741004 w 868002"/>
              <a:gd name="connsiteY102" fmla="*/ 545307 h 563205"/>
              <a:gd name="connsiteX103" fmla="*/ 723080 w 868002"/>
              <a:gd name="connsiteY103" fmla="*/ 563205 h 563205"/>
              <a:gd name="connsiteX104" fmla="*/ 614824 w 868002"/>
              <a:gd name="connsiteY104" fmla="*/ 563205 h 563205"/>
              <a:gd name="connsiteX105" fmla="*/ 596900 w 868002"/>
              <a:gd name="connsiteY105" fmla="*/ 545307 h 563205"/>
              <a:gd name="connsiteX106" fmla="*/ 614824 w 868002"/>
              <a:gd name="connsiteY106" fmla="*/ 527050 h 563205"/>
              <a:gd name="connsiteX107" fmla="*/ 650875 w 868002"/>
              <a:gd name="connsiteY107" fmla="*/ 527050 h 563205"/>
              <a:gd name="connsiteX108" fmla="*/ 650875 w 868002"/>
              <a:gd name="connsiteY108" fmla="*/ 477477 h 563205"/>
              <a:gd name="connsiteX109" fmla="*/ 592098 w 868002"/>
              <a:gd name="connsiteY109" fmla="*/ 477477 h 563205"/>
              <a:gd name="connsiteX110" fmla="*/ 434181 w 868002"/>
              <a:gd name="connsiteY110" fmla="*/ 477477 h 563205"/>
              <a:gd name="connsiteX111" fmla="*/ 276264 w 868002"/>
              <a:gd name="connsiteY111" fmla="*/ 477477 h 563205"/>
              <a:gd name="connsiteX112" fmla="*/ 234588 w 868002"/>
              <a:gd name="connsiteY112" fmla="*/ 477477 h 563205"/>
              <a:gd name="connsiteX113" fmla="*/ 234588 w 868002"/>
              <a:gd name="connsiteY113" fmla="*/ 527050 h 563205"/>
              <a:gd name="connsiteX114" fmla="*/ 270643 w 868002"/>
              <a:gd name="connsiteY114" fmla="*/ 527050 h 563205"/>
              <a:gd name="connsiteX115" fmla="*/ 288566 w 868002"/>
              <a:gd name="connsiteY115" fmla="*/ 545307 h 563205"/>
              <a:gd name="connsiteX116" fmla="*/ 270643 w 868002"/>
              <a:gd name="connsiteY116" fmla="*/ 563205 h 563205"/>
              <a:gd name="connsiteX117" fmla="*/ 162385 w 868002"/>
              <a:gd name="connsiteY117" fmla="*/ 563205 h 563205"/>
              <a:gd name="connsiteX118" fmla="*/ 144462 w 868002"/>
              <a:gd name="connsiteY118" fmla="*/ 545307 h 563205"/>
              <a:gd name="connsiteX119" fmla="*/ 162385 w 868002"/>
              <a:gd name="connsiteY119" fmla="*/ 527050 h 563205"/>
              <a:gd name="connsiteX120" fmla="*/ 198437 w 868002"/>
              <a:gd name="connsiteY120" fmla="*/ 527050 h 563205"/>
              <a:gd name="connsiteX121" fmla="*/ 198437 w 868002"/>
              <a:gd name="connsiteY121" fmla="*/ 477477 h 563205"/>
              <a:gd name="connsiteX122" fmla="*/ 117988 w 868002"/>
              <a:gd name="connsiteY122" fmla="*/ 477477 h 563205"/>
              <a:gd name="connsiteX123" fmla="*/ 34533 w 868002"/>
              <a:gd name="connsiteY123" fmla="*/ 442809 h 563205"/>
              <a:gd name="connsiteX124" fmla="*/ 0 w 868002"/>
              <a:gd name="connsiteY124" fmla="*/ 359750 h 563205"/>
              <a:gd name="connsiteX125" fmla="*/ 34533 w 868002"/>
              <a:gd name="connsiteY125" fmla="*/ 276329 h 563205"/>
              <a:gd name="connsiteX126" fmla="*/ 117988 w 868002"/>
              <a:gd name="connsiteY126" fmla="*/ 241300 h 563205"/>
              <a:gd name="connsiteX127" fmla="*/ 666620 w 868002"/>
              <a:gd name="connsiteY127" fmla="*/ 193560 h 563205"/>
              <a:gd name="connsiteX128" fmla="*/ 666620 w 868002"/>
              <a:gd name="connsiteY128" fmla="*/ 197525 h 563205"/>
              <a:gd name="connsiteX129" fmla="*/ 675989 w 868002"/>
              <a:gd name="connsiteY129" fmla="*/ 197525 h 563205"/>
              <a:gd name="connsiteX130" fmla="*/ 686798 w 868002"/>
              <a:gd name="connsiteY130" fmla="*/ 197525 h 563205"/>
              <a:gd name="connsiteX131" fmla="*/ 697607 w 868002"/>
              <a:gd name="connsiteY131" fmla="*/ 197525 h 563205"/>
              <a:gd name="connsiteX132" fmla="*/ 706976 w 868002"/>
              <a:gd name="connsiteY132" fmla="*/ 197525 h 563205"/>
              <a:gd name="connsiteX133" fmla="*/ 706976 w 868002"/>
              <a:gd name="connsiteY133" fmla="*/ 193560 h 563205"/>
              <a:gd name="connsiteX134" fmla="*/ 697607 w 868002"/>
              <a:gd name="connsiteY134" fmla="*/ 193560 h 563205"/>
              <a:gd name="connsiteX135" fmla="*/ 686798 w 868002"/>
              <a:gd name="connsiteY135" fmla="*/ 193560 h 563205"/>
              <a:gd name="connsiteX136" fmla="*/ 675989 w 868002"/>
              <a:gd name="connsiteY136" fmla="*/ 193560 h 563205"/>
              <a:gd name="connsiteX137" fmla="*/ 339235 w 868002"/>
              <a:gd name="connsiteY137" fmla="*/ 193560 h 563205"/>
              <a:gd name="connsiteX138" fmla="*/ 339235 w 868002"/>
              <a:gd name="connsiteY138" fmla="*/ 197525 h 563205"/>
              <a:gd name="connsiteX139" fmla="*/ 348603 w 868002"/>
              <a:gd name="connsiteY139" fmla="*/ 197525 h 563205"/>
              <a:gd name="connsiteX140" fmla="*/ 359773 w 868002"/>
              <a:gd name="connsiteY140" fmla="*/ 197525 h 563205"/>
              <a:gd name="connsiteX141" fmla="*/ 370582 w 868002"/>
              <a:gd name="connsiteY141" fmla="*/ 197525 h 563205"/>
              <a:gd name="connsiteX142" fmla="*/ 379950 w 868002"/>
              <a:gd name="connsiteY142" fmla="*/ 197525 h 563205"/>
              <a:gd name="connsiteX143" fmla="*/ 379950 w 868002"/>
              <a:gd name="connsiteY143" fmla="*/ 193560 h 563205"/>
              <a:gd name="connsiteX144" fmla="*/ 370582 w 868002"/>
              <a:gd name="connsiteY144" fmla="*/ 193560 h 563205"/>
              <a:gd name="connsiteX145" fmla="*/ 359773 w 868002"/>
              <a:gd name="connsiteY145" fmla="*/ 193560 h 563205"/>
              <a:gd name="connsiteX146" fmla="*/ 348603 w 868002"/>
              <a:gd name="connsiteY146" fmla="*/ 193560 h 563205"/>
              <a:gd name="connsiteX147" fmla="*/ 486463 w 868002"/>
              <a:gd name="connsiteY147" fmla="*/ 188514 h 563205"/>
              <a:gd name="connsiteX148" fmla="*/ 486463 w 868002"/>
              <a:gd name="connsiteY148" fmla="*/ 197525 h 563205"/>
              <a:gd name="connsiteX149" fmla="*/ 540150 w 868002"/>
              <a:gd name="connsiteY149" fmla="*/ 197525 h 563205"/>
              <a:gd name="connsiteX150" fmla="*/ 593477 w 868002"/>
              <a:gd name="connsiteY150" fmla="*/ 197525 h 563205"/>
              <a:gd name="connsiteX151" fmla="*/ 593477 w 868002"/>
              <a:gd name="connsiteY151" fmla="*/ 188514 h 563205"/>
              <a:gd name="connsiteX152" fmla="*/ 540150 w 868002"/>
              <a:gd name="connsiteY152" fmla="*/ 188514 h 563205"/>
              <a:gd name="connsiteX153" fmla="*/ 159438 w 868002"/>
              <a:gd name="connsiteY153" fmla="*/ 188514 h 563205"/>
              <a:gd name="connsiteX154" fmla="*/ 159438 w 868002"/>
              <a:gd name="connsiteY154" fmla="*/ 197525 h 563205"/>
              <a:gd name="connsiteX155" fmla="*/ 213125 w 868002"/>
              <a:gd name="connsiteY155" fmla="*/ 197525 h 563205"/>
              <a:gd name="connsiteX156" fmla="*/ 266812 w 868002"/>
              <a:gd name="connsiteY156" fmla="*/ 197525 h 563205"/>
              <a:gd name="connsiteX157" fmla="*/ 266812 w 868002"/>
              <a:gd name="connsiteY157" fmla="*/ 188514 h 563205"/>
              <a:gd name="connsiteX158" fmla="*/ 213125 w 868002"/>
              <a:gd name="connsiteY158" fmla="*/ 188514 h 563205"/>
              <a:gd name="connsiteX159" fmla="*/ 697607 w 868002"/>
              <a:gd name="connsiteY159" fmla="*/ 163283 h 563205"/>
              <a:gd name="connsiteX160" fmla="*/ 688600 w 868002"/>
              <a:gd name="connsiteY160" fmla="*/ 176259 h 563205"/>
              <a:gd name="connsiteX161" fmla="*/ 693284 w 868002"/>
              <a:gd name="connsiteY161" fmla="*/ 176259 h 563205"/>
              <a:gd name="connsiteX162" fmla="*/ 693284 w 868002"/>
              <a:gd name="connsiteY162" fmla="*/ 189235 h 563205"/>
              <a:gd name="connsiteX163" fmla="*/ 697607 w 868002"/>
              <a:gd name="connsiteY163" fmla="*/ 189235 h 563205"/>
              <a:gd name="connsiteX164" fmla="*/ 702292 w 868002"/>
              <a:gd name="connsiteY164" fmla="*/ 189235 h 563205"/>
              <a:gd name="connsiteX165" fmla="*/ 702292 w 868002"/>
              <a:gd name="connsiteY165" fmla="*/ 176259 h 563205"/>
              <a:gd name="connsiteX166" fmla="*/ 706976 w 868002"/>
              <a:gd name="connsiteY166" fmla="*/ 176259 h 563205"/>
              <a:gd name="connsiteX167" fmla="*/ 675989 w 868002"/>
              <a:gd name="connsiteY167" fmla="*/ 163283 h 563205"/>
              <a:gd name="connsiteX168" fmla="*/ 666620 w 868002"/>
              <a:gd name="connsiteY168" fmla="*/ 176259 h 563205"/>
              <a:gd name="connsiteX169" fmla="*/ 671305 w 868002"/>
              <a:gd name="connsiteY169" fmla="*/ 176259 h 563205"/>
              <a:gd name="connsiteX170" fmla="*/ 671305 w 868002"/>
              <a:gd name="connsiteY170" fmla="*/ 189235 h 563205"/>
              <a:gd name="connsiteX171" fmla="*/ 675989 w 868002"/>
              <a:gd name="connsiteY171" fmla="*/ 189235 h 563205"/>
              <a:gd name="connsiteX172" fmla="*/ 680312 w 868002"/>
              <a:gd name="connsiteY172" fmla="*/ 189235 h 563205"/>
              <a:gd name="connsiteX173" fmla="*/ 680312 w 868002"/>
              <a:gd name="connsiteY173" fmla="*/ 176259 h 563205"/>
              <a:gd name="connsiteX174" fmla="*/ 684996 w 868002"/>
              <a:gd name="connsiteY174" fmla="*/ 176259 h 563205"/>
              <a:gd name="connsiteX175" fmla="*/ 486463 w 868002"/>
              <a:gd name="connsiteY175" fmla="*/ 163283 h 563205"/>
              <a:gd name="connsiteX176" fmla="*/ 486463 w 868002"/>
              <a:gd name="connsiteY176" fmla="*/ 173015 h 563205"/>
              <a:gd name="connsiteX177" fmla="*/ 540150 w 868002"/>
              <a:gd name="connsiteY177" fmla="*/ 173015 h 563205"/>
              <a:gd name="connsiteX178" fmla="*/ 593477 w 868002"/>
              <a:gd name="connsiteY178" fmla="*/ 173015 h 563205"/>
              <a:gd name="connsiteX179" fmla="*/ 593477 w 868002"/>
              <a:gd name="connsiteY179" fmla="*/ 163283 h 563205"/>
              <a:gd name="connsiteX180" fmla="*/ 540150 w 868002"/>
              <a:gd name="connsiteY180" fmla="*/ 163283 h 563205"/>
              <a:gd name="connsiteX181" fmla="*/ 370582 w 868002"/>
              <a:gd name="connsiteY181" fmla="*/ 163283 h 563205"/>
              <a:gd name="connsiteX182" fmla="*/ 361214 w 868002"/>
              <a:gd name="connsiteY182" fmla="*/ 176259 h 563205"/>
              <a:gd name="connsiteX183" fmla="*/ 365898 w 868002"/>
              <a:gd name="connsiteY183" fmla="*/ 176259 h 563205"/>
              <a:gd name="connsiteX184" fmla="*/ 365898 w 868002"/>
              <a:gd name="connsiteY184" fmla="*/ 189235 h 563205"/>
              <a:gd name="connsiteX185" fmla="*/ 370582 w 868002"/>
              <a:gd name="connsiteY185" fmla="*/ 189235 h 563205"/>
              <a:gd name="connsiteX186" fmla="*/ 375266 w 868002"/>
              <a:gd name="connsiteY186" fmla="*/ 189235 h 563205"/>
              <a:gd name="connsiteX187" fmla="*/ 375266 w 868002"/>
              <a:gd name="connsiteY187" fmla="*/ 176259 h 563205"/>
              <a:gd name="connsiteX188" fmla="*/ 379590 w 868002"/>
              <a:gd name="connsiteY188" fmla="*/ 176259 h 563205"/>
              <a:gd name="connsiteX189" fmla="*/ 348603 w 868002"/>
              <a:gd name="connsiteY189" fmla="*/ 163283 h 563205"/>
              <a:gd name="connsiteX190" fmla="*/ 339595 w 868002"/>
              <a:gd name="connsiteY190" fmla="*/ 176259 h 563205"/>
              <a:gd name="connsiteX191" fmla="*/ 343919 w 868002"/>
              <a:gd name="connsiteY191" fmla="*/ 176259 h 563205"/>
              <a:gd name="connsiteX192" fmla="*/ 343919 w 868002"/>
              <a:gd name="connsiteY192" fmla="*/ 189235 h 563205"/>
              <a:gd name="connsiteX193" fmla="*/ 348603 w 868002"/>
              <a:gd name="connsiteY193" fmla="*/ 189235 h 563205"/>
              <a:gd name="connsiteX194" fmla="*/ 353287 w 868002"/>
              <a:gd name="connsiteY194" fmla="*/ 189235 h 563205"/>
              <a:gd name="connsiteX195" fmla="*/ 353287 w 868002"/>
              <a:gd name="connsiteY195" fmla="*/ 176259 h 563205"/>
              <a:gd name="connsiteX196" fmla="*/ 357971 w 868002"/>
              <a:gd name="connsiteY196" fmla="*/ 176259 h 563205"/>
              <a:gd name="connsiteX197" fmla="*/ 159438 w 868002"/>
              <a:gd name="connsiteY197" fmla="*/ 163283 h 563205"/>
              <a:gd name="connsiteX198" fmla="*/ 159438 w 868002"/>
              <a:gd name="connsiteY198" fmla="*/ 173015 h 563205"/>
              <a:gd name="connsiteX199" fmla="*/ 213125 w 868002"/>
              <a:gd name="connsiteY199" fmla="*/ 173015 h 563205"/>
              <a:gd name="connsiteX200" fmla="*/ 266812 w 868002"/>
              <a:gd name="connsiteY200" fmla="*/ 173015 h 563205"/>
              <a:gd name="connsiteX201" fmla="*/ 266812 w 868002"/>
              <a:gd name="connsiteY201" fmla="*/ 163283 h 563205"/>
              <a:gd name="connsiteX202" fmla="*/ 213125 w 868002"/>
              <a:gd name="connsiteY202" fmla="*/ 163283 h 563205"/>
              <a:gd name="connsiteX203" fmla="*/ 563931 w 868002"/>
              <a:gd name="connsiteY203" fmla="*/ 12357 h 563205"/>
              <a:gd name="connsiteX204" fmla="*/ 563931 w 868002"/>
              <a:gd name="connsiteY204" fmla="*/ 71729 h 563205"/>
              <a:gd name="connsiteX205" fmla="*/ 563931 w 868002"/>
              <a:gd name="connsiteY205" fmla="*/ 72090 h 563205"/>
              <a:gd name="connsiteX206" fmla="*/ 569336 w 868002"/>
              <a:gd name="connsiteY206" fmla="*/ 80380 h 563205"/>
              <a:gd name="connsiteX207" fmla="*/ 574740 w 868002"/>
              <a:gd name="connsiteY207" fmla="*/ 72090 h 563205"/>
              <a:gd name="connsiteX208" fmla="*/ 580505 w 868002"/>
              <a:gd name="connsiteY208" fmla="*/ 80380 h 563205"/>
              <a:gd name="connsiteX209" fmla="*/ 585910 w 868002"/>
              <a:gd name="connsiteY209" fmla="*/ 72090 h 563205"/>
              <a:gd name="connsiteX210" fmla="*/ 591315 w 868002"/>
              <a:gd name="connsiteY210" fmla="*/ 80380 h 563205"/>
              <a:gd name="connsiteX211" fmla="*/ 596720 w 868002"/>
              <a:gd name="connsiteY211" fmla="*/ 72090 h 563205"/>
              <a:gd name="connsiteX212" fmla="*/ 602124 w 868002"/>
              <a:gd name="connsiteY212" fmla="*/ 80380 h 563205"/>
              <a:gd name="connsiteX213" fmla="*/ 607529 w 868002"/>
              <a:gd name="connsiteY213" fmla="*/ 72090 h 563205"/>
              <a:gd name="connsiteX214" fmla="*/ 613294 w 868002"/>
              <a:gd name="connsiteY214" fmla="*/ 80380 h 563205"/>
              <a:gd name="connsiteX215" fmla="*/ 618699 w 868002"/>
              <a:gd name="connsiteY215" fmla="*/ 72090 h 563205"/>
              <a:gd name="connsiteX216" fmla="*/ 624103 w 868002"/>
              <a:gd name="connsiteY216" fmla="*/ 80380 h 563205"/>
              <a:gd name="connsiteX217" fmla="*/ 629508 w 868002"/>
              <a:gd name="connsiteY217" fmla="*/ 72090 h 563205"/>
              <a:gd name="connsiteX218" fmla="*/ 629508 w 868002"/>
              <a:gd name="connsiteY218" fmla="*/ 12357 h 563205"/>
              <a:gd name="connsiteX219" fmla="*/ 236906 w 868002"/>
              <a:gd name="connsiteY219" fmla="*/ 12357 h 563205"/>
              <a:gd name="connsiteX220" fmla="*/ 236906 w 868002"/>
              <a:gd name="connsiteY220" fmla="*/ 71729 h 563205"/>
              <a:gd name="connsiteX221" fmla="*/ 236906 w 868002"/>
              <a:gd name="connsiteY221" fmla="*/ 72090 h 563205"/>
              <a:gd name="connsiteX222" fmla="*/ 242310 w 868002"/>
              <a:gd name="connsiteY222" fmla="*/ 80380 h 563205"/>
              <a:gd name="connsiteX223" fmla="*/ 247715 w 868002"/>
              <a:gd name="connsiteY223" fmla="*/ 72090 h 563205"/>
              <a:gd name="connsiteX224" fmla="*/ 253120 w 868002"/>
              <a:gd name="connsiteY224" fmla="*/ 80380 h 563205"/>
              <a:gd name="connsiteX225" fmla="*/ 258524 w 868002"/>
              <a:gd name="connsiteY225" fmla="*/ 72090 h 563205"/>
              <a:gd name="connsiteX226" fmla="*/ 264289 w 868002"/>
              <a:gd name="connsiteY226" fmla="*/ 80380 h 563205"/>
              <a:gd name="connsiteX227" fmla="*/ 269694 w 868002"/>
              <a:gd name="connsiteY227" fmla="*/ 72090 h 563205"/>
              <a:gd name="connsiteX228" fmla="*/ 275099 w 868002"/>
              <a:gd name="connsiteY228" fmla="*/ 80380 h 563205"/>
              <a:gd name="connsiteX229" fmla="*/ 280864 w 868002"/>
              <a:gd name="connsiteY229" fmla="*/ 72090 h 563205"/>
              <a:gd name="connsiteX230" fmla="*/ 286269 w 868002"/>
              <a:gd name="connsiteY230" fmla="*/ 80380 h 563205"/>
              <a:gd name="connsiteX231" fmla="*/ 291673 w 868002"/>
              <a:gd name="connsiteY231" fmla="*/ 72090 h 563205"/>
              <a:gd name="connsiteX232" fmla="*/ 297078 w 868002"/>
              <a:gd name="connsiteY232" fmla="*/ 80380 h 563205"/>
              <a:gd name="connsiteX233" fmla="*/ 302483 w 868002"/>
              <a:gd name="connsiteY233" fmla="*/ 72090 h 563205"/>
              <a:gd name="connsiteX234" fmla="*/ 302483 w 868002"/>
              <a:gd name="connsiteY234" fmla="*/ 12357 h 563205"/>
              <a:gd name="connsiteX235" fmla="*/ 474573 w 868002"/>
              <a:gd name="connsiteY235" fmla="*/ 0 h 563205"/>
              <a:gd name="connsiteX236" fmla="*/ 536575 w 868002"/>
              <a:gd name="connsiteY236" fmla="*/ 0 h 563205"/>
              <a:gd name="connsiteX237" fmla="*/ 540150 w 868002"/>
              <a:gd name="connsiteY237" fmla="*/ 0 h 563205"/>
              <a:gd name="connsiteX238" fmla="*/ 563931 w 868002"/>
              <a:gd name="connsiteY238" fmla="*/ 0 h 563205"/>
              <a:gd name="connsiteX239" fmla="*/ 629508 w 868002"/>
              <a:gd name="connsiteY239" fmla="*/ 0 h 563205"/>
              <a:gd name="connsiteX240" fmla="*/ 656866 w 868002"/>
              <a:gd name="connsiteY240" fmla="*/ 0 h 563205"/>
              <a:gd name="connsiteX241" fmla="*/ 675989 w 868002"/>
              <a:gd name="connsiteY241" fmla="*/ 0 h 563205"/>
              <a:gd name="connsiteX242" fmla="*/ 686798 w 868002"/>
              <a:gd name="connsiteY242" fmla="*/ 0 h 563205"/>
              <a:gd name="connsiteX243" fmla="*/ 697607 w 868002"/>
              <a:gd name="connsiteY243" fmla="*/ 0 h 563205"/>
              <a:gd name="connsiteX244" fmla="*/ 718866 w 868002"/>
              <a:gd name="connsiteY244" fmla="*/ 0 h 563205"/>
              <a:gd name="connsiteX245" fmla="*/ 731477 w 868002"/>
              <a:gd name="connsiteY245" fmla="*/ 12616 h 563205"/>
              <a:gd name="connsiteX246" fmla="*/ 731477 w 868002"/>
              <a:gd name="connsiteY246" fmla="*/ 210862 h 563205"/>
              <a:gd name="connsiteX247" fmla="*/ 718866 w 868002"/>
              <a:gd name="connsiteY247" fmla="*/ 223478 h 563205"/>
              <a:gd name="connsiteX248" fmla="*/ 697607 w 868002"/>
              <a:gd name="connsiteY248" fmla="*/ 223478 h 563205"/>
              <a:gd name="connsiteX249" fmla="*/ 686798 w 868002"/>
              <a:gd name="connsiteY249" fmla="*/ 223478 h 563205"/>
              <a:gd name="connsiteX250" fmla="*/ 675989 w 868002"/>
              <a:gd name="connsiteY250" fmla="*/ 223478 h 563205"/>
              <a:gd name="connsiteX251" fmla="*/ 540150 w 868002"/>
              <a:gd name="connsiteY251" fmla="*/ 223478 h 563205"/>
              <a:gd name="connsiteX252" fmla="*/ 474573 w 868002"/>
              <a:gd name="connsiteY252" fmla="*/ 223478 h 563205"/>
              <a:gd name="connsiteX253" fmla="*/ 461962 w 868002"/>
              <a:gd name="connsiteY253" fmla="*/ 210862 h 563205"/>
              <a:gd name="connsiteX254" fmla="*/ 461962 w 868002"/>
              <a:gd name="connsiteY254" fmla="*/ 12616 h 563205"/>
              <a:gd name="connsiteX255" fmla="*/ 474573 w 868002"/>
              <a:gd name="connsiteY255" fmla="*/ 0 h 563205"/>
              <a:gd name="connsiteX256" fmla="*/ 147548 w 868002"/>
              <a:gd name="connsiteY256" fmla="*/ 0 h 563205"/>
              <a:gd name="connsiteX257" fmla="*/ 209550 w 868002"/>
              <a:gd name="connsiteY257" fmla="*/ 0 h 563205"/>
              <a:gd name="connsiteX258" fmla="*/ 213125 w 868002"/>
              <a:gd name="connsiteY258" fmla="*/ 0 h 563205"/>
              <a:gd name="connsiteX259" fmla="*/ 236906 w 868002"/>
              <a:gd name="connsiteY259" fmla="*/ 0 h 563205"/>
              <a:gd name="connsiteX260" fmla="*/ 302483 w 868002"/>
              <a:gd name="connsiteY260" fmla="*/ 0 h 563205"/>
              <a:gd name="connsiteX261" fmla="*/ 329841 w 868002"/>
              <a:gd name="connsiteY261" fmla="*/ 0 h 563205"/>
              <a:gd name="connsiteX262" fmla="*/ 348603 w 868002"/>
              <a:gd name="connsiteY262" fmla="*/ 0 h 563205"/>
              <a:gd name="connsiteX263" fmla="*/ 359773 w 868002"/>
              <a:gd name="connsiteY263" fmla="*/ 0 h 563205"/>
              <a:gd name="connsiteX264" fmla="*/ 370582 w 868002"/>
              <a:gd name="connsiteY264" fmla="*/ 0 h 563205"/>
              <a:gd name="connsiteX265" fmla="*/ 391840 w 868002"/>
              <a:gd name="connsiteY265" fmla="*/ 0 h 563205"/>
              <a:gd name="connsiteX266" fmla="*/ 404451 w 868002"/>
              <a:gd name="connsiteY266" fmla="*/ 12616 h 563205"/>
              <a:gd name="connsiteX267" fmla="*/ 404451 w 868002"/>
              <a:gd name="connsiteY267" fmla="*/ 210862 h 563205"/>
              <a:gd name="connsiteX268" fmla="*/ 391840 w 868002"/>
              <a:gd name="connsiteY268" fmla="*/ 223478 h 563205"/>
              <a:gd name="connsiteX269" fmla="*/ 370582 w 868002"/>
              <a:gd name="connsiteY269" fmla="*/ 223478 h 563205"/>
              <a:gd name="connsiteX270" fmla="*/ 359773 w 868002"/>
              <a:gd name="connsiteY270" fmla="*/ 223478 h 563205"/>
              <a:gd name="connsiteX271" fmla="*/ 348603 w 868002"/>
              <a:gd name="connsiteY271" fmla="*/ 223478 h 563205"/>
              <a:gd name="connsiteX272" fmla="*/ 213125 w 868002"/>
              <a:gd name="connsiteY272" fmla="*/ 223478 h 563205"/>
              <a:gd name="connsiteX273" fmla="*/ 147548 w 868002"/>
              <a:gd name="connsiteY273" fmla="*/ 223478 h 563205"/>
              <a:gd name="connsiteX274" fmla="*/ 134937 w 868002"/>
              <a:gd name="connsiteY274" fmla="*/ 210862 h 563205"/>
              <a:gd name="connsiteX275" fmla="*/ 134937 w 868002"/>
              <a:gd name="connsiteY275" fmla="*/ 12616 h 563205"/>
              <a:gd name="connsiteX276" fmla="*/ 147548 w 868002"/>
              <a:gd name="connsiteY276" fmla="*/ 0 h 5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close/>
                <a:moveTo>
                  <a:pt x="486463" y="188514"/>
                </a:moveTo>
                <a:lnTo>
                  <a:pt x="486463" y="197525"/>
                </a:lnTo>
                <a:lnTo>
                  <a:pt x="540150" y="197525"/>
                </a:lnTo>
                <a:lnTo>
                  <a:pt x="593477" y="197525"/>
                </a:lnTo>
                <a:lnTo>
                  <a:pt x="593477" y="188514"/>
                </a:lnTo>
                <a:lnTo>
                  <a:pt x="540150" y="188514"/>
                </a:lnTo>
                <a:close/>
                <a:moveTo>
                  <a:pt x="159438" y="188514"/>
                </a:moveTo>
                <a:lnTo>
                  <a:pt x="159438" y="197525"/>
                </a:lnTo>
                <a:lnTo>
                  <a:pt x="213125" y="197525"/>
                </a:lnTo>
                <a:lnTo>
                  <a:pt x="266812" y="197525"/>
                </a:lnTo>
                <a:lnTo>
                  <a:pt x="266812" y="188514"/>
                </a:lnTo>
                <a:lnTo>
                  <a:pt x="213125"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close/>
                <a:moveTo>
                  <a:pt x="675989" y="163283"/>
                </a:moveTo>
                <a:lnTo>
                  <a:pt x="666620" y="176259"/>
                </a:lnTo>
                <a:lnTo>
                  <a:pt x="671305" y="176259"/>
                </a:lnTo>
                <a:lnTo>
                  <a:pt x="671305" y="189235"/>
                </a:lnTo>
                <a:lnTo>
                  <a:pt x="675989" y="189235"/>
                </a:lnTo>
                <a:lnTo>
                  <a:pt x="680312" y="189235"/>
                </a:lnTo>
                <a:lnTo>
                  <a:pt x="680312" y="176259"/>
                </a:lnTo>
                <a:lnTo>
                  <a:pt x="684996" y="176259"/>
                </a:lnTo>
                <a:close/>
                <a:moveTo>
                  <a:pt x="486463" y="163283"/>
                </a:moveTo>
                <a:lnTo>
                  <a:pt x="486463" y="173015"/>
                </a:lnTo>
                <a:lnTo>
                  <a:pt x="540150" y="173015"/>
                </a:lnTo>
                <a:lnTo>
                  <a:pt x="593477" y="173015"/>
                </a:lnTo>
                <a:lnTo>
                  <a:pt x="593477" y="163283"/>
                </a:lnTo>
                <a:lnTo>
                  <a:pt x="540150"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close/>
                <a:moveTo>
                  <a:pt x="348603" y="163283"/>
                </a:moveTo>
                <a:lnTo>
                  <a:pt x="339595" y="176259"/>
                </a:lnTo>
                <a:lnTo>
                  <a:pt x="343919" y="176259"/>
                </a:lnTo>
                <a:lnTo>
                  <a:pt x="343919" y="189235"/>
                </a:lnTo>
                <a:lnTo>
                  <a:pt x="348603" y="189235"/>
                </a:lnTo>
                <a:lnTo>
                  <a:pt x="353287" y="189235"/>
                </a:lnTo>
                <a:lnTo>
                  <a:pt x="353287" y="176259"/>
                </a:lnTo>
                <a:lnTo>
                  <a:pt x="357971" y="176259"/>
                </a:lnTo>
                <a:close/>
                <a:moveTo>
                  <a:pt x="159438" y="163283"/>
                </a:moveTo>
                <a:lnTo>
                  <a:pt x="159438" y="173015"/>
                </a:lnTo>
                <a:lnTo>
                  <a:pt x="213125" y="173015"/>
                </a:lnTo>
                <a:lnTo>
                  <a:pt x="266812" y="173015"/>
                </a:lnTo>
                <a:lnTo>
                  <a:pt x="266812" y="163283"/>
                </a:lnTo>
                <a:lnTo>
                  <a:pt x="213125"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9" name="Freeform 47">
            <a:extLst>
              <a:ext uri="{FF2B5EF4-FFF2-40B4-BE49-F238E27FC236}">
                <a16:creationId xmlns:a16="http://schemas.microsoft.com/office/drawing/2014/main" id="{F996CBBE-F309-05F9-9337-41F8AB121721}"/>
              </a:ext>
            </a:extLst>
          </p:cNvPr>
          <p:cNvSpPr>
            <a:spLocks noChangeArrowheads="1"/>
          </p:cNvSpPr>
          <p:nvPr/>
        </p:nvSpPr>
        <p:spPr bwMode="auto">
          <a:xfrm>
            <a:off x="5642492" y="5297586"/>
            <a:ext cx="435590" cy="416539"/>
          </a:xfrm>
          <a:custGeom>
            <a:avLst/>
            <a:gdLst>
              <a:gd name="connsiteX0" fmla="*/ 769767 w 871179"/>
              <a:gd name="connsiteY0" fmla="*/ 786285 h 833078"/>
              <a:gd name="connsiteX1" fmla="*/ 769767 w 871179"/>
              <a:gd name="connsiteY1" fmla="*/ 792764 h 833078"/>
              <a:gd name="connsiteX2" fmla="*/ 787388 w 871179"/>
              <a:gd name="connsiteY2" fmla="*/ 792764 h 833078"/>
              <a:gd name="connsiteX3" fmla="*/ 805369 w 871179"/>
              <a:gd name="connsiteY3" fmla="*/ 792764 h 833078"/>
              <a:gd name="connsiteX4" fmla="*/ 822990 w 871179"/>
              <a:gd name="connsiteY4" fmla="*/ 792764 h 833078"/>
              <a:gd name="connsiteX5" fmla="*/ 832340 w 871179"/>
              <a:gd name="connsiteY5" fmla="*/ 792764 h 833078"/>
              <a:gd name="connsiteX6" fmla="*/ 832340 w 871179"/>
              <a:gd name="connsiteY6" fmla="*/ 786285 h 833078"/>
              <a:gd name="connsiteX7" fmla="*/ 822990 w 871179"/>
              <a:gd name="connsiteY7" fmla="*/ 786285 h 833078"/>
              <a:gd name="connsiteX8" fmla="*/ 805369 w 871179"/>
              <a:gd name="connsiteY8" fmla="*/ 786285 h 833078"/>
              <a:gd name="connsiteX9" fmla="*/ 787388 w 871179"/>
              <a:gd name="connsiteY9" fmla="*/ 786285 h 833078"/>
              <a:gd name="connsiteX10" fmla="*/ 315742 w 871179"/>
              <a:gd name="connsiteY10" fmla="*/ 786285 h 833078"/>
              <a:gd name="connsiteX11" fmla="*/ 315742 w 871179"/>
              <a:gd name="connsiteY11" fmla="*/ 792764 h 833078"/>
              <a:gd name="connsiteX12" fmla="*/ 333363 w 871179"/>
              <a:gd name="connsiteY12" fmla="*/ 792764 h 833078"/>
              <a:gd name="connsiteX13" fmla="*/ 350984 w 871179"/>
              <a:gd name="connsiteY13" fmla="*/ 792764 h 833078"/>
              <a:gd name="connsiteX14" fmla="*/ 368965 w 871179"/>
              <a:gd name="connsiteY14" fmla="*/ 792764 h 833078"/>
              <a:gd name="connsiteX15" fmla="*/ 378315 w 871179"/>
              <a:gd name="connsiteY15" fmla="*/ 792764 h 833078"/>
              <a:gd name="connsiteX16" fmla="*/ 378315 w 871179"/>
              <a:gd name="connsiteY16" fmla="*/ 786285 h 833078"/>
              <a:gd name="connsiteX17" fmla="*/ 368965 w 871179"/>
              <a:gd name="connsiteY17" fmla="*/ 786285 h 833078"/>
              <a:gd name="connsiteX18" fmla="*/ 350984 w 871179"/>
              <a:gd name="connsiteY18" fmla="*/ 786285 h 833078"/>
              <a:gd name="connsiteX19" fmla="*/ 333363 w 871179"/>
              <a:gd name="connsiteY19" fmla="*/ 786285 h 833078"/>
              <a:gd name="connsiteX20" fmla="*/ 492144 w 871179"/>
              <a:gd name="connsiteY20" fmla="*/ 778366 h 833078"/>
              <a:gd name="connsiteX21" fmla="*/ 492144 w 871179"/>
              <a:gd name="connsiteY21" fmla="*/ 792764 h 833078"/>
              <a:gd name="connsiteX22" fmla="*/ 502214 w 871179"/>
              <a:gd name="connsiteY22" fmla="*/ 792764 h 833078"/>
              <a:gd name="connsiteX23" fmla="*/ 520194 w 871179"/>
              <a:gd name="connsiteY23" fmla="*/ 792764 h 833078"/>
              <a:gd name="connsiteX24" fmla="*/ 537815 w 871179"/>
              <a:gd name="connsiteY24" fmla="*/ 792764 h 833078"/>
              <a:gd name="connsiteX25" fmla="*/ 555796 w 871179"/>
              <a:gd name="connsiteY25" fmla="*/ 792764 h 833078"/>
              <a:gd name="connsiteX26" fmla="*/ 573417 w 871179"/>
              <a:gd name="connsiteY26" fmla="*/ 792764 h 833078"/>
              <a:gd name="connsiteX27" fmla="*/ 591398 w 871179"/>
              <a:gd name="connsiteY27" fmla="*/ 792764 h 833078"/>
              <a:gd name="connsiteX28" fmla="*/ 609019 w 871179"/>
              <a:gd name="connsiteY28" fmla="*/ 792764 h 833078"/>
              <a:gd name="connsiteX29" fmla="*/ 627000 w 871179"/>
              <a:gd name="connsiteY29" fmla="*/ 792764 h 833078"/>
              <a:gd name="connsiteX30" fmla="*/ 644981 w 871179"/>
              <a:gd name="connsiteY30" fmla="*/ 792764 h 833078"/>
              <a:gd name="connsiteX31" fmla="*/ 657567 w 871179"/>
              <a:gd name="connsiteY31" fmla="*/ 792764 h 833078"/>
              <a:gd name="connsiteX32" fmla="*/ 657567 w 871179"/>
              <a:gd name="connsiteY32" fmla="*/ 778366 h 833078"/>
              <a:gd name="connsiteX33" fmla="*/ 644981 w 871179"/>
              <a:gd name="connsiteY33" fmla="*/ 778366 h 833078"/>
              <a:gd name="connsiteX34" fmla="*/ 627000 w 871179"/>
              <a:gd name="connsiteY34" fmla="*/ 778366 h 833078"/>
              <a:gd name="connsiteX35" fmla="*/ 609019 w 871179"/>
              <a:gd name="connsiteY35" fmla="*/ 778366 h 833078"/>
              <a:gd name="connsiteX36" fmla="*/ 591398 w 871179"/>
              <a:gd name="connsiteY36" fmla="*/ 778366 h 833078"/>
              <a:gd name="connsiteX37" fmla="*/ 573417 w 871179"/>
              <a:gd name="connsiteY37" fmla="*/ 778366 h 833078"/>
              <a:gd name="connsiteX38" fmla="*/ 555796 w 871179"/>
              <a:gd name="connsiteY38" fmla="*/ 778366 h 833078"/>
              <a:gd name="connsiteX39" fmla="*/ 537815 w 871179"/>
              <a:gd name="connsiteY39" fmla="*/ 778366 h 833078"/>
              <a:gd name="connsiteX40" fmla="*/ 520194 w 871179"/>
              <a:gd name="connsiteY40" fmla="*/ 778366 h 833078"/>
              <a:gd name="connsiteX41" fmla="*/ 502214 w 871179"/>
              <a:gd name="connsiteY41" fmla="*/ 778366 h 833078"/>
              <a:gd name="connsiteX42" fmla="*/ 37759 w 871179"/>
              <a:gd name="connsiteY42" fmla="*/ 778366 h 833078"/>
              <a:gd name="connsiteX43" fmla="*/ 37759 w 871179"/>
              <a:gd name="connsiteY43" fmla="*/ 792764 h 833078"/>
              <a:gd name="connsiteX44" fmla="*/ 48188 w 871179"/>
              <a:gd name="connsiteY44" fmla="*/ 792764 h 833078"/>
              <a:gd name="connsiteX45" fmla="*/ 66169 w 871179"/>
              <a:gd name="connsiteY45" fmla="*/ 792764 h 833078"/>
              <a:gd name="connsiteX46" fmla="*/ 83790 w 871179"/>
              <a:gd name="connsiteY46" fmla="*/ 792764 h 833078"/>
              <a:gd name="connsiteX47" fmla="*/ 101771 w 871179"/>
              <a:gd name="connsiteY47" fmla="*/ 792764 h 833078"/>
              <a:gd name="connsiteX48" fmla="*/ 119392 w 871179"/>
              <a:gd name="connsiteY48" fmla="*/ 792764 h 833078"/>
              <a:gd name="connsiteX49" fmla="*/ 137373 w 871179"/>
              <a:gd name="connsiteY49" fmla="*/ 792764 h 833078"/>
              <a:gd name="connsiteX50" fmla="*/ 154994 w 871179"/>
              <a:gd name="connsiteY50" fmla="*/ 792764 h 833078"/>
              <a:gd name="connsiteX51" fmla="*/ 172975 w 871179"/>
              <a:gd name="connsiteY51" fmla="*/ 792764 h 833078"/>
              <a:gd name="connsiteX52" fmla="*/ 190956 w 871179"/>
              <a:gd name="connsiteY52" fmla="*/ 792764 h 833078"/>
              <a:gd name="connsiteX53" fmla="*/ 203542 w 871179"/>
              <a:gd name="connsiteY53" fmla="*/ 792764 h 833078"/>
              <a:gd name="connsiteX54" fmla="*/ 203542 w 871179"/>
              <a:gd name="connsiteY54" fmla="*/ 778366 h 833078"/>
              <a:gd name="connsiteX55" fmla="*/ 190956 w 871179"/>
              <a:gd name="connsiteY55" fmla="*/ 778366 h 833078"/>
              <a:gd name="connsiteX56" fmla="*/ 172975 w 871179"/>
              <a:gd name="connsiteY56" fmla="*/ 778366 h 833078"/>
              <a:gd name="connsiteX57" fmla="*/ 154994 w 871179"/>
              <a:gd name="connsiteY57" fmla="*/ 778366 h 833078"/>
              <a:gd name="connsiteX58" fmla="*/ 137373 w 871179"/>
              <a:gd name="connsiteY58" fmla="*/ 778366 h 833078"/>
              <a:gd name="connsiteX59" fmla="*/ 119392 w 871179"/>
              <a:gd name="connsiteY59" fmla="*/ 778366 h 833078"/>
              <a:gd name="connsiteX60" fmla="*/ 101771 w 871179"/>
              <a:gd name="connsiteY60" fmla="*/ 778366 h 833078"/>
              <a:gd name="connsiteX61" fmla="*/ 83790 w 871179"/>
              <a:gd name="connsiteY61" fmla="*/ 778366 h 833078"/>
              <a:gd name="connsiteX62" fmla="*/ 66169 w 871179"/>
              <a:gd name="connsiteY62" fmla="*/ 778366 h 833078"/>
              <a:gd name="connsiteX63" fmla="*/ 48188 w 871179"/>
              <a:gd name="connsiteY63" fmla="*/ 778366 h 833078"/>
              <a:gd name="connsiteX64" fmla="*/ 817956 w 871179"/>
              <a:gd name="connsiteY64" fmla="*/ 739492 h 833078"/>
              <a:gd name="connsiteX65" fmla="*/ 805369 w 871179"/>
              <a:gd name="connsiteY65" fmla="*/ 757489 h 833078"/>
              <a:gd name="connsiteX66" fmla="*/ 803571 w 871179"/>
              <a:gd name="connsiteY66" fmla="*/ 759649 h 833078"/>
              <a:gd name="connsiteX67" fmla="*/ 805369 w 871179"/>
              <a:gd name="connsiteY67" fmla="*/ 759649 h 833078"/>
              <a:gd name="connsiteX68" fmla="*/ 810763 w 871179"/>
              <a:gd name="connsiteY68" fmla="*/ 759649 h 833078"/>
              <a:gd name="connsiteX69" fmla="*/ 810763 w 871179"/>
              <a:gd name="connsiteY69" fmla="*/ 779446 h 833078"/>
              <a:gd name="connsiteX70" fmla="*/ 822990 w 871179"/>
              <a:gd name="connsiteY70" fmla="*/ 779446 h 833078"/>
              <a:gd name="connsiteX71" fmla="*/ 825148 w 871179"/>
              <a:gd name="connsiteY71" fmla="*/ 779446 h 833078"/>
              <a:gd name="connsiteX72" fmla="*/ 825148 w 871179"/>
              <a:gd name="connsiteY72" fmla="*/ 759649 h 833078"/>
              <a:gd name="connsiteX73" fmla="*/ 832340 w 871179"/>
              <a:gd name="connsiteY73" fmla="*/ 759649 h 833078"/>
              <a:gd name="connsiteX74" fmla="*/ 822990 w 871179"/>
              <a:gd name="connsiteY74" fmla="*/ 746691 h 833078"/>
              <a:gd name="connsiteX75" fmla="*/ 784152 w 871179"/>
              <a:gd name="connsiteY75" fmla="*/ 739492 h 833078"/>
              <a:gd name="connsiteX76" fmla="*/ 769767 w 871179"/>
              <a:gd name="connsiteY76" fmla="*/ 759649 h 833078"/>
              <a:gd name="connsiteX77" fmla="*/ 776959 w 871179"/>
              <a:gd name="connsiteY77" fmla="*/ 759649 h 833078"/>
              <a:gd name="connsiteX78" fmla="*/ 776959 w 871179"/>
              <a:gd name="connsiteY78" fmla="*/ 779446 h 833078"/>
              <a:gd name="connsiteX79" fmla="*/ 787388 w 871179"/>
              <a:gd name="connsiteY79" fmla="*/ 779446 h 833078"/>
              <a:gd name="connsiteX80" fmla="*/ 791344 w 871179"/>
              <a:gd name="connsiteY80" fmla="*/ 779446 h 833078"/>
              <a:gd name="connsiteX81" fmla="*/ 791344 w 871179"/>
              <a:gd name="connsiteY81" fmla="*/ 759649 h 833078"/>
              <a:gd name="connsiteX82" fmla="*/ 798536 w 871179"/>
              <a:gd name="connsiteY82" fmla="*/ 759649 h 833078"/>
              <a:gd name="connsiteX83" fmla="*/ 787388 w 871179"/>
              <a:gd name="connsiteY83" fmla="*/ 744171 h 833078"/>
              <a:gd name="connsiteX84" fmla="*/ 492144 w 871179"/>
              <a:gd name="connsiteY84" fmla="*/ 739492 h 833078"/>
              <a:gd name="connsiteX85" fmla="*/ 492144 w 871179"/>
              <a:gd name="connsiteY85" fmla="*/ 754249 h 833078"/>
              <a:gd name="connsiteX86" fmla="*/ 502214 w 871179"/>
              <a:gd name="connsiteY86" fmla="*/ 754249 h 833078"/>
              <a:gd name="connsiteX87" fmla="*/ 520194 w 871179"/>
              <a:gd name="connsiteY87" fmla="*/ 754249 h 833078"/>
              <a:gd name="connsiteX88" fmla="*/ 537815 w 871179"/>
              <a:gd name="connsiteY88" fmla="*/ 754249 h 833078"/>
              <a:gd name="connsiteX89" fmla="*/ 555796 w 871179"/>
              <a:gd name="connsiteY89" fmla="*/ 754249 h 833078"/>
              <a:gd name="connsiteX90" fmla="*/ 573417 w 871179"/>
              <a:gd name="connsiteY90" fmla="*/ 754249 h 833078"/>
              <a:gd name="connsiteX91" fmla="*/ 591398 w 871179"/>
              <a:gd name="connsiteY91" fmla="*/ 754249 h 833078"/>
              <a:gd name="connsiteX92" fmla="*/ 609019 w 871179"/>
              <a:gd name="connsiteY92" fmla="*/ 754249 h 833078"/>
              <a:gd name="connsiteX93" fmla="*/ 627000 w 871179"/>
              <a:gd name="connsiteY93" fmla="*/ 754249 h 833078"/>
              <a:gd name="connsiteX94" fmla="*/ 644981 w 871179"/>
              <a:gd name="connsiteY94" fmla="*/ 754249 h 833078"/>
              <a:gd name="connsiteX95" fmla="*/ 657567 w 871179"/>
              <a:gd name="connsiteY95" fmla="*/ 754249 h 833078"/>
              <a:gd name="connsiteX96" fmla="*/ 657567 w 871179"/>
              <a:gd name="connsiteY96" fmla="*/ 739492 h 833078"/>
              <a:gd name="connsiteX97" fmla="*/ 644981 w 871179"/>
              <a:gd name="connsiteY97" fmla="*/ 739492 h 833078"/>
              <a:gd name="connsiteX98" fmla="*/ 627000 w 871179"/>
              <a:gd name="connsiteY98" fmla="*/ 739492 h 833078"/>
              <a:gd name="connsiteX99" fmla="*/ 609019 w 871179"/>
              <a:gd name="connsiteY99" fmla="*/ 739492 h 833078"/>
              <a:gd name="connsiteX100" fmla="*/ 591398 w 871179"/>
              <a:gd name="connsiteY100" fmla="*/ 739492 h 833078"/>
              <a:gd name="connsiteX101" fmla="*/ 573417 w 871179"/>
              <a:gd name="connsiteY101" fmla="*/ 739492 h 833078"/>
              <a:gd name="connsiteX102" fmla="*/ 555796 w 871179"/>
              <a:gd name="connsiteY102" fmla="*/ 739492 h 833078"/>
              <a:gd name="connsiteX103" fmla="*/ 537815 w 871179"/>
              <a:gd name="connsiteY103" fmla="*/ 739492 h 833078"/>
              <a:gd name="connsiteX104" fmla="*/ 520194 w 871179"/>
              <a:gd name="connsiteY104" fmla="*/ 739492 h 833078"/>
              <a:gd name="connsiteX105" fmla="*/ 502214 w 871179"/>
              <a:gd name="connsiteY105" fmla="*/ 739492 h 833078"/>
              <a:gd name="connsiteX106" fmla="*/ 363931 w 871179"/>
              <a:gd name="connsiteY106" fmla="*/ 739492 h 833078"/>
              <a:gd name="connsiteX107" fmla="*/ 350984 w 871179"/>
              <a:gd name="connsiteY107" fmla="*/ 757489 h 833078"/>
              <a:gd name="connsiteX108" fmla="*/ 349546 w 871179"/>
              <a:gd name="connsiteY108" fmla="*/ 759649 h 833078"/>
              <a:gd name="connsiteX109" fmla="*/ 350984 w 871179"/>
              <a:gd name="connsiteY109" fmla="*/ 759649 h 833078"/>
              <a:gd name="connsiteX110" fmla="*/ 356738 w 871179"/>
              <a:gd name="connsiteY110" fmla="*/ 759649 h 833078"/>
              <a:gd name="connsiteX111" fmla="*/ 356738 w 871179"/>
              <a:gd name="connsiteY111" fmla="*/ 779446 h 833078"/>
              <a:gd name="connsiteX112" fmla="*/ 368965 w 871179"/>
              <a:gd name="connsiteY112" fmla="*/ 779446 h 833078"/>
              <a:gd name="connsiteX113" fmla="*/ 371123 w 871179"/>
              <a:gd name="connsiteY113" fmla="*/ 779446 h 833078"/>
              <a:gd name="connsiteX114" fmla="*/ 371123 w 871179"/>
              <a:gd name="connsiteY114" fmla="*/ 759649 h 833078"/>
              <a:gd name="connsiteX115" fmla="*/ 378315 w 871179"/>
              <a:gd name="connsiteY115" fmla="*/ 759649 h 833078"/>
              <a:gd name="connsiteX116" fmla="*/ 368965 w 871179"/>
              <a:gd name="connsiteY116" fmla="*/ 746691 h 833078"/>
              <a:gd name="connsiteX117" fmla="*/ 330127 w 871179"/>
              <a:gd name="connsiteY117" fmla="*/ 739492 h 833078"/>
              <a:gd name="connsiteX118" fmla="*/ 315742 w 871179"/>
              <a:gd name="connsiteY118" fmla="*/ 759649 h 833078"/>
              <a:gd name="connsiteX119" fmla="*/ 322934 w 871179"/>
              <a:gd name="connsiteY119" fmla="*/ 759649 h 833078"/>
              <a:gd name="connsiteX120" fmla="*/ 322934 w 871179"/>
              <a:gd name="connsiteY120" fmla="*/ 779446 h 833078"/>
              <a:gd name="connsiteX121" fmla="*/ 333363 w 871179"/>
              <a:gd name="connsiteY121" fmla="*/ 779446 h 833078"/>
              <a:gd name="connsiteX122" fmla="*/ 337319 w 871179"/>
              <a:gd name="connsiteY122" fmla="*/ 779446 h 833078"/>
              <a:gd name="connsiteX123" fmla="*/ 337319 w 871179"/>
              <a:gd name="connsiteY123" fmla="*/ 759649 h 833078"/>
              <a:gd name="connsiteX124" fmla="*/ 344511 w 871179"/>
              <a:gd name="connsiteY124" fmla="*/ 759649 h 833078"/>
              <a:gd name="connsiteX125" fmla="*/ 333363 w 871179"/>
              <a:gd name="connsiteY125" fmla="*/ 744171 h 833078"/>
              <a:gd name="connsiteX126" fmla="*/ 37759 w 871179"/>
              <a:gd name="connsiteY126" fmla="*/ 739492 h 833078"/>
              <a:gd name="connsiteX127" fmla="*/ 37759 w 871179"/>
              <a:gd name="connsiteY127" fmla="*/ 754249 h 833078"/>
              <a:gd name="connsiteX128" fmla="*/ 48188 w 871179"/>
              <a:gd name="connsiteY128" fmla="*/ 754249 h 833078"/>
              <a:gd name="connsiteX129" fmla="*/ 66169 w 871179"/>
              <a:gd name="connsiteY129" fmla="*/ 754249 h 833078"/>
              <a:gd name="connsiteX130" fmla="*/ 83790 w 871179"/>
              <a:gd name="connsiteY130" fmla="*/ 754249 h 833078"/>
              <a:gd name="connsiteX131" fmla="*/ 101771 w 871179"/>
              <a:gd name="connsiteY131" fmla="*/ 754249 h 833078"/>
              <a:gd name="connsiteX132" fmla="*/ 119392 w 871179"/>
              <a:gd name="connsiteY132" fmla="*/ 754249 h 833078"/>
              <a:gd name="connsiteX133" fmla="*/ 137373 w 871179"/>
              <a:gd name="connsiteY133" fmla="*/ 754249 h 833078"/>
              <a:gd name="connsiteX134" fmla="*/ 154994 w 871179"/>
              <a:gd name="connsiteY134" fmla="*/ 754249 h 833078"/>
              <a:gd name="connsiteX135" fmla="*/ 172975 w 871179"/>
              <a:gd name="connsiteY135" fmla="*/ 754249 h 833078"/>
              <a:gd name="connsiteX136" fmla="*/ 190956 w 871179"/>
              <a:gd name="connsiteY136" fmla="*/ 754249 h 833078"/>
              <a:gd name="connsiteX137" fmla="*/ 203542 w 871179"/>
              <a:gd name="connsiteY137" fmla="*/ 754249 h 833078"/>
              <a:gd name="connsiteX138" fmla="*/ 203542 w 871179"/>
              <a:gd name="connsiteY138" fmla="*/ 739492 h 833078"/>
              <a:gd name="connsiteX139" fmla="*/ 190956 w 871179"/>
              <a:gd name="connsiteY139" fmla="*/ 739492 h 833078"/>
              <a:gd name="connsiteX140" fmla="*/ 172975 w 871179"/>
              <a:gd name="connsiteY140" fmla="*/ 739492 h 833078"/>
              <a:gd name="connsiteX141" fmla="*/ 154994 w 871179"/>
              <a:gd name="connsiteY141" fmla="*/ 739492 h 833078"/>
              <a:gd name="connsiteX142" fmla="*/ 137373 w 871179"/>
              <a:gd name="connsiteY142" fmla="*/ 739492 h 833078"/>
              <a:gd name="connsiteX143" fmla="*/ 119392 w 871179"/>
              <a:gd name="connsiteY143" fmla="*/ 739492 h 833078"/>
              <a:gd name="connsiteX144" fmla="*/ 101771 w 871179"/>
              <a:gd name="connsiteY144" fmla="*/ 739492 h 833078"/>
              <a:gd name="connsiteX145" fmla="*/ 83790 w 871179"/>
              <a:gd name="connsiteY145" fmla="*/ 739492 h 833078"/>
              <a:gd name="connsiteX146" fmla="*/ 66169 w 871179"/>
              <a:gd name="connsiteY146" fmla="*/ 739492 h 833078"/>
              <a:gd name="connsiteX147" fmla="*/ 48188 w 871179"/>
              <a:gd name="connsiteY147" fmla="*/ 739492 h 833078"/>
              <a:gd name="connsiteX148" fmla="*/ 799615 w 871179"/>
              <a:gd name="connsiteY148" fmla="*/ 643385 h 833078"/>
              <a:gd name="connsiteX149" fmla="*/ 805369 w 871179"/>
              <a:gd name="connsiteY149" fmla="*/ 657063 h 833078"/>
              <a:gd name="connsiteX150" fmla="*/ 821192 w 871179"/>
              <a:gd name="connsiteY150" fmla="*/ 697018 h 833078"/>
              <a:gd name="connsiteX151" fmla="*/ 822990 w 871179"/>
              <a:gd name="connsiteY151" fmla="*/ 697018 h 833078"/>
              <a:gd name="connsiteX152" fmla="*/ 846365 w 871179"/>
              <a:gd name="connsiteY152" fmla="*/ 697018 h 833078"/>
              <a:gd name="connsiteX153" fmla="*/ 824788 w 871179"/>
              <a:gd name="connsiteY153" fmla="*/ 643385 h 833078"/>
              <a:gd name="connsiteX154" fmla="*/ 822990 w 871179"/>
              <a:gd name="connsiteY154" fmla="*/ 643385 h 833078"/>
              <a:gd name="connsiteX155" fmla="*/ 805369 w 871179"/>
              <a:gd name="connsiteY155" fmla="*/ 643385 h 833078"/>
              <a:gd name="connsiteX156" fmla="*/ 764013 w 871179"/>
              <a:gd name="connsiteY156" fmla="*/ 643385 h 833078"/>
              <a:gd name="connsiteX157" fmla="*/ 769407 w 871179"/>
              <a:gd name="connsiteY157" fmla="*/ 657063 h 833078"/>
              <a:gd name="connsiteX158" fmla="*/ 785590 w 871179"/>
              <a:gd name="connsiteY158" fmla="*/ 697018 h 833078"/>
              <a:gd name="connsiteX159" fmla="*/ 787388 w 871179"/>
              <a:gd name="connsiteY159" fmla="*/ 697018 h 833078"/>
              <a:gd name="connsiteX160" fmla="*/ 805369 w 871179"/>
              <a:gd name="connsiteY160" fmla="*/ 697018 h 833078"/>
              <a:gd name="connsiteX161" fmla="*/ 810763 w 871179"/>
              <a:gd name="connsiteY161" fmla="*/ 697018 h 833078"/>
              <a:gd name="connsiteX162" fmla="*/ 805369 w 871179"/>
              <a:gd name="connsiteY162" fmla="*/ 683340 h 833078"/>
              <a:gd name="connsiteX163" fmla="*/ 789186 w 871179"/>
              <a:gd name="connsiteY163" fmla="*/ 643385 h 833078"/>
              <a:gd name="connsiteX164" fmla="*/ 787388 w 871179"/>
              <a:gd name="connsiteY164" fmla="*/ 643385 h 833078"/>
              <a:gd name="connsiteX165" fmla="*/ 769407 w 871179"/>
              <a:gd name="connsiteY165" fmla="*/ 643385 h 833078"/>
              <a:gd name="connsiteX166" fmla="*/ 728411 w 871179"/>
              <a:gd name="connsiteY166" fmla="*/ 643385 h 833078"/>
              <a:gd name="connsiteX167" fmla="*/ 733806 w 871179"/>
              <a:gd name="connsiteY167" fmla="*/ 657063 h 833078"/>
              <a:gd name="connsiteX168" fmla="*/ 749988 w 871179"/>
              <a:gd name="connsiteY168" fmla="*/ 697018 h 833078"/>
              <a:gd name="connsiteX169" fmla="*/ 751786 w 871179"/>
              <a:gd name="connsiteY169" fmla="*/ 697018 h 833078"/>
              <a:gd name="connsiteX170" fmla="*/ 769407 w 871179"/>
              <a:gd name="connsiteY170" fmla="*/ 697018 h 833078"/>
              <a:gd name="connsiteX171" fmla="*/ 774802 w 871179"/>
              <a:gd name="connsiteY171" fmla="*/ 697018 h 833078"/>
              <a:gd name="connsiteX172" fmla="*/ 769407 w 871179"/>
              <a:gd name="connsiteY172" fmla="*/ 683340 h 833078"/>
              <a:gd name="connsiteX173" fmla="*/ 753584 w 871179"/>
              <a:gd name="connsiteY173" fmla="*/ 643385 h 833078"/>
              <a:gd name="connsiteX174" fmla="*/ 751786 w 871179"/>
              <a:gd name="connsiteY174" fmla="*/ 643385 h 833078"/>
              <a:gd name="connsiteX175" fmla="*/ 733806 w 871179"/>
              <a:gd name="connsiteY175" fmla="*/ 643385 h 833078"/>
              <a:gd name="connsiteX176" fmla="*/ 692809 w 871179"/>
              <a:gd name="connsiteY176" fmla="*/ 643385 h 833078"/>
              <a:gd name="connsiteX177" fmla="*/ 698204 w 871179"/>
              <a:gd name="connsiteY177" fmla="*/ 657063 h 833078"/>
              <a:gd name="connsiteX178" fmla="*/ 714386 w 871179"/>
              <a:gd name="connsiteY178" fmla="*/ 697018 h 833078"/>
              <a:gd name="connsiteX179" fmla="*/ 716184 w 871179"/>
              <a:gd name="connsiteY179" fmla="*/ 697018 h 833078"/>
              <a:gd name="connsiteX180" fmla="*/ 733806 w 871179"/>
              <a:gd name="connsiteY180" fmla="*/ 697018 h 833078"/>
              <a:gd name="connsiteX181" fmla="*/ 739559 w 871179"/>
              <a:gd name="connsiteY181" fmla="*/ 697018 h 833078"/>
              <a:gd name="connsiteX182" fmla="*/ 733806 w 871179"/>
              <a:gd name="connsiteY182" fmla="*/ 683340 h 833078"/>
              <a:gd name="connsiteX183" fmla="*/ 717983 w 871179"/>
              <a:gd name="connsiteY183" fmla="*/ 643385 h 833078"/>
              <a:gd name="connsiteX184" fmla="*/ 716184 w 871179"/>
              <a:gd name="connsiteY184" fmla="*/ 643385 h 833078"/>
              <a:gd name="connsiteX185" fmla="*/ 698204 w 871179"/>
              <a:gd name="connsiteY185" fmla="*/ 643385 h 833078"/>
              <a:gd name="connsiteX186" fmla="*/ 657208 w 871179"/>
              <a:gd name="connsiteY186" fmla="*/ 643385 h 833078"/>
              <a:gd name="connsiteX187" fmla="*/ 662602 w 871179"/>
              <a:gd name="connsiteY187" fmla="*/ 657063 h 833078"/>
              <a:gd name="connsiteX188" fmla="*/ 678784 w 871179"/>
              <a:gd name="connsiteY188" fmla="*/ 697018 h 833078"/>
              <a:gd name="connsiteX189" fmla="*/ 680583 w 871179"/>
              <a:gd name="connsiteY189" fmla="*/ 697018 h 833078"/>
              <a:gd name="connsiteX190" fmla="*/ 698204 w 871179"/>
              <a:gd name="connsiteY190" fmla="*/ 697018 h 833078"/>
              <a:gd name="connsiteX191" fmla="*/ 703958 w 871179"/>
              <a:gd name="connsiteY191" fmla="*/ 697018 h 833078"/>
              <a:gd name="connsiteX192" fmla="*/ 698204 w 871179"/>
              <a:gd name="connsiteY192" fmla="*/ 683340 h 833078"/>
              <a:gd name="connsiteX193" fmla="*/ 682381 w 871179"/>
              <a:gd name="connsiteY193" fmla="*/ 643385 h 833078"/>
              <a:gd name="connsiteX194" fmla="*/ 680583 w 871179"/>
              <a:gd name="connsiteY194" fmla="*/ 643385 h 833078"/>
              <a:gd name="connsiteX195" fmla="*/ 662602 w 871179"/>
              <a:gd name="connsiteY195" fmla="*/ 643385 h 833078"/>
              <a:gd name="connsiteX196" fmla="*/ 621246 w 871179"/>
              <a:gd name="connsiteY196" fmla="*/ 643385 h 833078"/>
              <a:gd name="connsiteX197" fmla="*/ 627000 w 871179"/>
              <a:gd name="connsiteY197" fmla="*/ 657063 h 833078"/>
              <a:gd name="connsiteX198" fmla="*/ 643183 w 871179"/>
              <a:gd name="connsiteY198" fmla="*/ 697018 h 833078"/>
              <a:gd name="connsiteX199" fmla="*/ 644981 w 871179"/>
              <a:gd name="connsiteY199" fmla="*/ 697018 h 833078"/>
              <a:gd name="connsiteX200" fmla="*/ 662602 w 871179"/>
              <a:gd name="connsiteY200" fmla="*/ 697018 h 833078"/>
              <a:gd name="connsiteX201" fmla="*/ 667996 w 871179"/>
              <a:gd name="connsiteY201" fmla="*/ 697018 h 833078"/>
              <a:gd name="connsiteX202" fmla="*/ 662602 w 871179"/>
              <a:gd name="connsiteY202" fmla="*/ 683340 h 833078"/>
              <a:gd name="connsiteX203" fmla="*/ 646419 w 871179"/>
              <a:gd name="connsiteY203" fmla="*/ 643385 h 833078"/>
              <a:gd name="connsiteX204" fmla="*/ 644981 w 871179"/>
              <a:gd name="connsiteY204" fmla="*/ 643385 h 833078"/>
              <a:gd name="connsiteX205" fmla="*/ 627000 w 871179"/>
              <a:gd name="connsiteY205" fmla="*/ 643385 h 833078"/>
              <a:gd name="connsiteX206" fmla="*/ 586004 w 871179"/>
              <a:gd name="connsiteY206" fmla="*/ 643385 h 833078"/>
              <a:gd name="connsiteX207" fmla="*/ 591398 w 871179"/>
              <a:gd name="connsiteY207" fmla="*/ 657063 h 833078"/>
              <a:gd name="connsiteX208" fmla="*/ 607581 w 871179"/>
              <a:gd name="connsiteY208" fmla="*/ 697018 h 833078"/>
              <a:gd name="connsiteX209" fmla="*/ 609019 w 871179"/>
              <a:gd name="connsiteY209" fmla="*/ 697018 h 833078"/>
              <a:gd name="connsiteX210" fmla="*/ 627000 w 871179"/>
              <a:gd name="connsiteY210" fmla="*/ 697018 h 833078"/>
              <a:gd name="connsiteX211" fmla="*/ 632754 w 871179"/>
              <a:gd name="connsiteY211" fmla="*/ 697018 h 833078"/>
              <a:gd name="connsiteX212" fmla="*/ 627000 w 871179"/>
              <a:gd name="connsiteY212" fmla="*/ 683340 h 833078"/>
              <a:gd name="connsiteX213" fmla="*/ 610817 w 871179"/>
              <a:gd name="connsiteY213" fmla="*/ 643385 h 833078"/>
              <a:gd name="connsiteX214" fmla="*/ 609019 w 871179"/>
              <a:gd name="connsiteY214" fmla="*/ 643385 h 833078"/>
              <a:gd name="connsiteX215" fmla="*/ 591398 w 871179"/>
              <a:gd name="connsiteY215" fmla="*/ 643385 h 833078"/>
              <a:gd name="connsiteX216" fmla="*/ 550402 w 871179"/>
              <a:gd name="connsiteY216" fmla="*/ 643385 h 833078"/>
              <a:gd name="connsiteX217" fmla="*/ 555796 w 871179"/>
              <a:gd name="connsiteY217" fmla="*/ 657063 h 833078"/>
              <a:gd name="connsiteX218" fmla="*/ 571979 w 871179"/>
              <a:gd name="connsiteY218" fmla="*/ 697018 h 833078"/>
              <a:gd name="connsiteX219" fmla="*/ 573417 w 871179"/>
              <a:gd name="connsiteY219" fmla="*/ 697018 h 833078"/>
              <a:gd name="connsiteX220" fmla="*/ 591398 w 871179"/>
              <a:gd name="connsiteY220" fmla="*/ 697018 h 833078"/>
              <a:gd name="connsiteX221" fmla="*/ 596792 w 871179"/>
              <a:gd name="connsiteY221" fmla="*/ 697018 h 833078"/>
              <a:gd name="connsiteX222" fmla="*/ 591398 w 871179"/>
              <a:gd name="connsiteY222" fmla="*/ 683340 h 833078"/>
              <a:gd name="connsiteX223" fmla="*/ 575575 w 871179"/>
              <a:gd name="connsiteY223" fmla="*/ 643385 h 833078"/>
              <a:gd name="connsiteX224" fmla="*/ 573417 w 871179"/>
              <a:gd name="connsiteY224" fmla="*/ 643385 h 833078"/>
              <a:gd name="connsiteX225" fmla="*/ 555796 w 871179"/>
              <a:gd name="connsiteY225" fmla="*/ 643385 h 833078"/>
              <a:gd name="connsiteX226" fmla="*/ 514440 w 871179"/>
              <a:gd name="connsiteY226" fmla="*/ 643385 h 833078"/>
              <a:gd name="connsiteX227" fmla="*/ 520194 w 871179"/>
              <a:gd name="connsiteY227" fmla="*/ 657063 h 833078"/>
              <a:gd name="connsiteX228" fmla="*/ 536017 w 871179"/>
              <a:gd name="connsiteY228" fmla="*/ 697018 h 833078"/>
              <a:gd name="connsiteX229" fmla="*/ 537815 w 871179"/>
              <a:gd name="connsiteY229" fmla="*/ 697018 h 833078"/>
              <a:gd name="connsiteX230" fmla="*/ 555796 w 871179"/>
              <a:gd name="connsiteY230" fmla="*/ 697018 h 833078"/>
              <a:gd name="connsiteX231" fmla="*/ 561190 w 871179"/>
              <a:gd name="connsiteY231" fmla="*/ 697018 h 833078"/>
              <a:gd name="connsiteX232" fmla="*/ 555796 w 871179"/>
              <a:gd name="connsiteY232" fmla="*/ 683340 h 833078"/>
              <a:gd name="connsiteX233" fmla="*/ 539613 w 871179"/>
              <a:gd name="connsiteY233" fmla="*/ 643385 h 833078"/>
              <a:gd name="connsiteX234" fmla="*/ 537815 w 871179"/>
              <a:gd name="connsiteY234" fmla="*/ 643385 h 833078"/>
              <a:gd name="connsiteX235" fmla="*/ 520194 w 871179"/>
              <a:gd name="connsiteY235" fmla="*/ 643385 h 833078"/>
              <a:gd name="connsiteX236" fmla="*/ 479198 w 871179"/>
              <a:gd name="connsiteY236" fmla="*/ 643385 h 833078"/>
              <a:gd name="connsiteX237" fmla="*/ 500415 w 871179"/>
              <a:gd name="connsiteY237" fmla="*/ 697018 h 833078"/>
              <a:gd name="connsiteX238" fmla="*/ 502214 w 871179"/>
              <a:gd name="connsiteY238" fmla="*/ 697018 h 833078"/>
              <a:gd name="connsiteX239" fmla="*/ 520194 w 871179"/>
              <a:gd name="connsiteY239" fmla="*/ 697018 h 833078"/>
              <a:gd name="connsiteX240" fmla="*/ 525589 w 871179"/>
              <a:gd name="connsiteY240" fmla="*/ 697018 h 833078"/>
              <a:gd name="connsiteX241" fmla="*/ 520194 w 871179"/>
              <a:gd name="connsiteY241" fmla="*/ 683340 h 833078"/>
              <a:gd name="connsiteX242" fmla="*/ 504012 w 871179"/>
              <a:gd name="connsiteY242" fmla="*/ 643385 h 833078"/>
              <a:gd name="connsiteX243" fmla="*/ 502214 w 871179"/>
              <a:gd name="connsiteY243" fmla="*/ 643385 h 833078"/>
              <a:gd name="connsiteX244" fmla="*/ 345590 w 871179"/>
              <a:gd name="connsiteY244" fmla="*/ 643385 h 833078"/>
              <a:gd name="connsiteX245" fmla="*/ 350984 w 871179"/>
              <a:gd name="connsiteY245" fmla="*/ 657063 h 833078"/>
              <a:gd name="connsiteX246" fmla="*/ 367167 w 871179"/>
              <a:gd name="connsiteY246" fmla="*/ 697018 h 833078"/>
              <a:gd name="connsiteX247" fmla="*/ 368965 w 871179"/>
              <a:gd name="connsiteY247" fmla="*/ 697018 h 833078"/>
              <a:gd name="connsiteX248" fmla="*/ 392340 w 871179"/>
              <a:gd name="connsiteY248" fmla="*/ 697018 h 833078"/>
              <a:gd name="connsiteX249" fmla="*/ 370763 w 871179"/>
              <a:gd name="connsiteY249" fmla="*/ 643385 h 833078"/>
              <a:gd name="connsiteX250" fmla="*/ 368965 w 871179"/>
              <a:gd name="connsiteY250" fmla="*/ 643385 h 833078"/>
              <a:gd name="connsiteX251" fmla="*/ 350984 w 871179"/>
              <a:gd name="connsiteY251" fmla="*/ 643385 h 833078"/>
              <a:gd name="connsiteX252" fmla="*/ 309988 w 871179"/>
              <a:gd name="connsiteY252" fmla="*/ 643385 h 833078"/>
              <a:gd name="connsiteX253" fmla="*/ 315382 w 871179"/>
              <a:gd name="connsiteY253" fmla="*/ 657063 h 833078"/>
              <a:gd name="connsiteX254" fmla="*/ 331565 w 871179"/>
              <a:gd name="connsiteY254" fmla="*/ 697018 h 833078"/>
              <a:gd name="connsiteX255" fmla="*/ 333363 w 871179"/>
              <a:gd name="connsiteY255" fmla="*/ 697018 h 833078"/>
              <a:gd name="connsiteX256" fmla="*/ 350984 w 871179"/>
              <a:gd name="connsiteY256" fmla="*/ 697018 h 833078"/>
              <a:gd name="connsiteX257" fmla="*/ 356738 w 871179"/>
              <a:gd name="connsiteY257" fmla="*/ 697018 h 833078"/>
              <a:gd name="connsiteX258" fmla="*/ 350984 w 871179"/>
              <a:gd name="connsiteY258" fmla="*/ 683340 h 833078"/>
              <a:gd name="connsiteX259" fmla="*/ 335161 w 871179"/>
              <a:gd name="connsiteY259" fmla="*/ 643385 h 833078"/>
              <a:gd name="connsiteX260" fmla="*/ 333363 w 871179"/>
              <a:gd name="connsiteY260" fmla="*/ 643385 h 833078"/>
              <a:gd name="connsiteX261" fmla="*/ 315382 w 871179"/>
              <a:gd name="connsiteY261" fmla="*/ 643385 h 833078"/>
              <a:gd name="connsiteX262" fmla="*/ 274386 w 871179"/>
              <a:gd name="connsiteY262" fmla="*/ 643385 h 833078"/>
              <a:gd name="connsiteX263" fmla="*/ 280140 w 871179"/>
              <a:gd name="connsiteY263" fmla="*/ 657063 h 833078"/>
              <a:gd name="connsiteX264" fmla="*/ 295963 w 871179"/>
              <a:gd name="connsiteY264" fmla="*/ 697018 h 833078"/>
              <a:gd name="connsiteX265" fmla="*/ 297761 w 871179"/>
              <a:gd name="connsiteY265" fmla="*/ 697018 h 833078"/>
              <a:gd name="connsiteX266" fmla="*/ 315382 w 871179"/>
              <a:gd name="connsiteY266" fmla="*/ 697018 h 833078"/>
              <a:gd name="connsiteX267" fmla="*/ 321136 w 871179"/>
              <a:gd name="connsiteY267" fmla="*/ 697018 h 833078"/>
              <a:gd name="connsiteX268" fmla="*/ 315382 w 871179"/>
              <a:gd name="connsiteY268" fmla="*/ 683340 h 833078"/>
              <a:gd name="connsiteX269" fmla="*/ 299559 w 871179"/>
              <a:gd name="connsiteY269" fmla="*/ 643385 h 833078"/>
              <a:gd name="connsiteX270" fmla="*/ 297761 w 871179"/>
              <a:gd name="connsiteY270" fmla="*/ 643385 h 833078"/>
              <a:gd name="connsiteX271" fmla="*/ 280140 w 871179"/>
              <a:gd name="connsiteY271" fmla="*/ 643385 h 833078"/>
              <a:gd name="connsiteX272" fmla="*/ 238784 w 871179"/>
              <a:gd name="connsiteY272" fmla="*/ 643385 h 833078"/>
              <a:gd name="connsiteX273" fmla="*/ 244179 w 871179"/>
              <a:gd name="connsiteY273" fmla="*/ 657063 h 833078"/>
              <a:gd name="connsiteX274" fmla="*/ 260361 w 871179"/>
              <a:gd name="connsiteY274" fmla="*/ 697018 h 833078"/>
              <a:gd name="connsiteX275" fmla="*/ 262159 w 871179"/>
              <a:gd name="connsiteY275" fmla="*/ 697018 h 833078"/>
              <a:gd name="connsiteX276" fmla="*/ 280140 w 871179"/>
              <a:gd name="connsiteY276" fmla="*/ 697018 h 833078"/>
              <a:gd name="connsiteX277" fmla="*/ 285534 w 871179"/>
              <a:gd name="connsiteY277" fmla="*/ 697018 h 833078"/>
              <a:gd name="connsiteX278" fmla="*/ 280140 w 871179"/>
              <a:gd name="connsiteY278" fmla="*/ 683340 h 833078"/>
              <a:gd name="connsiteX279" fmla="*/ 263598 w 871179"/>
              <a:gd name="connsiteY279" fmla="*/ 643385 h 833078"/>
              <a:gd name="connsiteX280" fmla="*/ 262159 w 871179"/>
              <a:gd name="connsiteY280" fmla="*/ 643385 h 833078"/>
              <a:gd name="connsiteX281" fmla="*/ 244179 w 871179"/>
              <a:gd name="connsiteY281" fmla="*/ 643385 h 833078"/>
              <a:gd name="connsiteX282" fmla="*/ 203183 w 871179"/>
              <a:gd name="connsiteY282" fmla="*/ 643385 h 833078"/>
              <a:gd name="connsiteX283" fmla="*/ 208577 w 871179"/>
              <a:gd name="connsiteY283" fmla="*/ 657063 h 833078"/>
              <a:gd name="connsiteX284" fmla="*/ 224759 w 871179"/>
              <a:gd name="connsiteY284" fmla="*/ 697018 h 833078"/>
              <a:gd name="connsiteX285" fmla="*/ 226198 w 871179"/>
              <a:gd name="connsiteY285" fmla="*/ 697018 h 833078"/>
              <a:gd name="connsiteX286" fmla="*/ 244179 w 871179"/>
              <a:gd name="connsiteY286" fmla="*/ 697018 h 833078"/>
              <a:gd name="connsiteX287" fmla="*/ 249933 w 871179"/>
              <a:gd name="connsiteY287" fmla="*/ 697018 h 833078"/>
              <a:gd name="connsiteX288" fmla="*/ 244179 w 871179"/>
              <a:gd name="connsiteY288" fmla="*/ 683340 h 833078"/>
              <a:gd name="connsiteX289" fmla="*/ 228356 w 871179"/>
              <a:gd name="connsiteY289" fmla="*/ 643385 h 833078"/>
              <a:gd name="connsiteX290" fmla="*/ 226198 w 871179"/>
              <a:gd name="connsiteY290" fmla="*/ 643385 h 833078"/>
              <a:gd name="connsiteX291" fmla="*/ 208577 w 871179"/>
              <a:gd name="connsiteY291" fmla="*/ 643385 h 833078"/>
              <a:gd name="connsiteX292" fmla="*/ 167581 w 871179"/>
              <a:gd name="connsiteY292" fmla="*/ 643385 h 833078"/>
              <a:gd name="connsiteX293" fmla="*/ 172975 w 871179"/>
              <a:gd name="connsiteY293" fmla="*/ 657063 h 833078"/>
              <a:gd name="connsiteX294" fmla="*/ 189158 w 871179"/>
              <a:gd name="connsiteY294" fmla="*/ 697018 h 833078"/>
              <a:gd name="connsiteX295" fmla="*/ 190956 w 871179"/>
              <a:gd name="connsiteY295" fmla="*/ 697018 h 833078"/>
              <a:gd name="connsiteX296" fmla="*/ 208577 w 871179"/>
              <a:gd name="connsiteY296" fmla="*/ 697018 h 833078"/>
              <a:gd name="connsiteX297" fmla="*/ 213971 w 871179"/>
              <a:gd name="connsiteY297" fmla="*/ 697018 h 833078"/>
              <a:gd name="connsiteX298" fmla="*/ 208577 w 871179"/>
              <a:gd name="connsiteY298" fmla="*/ 683340 h 833078"/>
              <a:gd name="connsiteX299" fmla="*/ 192754 w 871179"/>
              <a:gd name="connsiteY299" fmla="*/ 643385 h 833078"/>
              <a:gd name="connsiteX300" fmla="*/ 190956 w 871179"/>
              <a:gd name="connsiteY300" fmla="*/ 643385 h 833078"/>
              <a:gd name="connsiteX301" fmla="*/ 172975 w 871179"/>
              <a:gd name="connsiteY301" fmla="*/ 643385 h 833078"/>
              <a:gd name="connsiteX302" fmla="*/ 131979 w 871179"/>
              <a:gd name="connsiteY302" fmla="*/ 643385 h 833078"/>
              <a:gd name="connsiteX303" fmla="*/ 137373 w 871179"/>
              <a:gd name="connsiteY303" fmla="*/ 657063 h 833078"/>
              <a:gd name="connsiteX304" fmla="*/ 153556 w 871179"/>
              <a:gd name="connsiteY304" fmla="*/ 697018 h 833078"/>
              <a:gd name="connsiteX305" fmla="*/ 154994 w 871179"/>
              <a:gd name="connsiteY305" fmla="*/ 697018 h 833078"/>
              <a:gd name="connsiteX306" fmla="*/ 172975 w 871179"/>
              <a:gd name="connsiteY306" fmla="*/ 697018 h 833078"/>
              <a:gd name="connsiteX307" fmla="*/ 178369 w 871179"/>
              <a:gd name="connsiteY307" fmla="*/ 697018 h 833078"/>
              <a:gd name="connsiteX308" fmla="*/ 172975 w 871179"/>
              <a:gd name="connsiteY308" fmla="*/ 683340 h 833078"/>
              <a:gd name="connsiteX309" fmla="*/ 156792 w 871179"/>
              <a:gd name="connsiteY309" fmla="*/ 643385 h 833078"/>
              <a:gd name="connsiteX310" fmla="*/ 154994 w 871179"/>
              <a:gd name="connsiteY310" fmla="*/ 643385 h 833078"/>
              <a:gd name="connsiteX311" fmla="*/ 137373 w 871179"/>
              <a:gd name="connsiteY311" fmla="*/ 643385 h 833078"/>
              <a:gd name="connsiteX312" fmla="*/ 96017 w 871179"/>
              <a:gd name="connsiteY312" fmla="*/ 643385 h 833078"/>
              <a:gd name="connsiteX313" fmla="*/ 101771 w 871179"/>
              <a:gd name="connsiteY313" fmla="*/ 657063 h 833078"/>
              <a:gd name="connsiteX314" fmla="*/ 117594 w 871179"/>
              <a:gd name="connsiteY314" fmla="*/ 697018 h 833078"/>
              <a:gd name="connsiteX315" fmla="*/ 119392 w 871179"/>
              <a:gd name="connsiteY315" fmla="*/ 697018 h 833078"/>
              <a:gd name="connsiteX316" fmla="*/ 137373 w 871179"/>
              <a:gd name="connsiteY316" fmla="*/ 697018 h 833078"/>
              <a:gd name="connsiteX317" fmla="*/ 142767 w 871179"/>
              <a:gd name="connsiteY317" fmla="*/ 697018 h 833078"/>
              <a:gd name="connsiteX318" fmla="*/ 137373 w 871179"/>
              <a:gd name="connsiteY318" fmla="*/ 683340 h 833078"/>
              <a:gd name="connsiteX319" fmla="*/ 121190 w 871179"/>
              <a:gd name="connsiteY319" fmla="*/ 643385 h 833078"/>
              <a:gd name="connsiteX320" fmla="*/ 119392 w 871179"/>
              <a:gd name="connsiteY320" fmla="*/ 643385 h 833078"/>
              <a:gd name="connsiteX321" fmla="*/ 101771 w 871179"/>
              <a:gd name="connsiteY321" fmla="*/ 643385 h 833078"/>
              <a:gd name="connsiteX322" fmla="*/ 60415 w 871179"/>
              <a:gd name="connsiteY322" fmla="*/ 643385 h 833078"/>
              <a:gd name="connsiteX323" fmla="*/ 66169 w 871179"/>
              <a:gd name="connsiteY323" fmla="*/ 657063 h 833078"/>
              <a:gd name="connsiteX324" fmla="*/ 81992 w 871179"/>
              <a:gd name="connsiteY324" fmla="*/ 697018 h 833078"/>
              <a:gd name="connsiteX325" fmla="*/ 83790 w 871179"/>
              <a:gd name="connsiteY325" fmla="*/ 697018 h 833078"/>
              <a:gd name="connsiteX326" fmla="*/ 101771 w 871179"/>
              <a:gd name="connsiteY326" fmla="*/ 697018 h 833078"/>
              <a:gd name="connsiteX327" fmla="*/ 107165 w 871179"/>
              <a:gd name="connsiteY327" fmla="*/ 697018 h 833078"/>
              <a:gd name="connsiteX328" fmla="*/ 101771 w 871179"/>
              <a:gd name="connsiteY328" fmla="*/ 683340 h 833078"/>
              <a:gd name="connsiteX329" fmla="*/ 85588 w 871179"/>
              <a:gd name="connsiteY329" fmla="*/ 643385 h 833078"/>
              <a:gd name="connsiteX330" fmla="*/ 83790 w 871179"/>
              <a:gd name="connsiteY330" fmla="*/ 643385 h 833078"/>
              <a:gd name="connsiteX331" fmla="*/ 66169 w 871179"/>
              <a:gd name="connsiteY331" fmla="*/ 643385 h 833078"/>
              <a:gd name="connsiteX332" fmla="*/ 24813 w 871179"/>
              <a:gd name="connsiteY332" fmla="*/ 643385 h 833078"/>
              <a:gd name="connsiteX333" fmla="*/ 46390 w 871179"/>
              <a:gd name="connsiteY333" fmla="*/ 697018 h 833078"/>
              <a:gd name="connsiteX334" fmla="*/ 48188 w 871179"/>
              <a:gd name="connsiteY334" fmla="*/ 697018 h 833078"/>
              <a:gd name="connsiteX335" fmla="*/ 66169 w 871179"/>
              <a:gd name="connsiteY335" fmla="*/ 697018 h 833078"/>
              <a:gd name="connsiteX336" fmla="*/ 71563 w 871179"/>
              <a:gd name="connsiteY336" fmla="*/ 697018 h 833078"/>
              <a:gd name="connsiteX337" fmla="*/ 66169 w 871179"/>
              <a:gd name="connsiteY337" fmla="*/ 683340 h 833078"/>
              <a:gd name="connsiteX338" fmla="*/ 49986 w 871179"/>
              <a:gd name="connsiteY338" fmla="*/ 643385 h 833078"/>
              <a:gd name="connsiteX339" fmla="*/ 48188 w 871179"/>
              <a:gd name="connsiteY339" fmla="*/ 643385 h 833078"/>
              <a:gd name="connsiteX340" fmla="*/ 612256 w 871179"/>
              <a:gd name="connsiteY340" fmla="*/ 453679 h 833078"/>
              <a:gd name="connsiteX341" fmla="*/ 612256 w 871179"/>
              <a:gd name="connsiteY341" fmla="*/ 546559 h 833078"/>
              <a:gd name="connsiteX342" fmla="*/ 612256 w 871179"/>
              <a:gd name="connsiteY342" fmla="*/ 547279 h 833078"/>
              <a:gd name="connsiteX343" fmla="*/ 620886 w 871179"/>
              <a:gd name="connsiteY343" fmla="*/ 560237 h 833078"/>
              <a:gd name="connsiteX344" fmla="*/ 627000 w 871179"/>
              <a:gd name="connsiteY344" fmla="*/ 550519 h 833078"/>
              <a:gd name="connsiteX345" fmla="*/ 629158 w 871179"/>
              <a:gd name="connsiteY345" fmla="*/ 547279 h 833078"/>
              <a:gd name="connsiteX346" fmla="*/ 637788 w 871179"/>
              <a:gd name="connsiteY346" fmla="*/ 560237 h 833078"/>
              <a:gd name="connsiteX347" fmla="*/ 644981 w 871179"/>
              <a:gd name="connsiteY347" fmla="*/ 549439 h 833078"/>
              <a:gd name="connsiteX348" fmla="*/ 646060 w 871179"/>
              <a:gd name="connsiteY348" fmla="*/ 547279 h 833078"/>
              <a:gd name="connsiteX349" fmla="*/ 654690 w 871179"/>
              <a:gd name="connsiteY349" fmla="*/ 560237 h 833078"/>
              <a:gd name="connsiteX350" fmla="*/ 662602 w 871179"/>
              <a:gd name="connsiteY350" fmla="*/ 547999 h 833078"/>
              <a:gd name="connsiteX351" fmla="*/ 663321 w 871179"/>
              <a:gd name="connsiteY351" fmla="*/ 547279 h 833078"/>
              <a:gd name="connsiteX352" fmla="*/ 671592 w 871179"/>
              <a:gd name="connsiteY352" fmla="*/ 560237 h 833078"/>
              <a:gd name="connsiteX353" fmla="*/ 680223 w 871179"/>
              <a:gd name="connsiteY353" fmla="*/ 547279 h 833078"/>
              <a:gd name="connsiteX354" fmla="*/ 680583 w 871179"/>
              <a:gd name="connsiteY354" fmla="*/ 547999 h 833078"/>
              <a:gd name="connsiteX355" fmla="*/ 688494 w 871179"/>
              <a:gd name="connsiteY355" fmla="*/ 560237 h 833078"/>
              <a:gd name="connsiteX356" fmla="*/ 697125 w 871179"/>
              <a:gd name="connsiteY356" fmla="*/ 547279 h 833078"/>
              <a:gd name="connsiteX357" fmla="*/ 698204 w 871179"/>
              <a:gd name="connsiteY357" fmla="*/ 549079 h 833078"/>
              <a:gd name="connsiteX358" fmla="*/ 705396 w 871179"/>
              <a:gd name="connsiteY358" fmla="*/ 560237 h 833078"/>
              <a:gd name="connsiteX359" fmla="*/ 714027 w 871179"/>
              <a:gd name="connsiteY359" fmla="*/ 547279 h 833078"/>
              <a:gd name="connsiteX360" fmla="*/ 714027 w 871179"/>
              <a:gd name="connsiteY360" fmla="*/ 453679 h 833078"/>
              <a:gd name="connsiteX361" fmla="*/ 158231 w 871179"/>
              <a:gd name="connsiteY361" fmla="*/ 453679 h 833078"/>
              <a:gd name="connsiteX362" fmla="*/ 158231 w 871179"/>
              <a:gd name="connsiteY362" fmla="*/ 546559 h 833078"/>
              <a:gd name="connsiteX363" fmla="*/ 158231 w 871179"/>
              <a:gd name="connsiteY363" fmla="*/ 547279 h 833078"/>
              <a:gd name="connsiteX364" fmla="*/ 166861 w 871179"/>
              <a:gd name="connsiteY364" fmla="*/ 560237 h 833078"/>
              <a:gd name="connsiteX365" fmla="*/ 172975 w 871179"/>
              <a:gd name="connsiteY365" fmla="*/ 550519 h 833078"/>
              <a:gd name="connsiteX366" fmla="*/ 175133 w 871179"/>
              <a:gd name="connsiteY366" fmla="*/ 547279 h 833078"/>
              <a:gd name="connsiteX367" fmla="*/ 183763 w 871179"/>
              <a:gd name="connsiteY367" fmla="*/ 560237 h 833078"/>
              <a:gd name="connsiteX368" fmla="*/ 190956 w 871179"/>
              <a:gd name="connsiteY368" fmla="*/ 549439 h 833078"/>
              <a:gd name="connsiteX369" fmla="*/ 192035 w 871179"/>
              <a:gd name="connsiteY369" fmla="*/ 547279 h 833078"/>
              <a:gd name="connsiteX370" fmla="*/ 200665 w 871179"/>
              <a:gd name="connsiteY370" fmla="*/ 560237 h 833078"/>
              <a:gd name="connsiteX371" fmla="*/ 208577 w 871179"/>
              <a:gd name="connsiteY371" fmla="*/ 547999 h 833078"/>
              <a:gd name="connsiteX372" fmla="*/ 208936 w 871179"/>
              <a:gd name="connsiteY372" fmla="*/ 547279 h 833078"/>
              <a:gd name="connsiteX373" fmla="*/ 217567 w 871179"/>
              <a:gd name="connsiteY373" fmla="*/ 560237 h 833078"/>
              <a:gd name="connsiteX374" fmla="*/ 225838 w 871179"/>
              <a:gd name="connsiteY374" fmla="*/ 547279 h 833078"/>
              <a:gd name="connsiteX375" fmla="*/ 226198 w 871179"/>
              <a:gd name="connsiteY375" fmla="*/ 547999 h 833078"/>
              <a:gd name="connsiteX376" fmla="*/ 234469 w 871179"/>
              <a:gd name="connsiteY376" fmla="*/ 560237 h 833078"/>
              <a:gd name="connsiteX377" fmla="*/ 243100 w 871179"/>
              <a:gd name="connsiteY377" fmla="*/ 547279 h 833078"/>
              <a:gd name="connsiteX378" fmla="*/ 244179 w 871179"/>
              <a:gd name="connsiteY378" fmla="*/ 549079 h 833078"/>
              <a:gd name="connsiteX379" fmla="*/ 251371 w 871179"/>
              <a:gd name="connsiteY379" fmla="*/ 560237 h 833078"/>
              <a:gd name="connsiteX380" fmla="*/ 260002 w 871179"/>
              <a:gd name="connsiteY380" fmla="*/ 547279 h 833078"/>
              <a:gd name="connsiteX381" fmla="*/ 260002 w 871179"/>
              <a:gd name="connsiteY381" fmla="*/ 453679 h 833078"/>
              <a:gd name="connsiteX382" fmla="*/ 474523 w 871179"/>
              <a:gd name="connsiteY382" fmla="*/ 434975 h 833078"/>
              <a:gd name="connsiteX383" fmla="*/ 502214 w 871179"/>
              <a:gd name="connsiteY383" fmla="*/ 434975 h 833078"/>
              <a:gd name="connsiteX384" fmla="*/ 520194 w 871179"/>
              <a:gd name="connsiteY384" fmla="*/ 434975 h 833078"/>
              <a:gd name="connsiteX385" fmla="*/ 537815 w 871179"/>
              <a:gd name="connsiteY385" fmla="*/ 434975 h 833078"/>
              <a:gd name="connsiteX386" fmla="*/ 555796 w 871179"/>
              <a:gd name="connsiteY386" fmla="*/ 434975 h 833078"/>
              <a:gd name="connsiteX387" fmla="*/ 560557 w 871179"/>
              <a:gd name="connsiteY387" fmla="*/ 434975 h 833078"/>
              <a:gd name="connsiteX388" fmla="*/ 573417 w 871179"/>
              <a:gd name="connsiteY388" fmla="*/ 434975 h 833078"/>
              <a:gd name="connsiteX389" fmla="*/ 591398 w 871179"/>
              <a:gd name="connsiteY389" fmla="*/ 434975 h 833078"/>
              <a:gd name="connsiteX390" fmla="*/ 609019 w 871179"/>
              <a:gd name="connsiteY390" fmla="*/ 434975 h 833078"/>
              <a:gd name="connsiteX391" fmla="*/ 612256 w 871179"/>
              <a:gd name="connsiteY391" fmla="*/ 434975 h 833078"/>
              <a:gd name="connsiteX392" fmla="*/ 714027 w 871179"/>
              <a:gd name="connsiteY392" fmla="*/ 434975 h 833078"/>
              <a:gd name="connsiteX393" fmla="*/ 716184 w 871179"/>
              <a:gd name="connsiteY393" fmla="*/ 434975 h 833078"/>
              <a:gd name="connsiteX394" fmla="*/ 733806 w 871179"/>
              <a:gd name="connsiteY394" fmla="*/ 434975 h 833078"/>
              <a:gd name="connsiteX395" fmla="*/ 751786 w 871179"/>
              <a:gd name="connsiteY395" fmla="*/ 434975 h 833078"/>
              <a:gd name="connsiteX396" fmla="*/ 763419 w 871179"/>
              <a:gd name="connsiteY396" fmla="*/ 434975 h 833078"/>
              <a:gd name="connsiteX397" fmla="*/ 769407 w 871179"/>
              <a:gd name="connsiteY397" fmla="*/ 434975 h 833078"/>
              <a:gd name="connsiteX398" fmla="*/ 787388 w 871179"/>
              <a:gd name="connsiteY398" fmla="*/ 434975 h 833078"/>
              <a:gd name="connsiteX399" fmla="*/ 805369 w 871179"/>
              <a:gd name="connsiteY399" fmla="*/ 434975 h 833078"/>
              <a:gd name="connsiteX400" fmla="*/ 822990 w 871179"/>
              <a:gd name="connsiteY400" fmla="*/ 434975 h 833078"/>
              <a:gd name="connsiteX401" fmla="*/ 851759 w 871179"/>
              <a:gd name="connsiteY401" fmla="*/ 434975 h 833078"/>
              <a:gd name="connsiteX402" fmla="*/ 871179 w 871179"/>
              <a:gd name="connsiteY402" fmla="*/ 454412 h 833078"/>
              <a:gd name="connsiteX403" fmla="*/ 870459 w 871179"/>
              <a:gd name="connsiteY403" fmla="*/ 668582 h 833078"/>
              <a:gd name="connsiteX404" fmla="*/ 860390 w 871179"/>
              <a:gd name="connsiteY404" fmla="*/ 643385 h 833078"/>
              <a:gd name="connsiteX405" fmla="*/ 835217 w 871179"/>
              <a:gd name="connsiteY405" fmla="*/ 643385 h 833078"/>
              <a:gd name="connsiteX406" fmla="*/ 856794 w 871179"/>
              <a:gd name="connsiteY406" fmla="*/ 697018 h 833078"/>
              <a:gd name="connsiteX407" fmla="*/ 870459 w 871179"/>
              <a:gd name="connsiteY407" fmla="*/ 697018 h 833078"/>
              <a:gd name="connsiteX408" fmla="*/ 870100 w 871179"/>
              <a:gd name="connsiteY408" fmla="*/ 814001 h 833078"/>
              <a:gd name="connsiteX409" fmla="*/ 850680 w 871179"/>
              <a:gd name="connsiteY409" fmla="*/ 833078 h 833078"/>
              <a:gd name="connsiteX410" fmla="*/ 822990 w 871179"/>
              <a:gd name="connsiteY410" fmla="*/ 833078 h 833078"/>
              <a:gd name="connsiteX411" fmla="*/ 805369 w 871179"/>
              <a:gd name="connsiteY411" fmla="*/ 833078 h 833078"/>
              <a:gd name="connsiteX412" fmla="*/ 787388 w 871179"/>
              <a:gd name="connsiteY412" fmla="*/ 833078 h 833078"/>
              <a:gd name="connsiteX413" fmla="*/ 769407 w 871179"/>
              <a:gd name="connsiteY413" fmla="*/ 833078 h 833078"/>
              <a:gd name="connsiteX414" fmla="*/ 751786 w 871179"/>
              <a:gd name="connsiteY414" fmla="*/ 833078 h 833078"/>
              <a:gd name="connsiteX415" fmla="*/ 733806 w 871179"/>
              <a:gd name="connsiteY415" fmla="*/ 833078 h 833078"/>
              <a:gd name="connsiteX416" fmla="*/ 716184 w 871179"/>
              <a:gd name="connsiteY416" fmla="*/ 833078 h 833078"/>
              <a:gd name="connsiteX417" fmla="*/ 698204 w 871179"/>
              <a:gd name="connsiteY417" fmla="*/ 833078 h 833078"/>
              <a:gd name="connsiteX418" fmla="*/ 680583 w 871179"/>
              <a:gd name="connsiteY418" fmla="*/ 833078 h 833078"/>
              <a:gd name="connsiteX419" fmla="*/ 662602 w 871179"/>
              <a:gd name="connsiteY419" fmla="*/ 833078 h 833078"/>
              <a:gd name="connsiteX420" fmla="*/ 644981 w 871179"/>
              <a:gd name="connsiteY420" fmla="*/ 833078 h 833078"/>
              <a:gd name="connsiteX421" fmla="*/ 627000 w 871179"/>
              <a:gd name="connsiteY421" fmla="*/ 833078 h 833078"/>
              <a:gd name="connsiteX422" fmla="*/ 609019 w 871179"/>
              <a:gd name="connsiteY422" fmla="*/ 833078 h 833078"/>
              <a:gd name="connsiteX423" fmla="*/ 591398 w 871179"/>
              <a:gd name="connsiteY423" fmla="*/ 833078 h 833078"/>
              <a:gd name="connsiteX424" fmla="*/ 573417 w 871179"/>
              <a:gd name="connsiteY424" fmla="*/ 833078 h 833078"/>
              <a:gd name="connsiteX425" fmla="*/ 555796 w 871179"/>
              <a:gd name="connsiteY425" fmla="*/ 833078 h 833078"/>
              <a:gd name="connsiteX426" fmla="*/ 537815 w 871179"/>
              <a:gd name="connsiteY426" fmla="*/ 833078 h 833078"/>
              <a:gd name="connsiteX427" fmla="*/ 520194 w 871179"/>
              <a:gd name="connsiteY427" fmla="*/ 833078 h 833078"/>
              <a:gd name="connsiteX428" fmla="*/ 502214 w 871179"/>
              <a:gd name="connsiteY428" fmla="*/ 833078 h 833078"/>
              <a:gd name="connsiteX429" fmla="*/ 473444 w 871179"/>
              <a:gd name="connsiteY429" fmla="*/ 833078 h 833078"/>
              <a:gd name="connsiteX430" fmla="*/ 454025 w 871179"/>
              <a:gd name="connsiteY430" fmla="*/ 814001 h 833078"/>
              <a:gd name="connsiteX431" fmla="*/ 454744 w 871179"/>
              <a:gd name="connsiteY431" fmla="*/ 671461 h 833078"/>
              <a:gd name="connsiteX432" fmla="*/ 464814 w 871179"/>
              <a:gd name="connsiteY432" fmla="*/ 697018 h 833078"/>
              <a:gd name="connsiteX433" fmla="*/ 489987 w 871179"/>
              <a:gd name="connsiteY433" fmla="*/ 697018 h 833078"/>
              <a:gd name="connsiteX434" fmla="*/ 468410 w 871179"/>
              <a:gd name="connsiteY434" fmla="*/ 643385 h 833078"/>
              <a:gd name="connsiteX435" fmla="*/ 454744 w 871179"/>
              <a:gd name="connsiteY435" fmla="*/ 643385 h 833078"/>
              <a:gd name="connsiteX436" fmla="*/ 455104 w 871179"/>
              <a:gd name="connsiteY436" fmla="*/ 454412 h 833078"/>
              <a:gd name="connsiteX437" fmla="*/ 474523 w 871179"/>
              <a:gd name="connsiteY437" fmla="*/ 434975 h 833078"/>
              <a:gd name="connsiteX438" fmla="*/ 20498 w 871179"/>
              <a:gd name="connsiteY438" fmla="*/ 434975 h 833078"/>
              <a:gd name="connsiteX439" fmla="*/ 48188 w 871179"/>
              <a:gd name="connsiteY439" fmla="*/ 434975 h 833078"/>
              <a:gd name="connsiteX440" fmla="*/ 66169 w 871179"/>
              <a:gd name="connsiteY440" fmla="*/ 434975 h 833078"/>
              <a:gd name="connsiteX441" fmla="*/ 83790 w 871179"/>
              <a:gd name="connsiteY441" fmla="*/ 434975 h 833078"/>
              <a:gd name="connsiteX442" fmla="*/ 101771 w 871179"/>
              <a:gd name="connsiteY442" fmla="*/ 434975 h 833078"/>
              <a:gd name="connsiteX443" fmla="*/ 106225 w 871179"/>
              <a:gd name="connsiteY443" fmla="*/ 434975 h 833078"/>
              <a:gd name="connsiteX444" fmla="*/ 119392 w 871179"/>
              <a:gd name="connsiteY444" fmla="*/ 434975 h 833078"/>
              <a:gd name="connsiteX445" fmla="*/ 137373 w 871179"/>
              <a:gd name="connsiteY445" fmla="*/ 434975 h 833078"/>
              <a:gd name="connsiteX446" fmla="*/ 154994 w 871179"/>
              <a:gd name="connsiteY446" fmla="*/ 434975 h 833078"/>
              <a:gd name="connsiteX447" fmla="*/ 158231 w 871179"/>
              <a:gd name="connsiteY447" fmla="*/ 434975 h 833078"/>
              <a:gd name="connsiteX448" fmla="*/ 260002 w 871179"/>
              <a:gd name="connsiteY448" fmla="*/ 434975 h 833078"/>
              <a:gd name="connsiteX449" fmla="*/ 262159 w 871179"/>
              <a:gd name="connsiteY449" fmla="*/ 434975 h 833078"/>
              <a:gd name="connsiteX450" fmla="*/ 280140 w 871179"/>
              <a:gd name="connsiteY450" fmla="*/ 434975 h 833078"/>
              <a:gd name="connsiteX451" fmla="*/ 297761 w 871179"/>
              <a:gd name="connsiteY451" fmla="*/ 434975 h 833078"/>
              <a:gd name="connsiteX452" fmla="*/ 310566 w 871179"/>
              <a:gd name="connsiteY452" fmla="*/ 434975 h 833078"/>
              <a:gd name="connsiteX453" fmla="*/ 315382 w 871179"/>
              <a:gd name="connsiteY453" fmla="*/ 434975 h 833078"/>
              <a:gd name="connsiteX454" fmla="*/ 333363 w 871179"/>
              <a:gd name="connsiteY454" fmla="*/ 434975 h 833078"/>
              <a:gd name="connsiteX455" fmla="*/ 350984 w 871179"/>
              <a:gd name="connsiteY455" fmla="*/ 434975 h 833078"/>
              <a:gd name="connsiteX456" fmla="*/ 368965 w 871179"/>
              <a:gd name="connsiteY456" fmla="*/ 434975 h 833078"/>
              <a:gd name="connsiteX457" fmla="*/ 397734 w 871179"/>
              <a:gd name="connsiteY457" fmla="*/ 434975 h 833078"/>
              <a:gd name="connsiteX458" fmla="*/ 417154 w 871179"/>
              <a:gd name="connsiteY458" fmla="*/ 454412 h 833078"/>
              <a:gd name="connsiteX459" fmla="*/ 416434 w 871179"/>
              <a:gd name="connsiteY459" fmla="*/ 668582 h 833078"/>
              <a:gd name="connsiteX460" fmla="*/ 406365 w 871179"/>
              <a:gd name="connsiteY460" fmla="*/ 643385 h 833078"/>
              <a:gd name="connsiteX461" fmla="*/ 381552 w 871179"/>
              <a:gd name="connsiteY461" fmla="*/ 643385 h 833078"/>
              <a:gd name="connsiteX462" fmla="*/ 402769 w 871179"/>
              <a:gd name="connsiteY462" fmla="*/ 697018 h 833078"/>
              <a:gd name="connsiteX463" fmla="*/ 416434 w 871179"/>
              <a:gd name="connsiteY463" fmla="*/ 697018 h 833078"/>
              <a:gd name="connsiteX464" fmla="*/ 416075 w 871179"/>
              <a:gd name="connsiteY464" fmla="*/ 814001 h 833078"/>
              <a:gd name="connsiteX465" fmla="*/ 396655 w 871179"/>
              <a:gd name="connsiteY465" fmla="*/ 833078 h 833078"/>
              <a:gd name="connsiteX466" fmla="*/ 368965 w 871179"/>
              <a:gd name="connsiteY466" fmla="*/ 833078 h 833078"/>
              <a:gd name="connsiteX467" fmla="*/ 350984 w 871179"/>
              <a:gd name="connsiteY467" fmla="*/ 833078 h 833078"/>
              <a:gd name="connsiteX468" fmla="*/ 333363 w 871179"/>
              <a:gd name="connsiteY468" fmla="*/ 833078 h 833078"/>
              <a:gd name="connsiteX469" fmla="*/ 315382 w 871179"/>
              <a:gd name="connsiteY469" fmla="*/ 833078 h 833078"/>
              <a:gd name="connsiteX470" fmla="*/ 297761 w 871179"/>
              <a:gd name="connsiteY470" fmla="*/ 833078 h 833078"/>
              <a:gd name="connsiteX471" fmla="*/ 280140 w 871179"/>
              <a:gd name="connsiteY471" fmla="*/ 833078 h 833078"/>
              <a:gd name="connsiteX472" fmla="*/ 262159 w 871179"/>
              <a:gd name="connsiteY472" fmla="*/ 833078 h 833078"/>
              <a:gd name="connsiteX473" fmla="*/ 244179 w 871179"/>
              <a:gd name="connsiteY473" fmla="*/ 833078 h 833078"/>
              <a:gd name="connsiteX474" fmla="*/ 226198 w 871179"/>
              <a:gd name="connsiteY474" fmla="*/ 833078 h 833078"/>
              <a:gd name="connsiteX475" fmla="*/ 208577 w 871179"/>
              <a:gd name="connsiteY475" fmla="*/ 833078 h 833078"/>
              <a:gd name="connsiteX476" fmla="*/ 190956 w 871179"/>
              <a:gd name="connsiteY476" fmla="*/ 833078 h 833078"/>
              <a:gd name="connsiteX477" fmla="*/ 172975 w 871179"/>
              <a:gd name="connsiteY477" fmla="*/ 833078 h 833078"/>
              <a:gd name="connsiteX478" fmla="*/ 154994 w 871179"/>
              <a:gd name="connsiteY478" fmla="*/ 833078 h 833078"/>
              <a:gd name="connsiteX479" fmla="*/ 137373 w 871179"/>
              <a:gd name="connsiteY479" fmla="*/ 833078 h 833078"/>
              <a:gd name="connsiteX480" fmla="*/ 119392 w 871179"/>
              <a:gd name="connsiteY480" fmla="*/ 833078 h 833078"/>
              <a:gd name="connsiteX481" fmla="*/ 101771 w 871179"/>
              <a:gd name="connsiteY481" fmla="*/ 833078 h 833078"/>
              <a:gd name="connsiteX482" fmla="*/ 83790 w 871179"/>
              <a:gd name="connsiteY482" fmla="*/ 833078 h 833078"/>
              <a:gd name="connsiteX483" fmla="*/ 66169 w 871179"/>
              <a:gd name="connsiteY483" fmla="*/ 833078 h 833078"/>
              <a:gd name="connsiteX484" fmla="*/ 48188 w 871179"/>
              <a:gd name="connsiteY484" fmla="*/ 833078 h 833078"/>
              <a:gd name="connsiteX485" fmla="*/ 19419 w 871179"/>
              <a:gd name="connsiteY485" fmla="*/ 833078 h 833078"/>
              <a:gd name="connsiteX486" fmla="*/ 0 w 871179"/>
              <a:gd name="connsiteY486" fmla="*/ 814001 h 833078"/>
              <a:gd name="connsiteX487" fmla="*/ 719 w 871179"/>
              <a:gd name="connsiteY487" fmla="*/ 671461 h 833078"/>
              <a:gd name="connsiteX488" fmla="*/ 10788 w 871179"/>
              <a:gd name="connsiteY488" fmla="*/ 697018 h 833078"/>
              <a:gd name="connsiteX489" fmla="*/ 35961 w 871179"/>
              <a:gd name="connsiteY489" fmla="*/ 697018 h 833078"/>
              <a:gd name="connsiteX490" fmla="*/ 14384 w 871179"/>
              <a:gd name="connsiteY490" fmla="*/ 643385 h 833078"/>
              <a:gd name="connsiteX491" fmla="*/ 719 w 871179"/>
              <a:gd name="connsiteY491" fmla="*/ 643385 h 833078"/>
              <a:gd name="connsiteX492" fmla="*/ 1079 w 871179"/>
              <a:gd name="connsiteY492" fmla="*/ 454412 h 833078"/>
              <a:gd name="connsiteX493" fmla="*/ 20498 w 871179"/>
              <a:gd name="connsiteY493" fmla="*/ 434975 h 833078"/>
              <a:gd name="connsiteX494" fmla="*/ 769767 w 871179"/>
              <a:gd name="connsiteY494" fmla="*/ 351670 h 833078"/>
              <a:gd name="connsiteX495" fmla="*/ 769767 w 871179"/>
              <a:gd name="connsiteY495" fmla="*/ 357789 h 833078"/>
              <a:gd name="connsiteX496" fmla="*/ 787388 w 871179"/>
              <a:gd name="connsiteY496" fmla="*/ 357789 h 833078"/>
              <a:gd name="connsiteX497" fmla="*/ 805369 w 871179"/>
              <a:gd name="connsiteY497" fmla="*/ 357789 h 833078"/>
              <a:gd name="connsiteX498" fmla="*/ 822990 w 871179"/>
              <a:gd name="connsiteY498" fmla="*/ 357789 h 833078"/>
              <a:gd name="connsiteX499" fmla="*/ 832340 w 871179"/>
              <a:gd name="connsiteY499" fmla="*/ 357789 h 833078"/>
              <a:gd name="connsiteX500" fmla="*/ 832340 w 871179"/>
              <a:gd name="connsiteY500" fmla="*/ 351670 h 833078"/>
              <a:gd name="connsiteX501" fmla="*/ 822990 w 871179"/>
              <a:gd name="connsiteY501" fmla="*/ 351670 h 833078"/>
              <a:gd name="connsiteX502" fmla="*/ 805369 w 871179"/>
              <a:gd name="connsiteY502" fmla="*/ 351670 h 833078"/>
              <a:gd name="connsiteX503" fmla="*/ 787388 w 871179"/>
              <a:gd name="connsiteY503" fmla="*/ 351670 h 833078"/>
              <a:gd name="connsiteX504" fmla="*/ 315742 w 871179"/>
              <a:gd name="connsiteY504" fmla="*/ 351670 h 833078"/>
              <a:gd name="connsiteX505" fmla="*/ 315742 w 871179"/>
              <a:gd name="connsiteY505" fmla="*/ 357789 h 833078"/>
              <a:gd name="connsiteX506" fmla="*/ 333363 w 871179"/>
              <a:gd name="connsiteY506" fmla="*/ 357789 h 833078"/>
              <a:gd name="connsiteX507" fmla="*/ 350984 w 871179"/>
              <a:gd name="connsiteY507" fmla="*/ 357789 h 833078"/>
              <a:gd name="connsiteX508" fmla="*/ 368965 w 871179"/>
              <a:gd name="connsiteY508" fmla="*/ 357789 h 833078"/>
              <a:gd name="connsiteX509" fmla="*/ 378315 w 871179"/>
              <a:gd name="connsiteY509" fmla="*/ 357789 h 833078"/>
              <a:gd name="connsiteX510" fmla="*/ 378315 w 871179"/>
              <a:gd name="connsiteY510" fmla="*/ 351670 h 833078"/>
              <a:gd name="connsiteX511" fmla="*/ 368965 w 871179"/>
              <a:gd name="connsiteY511" fmla="*/ 351670 h 833078"/>
              <a:gd name="connsiteX512" fmla="*/ 350984 w 871179"/>
              <a:gd name="connsiteY512" fmla="*/ 351670 h 833078"/>
              <a:gd name="connsiteX513" fmla="*/ 333363 w 871179"/>
              <a:gd name="connsiteY513" fmla="*/ 351670 h 833078"/>
              <a:gd name="connsiteX514" fmla="*/ 492144 w 871179"/>
              <a:gd name="connsiteY514" fmla="*/ 343391 h 833078"/>
              <a:gd name="connsiteX515" fmla="*/ 492144 w 871179"/>
              <a:gd name="connsiteY515" fmla="*/ 357789 h 833078"/>
              <a:gd name="connsiteX516" fmla="*/ 502214 w 871179"/>
              <a:gd name="connsiteY516" fmla="*/ 357789 h 833078"/>
              <a:gd name="connsiteX517" fmla="*/ 520194 w 871179"/>
              <a:gd name="connsiteY517" fmla="*/ 357789 h 833078"/>
              <a:gd name="connsiteX518" fmla="*/ 537815 w 871179"/>
              <a:gd name="connsiteY518" fmla="*/ 357789 h 833078"/>
              <a:gd name="connsiteX519" fmla="*/ 555796 w 871179"/>
              <a:gd name="connsiteY519" fmla="*/ 357789 h 833078"/>
              <a:gd name="connsiteX520" fmla="*/ 573417 w 871179"/>
              <a:gd name="connsiteY520" fmla="*/ 357789 h 833078"/>
              <a:gd name="connsiteX521" fmla="*/ 591398 w 871179"/>
              <a:gd name="connsiteY521" fmla="*/ 357789 h 833078"/>
              <a:gd name="connsiteX522" fmla="*/ 609019 w 871179"/>
              <a:gd name="connsiteY522" fmla="*/ 357789 h 833078"/>
              <a:gd name="connsiteX523" fmla="*/ 627000 w 871179"/>
              <a:gd name="connsiteY523" fmla="*/ 357789 h 833078"/>
              <a:gd name="connsiteX524" fmla="*/ 644981 w 871179"/>
              <a:gd name="connsiteY524" fmla="*/ 357789 h 833078"/>
              <a:gd name="connsiteX525" fmla="*/ 657567 w 871179"/>
              <a:gd name="connsiteY525" fmla="*/ 357789 h 833078"/>
              <a:gd name="connsiteX526" fmla="*/ 657567 w 871179"/>
              <a:gd name="connsiteY526" fmla="*/ 343391 h 833078"/>
              <a:gd name="connsiteX527" fmla="*/ 644981 w 871179"/>
              <a:gd name="connsiteY527" fmla="*/ 343391 h 833078"/>
              <a:gd name="connsiteX528" fmla="*/ 627000 w 871179"/>
              <a:gd name="connsiteY528" fmla="*/ 343391 h 833078"/>
              <a:gd name="connsiteX529" fmla="*/ 609019 w 871179"/>
              <a:gd name="connsiteY529" fmla="*/ 343391 h 833078"/>
              <a:gd name="connsiteX530" fmla="*/ 591398 w 871179"/>
              <a:gd name="connsiteY530" fmla="*/ 343391 h 833078"/>
              <a:gd name="connsiteX531" fmla="*/ 573417 w 871179"/>
              <a:gd name="connsiteY531" fmla="*/ 343391 h 833078"/>
              <a:gd name="connsiteX532" fmla="*/ 555796 w 871179"/>
              <a:gd name="connsiteY532" fmla="*/ 343391 h 833078"/>
              <a:gd name="connsiteX533" fmla="*/ 537815 w 871179"/>
              <a:gd name="connsiteY533" fmla="*/ 343391 h 833078"/>
              <a:gd name="connsiteX534" fmla="*/ 520194 w 871179"/>
              <a:gd name="connsiteY534" fmla="*/ 343391 h 833078"/>
              <a:gd name="connsiteX535" fmla="*/ 502214 w 871179"/>
              <a:gd name="connsiteY535" fmla="*/ 343391 h 833078"/>
              <a:gd name="connsiteX536" fmla="*/ 37759 w 871179"/>
              <a:gd name="connsiteY536" fmla="*/ 343391 h 833078"/>
              <a:gd name="connsiteX537" fmla="*/ 37759 w 871179"/>
              <a:gd name="connsiteY537" fmla="*/ 357789 h 833078"/>
              <a:gd name="connsiteX538" fmla="*/ 48188 w 871179"/>
              <a:gd name="connsiteY538" fmla="*/ 357789 h 833078"/>
              <a:gd name="connsiteX539" fmla="*/ 66169 w 871179"/>
              <a:gd name="connsiteY539" fmla="*/ 357789 h 833078"/>
              <a:gd name="connsiteX540" fmla="*/ 83790 w 871179"/>
              <a:gd name="connsiteY540" fmla="*/ 357789 h 833078"/>
              <a:gd name="connsiteX541" fmla="*/ 101771 w 871179"/>
              <a:gd name="connsiteY541" fmla="*/ 357789 h 833078"/>
              <a:gd name="connsiteX542" fmla="*/ 119392 w 871179"/>
              <a:gd name="connsiteY542" fmla="*/ 357789 h 833078"/>
              <a:gd name="connsiteX543" fmla="*/ 137373 w 871179"/>
              <a:gd name="connsiteY543" fmla="*/ 357789 h 833078"/>
              <a:gd name="connsiteX544" fmla="*/ 154994 w 871179"/>
              <a:gd name="connsiteY544" fmla="*/ 357789 h 833078"/>
              <a:gd name="connsiteX545" fmla="*/ 172975 w 871179"/>
              <a:gd name="connsiteY545" fmla="*/ 357789 h 833078"/>
              <a:gd name="connsiteX546" fmla="*/ 190956 w 871179"/>
              <a:gd name="connsiteY546" fmla="*/ 357789 h 833078"/>
              <a:gd name="connsiteX547" fmla="*/ 203542 w 871179"/>
              <a:gd name="connsiteY547" fmla="*/ 357789 h 833078"/>
              <a:gd name="connsiteX548" fmla="*/ 203542 w 871179"/>
              <a:gd name="connsiteY548" fmla="*/ 343391 h 833078"/>
              <a:gd name="connsiteX549" fmla="*/ 190956 w 871179"/>
              <a:gd name="connsiteY549" fmla="*/ 343391 h 833078"/>
              <a:gd name="connsiteX550" fmla="*/ 172975 w 871179"/>
              <a:gd name="connsiteY550" fmla="*/ 343391 h 833078"/>
              <a:gd name="connsiteX551" fmla="*/ 154994 w 871179"/>
              <a:gd name="connsiteY551" fmla="*/ 343391 h 833078"/>
              <a:gd name="connsiteX552" fmla="*/ 137373 w 871179"/>
              <a:gd name="connsiteY552" fmla="*/ 343391 h 833078"/>
              <a:gd name="connsiteX553" fmla="*/ 119392 w 871179"/>
              <a:gd name="connsiteY553" fmla="*/ 343391 h 833078"/>
              <a:gd name="connsiteX554" fmla="*/ 101771 w 871179"/>
              <a:gd name="connsiteY554" fmla="*/ 343391 h 833078"/>
              <a:gd name="connsiteX555" fmla="*/ 83790 w 871179"/>
              <a:gd name="connsiteY555" fmla="*/ 343391 h 833078"/>
              <a:gd name="connsiteX556" fmla="*/ 66169 w 871179"/>
              <a:gd name="connsiteY556" fmla="*/ 343391 h 833078"/>
              <a:gd name="connsiteX557" fmla="*/ 48188 w 871179"/>
              <a:gd name="connsiteY557" fmla="*/ 343391 h 833078"/>
              <a:gd name="connsiteX558" fmla="*/ 817956 w 871179"/>
              <a:gd name="connsiteY558" fmla="*/ 304516 h 833078"/>
              <a:gd name="connsiteX559" fmla="*/ 805369 w 871179"/>
              <a:gd name="connsiteY559" fmla="*/ 322514 h 833078"/>
              <a:gd name="connsiteX560" fmla="*/ 803571 w 871179"/>
              <a:gd name="connsiteY560" fmla="*/ 324673 h 833078"/>
              <a:gd name="connsiteX561" fmla="*/ 805369 w 871179"/>
              <a:gd name="connsiteY561" fmla="*/ 324673 h 833078"/>
              <a:gd name="connsiteX562" fmla="*/ 810763 w 871179"/>
              <a:gd name="connsiteY562" fmla="*/ 324673 h 833078"/>
              <a:gd name="connsiteX563" fmla="*/ 810763 w 871179"/>
              <a:gd name="connsiteY563" fmla="*/ 344471 h 833078"/>
              <a:gd name="connsiteX564" fmla="*/ 822990 w 871179"/>
              <a:gd name="connsiteY564" fmla="*/ 344471 h 833078"/>
              <a:gd name="connsiteX565" fmla="*/ 825148 w 871179"/>
              <a:gd name="connsiteY565" fmla="*/ 344471 h 833078"/>
              <a:gd name="connsiteX566" fmla="*/ 825148 w 871179"/>
              <a:gd name="connsiteY566" fmla="*/ 324673 h 833078"/>
              <a:gd name="connsiteX567" fmla="*/ 832340 w 871179"/>
              <a:gd name="connsiteY567" fmla="*/ 324673 h 833078"/>
              <a:gd name="connsiteX568" fmla="*/ 822990 w 871179"/>
              <a:gd name="connsiteY568" fmla="*/ 311715 h 833078"/>
              <a:gd name="connsiteX569" fmla="*/ 784152 w 871179"/>
              <a:gd name="connsiteY569" fmla="*/ 304516 h 833078"/>
              <a:gd name="connsiteX570" fmla="*/ 769767 w 871179"/>
              <a:gd name="connsiteY570" fmla="*/ 324673 h 833078"/>
              <a:gd name="connsiteX571" fmla="*/ 776959 w 871179"/>
              <a:gd name="connsiteY571" fmla="*/ 324673 h 833078"/>
              <a:gd name="connsiteX572" fmla="*/ 776959 w 871179"/>
              <a:gd name="connsiteY572" fmla="*/ 344471 h 833078"/>
              <a:gd name="connsiteX573" fmla="*/ 787388 w 871179"/>
              <a:gd name="connsiteY573" fmla="*/ 344471 h 833078"/>
              <a:gd name="connsiteX574" fmla="*/ 791344 w 871179"/>
              <a:gd name="connsiteY574" fmla="*/ 344471 h 833078"/>
              <a:gd name="connsiteX575" fmla="*/ 791344 w 871179"/>
              <a:gd name="connsiteY575" fmla="*/ 324673 h 833078"/>
              <a:gd name="connsiteX576" fmla="*/ 798536 w 871179"/>
              <a:gd name="connsiteY576" fmla="*/ 324673 h 833078"/>
              <a:gd name="connsiteX577" fmla="*/ 787388 w 871179"/>
              <a:gd name="connsiteY577" fmla="*/ 309196 h 833078"/>
              <a:gd name="connsiteX578" fmla="*/ 492144 w 871179"/>
              <a:gd name="connsiteY578" fmla="*/ 304516 h 833078"/>
              <a:gd name="connsiteX579" fmla="*/ 492144 w 871179"/>
              <a:gd name="connsiteY579" fmla="*/ 319274 h 833078"/>
              <a:gd name="connsiteX580" fmla="*/ 502214 w 871179"/>
              <a:gd name="connsiteY580" fmla="*/ 319274 h 833078"/>
              <a:gd name="connsiteX581" fmla="*/ 520194 w 871179"/>
              <a:gd name="connsiteY581" fmla="*/ 319274 h 833078"/>
              <a:gd name="connsiteX582" fmla="*/ 537815 w 871179"/>
              <a:gd name="connsiteY582" fmla="*/ 319274 h 833078"/>
              <a:gd name="connsiteX583" fmla="*/ 555796 w 871179"/>
              <a:gd name="connsiteY583" fmla="*/ 319274 h 833078"/>
              <a:gd name="connsiteX584" fmla="*/ 573417 w 871179"/>
              <a:gd name="connsiteY584" fmla="*/ 319274 h 833078"/>
              <a:gd name="connsiteX585" fmla="*/ 591398 w 871179"/>
              <a:gd name="connsiteY585" fmla="*/ 319274 h 833078"/>
              <a:gd name="connsiteX586" fmla="*/ 609019 w 871179"/>
              <a:gd name="connsiteY586" fmla="*/ 319274 h 833078"/>
              <a:gd name="connsiteX587" fmla="*/ 627000 w 871179"/>
              <a:gd name="connsiteY587" fmla="*/ 319274 h 833078"/>
              <a:gd name="connsiteX588" fmla="*/ 644981 w 871179"/>
              <a:gd name="connsiteY588" fmla="*/ 319274 h 833078"/>
              <a:gd name="connsiteX589" fmla="*/ 657567 w 871179"/>
              <a:gd name="connsiteY589" fmla="*/ 319274 h 833078"/>
              <a:gd name="connsiteX590" fmla="*/ 657567 w 871179"/>
              <a:gd name="connsiteY590" fmla="*/ 304516 h 833078"/>
              <a:gd name="connsiteX591" fmla="*/ 644981 w 871179"/>
              <a:gd name="connsiteY591" fmla="*/ 304516 h 833078"/>
              <a:gd name="connsiteX592" fmla="*/ 627000 w 871179"/>
              <a:gd name="connsiteY592" fmla="*/ 304516 h 833078"/>
              <a:gd name="connsiteX593" fmla="*/ 609019 w 871179"/>
              <a:gd name="connsiteY593" fmla="*/ 304516 h 833078"/>
              <a:gd name="connsiteX594" fmla="*/ 591398 w 871179"/>
              <a:gd name="connsiteY594" fmla="*/ 304516 h 833078"/>
              <a:gd name="connsiteX595" fmla="*/ 573417 w 871179"/>
              <a:gd name="connsiteY595" fmla="*/ 304516 h 833078"/>
              <a:gd name="connsiteX596" fmla="*/ 555796 w 871179"/>
              <a:gd name="connsiteY596" fmla="*/ 304516 h 833078"/>
              <a:gd name="connsiteX597" fmla="*/ 537815 w 871179"/>
              <a:gd name="connsiteY597" fmla="*/ 304516 h 833078"/>
              <a:gd name="connsiteX598" fmla="*/ 520194 w 871179"/>
              <a:gd name="connsiteY598" fmla="*/ 304516 h 833078"/>
              <a:gd name="connsiteX599" fmla="*/ 502214 w 871179"/>
              <a:gd name="connsiteY599" fmla="*/ 304516 h 833078"/>
              <a:gd name="connsiteX600" fmla="*/ 363931 w 871179"/>
              <a:gd name="connsiteY600" fmla="*/ 304516 h 833078"/>
              <a:gd name="connsiteX601" fmla="*/ 350984 w 871179"/>
              <a:gd name="connsiteY601" fmla="*/ 322514 h 833078"/>
              <a:gd name="connsiteX602" fmla="*/ 349546 w 871179"/>
              <a:gd name="connsiteY602" fmla="*/ 324673 h 833078"/>
              <a:gd name="connsiteX603" fmla="*/ 350984 w 871179"/>
              <a:gd name="connsiteY603" fmla="*/ 324673 h 833078"/>
              <a:gd name="connsiteX604" fmla="*/ 356738 w 871179"/>
              <a:gd name="connsiteY604" fmla="*/ 324673 h 833078"/>
              <a:gd name="connsiteX605" fmla="*/ 356738 w 871179"/>
              <a:gd name="connsiteY605" fmla="*/ 344471 h 833078"/>
              <a:gd name="connsiteX606" fmla="*/ 368965 w 871179"/>
              <a:gd name="connsiteY606" fmla="*/ 344471 h 833078"/>
              <a:gd name="connsiteX607" fmla="*/ 371123 w 871179"/>
              <a:gd name="connsiteY607" fmla="*/ 344471 h 833078"/>
              <a:gd name="connsiteX608" fmla="*/ 371123 w 871179"/>
              <a:gd name="connsiteY608" fmla="*/ 324673 h 833078"/>
              <a:gd name="connsiteX609" fmla="*/ 378315 w 871179"/>
              <a:gd name="connsiteY609" fmla="*/ 324673 h 833078"/>
              <a:gd name="connsiteX610" fmla="*/ 368965 w 871179"/>
              <a:gd name="connsiteY610" fmla="*/ 311715 h 833078"/>
              <a:gd name="connsiteX611" fmla="*/ 330127 w 871179"/>
              <a:gd name="connsiteY611" fmla="*/ 304516 h 833078"/>
              <a:gd name="connsiteX612" fmla="*/ 315742 w 871179"/>
              <a:gd name="connsiteY612" fmla="*/ 324673 h 833078"/>
              <a:gd name="connsiteX613" fmla="*/ 322934 w 871179"/>
              <a:gd name="connsiteY613" fmla="*/ 324673 h 833078"/>
              <a:gd name="connsiteX614" fmla="*/ 322934 w 871179"/>
              <a:gd name="connsiteY614" fmla="*/ 344471 h 833078"/>
              <a:gd name="connsiteX615" fmla="*/ 333363 w 871179"/>
              <a:gd name="connsiteY615" fmla="*/ 344471 h 833078"/>
              <a:gd name="connsiteX616" fmla="*/ 337319 w 871179"/>
              <a:gd name="connsiteY616" fmla="*/ 344471 h 833078"/>
              <a:gd name="connsiteX617" fmla="*/ 337319 w 871179"/>
              <a:gd name="connsiteY617" fmla="*/ 324673 h 833078"/>
              <a:gd name="connsiteX618" fmla="*/ 344511 w 871179"/>
              <a:gd name="connsiteY618" fmla="*/ 324673 h 833078"/>
              <a:gd name="connsiteX619" fmla="*/ 333363 w 871179"/>
              <a:gd name="connsiteY619" fmla="*/ 309196 h 833078"/>
              <a:gd name="connsiteX620" fmla="*/ 37759 w 871179"/>
              <a:gd name="connsiteY620" fmla="*/ 304516 h 833078"/>
              <a:gd name="connsiteX621" fmla="*/ 37759 w 871179"/>
              <a:gd name="connsiteY621" fmla="*/ 319274 h 833078"/>
              <a:gd name="connsiteX622" fmla="*/ 48188 w 871179"/>
              <a:gd name="connsiteY622" fmla="*/ 319274 h 833078"/>
              <a:gd name="connsiteX623" fmla="*/ 66169 w 871179"/>
              <a:gd name="connsiteY623" fmla="*/ 319274 h 833078"/>
              <a:gd name="connsiteX624" fmla="*/ 83790 w 871179"/>
              <a:gd name="connsiteY624" fmla="*/ 319274 h 833078"/>
              <a:gd name="connsiteX625" fmla="*/ 101771 w 871179"/>
              <a:gd name="connsiteY625" fmla="*/ 319274 h 833078"/>
              <a:gd name="connsiteX626" fmla="*/ 119392 w 871179"/>
              <a:gd name="connsiteY626" fmla="*/ 319274 h 833078"/>
              <a:gd name="connsiteX627" fmla="*/ 137373 w 871179"/>
              <a:gd name="connsiteY627" fmla="*/ 319274 h 833078"/>
              <a:gd name="connsiteX628" fmla="*/ 154994 w 871179"/>
              <a:gd name="connsiteY628" fmla="*/ 319274 h 833078"/>
              <a:gd name="connsiteX629" fmla="*/ 172975 w 871179"/>
              <a:gd name="connsiteY629" fmla="*/ 319274 h 833078"/>
              <a:gd name="connsiteX630" fmla="*/ 190956 w 871179"/>
              <a:gd name="connsiteY630" fmla="*/ 319274 h 833078"/>
              <a:gd name="connsiteX631" fmla="*/ 203542 w 871179"/>
              <a:gd name="connsiteY631" fmla="*/ 319274 h 833078"/>
              <a:gd name="connsiteX632" fmla="*/ 203542 w 871179"/>
              <a:gd name="connsiteY632" fmla="*/ 304516 h 833078"/>
              <a:gd name="connsiteX633" fmla="*/ 190956 w 871179"/>
              <a:gd name="connsiteY633" fmla="*/ 304516 h 833078"/>
              <a:gd name="connsiteX634" fmla="*/ 172975 w 871179"/>
              <a:gd name="connsiteY634" fmla="*/ 304516 h 833078"/>
              <a:gd name="connsiteX635" fmla="*/ 154994 w 871179"/>
              <a:gd name="connsiteY635" fmla="*/ 304516 h 833078"/>
              <a:gd name="connsiteX636" fmla="*/ 137373 w 871179"/>
              <a:gd name="connsiteY636" fmla="*/ 304516 h 833078"/>
              <a:gd name="connsiteX637" fmla="*/ 119392 w 871179"/>
              <a:gd name="connsiteY637" fmla="*/ 304516 h 833078"/>
              <a:gd name="connsiteX638" fmla="*/ 101771 w 871179"/>
              <a:gd name="connsiteY638" fmla="*/ 304516 h 833078"/>
              <a:gd name="connsiteX639" fmla="*/ 83790 w 871179"/>
              <a:gd name="connsiteY639" fmla="*/ 304516 h 833078"/>
              <a:gd name="connsiteX640" fmla="*/ 66169 w 871179"/>
              <a:gd name="connsiteY640" fmla="*/ 304516 h 833078"/>
              <a:gd name="connsiteX641" fmla="*/ 48188 w 871179"/>
              <a:gd name="connsiteY641" fmla="*/ 304516 h 833078"/>
              <a:gd name="connsiteX642" fmla="*/ 799615 w 871179"/>
              <a:gd name="connsiteY642" fmla="*/ 208410 h 833078"/>
              <a:gd name="connsiteX643" fmla="*/ 805369 w 871179"/>
              <a:gd name="connsiteY643" fmla="*/ 222088 h 833078"/>
              <a:gd name="connsiteX644" fmla="*/ 821192 w 871179"/>
              <a:gd name="connsiteY644" fmla="*/ 262042 h 833078"/>
              <a:gd name="connsiteX645" fmla="*/ 822990 w 871179"/>
              <a:gd name="connsiteY645" fmla="*/ 262042 h 833078"/>
              <a:gd name="connsiteX646" fmla="*/ 846365 w 871179"/>
              <a:gd name="connsiteY646" fmla="*/ 262042 h 833078"/>
              <a:gd name="connsiteX647" fmla="*/ 824788 w 871179"/>
              <a:gd name="connsiteY647" fmla="*/ 208410 h 833078"/>
              <a:gd name="connsiteX648" fmla="*/ 822990 w 871179"/>
              <a:gd name="connsiteY648" fmla="*/ 208410 h 833078"/>
              <a:gd name="connsiteX649" fmla="*/ 805369 w 871179"/>
              <a:gd name="connsiteY649" fmla="*/ 208410 h 833078"/>
              <a:gd name="connsiteX650" fmla="*/ 764013 w 871179"/>
              <a:gd name="connsiteY650" fmla="*/ 208410 h 833078"/>
              <a:gd name="connsiteX651" fmla="*/ 769407 w 871179"/>
              <a:gd name="connsiteY651" fmla="*/ 222088 h 833078"/>
              <a:gd name="connsiteX652" fmla="*/ 785590 w 871179"/>
              <a:gd name="connsiteY652" fmla="*/ 262042 h 833078"/>
              <a:gd name="connsiteX653" fmla="*/ 787388 w 871179"/>
              <a:gd name="connsiteY653" fmla="*/ 262042 h 833078"/>
              <a:gd name="connsiteX654" fmla="*/ 805369 w 871179"/>
              <a:gd name="connsiteY654" fmla="*/ 262042 h 833078"/>
              <a:gd name="connsiteX655" fmla="*/ 810763 w 871179"/>
              <a:gd name="connsiteY655" fmla="*/ 262042 h 833078"/>
              <a:gd name="connsiteX656" fmla="*/ 805369 w 871179"/>
              <a:gd name="connsiteY656" fmla="*/ 248364 h 833078"/>
              <a:gd name="connsiteX657" fmla="*/ 789186 w 871179"/>
              <a:gd name="connsiteY657" fmla="*/ 208410 h 833078"/>
              <a:gd name="connsiteX658" fmla="*/ 787388 w 871179"/>
              <a:gd name="connsiteY658" fmla="*/ 208410 h 833078"/>
              <a:gd name="connsiteX659" fmla="*/ 769407 w 871179"/>
              <a:gd name="connsiteY659" fmla="*/ 208410 h 833078"/>
              <a:gd name="connsiteX660" fmla="*/ 728411 w 871179"/>
              <a:gd name="connsiteY660" fmla="*/ 208410 h 833078"/>
              <a:gd name="connsiteX661" fmla="*/ 733806 w 871179"/>
              <a:gd name="connsiteY661" fmla="*/ 222088 h 833078"/>
              <a:gd name="connsiteX662" fmla="*/ 749988 w 871179"/>
              <a:gd name="connsiteY662" fmla="*/ 262042 h 833078"/>
              <a:gd name="connsiteX663" fmla="*/ 751786 w 871179"/>
              <a:gd name="connsiteY663" fmla="*/ 262042 h 833078"/>
              <a:gd name="connsiteX664" fmla="*/ 769407 w 871179"/>
              <a:gd name="connsiteY664" fmla="*/ 262042 h 833078"/>
              <a:gd name="connsiteX665" fmla="*/ 774802 w 871179"/>
              <a:gd name="connsiteY665" fmla="*/ 262042 h 833078"/>
              <a:gd name="connsiteX666" fmla="*/ 769407 w 871179"/>
              <a:gd name="connsiteY666" fmla="*/ 248364 h 833078"/>
              <a:gd name="connsiteX667" fmla="*/ 753584 w 871179"/>
              <a:gd name="connsiteY667" fmla="*/ 208410 h 833078"/>
              <a:gd name="connsiteX668" fmla="*/ 751786 w 871179"/>
              <a:gd name="connsiteY668" fmla="*/ 208410 h 833078"/>
              <a:gd name="connsiteX669" fmla="*/ 733806 w 871179"/>
              <a:gd name="connsiteY669" fmla="*/ 208410 h 833078"/>
              <a:gd name="connsiteX670" fmla="*/ 692809 w 871179"/>
              <a:gd name="connsiteY670" fmla="*/ 208410 h 833078"/>
              <a:gd name="connsiteX671" fmla="*/ 698204 w 871179"/>
              <a:gd name="connsiteY671" fmla="*/ 222088 h 833078"/>
              <a:gd name="connsiteX672" fmla="*/ 714386 w 871179"/>
              <a:gd name="connsiteY672" fmla="*/ 262042 h 833078"/>
              <a:gd name="connsiteX673" fmla="*/ 716184 w 871179"/>
              <a:gd name="connsiteY673" fmla="*/ 262042 h 833078"/>
              <a:gd name="connsiteX674" fmla="*/ 733806 w 871179"/>
              <a:gd name="connsiteY674" fmla="*/ 262042 h 833078"/>
              <a:gd name="connsiteX675" fmla="*/ 739559 w 871179"/>
              <a:gd name="connsiteY675" fmla="*/ 262042 h 833078"/>
              <a:gd name="connsiteX676" fmla="*/ 733806 w 871179"/>
              <a:gd name="connsiteY676" fmla="*/ 248364 h 833078"/>
              <a:gd name="connsiteX677" fmla="*/ 717983 w 871179"/>
              <a:gd name="connsiteY677" fmla="*/ 208410 h 833078"/>
              <a:gd name="connsiteX678" fmla="*/ 716184 w 871179"/>
              <a:gd name="connsiteY678" fmla="*/ 208410 h 833078"/>
              <a:gd name="connsiteX679" fmla="*/ 698204 w 871179"/>
              <a:gd name="connsiteY679" fmla="*/ 208410 h 833078"/>
              <a:gd name="connsiteX680" fmla="*/ 657208 w 871179"/>
              <a:gd name="connsiteY680" fmla="*/ 208410 h 833078"/>
              <a:gd name="connsiteX681" fmla="*/ 662602 w 871179"/>
              <a:gd name="connsiteY681" fmla="*/ 221728 h 833078"/>
              <a:gd name="connsiteX682" fmla="*/ 678784 w 871179"/>
              <a:gd name="connsiteY682" fmla="*/ 262042 h 833078"/>
              <a:gd name="connsiteX683" fmla="*/ 680583 w 871179"/>
              <a:gd name="connsiteY683" fmla="*/ 262042 h 833078"/>
              <a:gd name="connsiteX684" fmla="*/ 698204 w 871179"/>
              <a:gd name="connsiteY684" fmla="*/ 262042 h 833078"/>
              <a:gd name="connsiteX685" fmla="*/ 703958 w 871179"/>
              <a:gd name="connsiteY685" fmla="*/ 262042 h 833078"/>
              <a:gd name="connsiteX686" fmla="*/ 698204 w 871179"/>
              <a:gd name="connsiteY686" fmla="*/ 248364 h 833078"/>
              <a:gd name="connsiteX687" fmla="*/ 682381 w 871179"/>
              <a:gd name="connsiteY687" fmla="*/ 208410 h 833078"/>
              <a:gd name="connsiteX688" fmla="*/ 680583 w 871179"/>
              <a:gd name="connsiteY688" fmla="*/ 208410 h 833078"/>
              <a:gd name="connsiteX689" fmla="*/ 662602 w 871179"/>
              <a:gd name="connsiteY689" fmla="*/ 208410 h 833078"/>
              <a:gd name="connsiteX690" fmla="*/ 621246 w 871179"/>
              <a:gd name="connsiteY690" fmla="*/ 208410 h 833078"/>
              <a:gd name="connsiteX691" fmla="*/ 627000 w 871179"/>
              <a:gd name="connsiteY691" fmla="*/ 222088 h 833078"/>
              <a:gd name="connsiteX692" fmla="*/ 643183 w 871179"/>
              <a:gd name="connsiteY692" fmla="*/ 262042 h 833078"/>
              <a:gd name="connsiteX693" fmla="*/ 644981 w 871179"/>
              <a:gd name="connsiteY693" fmla="*/ 262042 h 833078"/>
              <a:gd name="connsiteX694" fmla="*/ 662602 w 871179"/>
              <a:gd name="connsiteY694" fmla="*/ 262042 h 833078"/>
              <a:gd name="connsiteX695" fmla="*/ 667996 w 871179"/>
              <a:gd name="connsiteY695" fmla="*/ 262042 h 833078"/>
              <a:gd name="connsiteX696" fmla="*/ 662602 w 871179"/>
              <a:gd name="connsiteY696" fmla="*/ 248364 h 833078"/>
              <a:gd name="connsiteX697" fmla="*/ 646419 w 871179"/>
              <a:gd name="connsiteY697" fmla="*/ 208410 h 833078"/>
              <a:gd name="connsiteX698" fmla="*/ 644981 w 871179"/>
              <a:gd name="connsiteY698" fmla="*/ 208410 h 833078"/>
              <a:gd name="connsiteX699" fmla="*/ 627000 w 871179"/>
              <a:gd name="connsiteY699" fmla="*/ 208410 h 833078"/>
              <a:gd name="connsiteX700" fmla="*/ 586004 w 871179"/>
              <a:gd name="connsiteY700" fmla="*/ 208410 h 833078"/>
              <a:gd name="connsiteX701" fmla="*/ 591398 w 871179"/>
              <a:gd name="connsiteY701" fmla="*/ 222088 h 833078"/>
              <a:gd name="connsiteX702" fmla="*/ 607581 w 871179"/>
              <a:gd name="connsiteY702" fmla="*/ 262042 h 833078"/>
              <a:gd name="connsiteX703" fmla="*/ 609019 w 871179"/>
              <a:gd name="connsiteY703" fmla="*/ 262042 h 833078"/>
              <a:gd name="connsiteX704" fmla="*/ 627000 w 871179"/>
              <a:gd name="connsiteY704" fmla="*/ 262042 h 833078"/>
              <a:gd name="connsiteX705" fmla="*/ 632754 w 871179"/>
              <a:gd name="connsiteY705" fmla="*/ 262042 h 833078"/>
              <a:gd name="connsiteX706" fmla="*/ 627000 w 871179"/>
              <a:gd name="connsiteY706" fmla="*/ 248364 h 833078"/>
              <a:gd name="connsiteX707" fmla="*/ 610817 w 871179"/>
              <a:gd name="connsiteY707" fmla="*/ 208410 h 833078"/>
              <a:gd name="connsiteX708" fmla="*/ 609019 w 871179"/>
              <a:gd name="connsiteY708" fmla="*/ 208410 h 833078"/>
              <a:gd name="connsiteX709" fmla="*/ 591398 w 871179"/>
              <a:gd name="connsiteY709" fmla="*/ 208410 h 833078"/>
              <a:gd name="connsiteX710" fmla="*/ 550402 w 871179"/>
              <a:gd name="connsiteY710" fmla="*/ 208410 h 833078"/>
              <a:gd name="connsiteX711" fmla="*/ 555796 w 871179"/>
              <a:gd name="connsiteY711" fmla="*/ 222088 h 833078"/>
              <a:gd name="connsiteX712" fmla="*/ 571979 w 871179"/>
              <a:gd name="connsiteY712" fmla="*/ 262042 h 833078"/>
              <a:gd name="connsiteX713" fmla="*/ 573417 w 871179"/>
              <a:gd name="connsiteY713" fmla="*/ 262042 h 833078"/>
              <a:gd name="connsiteX714" fmla="*/ 591398 w 871179"/>
              <a:gd name="connsiteY714" fmla="*/ 262042 h 833078"/>
              <a:gd name="connsiteX715" fmla="*/ 596792 w 871179"/>
              <a:gd name="connsiteY715" fmla="*/ 262042 h 833078"/>
              <a:gd name="connsiteX716" fmla="*/ 591398 w 871179"/>
              <a:gd name="connsiteY716" fmla="*/ 248364 h 833078"/>
              <a:gd name="connsiteX717" fmla="*/ 575575 w 871179"/>
              <a:gd name="connsiteY717" fmla="*/ 208410 h 833078"/>
              <a:gd name="connsiteX718" fmla="*/ 573417 w 871179"/>
              <a:gd name="connsiteY718" fmla="*/ 208410 h 833078"/>
              <a:gd name="connsiteX719" fmla="*/ 555796 w 871179"/>
              <a:gd name="connsiteY719" fmla="*/ 208410 h 833078"/>
              <a:gd name="connsiteX720" fmla="*/ 514440 w 871179"/>
              <a:gd name="connsiteY720" fmla="*/ 208410 h 833078"/>
              <a:gd name="connsiteX721" fmla="*/ 520194 w 871179"/>
              <a:gd name="connsiteY721" fmla="*/ 222088 h 833078"/>
              <a:gd name="connsiteX722" fmla="*/ 536017 w 871179"/>
              <a:gd name="connsiteY722" fmla="*/ 262042 h 833078"/>
              <a:gd name="connsiteX723" fmla="*/ 537815 w 871179"/>
              <a:gd name="connsiteY723" fmla="*/ 262042 h 833078"/>
              <a:gd name="connsiteX724" fmla="*/ 555796 w 871179"/>
              <a:gd name="connsiteY724" fmla="*/ 262042 h 833078"/>
              <a:gd name="connsiteX725" fmla="*/ 561190 w 871179"/>
              <a:gd name="connsiteY725" fmla="*/ 262042 h 833078"/>
              <a:gd name="connsiteX726" fmla="*/ 555796 w 871179"/>
              <a:gd name="connsiteY726" fmla="*/ 248364 h 833078"/>
              <a:gd name="connsiteX727" fmla="*/ 539613 w 871179"/>
              <a:gd name="connsiteY727" fmla="*/ 208410 h 833078"/>
              <a:gd name="connsiteX728" fmla="*/ 537815 w 871179"/>
              <a:gd name="connsiteY728" fmla="*/ 208410 h 833078"/>
              <a:gd name="connsiteX729" fmla="*/ 520194 w 871179"/>
              <a:gd name="connsiteY729" fmla="*/ 208410 h 833078"/>
              <a:gd name="connsiteX730" fmla="*/ 479198 w 871179"/>
              <a:gd name="connsiteY730" fmla="*/ 208410 h 833078"/>
              <a:gd name="connsiteX731" fmla="*/ 500415 w 871179"/>
              <a:gd name="connsiteY731" fmla="*/ 262042 h 833078"/>
              <a:gd name="connsiteX732" fmla="*/ 502214 w 871179"/>
              <a:gd name="connsiteY732" fmla="*/ 262042 h 833078"/>
              <a:gd name="connsiteX733" fmla="*/ 520194 w 871179"/>
              <a:gd name="connsiteY733" fmla="*/ 262042 h 833078"/>
              <a:gd name="connsiteX734" fmla="*/ 525589 w 871179"/>
              <a:gd name="connsiteY734" fmla="*/ 262042 h 833078"/>
              <a:gd name="connsiteX735" fmla="*/ 520194 w 871179"/>
              <a:gd name="connsiteY735" fmla="*/ 248364 h 833078"/>
              <a:gd name="connsiteX736" fmla="*/ 504012 w 871179"/>
              <a:gd name="connsiteY736" fmla="*/ 208410 h 833078"/>
              <a:gd name="connsiteX737" fmla="*/ 502214 w 871179"/>
              <a:gd name="connsiteY737" fmla="*/ 208410 h 833078"/>
              <a:gd name="connsiteX738" fmla="*/ 345590 w 871179"/>
              <a:gd name="connsiteY738" fmla="*/ 208410 h 833078"/>
              <a:gd name="connsiteX739" fmla="*/ 350984 w 871179"/>
              <a:gd name="connsiteY739" fmla="*/ 222088 h 833078"/>
              <a:gd name="connsiteX740" fmla="*/ 367167 w 871179"/>
              <a:gd name="connsiteY740" fmla="*/ 262042 h 833078"/>
              <a:gd name="connsiteX741" fmla="*/ 368965 w 871179"/>
              <a:gd name="connsiteY741" fmla="*/ 262042 h 833078"/>
              <a:gd name="connsiteX742" fmla="*/ 392340 w 871179"/>
              <a:gd name="connsiteY742" fmla="*/ 262042 h 833078"/>
              <a:gd name="connsiteX743" fmla="*/ 370763 w 871179"/>
              <a:gd name="connsiteY743" fmla="*/ 208410 h 833078"/>
              <a:gd name="connsiteX744" fmla="*/ 368965 w 871179"/>
              <a:gd name="connsiteY744" fmla="*/ 208410 h 833078"/>
              <a:gd name="connsiteX745" fmla="*/ 350984 w 871179"/>
              <a:gd name="connsiteY745" fmla="*/ 208410 h 833078"/>
              <a:gd name="connsiteX746" fmla="*/ 309988 w 871179"/>
              <a:gd name="connsiteY746" fmla="*/ 208410 h 833078"/>
              <a:gd name="connsiteX747" fmla="*/ 315382 w 871179"/>
              <a:gd name="connsiteY747" fmla="*/ 222088 h 833078"/>
              <a:gd name="connsiteX748" fmla="*/ 331565 w 871179"/>
              <a:gd name="connsiteY748" fmla="*/ 262042 h 833078"/>
              <a:gd name="connsiteX749" fmla="*/ 333363 w 871179"/>
              <a:gd name="connsiteY749" fmla="*/ 262042 h 833078"/>
              <a:gd name="connsiteX750" fmla="*/ 350984 w 871179"/>
              <a:gd name="connsiteY750" fmla="*/ 262042 h 833078"/>
              <a:gd name="connsiteX751" fmla="*/ 356738 w 871179"/>
              <a:gd name="connsiteY751" fmla="*/ 262042 h 833078"/>
              <a:gd name="connsiteX752" fmla="*/ 350984 w 871179"/>
              <a:gd name="connsiteY752" fmla="*/ 248364 h 833078"/>
              <a:gd name="connsiteX753" fmla="*/ 335161 w 871179"/>
              <a:gd name="connsiteY753" fmla="*/ 208410 h 833078"/>
              <a:gd name="connsiteX754" fmla="*/ 333363 w 871179"/>
              <a:gd name="connsiteY754" fmla="*/ 208410 h 833078"/>
              <a:gd name="connsiteX755" fmla="*/ 315382 w 871179"/>
              <a:gd name="connsiteY755" fmla="*/ 208410 h 833078"/>
              <a:gd name="connsiteX756" fmla="*/ 274386 w 871179"/>
              <a:gd name="connsiteY756" fmla="*/ 208410 h 833078"/>
              <a:gd name="connsiteX757" fmla="*/ 280140 w 871179"/>
              <a:gd name="connsiteY757" fmla="*/ 222088 h 833078"/>
              <a:gd name="connsiteX758" fmla="*/ 295963 w 871179"/>
              <a:gd name="connsiteY758" fmla="*/ 262042 h 833078"/>
              <a:gd name="connsiteX759" fmla="*/ 297761 w 871179"/>
              <a:gd name="connsiteY759" fmla="*/ 262042 h 833078"/>
              <a:gd name="connsiteX760" fmla="*/ 315382 w 871179"/>
              <a:gd name="connsiteY760" fmla="*/ 262042 h 833078"/>
              <a:gd name="connsiteX761" fmla="*/ 321136 w 871179"/>
              <a:gd name="connsiteY761" fmla="*/ 262042 h 833078"/>
              <a:gd name="connsiteX762" fmla="*/ 315382 w 871179"/>
              <a:gd name="connsiteY762" fmla="*/ 248364 h 833078"/>
              <a:gd name="connsiteX763" fmla="*/ 299559 w 871179"/>
              <a:gd name="connsiteY763" fmla="*/ 208410 h 833078"/>
              <a:gd name="connsiteX764" fmla="*/ 297761 w 871179"/>
              <a:gd name="connsiteY764" fmla="*/ 208410 h 833078"/>
              <a:gd name="connsiteX765" fmla="*/ 280140 w 871179"/>
              <a:gd name="connsiteY765" fmla="*/ 208410 h 833078"/>
              <a:gd name="connsiteX766" fmla="*/ 238784 w 871179"/>
              <a:gd name="connsiteY766" fmla="*/ 208410 h 833078"/>
              <a:gd name="connsiteX767" fmla="*/ 244179 w 871179"/>
              <a:gd name="connsiteY767" fmla="*/ 222088 h 833078"/>
              <a:gd name="connsiteX768" fmla="*/ 260361 w 871179"/>
              <a:gd name="connsiteY768" fmla="*/ 262042 h 833078"/>
              <a:gd name="connsiteX769" fmla="*/ 262159 w 871179"/>
              <a:gd name="connsiteY769" fmla="*/ 262042 h 833078"/>
              <a:gd name="connsiteX770" fmla="*/ 280140 w 871179"/>
              <a:gd name="connsiteY770" fmla="*/ 262042 h 833078"/>
              <a:gd name="connsiteX771" fmla="*/ 285534 w 871179"/>
              <a:gd name="connsiteY771" fmla="*/ 262042 h 833078"/>
              <a:gd name="connsiteX772" fmla="*/ 280140 w 871179"/>
              <a:gd name="connsiteY772" fmla="*/ 248364 h 833078"/>
              <a:gd name="connsiteX773" fmla="*/ 263598 w 871179"/>
              <a:gd name="connsiteY773" fmla="*/ 208410 h 833078"/>
              <a:gd name="connsiteX774" fmla="*/ 262159 w 871179"/>
              <a:gd name="connsiteY774" fmla="*/ 208410 h 833078"/>
              <a:gd name="connsiteX775" fmla="*/ 244179 w 871179"/>
              <a:gd name="connsiteY775" fmla="*/ 208410 h 833078"/>
              <a:gd name="connsiteX776" fmla="*/ 203183 w 871179"/>
              <a:gd name="connsiteY776" fmla="*/ 208410 h 833078"/>
              <a:gd name="connsiteX777" fmla="*/ 208577 w 871179"/>
              <a:gd name="connsiteY777" fmla="*/ 221728 h 833078"/>
              <a:gd name="connsiteX778" fmla="*/ 224759 w 871179"/>
              <a:gd name="connsiteY778" fmla="*/ 262042 h 833078"/>
              <a:gd name="connsiteX779" fmla="*/ 226198 w 871179"/>
              <a:gd name="connsiteY779" fmla="*/ 262042 h 833078"/>
              <a:gd name="connsiteX780" fmla="*/ 244179 w 871179"/>
              <a:gd name="connsiteY780" fmla="*/ 262042 h 833078"/>
              <a:gd name="connsiteX781" fmla="*/ 249933 w 871179"/>
              <a:gd name="connsiteY781" fmla="*/ 262042 h 833078"/>
              <a:gd name="connsiteX782" fmla="*/ 244179 w 871179"/>
              <a:gd name="connsiteY782" fmla="*/ 248364 h 833078"/>
              <a:gd name="connsiteX783" fmla="*/ 228356 w 871179"/>
              <a:gd name="connsiteY783" fmla="*/ 208410 h 833078"/>
              <a:gd name="connsiteX784" fmla="*/ 226198 w 871179"/>
              <a:gd name="connsiteY784" fmla="*/ 208410 h 833078"/>
              <a:gd name="connsiteX785" fmla="*/ 208577 w 871179"/>
              <a:gd name="connsiteY785" fmla="*/ 208410 h 833078"/>
              <a:gd name="connsiteX786" fmla="*/ 167581 w 871179"/>
              <a:gd name="connsiteY786" fmla="*/ 208410 h 833078"/>
              <a:gd name="connsiteX787" fmla="*/ 172975 w 871179"/>
              <a:gd name="connsiteY787" fmla="*/ 222088 h 833078"/>
              <a:gd name="connsiteX788" fmla="*/ 189158 w 871179"/>
              <a:gd name="connsiteY788" fmla="*/ 262042 h 833078"/>
              <a:gd name="connsiteX789" fmla="*/ 190956 w 871179"/>
              <a:gd name="connsiteY789" fmla="*/ 262042 h 833078"/>
              <a:gd name="connsiteX790" fmla="*/ 208577 w 871179"/>
              <a:gd name="connsiteY790" fmla="*/ 262042 h 833078"/>
              <a:gd name="connsiteX791" fmla="*/ 213971 w 871179"/>
              <a:gd name="connsiteY791" fmla="*/ 262042 h 833078"/>
              <a:gd name="connsiteX792" fmla="*/ 208577 w 871179"/>
              <a:gd name="connsiteY792" fmla="*/ 248364 h 833078"/>
              <a:gd name="connsiteX793" fmla="*/ 192754 w 871179"/>
              <a:gd name="connsiteY793" fmla="*/ 208410 h 833078"/>
              <a:gd name="connsiteX794" fmla="*/ 190956 w 871179"/>
              <a:gd name="connsiteY794" fmla="*/ 208410 h 833078"/>
              <a:gd name="connsiteX795" fmla="*/ 172975 w 871179"/>
              <a:gd name="connsiteY795" fmla="*/ 208410 h 833078"/>
              <a:gd name="connsiteX796" fmla="*/ 131979 w 871179"/>
              <a:gd name="connsiteY796" fmla="*/ 208410 h 833078"/>
              <a:gd name="connsiteX797" fmla="*/ 137373 w 871179"/>
              <a:gd name="connsiteY797" fmla="*/ 222088 h 833078"/>
              <a:gd name="connsiteX798" fmla="*/ 153556 w 871179"/>
              <a:gd name="connsiteY798" fmla="*/ 262042 h 833078"/>
              <a:gd name="connsiteX799" fmla="*/ 154994 w 871179"/>
              <a:gd name="connsiteY799" fmla="*/ 262042 h 833078"/>
              <a:gd name="connsiteX800" fmla="*/ 172975 w 871179"/>
              <a:gd name="connsiteY800" fmla="*/ 262042 h 833078"/>
              <a:gd name="connsiteX801" fmla="*/ 178369 w 871179"/>
              <a:gd name="connsiteY801" fmla="*/ 262042 h 833078"/>
              <a:gd name="connsiteX802" fmla="*/ 172975 w 871179"/>
              <a:gd name="connsiteY802" fmla="*/ 248364 h 833078"/>
              <a:gd name="connsiteX803" fmla="*/ 156792 w 871179"/>
              <a:gd name="connsiteY803" fmla="*/ 208410 h 833078"/>
              <a:gd name="connsiteX804" fmla="*/ 154994 w 871179"/>
              <a:gd name="connsiteY804" fmla="*/ 208410 h 833078"/>
              <a:gd name="connsiteX805" fmla="*/ 137373 w 871179"/>
              <a:gd name="connsiteY805" fmla="*/ 208410 h 833078"/>
              <a:gd name="connsiteX806" fmla="*/ 96017 w 871179"/>
              <a:gd name="connsiteY806" fmla="*/ 208410 h 833078"/>
              <a:gd name="connsiteX807" fmla="*/ 101771 w 871179"/>
              <a:gd name="connsiteY807" fmla="*/ 222088 h 833078"/>
              <a:gd name="connsiteX808" fmla="*/ 117594 w 871179"/>
              <a:gd name="connsiteY808" fmla="*/ 262042 h 833078"/>
              <a:gd name="connsiteX809" fmla="*/ 119392 w 871179"/>
              <a:gd name="connsiteY809" fmla="*/ 262042 h 833078"/>
              <a:gd name="connsiteX810" fmla="*/ 137373 w 871179"/>
              <a:gd name="connsiteY810" fmla="*/ 262042 h 833078"/>
              <a:gd name="connsiteX811" fmla="*/ 142767 w 871179"/>
              <a:gd name="connsiteY811" fmla="*/ 262042 h 833078"/>
              <a:gd name="connsiteX812" fmla="*/ 137373 w 871179"/>
              <a:gd name="connsiteY812" fmla="*/ 248364 h 833078"/>
              <a:gd name="connsiteX813" fmla="*/ 121190 w 871179"/>
              <a:gd name="connsiteY813" fmla="*/ 208410 h 833078"/>
              <a:gd name="connsiteX814" fmla="*/ 119392 w 871179"/>
              <a:gd name="connsiteY814" fmla="*/ 208410 h 833078"/>
              <a:gd name="connsiteX815" fmla="*/ 101771 w 871179"/>
              <a:gd name="connsiteY815" fmla="*/ 208410 h 833078"/>
              <a:gd name="connsiteX816" fmla="*/ 60415 w 871179"/>
              <a:gd name="connsiteY816" fmla="*/ 208410 h 833078"/>
              <a:gd name="connsiteX817" fmla="*/ 66169 w 871179"/>
              <a:gd name="connsiteY817" fmla="*/ 222088 h 833078"/>
              <a:gd name="connsiteX818" fmla="*/ 81992 w 871179"/>
              <a:gd name="connsiteY818" fmla="*/ 262042 h 833078"/>
              <a:gd name="connsiteX819" fmla="*/ 83790 w 871179"/>
              <a:gd name="connsiteY819" fmla="*/ 262042 h 833078"/>
              <a:gd name="connsiteX820" fmla="*/ 101771 w 871179"/>
              <a:gd name="connsiteY820" fmla="*/ 262042 h 833078"/>
              <a:gd name="connsiteX821" fmla="*/ 107165 w 871179"/>
              <a:gd name="connsiteY821" fmla="*/ 262042 h 833078"/>
              <a:gd name="connsiteX822" fmla="*/ 101771 w 871179"/>
              <a:gd name="connsiteY822" fmla="*/ 248364 h 833078"/>
              <a:gd name="connsiteX823" fmla="*/ 85588 w 871179"/>
              <a:gd name="connsiteY823" fmla="*/ 208410 h 833078"/>
              <a:gd name="connsiteX824" fmla="*/ 83790 w 871179"/>
              <a:gd name="connsiteY824" fmla="*/ 208410 h 833078"/>
              <a:gd name="connsiteX825" fmla="*/ 66169 w 871179"/>
              <a:gd name="connsiteY825" fmla="*/ 208410 h 833078"/>
              <a:gd name="connsiteX826" fmla="*/ 24813 w 871179"/>
              <a:gd name="connsiteY826" fmla="*/ 208410 h 833078"/>
              <a:gd name="connsiteX827" fmla="*/ 46390 w 871179"/>
              <a:gd name="connsiteY827" fmla="*/ 262042 h 833078"/>
              <a:gd name="connsiteX828" fmla="*/ 48188 w 871179"/>
              <a:gd name="connsiteY828" fmla="*/ 262042 h 833078"/>
              <a:gd name="connsiteX829" fmla="*/ 66169 w 871179"/>
              <a:gd name="connsiteY829" fmla="*/ 262042 h 833078"/>
              <a:gd name="connsiteX830" fmla="*/ 71563 w 871179"/>
              <a:gd name="connsiteY830" fmla="*/ 262042 h 833078"/>
              <a:gd name="connsiteX831" fmla="*/ 66169 w 871179"/>
              <a:gd name="connsiteY831" fmla="*/ 248364 h 833078"/>
              <a:gd name="connsiteX832" fmla="*/ 49986 w 871179"/>
              <a:gd name="connsiteY832" fmla="*/ 208410 h 833078"/>
              <a:gd name="connsiteX833" fmla="*/ 48188 w 871179"/>
              <a:gd name="connsiteY833" fmla="*/ 208410 h 833078"/>
              <a:gd name="connsiteX834" fmla="*/ 612256 w 871179"/>
              <a:gd name="connsiteY834" fmla="*/ 18704 h 833078"/>
              <a:gd name="connsiteX835" fmla="*/ 612256 w 871179"/>
              <a:gd name="connsiteY835" fmla="*/ 111584 h 833078"/>
              <a:gd name="connsiteX836" fmla="*/ 612256 w 871179"/>
              <a:gd name="connsiteY836" fmla="*/ 112304 h 833078"/>
              <a:gd name="connsiteX837" fmla="*/ 620886 w 871179"/>
              <a:gd name="connsiteY837" fmla="*/ 125262 h 833078"/>
              <a:gd name="connsiteX838" fmla="*/ 627000 w 871179"/>
              <a:gd name="connsiteY838" fmla="*/ 115543 h 833078"/>
              <a:gd name="connsiteX839" fmla="*/ 629158 w 871179"/>
              <a:gd name="connsiteY839" fmla="*/ 112304 h 833078"/>
              <a:gd name="connsiteX840" fmla="*/ 637788 w 871179"/>
              <a:gd name="connsiteY840" fmla="*/ 125262 h 833078"/>
              <a:gd name="connsiteX841" fmla="*/ 644981 w 871179"/>
              <a:gd name="connsiteY841" fmla="*/ 114463 h 833078"/>
              <a:gd name="connsiteX842" fmla="*/ 646060 w 871179"/>
              <a:gd name="connsiteY842" fmla="*/ 112304 h 833078"/>
              <a:gd name="connsiteX843" fmla="*/ 654690 w 871179"/>
              <a:gd name="connsiteY843" fmla="*/ 125262 h 833078"/>
              <a:gd name="connsiteX844" fmla="*/ 662602 w 871179"/>
              <a:gd name="connsiteY844" fmla="*/ 113024 h 833078"/>
              <a:gd name="connsiteX845" fmla="*/ 663321 w 871179"/>
              <a:gd name="connsiteY845" fmla="*/ 112304 h 833078"/>
              <a:gd name="connsiteX846" fmla="*/ 671592 w 871179"/>
              <a:gd name="connsiteY846" fmla="*/ 125262 h 833078"/>
              <a:gd name="connsiteX847" fmla="*/ 680223 w 871179"/>
              <a:gd name="connsiteY847" fmla="*/ 112304 h 833078"/>
              <a:gd name="connsiteX848" fmla="*/ 680583 w 871179"/>
              <a:gd name="connsiteY848" fmla="*/ 112664 h 833078"/>
              <a:gd name="connsiteX849" fmla="*/ 688494 w 871179"/>
              <a:gd name="connsiteY849" fmla="*/ 125262 h 833078"/>
              <a:gd name="connsiteX850" fmla="*/ 697125 w 871179"/>
              <a:gd name="connsiteY850" fmla="*/ 112304 h 833078"/>
              <a:gd name="connsiteX851" fmla="*/ 698204 w 871179"/>
              <a:gd name="connsiteY851" fmla="*/ 114104 h 833078"/>
              <a:gd name="connsiteX852" fmla="*/ 705396 w 871179"/>
              <a:gd name="connsiteY852" fmla="*/ 125262 h 833078"/>
              <a:gd name="connsiteX853" fmla="*/ 714027 w 871179"/>
              <a:gd name="connsiteY853" fmla="*/ 112304 h 833078"/>
              <a:gd name="connsiteX854" fmla="*/ 714027 w 871179"/>
              <a:gd name="connsiteY854" fmla="*/ 18704 h 833078"/>
              <a:gd name="connsiteX855" fmla="*/ 158231 w 871179"/>
              <a:gd name="connsiteY855" fmla="*/ 18704 h 833078"/>
              <a:gd name="connsiteX856" fmla="*/ 158231 w 871179"/>
              <a:gd name="connsiteY856" fmla="*/ 111584 h 833078"/>
              <a:gd name="connsiteX857" fmla="*/ 158231 w 871179"/>
              <a:gd name="connsiteY857" fmla="*/ 112304 h 833078"/>
              <a:gd name="connsiteX858" fmla="*/ 166861 w 871179"/>
              <a:gd name="connsiteY858" fmla="*/ 125262 h 833078"/>
              <a:gd name="connsiteX859" fmla="*/ 172975 w 871179"/>
              <a:gd name="connsiteY859" fmla="*/ 115543 h 833078"/>
              <a:gd name="connsiteX860" fmla="*/ 175133 w 871179"/>
              <a:gd name="connsiteY860" fmla="*/ 112304 h 833078"/>
              <a:gd name="connsiteX861" fmla="*/ 183763 w 871179"/>
              <a:gd name="connsiteY861" fmla="*/ 125262 h 833078"/>
              <a:gd name="connsiteX862" fmla="*/ 190956 w 871179"/>
              <a:gd name="connsiteY862" fmla="*/ 114463 h 833078"/>
              <a:gd name="connsiteX863" fmla="*/ 192035 w 871179"/>
              <a:gd name="connsiteY863" fmla="*/ 112304 h 833078"/>
              <a:gd name="connsiteX864" fmla="*/ 200665 w 871179"/>
              <a:gd name="connsiteY864" fmla="*/ 125262 h 833078"/>
              <a:gd name="connsiteX865" fmla="*/ 208577 w 871179"/>
              <a:gd name="connsiteY865" fmla="*/ 113024 h 833078"/>
              <a:gd name="connsiteX866" fmla="*/ 208936 w 871179"/>
              <a:gd name="connsiteY866" fmla="*/ 112304 h 833078"/>
              <a:gd name="connsiteX867" fmla="*/ 217567 w 871179"/>
              <a:gd name="connsiteY867" fmla="*/ 125262 h 833078"/>
              <a:gd name="connsiteX868" fmla="*/ 225838 w 871179"/>
              <a:gd name="connsiteY868" fmla="*/ 112304 h 833078"/>
              <a:gd name="connsiteX869" fmla="*/ 226198 w 871179"/>
              <a:gd name="connsiteY869" fmla="*/ 112664 h 833078"/>
              <a:gd name="connsiteX870" fmla="*/ 234469 w 871179"/>
              <a:gd name="connsiteY870" fmla="*/ 125262 h 833078"/>
              <a:gd name="connsiteX871" fmla="*/ 243100 w 871179"/>
              <a:gd name="connsiteY871" fmla="*/ 112304 h 833078"/>
              <a:gd name="connsiteX872" fmla="*/ 244179 w 871179"/>
              <a:gd name="connsiteY872" fmla="*/ 114104 h 833078"/>
              <a:gd name="connsiteX873" fmla="*/ 251371 w 871179"/>
              <a:gd name="connsiteY873" fmla="*/ 125262 h 833078"/>
              <a:gd name="connsiteX874" fmla="*/ 260002 w 871179"/>
              <a:gd name="connsiteY874" fmla="*/ 112304 h 833078"/>
              <a:gd name="connsiteX875" fmla="*/ 260002 w 871179"/>
              <a:gd name="connsiteY875" fmla="*/ 18704 h 833078"/>
              <a:gd name="connsiteX876" fmla="*/ 474523 w 871179"/>
              <a:gd name="connsiteY876" fmla="*/ 0 h 833078"/>
              <a:gd name="connsiteX877" fmla="*/ 502214 w 871179"/>
              <a:gd name="connsiteY877" fmla="*/ 0 h 833078"/>
              <a:gd name="connsiteX878" fmla="*/ 520194 w 871179"/>
              <a:gd name="connsiteY878" fmla="*/ 0 h 833078"/>
              <a:gd name="connsiteX879" fmla="*/ 537815 w 871179"/>
              <a:gd name="connsiteY879" fmla="*/ 0 h 833078"/>
              <a:gd name="connsiteX880" fmla="*/ 555796 w 871179"/>
              <a:gd name="connsiteY880" fmla="*/ 0 h 833078"/>
              <a:gd name="connsiteX881" fmla="*/ 560557 w 871179"/>
              <a:gd name="connsiteY881" fmla="*/ 0 h 833078"/>
              <a:gd name="connsiteX882" fmla="*/ 573417 w 871179"/>
              <a:gd name="connsiteY882" fmla="*/ 0 h 833078"/>
              <a:gd name="connsiteX883" fmla="*/ 591398 w 871179"/>
              <a:gd name="connsiteY883" fmla="*/ 0 h 833078"/>
              <a:gd name="connsiteX884" fmla="*/ 609019 w 871179"/>
              <a:gd name="connsiteY884" fmla="*/ 0 h 833078"/>
              <a:gd name="connsiteX885" fmla="*/ 612256 w 871179"/>
              <a:gd name="connsiteY885" fmla="*/ 0 h 833078"/>
              <a:gd name="connsiteX886" fmla="*/ 714027 w 871179"/>
              <a:gd name="connsiteY886" fmla="*/ 0 h 833078"/>
              <a:gd name="connsiteX887" fmla="*/ 716184 w 871179"/>
              <a:gd name="connsiteY887" fmla="*/ 0 h 833078"/>
              <a:gd name="connsiteX888" fmla="*/ 733806 w 871179"/>
              <a:gd name="connsiteY888" fmla="*/ 0 h 833078"/>
              <a:gd name="connsiteX889" fmla="*/ 751786 w 871179"/>
              <a:gd name="connsiteY889" fmla="*/ 0 h 833078"/>
              <a:gd name="connsiteX890" fmla="*/ 763419 w 871179"/>
              <a:gd name="connsiteY890" fmla="*/ 0 h 833078"/>
              <a:gd name="connsiteX891" fmla="*/ 769407 w 871179"/>
              <a:gd name="connsiteY891" fmla="*/ 0 h 833078"/>
              <a:gd name="connsiteX892" fmla="*/ 787388 w 871179"/>
              <a:gd name="connsiteY892" fmla="*/ 0 h 833078"/>
              <a:gd name="connsiteX893" fmla="*/ 805369 w 871179"/>
              <a:gd name="connsiteY893" fmla="*/ 0 h 833078"/>
              <a:gd name="connsiteX894" fmla="*/ 822990 w 871179"/>
              <a:gd name="connsiteY894" fmla="*/ 0 h 833078"/>
              <a:gd name="connsiteX895" fmla="*/ 851759 w 871179"/>
              <a:gd name="connsiteY895" fmla="*/ 0 h 833078"/>
              <a:gd name="connsiteX896" fmla="*/ 871179 w 871179"/>
              <a:gd name="connsiteY896" fmla="*/ 19797 h 833078"/>
              <a:gd name="connsiteX897" fmla="*/ 870459 w 871179"/>
              <a:gd name="connsiteY897" fmla="*/ 233606 h 833078"/>
              <a:gd name="connsiteX898" fmla="*/ 860390 w 871179"/>
              <a:gd name="connsiteY898" fmla="*/ 208410 h 833078"/>
              <a:gd name="connsiteX899" fmla="*/ 835217 w 871179"/>
              <a:gd name="connsiteY899" fmla="*/ 208410 h 833078"/>
              <a:gd name="connsiteX900" fmla="*/ 856794 w 871179"/>
              <a:gd name="connsiteY900" fmla="*/ 262042 h 833078"/>
              <a:gd name="connsiteX901" fmla="*/ 870459 w 871179"/>
              <a:gd name="connsiteY901" fmla="*/ 262042 h 833078"/>
              <a:gd name="connsiteX902" fmla="*/ 870100 w 871179"/>
              <a:gd name="connsiteY902" fmla="*/ 378666 h 833078"/>
              <a:gd name="connsiteX903" fmla="*/ 850680 w 871179"/>
              <a:gd name="connsiteY903" fmla="*/ 398103 h 833078"/>
              <a:gd name="connsiteX904" fmla="*/ 822990 w 871179"/>
              <a:gd name="connsiteY904" fmla="*/ 398103 h 833078"/>
              <a:gd name="connsiteX905" fmla="*/ 805369 w 871179"/>
              <a:gd name="connsiteY905" fmla="*/ 398103 h 833078"/>
              <a:gd name="connsiteX906" fmla="*/ 787388 w 871179"/>
              <a:gd name="connsiteY906" fmla="*/ 398103 h 833078"/>
              <a:gd name="connsiteX907" fmla="*/ 769407 w 871179"/>
              <a:gd name="connsiteY907" fmla="*/ 398103 h 833078"/>
              <a:gd name="connsiteX908" fmla="*/ 751786 w 871179"/>
              <a:gd name="connsiteY908" fmla="*/ 398103 h 833078"/>
              <a:gd name="connsiteX909" fmla="*/ 733806 w 871179"/>
              <a:gd name="connsiteY909" fmla="*/ 398103 h 833078"/>
              <a:gd name="connsiteX910" fmla="*/ 716184 w 871179"/>
              <a:gd name="connsiteY910" fmla="*/ 398103 h 833078"/>
              <a:gd name="connsiteX911" fmla="*/ 698204 w 871179"/>
              <a:gd name="connsiteY911" fmla="*/ 398103 h 833078"/>
              <a:gd name="connsiteX912" fmla="*/ 680583 w 871179"/>
              <a:gd name="connsiteY912" fmla="*/ 398103 h 833078"/>
              <a:gd name="connsiteX913" fmla="*/ 662602 w 871179"/>
              <a:gd name="connsiteY913" fmla="*/ 398103 h 833078"/>
              <a:gd name="connsiteX914" fmla="*/ 644981 w 871179"/>
              <a:gd name="connsiteY914" fmla="*/ 398103 h 833078"/>
              <a:gd name="connsiteX915" fmla="*/ 627000 w 871179"/>
              <a:gd name="connsiteY915" fmla="*/ 398103 h 833078"/>
              <a:gd name="connsiteX916" fmla="*/ 609019 w 871179"/>
              <a:gd name="connsiteY916" fmla="*/ 398103 h 833078"/>
              <a:gd name="connsiteX917" fmla="*/ 591398 w 871179"/>
              <a:gd name="connsiteY917" fmla="*/ 398103 h 833078"/>
              <a:gd name="connsiteX918" fmla="*/ 573417 w 871179"/>
              <a:gd name="connsiteY918" fmla="*/ 398103 h 833078"/>
              <a:gd name="connsiteX919" fmla="*/ 555796 w 871179"/>
              <a:gd name="connsiteY919" fmla="*/ 398103 h 833078"/>
              <a:gd name="connsiteX920" fmla="*/ 537815 w 871179"/>
              <a:gd name="connsiteY920" fmla="*/ 398103 h 833078"/>
              <a:gd name="connsiteX921" fmla="*/ 520194 w 871179"/>
              <a:gd name="connsiteY921" fmla="*/ 398103 h 833078"/>
              <a:gd name="connsiteX922" fmla="*/ 502214 w 871179"/>
              <a:gd name="connsiteY922" fmla="*/ 398103 h 833078"/>
              <a:gd name="connsiteX923" fmla="*/ 473444 w 871179"/>
              <a:gd name="connsiteY923" fmla="*/ 398103 h 833078"/>
              <a:gd name="connsiteX924" fmla="*/ 454025 w 871179"/>
              <a:gd name="connsiteY924" fmla="*/ 378666 h 833078"/>
              <a:gd name="connsiteX925" fmla="*/ 454744 w 871179"/>
              <a:gd name="connsiteY925" fmla="*/ 236126 h 833078"/>
              <a:gd name="connsiteX926" fmla="*/ 464814 w 871179"/>
              <a:gd name="connsiteY926" fmla="*/ 262042 h 833078"/>
              <a:gd name="connsiteX927" fmla="*/ 489987 w 871179"/>
              <a:gd name="connsiteY927" fmla="*/ 262042 h 833078"/>
              <a:gd name="connsiteX928" fmla="*/ 468410 w 871179"/>
              <a:gd name="connsiteY928" fmla="*/ 208410 h 833078"/>
              <a:gd name="connsiteX929" fmla="*/ 454744 w 871179"/>
              <a:gd name="connsiteY929" fmla="*/ 208410 h 833078"/>
              <a:gd name="connsiteX930" fmla="*/ 455104 w 871179"/>
              <a:gd name="connsiteY930" fmla="*/ 19797 h 833078"/>
              <a:gd name="connsiteX931" fmla="*/ 474523 w 871179"/>
              <a:gd name="connsiteY931" fmla="*/ 0 h 833078"/>
              <a:gd name="connsiteX932" fmla="*/ 20498 w 871179"/>
              <a:gd name="connsiteY932" fmla="*/ 0 h 833078"/>
              <a:gd name="connsiteX933" fmla="*/ 48188 w 871179"/>
              <a:gd name="connsiteY933" fmla="*/ 0 h 833078"/>
              <a:gd name="connsiteX934" fmla="*/ 66169 w 871179"/>
              <a:gd name="connsiteY934" fmla="*/ 0 h 833078"/>
              <a:gd name="connsiteX935" fmla="*/ 83790 w 871179"/>
              <a:gd name="connsiteY935" fmla="*/ 0 h 833078"/>
              <a:gd name="connsiteX936" fmla="*/ 101771 w 871179"/>
              <a:gd name="connsiteY936" fmla="*/ 0 h 833078"/>
              <a:gd name="connsiteX937" fmla="*/ 106225 w 871179"/>
              <a:gd name="connsiteY937" fmla="*/ 0 h 833078"/>
              <a:gd name="connsiteX938" fmla="*/ 119392 w 871179"/>
              <a:gd name="connsiteY938" fmla="*/ 0 h 833078"/>
              <a:gd name="connsiteX939" fmla="*/ 137373 w 871179"/>
              <a:gd name="connsiteY939" fmla="*/ 0 h 833078"/>
              <a:gd name="connsiteX940" fmla="*/ 154994 w 871179"/>
              <a:gd name="connsiteY940" fmla="*/ 0 h 833078"/>
              <a:gd name="connsiteX941" fmla="*/ 158231 w 871179"/>
              <a:gd name="connsiteY941" fmla="*/ 0 h 833078"/>
              <a:gd name="connsiteX942" fmla="*/ 260002 w 871179"/>
              <a:gd name="connsiteY942" fmla="*/ 0 h 833078"/>
              <a:gd name="connsiteX943" fmla="*/ 262159 w 871179"/>
              <a:gd name="connsiteY943" fmla="*/ 0 h 833078"/>
              <a:gd name="connsiteX944" fmla="*/ 280140 w 871179"/>
              <a:gd name="connsiteY944" fmla="*/ 0 h 833078"/>
              <a:gd name="connsiteX945" fmla="*/ 297761 w 871179"/>
              <a:gd name="connsiteY945" fmla="*/ 0 h 833078"/>
              <a:gd name="connsiteX946" fmla="*/ 310566 w 871179"/>
              <a:gd name="connsiteY946" fmla="*/ 0 h 833078"/>
              <a:gd name="connsiteX947" fmla="*/ 315382 w 871179"/>
              <a:gd name="connsiteY947" fmla="*/ 0 h 833078"/>
              <a:gd name="connsiteX948" fmla="*/ 333363 w 871179"/>
              <a:gd name="connsiteY948" fmla="*/ 0 h 833078"/>
              <a:gd name="connsiteX949" fmla="*/ 350984 w 871179"/>
              <a:gd name="connsiteY949" fmla="*/ 0 h 833078"/>
              <a:gd name="connsiteX950" fmla="*/ 368965 w 871179"/>
              <a:gd name="connsiteY950" fmla="*/ 0 h 833078"/>
              <a:gd name="connsiteX951" fmla="*/ 397734 w 871179"/>
              <a:gd name="connsiteY951" fmla="*/ 0 h 833078"/>
              <a:gd name="connsiteX952" fmla="*/ 417154 w 871179"/>
              <a:gd name="connsiteY952" fmla="*/ 19797 h 833078"/>
              <a:gd name="connsiteX953" fmla="*/ 416434 w 871179"/>
              <a:gd name="connsiteY953" fmla="*/ 233606 h 833078"/>
              <a:gd name="connsiteX954" fmla="*/ 406365 w 871179"/>
              <a:gd name="connsiteY954" fmla="*/ 208410 h 833078"/>
              <a:gd name="connsiteX955" fmla="*/ 381552 w 871179"/>
              <a:gd name="connsiteY955" fmla="*/ 208410 h 833078"/>
              <a:gd name="connsiteX956" fmla="*/ 402769 w 871179"/>
              <a:gd name="connsiteY956" fmla="*/ 262042 h 833078"/>
              <a:gd name="connsiteX957" fmla="*/ 416434 w 871179"/>
              <a:gd name="connsiteY957" fmla="*/ 262042 h 833078"/>
              <a:gd name="connsiteX958" fmla="*/ 416075 w 871179"/>
              <a:gd name="connsiteY958" fmla="*/ 378666 h 833078"/>
              <a:gd name="connsiteX959" fmla="*/ 396655 w 871179"/>
              <a:gd name="connsiteY959" fmla="*/ 398103 h 833078"/>
              <a:gd name="connsiteX960" fmla="*/ 368965 w 871179"/>
              <a:gd name="connsiteY960" fmla="*/ 398103 h 833078"/>
              <a:gd name="connsiteX961" fmla="*/ 350984 w 871179"/>
              <a:gd name="connsiteY961" fmla="*/ 398103 h 833078"/>
              <a:gd name="connsiteX962" fmla="*/ 333363 w 871179"/>
              <a:gd name="connsiteY962" fmla="*/ 398103 h 833078"/>
              <a:gd name="connsiteX963" fmla="*/ 315382 w 871179"/>
              <a:gd name="connsiteY963" fmla="*/ 398103 h 833078"/>
              <a:gd name="connsiteX964" fmla="*/ 297761 w 871179"/>
              <a:gd name="connsiteY964" fmla="*/ 398103 h 833078"/>
              <a:gd name="connsiteX965" fmla="*/ 280140 w 871179"/>
              <a:gd name="connsiteY965" fmla="*/ 398103 h 833078"/>
              <a:gd name="connsiteX966" fmla="*/ 262159 w 871179"/>
              <a:gd name="connsiteY966" fmla="*/ 398103 h 833078"/>
              <a:gd name="connsiteX967" fmla="*/ 244179 w 871179"/>
              <a:gd name="connsiteY967" fmla="*/ 398103 h 833078"/>
              <a:gd name="connsiteX968" fmla="*/ 226198 w 871179"/>
              <a:gd name="connsiteY968" fmla="*/ 398103 h 833078"/>
              <a:gd name="connsiteX969" fmla="*/ 208577 w 871179"/>
              <a:gd name="connsiteY969" fmla="*/ 398103 h 833078"/>
              <a:gd name="connsiteX970" fmla="*/ 190956 w 871179"/>
              <a:gd name="connsiteY970" fmla="*/ 398103 h 833078"/>
              <a:gd name="connsiteX971" fmla="*/ 172975 w 871179"/>
              <a:gd name="connsiteY971" fmla="*/ 398103 h 833078"/>
              <a:gd name="connsiteX972" fmla="*/ 154994 w 871179"/>
              <a:gd name="connsiteY972" fmla="*/ 398103 h 833078"/>
              <a:gd name="connsiteX973" fmla="*/ 137373 w 871179"/>
              <a:gd name="connsiteY973" fmla="*/ 398103 h 833078"/>
              <a:gd name="connsiteX974" fmla="*/ 119392 w 871179"/>
              <a:gd name="connsiteY974" fmla="*/ 398103 h 833078"/>
              <a:gd name="connsiteX975" fmla="*/ 101771 w 871179"/>
              <a:gd name="connsiteY975" fmla="*/ 398103 h 833078"/>
              <a:gd name="connsiteX976" fmla="*/ 83790 w 871179"/>
              <a:gd name="connsiteY976" fmla="*/ 398103 h 833078"/>
              <a:gd name="connsiteX977" fmla="*/ 66169 w 871179"/>
              <a:gd name="connsiteY977" fmla="*/ 398103 h 833078"/>
              <a:gd name="connsiteX978" fmla="*/ 48188 w 871179"/>
              <a:gd name="connsiteY978" fmla="*/ 398103 h 833078"/>
              <a:gd name="connsiteX979" fmla="*/ 19419 w 871179"/>
              <a:gd name="connsiteY979" fmla="*/ 398103 h 833078"/>
              <a:gd name="connsiteX980" fmla="*/ 0 w 871179"/>
              <a:gd name="connsiteY980" fmla="*/ 378666 h 833078"/>
              <a:gd name="connsiteX981" fmla="*/ 719 w 871179"/>
              <a:gd name="connsiteY981" fmla="*/ 236126 h 833078"/>
              <a:gd name="connsiteX982" fmla="*/ 10788 w 871179"/>
              <a:gd name="connsiteY982" fmla="*/ 262042 h 833078"/>
              <a:gd name="connsiteX983" fmla="*/ 35961 w 871179"/>
              <a:gd name="connsiteY983" fmla="*/ 262042 h 833078"/>
              <a:gd name="connsiteX984" fmla="*/ 14384 w 871179"/>
              <a:gd name="connsiteY984" fmla="*/ 208410 h 833078"/>
              <a:gd name="connsiteX985" fmla="*/ 719 w 871179"/>
              <a:gd name="connsiteY985" fmla="*/ 208410 h 833078"/>
              <a:gd name="connsiteX986" fmla="*/ 1079 w 871179"/>
              <a:gd name="connsiteY986" fmla="*/ 19797 h 833078"/>
              <a:gd name="connsiteX987" fmla="*/ 20498 w 871179"/>
              <a:gd name="connsiteY987" fmla="*/ 0 h 8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871179" h="833078">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0" name="Freeform 48">
            <a:extLst>
              <a:ext uri="{FF2B5EF4-FFF2-40B4-BE49-F238E27FC236}">
                <a16:creationId xmlns:a16="http://schemas.microsoft.com/office/drawing/2014/main" id="{8D018AED-E346-13E1-F488-170E933C165B}"/>
              </a:ext>
            </a:extLst>
          </p:cNvPr>
          <p:cNvSpPr>
            <a:spLocks noChangeArrowheads="1"/>
          </p:cNvSpPr>
          <p:nvPr/>
        </p:nvSpPr>
        <p:spPr bwMode="auto">
          <a:xfrm>
            <a:off x="4911845" y="5855514"/>
            <a:ext cx="435141" cy="433208"/>
          </a:xfrm>
          <a:custGeom>
            <a:avLst/>
            <a:gdLst>
              <a:gd name="connsiteX0" fmla="*/ 485761 w 870281"/>
              <a:gd name="connsiteY0" fmla="*/ 588328 h 866415"/>
              <a:gd name="connsiteX1" fmla="*/ 485402 w 870281"/>
              <a:gd name="connsiteY1" fmla="*/ 797614 h 866415"/>
              <a:gd name="connsiteX2" fmla="*/ 482887 w 870281"/>
              <a:gd name="connsiteY2" fmla="*/ 801216 h 866415"/>
              <a:gd name="connsiteX3" fmla="*/ 384783 w 870281"/>
              <a:gd name="connsiteY3" fmla="*/ 833635 h 866415"/>
              <a:gd name="connsiteX4" fmla="*/ 324411 w 870281"/>
              <a:gd name="connsiteY4" fmla="*/ 853087 h 866415"/>
              <a:gd name="connsiteX5" fmla="*/ 283804 w 870281"/>
              <a:gd name="connsiteY5" fmla="*/ 866415 h 866415"/>
              <a:gd name="connsiteX6" fmla="*/ 283804 w 870281"/>
              <a:gd name="connsiteY6" fmla="*/ 654608 h 866415"/>
              <a:gd name="connsiteX7" fmla="*/ 324411 w 870281"/>
              <a:gd name="connsiteY7" fmla="*/ 641280 h 866415"/>
              <a:gd name="connsiteX8" fmla="*/ 367533 w 870281"/>
              <a:gd name="connsiteY8" fmla="*/ 627232 h 866415"/>
              <a:gd name="connsiteX9" fmla="*/ 368612 w 870281"/>
              <a:gd name="connsiteY9" fmla="*/ 676941 h 866415"/>
              <a:gd name="connsiteX10" fmla="*/ 377236 w 870281"/>
              <a:gd name="connsiteY10" fmla="*/ 681624 h 866415"/>
              <a:gd name="connsiteX11" fmla="*/ 384783 w 870281"/>
              <a:gd name="connsiteY11" fmla="*/ 679823 h 866415"/>
              <a:gd name="connsiteX12" fmla="*/ 407781 w 870281"/>
              <a:gd name="connsiteY12" fmla="*/ 672979 h 866415"/>
              <a:gd name="connsiteX13" fmla="*/ 411734 w 870281"/>
              <a:gd name="connsiteY13" fmla="*/ 666855 h 866415"/>
              <a:gd name="connsiteX14" fmla="*/ 410656 w 870281"/>
              <a:gd name="connsiteY14" fmla="*/ 612823 h 866415"/>
              <a:gd name="connsiteX15" fmla="*/ 73581 w 870281"/>
              <a:gd name="connsiteY15" fmla="*/ 588328 h 866415"/>
              <a:gd name="connsiteX16" fmla="*/ 75737 w 870281"/>
              <a:gd name="connsiteY16" fmla="*/ 589049 h 866415"/>
              <a:gd name="connsiteX17" fmla="*/ 240322 w 870281"/>
              <a:gd name="connsiteY17" fmla="*/ 643081 h 866415"/>
              <a:gd name="connsiteX18" fmla="*/ 275179 w 870281"/>
              <a:gd name="connsiteY18" fmla="*/ 654608 h 866415"/>
              <a:gd name="connsiteX19" fmla="*/ 275179 w 870281"/>
              <a:gd name="connsiteY19" fmla="*/ 863533 h 866415"/>
              <a:gd name="connsiteX20" fmla="*/ 275179 w 870281"/>
              <a:gd name="connsiteY20" fmla="*/ 865334 h 866415"/>
              <a:gd name="connsiteX21" fmla="*/ 275179 w 870281"/>
              <a:gd name="connsiteY21" fmla="*/ 866415 h 866415"/>
              <a:gd name="connsiteX22" fmla="*/ 240322 w 870281"/>
              <a:gd name="connsiteY22" fmla="*/ 854888 h 866415"/>
              <a:gd name="connsiteX23" fmla="*/ 76455 w 870281"/>
              <a:gd name="connsiteY23" fmla="*/ 801216 h 866415"/>
              <a:gd name="connsiteX24" fmla="*/ 73581 w 870281"/>
              <a:gd name="connsiteY24" fmla="*/ 797614 h 866415"/>
              <a:gd name="connsiteX25" fmla="*/ 167372 w 870281"/>
              <a:gd name="connsiteY25" fmla="*/ 544742 h 866415"/>
              <a:gd name="connsiteX26" fmla="*/ 240322 w 870281"/>
              <a:gd name="connsiteY26" fmla="*/ 572839 h 866415"/>
              <a:gd name="connsiteX27" fmla="*/ 324411 w 870281"/>
              <a:gd name="connsiteY27" fmla="*/ 605259 h 866415"/>
              <a:gd name="connsiteX28" fmla="*/ 365018 w 870281"/>
              <a:gd name="connsiteY28" fmla="*/ 620748 h 866415"/>
              <a:gd name="connsiteX29" fmla="*/ 324411 w 870281"/>
              <a:gd name="connsiteY29" fmla="*/ 634076 h 866415"/>
              <a:gd name="connsiteX30" fmla="*/ 282007 w 870281"/>
              <a:gd name="connsiteY30" fmla="*/ 647764 h 866415"/>
              <a:gd name="connsiteX31" fmla="*/ 278773 w 870281"/>
              <a:gd name="connsiteY31" fmla="*/ 648484 h 866415"/>
              <a:gd name="connsiteX32" fmla="*/ 240322 w 870281"/>
              <a:gd name="connsiteY32" fmla="*/ 635517 h 866415"/>
              <a:gd name="connsiteX33" fmla="*/ 77174 w 870281"/>
              <a:gd name="connsiteY33" fmla="*/ 582205 h 866415"/>
              <a:gd name="connsiteX34" fmla="*/ 73940 w 870281"/>
              <a:gd name="connsiteY34" fmla="*/ 579683 h 866415"/>
              <a:gd name="connsiteX35" fmla="*/ 76096 w 870281"/>
              <a:gd name="connsiteY35" fmla="*/ 574640 h 866415"/>
              <a:gd name="connsiteX36" fmla="*/ 280569 w 870281"/>
              <a:gd name="connsiteY36" fmla="*/ 508360 h 866415"/>
              <a:gd name="connsiteX37" fmla="*/ 324411 w 870281"/>
              <a:gd name="connsiteY37" fmla="*/ 522769 h 866415"/>
              <a:gd name="connsiteX38" fmla="*/ 384783 w 870281"/>
              <a:gd name="connsiteY38" fmla="*/ 542581 h 866415"/>
              <a:gd name="connsiteX39" fmla="*/ 481809 w 870281"/>
              <a:gd name="connsiteY39" fmla="*/ 574280 h 866415"/>
              <a:gd name="connsiteX40" fmla="*/ 483246 w 870281"/>
              <a:gd name="connsiteY40" fmla="*/ 581844 h 866415"/>
              <a:gd name="connsiteX41" fmla="*/ 408141 w 870281"/>
              <a:gd name="connsiteY41" fmla="*/ 606339 h 866415"/>
              <a:gd name="connsiteX42" fmla="*/ 384783 w 870281"/>
              <a:gd name="connsiteY42" fmla="*/ 597694 h 866415"/>
              <a:gd name="connsiteX43" fmla="*/ 324411 w 870281"/>
              <a:gd name="connsiteY43" fmla="*/ 576081 h 866415"/>
              <a:gd name="connsiteX44" fmla="*/ 240322 w 870281"/>
              <a:gd name="connsiteY44" fmla="*/ 545463 h 866415"/>
              <a:gd name="connsiteX45" fmla="*/ 205105 w 870281"/>
              <a:gd name="connsiteY45" fmla="*/ 532495 h 866415"/>
              <a:gd name="connsiteX46" fmla="*/ 240322 w 870281"/>
              <a:gd name="connsiteY46" fmla="*/ 520968 h 866415"/>
              <a:gd name="connsiteX47" fmla="*/ 277335 w 870281"/>
              <a:gd name="connsiteY47" fmla="*/ 508721 h 866415"/>
              <a:gd name="connsiteX48" fmla="*/ 280569 w 870281"/>
              <a:gd name="connsiteY48" fmla="*/ 508360 h 866415"/>
              <a:gd name="connsiteX49" fmla="*/ 730921 w 870281"/>
              <a:gd name="connsiteY49" fmla="*/ 180817 h 866415"/>
              <a:gd name="connsiteX50" fmla="*/ 784581 w 870281"/>
              <a:gd name="connsiteY50" fmla="*/ 211069 h 866415"/>
              <a:gd name="connsiteX51" fmla="*/ 794664 w 870281"/>
              <a:gd name="connsiteY51" fmla="*/ 273013 h 866415"/>
              <a:gd name="connsiteX52" fmla="*/ 810871 w 870281"/>
              <a:gd name="connsiteY52" fmla="*/ 526189 h 866415"/>
              <a:gd name="connsiteX53" fmla="*/ 869572 w 870281"/>
              <a:gd name="connsiteY53" fmla="*/ 784767 h 866415"/>
              <a:gd name="connsiteX54" fmla="*/ 863090 w 870281"/>
              <a:gd name="connsiteY54" fmla="*/ 820061 h 866415"/>
              <a:gd name="connsiteX55" fmla="*/ 833199 w 870281"/>
              <a:gd name="connsiteY55" fmla="*/ 841669 h 866415"/>
              <a:gd name="connsiteX56" fmla="*/ 832839 w 870281"/>
              <a:gd name="connsiteY56" fmla="*/ 841669 h 866415"/>
              <a:gd name="connsiteX57" fmla="*/ 797185 w 870281"/>
              <a:gd name="connsiteY57" fmla="*/ 835547 h 866415"/>
              <a:gd name="connsiteX58" fmla="*/ 775577 w 870281"/>
              <a:gd name="connsiteY58" fmla="*/ 805655 h 866415"/>
              <a:gd name="connsiteX59" fmla="*/ 775577 w 870281"/>
              <a:gd name="connsiteY59" fmla="*/ 805295 h 866415"/>
              <a:gd name="connsiteX60" fmla="*/ 775217 w 870281"/>
              <a:gd name="connsiteY60" fmla="*/ 804215 h 866415"/>
              <a:gd name="connsiteX61" fmla="*/ 771616 w 870281"/>
              <a:gd name="connsiteY61" fmla="*/ 789089 h 866415"/>
              <a:gd name="connsiteX62" fmla="*/ 718316 w 870281"/>
              <a:gd name="connsiteY62" fmla="*/ 585972 h 866415"/>
              <a:gd name="connsiteX63" fmla="*/ 625041 w 870281"/>
              <a:gd name="connsiteY63" fmla="*/ 789449 h 866415"/>
              <a:gd name="connsiteX64" fmla="*/ 599112 w 870281"/>
              <a:gd name="connsiteY64" fmla="*/ 816099 h 866415"/>
              <a:gd name="connsiteX65" fmla="*/ 562378 w 870281"/>
              <a:gd name="connsiteY65" fmla="*/ 816460 h 866415"/>
              <a:gd name="connsiteX66" fmla="*/ 536088 w 870281"/>
              <a:gd name="connsiteY66" fmla="*/ 790530 h 866415"/>
              <a:gd name="connsiteX67" fmla="*/ 536088 w 870281"/>
              <a:gd name="connsiteY67" fmla="*/ 754156 h 866415"/>
              <a:gd name="connsiteX68" fmla="*/ 536088 w 870281"/>
              <a:gd name="connsiteY68" fmla="*/ 753436 h 866415"/>
              <a:gd name="connsiteX69" fmla="*/ 536448 w 870281"/>
              <a:gd name="connsiteY69" fmla="*/ 753075 h 866415"/>
              <a:gd name="connsiteX70" fmla="*/ 666097 w 870281"/>
              <a:gd name="connsiteY70" fmla="*/ 420669 h 866415"/>
              <a:gd name="connsiteX71" fmla="*/ 682663 w 870281"/>
              <a:gd name="connsiteY71" fmla="*/ 310467 h 866415"/>
              <a:gd name="connsiteX72" fmla="*/ 578584 w 870281"/>
              <a:gd name="connsiteY72" fmla="*/ 355844 h 866415"/>
              <a:gd name="connsiteX73" fmla="*/ 572866 w 870281"/>
              <a:gd name="connsiteY73" fmla="*/ 356524 h 866415"/>
              <a:gd name="connsiteX74" fmla="*/ 591973 w 870281"/>
              <a:gd name="connsiteY74" fmla="*/ 364264 h 866415"/>
              <a:gd name="connsiteX75" fmla="*/ 568939 w 870281"/>
              <a:gd name="connsiteY75" fmla="*/ 378276 h 866415"/>
              <a:gd name="connsiteX76" fmla="*/ 456644 w 870281"/>
              <a:gd name="connsiteY76" fmla="*/ 447257 h 866415"/>
              <a:gd name="connsiteX77" fmla="*/ 450885 w 870281"/>
              <a:gd name="connsiteY77" fmla="*/ 450490 h 866415"/>
              <a:gd name="connsiteX78" fmla="*/ 444407 w 870281"/>
              <a:gd name="connsiteY78" fmla="*/ 447976 h 866415"/>
              <a:gd name="connsiteX79" fmla="*/ 350828 w 870281"/>
              <a:gd name="connsiteY79" fmla="*/ 410611 h 866415"/>
              <a:gd name="connsiteX80" fmla="*/ 325633 w 870281"/>
              <a:gd name="connsiteY80" fmla="*/ 400551 h 866415"/>
              <a:gd name="connsiteX81" fmla="*/ 348668 w 870281"/>
              <a:gd name="connsiteY81" fmla="*/ 386539 h 866415"/>
              <a:gd name="connsiteX82" fmla="*/ 460963 w 870281"/>
              <a:gd name="connsiteY82" fmla="*/ 317918 h 866415"/>
              <a:gd name="connsiteX83" fmla="*/ 466722 w 870281"/>
              <a:gd name="connsiteY83" fmla="*/ 314325 h 866415"/>
              <a:gd name="connsiteX84" fmla="*/ 473200 w 870281"/>
              <a:gd name="connsiteY84" fmla="*/ 316840 h 866415"/>
              <a:gd name="connsiteX85" fmla="*/ 523845 w 870281"/>
              <a:gd name="connsiteY85" fmla="*/ 336984 h 866415"/>
              <a:gd name="connsiteX86" fmla="*/ 520602 w 870281"/>
              <a:gd name="connsiteY86" fmla="*/ 309746 h 866415"/>
              <a:gd name="connsiteX87" fmla="*/ 539689 w 870281"/>
              <a:gd name="connsiteY87" fmla="*/ 285617 h 866415"/>
              <a:gd name="connsiteX88" fmla="*/ 716876 w 870281"/>
              <a:gd name="connsiteY88" fmla="*/ 182978 h 866415"/>
              <a:gd name="connsiteX89" fmla="*/ 730921 w 870281"/>
              <a:gd name="connsiteY89" fmla="*/ 180817 h 866415"/>
              <a:gd name="connsiteX90" fmla="*/ 172747 w 870281"/>
              <a:gd name="connsiteY90" fmla="*/ 165100 h 866415"/>
              <a:gd name="connsiteX91" fmla="*/ 206931 w 870281"/>
              <a:gd name="connsiteY91" fmla="*/ 179521 h 866415"/>
              <a:gd name="connsiteX92" fmla="*/ 236437 w 870281"/>
              <a:gd name="connsiteY92" fmla="*/ 216656 h 866415"/>
              <a:gd name="connsiteX93" fmla="*/ 272780 w 870281"/>
              <a:gd name="connsiteY93" fmla="*/ 263525 h 866415"/>
              <a:gd name="connsiteX94" fmla="*/ 313801 w 870281"/>
              <a:gd name="connsiteY94" fmla="*/ 295251 h 866415"/>
              <a:gd name="connsiteX95" fmla="*/ 336830 w 870281"/>
              <a:gd name="connsiteY95" fmla="*/ 315441 h 866415"/>
              <a:gd name="connsiteX96" fmla="*/ 338630 w 870281"/>
              <a:gd name="connsiteY96" fmla="*/ 344284 h 866415"/>
              <a:gd name="connsiteX97" fmla="*/ 337910 w 870281"/>
              <a:gd name="connsiteY97" fmla="*/ 345365 h 866415"/>
              <a:gd name="connsiteX98" fmla="*/ 318479 w 870281"/>
              <a:gd name="connsiteY98" fmla="*/ 366637 h 866415"/>
              <a:gd name="connsiteX99" fmla="*/ 289332 w 870281"/>
              <a:gd name="connsiteY99" fmla="*/ 368079 h 866415"/>
              <a:gd name="connsiteX100" fmla="*/ 224563 w 870281"/>
              <a:gd name="connsiteY100" fmla="*/ 323733 h 866415"/>
              <a:gd name="connsiteX101" fmla="*/ 208730 w 870281"/>
              <a:gd name="connsiteY101" fmla="*/ 309312 h 866415"/>
              <a:gd name="connsiteX102" fmla="*/ 266303 w 870281"/>
              <a:gd name="connsiteY102" fmla="*/ 494625 h 866415"/>
              <a:gd name="connsiteX103" fmla="*/ 188939 w 870281"/>
              <a:gd name="connsiteY103" fmla="*/ 521305 h 866415"/>
              <a:gd name="connsiteX104" fmla="*/ 170228 w 870281"/>
              <a:gd name="connsiteY104" fmla="*/ 488136 h 866415"/>
              <a:gd name="connsiteX105" fmla="*/ 162311 w 870281"/>
              <a:gd name="connsiteY105" fmla="*/ 531039 h 866415"/>
              <a:gd name="connsiteX106" fmla="*/ 83148 w 870281"/>
              <a:gd name="connsiteY106" fmla="*/ 558440 h 866415"/>
              <a:gd name="connsiteX107" fmla="*/ 112655 w 870281"/>
              <a:gd name="connsiteY107" fmla="*/ 308231 h 866415"/>
              <a:gd name="connsiteX108" fmla="*/ 71273 w 870281"/>
              <a:gd name="connsiteY108" fmla="*/ 376732 h 866415"/>
              <a:gd name="connsiteX109" fmla="*/ 48604 w 870281"/>
              <a:gd name="connsiteY109" fmla="*/ 395840 h 866415"/>
              <a:gd name="connsiteX110" fmla="*/ 2545 w 870281"/>
              <a:gd name="connsiteY110" fmla="*/ 375650 h 866415"/>
              <a:gd name="connsiteX111" fmla="*/ 37449 w 870281"/>
              <a:gd name="connsiteY111" fmla="*/ 277946 h 866415"/>
              <a:gd name="connsiteX112" fmla="*/ 78830 w 870281"/>
              <a:gd name="connsiteY112" fmla="*/ 225669 h 866415"/>
              <a:gd name="connsiteX113" fmla="*/ 108696 w 870281"/>
              <a:gd name="connsiteY113" fmla="*/ 195384 h 866415"/>
              <a:gd name="connsiteX114" fmla="*/ 166270 w 870281"/>
              <a:gd name="connsiteY114" fmla="*/ 165821 h 866415"/>
              <a:gd name="connsiteX115" fmla="*/ 172747 w 870281"/>
              <a:gd name="connsiteY115" fmla="*/ 165100 h 866415"/>
              <a:gd name="connsiteX116" fmla="*/ 744606 w 870281"/>
              <a:gd name="connsiteY116" fmla="*/ 15875 h 866415"/>
              <a:gd name="connsiteX117" fmla="*/ 797906 w 870281"/>
              <a:gd name="connsiteY117" fmla="*/ 37843 h 866415"/>
              <a:gd name="connsiteX118" fmla="*/ 819874 w 870281"/>
              <a:gd name="connsiteY118" fmla="*/ 91143 h 866415"/>
              <a:gd name="connsiteX119" fmla="*/ 797906 w 870281"/>
              <a:gd name="connsiteY119" fmla="*/ 144444 h 866415"/>
              <a:gd name="connsiteX120" fmla="*/ 744606 w 870281"/>
              <a:gd name="connsiteY120" fmla="*/ 166412 h 866415"/>
              <a:gd name="connsiteX121" fmla="*/ 691306 w 870281"/>
              <a:gd name="connsiteY121" fmla="*/ 144444 h 866415"/>
              <a:gd name="connsiteX122" fmla="*/ 668978 w 870281"/>
              <a:gd name="connsiteY122" fmla="*/ 91143 h 866415"/>
              <a:gd name="connsiteX123" fmla="*/ 691306 w 870281"/>
              <a:gd name="connsiteY123" fmla="*/ 37843 h 866415"/>
              <a:gd name="connsiteX124" fmla="*/ 744606 w 870281"/>
              <a:gd name="connsiteY124" fmla="*/ 15875 h 866415"/>
              <a:gd name="connsiteX125" fmla="*/ 169086 w 870281"/>
              <a:gd name="connsiteY125" fmla="*/ 0 h 866415"/>
              <a:gd name="connsiteX126" fmla="*/ 222461 w 870281"/>
              <a:gd name="connsiteY126" fmla="*/ 22390 h 866415"/>
              <a:gd name="connsiteX127" fmla="*/ 244313 w 870281"/>
              <a:gd name="connsiteY127" fmla="*/ 76200 h 866415"/>
              <a:gd name="connsiteX128" fmla="*/ 222461 w 870281"/>
              <a:gd name="connsiteY128" fmla="*/ 130009 h 866415"/>
              <a:gd name="connsiteX129" fmla="*/ 169086 w 870281"/>
              <a:gd name="connsiteY129" fmla="*/ 152039 h 866415"/>
              <a:gd name="connsiteX130" fmla="*/ 116068 w 870281"/>
              <a:gd name="connsiteY130" fmla="*/ 130009 h 866415"/>
              <a:gd name="connsiteX131" fmla="*/ 93858 w 870281"/>
              <a:gd name="connsiteY131" fmla="*/ 76200 h 866415"/>
              <a:gd name="connsiteX132" fmla="*/ 116068 w 870281"/>
              <a:gd name="connsiteY132" fmla="*/ 22390 h 866415"/>
              <a:gd name="connsiteX133" fmla="*/ 169086 w 870281"/>
              <a:gd name="connsiteY133" fmla="*/ 0 h 8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1" name="Subtitle 2">
            <a:extLst>
              <a:ext uri="{FF2B5EF4-FFF2-40B4-BE49-F238E27FC236}">
                <a16:creationId xmlns:a16="http://schemas.microsoft.com/office/drawing/2014/main" id="{B8ECC17D-36DC-A5F3-D93D-F4501923B2F3}"/>
              </a:ext>
            </a:extLst>
          </p:cNvPr>
          <p:cNvSpPr txBox="1">
            <a:spLocks/>
          </p:cNvSpPr>
          <p:nvPr/>
        </p:nvSpPr>
        <p:spPr>
          <a:xfrm>
            <a:off x="7551857" y="3646795"/>
            <a:ext cx="3859521"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satisfaction is best conducted by a 3</a:t>
            </a:r>
            <a:r>
              <a:rPr lang="en-GB" sz="900" baseline="30000" dirty="0">
                <a:latin typeface="+mn-lt"/>
              </a:rPr>
              <a:t>rd</a:t>
            </a:r>
            <a:r>
              <a:rPr lang="en-GB" sz="900" dirty="0">
                <a:latin typeface="+mn-lt"/>
              </a:rPr>
              <a:t> party using a varied set of parameters and techniques on a set of subject matter parameters using depth and breadth with an agreed frequency standard.</a:t>
            </a:r>
          </a:p>
        </p:txBody>
      </p:sp>
      <p:sp>
        <p:nvSpPr>
          <p:cNvPr id="92" name="Subtitle 2">
            <a:extLst>
              <a:ext uri="{FF2B5EF4-FFF2-40B4-BE49-F238E27FC236}">
                <a16:creationId xmlns:a16="http://schemas.microsoft.com/office/drawing/2014/main" id="{B1293A48-8817-4A66-F788-2E55440D40B5}"/>
              </a:ext>
            </a:extLst>
          </p:cNvPr>
          <p:cNvSpPr txBox="1">
            <a:spLocks/>
          </p:cNvSpPr>
          <p:nvPr/>
        </p:nvSpPr>
        <p:spPr>
          <a:xfrm>
            <a:off x="7115963" y="4425807"/>
            <a:ext cx="4632827"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Measuring relationship is a very sensitive area , as there are many contact points , and the fact that relationship is a lead indicator ( ahead of the curve ) its best that experienced external research companies conduct this sensitive reading and that the supplier name is represented amongst a range of names as a bench mark indicator</a:t>
            </a:r>
          </a:p>
        </p:txBody>
      </p:sp>
      <p:sp>
        <p:nvSpPr>
          <p:cNvPr id="93" name="Subtitle 2">
            <a:extLst>
              <a:ext uri="{FF2B5EF4-FFF2-40B4-BE49-F238E27FC236}">
                <a16:creationId xmlns:a16="http://schemas.microsoft.com/office/drawing/2014/main" id="{5AE14079-D09A-C393-D2FA-9771A08F50A2}"/>
              </a:ext>
            </a:extLst>
          </p:cNvPr>
          <p:cNvSpPr txBox="1">
            <a:spLocks/>
          </p:cNvSpPr>
          <p:nvPr/>
        </p:nvSpPr>
        <p:spPr>
          <a:xfrm>
            <a:off x="6983625" y="2607485"/>
            <a:ext cx="5010098"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Calculating risk is important and also difficult , tracing risk starts externally via sources of risk to each customer , will allows us to evaluate exposure and impacts to the supplier business , this exercise is best done with all key customers.</a:t>
            </a:r>
          </a:p>
        </p:txBody>
      </p:sp>
      <p:sp>
        <p:nvSpPr>
          <p:cNvPr id="94" name="Subtitle 2">
            <a:extLst>
              <a:ext uri="{FF2B5EF4-FFF2-40B4-BE49-F238E27FC236}">
                <a16:creationId xmlns:a16="http://schemas.microsoft.com/office/drawing/2014/main" id="{07598A52-53D1-E849-30BF-47AF4ACDE666}"/>
              </a:ext>
            </a:extLst>
          </p:cNvPr>
          <p:cNvSpPr txBox="1">
            <a:spLocks/>
          </p:cNvSpPr>
          <p:nvPr/>
        </p:nvSpPr>
        <p:spPr>
          <a:xfrm>
            <a:off x="6415511" y="1863155"/>
            <a:ext cx="4870174"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mn-lt"/>
              </a:rPr>
              <a:t>Customer profitability is important as it keeps the customers interest and investments in the business , to do so measurement both as a supplier and the customer internally should be able to monitor overall financial profitability .</a:t>
            </a:r>
          </a:p>
        </p:txBody>
      </p:sp>
      <p:sp>
        <p:nvSpPr>
          <p:cNvPr id="97" name="Subtitle 2">
            <a:extLst>
              <a:ext uri="{FF2B5EF4-FFF2-40B4-BE49-F238E27FC236}">
                <a16:creationId xmlns:a16="http://schemas.microsoft.com/office/drawing/2014/main" id="{22084A7D-BEB4-32B1-0989-74AD78F6FF6D}"/>
              </a:ext>
            </a:extLst>
          </p:cNvPr>
          <p:cNvSpPr txBox="1">
            <a:spLocks/>
          </p:cNvSpPr>
          <p:nvPr/>
        </p:nvSpPr>
        <p:spPr>
          <a:xfrm>
            <a:off x="5592830" y="1153593"/>
            <a:ext cx="5573644" cy="3615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mn-lt"/>
              </a:rPr>
              <a:t>Customer attractiveness needs to be monitored to ensure that the company’s strategy is </a:t>
            </a:r>
            <a:r>
              <a:rPr lang="en-GB" sz="900" dirty="0">
                <a:latin typeface="+mn-lt"/>
              </a:rPr>
              <a:t>aligned , the important point being that the customer is also on a growth trajectory.</a:t>
            </a:r>
            <a:endParaRPr lang="en-GB" sz="900" b="0" i="0" u="none" strike="noStrike" baseline="0" dirty="0">
              <a:latin typeface="+mn-lt"/>
            </a:endParaRPr>
          </a:p>
        </p:txBody>
      </p:sp>
      <p:sp>
        <p:nvSpPr>
          <p:cNvPr id="98" name="TextBox 97">
            <a:extLst>
              <a:ext uri="{FF2B5EF4-FFF2-40B4-BE49-F238E27FC236}">
                <a16:creationId xmlns:a16="http://schemas.microsoft.com/office/drawing/2014/main" id="{597D2080-51DD-D381-C382-3B591640A8F2}"/>
              </a:ext>
            </a:extLst>
          </p:cNvPr>
          <p:cNvSpPr txBox="1"/>
          <p:nvPr/>
        </p:nvSpPr>
        <p:spPr>
          <a:xfrm>
            <a:off x="268942" y="207845"/>
            <a:ext cx="6413314" cy="80932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800" b="1" i="0" u="none" strike="noStrike" baseline="0" dirty="0">
                <a:latin typeface="Frutiger-Bold"/>
              </a:rPr>
              <a:t>Strategy realization and key account management measurements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99" name="Picture 98" descr="Logo&#10;&#10;Description automatically generated">
            <a:extLst>
              <a:ext uri="{FF2B5EF4-FFF2-40B4-BE49-F238E27FC236}">
                <a16:creationId xmlns:a16="http://schemas.microsoft.com/office/drawing/2014/main" id="{B90EC17C-76CB-214A-666C-DBA0F44B3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0" name="Footer Placeholder 3">
            <a:extLst>
              <a:ext uri="{FF2B5EF4-FFF2-40B4-BE49-F238E27FC236}">
                <a16:creationId xmlns:a16="http://schemas.microsoft.com/office/drawing/2014/main" id="{77D09282-01C1-2982-BF2F-F1902B311BBA}"/>
              </a:ext>
            </a:extLst>
          </p:cNvPr>
          <p:cNvSpPr>
            <a:spLocks noGrp="1"/>
          </p:cNvSpPr>
          <p:nvPr>
            <p:ph type="ftr" sz="quarter" idx="11"/>
          </p:nvPr>
        </p:nvSpPr>
        <p:spPr>
          <a:xfrm>
            <a:off x="4038600" y="6509928"/>
            <a:ext cx="4114800" cy="365125"/>
          </a:xfrm>
        </p:spPr>
        <p:txBody>
          <a:bodyPr/>
          <a:lstStyle/>
          <a:p>
            <a:r>
              <a:rPr lang="en-GB" dirty="0">
                <a:solidFill>
                  <a:schemeClr val="tx1">
                    <a:lumMod val="50000"/>
                    <a:lumOff val="50000"/>
                  </a:schemeClr>
                </a:solidFill>
              </a:rPr>
              <a:t>www.upskilpro.</a:t>
            </a:r>
            <a:r>
              <a:rPr lang="en-GB" dirty="0">
                <a:solidFill>
                  <a:schemeClr val="tx1">
                    <a:lumMod val="50000"/>
                    <a:lumOff val="50000"/>
                  </a:schemeClr>
                </a:solidFill>
                <a:cs typeface="Arial" panose="020B0604020202020204" pitchFamily="34" charset="0"/>
              </a:rPr>
              <a:t>com</a:t>
            </a:r>
          </a:p>
        </p:txBody>
      </p:sp>
      <p:pic>
        <p:nvPicPr>
          <p:cNvPr id="3" name="Graphic 2" descr="Bank outline">
            <a:extLst>
              <a:ext uri="{FF2B5EF4-FFF2-40B4-BE49-F238E27FC236}">
                <a16:creationId xmlns:a16="http://schemas.microsoft.com/office/drawing/2014/main" id="{6B69A6B2-944C-6018-EE74-58D8E8D83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519" y="3916375"/>
            <a:ext cx="914400" cy="914400"/>
          </a:xfrm>
          <a:prstGeom prst="rect">
            <a:avLst/>
          </a:prstGeom>
        </p:spPr>
      </p:pic>
      <p:pic>
        <p:nvPicPr>
          <p:cNvPr id="5" name="Graphic 4" descr="User network outline">
            <a:extLst>
              <a:ext uri="{FF2B5EF4-FFF2-40B4-BE49-F238E27FC236}">
                <a16:creationId xmlns:a16="http://schemas.microsoft.com/office/drawing/2014/main" id="{8B3F858C-FC53-6587-6A4E-AAF4733124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9230" y="3062918"/>
            <a:ext cx="914400" cy="914400"/>
          </a:xfrm>
          <a:prstGeom prst="rect">
            <a:avLst/>
          </a:prstGeom>
        </p:spPr>
      </p:pic>
      <p:pic>
        <p:nvPicPr>
          <p:cNvPr id="7" name="Graphic 6" descr="Gears outline">
            <a:extLst>
              <a:ext uri="{FF2B5EF4-FFF2-40B4-BE49-F238E27FC236}">
                <a16:creationId xmlns:a16="http://schemas.microsoft.com/office/drawing/2014/main" id="{542BA03F-8B0D-9462-AA68-004C92F27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3926" y="2794726"/>
            <a:ext cx="914400" cy="914400"/>
          </a:xfrm>
          <a:prstGeom prst="rect">
            <a:avLst/>
          </a:prstGeom>
        </p:spPr>
      </p:pic>
      <p:pic>
        <p:nvPicPr>
          <p:cNvPr id="9" name="Graphic 8" descr="Globe outline">
            <a:extLst>
              <a:ext uri="{FF2B5EF4-FFF2-40B4-BE49-F238E27FC236}">
                <a16:creationId xmlns:a16="http://schemas.microsoft.com/office/drawing/2014/main" id="{C3CF2932-4124-A051-9EE8-C1406504DB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9920" y="3657506"/>
            <a:ext cx="914400" cy="914400"/>
          </a:xfrm>
          <a:prstGeom prst="rect">
            <a:avLst/>
          </a:prstGeom>
        </p:spPr>
      </p:pic>
      <p:sp>
        <p:nvSpPr>
          <p:cNvPr id="101" name="TextBox 100">
            <a:extLst>
              <a:ext uri="{FF2B5EF4-FFF2-40B4-BE49-F238E27FC236}">
                <a16:creationId xmlns:a16="http://schemas.microsoft.com/office/drawing/2014/main" id="{38EE9E85-B0F3-D8C3-488C-E4B0DB11904E}"/>
              </a:ext>
            </a:extLst>
          </p:cNvPr>
          <p:cNvSpPr txBox="1"/>
          <p:nvPr/>
        </p:nvSpPr>
        <p:spPr>
          <a:xfrm>
            <a:off x="6402824" y="5312924"/>
            <a:ext cx="5521698" cy="507831"/>
          </a:xfrm>
          <a:prstGeom prst="rect">
            <a:avLst/>
          </a:prstGeom>
          <a:noFill/>
        </p:spPr>
        <p:txBody>
          <a:bodyPr wrap="square">
            <a:spAutoFit/>
          </a:bodyPr>
          <a:lstStyle/>
          <a:p>
            <a:pPr algn="l"/>
            <a:r>
              <a:rPr lang="en-GB" sz="900" dirty="0">
                <a:solidFill>
                  <a:schemeClr val="tx2"/>
                </a:solidFill>
                <a:cs typeface="Open Sans Light"/>
              </a:rPr>
              <a:t>Business growth can be calculated at 2 levels 1) customer level 2) supplier level as both are different measurements ,it's always best to define your measurement areas and include them as organic and new business at customer and supplier level </a:t>
            </a:r>
            <a:endParaRPr lang="en-US" sz="900" dirty="0">
              <a:solidFill>
                <a:schemeClr val="tx2"/>
              </a:solidFill>
              <a:cs typeface="Open Sans Light"/>
            </a:endParaRPr>
          </a:p>
        </p:txBody>
      </p:sp>
      <p:sp>
        <p:nvSpPr>
          <p:cNvPr id="102" name="Subtitle 2">
            <a:extLst>
              <a:ext uri="{FF2B5EF4-FFF2-40B4-BE49-F238E27FC236}">
                <a16:creationId xmlns:a16="http://schemas.microsoft.com/office/drawing/2014/main" id="{F593F8F9-7220-B413-0DEA-4CCE09643196}"/>
              </a:ext>
            </a:extLst>
          </p:cNvPr>
          <p:cNvSpPr txBox="1">
            <a:spLocks/>
          </p:cNvSpPr>
          <p:nvPr/>
        </p:nvSpPr>
        <p:spPr>
          <a:xfrm>
            <a:off x="5709315" y="5977765"/>
            <a:ext cx="5783341" cy="3615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retention in your key account list should be based I'm not just share of business or spend but parameters which are more strategic in context and display long term thinking </a:t>
            </a:r>
          </a:p>
        </p:txBody>
      </p:sp>
    </p:spTree>
    <p:extLst>
      <p:ext uri="{BB962C8B-B14F-4D97-AF65-F5344CB8AC3E}">
        <p14:creationId xmlns:p14="http://schemas.microsoft.com/office/powerpoint/2010/main" val="256055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of KAM</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2317236749"/>
              </p:ext>
            </p:extLst>
          </p:nvPr>
        </p:nvGraphicFramePr>
        <p:xfrm>
          <a:off x="1329990" y="1728829"/>
          <a:ext cx="9537304" cy="4064000"/>
        </p:xfrm>
        <a:graphic>
          <a:graphicData uri="http://schemas.openxmlformats.org/drawingml/2006/table">
            <a:tbl>
              <a:tblPr firstRow="1" bandRow="1">
                <a:tableStyleId>{5C22544A-7EE6-4342-B048-85BDC9FD1C3A}</a:tableStyleId>
              </a:tblPr>
              <a:tblGrid>
                <a:gridCol w="2384326">
                  <a:extLst>
                    <a:ext uri="{9D8B030D-6E8A-4147-A177-3AD203B41FA5}">
                      <a16:colId xmlns:a16="http://schemas.microsoft.com/office/drawing/2014/main" val="1767777834"/>
                    </a:ext>
                  </a:extLst>
                </a:gridCol>
                <a:gridCol w="2384326">
                  <a:extLst>
                    <a:ext uri="{9D8B030D-6E8A-4147-A177-3AD203B41FA5}">
                      <a16:colId xmlns:a16="http://schemas.microsoft.com/office/drawing/2014/main" val="1072251535"/>
                    </a:ext>
                  </a:extLst>
                </a:gridCol>
                <a:gridCol w="2384326">
                  <a:extLst>
                    <a:ext uri="{9D8B030D-6E8A-4147-A177-3AD203B41FA5}">
                      <a16:colId xmlns:a16="http://schemas.microsoft.com/office/drawing/2014/main" val="1430090913"/>
                    </a:ext>
                  </a:extLst>
                </a:gridCol>
                <a:gridCol w="2384326">
                  <a:extLst>
                    <a:ext uri="{9D8B030D-6E8A-4147-A177-3AD203B41FA5}">
                      <a16:colId xmlns:a16="http://schemas.microsoft.com/office/drawing/2014/main" val="294084070"/>
                    </a:ext>
                  </a:extLst>
                </a:gridCol>
              </a:tblGrid>
              <a:tr h="370840">
                <a:tc>
                  <a:txBody>
                    <a:bodyPr/>
                    <a:lstStyle/>
                    <a:p>
                      <a:pPr algn="ctr"/>
                      <a:endParaRPr lang="en-GB" sz="1100" dirty="0"/>
                    </a:p>
                  </a:txBody>
                  <a:tcPr anchor="ctr">
                    <a:solidFill>
                      <a:schemeClr val="bg1"/>
                    </a:solidFill>
                  </a:tcPr>
                </a:tc>
                <a:tc>
                  <a:txBody>
                    <a:bodyPr/>
                    <a:lstStyle/>
                    <a:p>
                      <a:pPr algn="ctr"/>
                      <a:r>
                        <a:rPr lang="en-GB" sz="1100" b="1" dirty="0"/>
                        <a:t>Customer &amp; Markets </a:t>
                      </a:r>
                    </a:p>
                  </a:txBody>
                  <a:tcPr anchor="ctr">
                    <a:solidFill>
                      <a:srgbClr val="3984A3"/>
                    </a:solidFill>
                  </a:tcPr>
                </a:tc>
                <a:tc>
                  <a:txBody>
                    <a:bodyPr/>
                    <a:lstStyle/>
                    <a:p>
                      <a:pPr algn="ctr"/>
                      <a:r>
                        <a:rPr lang="en-GB" sz="1100" b="1" dirty="0"/>
                        <a:t>Implementing KAM</a:t>
                      </a:r>
                    </a:p>
                  </a:txBody>
                  <a:tcPr anchor="ctr">
                    <a:solidFill>
                      <a:srgbClr val="3984A3"/>
                    </a:solidFill>
                  </a:tcPr>
                </a:tc>
                <a:tc>
                  <a:txBody>
                    <a:bodyPr/>
                    <a:lstStyle/>
                    <a:p>
                      <a:pPr algn="ctr"/>
                      <a:r>
                        <a:rPr lang="en-GB" sz="1100" b="1" dirty="0"/>
                        <a:t>Strategy &amp; Organisation</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l"/>
                      <a:r>
                        <a:rPr lang="en-GB" sz="1600" b="1" dirty="0">
                          <a:solidFill>
                            <a:schemeClr val="bg1"/>
                          </a:solidFill>
                        </a:rPr>
                        <a:t>Strategy </a:t>
                      </a:r>
                    </a:p>
                  </a:txBody>
                  <a:tcPr anchor="ctr">
                    <a:solidFill>
                      <a:srgbClr val="3984A3"/>
                    </a:solidFill>
                  </a:tcPr>
                </a:tc>
                <a:tc>
                  <a:txBody>
                    <a:bodyPr/>
                    <a:lstStyle/>
                    <a:p>
                      <a:pPr algn="ctr"/>
                      <a:r>
                        <a:rPr lang="en-GB" sz="1100" dirty="0"/>
                        <a:t>Mutually engaged customers</a:t>
                      </a:r>
                    </a:p>
                  </a:txBody>
                  <a:tcPr anchor="ctr">
                    <a:solidFill>
                      <a:schemeClr val="bg1">
                        <a:lumMod val="95000"/>
                      </a:schemeClr>
                    </a:solidFill>
                  </a:tcPr>
                </a:tc>
                <a:tc>
                  <a:txBody>
                    <a:bodyPr/>
                    <a:lstStyle/>
                    <a:p>
                      <a:pPr algn="ctr"/>
                      <a:r>
                        <a:rPr lang="en-GB" sz="1100" dirty="0"/>
                        <a:t>Single point of contact </a:t>
                      </a:r>
                    </a:p>
                  </a:txBody>
                  <a:tcPr anchor="ctr">
                    <a:solidFill>
                      <a:schemeClr val="bg1">
                        <a:lumMod val="95000"/>
                      </a:schemeClr>
                    </a:solidFill>
                  </a:tcPr>
                </a:tc>
                <a:tc>
                  <a:txBody>
                    <a:bodyPr/>
                    <a:lstStyle/>
                    <a:p>
                      <a:pPr algn="ctr"/>
                      <a:r>
                        <a:rPr lang="en-GB" sz="1100" dirty="0"/>
                        <a:t>Strategy &amp; Vision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l"/>
                      <a:r>
                        <a:rPr lang="en-GB" sz="1600" b="1" dirty="0">
                          <a:solidFill>
                            <a:schemeClr val="bg1"/>
                          </a:solidFill>
                        </a:rPr>
                        <a:t>Insights &amp; Analytics </a:t>
                      </a:r>
                    </a:p>
                  </a:txBody>
                  <a:tcPr anchor="ctr">
                    <a:solidFill>
                      <a:srgbClr val="3984A3"/>
                    </a:solidFill>
                  </a:tcPr>
                </a:tc>
                <a:tc>
                  <a:txBody>
                    <a:bodyPr/>
                    <a:lstStyle/>
                    <a:p>
                      <a:pPr algn="ctr"/>
                      <a:r>
                        <a:rPr lang="en-GB" sz="1100" dirty="0"/>
                        <a:t>Developing functional and relation driven business engagement </a:t>
                      </a:r>
                    </a:p>
                  </a:txBody>
                  <a:tcPr anchor="ctr">
                    <a:solidFill>
                      <a:schemeClr val="bg1">
                        <a:lumMod val="95000"/>
                      </a:schemeClr>
                    </a:solidFill>
                  </a:tcPr>
                </a:tc>
                <a:tc>
                  <a:txBody>
                    <a:bodyPr/>
                    <a:lstStyle/>
                    <a:p>
                      <a:pPr algn="ctr"/>
                      <a:r>
                        <a:rPr lang="en-GB" sz="1100" dirty="0"/>
                        <a:t>Utilising analytics and insights to deliver category and business growth </a:t>
                      </a:r>
                    </a:p>
                  </a:txBody>
                  <a:tcPr anchor="ctr">
                    <a:solidFill>
                      <a:schemeClr val="bg1">
                        <a:lumMod val="95000"/>
                      </a:schemeClr>
                    </a:solidFill>
                  </a:tcPr>
                </a:tc>
                <a:tc>
                  <a:txBody>
                    <a:bodyPr/>
                    <a:lstStyle/>
                    <a:p>
                      <a:pPr algn="ctr"/>
                      <a:r>
                        <a:rPr lang="en-GB" sz="1100" dirty="0"/>
                        <a:t>Engaging market insight and effecting market changes in direction</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l"/>
                      <a:r>
                        <a:rPr lang="en-GB" sz="1600" b="1" dirty="0">
                          <a:solidFill>
                            <a:schemeClr val="bg1"/>
                          </a:solidFill>
                        </a:rPr>
                        <a:t>New Business</a:t>
                      </a:r>
                    </a:p>
                  </a:txBody>
                  <a:tcPr anchor="ctr">
                    <a:solidFill>
                      <a:srgbClr val="3984A3"/>
                    </a:solidFill>
                  </a:tcPr>
                </a:tc>
                <a:tc>
                  <a:txBody>
                    <a:bodyPr/>
                    <a:lstStyle/>
                    <a:p>
                      <a:pPr algn="ctr"/>
                      <a:r>
                        <a:rPr lang="en-GB" sz="1100" dirty="0"/>
                        <a:t>Joing planning and execution </a:t>
                      </a:r>
                    </a:p>
                  </a:txBody>
                  <a:tcPr anchor="ctr">
                    <a:solidFill>
                      <a:schemeClr val="bg1">
                        <a:lumMod val="95000"/>
                      </a:schemeClr>
                    </a:solidFill>
                  </a:tcPr>
                </a:tc>
                <a:tc>
                  <a:txBody>
                    <a:bodyPr/>
                    <a:lstStyle/>
                    <a:p>
                      <a:pPr algn="ctr"/>
                      <a:r>
                        <a:rPr lang="en-GB" sz="1100" dirty="0"/>
                        <a:t>Delivering capacity utilisation new market‘s and categories aligned with plans</a:t>
                      </a:r>
                    </a:p>
                  </a:txBody>
                  <a:tcPr anchor="ctr">
                    <a:solidFill>
                      <a:schemeClr val="bg1">
                        <a:lumMod val="95000"/>
                      </a:schemeClr>
                    </a:solidFill>
                  </a:tcPr>
                </a:tc>
                <a:tc>
                  <a:txBody>
                    <a:bodyPr/>
                    <a:lstStyle/>
                    <a:p>
                      <a:pPr algn="ctr"/>
                      <a:r>
                        <a:rPr lang="en-GB" sz="1100" dirty="0"/>
                        <a:t>Identify new markets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l"/>
                      <a:r>
                        <a:rPr lang="en-GB" sz="1600" b="1" dirty="0">
                          <a:solidFill>
                            <a:schemeClr val="bg1"/>
                          </a:solidFill>
                        </a:rPr>
                        <a:t>Planning</a:t>
                      </a:r>
                    </a:p>
                  </a:txBody>
                  <a:tcPr anchor="ctr">
                    <a:solidFill>
                      <a:srgbClr val="3984A3"/>
                    </a:solidFill>
                  </a:tcPr>
                </a:tc>
                <a:tc>
                  <a:txBody>
                    <a:bodyPr/>
                    <a:lstStyle/>
                    <a:p>
                      <a:pPr algn="ctr"/>
                      <a:r>
                        <a:rPr lang="en-GB" sz="1100" dirty="0"/>
                        <a:t>Engaging the category and capabilities of the customer and our products </a:t>
                      </a:r>
                    </a:p>
                  </a:txBody>
                  <a:tcPr anchor="ctr">
                    <a:solidFill>
                      <a:schemeClr val="bg1">
                        <a:lumMod val="95000"/>
                      </a:schemeClr>
                    </a:solidFill>
                  </a:tcPr>
                </a:tc>
                <a:tc>
                  <a:txBody>
                    <a:bodyPr/>
                    <a:lstStyle/>
                    <a:p>
                      <a:pPr algn="ctr"/>
                      <a:r>
                        <a:rPr lang="en-GB" sz="1100" dirty="0"/>
                        <a:t>Evaluation and planning systematically to deliver plants </a:t>
                      </a:r>
                    </a:p>
                  </a:txBody>
                  <a:tcPr anchor="ctr">
                    <a:solidFill>
                      <a:schemeClr val="bg1">
                        <a:lumMod val="95000"/>
                      </a:schemeClr>
                    </a:solidFill>
                  </a:tcPr>
                </a:tc>
                <a:tc>
                  <a:txBody>
                    <a:bodyPr/>
                    <a:lstStyle/>
                    <a:p>
                      <a:pPr algn="ctr"/>
                      <a:r>
                        <a:rPr lang="en-GB" sz="1100" dirty="0"/>
                        <a:t>Planning value addition for customer and supplier execution plans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l"/>
                      <a:r>
                        <a:rPr lang="en-GB" sz="1600" b="1" dirty="0">
                          <a:solidFill>
                            <a:schemeClr val="bg1"/>
                          </a:solidFill>
                        </a:rPr>
                        <a:t>NPD</a:t>
                      </a:r>
                    </a:p>
                  </a:txBody>
                  <a:tcPr anchor="ctr">
                    <a:solidFill>
                      <a:srgbClr val="3984A3"/>
                    </a:solidFill>
                  </a:tcPr>
                </a:tc>
                <a:tc>
                  <a:txBody>
                    <a:bodyPr/>
                    <a:lstStyle/>
                    <a:p>
                      <a:pPr algn="ctr"/>
                      <a:r>
                        <a:rPr lang="en-GB" sz="1100" dirty="0"/>
                        <a:t>Forecasting and evaluation</a:t>
                      </a:r>
                    </a:p>
                  </a:txBody>
                  <a:tcPr anchor="ctr">
                    <a:solidFill>
                      <a:schemeClr val="bg1">
                        <a:lumMod val="95000"/>
                      </a:schemeClr>
                    </a:solidFill>
                  </a:tcPr>
                </a:tc>
                <a:tc>
                  <a:txBody>
                    <a:bodyPr/>
                    <a:lstStyle/>
                    <a:p>
                      <a:pPr algn="ctr"/>
                      <a:r>
                        <a:rPr lang="en-GB" sz="1100" dirty="0"/>
                        <a:t>delivering category excitement </a:t>
                      </a:r>
                    </a:p>
                  </a:txBody>
                  <a:tcPr anchor="ctr">
                    <a:solidFill>
                      <a:schemeClr val="bg1">
                        <a:lumMod val="95000"/>
                      </a:schemeClr>
                    </a:solidFill>
                  </a:tcPr>
                </a:tc>
                <a:tc>
                  <a:txBody>
                    <a:bodyPr/>
                    <a:lstStyle/>
                    <a:p>
                      <a:pPr algn="ctr"/>
                      <a:r>
                        <a:rPr lang="en-GB" sz="1100" dirty="0"/>
                        <a:t>Innovation </a:t>
                      </a:r>
                    </a:p>
                  </a:txBody>
                  <a:tcPr anchor="ctr">
                    <a:solidFill>
                      <a:schemeClr val="bg1">
                        <a:lumMod val="95000"/>
                      </a:schemeClr>
                    </a:solidFill>
                  </a:tcPr>
                </a:tc>
                <a:extLst>
                  <a:ext uri="{0D108BD9-81ED-4DB2-BD59-A6C34878D82A}">
                    <a16:rowId xmlns:a16="http://schemas.microsoft.com/office/drawing/2014/main" val="2516073490"/>
                  </a:ext>
                </a:extLst>
              </a:tr>
              <a:tr h="370840">
                <a:tc>
                  <a:txBody>
                    <a:bodyPr/>
                    <a:lstStyle/>
                    <a:p>
                      <a:pPr algn="l"/>
                      <a:r>
                        <a:rPr lang="en-GB" sz="1600" b="1" dirty="0">
                          <a:solidFill>
                            <a:schemeClr val="bg1"/>
                          </a:solidFill>
                        </a:rPr>
                        <a:t>Product development</a:t>
                      </a:r>
                    </a:p>
                  </a:txBody>
                  <a:tcPr anchor="ctr">
                    <a:solidFill>
                      <a:srgbClr val="3984A3"/>
                    </a:solidFill>
                  </a:tcPr>
                </a:tc>
                <a:tc>
                  <a:txBody>
                    <a:bodyPr/>
                    <a:lstStyle/>
                    <a:p>
                      <a:pPr algn="ctr"/>
                      <a:r>
                        <a:rPr lang="en-GB" sz="1100" dirty="0"/>
                        <a:t>Product feature delivery and excitement of customers </a:t>
                      </a:r>
                    </a:p>
                  </a:txBody>
                  <a:tcPr anchor="ctr">
                    <a:solidFill>
                      <a:schemeClr val="bg1">
                        <a:lumMod val="95000"/>
                      </a:schemeClr>
                    </a:solidFill>
                  </a:tcPr>
                </a:tc>
                <a:tc>
                  <a:txBody>
                    <a:bodyPr/>
                    <a:lstStyle/>
                    <a:p>
                      <a:pPr algn="ctr"/>
                      <a:r>
                        <a:rPr lang="en-GB" sz="1100" dirty="0"/>
                        <a:t>Aligning product categories to customers categories </a:t>
                      </a:r>
                    </a:p>
                  </a:txBody>
                  <a:tcPr anchor="ctr">
                    <a:solidFill>
                      <a:schemeClr val="bg1">
                        <a:lumMod val="95000"/>
                      </a:schemeClr>
                    </a:solidFill>
                  </a:tcPr>
                </a:tc>
                <a:tc>
                  <a:txBody>
                    <a:bodyPr/>
                    <a:lstStyle/>
                    <a:p>
                      <a:pPr algn="ctr"/>
                      <a:r>
                        <a:rPr lang="en-GB" sz="1100" dirty="0"/>
                        <a:t>Route to market strategy hinging on product and marketing engagement </a:t>
                      </a:r>
                    </a:p>
                  </a:txBody>
                  <a:tcPr anchor="ctr">
                    <a:solidFill>
                      <a:schemeClr val="bg1">
                        <a:lumMod val="95000"/>
                      </a:schemeClr>
                    </a:solidFill>
                  </a:tcPr>
                </a:tc>
                <a:extLst>
                  <a:ext uri="{0D108BD9-81ED-4DB2-BD59-A6C34878D82A}">
                    <a16:rowId xmlns:a16="http://schemas.microsoft.com/office/drawing/2014/main" val="4121479918"/>
                  </a:ext>
                </a:extLst>
              </a:tr>
              <a:tr h="370840">
                <a:tc>
                  <a:txBody>
                    <a:bodyPr/>
                    <a:lstStyle/>
                    <a:p>
                      <a:pPr algn="l"/>
                      <a:r>
                        <a:rPr lang="en-GB" sz="1600" b="1" dirty="0">
                          <a:solidFill>
                            <a:schemeClr val="bg1"/>
                          </a:solidFill>
                        </a:rPr>
                        <a:t>Risk </a:t>
                      </a:r>
                    </a:p>
                  </a:txBody>
                  <a:tcPr anchor="ctr">
                    <a:solidFill>
                      <a:srgbClr val="3984A3"/>
                    </a:solidFill>
                  </a:tcPr>
                </a:tc>
                <a:tc>
                  <a:txBody>
                    <a:bodyPr/>
                    <a:lstStyle/>
                    <a:p>
                      <a:pPr algn="ctr"/>
                      <a:r>
                        <a:rPr lang="en-GB" sz="1100" dirty="0"/>
                        <a:t>Managing assets and resources </a:t>
                      </a:r>
                    </a:p>
                  </a:txBody>
                  <a:tcPr anchor="ctr">
                    <a:solidFill>
                      <a:schemeClr val="bg1">
                        <a:lumMod val="95000"/>
                      </a:schemeClr>
                    </a:solidFill>
                  </a:tcPr>
                </a:tc>
                <a:tc>
                  <a:txBody>
                    <a:bodyPr/>
                    <a:lstStyle/>
                    <a:p>
                      <a:pPr algn="ctr"/>
                      <a:r>
                        <a:rPr lang="en-GB" sz="1100" dirty="0"/>
                        <a:t>third party reporting </a:t>
                      </a:r>
                    </a:p>
                  </a:txBody>
                  <a:tcPr anchor="ctr">
                    <a:solidFill>
                      <a:schemeClr val="bg1">
                        <a:lumMod val="95000"/>
                      </a:schemeClr>
                    </a:solidFill>
                  </a:tcPr>
                </a:tc>
                <a:tc>
                  <a:txBody>
                    <a:bodyPr/>
                    <a:lstStyle/>
                    <a:p>
                      <a:pPr algn="ctr"/>
                      <a:r>
                        <a:rPr lang="en-GB" sz="1100" dirty="0"/>
                        <a:t>Risk management</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endParaRPr lang="en-GB" sz="1000" b="1" dirty="0"/>
                    </a:p>
                  </a:txBody>
                  <a:tcPr anchor="ctr">
                    <a:solidFill>
                      <a:schemeClr val="bg1"/>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extLst>
                  <a:ext uri="{0D108BD9-81ED-4DB2-BD59-A6C34878D82A}">
                    <a16:rowId xmlns:a16="http://schemas.microsoft.com/office/drawing/2014/main" val="7225434"/>
                  </a:ext>
                </a:extLst>
              </a:tr>
            </a:tbl>
          </a:graphicData>
        </a:graphic>
      </p:graphicFrame>
      <p:sp>
        <p:nvSpPr>
          <p:cNvPr id="5" name="Flowchart: Alternate Process 4">
            <a:extLst>
              <a:ext uri="{FF2B5EF4-FFF2-40B4-BE49-F238E27FC236}">
                <a16:creationId xmlns:a16="http://schemas.microsoft.com/office/drawing/2014/main" id="{57385B60-6EA5-C0C0-3AB2-2BA64786D585}"/>
              </a:ext>
            </a:extLst>
          </p:cNvPr>
          <p:cNvSpPr/>
          <p:nvPr/>
        </p:nvSpPr>
        <p:spPr>
          <a:xfrm>
            <a:off x="8546213" y="1281695"/>
            <a:ext cx="1968760" cy="365125"/>
          </a:xfrm>
          <a:prstGeom prst="flowChartAlternateProcess">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ln w="0"/>
                <a:solidFill>
                  <a:schemeClr val="tx1"/>
                </a:solidFill>
                <a:effectLst>
                  <a:outerShdw blurRad="38100" dist="19050" dir="2700000" algn="tl" rotWithShape="0">
                    <a:schemeClr val="dk1">
                      <a:alpha val="40000"/>
                    </a:schemeClr>
                  </a:outerShdw>
                </a:effectLst>
              </a:rPr>
              <a:t>Vision </a:t>
            </a:r>
          </a:p>
        </p:txBody>
      </p:sp>
      <p:sp>
        <p:nvSpPr>
          <p:cNvPr id="8" name="Flowchart: Alternate Process 7">
            <a:extLst>
              <a:ext uri="{FF2B5EF4-FFF2-40B4-BE49-F238E27FC236}">
                <a16:creationId xmlns:a16="http://schemas.microsoft.com/office/drawing/2014/main" id="{ADB149A7-C2E2-870F-1540-A8B49A444519}"/>
              </a:ext>
            </a:extLst>
          </p:cNvPr>
          <p:cNvSpPr/>
          <p:nvPr/>
        </p:nvSpPr>
        <p:spPr>
          <a:xfrm>
            <a:off x="3880121" y="1314273"/>
            <a:ext cx="1968760" cy="365125"/>
          </a:xfrm>
          <a:prstGeom prst="flowChartAlternateProcess">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ln w="0"/>
                <a:solidFill>
                  <a:schemeClr val="tx1"/>
                </a:solidFill>
                <a:effectLst>
                  <a:outerShdw blurRad="38100" dist="19050" dir="2700000" algn="tl" rotWithShape="0">
                    <a:schemeClr val="dk1">
                      <a:alpha val="40000"/>
                    </a:schemeClr>
                  </a:outerShdw>
                </a:effectLst>
              </a:rPr>
              <a:t>Engagement </a:t>
            </a:r>
          </a:p>
        </p:txBody>
      </p:sp>
      <p:sp>
        <p:nvSpPr>
          <p:cNvPr id="9" name="Flowchart: Alternate Process 8">
            <a:extLst>
              <a:ext uri="{FF2B5EF4-FFF2-40B4-BE49-F238E27FC236}">
                <a16:creationId xmlns:a16="http://schemas.microsoft.com/office/drawing/2014/main" id="{A28DB3C0-9244-6273-B8B4-FB008547016C}"/>
              </a:ext>
            </a:extLst>
          </p:cNvPr>
          <p:cNvSpPr/>
          <p:nvPr/>
        </p:nvSpPr>
        <p:spPr>
          <a:xfrm>
            <a:off x="6319675" y="1305142"/>
            <a:ext cx="1968760" cy="365125"/>
          </a:xfrm>
          <a:prstGeom prst="flowChartAlternateProcess">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ln w="0"/>
                <a:solidFill>
                  <a:schemeClr val="tx1"/>
                </a:solidFill>
                <a:effectLst>
                  <a:outerShdw blurRad="38100" dist="19050" dir="2700000" algn="tl" rotWithShape="0">
                    <a:schemeClr val="dk1">
                      <a:alpha val="40000"/>
                    </a:schemeClr>
                  </a:outerShdw>
                </a:effectLst>
              </a:rPr>
              <a:t>Execution</a:t>
            </a:r>
          </a:p>
        </p:txBody>
      </p:sp>
    </p:spTree>
    <p:extLst>
      <p:ext uri="{BB962C8B-B14F-4D97-AF65-F5344CB8AC3E}">
        <p14:creationId xmlns:p14="http://schemas.microsoft.com/office/powerpoint/2010/main" val="360626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82456" y="194332"/>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of broader organisation in KAM</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2657585086"/>
              </p:ext>
            </p:extLst>
          </p:nvPr>
        </p:nvGraphicFramePr>
        <p:xfrm>
          <a:off x="1794953" y="1587319"/>
          <a:ext cx="8646348" cy="2966720"/>
        </p:xfrm>
        <a:graphic>
          <a:graphicData uri="http://schemas.openxmlformats.org/drawingml/2006/table">
            <a:tbl>
              <a:tblPr firstRow="1" bandRow="1">
                <a:tableStyleId>{5C22544A-7EE6-4342-B048-85BDC9FD1C3A}</a:tableStyleId>
              </a:tblPr>
              <a:tblGrid>
                <a:gridCol w="1553887">
                  <a:extLst>
                    <a:ext uri="{9D8B030D-6E8A-4147-A177-3AD203B41FA5}">
                      <a16:colId xmlns:a16="http://schemas.microsoft.com/office/drawing/2014/main" val="1767777834"/>
                    </a:ext>
                  </a:extLst>
                </a:gridCol>
                <a:gridCol w="7092461">
                  <a:extLst>
                    <a:ext uri="{9D8B030D-6E8A-4147-A177-3AD203B41FA5}">
                      <a16:colId xmlns:a16="http://schemas.microsoft.com/office/drawing/2014/main" val="1904368695"/>
                    </a:ext>
                  </a:extLst>
                </a:gridCol>
              </a:tblGrid>
              <a:tr h="370840">
                <a:tc>
                  <a:txBody>
                    <a:bodyPr/>
                    <a:lstStyle/>
                    <a:p>
                      <a:pPr algn="ctr"/>
                      <a:r>
                        <a:rPr lang="en-GB" sz="1200" dirty="0"/>
                        <a:t>Activity</a:t>
                      </a:r>
                    </a:p>
                  </a:txBody>
                  <a:tcPr anchor="ctr">
                    <a:solidFill>
                      <a:srgbClr val="3984A3"/>
                    </a:solidFill>
                  </a:tcPr>
                </a:tc>
                <a:tc>
                  <a:txBody>
                    <a:bodyPr/>
                    <a:lstStyle/>
                    <a:p>
                      <a:pPr algn="ctr"/>
                      <a:r>
                        <a:rPr lang="en-GB" sz="1200" b="1" dirty="0"/>
                        <a:t>Accountability </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l"/>
                      <a:r>
                        <a:rPr lang="en-GB" sz="1200" b="1" dirty="0">
                          <a:solidFill>
                            <a:schemeClr val="bg1"/>
                          </a:solidFill>
                        </a:rPr>
                        <a:t>Strategy </a:t>
                      </a:r>
                    </a:p>
                  </a:txBody>
                  <a:tcPr anchor="ctr">
                    <a:solidFill>
                      <a:srgbClr val="3984A3"/>
                    </a:solidFill>
                  </a:tcPr>
                </a:tc>
                <a:tc>
                  <a:txBody>
                    <a:bodyPr/>
                    <a:lstStyle/>
                    <a:p>
                      <a:pPr algn="l"/>
                      <a:r>
                        <a:rPr lang="en-GB" sz="1100" dirty="0"/>
                        <a:t>Constant commitment and engagement from senior management delivering talk down engagement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l"/>
                      <a:r>
                        <a:rPr lang="en-GB" sz="1200" b="1" dirty="0">
                          <a:solidFill>
                            <a:schemeClr val="bg1"/>
                          </a:solidFill>
                        </a:rPr>
                        <a:t>Barriers  </a:t>
                      </a:r>
                    </a:p>
                  </a:txBody>
                  <a:tcPr anchor="ctr">
                    <a:solidFill>
                      <a:srgbClr val="3984A3"/>
                    </a:solidFill>
                  </a:tcPr>
                </a:tc>
                <a:tc>
                  <a:txBody>
                    <a:bodyPr/>
                    <a:lstStyle/>
                    <a:p>
                      <a:pPr algn="l"/>
                      <a:r>
                        <a:rPr lang="en-GB" sz="1100" dirty="0"/>
                        <a:t>Develop’ s internal culture fosters collaboration and alignment and works towards breaking down barriers.</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l"/>
                      <a:r>
                        <a:rPr lang="en-GB" sz="1200" b="1" dirty="0">
                          <a:solidFill>
                            <a:schemeClr val="bg1"/>
                          </a:solidFill>
                        </a:rPr>
                        <a:t>Resources </a:t>
                      </a:r>
                    </a:p>
                  </a:txBody>
                  <a:tcPr anchor="ctr">
                    <a:solidFill>
                      <a:srgbClr val="3984A3"/>
                    </a:solidFill>
                  </a:tcPr>
                </a:tc>
                <a:tc>
                  <a:txBody>
                    <a:bodyPr/>
                    <a:lstStyle/>
                    <a:p>
                      <a:pPr algn="l"/>
                      <a:r>
                        <a:rPr lang="en-GB" sz="1100" dirty="0"/>
                        <a:t>Harnesses organisation resources behind KAM aimed at delivering a superior product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l"/>
                      <a:r>
                        <a:rPr lang="en-GB" sz="1200" b="1" dirty="0">
                          <a:solidFill>
                            <a:schemeClr val="bg1"/>
                          </a:solidFill>
                        </a:rPr>
                        <a:t>Support </a:t>
                      </a:r>
                    </a:p>
                  </a:txBody>
                  <a:tcPr anchor="ctr">
                    <a:solidFill>
                      <a:srgbClr val="3984A3"/>
                    </a:solidFill>
                  </a:tcPr>
                </a:tc>
                <a:tc>
                  <a:txBody>
                    <a:bodyPr/>
                    <a:lstStyle/>
                    <a:p>
                      <a:pPr algn="l"/>
                      <a:r>
                        <a:rPr lang="en-GB" sz="1100" dirty="0"/>
                        <a:t>Engage engages cross functional rolls and promotes KAM function both internally and externally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l"/>
                      <a:r>
                        <a:rPr lang="en-GB" sz="1200" b="1" dirty="0">
                          <a:solidFill>
                            <a:schemeClr val="bg1"/>
                          </a:solidFill>
                        </a:rPr>
                        <a:t>Decisions </a:t>
                      </a:r>
                    </a:p>
                  </a:txBody>
                  <a:tcPr anchor="ctr">
                    <a:solidFill>
                      <a:srgbClr val="3984A3"/>
                    </a:solidFill>
                  </a:tcPr>
                </a:tc>
                <a:tc>
                  <a:txBody>
                    <a:bodyPr/>
                    <a:lstStyle/>
                    <a:p>
                      <a:pPr algn="l"/>
                      <a:r>
                        <a:rPr lang="en-GB" sz="1100" dirty="0"/>
                        <a:t>Delivers quick decisions based on commitments plans and reviews </a:t>
                      </a:r>
                    </a:p>
                  </a:txBody>
                  <a:tcPr anchor="ctr">
                    <a:solidFill>
                      <a:schemeClr val="bg1">
                        <a:lumMod val="95000"/>
                      </a:schemeClr>
                    </a:solidFill>
                  </a:tcPr>
                </a:tc>
                <a:extLst>
                  <a:ext uri="{0D108BD9-81ED-4DB2-BD59-A6C34878D82A}">
                    <a16:rowId xmlns:a16="http://schemas.microsoft.com/office/drawing/2014/main" val="4121479918"/>
                  </a:ext>
                </a:extLst>
              </a:tr>
              <a:tr h="370840">
                <a:tc>
                  <a:txBody>
                    <a:bodyPr/>
                    <a:lstStyle/>
                    <a:p>
                      <a:pPr algn="l"/>
                      <a:r>
                        <a:rPr lang="en-GB" sz="1200" b="1" dirty="0">
                          <a:solidFill>
                            <a:schemeClr val="bg1"/>
                          </a:solidFill>
                        </a:rPr>
                        <a:t>Brand </a:t>
                      </a:r>
                    </a:p>
                  </a:txBody>
                  <a:tcPr anchor="ctr">
                    <a:solidFill>
                      <a:srgbClr val="3984A3"/>
                    </a:solidFill>
                  </a:tcPr>
                </a:tc>
                <a:tc>
                  <a:txBody>
                    <a:bodyPr/>
                    <a:lstStyle/>
                    <a:p>
                      <a:pPr algn="l"/>
                      <a:r>
                        <a:rPr lang="en-GB" sz="1100" dirty="0"/>
                        <a:t>Executes marketing excellence behind the brand </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r>
                        <a:rPr lang="en-GB" sz="1200" b="1" dirty="0">
                          <a:solidFill>
                            <a:schemeClr val="bg1"/>
                          </a:solidFill>
                        </a:rPr>
                        <a:t>Monitoring </a:t>
                      </a:r>
                    </a:p>
                  </a:txBody>
                  <a:tcPr anchor="ctr">
                    <a:solidFill>
                      <a:srgbClr val="3984A3"/>
                    </a:solidFill>
                  </a:tcPr>
                </a:tc>
                <a:tc>
                  <a:txBody>
                    <a:bodyPr/>
                    <a:lstStyle/>
                    <a:p>
                      <a:pPr algn="l"/>
                      <a:r>
                        <a:rPr lang="en-GB" sz="1100" dirty="0"/>
                        <a:t>identify key measurement indices and makes the case for business evaluation and comparisons  </a:t>
                      </a:r>
                    </a:p>
                  </a:txBody>
                  <a:tcPr anchor="ctr">
                    <a:solidFill>
                      <a:schemeClr val="bg1">
                        <a:lumMod val="95000"/>
                      </a:schemeClr>
                    </a:solidFill>
                  </a:tcPr>
                </a:tc>
                <a:extLst>
                  <a:ext uri="{0D108BD9-81ED-4DB2-BD59-A6C34878D82A}">
                    <a16:rowId xmlns:a16="http://schemas.microsoft.com/office/drawing/2014/main" val="7225434"/>
                  </a:ext>
                </a:extLst>
              </a:tr>
            </a:tbl>
          </a:graphicData>
        </a:graphic>
      </p:graphicFrame>
      <p:sp>
        <p:nvSpPr>
          <p:cNvPr id="5" name="Speech Bubble: Rectangle with Corners Rounded 4">
            <a:extLst>
              <a:ext uri="{FF2B5EF4-FFF2-40B4-BE49-F238E27FC236}">
                <a16:creationId xmlns:a16="http://schemas.microsoft.com/office/drawing/2014/main" id="{7935E270-9449-8C06-0052-A387900A6B3E}"/>
              </a:ext>
            </a:extLst>
          </p:cNvPr>
          <p:cNvSpPr/>
          <p:nvPr/>
        </p:nvSpPr>
        <p:spPr>
          <a:xfrm>
            <a:off x="1915473" y="4823352"/>
            <a:ext cx="8602294" cy="1174420"/>
          </a:xfrm>
          <a:prstGeom prst="wedgeRoundRectCallout">
            <a:avLst>
              <a:gd name="adj1" fmla="val -22254"/>
              <a:gd name="adj2" fmla="val -58717"/>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i="1" dirty="0">
                <a:solidFill>
                  <a:schemeClr val="tx1">
                    <a:lumMod val="50000"/>
                    <a:lumOff val="50000"/>
                  </a:schemeClr>
                </a:solidFill>
              </a:rPr>
              <a:t>In the above table we refer to 7 key characteristics that fall into the general best practices to help any function thrive in an organisation , specially one that is customer facing in a sales and marketing environment .</a:t>
            </a:r>
          </a:p>
          <a:p>
            <a:r>
              <a:rPr lang="en-GB" sz="1050" i="1" dirty="0">
                <a:solidFill>
                  <a:schemeClr val="tx1">
                    <a:lumMod val="50000"/>
                    <a:lumOff val="50000"/>
                  </a:schemeClr>
                </a:solidFill>
              </a:rPr>
              <a:t>The key values from 1 to 7 embody an organisation which wants to be excellent in delivering a superior product and service to a customer , apply this to the key account function to gauge the current instance and where you would like them to be , apply this set of 7 values under your “</a:t>
            </a:r>
            <a:r>
              <a:rPr lang="en-GB" sz="1050" b="1" i="1" dirty="0">
                <a:solidFill>
                  <a:schemeClr val="tx1">
                    <a:lumMod val="50000"/>
                    <a:lumOff val="50000"/>
                  </a:schemeClr>
                </a:solidFill>
              </a:rPr>
              <a:t>values to excel at</a:t>
            </a:r>
            <a:r>
              <a:rPr lang="en-GB" sz="1050" i="1" dirty="0">
                <a:solidFill>
                  <a:schemeClr val="tx1">
                    <a:lumMod val="50000"/>
                    <a:lumOff val="50000"/>
                  </a:schemeClr>
                </a:solidFill>
              </a:rPr>
              <a:t>” communication in the organisation .</a:t>
            </a:r>
          </a:p>
        </p:txBody>
      </p:sp>
      <p:sp>
        <p:nvSpPr>
          <p:cNvPr id="6" name="TextBox 5">
            <a:extLst>
              <a:ext uri="{FF2B5EF4-FFF2-40B4-BE49-F238E27FC236}">
                <a16:creationId xmlns:a16="http://schemas.microsoft.com/office/drawing/2014/main" id="{A2CFE7BE-63C4-DA20-D0EF-82CA6E75E13A}"/>
              </a:ext>
            </a:extLst>
          </p:cNvPr>
          <p:cNvSpPr txBox="1"/>
          <p:nvPr/>
        </p:nvSpPr>
        <p:spPr>
          <a:xfrm rot="20379691">
            <a:off x="962071" y="1399769"/>
            <a:ext cx="2067150" cy="368360"/>
          </a:xfrm>
          <a:prstGeom prst="rect">
            <a:avLst/>
          </a:prstGeom>
          <a:solidFill>
            <a:schemeClr val="accent5">
              <a:lumMod val="40000"/>
              <a:lumOff val="60000"/>
            </a:schemeClr>
          </a:solidFill>
        </p:spPr>
        <p:txBody>
          <a:bodyPr wrap="square" rtlCol="0">
            <a:spAutoFit/>
          </a:bodyPr>
          <a:lstStyle/>
          <a:p>
            <a:r>
              <a:rPr lang="en-GB" b="1" i="1" dirty="0"/>
              <a:t>“Values to excel at” </a:t>
            </a:r>
          </a:p>
        </p:txBody>
      </p:sp>
    </p:spTree>
    <p:extLst>
      <p:ext uri="{BB962C8B-B14F-4D97-AF65-F5344CB8AC3E}">
        <p14:creationId xmlns:p14="http://schemas.microsoft.com/office/powerpoint/2010/main" val="401607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TRIFECTA ( 3 elements ) </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2581127913"/>
              </p:ext>
            </p:extLst>
          </p:nvPr>
        </p:nvGraphicFramePr>
        <p:xfrm>
          <a:off x="622391" y="1992124"/>
          <a:ext cx="7976224" cy="3362960"/>
        </p:xfrm>
        <a:graphic>
          <a:graphicData uri="http://schemas.openxmlformats.org/drawingml/2006/table">
            <a:tbl>
              <a:tblPr firstRow="1" bandRow="1">
                <a:tableStyleId>{5C22544A-7EE6-4342-B048-85BDC9FD1C3A}</a:tableStyleId>
              </a:tblPr>
              <a:tblGrid>
                <a:gridCol w="1994056">
                  <a:extLst>
                    <a:ext uri="{9D8B030D-6E8A-4147-A177-3AD203B41FA5}">
                      <a16:colId xmlns:a16="http://schemas.microsoft.com/office/drawing/2014/main" val="1767777834"/>
                    </a:ext>
                  </a:extLst>
                </a:gridCol>
                <a:gridCol w="1994056">
                  <a:extLst>
                    <a:ext uri="{9D8B030D-6E8A-4147-A177-3AD203B41FA5}">
                      <a16:colId xmlns:a16="http://schemas.microsoft.com/office/drawing/2014/main" val="1904368695"/>
                    </a:ext>
                  </a:extLst>
                </a:gridCol>
                <a:gridCol w="1994056">
                  <a:extLst>
                    <a:ext uri="{9D8B030D-6E8A-4147-A177-3AD203B41FA5}">
                      <a16:colId xmlns:a16="http://schemas.microsoft.com/office/drawing/2014/main" val="448132691"/>
                    </a:ext>
                  </a:extLst>
                </a:gridCol>
                <a:gridCol w="1994056">
                  <a:extLst>
                    <a:ext uri="{9D8B030D-6E8A-4147-A177-3AD203B41FA5}">
                      <a16:colId xmlns:a16="http://schemas.microsoft.com/office/drawing/2014/main" val="184047177"/>
                    </a:ext>
                  </a:extLst>
                </a:gridCol>
              </a:tblGrid>
              <a:tr h="370840">
                <a:tc>
                  <a:txBody>
                    <a:bodyPr/>
                    <a:lstStyle/>
                    <a:p>
                      <a:pPr algn="ctr"/>
                      <a:endParaRPr lang="en-GB" sz="1100" dirty="0"/>
                    </a:p>
                  </a:txBody>
                  <a:tcPr anchor="ctr">
                    <a:solidFill>
                      <a:schemeClr val="bg1"/>
                    </a:solidFill>
                  </a:tcPr>
                </a:tc>
                <a:tc>
                  <a:txBody>
                    <a:bodyPr/>
                    <a:lstStyle/>
                    <a:p>
                      <a:pPr algn="ctr"/>
                      <a:r>
                        <a:rPr lang="en-GB" sz="1100" b="1" dirty="0"/>
                        <a:t>Customer</a:t>
                      </a:r>
                    </a:p>
                  </a:txBody>
                  <a:tcPr anchor="ctr">
                    <a:solidFill>
                      <a:srgbClr val="3984A3"/>
                    </a:solidFill>
                  </a:tcPr>
                </a:tc>
                <a:tc>
                  <a:txBody>
                    <a:bodyPr/>
                    <a:lstStyle/>
                    <a:p>
                      <a:pPr algn="ctr"/>
                      <a:r>
                        <a:rPr lang="en-GB" sz="1100" b="1" dirty="0"/>
                        <a:t>Mutuality</a:t>
                      </a:r>
                    </a:p>
                  </a:txBody>
                  <a:tcPr anchor="ctr">
                    <a:solidFill>
                      <a:srgbClr val="3984A3"/>
                    </a:solidFill>
                  </a:tcPr>
                </a:tc>
                <a:tc>
                  <a:txBody>
                    <a:bodyPr/>
                    <a:lstStyle/>
                    <a:p>
                      <a:pPr algn="ctr"/>
                      <a:r>
                        <a:rPr lang="en-GB" sz="1100" b="1" dirty="0"/>
                        <a:t>Supplier</a:t>
                      </a:r>
                    </a:p>
                  </a:txBody>
                  <a:tcPr anchor="ctr">
                    <a:solidFill>
                      <a:srgbClr val="3984A3"/>
                    </a:solidFill>
                  </a:tcPr>
                </a:tc>
                <a:extLst>
                  <a:ext uri="{0D108BD9-81ED-4DB2-BD59-A6C34878D82A}">
                    <a16:rowId xmlns:a16="http://schemas.microsoft.com/office/drawing/2014/main" val="2785390457"/>
                  </a:ext>
                </a:extLst>
              </a:tr>
              <a:tr h="370840">
                <a:tc rowSpan="3">
                  <a:txBody>
                    <a:bodyPr/>
                    <a:lstStyle/>
                    <a:p>
                      <a:pPr algn="ctr"/>
                      <a:r>
                        <a:rPr lang="en-GB" sz="1600" b="1" dirty="0">
                          <a:solidFill>
                            <a:schemeClr val="bg1"/>
                          </a:solidFill>
                        </a:rPr>
                        <a:t>Implementation </a:t>
                      </a:r>
                    </a:p>
                  </a:txBody>
                  <a:tcPr anchor="ctr">
                    <a:solidFill>
                      <a:srgbClr val="3984A3"/>
                    </a:solidFill>
                  </a:tcPr>
                </a:tc>
                <a:tc>
                  <a:txBody>
                    <a:bodyPr/>
                    <a:lstStyle/>
                    <a:p>
                      <a:pPr algn="ctr"/>
                      <a:r>
                        <a:rPr lang="en-GB" sz="1000" dirty="0"/>
                        <a:t>Customer intimacy</a:t>
                      </a:r>
                    </a:p>
                  </a:txBody>
                  <a:tcPr anchor="ctr">
                    <a:solidFill>
                      <a:schemeClr val="bg1">
                        <a:lumMod val="95000"/>
                      </a:schemeClr>
                    </a:solidFill>
                  </a:tcPr>
                </a:tc>
                <a:tc>
                  <a:txBody>
                    <a:bodyPr/>
                    <a:lstStyle/>
                    <a:p>
                      <a:pPr algn="ctr"/>
                      <a:r>
                        <a:rPr lang="en-GB" sz="1000" dirty="0"/>
                        <a:t>Mutuality through expertise </a:t>
                      </a:r>
                    </a:p>
                  </a:txBody>
                  <a:tcPr anchor="ctr">
                    <a:solidFill>
                      <a:schemeClr val="bg1">
                        <a:lumMod val="95000"/>
                      </a:schemeClr>
                    </a:solidFill>
                  </a:tcPr>
                </a:tc>
                <a:tc>
                  <a:txBody>
                    <a:bodyPr/>
                    <a:lstStyle/>
                    <a:p>
                      <a:pPr algn="ctr"/>
                      <a:r>
                        <a:rPr lang="en-GB" sz="1000" dirty="0"/>
                        <a:t>Customer engagement </a:t>
                      </a:r>
                    </a:p>
                  </a:txBody>
                  <a:tcPr anchor="ctr">
                    <a:solidFill>
                      <a:schemeClr val="bg1">
                        <a:lumMod val="95000"/>
                      </a:schemeClr>
                    </a:solidFill>
                  </a:tcPr>
                </a:tc>
                <a:extLst>
                  <a:ext uri="{0D108BD9-81ED-4DB2-BD59-A6C34878D82A}">
                    <a16:rowId xmlns:a16="http://schemas.microsoft.com/office/drawing/2014/main" val="393784944"/>
                  </a:ext>
                </a:extLst>
              </a:tr>
              <a:tr h="370840">
                <a:tc vMerge="1">
                  <a:txBody>
                    <a:bodyPr/>
                    <a:lstStyle/>
                    <a:p>
                      <a:pPr algn="l"/>
                      <a:endParaRPr lang="en-GB" sz="1600" b="1" dirty="0">
                        <a:solidFill>
                          <a:schemeClr val="bg1"/>
                        </a:solidFill>
                      </a:endParaRPr>
                    </a:p>
                  </a:txBody>
                  <a:tcPr anchor="ctr">
                    <a:solidFill>
                      <a:srgbClr val="3984A3"/>
                    </a:solidFill>
                  </a:tcPr>
                </a:tc>
                <a:tc>
                  <a:txBody>
                    <a:bodyPr/>
                    <a:lstStyle/>
                    <a:p>
                      <a:pPr algn="ctr"/>
                      <a:r>
                        <a:rPr lang="en-GB" sz="1000" dirty="0"/>
                        <a:t>Understand customer needs </a:t>
                      </a:r>
                    </a:p>
                  </a:txBody>
                  <a:tcPr anchor="ctr">
                    <a:solidFill>
                      <a:schemeClr val="bg1">
                        <a:lumMod val="95000"/>
                      </a:schemeClr>
                    </a:solidFill>
                  </a:tcPr>
                </a:tc>
                <a:tc>
                  <a:txBody>
                    <a:bodyPr/>
                    <a:lstStyle/>
                    <a:p>
                      <a:pPr algn="ctr"/>
                      <a:r>
                        <a:rPr lang="en-GB" sz="1000" dirty="0"/>
                        <a:t>Value development </a:t>
                      </a:r>
                    </a:p>
                  </a:txBody>
                  <a:tcPr anchor="ctr">
                    <a:solidFill>
                      <a:schemeClr val="bg1">
                        <a:lumMod val="95000"/>
                      </a:schemeClr>
                    </a:solidFill>
                  </a:tcPr>
                </a:tc>
                <a:tc>
                  <a:txBody>
                    <a:bodyPr/>
                    <a:lstStyle/>
                    <a:p>
                      <a:pPr algn="ctr"/>
                      <a:r>
                        <a:rPr lang="en-GB" sz="1000" dirty="0"/>
                        <a:t>Strategy &amp; tactic development </a:t>
                      </a:r>
                    </a:p>
                  </a:txBody>
                  <a:tcPr anchor="ctr">
                    <a:solidFill>
                      <a:schemeClr val="bg1">
                        <a:lumMod val="95000"/>
                      </a:schemeClr>
                    </a:solidFill>
                  </a:tcPr>
                </a:tc>
                <a:extLst>
                  <a:ext uri="{0D108BD9-81ED-4DB2-BD59-A6C34878D82A}">
                    <a16:rowId xmlns:a16="http://schemas.microsoft.com/office/drawing/2014/main" val="1262706864"/>
                  </a:ext>
                </a:extLst>
              </a:tr>
              <a:tr h="370840">
                <a:tc vMerge="1">
                  <a:txBody>
                    <a:bodyPr/>
                    <a:lstStyle/>
                    <a:p>
                      <a:pPr algn="l"/>
                      <a:endParaRPr lang="en-GB" sz="1600" b="1" dirty="0">
                        <a:solidFill>
                          <a:schemeClr val="bg1"/>
                        </a:solidFill>
                      </a:endParaRPr>
                    </a:p>
                  </a:txBody>
                  <a:tcPr anchor="ctr">
                    <a:solidFill>
                      <a:srgbClr val="3984A3"/>
                    </a:solidFill>
                  </a:tcPr>
                </a:tc>
                <a:tc>
                  <a:txBody>
                    <a:bodyPr/>
                    <a:lstStyle/>
                    <a:p>
                      <a:pPr algn="ctr"/>
                      <a:r>
                        <a:rPr lang="en-GB" sz="1000" dirty="0"/>
                        <a:t>Delivery on time </a:t>
                      </a:r>
                    </a:p>
                  </a:txBody>
                  <a:tcPr anchor="ctr">
                    <a:solidFill>
                      <a:schemeClr val="bg1">
                        <a:lumMod val="95000"/>
                      </a:schemeClr>
                    </a:solidFill>
                  </a:tcPr>
                </a:tc>
                <a:tc>
                  <a:txBody>
                    <a:bodyPr/>
                    <a:lstStyle/>
                    <a:p>
                      <a:pPr algn="ctr"/>
                      <a:r>
                        <a:rPr lang="en-GB" sz="1000" dirty="0"/>
                        <a:t>Accountability </a:t>
                      </a:r>
                    </a:p>
                  </a:txBody>
                  <a:tcPr anchor="ctr">
                    <a:solidFill>
                      <a:schemeClr val="bg1">
                        <a:lumMod val="95000"/>
                      </a:schemeClr>
                    </a:solidFill>
                  </a:tcPr>
                </a:tc>
                <a:tc>
                  <a:txBody>
                    <a:bodyPr/>
                    <a:lstStyle/>
                    <a:p>
                      <a:pPr algn="ctr"/>
                      <a:r>
                        <a:rPr lang="en-GB" sz="1000" dirty="0"/>
                        <a:t>Coordination</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ctr"/>
                      <a:endParaRPr lang="en-GB" sz="1600" b="1" dirty="0">
                        <a:solidFill>
                          <a:schemeClr val="bg1"/>
                        </a:solidFill>
                      </a:endParaRPr>
                    </a:p>
                  </a:txBody>
                  <a:tcPr anchor="ctr">
                    <a:solidFill>
                      <a:schemeClr val="bg1"/>
                    </a:solidFill>
                  </a:tcPr>
                </a:tc>
                <a:tc>
                  <a:txBody>
                    <a:bodyPr/>
                    <a:lstStyle/>
                    <a:p>
                      <a:pPr algn="ctr"/>
                      <a:endParaRPr lang="en-GB" sz="1000" dirty="0"/>
                    </a:p>
                  </a:txBody>
                  <a:tcPr anchor="ctr">
                    <a:solidFill>
                      <a:schemeClr val="bg1"/>
                    </a:solidFill>
                  </a:tcPr>
                </a:tc>
                <a:tc>
                  <a:txBody>
                    <a:bodyPr/>
                    <a:lstStyle/>
                    <a:p>
                      <a:pPr algn="ctr"/>
                      <a:endParaRPr lang="en-GB" sz="1000" dirty="0"/>
                    </a:p>
                  </a:txBody>
                  <a:tcPr anchor="ctr">
                    <a:solidFill>
                      <a:schemeClr val="bg1"/>
                    </a:solidFill>
                  </a:tcPr>
                </a:tc>
                <a:tc>
                  <a:txBody>
                    <a:bodyPr/>
                    <a:lstStyle/>
                    <a:p>
                      <a:pPr algn="ctr"/>
                      <a:endParaRPr lang="en-GB" sz="1000" dirty="0"/>
                    </a:p>
                  </a:txBody>
                  <a:tcPr anchor="ctr">
                    <a:solidFill>
                      <a:schemeClr val="bg1"/>
                    </a:solidFill>
                  </a:tcPr>
                </a:tc>
                <a:extLst>
                  <a:ext uri="{0D108BD9-81ED-4DB2-BD59-A6C34878D82A}">
                    <a16:rowId xmlns:a16="http://schemas.microsoft.com/office/drawing/2014/main" val="1938060915"/>
                  </a:ext>
                </a:extLst>
              </a:tr>
              <a:tr h="370840">
                <a:tc rowSpan="3">
                  <a:txBody>
                    <a:bodyPr/>
                    <a:lstStyle/>
                    <a:p>
                      <a:pPr algn="ctr"/>
                      <a:r>
                        <a:rPr lang="en-GB" sz="1600" b="1" dirty="0">
                          <a:solidFill>
                            <a:schemeClr val="bg1"/>
                          </a:solidFill>
                        </a:rPr>
                        <a:t>Facilitation </a:t>
                      </a:r>
                    </a:p>
                  </a:txBody>
                  <a:tcPr anchor="ctr">
                    <a:solidFill>
                      <a:srgbClr val="3984A3"/>
                    </a:solidFill>
                  </a:tcPr>
                </a:tc>
                <a:tc>
                  <a:txBody>
                    <a:bodyPr/>
                    <a:lstStyle/>
                    <a:p>
                      <a:pPr algn="ctr"/>
                      <a:r>
                        <a:rPr lang="en-GB" sz="1000" dirty="0"/>
                        <a:t>Relationship leverage specifically in suppliers </a:t>
                      </a:r>
                    </a:p>
                  </a:txBody>
                  <a:tcPr anchor="ctr">
                    <a:solidFill>
                      <a:schemeClr val="bg1">
                        <a:lumMod val="95000"/>
                      </a:schemeClr>
                    </a:solidFill>
                  </a:tcPr>
                </a:tc>
                <a:tc>
                  <a:txBody>
                    <a:bodyPr/>
                    <a:lstStyle/>
                    <a:p>
                      <a:pPr algn="ctr"/>
                      <a:r>
                        <a:rPr lang="en-GB" sz="1000" dirty="0"/>
                        <a:t>Central point of engagement </a:t>
                      </a:r>
                    </a:p>
                  </a:txBody>
                  <a:tcPr anchor="ctr">
                    <a:solidFill>
                      <a:schemeClr val="bg1">
                        <a:lumMod val="95000"/>
                      </a:schemeClr>
                    </a:solidFill>
                  </a:tcPr>
                </a:tc>
                <a:tc>
                  <a:txBody>
                    <a:bodyPr/>
                    <a:lstStyle/>
                    <a:p>
                      <a:pPr algn="ctr"/>
                      <a:r>
                        <a:rPr lang="en-GB" sz="1000" dirty="0"/>
                        <a:t>Relationship development </a:t>
                      </a:r>
                    </a:p>
                  </a:txBody>
                  <a:tcPr anchor="ctr">
                    <a:solidFill>
                      <a:schemeClr val="bg1">
                        <a:lumMod val="95000"/>
                      </a:schemeClr>
                    </a:solidFill>
                  </a:tcPr>
                </a:tc>
                <a:extLst>
                  <a:ext uri="{0D108BD9-81ED-4DB2-BD59-A6C34878D82A}">
                    <a16:rowId xmlns:a16="http://schemas.microsoft.com/office/drawing/2014/main" val="2516073490"/>
                  </a:ext>
                </a:extLst>
              </a:tr>
              <a:tr h="370840">
                <a:tc vMerge="1">
                  <a:txBody>
                    <a:bodyPr/>
                    <a:lstStyle/>
                    <a:p>
                      <a:pPr algn="l"/>
                      <a:endParaRPr lang="en-GB" sz="1600" b="1" dirty="0">
                        <a:solidFill>
                          <a:schemeClr val="bg1"/>
                        </a:solidFill>
                      </a:endParaRPr>
                    </a:p>
                  </a:txBody>
                  <a:tcPr anchor="ctr">
                    <a:solidFill>
                      <a:srgbClr val="3984A3"/>
                    </a:solidFill>
                  </a:tcPr>
                </a:tc>
                <a:tc>
                  <a:txBody>
                    <a:bodyPr/>
                    <a:lstStyle/>
                    <a:p>
                      <a:pPr algn="ctr"/>
                      <a:r>
                        <a:rPr lang="en-GB" sz="1000" dirty="0"/>
                        <a:t>Managers customer and supplier </a:t>
                      </a:r>
                    </a:p>
                  </a:txBody>
                  <a:tcPr anchor="ctr">
                    <a:solidFill>
                      <a:schemeClr val="bg1">
                        <a:lumMod val="95000"/>
                      </a:schemeClr>
                    </a:solidFill>
                  </a:tcPr>
                </a:tc>
                <a:tc>
                  <a:txBody>
                    <a:bodyPr/>
                    <a:lstStyle/>
                    <a:p>
                      <a:pPr algn="ctr"/>
                      <a:r>
                        <a:rPr lang="en-GB" sz="1000" dirty="0"/>
                        <a:t>Expertise </a:t>
                      </a:r>
                    </a:p>
                  </a:txBody>
                  <a:tcPr anchor="ctr">
                    <a:solidFill>
                      <a:schemeClr val="bg1">
                        <a:lumMod val="95000"/>
                      </a:schemeClr>
                    </a:solidFill>
                  </a:tcPr>
                </a:tc>
                <a:tc>
                  <a:txBody>
                    <a:bodyPr/>
                    <a:lstStyle/>
                    <a:p>
                      <a:pPr algn="ctr"/>
                      <a:r>
                        <a:rPr lang="en-GB" sz="1000" dirty="0"/>
                        <a:t>Brand building </a:t>
                      </a:r>
                    </a:p>
                  </a:txBody>
                  <a:tcPr anchor="ctr">
                    <a:solidFill>
                      <a:schemeClr val="bg1">
                        <a:lumMod val="95000"/>
                      </a:schemeClr>
                    </a:solidFill>
                  </a:tcPr>
                </a:tc>
                <a:extLst>
                  <a:ext uri="{0D108BD9-81ED-4DB2-BD59-A6C34878D82A}">
                    <a16:rowId xmlns:a16="http://schemas.microsoft.com/office/drawing/2014/main" val="4121479918"/>
                  </a:ext>
                </a:extLst>
              </a:tr>
              <a:tr h="370840">
                <a:tc vMerge="1">
                  <a:txBody>
                    <a:bodyPr/>
                    <a:lstStyle/>
                    <a:p>
                      <a:pPr algn="l"/>
                      <a:endParaRPr lang="en-GB" sz="1600" b="1" dirty="0">
                        <a:solidFill>
                          <a:schemeClr val="bg1"/>
                        </a:solidFill>
                      </a:endParaRPr>
                    </a:p>
                  </a:txBody>
                  <a:tcPr anchor="ctr">
                    <a:solidFill>
                      <a:srgbClr val="3984A3"/>
                    </a:solidFill>
                  </a:tcPr>
                </a:tc>
                <a:tc>
                  <a:txBody>
                    <a:bodyPr/>
                    <a:lstStyle/>
                    <a:p>
                      <a:pPr algn="ctr"/>
                      <a:r>
                        <a:rPr lang="en-GB" sz="1000" dirty="0"/>
                        <a:t>Single point of contact </a:t>
                      </a:r>
                    </a:p>
                  </a:txBody>
                  <a:tcPr anchor="ctr">
                    <a:solidFill>
                      <a:schemeClr val="bg1">
                        <a:lumMod val="95000"/>
                      </a:schemeClr>
                    </a:solidFill>
                  </a:tcPr>
                </a:tc>
                <a:tc>
                  <a:txBody>
                    <a:bodyPr/>
                    <a:lstStyle/>
                    <a:p>
                      <a:pPr algn="ctr"/>
                      <a:r>
                        <a:rPr lang="en-GB" sz="1000" dirty="0"/>
                        <a:t>Prime contact </a:t>
                      </a:r>
                    </a:p>
                  </a:txBody>
                  <a:tcPr anchor="ctr">
                    <a:solidFill>
                      <a:schemeClr val="bg1">
                        <a:lumMod val="95000"/>
                      </a:schemeClr>
                    </a:solidFill>
                  </a:tcPr>
                </a:tc>
                <a:tc>
                  <a:txBody>
                    <a:bodyPr/>
                    <a:lstStyle/>
                    <a:p>
                      <a:pPr algn="ctr"/>
                      <a:r>
                        <a:rPr lang="en-GB" sz="1000" dirty="0"/>
                        <a:t>Point of first contact </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endParaRPr lang="en-GB" sz="1000" b="1" dirty="0"/>
                    </a:p>
                  </a:txBody>
                  <a:tcPr anchor="ctr">
                    <a:solidFill>
                      <a:schemeClr val="bg1"/>
                    </a:solidFill>
                  </a:tcPr>
                </a:tc>
                <a:tc>
                  <a:txBody>
                    <a:bodyPr/>
                    <a:lstStyle/>
                    <a:p>
                      <a:pPr algn="ctr"/>
                      <a:endParaRPr lang="en-GB" sz="1100" dirty="0"/>
                    </a:p>
                  </a:txBody>
                  <a:tcPr anchor="ctr">
                    <a:solidFill>
                      <a:srgbClr val="3984A3"/>
                    </a:solidFill>
                  </a:tcPr>
                </a:tc>
                <a:tc>
                  <a:txBody>
                    <a:bodyPr/>
                    <a:lstStyle/>
                    <a:p>
                      <a:pPr algn="ctr"/>
                      <a:endParaRPr lang="en-GB" sz="1100"/>
                    </a:p>
                  </a:txBody>
                  <a:tcPr anchor="ctr">
                    <a:solidFill>
                      <a:srgbClr val="3984A3"/>
                    </a:solidFill>
                  </a:tcPr>
                </a:tc>
                <a:tc>
                  <a:txBody>
                    <a:bodyPr/>
                    <a:lstStyle/>
                    <a:p>
                      <a:pPr algn="ctr"/>
                      <a:endParaRPr lang="en-GB" sz="1100" dirty="0"/>
                    </a:p>
                  </a:txBody>
                  <a:tcPr anchor="ctr">
                    <a:solidFill>
                      <a:srgbClr val="3984A3"/>
                    </a:solidFill>
                  </a:tcPr>
                </a:tc>
                <a:extLst>
                  <a:ext uri="{0D108BD9-81ED-4DB2-BD59-A6C34878D82A}">
                    <a16:rowId xmlns:a16="http://schemas.microsoft.com/office/drawing/2014/main" val="7225434"/>
                  </a:ext>
                </a:extLst>
              </a:tr>
            </a:tbl>
          </a:graphicData>
        </a:graphic>
      </p:graphicFrame>
      <p:pic>
        <p:nvPicPr>
          <p:cNvPr id="9" name="Graphic 8" descr="Target Audience outline">
            <a:extLst>
              <a:ext uri="{FF2B5EF4-FFF2-40B4-BE49-F238E27FC236}">
                <a16:creationId xmlns:a16="http://schemas.microsoft.com/office/drawing/2014/main" id="{B7746E74-BF3B-9EBB-7996-9893B2E90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1473" y="1126944"/>
            <a:ext cx="1132115" cy="1132115"/>
          </a:xfrm>
          <a:prstGeom prst="rect">
            <a:avLst/>
          </a:prstGeom>
        </p:spPr>
      </p:pic>
      <p:sp>
        <p:nvSpPr>
          <p:cNvPr id="10" name="Speech Bubble: Rectangle with Corners Rounded 9">
            <a:extLst>
              <a:ext uri="{FF2B5EF4-FFF2-40B4-BE49-F238E27FC236}">
                <a16:creationId xmlns:a16="http://schemas.microsoft.com/office/drawing/2014/main" id="{7E7D0738-D4A1-C3B0-39F9-059675AC0C85}"/>
              </a:ext>
            </a:extLst>
          </p:cNvPr>
          <p:cNvSpPr/>
          <p:nvPr/>
        </p:nvSpPr>
        <p:spPr>
          <a:xfrm>
            <a:off x="8799753" y="2489454"/>
            <a:ext cx="3187753" cy="2047878"/>
          </a:xfrm>
          <a:prstGeom prst="wedgeRoundRectCallout">
            <a:avLst>
              <a:gd name="adj1" fmla="val -67064"/>
              <a:gd name="adj2" fmla="val -7288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i="1" dirty="0">
                <a:solidFill>
                  <a:schemeClr val="tx1">
                    <a:lumMod val="50000"/>
                    <a:lumOff val="50000"/>
                  </a:schemeClr>
                </a:solidFill>
              </a:rPr>
              <a:t>By trifecta we mean the three elements , </a:t>
            </a:r>
          </a:p>
          <a:p>
            <a:endParaRPr lang="en-GB" sz="1050" i="1" dirty="0">
              <a:solidFill>
                <a:schemeClr val="tx1">
                  <a:lumMod val="50000"/>
                  <a:lumOff val="50000"/>
                </a:schemeClr>
              </a:solidFill>
            </a:endParaRPr>
          </a:p>
          <a:p>
            <a:pPr marL="228600" indent="-228600">
              <a:buAutoNum type="arabicParenR"/>
            </a:pPr>
            <a:r>
              <a:rPr lang="en-GB" sz="1050" i="1" dirty="0">
                <a:solidFill>
                  <a:schemeClr val="tx1">
                    <a:lumMod val="50000"/>
                    <a:lumOff val="50000"/>
                  </a:schemeClr>
                </a:solidFill>
              </a:rPr>
              <a:t>Customer </a:t>
            </a:r>
          </a:p>
          <a:p>
            <a:pPr marL="228600" indent="-228600">
              <a:buAutoNum type="arabicParenR"/>
            </a:pPr>
            <a:r>
              <a:rPr lang="en-GB" sz="1050" i="1" dirty="0">
                <a:solidFill>
                  <a:schemeClr val="tx1">
                    <a:lumMod val="50000"/>
                    <a:lumOff val="50000"/>
                  </a:schemeClr>
                </a:solidFill>
              </a:rPr>
              <a:t>Supplier </a:t>
            </a:r>
          </a:p>
          <a:p>
            <a:pPr marL="228600" indent="-228600">
              <a:buAutoNum type="arabicParenR"/>
            </a:pPr>
            <a:r>
              <a:rPr lang="en-GB" sz="1050" i="1" dirty="0">
                <a:solidFill>
                  <a:schemeClr val="tx1">
                    <a:lumMod val="50000"/>
                    <a:lumOff val="50000"/>
                  </a:schemeClr>
                </a:solidFill>
              </a:rPr>
              <a:t>Mutuality </a:t>
            </a:r>
          </a:p>
          <a:p>
            <a:pPr marL="228600" indent="-228600">
              <a:buAutoNum type="arabicParenR"/>
            </a:pPr>
            <a:endParaRPr lang="en-GB" sz="1050" i="1" dirty="0">
              <a:solidFill>
                <a:schemeClr val="tx1">
                  <a:lumMod val="50000"/>
                  <a:lumOff val="50000"/>
                </a:schemeClr>
              </a:solidFill>
            </a:endParaRPr>
          </a:p>
          <a:p>
            <a:r>
              <a:rPr lang="en-GB" sz="1050" i="1" dirty="0">
                <a:solidFill>
                  <a:schemeClr val="tx1">
                    <a:lumMod val="50000"/>
                    <a:lumOff val="50000"/>
                  </a:schemeClr>
                </a:solidFill>
              </a:rPr>
              <a:t>we break this down into two areas of implementation and facilitation implementation takes care of all the proactive measures to deliver value to the organisation and facilitation takes care of the execution of all the effort taken to bring the key account management role to its execution  </a:t>
            </a:r>
          </a:p>
        </p:txBody>
      </p:sp>
      <p:pic>
        <p:nvPicPr>
          <p:cNvPr id="12" name="Graphic 11" descr="User outline">
            <a:extLst>
              <a:ext uri="{FF2B5EF4-FFF2-40B4-BE49-F238E27FC236}">
                <a16:creationId xmlns:a16="http://schemas.microsoft.com/office/drawing/2014/main" id="{1C0CC543-F855-4DE6-DA52-5F221DA60C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9236" y="1304422"/>
            <a:ext cx="727504" cy="727504"/>
          </a:xfrm>
          <a:prstGeom prst="rect">
            <a:avLst/>
          </a:prstGeom>
        </p:spPr>
      </p:pic>
      <p:pic>
        <p:nvPicPr>
          <p:cNvPr id="14" name="Graphic 13" descr="User with solid fill">
            <a:extLst>
              <a:ext uri="{FF2B5EF4-FFF2-40B4-BE49-F238E27FC236}">
                <a16:creationId xmlns:a16="http://schemas.microsoft.com/office/drawing/2014/main" id="{49AEE1BC-8456-C1D7-78D8-675D7FDE8F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9446" y="1264620"/>
            <a:ext cx="727504" cy="727504"/>
          </a:xfrm>
          <a:prstGeom prst="rect">
            <a:avLst/>
          </a:prstGeom>
        </p:spPr>
      </p:pic>
      <p:sp>
        <p:nvSpPr>
          <p:cNvPr id="5" name="TextBox 4">
            <a:extLst>
              <a:ext uri="{FF2B5EF4-FFF2-40B4-BE49-F238E27FC236}">
                <a16:creationId xmlns:a16="http://schemas.microsoft.com/office/drawing/2014/main" id="{7AE094D0-B68D-C181-6613-B664C5327C44}"/>
              </a:ext>
            </a:extLst>
          </p:cNvPr>
          <p:cNvSpPr txBox="1"/>
          <p:nvPr/>
        </p:nvSpPr>
        <p:spPr>
          <a:xfrm rot="20649162">
            <a:off x="259883" y="2407428"/>
            <a:ext cx="1675935" cy="338554"/>
          </a:xfrm>
          <a:prstGeom prst="rect">
            <a:avLst/>
          </a:prstGeom>
          <a:solidFill>
            <a:schemeClr val="accent5">
              <a:lumMod val="40000"/>
              <a:lumOff val="60000"/>
            </a:schemeClr>
          </a:solidFill>
        </p:spPr>
        <p:txBody>
          <a:bodyPr wrap="square" rtlCol="0">
            <a:spAutoFit/>
          </a:bodyPr>
          <a:lstStyle/>
          <a:p>
            <a:pPr algn="ctr"/>
            <a:r>
              <a:rPr lang="en-GB" sz="1600" b="1" dirty="0">
                <a:solidFill>
                  <a:srgbClr val="FF0000"/>
                </a:solidFill>
              </a:rPr>
              <a:t>Facilitation </a:t>
            </a:r>
          </a:p>
        </p:txBody>
      </p:sp>
      <p:sp>
        <p:nvSpPr>
          <p:cNvPr id="13" name="TextBox 12">
            <a:extLst>
              <a:ext uri="{FF2B5EF4-FFF2-40B4-BE49-F238E27FC236}">
                <a16:creationId xmlns:a16="http://schemas.microsoft.com/office/drawing/2014/main" id="{E05CB82E-80CD-DD35-0259-D1C21D8146E5}"/>
              </a:ext>
            </a:extLst>
          </p:cNvPr>
          <p:cNvSpPr txBox="1"/>
          <p:nvPr/>
        </p:nvSpPr>
        <p:spPr>
          <a:xfrm rot="20838247">
            <a:off x="281722" y="3901136"/>
            <a:ext cx="1651458" cy="338554"/>
          </a:xfrm>
          <a:prstGeom prst="rect">
            <a:avLst/>
          </a:prstGeom>
          <a:solidFill>
            <a:schemeClr val="accent5">
              <a:lumMod val="40000"/>
              <a:lumOff val="60000"/>
            </a:schemeClr>
          </a:solidFill>
        </p:spPr>
        <p:txBody>
          <a:bodyPr wrap="square" rtlCol="0">
            <a:spAutoFit/>
          </a:bodyPr>
          <a:lstStyle>
            <a:defPPr>
              <a:defRPr lang="en-US"/>
            </a:defPPr>
            <a:lvl1pPr algn="ctr">
              <a:defRPr sz="1600" b="1">
                <a:solidFill>
                  <a:schemeClr val="bg1"/>
                </a:solidFill>
              </a:defRPr>
            </a:lvl1pPr>
          </a:lstStyle>
          <a:p>
            <a:r>
              <a:rPr lang="en-GB" dirty="0">
                <a:solidFill>
                  <a:srgbClr val="FF0000"/>
                </a:solidFill>
              </a:rPr>
              <a:t>Execution</a:t>
            </a:r>
          </a:p>
        </p:txBody>
      </p:sp>
    </p:spTree>
    <p:extLst>
      <p:ext uri="{BB962C8B-B14F-4D97-AF65-F5344CB8AC3E}">
        <p14:creationId xmlns:p14="http://schemas.microsoft.com/office/powerpoint/2010/main" val="263843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3">
            <a:extLst>
              <a:ext uri="{FF2B5EF4-FFF2-40B4-BE49-F238E27FC236}">
                <a16:creationId xmlns:a16="http://schemas.microsoft.com/office/drawing/2014/main" id="{CCBFC10C-7303-DD74-8706-A0F09526C446}"/>
              </a:ext>
            </a:extLst>
          </p:cNvPr>
          <p:cNvSpPr/>
          <p:nvPr/>
        </p:nvSpPr>
        <p:spPr>
          <a:xfrm>
            <a:off x="8965974" y="1861457"/>
            <a:ext cx="1975756" cy="3984172"/>
          </a:xfrm>
          <a:custGeom>
            <a:avLst/>
            <a:gdLst>
              <a:gd name="connsiteX0" fmla="*/ 3951512 w 3951512"/>
              <a:gd name="connsiteY0" fmla="*/ 0 h 7968343"/>
              <a:gd name="connsiteX1" fmla="*/ 3951512 w 3951512"/>
              <a:gd name="connsiteY1" fmla="*/ 7968343 h 7968343"/>
              <a:gd name="connsiteX2" fmla="*/ 0 w 3951512"/>
              <a:gd name="connsiteY2" fmla="*/ 7968343 h 7968343"/>
              <a:gd name="connsiteX3" fmla="*/ 0 w 3951512"/>
              <a:gd name="connsiteY3" fmla="*/ 1671004 h 7968343"/>
              <a:gd name="connsiteX4" fmla="*/ 3951512 w 3951512"/>
              <a:gd name="connsiteY4" fmla="*/ 0 h 796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512" h="7968343">
                <a:moveTo>
                  <a:pt x="3951512" y="0"/>
                </a:moveTo>
                <a:lnTo>
                  <a:pt x="3951512" y="7968343"/>
                </a:lnTo>
                <a:lnTo>
                  <a:pt x="0" y="7968343"/>
                </a:lnTo>
                <a:lnTo>
                  <a:pt x="0" y="1671004"/>
                </a:lnTo>
                <a:lnTo>
                  <a:pt x="3951512" y="0"/>
                </a:lnTo>
                <a:close/>
              </a:path>
            </a:pathLst>
          </a:custGeom>
          <a:solidFill>
            <a:srgbClr val="0085A4"/>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2" name="Freeform 22">
            <a:extLst>
              <a:ext uri="{FF2B5EF4-FFF2-40B4-BE49-F238E27FC236}">
                <a16:creationId xmlns:a16="http://schemas.microsoft.com/office/drawing/2014/main" id="{E76EE57E-46E6-3787-7BAC-EB1FF486F53C}"/>
              </a:ext>
            </a:extLst>
          </p:cNvPr>
          <p:cNvSpPr/>
          <p:nvPr/>
        </p:nvSpPr>
        <p:spPr>
          <a:xfrm>
            <a:off x="6810602" y="2745294"/>
            <a:ext cx="2041073" cy="3100335"/>
          </a:xfrm>
          <a:custGeom>
            <a:avLst/>
            <a:gdLst>
              <a:gd name="connsiteX0" fmla="*/ 4082145 w 4082145"/>
              <a:gd name="connsiteY0" fmla="*/ 0 h 6200669"/>
              <a:gd name="connsiteX1" fmla="*/ 4082145 w 4082145"/>
              <a:gd name="connsiteY1" fmla="*/ 6200669 h 6200669"/>
              <a:gd name="connsiteX2" fmla="*/ 0 w 4082145"/>
              <a:gd name="connsiteY2" fmla="*/ 6200669 h 6200669"/>
              <a:gd name="connsiteX3" fmla="*/ 0 w 4082145"/>
              <a:gd name="connsiteY3" fmla="*/ 1726245 h 6200669"/>
              <a:gd name="connsiteX4" fmla="*/ 4082145 w 4082145"/>
              <a:gd name="connsiteY4" fmla="*/ 0 h 620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145" h="6200669">
                <a:moveTo>
                  <a:pt x="4082145" y="0"/>
                </a:moveTo>
                <a:lnTo>
                  <a:pt x="4082145" y="6200669"/>
                </a:lnTo>
                <a:lnTo>
                  <a:pt x="0" y="6200669"/>
                </a:lnTo>
                <a:lnTo>
                  <a:pt x="0" y="1726245"/>
                </a:lnTo>
                <a:lnTo>
                  <a:pt x="4082145" y="0"/>
                </a:lnTo>
                <a:close/>
              </a:path>
            </a:pathLst>
          </a:custGeom>
          <a:solidFill>
            <a:srgbClr val="18526A"/>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Freeform 21">
            <a:extLst>
              <a:ext uri="{FF2B5EF4-FFF2-40B4-BE49-F238E27FC236}">
                <a16:creationId xmlns:a16="http://schemas.microsoft.com/office/drawing/2014/main" id="{7F5D688A-C065-7B20-993B-662AB2D9396B}"/>
              </a:ext>
            </a:extLst>
          </p:cNvPr>
          <p:cNvSpPr/>
          <p:nvPr/>
        </p:nvSpPr>
        <p:spPr>
          <a:xfrm>
            <a:off x="4491945" y="3656751"/>
            <a:ext cx="2204358" cy="2188878"/>
          </a:xfrm>
          <a:custGeom>
            <a:avLst/>
            <a:gdLst>
              <a:gd name="connsiteX0" fmla="*/ 4408715 w 4408715"/>
              <a:gd name="connsiteY0" fmla="*/ 0 h 4377755"/>
              <a:gd name="connsiteX1" fmla="*/ 4408715 w 4408715"/>
              <a:gd name="connsiteY1" fmla="*/ 4377755 h 4377755"/>
              <a:gd name="connsiteX2" fmla="*/ 0 w 4408715"/>
              <a:gd name="connsiteY2" fmla="*/ 4377755 h 4377755"/>
              <a:gd name="connsiteX3" fmla="*/ 0 w 4408715"/>
              <a:gd name="connsiteY3" fmla="*/ 1864344 h 4377755"/>
              <a:gd name="connsiteX4" fmla="*/ 4408715 w 4408715"/>
              <a:gd name="connsiteY4" fmla="*/ 0 h 437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5" h="4377755">
                <a:moveTo>
                  <a:pt x="4408715" y="0"/>
                </a:moveTo>
                <a:lnTo>
                  <a:pt x="4408715" y="4377755"/>
                </a:lnTo>
                <a:lnTo>
                  <a:pt x="0" y="4377755"/>
                </a:lnTo>
                <a:lnTo>
                  <a:pt x="0" y="1864344"/>
                </a:lnTo>
                <a:lnTo>
                  <a:pt x="4408715" y="0"/>
                </a:lnTo>
                <a:close/>
              </a:path>
            </a:pathLst>
          </a:cu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Freeform 20">
            <a:extLst>
              <a:ext uri="{FF2B5EF4-FFF2-40B4-BE49-F238E27FC236}">
                <a16:creationId xmlns:a16="http://schemas.microsoft.com/office/drawing/2014/main" id="{12AB2964-C851-B5C3-C91D-BC57BE987B63}"/>
              </a:ext>
            </a:extLst>
          </p:cNvPr>
          <p:cNvSpPr/>
          <p:nvPr/>
        </p:nvSpPr>
        <p:spPr>
          <a:xfrm>
            <a:off x="1520145" y="4637258"/>
            <a:ext cx="2857499" cy="1208371"/>
          </a:xfrm>
          <a:custGeom>
            <a:avLst/>
            <a:gdLst>
              <a:gd name="connsiteX0" fmla="*/ 5714998 w 5714998"/>
              <a:gd name="connsiteY0" fmla="*/ 0 h 2416741"/>
              <a:gd name="connsiteX1" fmla="*/ 5714998 w 5714998"/>
              <a:gd name="connsiteY1" fmla="*/ 2416741 h 2416741"/>
              <a:gd name="connsiteX2" fmla="*/ 0 w 5714998"/>
              <a:gd name="connsiteY2" fmla="*/ 2416741 h 2416741"/>
              <a:gd name="connsiteX3" fmla="*/ 5714998 w 5714998"/>
              <a:gd name="connsiteY3" fmla="*/ 0 h 2416741"/>
            </a:gdLst>
            <a:ahLst/>
            <a:cxnLst>
              <a:cxn ang="0">
                <a:pos x="connsiteX0" y="connsiteY0"/>
              </a:cxn>
              <a:cxn ang="0">
                <a:pos x="connsiteX1" y="connsiteY1"/>
              </a:cxn>
              <a:cxn ang="0">
                <a:pos x="connsiteX2" y="connsiteY2"/>
              </a:cxn>
              <a:cxn ang="0">
                <a:pos x="connsiteX3" y="connsiteY3"/>
              </a:cxn>
            </a:cxnLst>
            <a:rect l="l" t="t" r="r" b="b"/>
            <a:pathLst>
              <a:path w="5714998" h="2416741">
                <a:moveTo>
                  <a:pt x="5714998" y="0"/>
                </a:moveTo>
                <a:lnTo>
                  <a:pt x="5714998" y="2416741"/>
                </a:lnTo>
                <a:lnTo>
                  <a:pt x="0" y="2416741"/>
                </a:lnTo>
                <a:lnTo>
                  <a:pt x="5714998" y="0"/>
                </a:lnTo>
                <a:close/>
              </a:path>
            </a:pathLst>
          </a:custGeom>
          <a:solidFill>
            <a:srgbClr val="00B0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0593152F-37F7-540A-DA8B-9AE8865CDC7F}"/>
              </a:ext>
            </a:extLst>
          </p:cNvPr>
          <p:cNvCxnSpPr/>
          <p:nvPr/>
        </p:nvCxnSpPr>
        <p:spPr>
          <a:xfrm>
            <a:off x="1382486" y="1632857"/>
            <a:ext cx="0" cy="4343400"/>
          </a:xfrm>
          <a:prstGeom prst="straightConnector1">
            <a:avLst/>
          </a:prstGeom>
          <a:noFill/>
          <a:ln w="63500" cap="flat" cmpd="sng" algn="ctr">
            <a:solidFill>
              <a:srgbClr val="FFFFFF">
                <a:lumMod val="75000"/>
              </a:srgbClr>
            </a:solidFill>
            <a:prstDash val="solid"/>
            <a:miter lim="800000"/>
            <a:headEnd type="triangle"/>
            <a:tailEnd type="none"/>
          </a:ln>
          <a:effectLst/>
        </p:spPr>
      </p:cxnSp>
      <p:cxnSp>
        <p:nvCxnSpPr>
          <p:cNvPr id="26" name="Straight Arrow Connector 25">
            <a:extLst>
              <a:ext uri="{FF2B5EF4-FFF2-40B4-BE49-F238E27FC236}">
                <a16:creationId xmlns:a16="http://schemas.microsoft.com/office/drawing/2014/main" id="{49F853A6-E590-7850-FBD9-07F67B504168}"/>
              </a:ext>
            </a:extLst>
          </p:cNvPr>
          <p:cNvCxnSpPr>
            <a:cxnSpLocks/>
          </p:cNvCxnSpPr>
          <p:nvPr/>
        </p:nvCxnSpPr>
        <p:spPr>
          <a:xfrm flipH="1">
            <a:off x="1382486" y="5976257"/>
            <a:ext cx="9787845" cy="0"/>
          </a:xfrm>
          <a:prstGeom prst="straightConnector1">
            <a:avLst/>
          </a:prstGeom>
          <a:noFill/>
          <a:ln w="63500" cap="flat" cmpd="sng" algn="ctr">
            <a:solidFill>
              <a:srgbClr val="FFFFFF">
                <a:lumMod val="75000"/>
              </a:srgbClr>
            </a:solidFill>
            <a:prstDash val="solid"/>
            <a:miter lim="800000"/>
            <a:headEnd type="triangle"/>
            <a:tailEnd type="none"/>
          </a:ln>
          <a:effectLst/>
        </p:spPr>
      </p:cxnSp>
      <p:sp>
        <p:nvSpPr>
          <p:cNvPr id="27" name="TextBox 26">
            <a:extLst>
              <a:ext uri="{FF2B5EF4-FFF2-40B4-BE49-F238E27FC236}">
                <a16:creationId xmlns:a16="http://schemas.microsoft.com/office/drawing/2014/main" id="{72AEA0BF-9D53-1B37-597D-AD75C5A692CB}"/>
              </a:ext>
            </a:extLst>
          </p:cNvPr>
          <p:cNvSpPr txBox="1"/>
          <p:nvPr/>
        </p:nvSpPr>
        <p:spPr>
          <a:xfrm>
            <a:off x="5464715" y="6072588"/>
            <a:ext cx="162339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Key Transitions</a:t>
            </a:r>
          </a:p>
        </p:txBody>
      </p:sp>
      <p:sp>
        <p:nvSpPr>
          <p:cNvPr id="28" name="TextBox 27">
            <a:extLst>
              <a:ext uri="{FF2B5EF4-FFF2-40B4-BE49-F238E27FC236}">
                <a16:creationId xmlns:a16="http://schemas.microsoft.com/office/drawing/2014/main" id="{C0CC1503-1759-A390-EEDD-E761ACE156B6}"/>
              </a:ext>
            </a:extLst>
          </p:cNvPr>
          <p:cNvSpPr txBox="1"/>
          <p:nvPr/>
        </p:nvSpPr>
        <p:spPr>
          <a:xfrm rot="16200000">
            <a:off x="109101" y="3611652"/>
            <a:ext cx="190148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Escalating Impact</a:t>
            </a:r>
          </a:p>
        </p:txBody>
      </p:sp>
      <p:sp>
        <p:nvSpPr>
          <p:cNvPr id="29" name="TextBox 28">
            <a:extLst>
              <a:ext uri="{FF2B5EF4-FFF2-40B4-BE49-F238E27FC236}">
                <a16:creationId xmlns:a16="http://schemas.microsoft.com/office/drawing/2014/main" id="{5B7BBA53-3241-4C15-CE31-BF56032CE793}"/>
              </a:ext>
            </a:extLst>
          </p:cNvPr>
          <p:cNvSpPr txBox="1"/>
          <p:nvPr/>
        </p:nvSpPr>
        <p:spPr>
          <a:xfrm rot="20188623">
            <a:off x="2508710" y="4749557"/>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1</a:t>
            </a:r>
          </a:p>
        </p:txBody>
      </p:sp>
      <p:sp>
        <p:nvSpPr>
          <p:cNvPr id="30" name="TextBox 29">
            <a:extLst>
              <a:ext uri="{FF2B5EF4-FFF2-40B4-BE49-F238E27FC236}">
                <a16:creationId xmlns:a16="http://schemas.microsoft.com/office/drawing/2014/main" id="{8BDE7919-4FF5-4F58-807C-03DE47222B3C}"/>
              </a:ext>
            </a:extLst>
          </p:cNvPr>
          <p:cNvSpPr txBox="1"/>
          <p:nvPr/>
        </p:nvSpPr>
        <p:spPr>
          <a:xfrm rot="20188623">
            <a:off x="5153939" y="3660638"/>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2</a:t>
            </a:r>
          </a:p>
        </p:txBody>
      </p:sp>
      <p:sp>
        <p:nvSpPr>
          <p:cNvPr id="31" name="TextBox 30">
            <a:extLst>
              <a:ext uri="{FF2B5EF4-FFF2-40B4-BE49-F238E27FC236}">
                <a16:creationId xmlns:a16="http://schemas.microsoft.com/office/drawing/2014/main" id="{165CF23F-184E-65B1-4BFB-5FEDBDBC4F25}"/>
              </a:ext>
            </a:extLst>
          </p:cNvPr>
          <p:cNvSpPr txBox="1"/>
          <p:nvPr/>
        </p:nvSpPr>
        <p:spPr>
          <a:xfrm rot="20188623">
            <a:off x="7300539" y="2720743"/>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3</a:t>
            </a:r>
          </a:p>
        </p:txBody>
      </p:sp>
      <p:sp>
        <p:nvSpPr>
          <p:cNvPr id="32" name="TextBox 31">
            <a:extLst>
              <a:ext uri="{FF2B5EF4-FFF2-40B4-BE49-F238E27FC236}">
                <a16:creationId xmlns:a16="http://schemas.microsoft.com/office/drawing/2014/main" id="{56958806-A067-05F3-DADD-625A1AC0A1FC}"/>
              </a:ext>
            </a:extLst>
          </p:cNvPr>
          <p:cNvSpPr txBox="1"/>
          <p:nvPr/>
        </p:nvSpPr>
        <p:spPr>
          <a:xfrm rot="20188623">
            <a:off x="9513668" y="1808164"/>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4</a:t>
            </a:r>
          </a:p>
        </p:txBody>
      </p:sp>
      <p:cxnSp>
        <p:nvCxnSpPr>
          <p:cNvPr id="33" name="Straight Connector 32">
            <a:extLst>
              <a:ext uri="{FF2B5EF4-FFF2-40B4-BE49-F238E27FC236}">
                <a16:creationId xmlns:a16="http://schemas.microsoft.com/office/drawing/2014/main" id="{42C5CFCC-073E-0203-3AE3-EE1183C1B9DD}"/>
              </a:ext>
            </a:extLst>
          </p:cNvPr>
          <p:cNvCxnSpPr>
            <a:cxnSpLocks/>
          </p:cNvCxnSpPr>
          <p:nvPr/>
        </p:nvCxnSpPr>
        <p:spPr>
          <a:xfrm flipV="1">
            <a:off x="4436682" y="1727487"/>
            <a:ext cx="0" cy="4178013"/>
          </a:xfrm>
          <a:prstGeom prst="line">
            <a:avLst/>
          </a:prstGeom>
          <a:noFill/>
          <a:ln w="25400" cap="flat" cmpd="sng" algn="ctr">
            <a:solidFill>
              <a:srgbClr val="FFFFFF">
                <a:lumMod val="75000"/>
              </a:srgbClr>
            </a:solidFill>
            <a:prstDash val="sysDot"/>
            <a:miter lim="800000"/>
          </a:ln>
          <a:effectLst/>
        </p:spPr>
      </p:cxnSp>
      <p:cxnSp>
        <p:nvCxnSpPr>
          <p:cNvPr id="34" name="Straight Connector 33">
            <a:extLst>
              <a:ext uri="{FF2B5EF4-FFF2-40B4-BE49-F238E27FC236}">
                <a16:creationId xmlns:a16="http://schemas.microsoft.com/office/drawing/2014/main" id="{5E529B79-8710-B266-A4BA-DE9E35CF8C55}"/>
              </a:ext>
            </a:extLst>
          </p:cNvPr>
          <p:cNvCxnSpPr>
            <a:cxnSpLocks/>
          </p:cNvCxnSpPr>
          <p:nvPr/>
        </p:nvCxnSpPr>
        <p:spPr>
          <a:xfrm flipV="1">
            <a:off x="6752874" y="1727487"/>
            <a:ext cx="0" cy="4178013"/>
          </a:xfrm>
          <a:prstGeom prst="line">
            <a:avLst/>
          </a:prstGeom>
          <a:noFill/>
          <a:ln w="25400" cap="flat" cmpd="sng" algn="ctr">
            <a:solidFill>
              <a:srgbClr val="FFFFFF">
                <a:lumMod val="75000"/>
              </a:srgbClr>
            </a:solidFill>
            <a:prstDash val="sysDot"/>
            <a:miter lim="800000"/>
          </a:ln>
          <a:effectLst/>
        </p:spPr>
      </p:cxnSp>
      <p:cxnSp>
        <p:nvCxnSpPr>
          <p:cNvPr id="35" name="Straight Connector 34">
            <a:extLst>
              <a:ext uri="{FF2B5EF4-FFF2-40B4-BE49-F238E27FC236}">
                <a16:creationId xmlns:a16="http://schemas.microsoft.com/office/drawing/2014/main" id="{BD7B529F-E908-490E-B4F9-D56C552FF94D}"/>
              </a:ext>
            </a:extLst>
          </p:cNvPr>
          <p:cNvCxnSpPr>
            <a:cxnSpLocks/>
          </p:cNvCxnSpPr>
          <p:nvPr/>
        </p:nvCxnSpPr>
        <p:spPr>
          <a:xfrm flipV="1">
            <a:off x="8913791" y="1727487"/>
            <a:ext cx="0" cy="4178013"/>
          </a:xfrm>
          <a:prstGeom prst="line">
            <a:avLst/>
          </a:prstGeom>
          <a:noFill/>
          <a:ln w="25400" cap="flat" cmpd="sng" algn="ctr">
            <a:solidFill>
              <a:srgbClr val="FFFFFF">
                <a:lumMod val="75000"/>
              </a:srgbClr>
            </a:solidFill>
            <a:prstDash val="sysDot"/>
            <a:miter lim="800000"/>
          </a:ln>
          <a:effectLst/>
        </p:spPr>
      </p:cxnSp>
      <p:sp>
        <p:nvSpPr>
          <p:cNvPr id="36" name="TextBox 35">
            <a:extLst>
              <a:ext uri="{FF2B5EF4-FFF2-40B4-BE49-F238E27FC236}">
                <a16:creationId xmlns:a16="http://schemas.microsoft.com/office/drawing/2014/main" id="{356795E6-CD06-4EDE-69AD-53B0E9628672}"/>
              </a:ext>
            </a:extLst>
          </p:cNvPr>
          <p:cNvSpPr txBox="1"/>
          <p:nvPr/>
        </p:nvSpPr>
        <p:spPr>
          <a:xfrm>
            <a:off x="9292455" y="5359477"/>
            <a:ext cx="1322799"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Strategic contact </a:t>
            </a:r>
          </a:p>
        </p:txBody>
      </p:sp>
      <p:sp>
        <p:nvSpPr>
          <p:cNvPr id="37" name="TextBox 36">
            <a:extLst>
              <a:ext uri="{FF2B5EF4-FFF2-40B4-BE49-F238E27FC236}">
                <a16:creationId xmlns:a16="http://schemas.microsoft.com/office/drawing/2014/main" id="{7B2ABC63-BCB8-1DFB-5D91-B8A636971449}"/>
              </a:ext>
            </a:extLst>
          </p:cNvPr>
          <p:cNvSpPr txBox="1"/>
          <p:nvPr/>
        </p:nvSpPr>
        <p:spPr>
          <a:xfrm>
            <a:off x="7026066" y="5359477"/>
            <a:ext cx="1614545"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Peer level of contact </a:t>
            </a:r>
          </a:p>
        </p:txBody>
      </p:sp>
      <p:sp>
        <p:nvSpPr>
          <p:cNvPr id="38" name="TextBox 37">
            <a:extLst>
              <a:ext uri="{FF2B5EF4-FFF2-40B4-BE49-F238E27FC236}">
                <a16:creationId xmlns:a16="http://schemas.microsoft.com/office/drawing/2014/main" id="{5A7D3BA5-008E-4622-A739-8231A5611533}"/>
              </a:ext>
            </a:extLst>
          </p:cNvPr>
          <p:cNvSpPr txBox="1"/>
          <p:nvPr/>
        </p:nvSpPr>
        <p:spPr>
          <a:xfrm>
            <a:off x="4610528" y="5359477"/>
            <a:ext cx="1967206"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Escalation point of contact </a:t>
            </a:r>
          </a:p>
        </p:txBody>
      </p:sp>
      <p:sp>
        <p:nvSpPr>
          <p:cNvPr id="39" name="TextBox 38">
            <a:extLst>
              <a:ext uri="{FF2B5EF4-FFF2-40B4-BE49-F238E27FC236}">
                <a16:creationId xmlns:a16="http://schemas.microsoft.com/office/drawing/2014/main" id="{7DE004F6-6708-3BD0-94C1-F764AEA2FDA5}"/>
              </a:ext>
            </a:extLst>
          </p:cNvPr>
          <p:cNvSpPr txBox="1"/>
          <p:nvPr/>
        </p:nvSpPr>
        <p:spPr>
          <a:xfrm>
            <a:off x="2593840" y="5359477"/>
            <a:ext cx="1696298" cy="365549"/>
          </a:xfrm>
          <a:prstGeom prst="rect">
            <a:avLst/>
          </a:prstGeom>
          <a:noFill/>
        </p:spPr>
        <p:txBody>
          <a:bodyPr wrap="none" rtlCol="0" anchor="b" anchorCtr="0">
            <a:spAutoFit/>
          </a:bodyPr>
          <a:lstStyle/>
          <a:p>
            <a:pPr algn="r" defTabSz="914217">
              <a:lnSpc>
                <a:spcPts val="2500"/>
              </a:lnSpc>
            </a:pPr>
            <a:r>
              <a:rPr lang="en-US" sz="1200" b="1" dirty="0">
                <a:solidFill>
                  <a:srgbClr val="FFFFFF"/>
                </a:solidFill>
                <a:ea typeface="League Spartan" charset="0"/>
                <a:cs typeface="Poppins" pitchFamily="2" charset="77"/>
              </a:rPr>
              <a:t>Single point of contact </a:t>
            </a:r>
          </a:p>
        </p:txBody>
      </p:sp>
      <p:sp>
        <p:nvSpPr>
          <p:cNvPr id="40" name="TextBox 39">
            <a:extLst>
              <a:ext uri="{FF2B5EF4-FFF2-40B4-BE49-F238E27FC236}">
                <a16:creationId xmlns:a16="http://schemas.microsoft.com/office/drawing/2014/main" id="{23391DE4-E256-0DF4-28FD-46D0EECEED96}"/>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TRIFECTA</a:t>
            </a:r>
          </a:p>
        </p:txBody>
      </p:sp>
      <p:pic>
        <p:nvPicPr>
          <p:cNvPr id="41" name="Picture 40" descr="Logo&#10;&#10;Description automatically generated">
            <a:extLst>
              <a:ext uri="{FF2B5EF4-FFF2-40B4-BE49-F238E27FC236}">
                <a16:creationId xmlns:a16="http://schemas.microsoft.com/office/drawing/2014/main" id="{21DC62F1-589A-8ABB-97C9-C9B3375B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055E3E80-99A4-C83E-EBF4-82824F8A0456}"/>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45" name="TextBox 44">
            <a:extLst>
              <a:ext uri="{FF2B5EF4-FFF2-40B4-BE49-F238E27FC236}">
                <a16:creationId xmlns:a16="http://schemas.microsoft.com/office/drawing/2014/main" id="{E2B87BDE-FDF2-D435-692D-27D4C751EC59}"/>
              </a:ext>
            </a:extLst>
          </p:cNvPr>
          <p:cNvSpPr txBox="1"/>
          <p:nvPr/>
        </p:nvSpPr>
        <p:spPr>
          <a:xfrm>
            <a:off x="1847461" y="3266209"/>
            <a:ext cx="2137232"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a:lvl1pPr>
          </a:lstStyle>
          <a:p>
            <a:r>
              <a:rPr lang="en-GB" dirty="0"/>
              <a:t>Responsibility acceptance</a:t>
            </a:r>
          </a:p>
          <a:p>
            <a:r>
              <a:rPr lang="en-GB" dirty="0"/>
              <a:t>Handles customer issues</a:t>
            </a:r>
          </a:p>
          <a:p>
            <a:r>
              <a:rPr lang="en-GB" dirty="0"/>
              <a:t>All issues stop here  </a:t>
            </a:r>
          </a:p>
        </p:txBody>
      </p:sp>
      <p:sp>
        <p:nvSpPr>
          <p:cNvPr id="46" name="TextBox 45">
            <a:extLst>
              <a:ext uri="{FF2B5EF4-FFF2-40B4-BE49-F238E27FC236}">
                <a16:creationId xmlns:a16="http://schemas.microsoft.com/office/drawing/2014/main" id="{68F855A1-B4F9-E6B3-F30D-1696AAA70738}"/>
              </a:ext>
            </a:extLst>
          </p:cNvPr>
          <p:cNvSpPr txBox="1"/>
          <p:nvPr/>
        </p:nvSpPr>
        <p:spPr>
          <a:xfrm>
            <a:off x="4545024" y="2756899"/>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Manages contentious issues </a:t>
            </a:r>
          </a:p>
          <a:p>
            <a:pPr marL="171450" indent="-171450">
              <a:buFont typeface="Arial" panose="020B0604020202020204" pitchFamily="34" charset="0"/>
              <a:buChar char="•"/>
            </a:pPr>
            <a:r>
              <a:rPr lang="en-GB" sz="1000" dirty="0"/>
              <a:t>Access to senior management </a:t>
            </a:r>
          </a:p>
          <a:p>
            <a:pPr marL="171450" indent="-171450">
              <a:buFont typeface="Arial" panose="020B0604020202020204" pitchFamily="34" charset="0"/>
              <a:buChar char="•"/>
            </a:pPr>
            <a:r>
              <a:rPr lang="en-GB" sz="1000" dirty="0"/>
              <a:t>Works out solutions with access to senior management </a:t>
            </a:r>
          </a:p>
        </p:txBody>
      </p:sp>
      <p:sp>
        <p:nvSpPr>
          <p:cNvPr id="47" name="TextBox 46">
            <a:extLst>
              <a:ext uri="{FF2B5EF4-FFF2-40B4-BE49-F238E27FC236}">
                <a16:creationId xmlns:a16="http://schemas.microsoft.com/office/drawing/2014/main" id="{82E37B37-FA91-873E-F245-E2028998B878}"/>
              </a:ext>
            </a:extLst>
          </p:cNvPr>
          <p:cNvSpPr txBox="1"/>
          <p:nvPr/>
        </p:nvSpPr>
        <p:spPr>
          <a:xfrm>
            <a:off x="6776559" y="1817824"/>
            <a:ext cx="2137232" cy="553998"/>
          </a:xfrm>
          <a:prstGeom prst="rect">
            <a:avLst/>
          </a:prstGeom>
          <a:noFill/>
        </p:spPr>
        <p:txBody>
          <a:bodyPr wrap="square" rtlCol="0">
            <a:spAutoFit/>
          </a:bodyPr>
          <a:lstStyle/>
          <a:p>
            <a:pPr marL="171450" indent="-171450">
              <a:buFont typeface="Arial" panose="020B0604020202020204" pitchFamily="34" charset="0"/>
              <a:buChar char="•"/>
            </a:pPr>
            <a:r>
              <a:rPr lang="en-GB" sz="1000" dirty="0"/>
              <a:t>Peer contacts at senior levels </a:t>
            </a:r>
          </a:p>
          <a:p>
            <a:pPr marL="171450" indent="-171450">
              <a:buFont typeface="Arial" panose="020B0604020202020204" pitchFamily="34" charset="0"/>
              <a:buChar char="•"/>
            </a:pPr>
            <a:r>
              <a:rPr lang="en-GB" sz="1000" dirty="0"/>
              <a:t>peer contacts with escalating authority levels </a:t>
            </a:r>
          </a:p>
        </p:txBody>
      </p:sp>
      <p:sp>
        <p:nvSpPr>
          <p:cNvPr id="48" name="TextBox 47">
            <a:extLst>
              <a:ext uri="{FF2B5EF4-FFF2-40B4-BE49-F238E27FC236}">
                <a16:creationId xmlns:a16="http://schemas.microsoft.com/office/drawing/2014/main" id="{9B630C10-B5D7-4306-51DE-3E30F77085E5}"/>
              </a:ext>
            </a:extLst>
          </p:cNvPr>
          <p:cNvSpPr txBox="1"/>
          <p:nvPr/>
        </p:nvSpPr>
        <p:spPr>
          <a:xfrm>
            <a:off x="8913791" y="1108175"/>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Develops so supplier strategy for the customer </a:t>
            </a:r>
          </a:p>
          <a:p>
            <a:pPr marL="171450" indent="-171450">
              <a:buFont typeface="Arial" panose="020B0604020202020204" pitchFamily="34" charset="0"/>
              <a:buChar char="•"/>
            </a:pPr>
            <a:r>
              <a:rPr lang="en-GB" sz="1000" dirty="0"/>
              <a:t>Aligns corporate strategy with customer strategy </a:t>
            </a:r>
          </a:p>
        </p:txBody>
      </p:sp>
      <p:pic>
        <p:nvPicPr>
          <p:cNvPr id="49" name="Graphic 48" descr="Target Audience outline">
            <a:extLst>
              <a:ext uri="{FF2B5EF4-FFF2-40B4-BE49-F238E27FC236}">
                <a16:creationId xmlns:a16="http://schemas.microsoft.com/office/drawing/2014/main" id="{532F3110-6A9F-C917-56E3-F4FC435801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7644" y="-60347"/>
            <a:ext cx="1132115" cy="1132115"/>
          </a:xfrm>
          <a:prstGeom prst="rect">
            <a:avLst/>
          </a:prstGeom>
        </p:spPr>
      </p:pic>
      <p:sp>
        <p:nvSpPr>
          <p:cNvPr id="43" name="Speech Bubble: Rectangle with Corners Rounded 42">
            <a:extLst>
              <a:ext uri="{FF2B5EF4-FFF2-40B4-BE49-F238E27FC236}">
                <a16:creationId xmlns:a16="http://schemas.microsoft.com/office/drawing/2014/main" id="{2669806F-1F9B-7EC4-4DE8-0AC231711F65}"/>
              </a:ext>
            </a:extLst>
          </p:cNvPr>
          <p:cNvSpPr/>
          <p:nvPr/>
        </p:nvSpPr>
        <p:spPr>
          <a:xfrm>
            <a:off x="1660500" y="1291265"/>
            <a:ext cx="3376059" cy="915730"/>
          </a:xfrm>
          <a:prstGeom prst="wedgeRoundRectCallout">
            <a:avLst>
              <a:gd name="adj1" fmla="val 58096"/>
              <a:gd name="adj2" fmla="val 47432"/>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We evaluate key account management from stage 1 to stage 4 , as we focus on each stage the seniority of the contacts and the decision-making levels move up significantly in both an escalating and transition impact.</a:t>
            </a:r>
          </a:p>
        </p:txBody>
      </p:sp>
    </p:spTree>
    <p:extLst>
      <p:ext uri="{BB962C8B-B14F-4D97-AF65-F5344CB8AC3E}">
        <p14:creationId xmlns:p14="http://schemas.microsoft.com/office/powerpoint/2010/main" val="171056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724E183C-9C64-EDF2-EDB7-58FD1058886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Cross functional team</a:t>
            </a:r>
          </a:p>
        </p:txBody>
      </p:sp>
      <p:pic>
        <p:nvPicPr>
          <p:cNvPr id="61" name="Picture 60" descr="Logo&#10;&#10;Description automatically generated">
            <a:extLst>
              <a:ext uri="{FF2B5EF4-FFF2-40B4-BE49-F238E27FC236}">
                <a16:creationId xmlns:a16="http://schemas.microsoft.com/office/drawing/2014/main" id="{C003914D-1128-C20F-6EDC-2C8174057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2" name="Footer Placeholder 3">
            <a:extLst>
              <a:ext uri="{FF2B5EF4-FFF2-40B4-BE49-F238E27FC236}">
                <a16:creationId xmlns:a16="http://schemas.microsoft.com/office/drawing/2014/main" id="{4DB0BD94-695A-80CA-1344-4F6959115219}"/>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pSp>
        <p:nvGrpSpPr>
          <p:cNvPr id="65" name="Group 64">
            <a:extLst>
              <a:ext uri="{FF2B5EF4-FFF2-40B4-BE49-F238E27FC236}">
                <a16:creationId xmlns:a16="http://schemas.microsoft.com/office/drawing/2014/main" id="{6B43203E-336E-F341-4ED7-87C76A4423E9}"/>
              </a:ext>
            </a:extLst>
          </p:cNvPr>
          <p:cNvGrpSpPr/>
          <p:nvPr/>
        </p:nvGrpSpPr>
        <p:grpSpPr>
          <a:xfrm>
            <a:off x="2979007" y="1228623"/>
            <a:ext cx="8469936" cy="4853371"/>
            <a:chOff x="2819981" y="1089497"/>
            <a:chExt cx="8469936" cy="4853371"/>
          </a:xfrm>
        </p:grpSpPr>
        <p:sp>
          <p:nvSpPr>
            <p:cNvPr id="12" name="Rectangle 11">
              <a:extLst>
                <a:ext uri="{FF2B5EF4-FFF2-40B4-BE49-F238E27FC236}">
                  <a16:creationId xmlns:a16="http://schemas.microsoft.com/office/drawing/2014/main" id="{E730156F-B4C0-FB23-3D6F-AD5B32B0B9D1}"/>
                </a:ext>
              </a:extLst>
            </p:cNvPr>
            <p:cNvSpPr/>
            <p:nvPr/>
          </p:nvSpPr>
          <p:spPr>
            <a:xfrm>
              <a:off x="7086600" y="2236420"/>
              <a:ext cx="4154617" cy="3690324"/>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sp>
          <p:nvSpPr>
            <p:cNvPr id="11" name="Rectangle 10">
              <a:extLst>
                <a:ext uri="{FF2B5EF4-FFF2-40B4-BE49-F238E27FC236}">
                  <a16:creationId xmlns:a16="http://schemas.microsoft.com/office/drawing/2014/main" id="{A963D3DA-7A7A-F1D9-64F3-D35FB745ED7D}"/>
                </a:ext>
              </a:extLst>
            </p:cNvPr>
            <p:cNvSpPr/>
            <p:nvPr/>
          </p:nvSpPr>
          <p:spPr>
            <a:xfrm>
              <a:off x="4181824" y="224287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15" name="Rectangle 14">
              <a:extLst>
                <a:ext uri="{FF2B5EF4-FFF2-40B4-BE49-F238E27FC236}">
                  <a16:creationId xmlns:a16="http://schemas.microsoft.com/office/drawing/2014/main" id="{FA50300B-CE0B-6479-2ECD-9D36E7760330}"/>
                </a:ext>
              </a:extLst>
            </p:cNvPr>
            <p:cNvSpPr/>
            <p:nvPr/>
          </p:nvSpPr>
          <p:spPr>
            <a:xfrm>
              <a:off x="3157086" y="1439573"/>
              <a:ext cx="3900139" cy="78480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Poppins" panose="00000500000000000000" pitchFamily="2" charset="0"/>
                  <a:cs typeface="Poppins" panose="00000500000000000000" pitchFamily="2" charset="0"/>
                </a:rPr>
                <a:t>Key Account Manager </a:t>
              </a:r>
            </a:p>
          </p:txBody>
        </p:sp>
        <p:sp>
          <p:nvSpPr>
            <p:cNvPr id="16" name="Rectangle 15">
              <a:extLst>
                <a:ext uri="{FF2B5EF4-FFF2-40B4-BE49-F238E27FC236}">
                  <a16:creationId xmlns:a16="http://schemas.microsoft.com/office/drawing/2014/main" id="{2B9BD222-F52F-6B88-AF4C-BB2484B051C7}"/>
                </a:ext>
              </a:extLst>
            </p:cNvPr>
            <p:cNvSpPr/>
            <p:nvPr/>
          </p:nvSpPr>
          <p:spPr>
            <a:xfrm>
              <a:off x="10203270" y="1431235"/>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Marketing</a:t>
              </a:r>
            </a:p>
          </p:txBody>
        </p:sp>
        <p:sp>
          <p:nvSpPr>
            <p:cNvPr id="17" name="TextBox 16">
              <a:extLst>
                <a:ext uri="{FF2B5EF4-FFF2-40B4-BE49-F238E27FC236}">
                  <a16:creationId xmlns:a16="http://schemas.microsoft.com/office/drawing/2014/main" id="{561FE3D7-1E12-8C07-17B5-D167B6286529}"/>
                </a:ext>
              </a:extLst>
            </p:cNvPr>
            <p:cNvSpPr txBox="1"/>
            <p:nvPr/>
          </p:nvSpPr>
          <p:spPr>
            <a:xfrm>
              <a:off x="7462760" y="2314036"/>
              <a:ext cx="755374" cy="276999"/>
            </a:xfrm>
            <a:prstGeom prst="rect">
              <a:avLst/>
            </a:prstGeom>
            <a:noFill/>
          </p:spPr>
          <p:txBody>
            <a:bodyPr wrap="square" rtlCol="0">
              <a:spAutoFit/>
            </a:bodyPr>
            <a:lstStyle/>
            <a:p>
              <a:pPr algn="ctr"/>
              <a:r>
                <a:rPr lang="en-GB" sz="1200" b="1" dirty="0">
                  <a:solidFill>
                    <a:schemeClr val="bg1"/>
                  </a:solidFill>
                </a:rPr>
                <a:t>R&amp;D</a:t>
              </a:r>
            </a:p>
          </p:txBody>
        </p:sp>
        <p:sp>
          <p:nvSpPr>
            <p:cNvPr id="18" name="TextBox 17">
              <a:extLst>
                <a:ext uri="{FF2B5EF4-FFF2-40B4-BE49-F238E27FC236}">
                  <a16:creationId xmlns:a16="http://schemas.microsoft.com/office/drawing/2014/main" id="{40EAE964-12B8-FC9A-1F13-CCC9071DAAF5}"/>
                </a:ext>
              </a:extLst>
            </p:cNvPr>
            <p:cNvSpPr txBox="1"/>
            <p:nvPr/>
          </p:nvSpPr>
          <p:spPr>
            <a:xfrm>
              <a:off x="8308779" y="2341894"/>
              <a:ext cx="1127855" cy="276999"/>
            </a:xfrm>
            <a:prstGeom prst="rect">
              <a:avLst/>
            </a:prstGeom>
            <a:noFill/>
          </p:spPr>
          <p:txBody>
            <a:bodyPr wrap="square" rtlCol="0">
              <a:spAutoFit/>
            </a:bodyPr>
            <a:lstStyle/>
            <a:p>
              <a:pPr algn="ctr"/>
              <a:r>
                <a:rPr lang="en-GB" sz="1200" b="1" dirty="0">
                  <a:solidFill>
                    <a:schemeClr val="bg1"/>
                  </a:solidFill>
                </a:rPr>
                <a:t>Purchasing</a:t>
              </a:r>
            </a:p>
          </p:txBody>
        </p:sp>
        <p:sp>
          <p:nvSpPr>
            <p:cNvPr id="19" name="TextBox 18">
              <a:extLst>
                <a:ext uri="{FF2B5EF4-FFF2-40B4-BE49-F238E27FC236}">
                  <a16:creationId xmlns:a16="http://schemas.microsoft.com/office/drawing/2014/main" id="{CB500228-EB2D-7102-700C-72C0AA54897B}"/>
                </a:ext>
              </a:extLst>
            </p:cNvPr>
            <p:cNvSpPr txBox="1"/>
            <p:nvPr/>
          </p:nvSpPr>
          <p:spPr>
            <a:xfrm>
              <a:off x="9385334" y="2292167"/>
              <a:ext cx="857935" cy="461665"/>
            </a:xfrm>
            <a:prstGeom prst="rect">
              <a:avLst/>
            </a:prstGeom>
            <a:noFill/>
          </p:spPr>
          <p:txBody>
            <a:bodyPr wrap="square" rtlCol="0">
              <a:spAutoFit/>
            </a:bodyPr>
            <a:lstStyle/>
            <a:p>
              <a:pPr algn="ctr"/>
              <a:r>
                <a:rPr lang="en-GB" sz="1200" b="1" dirty="0">
                  <a:solidFill>
                    <a:schemeClr val="bg1"/>
                  </a:solidFill>
                </a:rPr>
                <a:t>Supply Chain </a:t>
              </a:r>
            </a:p>
          </p:txBody>
        </p:sp>
        <p:sp>
          <p:nvSpPr>
            <p:cNvPr id="20" name="TextBox 19">
              <a:extLst>
                <a:ext uri="{FF2B5EF4-FFF2-40B4-BE49-F238E27FC236}">
                  <a16:creationId xmlns:a16="http://schemas.microsoft.com/office/drawing/2014/main" id="{D100A33D-64A6-2811-B241-F9CCF27626C7}"/>
                </a:ext>
              </a:extLst>
            </p:cNvPr>
            <p:cNvSpPr txBox="1"/>
            <p:nvPr/>
          </p:nvSpPr>
          <p:spPr>
            <a:xfrm>
              <a:off x="10211651" y="2314820"/>
              <a:ext cx="1078266" cy="276999"/>
            </a:xfrm>
            <a:prstGeom prst="rect">
              <a:avLst/>
            </a:prstGeom>
            <a:noFill/>
          </p:spPr>
          <p:txBody>
            <a:bodyPr wrap="square" rtlCol="0">
              <a:spAutoFit/>
            </a:bodyPr>
            <a:lstStyle/>
            <a:p>
              <a:pPr algn="ctr"/>
              <a:r>
                <a:rPr lang="en-GB" sz="1200" b="1" dirty="0">
                  <a:solidFill>
                    <a:schemeClr val="bg1"/>
                  </a:solidFill>
                </a:rPr>
                <a:t>Marketing</a:t>
              </a:r>
            </a:p>
          </p:txBody>
        </p:sp>
        <p:sp>
          <p:nvSpPr>
            <p:cNvPr id="21" name="TextBox 20">
              <a:extLst>
                <a:ext uri="{FF2B5EF4-FFF2-40B4-BE49-F238E27FC236}">
                  <a16:creationId xmlns:a16="http://schemas.microsoft.com/office/drawing/2014/main" id="{6038FEF2-EF46-B7BC-15D0-77C87919B62D}"/>
                </a:ext>
              </a:extLst>
            </p:cNvPr>
            <p:cNvSpPr txBox="1"/>
            <p:nvPr/>
          </p:nvSpPr>
          <p:spPr>
            <a:xfrm>
              <a:off x="7070295" y="3116461"/>
              <a:ext cx="1046921" cy="276999"/>
            </a:xfrm>
            <a:prstGeom prst="rect">
              <a:avLst/>
            </a:prstGeom>
            <a:noFill/>
          </p:spPr>
          <p:txBody>
            <a:bodyPr wrap="square" rtlCol="0">
              <a:spAutoFit/>
            </a:bodyPr>
            <a:lstStyle/>
            <a:p>
              <a:pPr algn="ctr"/>
              <a:r>
                <a:rPr lang="en-GB" sz="1200" b="1" dirty="0">
                  <a:solidFill>
                    <a:schemeClr val="bg1"/>
                  </a:solidFill>
                </a:rPr>
                <a:t>Buyers </a:t>
              </a:r>
            </a:p>
          </p:txBody>
        </p:sp>
        <p:sp>
          <p:nvSpPr>
            <p:cNvPr id="22" name="TextBox 21">
              <a:extLst>
                <a:ext uri="{FF2B5EF4-FFF2-40B4-BE49-F238E27FC236}">
                  <a16:creationId xmlns:a16="http://schemas.microsoft.com/office/drawing/2014/main" id="{5E40B2DB-30F5-CEB4-B4DF-8D3FF8E317C1}"/>
                </a:ext>
              </a:extLst>
            </p:cNvPr>
            <p:cNvSpPr txBox="1"/>
            <p:nvPr/>
          </p:nvSpPr>
          <p:spPr>
            <a:xfrm>
              <a:off x="8241142" y="4027796"/>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1 </a:t>
              </a:r>
            </a:p>
          </p:txBody>
        </p:sp>
        <p:sp>
          <p:nvSpPr>
            <p:cNvPr id="23" name="TextBox 22">
              <a:extLst>
                <a:ext uri="{FF2B5EF4-FFF2-40B4-BE49-F238E27FC236}">
                  <a16:creationId xmlns:a16="http://schemas.microsoft.com/office/drawing/2014/main" id="{81715D06-47EA-DF62-826D-346B5B8B6744}"/>
                </a:ext>
              </a:extLst>
            </p:cNvPr>
            <p:cNvSpPr txBox="1"/>
            <p:nvPr/>
          </p:nvSpPr>
          <p:spPr>
            <a:xfrm>
              <a:off x="8319052" y="5474041"/>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3 </a:t>
              </a:r>
            </a:p>
          </p:txBody>
        </p:sp>
        <p:sp>
          <p:nvSpPr>
            <p:cNvPr id="24" name="TextBox 23">
              <a:extLst>
                <a:ext uri="{FF2B5EF4-FFF2-40B4-BE49-F238E27FC236}">
                  <a16:creationId xmlns:a16="http://schemas.microsoft.com/office/drawing/2014/main" id="{F9556DE8-B0EB-EB62-933E-8E98BFA44E7D}"/>
                </a:ext>
              </a:extLst>
            </p:cNvPr>
            <p:cNvSpPr txBox="1"/>
            <p:nvPr/>
          </p:nvSpPr>
          <p:spPr>
            <a:xfrm>
              <a:off x="8285920" y="4792095"/>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2</a:t>
              </a:r>
            </a:p>
          </p:txBody>
        </p:sp>
        <p:cxnSp>
          <p:nvCxnSpPr>
            <p:cNvPr id="26" name="Straight Connector 25">
              <a:extLst>
                <a:ext uri="{FF2B5EF4-FFF2-40B4-BE49-F238E27FC236}">
                  <a16:creationId xmlns:a16="http://schemas.microsoft.com/office/drawing/2014/main" id="{8916F375-29B1-69C4-F466-26456C01AAD2}"/>
                </a:ext>
              </a:extLst>
            </p:cNvPr>
            <p:cNvCxnSpPr>
              <a:cxnSpLocks/>
            </p:cNvCxnSpPr>
            <p:nvPr/>
          </p:nvCxnSpPr>
          <p:spPr>
            <a:xfrm flipH="1" flipV="1">
              <a:off x="7106478" y="2246243"/>
              <a:ext cx="2269328" cy="19797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9B332E-4511-2052-E8EE-52031CBC822E}"/>
                </a:ext>
              </a:extLst>
            </p:cNvPr>
            <p:cNvCxnSpPr>
              <a:cxnSpLocks/>
            </p:cNvCxnSpPr>
            <p:nvPr/>
          </p:nvCxnSpPr>
          <p:spPr>
            <a:xfrm flipH="1" flipV="1">
              <a:off x="7086600" y="3636040"/>
              <a:ext cx="2279373" cy="11923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7DE968-B17E-0D56-6A34-1930DB906601}"/>
                </a:ext>
              </a:extLst>
            </p:cNvPr>
            <p:cNvCxnSpPr>
              <a:cxnSpLocks/>
            </p:cNvCxnSpPr>
            <p:nvPr/>
          </p:nvCxnSpPr>
          <p:spPr>
            <a:xfrm flipH="1" flipV="1">
              <a:off x="7070295" y="4719926"/>
              <a:ext cx="2295678" cy="687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2BB599-2315-2BE4-5348-0FF4D1F26A3F}"/>
                </a:ext>
              </a:extLst>
            </p:cNvPr>
            <p:cNvSpPr txBox="1"/>
            <p:nvPr/>
          </p:nvSpPr>
          <p:spPr>
            <a:xfrm>
              <a:off x="7129945" y="4243885"/>
              <a:ext cx="1046921" cy="276999"/>
            </a:xfrm>
            <a:prstGeom prst="rect">
              <a:avLst/>
            </a:prstGeom>
            <a:noFill/>
          </p:spPr>
          <p:txBody>
            <a:bodyPr wrap="square" rtlCol="0">
              <a:spAutoFit/>
            </a:bodyPr>
            <a:lstStyle/>
            <a:p>
              <a:pPr algn="ctr"/>
              <a:r>
                <a:rPr lang="en-GB" sz="1200" b="1" dirty="0">
                  <a:solidFill>
                    <a:schemeClr val="bg1"/>
                  </a:solidFill>
                </a:rPr>
                <a:t>Buyers </a:t>
              </a:r>
            </a:p>
          </p:txBody>
        </p:sp>
        <p:sp>
          <p:nvSpPr>
            <p:cNvPr id="35" name="TextBox 34">
              <a:extLst>
                <a:ext uri="{FF2B5EF4-FFF2-40B4-BE49-F238E27FC236}">
                  <a16:creationId xmlns:a16="http://schemas.microsoft.com/office/drawing/2014/main" id="{10B0E68C-9F03-015B-65CD-3DF43FDC3C55}"/>
                </a:ext>
              </a:extLst>
            </p:cNvPr>
            <p:cNvSpPr txBox="1"/>
            <p:nvPr/>
          </p:nvSpPr>
          <p:spPr>
            <a:xfrm>
              <a:off x="7213558" y="5212798"/>
              <a:ext cx="1046921" cy="276999"/>
            </a:xfrm>
            <a:prstGeom prst="rect">
              <a:avLst/>
            </a:prstGeom>
            <a:noFill/>
          </p:spPr>
          <p:txBody>
            <a:bodyPr wrap="square" rtlCol="0">
              <a:spAutoFit/>
            </a:bodyPr>
            <a:lstStyle/>
            <a:p>
              <a:pPr algn="ctr"/>
              <a:r>
                <a:rPr lang="en-GB" sz="1200" b="1" dirty="0">
                  <a:solidFill>
                    <a:schemeClr val="bg1"/>
                  </a:solidFill>
                </a:rPr>
                <a:t>Buyers </a:t>
              </a:r>
            </a:p>
          </p:txBody>
        </p:sp>
        <p:cxnSp>
          <p:nvCxnSpPr>
            <p:cNvPr id="36" name="Straight Connector 35">
              <a:extLst>
                <a:ext uri="{FF2B5EF4-FFF2-40B4-BE49-F238E27FC236}">
                  <a16:creationId xmlns:a16="http://schemas.microsoft.com/office/drawing/2014/main" id="{5A659974-0177-25F9-5E80-CBD4FC23A9BB}"/>
                </a:ext>
              </a:extLst>
            </p:cNvPr>
            <p:cNvCxnSpPr>
              <a:cxnSpLocks/>
            </p:cNvCxnSpPr>
            <p:nvPr/>
          </p:nvCxnSpPr>
          <p:spPr>
            <a:xfrm flipH="1" flipV="1">
              <a:off x="10181833" y="2246243"/>
              <a:ext cx="668784" cy="19638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BC45CA-C093-3EC9-FEA0-BB828728B809}"/>
                </a:ext>
              </a:extLst>
            </p:cNvPr>
            <p:cNvCxnSpPr>
              <a:cxnSpLocks/>
              <a:stCxn id="14" idx="0"/>
              <a:endCxn id="12" idx="0"/>
            </p:cNvCxnSpPr>
            <p:nvPr/>
          </p:nvCxnSpPr>
          <p:spPr>
            <a:xfrm flipH="1" flipV="1">
              <a:off x="9163909" y="2236420"/>
              <a:ext cx="1144603" cy="19736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307FDF-A547-0043-2E02-729A05FD2C77}"/>
                </a:ext>
              </a:extLst>
            </p:cNvPr>
            <p:cNvCxnSpPr>
              <a:cxnSpLocks/>
            </p:cNvCxnSpPr>
            <p:nvPr/>
          </p:nvCxnSpPr>
          <p:spPr>
            <a:xfrm flipH="1" flipV="1">
              <a:off x="8157298" y="2249267"/>
              <a:ext cx="1732137" cy="19561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52D4DE-8C82-DBCD-EAC5-F06BEC93D876}"/>
                </a:ext>
              </a:extLst>
            </p:cNvPr>
            <p:cNvSpPr/>
            <p:nvPr/>
          </p:nvSpPr>
          <p:spPr>
            <a:xfrm>
              <a:off x="9375806" y="4210100"/>
              <a:ext cx="1865411" cy="171664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Primary </a:t>
              </a:r>
            </a:p>
            <a:p>
              <a:pPr marL="0" marR="0" lvl="0" indent="0" algn="ctr" defTabSz="914217" eaLnBrk="1" fontAlgn="auto" latinLnBrk="0" hangingPunct="1">
                <a:lnSpc>
                  <a:spcPct val="100000"/>
                </a:lnSpc>
                <a:spcBef>
                  <a:spcPts val="0"/>
                </a:spcBef>
                <a:spcAft>
                  <a:spcPts val="0"/>
                </a:spcAft>
                <a:buClrTx/>
                <a:buSzTx/>
                <a:buFontTx/>
                <a:buNone/>
                <a:tabLst/>
                <a:defRPr/>
              </a:pPr>
              <a:r>
                <a:rPr lang="en-US" sz="1400" b="1" kern="0" dirty="0">
                  <a:latin typeface="Poppins" panose="00000500000000000000" pitchFamily="2" charset="0"/>
                  <a:cs typeface="Poppins" panose="00000500000000000000" pitchFamily="2" charset="0"/>
                </a:rPr>
                <a:t>Customer Engagement </a:t>
              </a:r>
            </a:p>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 Role ) </a:t>
              </a:r>
            </a:p>
          </p:txBody>
        </p:sp>
        <p:sp>
          <p:nvSpPr>
            <p:cNvPr id="45" name="Rectangle 44">
              <a:extLst>
                <a:ext uri="{FF2B5EF4-FFF2-40B4-BE49-F238E27FC236}">
                  <a16:creationId xmlns:a16="http://schemas.microsoft.com/office/drawing/2014/main" id="{5D2680B6-D09A-9FA8-4411-E418CBF10E2D}"/>
                </a:ext>
              </a:extLst>
            </p:cNvPr>
            <p:cNvSpPr/>
            <p:nvPr/>
          </p:nvSpPr>
          <p:spPr>
            <a:xfrm>
              <a:off x="9172451" y="1433462"/>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Supply Chain </a:t>
              </a:r>
            </a:p>
          </p:txBody>
        </p:sp>
        <p:sp>
          <p:nvSpPr>
            <p:cNvPr id="46" name="Rectangle 45">
              <a:extLst>
                <a:ext uri="{FF2B5EF4-FFF2-40B4-BE49-F238E27FC236}">
                  <a16:creationId xmlns:a16="http://schemas.microsoft.com/office/drawing/2014/main" id="{BF90989D-605E-BF9A-13EB-AE57747A7F61}"/>
                </a:ext>
              </a:extLst>
            </p:cNvPr>
            <p:cNvSpPr/>
            <p:nvPr/>
          </p:nvSpPr>
          <p:spPr>
            <a:xfrm>
              <a:off x="8131693" y="1427301"/>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Customer engagement</a:t>
              </a:r>
            </a:p>
          </p:txBody>
        </p:sp>
        <p:sp>
          <p:nvSpPr>
            <p:cNvPr id="47" name="Rectangle 46">
              <a:extLst>
                <a:ext uri="{FF2B5EF4-FFF2-40B4-BE49-F238E27FC236}">
                  <a16:creationId xmlns:a16="http://schemas.microsoft.com/office/drawing/2014/main" id="{03515087-18DB-ECFA-9EBB-97CA46909882}"/>
                </a:ext>
              </a:extLst>
            </p:cNvPr>
            <p:cNvSpPr/>
            <p:nvPr/>
          </p:nvSpPr>
          <p:spPr>
            <a:xfrm>
              <a:off x="7089755" y="1429644"/>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Product / Manager </a:t>
              </a:r>
            </a:p>
          </p:txBody>
        </p:sp>
        <p:sp>
          <p:nvSpPr>
            <p:cNvPr id="49" name="Rectangle 48">
              <a:extLst>
                <a:ext uri="{FF2B5EF4-FFF2-40B4-BE49-F238E27FC236}">
                  <a16:creationId xmlns:a16="http://schemas.microsoft.com/office/drawing/2014/main" id="{512408D6-270E-E7CF-CBDE-4076D6428A83}"/>
                </a:ext>
              </a:extLst>
            </p:cNvPr>
            <p:cNvSpPr/>
            <p:nvPr/>
          </p:nvSpPr>
          <p:spPr>
            <a:xfrm>
              <a:off x="4174074" y="266610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0" name="Rectangle 49">
              <a:extLst>
                <a:ext uri="{FF2B5EF4-FFF2-40B4-BE49-F238E27FC236}">
                  <a16:creationId xmlns:a16="http://schemas.microsoft.com/office/drawing/2014/main" id="{D714A848-4FD7-82B4-0A5A-9C3E69926B17}"/>
                </a:ext>
              </a:extLst>
            </p:cNvPr>
            <p:cNvSpPr/>
            <p:nvPr/>
          </p:nvSpPr>
          <p:spPr>
            <a:xfrm>
              <a:off x="4181098" y="306946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 </a:t>
              </a:r>
            </a:p>
          </p:txBody>
        </p:sp>
        <p:sp>
          <p:nvSpPr>
            <p:cNvPr id="51" name="Rectangle 50">
              <a:extLst>
                <a:ext uri="{FF2B5EF4-FFF2-40B4-BE49-F238E27FC236}">
                  <a16:creationId xmlns:a16="http://schemas.microsoft.com/office/drawing/2014/main" id="{57E5976C-5E48-D004-4208-3BFC4AC327F6}"/>
                </a:ext>
              </a:extLst>
            </p:cNvPr>
            <p:cNvSpPr/>
            <p:nvPr/>
          </p:nvSpPr>
          <p:spPr>
            <a:xfrm>
              <a:off x="4183287" y="3482765"/>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2" name="Rectangle 51">
              <a:extLst>
                <a:ext uri="{FF2B5EF4-FFF2-40B4-BE49-F238E27FC236}">
                  <a16:creationId xmlns:a16="http://schemas.microsoft.com/office/drawing/2014/main" id="{477E1A9B-E7ED-B309-FA06-5D0B575CFD0B}"/>
                </a:ext>
              </a:extLst>
            </p:cNvPr>
            <p:cNvSpPr/>
            <p:nvPr/>
          </p:nvSpPr>
          <p:spPr>
            <a:xfrm>
              <a:off x="4182623" y="3896063"/>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3" name="Rectangle 52">
              <a:extLst>
                <a:ext uri="{FF2B5EF4-FFF2-40B4-BE49-F238E27FC236}">
                  <a16:creationId xmlns:a16="http://schemas.microsoft.com/office/drawing/2014/main" id="{E8B00DC6-6C18-BC45-BA89-EA4FB21DED9D}"/>
                </a:ext>
              </a:extLst>
            </p:cNvPr>
            <p:cNvSpPr/>
            <p:nvPr/>
          </p:nvSpPr>
          <p:spPr>
            <a:xfrm>
              <a:off x="4194751" y="430936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4" name="Rectangle 53">
              <a:extLst>
                <a:ext uri="{FF2B5EF4-FFF2-40B4-BE49-F238E27FC236}">
                  <a16:creationId xmlns:a16="http://schemas.microsoft.com/office/drawing/2014/main" id="{F6D782E0-D60D-F1AE-4792-9F38649C2436}"/>
                </a:ext>
              </a:extLst>
            </p:cNvPr>
            <p:cNvSpPr/>
            <p:nvPr/>
          </p:nvSpPr>
          <p:spPr>
            <a:xfrm>
              <a:off x="4184381" y="4722659"/>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5" name="Rectangle 54">
              <a:extLst>
                <a:ext uri="{FF2B5EF4-FFF2-40B4-BE49-F238E27FC236}">
                  <a16:creationId xmlns:a16="http://schemas.microsoft.com/office/drawing/2014/main" id="{A861F5A0-8F5D-84E5-8DF7-06EE9F673B06}"/>
                </a:ext>
              </a:extLst>
            </p:cNvPr>
            <p:cNvSpPr/>
            <p:nvPr/>
          </p:nvSpPr>
          <p:spPr>
            <a:xfrm>
              <a:off x="4186570" y="513595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6" name="Rectangle 55">
              <a:extLst>
                <a:ext uri="{FF2B5EF4-FFF2-40B4-BE49-F238E27FC236}">
                  <a16:creationId xmlns:a16="http://schemas.microsoft.com/office/drawing/2014/main" id="{1D7F3A0C-D32A-A701-3B9B-E4E542174D10}"/>
                </a:ext>
              </a:extLst>
            </p:cNvPr>
            <p:cNvSpPr/>
            <p:nvPr/>
          </p:nvSpPr>
          <p:spPr>
            <a:xfrm>
              <a:off x="4183548" y="554925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7" name="Rectangle 56">
              <a:extLst>
                <a:ext uri="{FF2B5EF4-FFF2-40B4-BE49-F238E27FC236}">
                  <a16:creationId xmlns:a16="http://schemas.microsoft.com/office/drawing/2014/main" id="{D28C3ECE-3E3B-98C6-D11C-FDBC664EE317}"/>
                </a:ext>
              </a:extLst>
            </p:cNvPr>
            <p:cNvSpPr/>
            <p:nvPr/>
          </p:nvSpPr>
          <p:spPr>
            <a:xfrm>
              <a:off x="3149472" y="2248492"/>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1</a:t>
              </a:r>
            </a:p>
          </p:txBody>
        </p:sp>
        <p:sp>
          <p:nvSpPr>
            <p:cNvPr id="58" name="Rectangle 57">
              <a:extLst>
                <a:ext uri="{FF2B5EF4-FFF2-40B4-BE49-F238E27FC236}">
                  <a16:creationId xmlns:a16="http://schemas.microsoft.com/office/drawing/2014/main" id="{2B76358C-B7DC-B6FF-6423-45016DD6121C}"/>
                </a:ext>
              </a:extLst>
            </p:cNvPr>
            <p:cNvSpPr/>
            <p:nvPr/>
          </p:nvSpPr>
          <p:spPr>
            <a:xfrm>
              <a:off x="3153875" y="3483680"/>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2</a:t>
              </a:r>
            </a:p>
          </p:txBody>
        </p:sp>
        <p:sp>
          <p:nvSpPr>
            <p:cNvPr id="59" name="Rectangle 58">
              <a:extLst>
                <a:ext uri="{FF2B5EF4-FFF2-40B4-BE49-F238E27FC236}">
                  <a16:creationId xmlns:a16="http://schemas.microsoft.com/office/drawing/2014/main" id="{64BA2762-6891-8DF5-2CB3-83B7753ECDA6}"/>
                </a:ext>
              </a:extLst>
            </p:cNvPr>
            <p:cNvSpPr/>
            <p:nvPr/>
          </p:nvSpPr>
          <p:spPr>
            <a:xfrm>
              <a:off x="3157086" y="4718868"/>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3 </a:t>
              </a:r>
            </a:p>
          </p:txBody>
        </p:sp>
        <p:sp>
          <p:nvSpPr>
            <p:cNvPr id="63" name="TextBox 62">
              <a:extLst>
                <a:ext uri="{FF2B5EF4-FFF2-40B4-BE49-F238E27FC236}">
                  <a16:creationId xmlns:a16="http://schemas.microsoft.com/office/drawing/2014/main" id="{4C7F14F9-B1F0-2A73-B297-AB15C3CB1A06}"/>
                </a:ext>
              </a:extLst>
            </p:cNvPr>
            <p:cNvSpPr txBox="1"/>
            <p:nvPr/>
          </p:nvSpPr>
          <p:spPr>
            <a:xfrm rot="16200000">
              <a:off x="1127069" y="3942178"/>
              <a:ext cx="3693602" cy="307777"/>
            </a:xfrm>
            <a:prstGeom prst="rect">
              <a:avLst/>
            </a:prstGeom>
            <a:solidFill>
              <a:schemeClr val="bg1">
                <a:lumMod val="85000"/>
              </a:schemeClr>
            </a:solidFill>
          </p:spPr>
          <p:txBody>
            <a:bodyPr wrap="square" rtlCol="0">
              <a:spAutoFit/>
            </a:bodyPr>
            <a:lstStyle/>
            <a:p>
              <a:pPr algn="ctr"/>
              <a:r>
                <a:rPr lang="en-GB" sz="1400" b="1" dirty="0"/>
                <a:t>Regional sales team</a:t>
              </a:r>
            </a:p>
          </p:txBody>
        </p:sp>
        <p:sp>
          <p:nvSpPr>
            <p:cNvPr id="64" name="TextBox 63">
              <a:extLst>
                <a:ext uri="{FF2B5EF4-FFF2-40B4-BE49-F238E27FC236}">
                  <a16:creationId xmlns:a16="http://schemas.microsoft.com/office/drawing/2014/main" id="{8DC1B3A6-96D9-CA92-C6AD-F7EC5CA16B3D}"/>
                </a:ext>
              </a:extLst>
            </p:cNvPr>
            <p:cNvSpPr txBox="1"/>
            <p:nvPr/>
          </p:nvSpPr>
          <p:spPr>
            <a:xfrm>
              <a:off x="7054074" y="1089497"/>
              <a:ext cx="4157196" cy="307777"/>
            </a:xfrm>
            <a:prstGeom prst="rect">
              <a:avLst/>
            </a:prstGeom>
            <a:solidFill>
              <a:srgbClr val="3984A3"/>
            </a:solidFill>
          </p:spPr>
          <p:txBody>
            <a:bodyPr wrap="square" rtlCol="0">
              <a:spAutoFit/>
            </a:bodyPr>
            <a:lstStyle/>
            <a:p>
              <a:pPr algn="ctr"/>
              <a:r>
                <a:rPr lang="en-GB" sz="1400" b="1" dirty="0">
                  <a:solidFill>
                    <a:schemeClr val="bg1"/>
                  </a:solidFill>
                </a:rPr>
                <a:t>Functional alignment teams </a:t>
              </a:r>
            </a:p>
          </p:txBody>
        </p:sp>
      </p:grpSp>
      <p:sp>
        <p:nvSpPr>
          <p:cNvPr id="2" name="Flowchart: Alternate Process 1">
            <a:extLst>
              <a:ext uri="{FF2B5EF4-FFF2-40B4-BE49-F238E27FC236}">
                <a16:creationId xmlns:a16="http://schemas.microsoft.com/office/drawing/2014/main" id="{9E6EC39D-50C2-4247-AF5B-917D53092643}"/>
              </a:ext>
            </a:extLst>
          </p:cNvPr>
          <p:cNvSpPr/>
          <p:nvPr/>
        </p:nvSpPr>
        <p:spPr>
          <a:xfrm>
            <a:off x="268942" y="2481020"/>
            <a:ext cx="2475969" cy="3065271"/>
          </a:xfrm>
          <a:prstGeom prst="flowChartAlternate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50000"/>
                    <a:lumOff val="50000"/>
                  </a:schemeClr>
                </a:solidFill>
              </a:rPr>
              <a:t>As KAM accounts need to be managed across functional teams, we illustrate with a diagram on right indicating that the Salesforce inside sales and customer management are engaged from a geographical point to each of the functions in the customer engagement process such as purchasing supply chain and the buyers notwithstanding R&amp;D engagement. </a:t>
            </a:r>
          </a:p>
          <a:p>
            <a:endParaRPr lang="en-GB" sz="1000" dirty="0">
              <a:solidFill>
                <a:schemeClr val="tx1">
                  <a:lumMod val="50000"/>
                  <a:lumOff val="50000"/>
                </a:schemeClr>
              </a:solidFill>
            </a:endParaRPr>
          </a:p>
          <a:p>
            <a:r>
              <a:rPr lang="en-GB" sz="1000" dirty="0">
                <a:solidFill>
                  <a:schemeClr val="tx1">
                    <a:lumMod val="50000"/>
                    <a:lumOff val="50000"/>
                  </a:schemeClr>
                </a:solidFill>
              </a:rPr>
              <a:t>we recommend building up the contact list on two levels </a:t>
            </a:r>
          </a:p>
          <a:p>
            <a:pPr marL="228600" indent="-228600">
              <a:buAutoNum type="alphaUcParenR"/>
            </a:pPr>
            <a:r>
              <a:rPr lang="en-GB" sz="1000" dirty="0">
                <a:solidFill>
                  <a:schemeClr val="tx1">
                    <a:lumMod val="50000"/>
                    <a:lumOff val="50000"/>
                  </a:schemeClr>
                </a:solidFill>
              </a:rPr>
              <a:t>Importance </a:t>
            </a:r>
          </a:p>
          <a:p>
            <a:pPr marL="228600" indent="-228600">
              <a:buAutoNum type="alphaUcParenR"/>
            </a:pPr>
            <a:r>
              <a:rPr lang="en-GB" sz="1000" dirty="0">
                <a:solidFill>
                  <a:schemeClr val="tx1">
                    <a:lumMod val="50000"/>
                    <a:lumOff val="50000"/>
                  </a:schemeClr>
                </a:solidFill>
              </a:rPr>
              <a:t>Current level of engagement   </a:t>
            </a:r>
          </a:p>
        </p:txBody>
      </p:sp>
    </p:spTree>
    <p:extLst>
      <p:ext uri="{BB962C8B-B14F-4D97-AF65-F5344CB8AC3E}">
        <p14:creationId xmlns:p14="http://schemas.microsoft.com/office/powerpoint/2010/main" val="182001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Time &amp; Task allocation ( breakdown)</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1226886945"/>
              </p:ext>
            </p:extLst>
          </p:nvPr>
        </p:nvGraphicFramePr>
        <p:xfrm>
          <a:off x="1920050" y="1417569"/>
          <a:ext cx="5416014" cy="4475480"/>
        </p:xfrm>
        <a:graphic>
          <a:graphicData uri="http://schemas.openxmlformats.org/drawingml/2006/table">
            <a:tbl>
              <a:tblPr firstRow="1" bandRow="1">
                <a:tableStyleId>{5C22544A-7EE6-4342-B048-85BDC9FD1C3A}</a:tableStyleId>
              </a:tblPr>
              <a:tblGrid>
                <a:gridCol w="1805338">
                  <a:extLst>
                    <a:ext uri="{9D8B030D-6E8A-4147-A177-3AD203B41FA5}">
                      <a16:colId xmlns:a16="http://schemas.microsoft.com/office/drawing/2014/main" val="3471109589"/>
                    </a:ext>
                  </a:extLst>
                </a:gridCol>
                <a:gridCol w="2099930">
                  <a:extLst>
                    <a:ext uri="{9D8B030D-6E8A-4147-A177-3AD203B41FA5}">
                      <a16:colId xmlns:a16="http://schemas.microsoft.com/office/drawing/2014/main" val="1904368695"/>
                    </a:ext>
                  </a:extLst>
                </a:gridCol>
                <a:gridCol w="1510746">
                  <a:extLst>
                    <a:ext uri="{9D8B030D-6E8A-4147-A177-3AD203B41FA5}">
                      <a16:colId xmlns:a16="http://schemas.microsoft.com/office/drawing/2014/main" val="184047177"/>
                    </a:ext>
                  </a:extLst>
                </a:gridCol>
              </a:tblGrid>
              <a:tr h="370840">
                <a:tc>
                  <a:txBody>
                    <a:bodyPr/>
                    <a:lstStyle/>
                    <a:p>
                      <a:pPr algn="ctr"/>
                      <a:endParaRPr lang="en-GB" sz="1200" b="1" dirty="0"/>
                    </a:p>
                  </a:txBody>
                  <a:tcPr anchor="ctr">
                    <a:solidFill>
                      <a:schemeClr val="bg1"/>
                    </a:solidFill>
                  </a:tcPr>
                </a:tc>
                <a:tc>
                  <a:txBody>
                    <a:bodyPr/>
                    <a:lstStyle/>
                    <a:p>
                      <a:pPr algn="ctr"/>
                      <a:r>
                        <a:rPr lang="en-GB" sz="1200" b="1" dirty="0"/>
                        <a:t>Customer</a:t>
                      </a:r>
                    </a:p>
                  </a:txBody>
                  <a:tcPr anchor="ctr">
                    <a:solidFill>
                      <a:srgbClr val="3984A3"/>
                    </a:solidFill>
                  </a:tcPr>
                </a:tc>
                <a:tc>
                  <a:txBody>
                    <a:bodyPr/>
                    <a:lstStyle/>
                    <a:p>
                      <a:pPr algn="ctr"/>
                      <a:r>
                        <a:rPr lang="en-GB" sz="1200" b="1" dirty="0"/>
                        <a:t>Time allocation </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Developing relationships </a:t>
                      </a:r>
                    </a:p>
                  </a:txBody>
                  <a:tcPr anchor="ctr">
                    <a:solidFill>
                      <a:schemeClr val="bg1">
                        <a:lumMod val="95000"/>
                      </a:schemeClr>
                    </a:solidFill>
                  </a:tcPr>
                </a:tc>
                <a:tc>
                  <a:txBody>
                    <a:bodyPr/>
                    <a:lstStyle/>
                    <a:p>
                      <a:pPr algn="ctr"/>
                      <a:r>
                        <a:rPr lang="en-GB" sz="1000" dirty="0"/>
                        <a:t>20%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Deal management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Strategy &amp; planning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451842597"/>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Direct selling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981010446"/>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Brand promotions and engagement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2516292504"/>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Internal engagement &amp; alignment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927270939"/>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Problem solving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2008786229"/>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Reporting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Training and development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ctr"/>
                      <a:endParaRPr lang="en-GB" sz="1000" dirty="0"/>
                    </a:p>
                  </a:txBody>
                  <a:tcPr anchor="ctr">
                    <a:solidFill>
                      <a:schemeClr val="bg1">
                        <a:lumMod val="95000"/>
                      </a:schemeClr>
                    </a:solidFill>
                  </a:tcPr>
                </a:tc>
                <a:tc>
                  <a:txBody>
                    <a:bodyPr/>
                    <a:lstStyle/>
                    <a:p>
                      <a:pPr algn="l"/>
                      <a:endParaRPr lang="en-GB" sz="1000" dirty="0"/>
                    </a:p>
                  </a:txBody>
                  <a:tcPr anchor="ctr">
                    <a:solidFill>
                      <a:schemeClr val="bg1">
                        <a:lumMod val="95000"/>
                      </a:schemeClr>
                    </a:solidFill>
                  </a:tcPr>
                </a:tc>
                <a:tc>
                  <a:txBody>
                    <a:bodyPr/>
                    <a:lstStyle/>
                    <a:p>
                      <a:pPr algn="ctr"/>
                      <a:endParaRPr lang="en-GB" sz="1000" dirty="0"/>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ctr"/>
                      <a:endParaRPr lang="en-GB" sz="1100" b="1" dirty="0">
                        <a:solidFill>
                          <a:schemeClr val="bg1"/>
                        </a:solidFill>
                      </a:endParaRPr>
                    </a:p>
                  </a:txBody>
                  <a:tcPr anchor="ctr">
                    <a:solidFill>
                      <a:schemeClr val="bg1"/>
                    </a:solidFill>
                  </a:tcPr>
                </a:tc>
                <a:tc>
                  <a:txBody>
                    <a:bodyPr/>
                    <a:lstStyle/>
                    <a:p>
                      <a:pPr algn="ctr"/>
                      <a:r>
                        <a:rPr lang="en-GB" sz="1100" b="1" dirty="0">
                          <a:solidFill>
                            <a:schemeClr val="bg1"/>
                          </a:solidFill>
                        </a:rPr>
                        <a:t>Totals</a:t>
                      </a:r>
                    </a:p>
                  </a:txBody>
                  <a:tcPr anchor="ctr">
                    <a:solidFill>
                      <a:srgbClr val="3984A3"/>
                    </a:solidFill>
                  </a:tcPr>
                </a:tc>
                <a:tc>
                  <a:txBody>
                    <a:bodyPr/>
                    <a:lstStyle/>
                    <a:p>
                      <a:pPr algn="ctr"/>
                      <a:r>
                        <a:rPr lang="en-GB" sz="1100" b="1" dirty="0">
                          <a:solidFill>
                            <a:schemeClr val="bg1"/>
                          </a:solidFill>
                        </a:rPr>
                        <a:t>100 %</a:t>
                      </a:r>
                    </a:p>
                  </a:txBody>
                  <a:tcPr anchor="ctr">
                    <a:solidFill>
                      <a:srgbClr val="3984A3"/>
                    </a:solidFill>
                  </a:tcPr>
                </a:tc>
                <a:extLst>
                  <a:ext uri="{0D108BD9-81ED-4DB2-BD59-A6C34878D82A}">
                    <a16:rowId xmlns:a16="http://schemas.microsoft.com/office/drawing/2014/main" val="7225434"/>
                  </a:ext>
                </a:extLst>
              </a:tr>
            </a:tbl>
          </a:graphicData>
        </a:graphic>
      </p:graphicFrame>
      <p:pic>
        <p:nvPicPr>
          <p:cNvPr id="9" name="Graphic 8" descr="Target Audience outline">
            <a:extLst>
              <a:ext uri="{FF2B5EF4-FFF2-40B4-BE49-F238E27FC236}">
                <a16:creationId xmlns:a16="http://schemas.microsoft.com/office/drawing/2014/main" id="{B7746E74-BF3B-9EBB-7996-9893B2E90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098" y="4005739"/>
            <a:ext cx="1132115" cy="1132115"/>
          </a:xfrm>
          <a:prstGeom prst="rect">
            <a:avLst/>
          </a:prstGeom>
        </p:spPr>
      </p:pic>
      <p:sp>
        <p:nvSpPr>
          <p:cNvPr id="10" name="Speech Bubble: Rectangle with Corners Rounded 9">
            <a:extLst>
              <a:ext uri="{FF2B5EF4-FFF2-40B4-BE49-F238E27FC236}">
                <a16:creationId xmlns:a16="http://schemas.microsoft.com/office/drawing/2014/main" id="{7E7D0738-D4A1-C3B0-39F9-059675AC0C85}"/>
              </a:ext>
            </a:extLst>
          </p:cNvPr>
          <p:cNvSpPr/>
          <p:nvPr/>
        </p:nvSpPr>
        <p:spPr>
          <a:xfrm>
            <a:off x="7945784" y="2663114"/>
            <a:ext cx="3376059" cy="2337917"/>
          </a:xfrm>
          <a:prstGeom prst="wedgeRoundRectCallout">
            <a:avLst>
              <a:gd name="adj1" fmla="val -65997"/>
              <a:gd name="adj2" fmla="val -4088"/>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i="1" dirty="0">
                <a:solidFill>
                  <a:schemeClr val="tx1">
                    <a:lumMod val="50000"/>
                    <a:lumOff val="50000"/>
                  </a:schemeClr>
                </a:solidFill>
              </a:rPr>
              <a:t>This table may be used as an example , as there are many things that are not measured resulting in an overload on the KAM role </a:t>
            </a:r>
          </a:p>
          <a:p>
            <a:pPr marL="228600" indent="-228600">
              <a:buFont typeface="+mj-lt"/>
              <a:buAutoNum type="arabicPeriod"/>
            </a:pPr>
            <a:r>
              <a:rPr lang="en-GB" sz="1100" i="1" dirty="0">
                <a:solidFill>
                  <a:schemeClr val="tx1">
                    <a:lumMod val="50000"/>
                    <a:lumOff val="50000"/>
                  </a:schemeClr>
                </a:solidFill>
              </a:rPr>
              <a:t>The point is may be taken as averages from the market as they represent an average bye activity </a:t>
            </a:r>
          </a:p>
          <a:p>
            <a:pPr marL="228600" indent="-228600">
              <a:buFont typeface="+mj-lt"/>
              <a:buAutoNum type="arabicPeriod"/>
            </a:pPr>
            <a:r>
              <a:rPr lang="en-GB" sz="1100" i="1" dirty="0">
                <a:solidFill>
                  <a:schemeClr val="tx1">
                    <a:lumMod val="50000"/>
                    <a:lumOff val="50000"/>
                  </a:schemeClr>
                </a:solidFill>
              </a:rPr>
              <a:t>We are focused the points around 2 main groups market focused and internally focused in this case</a:t>
            </a:r>
          </a:p>
          <a:p>
            <a:pPr marL="228600" indent="-228600">
              <a:buFont typeface="+mj-lt"/>
              <a:buAutoNum type="arabicPeriod"/>
            </a:pPr>
            <a:r>
              <a:rPr lang="en-GB" sz="1100" i="1" dirty="0">
                <a:solidFill>
                  <a:schemeClr val="tx1">
                    <a:lumMod val="50000"/>
                    <a:lumOff val="50000"/>
                  </a:schemeClr>
                </a:solidFill>
              </a:rPr>
              <a:t>The market focused activities contribute 60 plus percent of the total time spent </a:t>
            </a:r>
          </a:p>
          <a:p>
            <a:pPr marL="228600" indent="-228600">
              <a:buFont typeface="+mj-lt"/>
              <a:buAutoNum type="arabicPeriod"/>
            </a:pPr>
            <a:r>
              <a:rPr lang="en-GB" sz="1100" i="1" dirty="0">
                <a:solidFill>
                  <a:schemeClr val="tx1">
                    <a:lumMod val="50000"/>
                    <a:lumOff val="50000"/>
                  </a:schemeClr>
                </a:solidFill>
              </a:rPr>
              <a:t>Training and development may be taken as both supplier training and customer training </a:t>
            </a:r>
          </a:p>
        </p:txBody>
      </p:sp>
      <p:pic>
        <p:nvPicPr>
          <p:cNvPr id="14" name="Graphic 13" descr="User with solid fill">
            <a:extLst>
              <a:ext uri="{FF2B5EF4-FFF2-40B4-BE49-F238E27FC236}">
                <a16:creationId xmlns:a16="http://schemas.microsoft.com/office/drawing/2014/main" id="{49AEE1BC-8456-C1D7-78D8-675D7FDE8F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873" y="2299362"/>
            <a:ext cx="727504" cy="727504"/>
          </a:xfrm>
          <a:prstGeom prst="rect">
            <a:avLst/>
          </a:prstGeom>
        </p:spPr>
      </p:pic>
      <p:sp>
        <p:nvSpPr>
          <p:cNvPr id="5" name="Rectangle 4">
            <a:extLst>
              <a:ext uri="{FF2B5EF4-FFF2-40B4-BE49-F238E27FC236}">
                <a16:creationId xmlns:a16="http://schemas.microsoft.com/office/drawing/2014/main" id="{73037C5C-D786-ADDB-D3B0-4D3982E58EF2}"/>
              </a:ext>
            </a:extLst>
          </p:cNvPr>
          <p:cNvSpPr/>
          <p:nvPr/>
        </p:nvSpPr>
        <p:spPr>
          <a:xfrm>
            <a:off x="5819728" y="1121604"/>
            <a:ext cx="1499976" cy="279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11003</a:t>
            </a:r>
          </a:p>
        </p:txBody>
      </p:sp>
    </p:spTree>
    <p:extLst>
      <p:ext uri="{BB962C8B-B14F-4D97-AF65-F5344CB8AC3E}">
        <p14:creationId xmlns:p14="http://schemas.microsoft.com/office/powerpoint/2010/main" val="263922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rgbClr val="083D65"/>
                </a:solidFill>
                <a:latin typeface="Lato Light" panose="020F0502020204030203"/>
              </a:rPr>
              <a:t>Training</a:t>
            </a: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264896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10 – The KAM Role .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1026" name="Picture 2" descr="Free Women Standing beside Corkboard Stock Photo">
            <a:extLst>
              <a:ext uri="{FF2B5EF4-FFF2-40B4-BE49-F238E27FC236}">
                <a16:creationId xmlns:a16="http://schemas.microsoft.com/office/drawing/2014/main" id="{4F14E774-FE6C-8B51-6CAD-EC2244C7E548}"/>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757712" y="1231991"/>
            <a:ext cx="6423601" cy="42824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5FA14C4-D049-1EC1-D82D-16D799659363}"/>
              </a:ext>
            </a:extLst>
          </p:cNvPr>
          <p:cNvGrpSpPr/>
          <p:nvPr/>
        </p:nvGrpSpPr>
        <p:grpSpPr>
          <a:xfrm>
            <a:off x="5243778" y="4471171"/>
            <a:ext cx="1055370" cy="1055370"/>
            <a:chOff x="7108613" y="4124330"/>
            <a:chExt cx="1055370" cy="1055370"/>
          </a:xfrm>
        </p:grpSpPr>
        <p:sp>
          <p:nvSpPr>
            <p:cNvPr id="3" name="Oval 2">
              <a:extLst>
                <a:ext uri="{FF2B5EF4-FFF2-40B4-BE49-F238E27FC236}">
                  <a16:creationId xmlns:a16="http://schemas.microsoft.com/office/drawing/2014/main" id="{F1E33491-3A4D-DB7C-E93D-DC82CC29ED6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DF2CE0C8-335B-B356-AE20-58BB47CA215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26717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A91EDC-2214-8F91-6A49-1605FC2513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3"/>
          <a:stretch/>
        </p:blipFill>
        <p:spPr bwMode="auto">
          <a:xfrm>
            <a:off x="7295773" y="2031500"/>
            <a:ext cx="4896227" cy="22927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10;&#10;Description automatically generated">
            <a:extLst>
              <a:ext uri="{FF2B5EF4-FFF2-40B4-BE49-F238E27FC236}">
                <a16:creationId xmlns:a16="http://schemas.microsoft.com/office/drawing/2014/main" id="{363E7AE1-36F4-1535-CB3E-155A1641D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74A65FAD-A5D6-1724-99C7-E89CD11709AA}"/>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1D8A63E1-F2DB-5EBB-3261-CBF6A14DBADB}"/>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sp>
        <p:nvSpPr>
          <p:cNvPr id="6" name="Rectangle 5">
            <a:extLst>
              <a:ext uri="{FF2B5EF4-FFF2-40B4-BE49-F238E27FC236}">
                <a16:creationId xmlns:a16="http://schemas.microsoft.com/office/drawing/2014/main" id="{03847472-6BFE-E560-5E69-0D3D2FE17416}"/>
              </a:ext>
            </a:extLst>
          </p:cNvPr>
          <p:cNvSpPr/>
          <p:nvPr/>
        </p:nvSpPr>
        <p:spPr>
          <a:xfrm>
            <a:off x="0" y="2032482"/>
            <a:ext cx="7388872" cy="228816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A59137D-9735-C36B-9E61-7F2218C90CE9}"/>
              </a:ext>
            </a:extLst>
          </p:cNvPr>
          <p:cNvSpPr/>
          <p:nvPr/>
        </p:nvSpPr>
        <p:spPr>
          <a:xfrm>
            <a:off x="10216055" y="4008946"/>
            <a:ext cx="801789" cy="211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361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6" name="Graphic 5" descr="Research with solid fill">
            <a:extLst>
              <a:ext uri="{FF2B5EF4-FFF2-40B4-BE49-F238E27FC236}">
                <a16:creationId xmlns:a16="http://schemas.microsoft.com/office/drawing/2014/main" id="{212A0104-9A72-FDE0-4A87-5FBDCC065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4882" y="1362438"/>
            <a:ext cx="1223667" cy="1223667"/>
          </a:xfrm>
          <a:prstGeom prst="rect">
            <a:avLst/>
          </a:prstGeom>
        </p:spPr>
      </p:pic>
      <p:sp>
        <p:nvSpPr>
          <p:cNvPr id="9" name="TextBox 8">
            <a:extLst>
              <a:ext uri="{FF2B5EF4-FFF2-40B4-BE49-F238E27FC236}">
                <a16:creationId xmlns:a16="http://schemas.microsoft.com/office/drawing/2014/main" id="{55389303-1C16-7659-DFD8-9217B0947355}"/>
              </a:ext>
            </a:extLst>
          </p:cNvPr>
          <p:cNvSpPr txBox="1"/>
          <p:nvPr/>
        </p:nvSpPr>
        <p:spPr>
          <a:xfrm>
            <a:off x="1594783" y="2676113"/>
            <a:ext cx="9399423" cy="1664238"/>
          </a:xfrm>
          <a:prstGeom prst="rect">
            <a:avLst/>
          </a:prstGeom>
          <a:noFill/>
        </p:spPr>
        <p:txBody>
          <a:bodyPr wrap="square">
            <a:spAutoFit/>
          </a:bodyPr>
          <a:lstStyle/>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Exactly </a:t>
            </a:r>
            <a:r>
              <a:rPr lang="en-GB" sz="1200" b="1" u="sng" dirty="0">
                <a:effectLst/>
                <a:latin typeface="+mj-lt"/>
                <a:ea typeface="Calibri" panose="020F0502020204030204" pitchFamily="34" charset="0"/>
                <a:cs typeface="Latha" panose="020B0604020202020204" pitchFamily="34" charset="0"/>
              </a:rPr>
              <a:t>how</a:t>
            </a:r>
            <a:r>
              <a:rPr lang="en-GB" sz="1200" dirty="0">
                <a:effectLst/>
                <a:latin typeface="+mj-lt"/>
                <a:ea typeface="Calibri" panose="020F0502020204030204" pitchFamily="34" charset="0"/>
                <a:cs typeface="Latha" panose="020B0604020202020204" pitchFamily="34" charset="0"/>
              </a:rPr>
              <a:t> the role of key account management depends on what is your </a:t>
            </a:r>
            <a:r>
              <a:rPr lang="en-GB" sz="1200" b="1" u="sng" dirty="0">
                <a:effectLst/>
                <a:latin typeface="+mj-lt"/>
                <a:ea typeface="Calibri" panose="020F0502020204030204" pitchFamily="34" charset="0"/>
                <a:cs typeface="Latha" panose="020B0604020202020204" pitchFamily="34" charset="0"/>
              </a:rPr>
              <a:t>expectation</a:t>
            </a:r>
            <a:r>
              <a:rPr lang="en-GB" sz="1200" dirty="0">
                <a:effectLst/>
                <a:latin typeface="+mj-lt"/>
                <a:ea typeface="Calibri" panose="020F0502020204030204" pitchFamily="34" charset="0"/>
                <a:cs typeface="Latha" panose="020B0604020202020204" pitchFamily="34" charset="0"/>
              </a:rPr>
              <a:t> of Key account management for instance is it a </a:t>
            </a:r>
            <a:r>
              <a:rPr lang="en-GB" sz="1200" b="1" u="sng" dirty="0">
                <a:effectLst/>
                <a:latin typeface="+mj-lt"/>
                <a:ea typeface="Calibri" panose="020F0502020204030204" pitchFamily="34" charset="0"/>
                <a:cs typeface="Latha" panose="020B0604020202020204" pitchFamily="34" charset="0"/>
              </a:rPr>
              <a:t>tactical</a:t>
            </a:r>
            <a:r>
              <a:rPr lang="en-GB" sz="1200" dirty="0">
                <a:effectLst/>
                <a:latin typeface="+mj-lt"/>
                <a:ea typeface="Calibri" panose="020F0502020204030204" pitchFamily="34" charset="0"/>
                <a:cs typeface="Latha" panose="020B0604020202020204" pitchFamily="34" charset="0"/>
              </a:rPr>
              <a:t> role or a </a:t>
            </a:r>
            <a:r>
              <a:rPr lang="en-GB" sz="1200" b="1" u="sng" dirty="0">
                <a:effectLst/>
                <a:latin typeface="+mj-lt"/>
                <a:ea typeface="Calibri" panose="020F0502020204030204" pitchFamily="34" charset="0"/>
                <a:cs typeface="Latha" panose="020B0604020202020204" pitchFamily="34" charset="0"/>
              </a:rPr>
              <a:t>strategic </a:t>
            </a:r>
            <a:r>
              <a:rPr lang="en-GB" sz="1200" dirty="0">
                <a:effectLst/>
                <a:latin typeface="+mj-lt"/>
                <a:ea typeface="Calibri" panose="020F0502020204030204" pitchFamily="34" charset="0"/>
                <a:cs typeface="Latha" panose="020B0604020202020204" pitchFamily="34" charset="0"/>
              </a:rPr>
              <a:t>role are you looking at incremental sales or market share will you be able to support different strategies for key accounts versus </a:t>
            </a:r>
            <a:r>
              <a:rPr lang="en-GB" sz="1200" b="1" u="sng" dirty="0">
                <a:effectLst/>
                <a:latin typeface="+mj-lt"/>
                <a:ea typeface="Calibri" panose="020F0502020204030204" pitchFamily="34" charset="0"/>
                <a:cs typeface="Latha" panose="020B0604020202020204" pitchFamily="34" charset="0"/>
              </a:rPr>
              <a:t>one size </a:t>
            </a:r>
            <a:r>
              <a:rPr lang="en-GB" sz="1200" dirty="0">
                <a:effectLst/>
                <a:latin typeface="+mj-lt"/>
                <a:ea typeface="Calibri" panose="020F0502020204030204" pitchFamily="34" charset="0"/>
                <a:cs typeface="Latha" panose="020B0604020202020204" pitchFamily="34" charset="0"/>
              </a:rPr>
              <a:t>fits all. </a:t>
            </a: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Companies which make a success auto key account management focus on growing the account focusing on the customer and the consumer developing strategies to grow market share and deliver satisfied customers.</a:t>
            </a: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Unlike other roles KAM roles are focused on multiple directions aimed at different functions thereby they require a certain amount of skill sets which rise above the usual single functional requirement that most other roles have. </a:t>
            </a:r>
          </a:p>
        </p:txBody>
      </p:sp>
      <p:sp>
        <p:nvSpPr>
          <p:cNvPr id="8" name="TextBox 7">
            <a:extLst>
              <a:ext uri="{FF2B5EF4-FFF2-40B4-BE49-F238E27FC236}">
                <a16:creationId xmlns:a16="http://schemas.microsoft.com/office/drawing/2014/main" id="{A0B41209-11E1-C461-FDF9-21560C8092D4}"/>
              </a:ext>
            </a:extLst>
          </p:cNvPr>
          <p:cNvSpPr txBox="1"/>
          <p:nvPr/>
        </p:nvSpPr>
        <p:spPr>
          <a:xfrm>
            <a:off x="2575249" y="1744170"/>
            <a:ext cx="7352522" cy="369332"/>
          </a:xfrm>
          <a:prstGeom prst="rect">
            <a:avLst/>
          </a:prstGeom>
          <a:noFill/>
        </p:spPr>
        <p:txBody>
          <a:bodyPr wrap="square">
            <a:spAutoFit/>
          </a:bodyPr>
          <a:lstStyle/>
          <a:p>
            <a:r>
              <a:rPr lang="en-GB" sz="1800" i="1" dirty="0">
                <a:latin typeface="Poppins" panose="00000500000000000000" pitchFamily="2" charset="0"/>
                <a:cs typeface="Poppins" panose="00000500000000000000" pitchFamily="2" charset="0"/>
              </a:rPr>
              <a:t>The role of KA manager or the role of KA Management ?</a:t>
            </a:r>
          </a:p>
        </p:txBody>
      </p:sp>
      <p:pic>
        <p:nvPicPr>
          <p:cNvPr id="3" name="Graphic 2" descr="Cause And Effect outline">
            <a:extLst>
              <a:ext uri="{FF2B5EF4-FFF2-40B4-BE49-F238E27FC236}">
                <a16:creationId xmlns:a16="http://schemas.microsoft.com/office/drawing/2014/main" id="{56034603-0A97-71F8-864E-7387730934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7050" y="4523335"/>
            <a:ext cx="914400" cy="914400"/>
          </a:xfrm>
          <a:prstGeom prst="rect">
            <a:avLst/>
          </a:prstGeom>
        </p:spPr>
      </p:pic>
      <p:pic>
        <p:nvPicPr>
          <p:cNvPr id="5" name="Graphic 4" descr="Branching diagram outline">
            <a:extLst>
              <a:ext uri="{FF2B5EF4-FFF2-40B4-BE49-F238E27FC236}">
                <a16:creationId xmlns:a16="http://schemas.microsoft.com/office/drawing/2014/main" id="{145E6BDB-8232-2606-D748-8D52E71816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8814" y="4563105"/>
            <a:ext cx="914400" cy="914400"/>
          </a:xfrm>
          <a:prstGeom prst="rect">
            <a:avLst/>
          </a:prstGeom>
        </p:spPr>
      </p:pic>
      <p:pic>
        <p:nvPicPr>
          <p:cNvPr id="10" name="Graphic 9" descr="Circles with lines outline">
            <a:extLst>
              <a:ext uri="{FF2B5EF4-FFF2-40B4-BE49-F238E27FC236}">
                <a16:creationId xmlns:a16="http://schemas.microsoft.com/office/drawing/2014/main" id="{838B21C2-F6C6-7605-592B-31FD53CC94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6103" y="4574214"/>
            <a:ext cx="914400" cy="914400"/>
          </a:xfrm>
          <a:prstGeom prst="rect">
            <a:avLst/>
          </a:prstGeom>
        </p:spPr>
      </p:pic>
      <p:pic>
        <p:nvPicPr>
          <p:cNvPr id="12" name="Graphic 11" descr="Circles with arrows outline">
            <a:extLst>
              <a:ext uri="{FF2B5EF4-FFF2-40B4-BE49-F238E27FC236}">
                <a16:creationId xmlns:a16="http://schemas.microsoft.com/office/drawing/2014/main" id="{5BABC849-69A9-2A58-8404-4C874A4410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30639" y="4504618"/>
            <a:ext cx="914400" cy="914400"/>
          </a:xfrm>
          <a:prstGeom prst="rect">
            <a:avLst/>
          </a:prstGeom>
        </p:spPr>
      </p:pic>
      <p:pic>
        <p:nvPicPr>
          <p:cNvPr id="14" name="Graphic 13" descr="Connected outline">
            <a:extLst>
              <a:ext uri="{FF2B5EF4-FFF2-40B4-BE49-F238E27FC236}">
                <a16:creationId xmlns:a16="http://schemas.microsoft.com/office/drawing/2014/main" id="{D58EA023-191F-3192-F093-53659ECEBD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36913" y="4504618"/>
            <a:ext cx="914400" cy="914400"/>
          </a:xfrm>
          <a:prstGeom prst="rect">
            <a:avLst/>
          </a:prstGeom>
        </p:spPr>
      </p:pic>
      <p:pic>
        <p:nvPicPr>
          <p:cNvPr id="16" name="Graphic 15" descr="Workflow outline">
            <a:extLst>
              <a:ext uri="{FF2B5EF4-FFF2-40B4-BE49-F238E27FC236}">
                <a16:creationId xmlns:a16="http://schemas.microsoft.com/office/drawing/2014/main" id="{EE04F2AE-18EF-9771-662F-701D624242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71680" y="4517826"/>
            <a:ext cx="914400" cy="914400"/>
          </a:xfrm>
          <a:prstGeom prst="rect">
            <a:avLst/>
          </a:prstGeom>
        </p:spPr>
      </p:pic>
      <p:pic>
        <p:nvPicPr>
          <p:cNvPr id="18" name="Graphic 17" descr="Workflow outline">
            <a:extLst>
              <a:ext uri="{FF2B5EF4-FFF2-40B4-BE49-F238E27FC236}">
                <a16:creationId xmlns:a16="http://schemas.microsoft.com/office/drawing/2014/main" id="{8ACE62C5-937B-1691-F596-BF5F3CAB55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83776" y="4504618"/>
            <a:ext cx="914400" cy="914400"/>
          </a:xfrm>
          <a:prstGeom prst="rect">
            <a:avLst/>
          </a:prstGeom>
        </p:spPr>
      </p:pic>
    </p:spTree>
    <p:extLst>
      <p:ext uri="{BB962C8B-B14F-4D97-AF65-F5344CB8AC3E}">
        <p14:creationId xmlns:p14="http://schemas.microsoft.com/office/powerpoint/2010/main" val="380369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B20B65F7-C930-FC8A-1D39-DAE9A6FD8F70}"/>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Iceberg View </a:t>
            </a:r>
          </a:p>
        </p:txBody>
      </p:sp>
      <p:sp>
        <p:nvSpPr>
          <p:cNvPr id="104" name="Rectangle 103">
            <a:extLst>
              <a:ext uri="{FF2B5EF4-FFF2-40B4-BE49-F238E27FC236}">
                <a16:creationId xmlns:a16="http://schemas.microsoft.com/office/drawing/2014/main" id="{F433DD90-996E-C82F-B217-0028A5C8C85D}"/>
              </a:ext>
            </a:extLst>
          </p:cNvPr>
          <p:cNvSpPr/>
          <p:nvPr/>
        </p:nvSpPr>
        <p:spPr>
          <a:xfrm>
            <a:off x="1588" y="3105110"/>
            <a:ext cx="12188825" cy="3752890"/>
          </a:xfrm>
          <a:prstGeom prst="rect">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ID" sz="24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grpSp>
        <p:nvGrpSpPr>
          <p:cNvPr id="60" name="Group 59">
            <a:extLst>
              <a:ext uri="{FF2B5EF4-FFF2-40B4-BE49-F238E27FC236}">
                <a16:creationId xmlns:a16="http://schemas.microsoft.com/office/drawing/2014/main" id="{AF52588E-9415-EB63-B4EF-A43C388FCD27}"/>
              </a:ext>
            </a:extLst>
          </p:cNvPr>
          <p:cNvGrpSpPr/>
          <p:nvPr/>
        </p:nvGrpSpPr>
        <p:grpSpPr>
          <a:xfrm>
            <a:off x="692467" y="1485015"/>
            <a:ext cx="2912331" cy="5104593"/>
            <a:chOff x="12700" y="20638"/>
            <a:chExt cx="1585913" cy="2779712"/>
          </a:xfrm>
        </p:grpSpPr>
        <p:sp>
          <p:nvSpPr>
            <p:cNvPr id="61" name="Freeform 5">
              <a:extLst>
                <a:ext uri="{FF2B5EF4-FFF2-40B4-BE49-F238E27FC236}">
                  <a16:creationId xmlns:a16="http://schemas.microsoft.com/office/drawing/2014/main" id="{9DEDD032-B5F1-3F56-EAA9-5EEE69344CBF}"/>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2" name="Freeform 6">
              <a:extLst>
                <a:ext uri="{FF2B5EF4-FFF2-40B4-BE49-F238E27FC236}">
                  <a16:creationId xmlns:a16="http://schemas.microsoft.com/office/drawing/2014/main" id="{6526579D-BBC9-39BD-B8F3-ED604FB948B7}"/>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3" name="Freeform 7">
              <a:extLst>
                <a:ext uri="{FF2B5EF4-FFF2-40B4-BE49-F238E27FC236}">
                  <a16:creationId xmlns:a16="http://schemas.microsoft.com/office/drawing/2014/main" id="{E59A841E-CFCA-43EE-90AE-53169DAF9733}"/>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4" name="Freeform 8">
              <a:extLst>
                <a:ext uri="{FF2B5EF4-FFF2-40B4-BE49-F238E27FC236}">
                  <a16:creationId xmlns:a16="http://schemas.microsoft.com/office/drawing/2014/main" id="{52CD7310-EE60-FAF2-4AFC-0BCF35B8EA07}"/>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5" name="Freeform 9">
              <a:extLst>
                <a:ext uri="{FF2B5EF4-FFF2-40B4-BE49-F238E27FC236}">
                  <a16:creationId xmlns:a16="http://schemas.microsoft.com/office/drawing/2014/main" id="{605696E7-8284-2D2D-F883-81E3FCD64EB7}"/>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6" name="Freeform 10">
              <a:extLst>
                <a:ext uri="{FF2B5EF4-FFF2-40B4-BE49-F238E27FC236}">
                  <a16:creationId xmlns:a16="http://schemas.microsoft.com/office/drawing/2014/main" id="{BC387CD5-7672-3B1A-837A-520F04B29901}"/>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7" name="Freeform 11">
              <a:extLst>
                <a:ext uri="{FF2B5EF4-FFF2-40B4-BE49-F238E27FC236}">
                  <a16:creationId xmlns:a16="http://schemas.microsoft.com/office/drawing/2014/main" id="{3CE4A6A1-59D0-12F6-BC3B-600B22136E15}"/>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8" name="Freeform 12">
              <a:extLst>
                <a:ext uri="{FF2B5EF4-FFF2-40B4-BE49-F238E27FC236}">
                  <a16:creationId xmlns:a16="http://schemas.microsoft.com/office/drawing/2014/main" id="{9FF94BA8-4FC9-1D41-489B-FF9B2885460F}"/>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9" name="Freeform 13">
              <a:extLst>
                <a:ext uri="{FF2B5EF4-FFF2-40B4-BE49-F238E27FC236}">
                  <a16:creationId xmlns:a16="http://schemas.microsoft.com/office/drawing/2014/main" id="{6B0DE8E3-C464-CE35-4D75-F39ED04F751D}"/>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0" name="Freeform 14">
              <a:extLst>
                <a:ext uri="{FF2B5EF4-FFF2-40B4-BE49-F238E27FC236}">
                  <a16:creationId xmlns:a16="http://schemas.microsoft.com/office/drawing/2014/main" id="{0D76BC41-9CE4-F9A2-C1A6-B9380297D7A6}"/>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1" name="Freeform 15">
              <a:extLst>
                <a:ext uri="{FF2B5EF4-FFF2-40B4-BE49-F238E27FC236}">
                  <a16:creationId xmlns:a16="http://schemas.microsoft.com/office/drawing/2014/main" id="{BBBB3031-8B6F-7B63-89F6-6A9094E1B4F4}"/>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2" name="Freeform 16">
              <a:extLst>
                <a:ext uri="{FF2B5EF4-FFF2-40B4-BE49-F238E27FC236}">
                  <a16:creationId xmlns:a16="http://schemas.microsoft.com/office/drawing/2014/main" id="{12138137-18C1-530A-E187-B9887787A9AD}"/>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3" name="Freeform 17">
              <a:extLst>
                <a:ext uri="{FF2B5EF4-FFF2-40B4-BE49-F238E27FC236}">
                  <a16:creationId xmlns:a16="http://schemas.microsoft.com/office/drawing/2014/main" id="{2C98B9B6-ED19-0BB6-001E-1D55F70ECC9F}"/>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4" name="Freeform 18">
              <a:extLst>
                <a:ext uri="{FF2B5EF4-FFF2-40B4-BE49-F238E27FC236}">
                  <a16:creationId xmlns:a16="http://schemas.microsoft.com/office/drawing/2014/main" id="{CD27DAF0-CC9F-0F1F-978A-F6AC7F242884}"/>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5" name="Freeform 19">
              <a:extLst>
                <a:ext uri="{FF2B5EF4-FFF2-40B4-BE49-F238E27FC236}">
                  <a16:creationId xmlns:a16="http://schemas.microsoft.com/office/drawing/2014/main" id="{3D3268B8-EE1D-B99F-436B-3A705AAB23EC}"/>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6" name="Freeform 20">
              <a:extLst>
                <a:ext uri="{FF2B5EF4-FFF2-40B4-BE49-F238E27FC236}">
                  <a16:creationId xmlns:a16="http://schemas.microsoft.com/office/drawing/2014/main" id="{E3165962-FB4D-AAFE-BE2F-07DCDAA51B96}"/>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7" name="Freeform 21">
              <a:extLst>
                <a:ext uri="{FF2B5EF4-FFF2-40B4-BE49-F238E27FC236}">
                  <a16:creationId xmlns:a16="http://schemas.microsoft.com/office/drawing/2014/main" id="{C9789AC4-4F0B-C03D-9F0F-A59D0093A859}"/>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8" name="Freeform 22">
              <a:extLst>
                <a:ext uri="{FF2B5EF4-FFF2-40B4-BE49-F238E27FC236}">
                  <a16:creationId xmlns:a16="http://schemas.microsoft.com/office/drawing/2014/main" id="{571E8528-3849-9AD4-16AA-28CD5581C862}"/>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9" name="Freeform 23">
              <a:extLst>
                <a:ext uri="{FF2B5EF4-FFF2-40B4-BE49-F238E27FC236}">
                  <a16:creationId xmlns:a16="http://schemas.microsoft.com/office/drawing/2014/main" id="{3BD40AEE-96E7-A8E8-2765-2D901C88D7D9}"/>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0" name="Freeform 24">
              <a:extLst>
                <a:ext uri="{FF2B5EF4-FFF2-40B4-BE49-F238E27FC236}">
                  <a16:creationId xmlns:a16="http://schemas.microsoft.com/office/drawing/2014/main" id="{6CBD8197-9CC0-CC77-3D71-7B3C17824837}"/>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1" name="Freeform 25">
              <a:extLst>
                <a:ext uri="{FF2B5EF4-FFF2-40B4-BE49-F238E27FC236}">
                  <a16:creationId xmlns:a16="http://schemas.microsoft.com/office/drawing/2014/main" id="{B31437B1-1249-94BE-4179-3F7A258AA26D}"/>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2" name="Freeform 26">
              <a:extLst>
                <a:ext uri="{FF2B5EF4-FFF2-40B4-BE49-F238E27FC236}">
                  <a16:creationId xmlns:a16="http://schemas.microsoft.com/office/drawing/2014/main" id="{1B54A679-ABF4-1B28-CD8F-C20ED6CDB08A}"/>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3" name="Freeform 27">
              <a:extLst>
                <a:ext uri="{FF2B5EF4-FFF2-40B4-BE49-F238E27FC236}">
                  <a16:creationId xmlns:a16="http://schemas.microsoft.com/office/drawing/2014/main" id="{D19C6C64-F4FD-51CA-E1BA-F57E08A45FC6}"/>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4" name="Freeform 28">
              <a:extLst>
                <a:ext uri="{FF2B5EF4-FFF2-40B4-BE49-F238E27FC236}">
                  <a16:creationId xmlns:a16="http://schemas.microsoft.com/office/drawing/2014/main" id="{C8F9EB13-02BF-E9A5-7F0C-D2C98CB05F1D}"/>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5" name="Freeform 29">
              <a:extLst>
                <a:ext uri="{FF2B5EF4-FFF2-40B4-BE49-F238E27FC236}">
                  <a16:creationId xmlns:a16="http://schemas.microsoft.com/office/drawing/2014/main" id="{DEE76975-83B7-7220-1DA8-B3904C3D40A7}"/>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6" name="Freeform 30">
              <a:extLst>
                <a:ext uri="{FF2B5EF4-FFF2-40B4-BE49-F238E27FC236}">
                  <a16:creationId xmlns:a16="http://schemas.microsoft.com/office/drawing/2014/main" id="{4CE855E4-8940-9D69-78A1-0985A11D3DFE}"/>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7" name="Freeform 31">
              <a:extLst>
                <a:ext uri="{FF2B5EF4-FFF2-40B4-BE49-F238E27FC236}">
                  <a16:creationId xmlns:a16="http://schemas.microsoft.com/office/drawing/2014/main" id="{E7BAC83D-7A9F-09F5-843E-336C71ECF1D5}"/>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8" name="Freeform 32">
              <a:extLst>
                <a:ext uri="{FF2B5EF4-FFF2-40B4-BE49-F238E27FC236}">
                  <a16:creationId xmlns:a16="http://schemas.microsoft.com/office/drawing/2014/main" id="{33B5285E-31EC-9CCE-7276-DCA06F5FE8D0}"/>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9" name="Freeform 33">
              <a:extLst>
                <a:ext uri="{FF2B5EF4-FFF2-40B4-BE49-F238E27FC236}">
                  <a16:creationId xmlns:a16="http://schemas.microsoft.com/office/drawing/2014/main" id="{AE180FD7-3001-B7D5-4379-0D6E4BC0EDEA}"/>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0" name="Freeform 34">
              <a:extLst>
                <a:ext uri="{FF2B5EF4-FFF2-40B4-BE49-F238E27FC236}">
                  <a16:creationId xmlns:a16="http://schemas.microsoft.com/office/drawing/2014/main" id="{4DE2A08E-F21F-97F9-5140-62BC3CB2F271}"/>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1" name="Freeform 35">
              <a:extLst>
                <a:ext uri="{FF2B5EF4-FFF2-40B4-BE49-F238E27FC236}">
                  <a16:creationId xmlns:a16="http://schemas.microsoft.com/office/drawing/2014/main" id="{6D861FE9-DC24-C30E-02E8-FC1C60DA9BC5}"/>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2" name="Freeform 36">
              <a:extLst>
                <a:ext uri="{FF2B5EF4-FFF2-40B4-BE49-F238E27FC236}">
                  <a16:creationId xmlns:a16="http://schemas.microsoft.com/office/drawing/2014/main" id="{A8D2F166-6910-000C-0893-3CC372CFF5F3}"/>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3" name="Freeform 37">
              <a:extLst>
                <a:ext uri="{FF2B5EF4-FFF2-40B4-BE49-F238E27FC236}">
                  <a16:creationId xmlns:a16="http://schemas.microsoft.com/office/drawing/2014/main" id="{A6F15025-B562-6D0D-53B0-265C5CFE1DA0}"/>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4" name="Freeform 38">
              <a:extLst>
                <a:ext uri="{FF2B5EF4-FFF2-40B4-BE49-F238E27FC236}">
                  <a16:creationId xmlns:a16="http://schemas.microsoft.com/office/drawing/2014/main" id="{7D117804-A143-A652-327B-5A7A7B8F0424}"/>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5" name="Freeform 39">
              <a:extLst>
                <a:ext uri="{FF2B5EF4-FFF2-40B4-BE49-F238E27FC236}">
                  <a16:creationId xmlns:a16="http://schemas.microsoft.com/office/drawing/2014/main" id="{6AD6C924-6955-D0BB-5AF4-C8C8368B2F6A}"/>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6" name="Line 40">
              <a:extLst>
                <a:ext uri="{FF2B5EF4-FFF2-40B4-BE49-F238E27FC236}">
                  <a16:creationId xmlns:a16="http://schemas.microsoft.com/office/drawing/2014/main" id="{3C49983F-8DB6-E740-8D7A-42A1BDC578EC}"/>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7" name="Freeform 41">
              <a:extLst>
                <a:ext uri="{FF2B5EF4-FFF2-40B4-BE49-F238E27FC236}">
                  <a16:creationId xmlns:a16="http://schemas.microsoft.com/office/drawing/2014/main" id="{D2AE09BE-6D38-064C-A830-4BCFA82B22F7}"/>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8" name="Freeform 42">
              <a:extLst>
                <a:ext uri="{FF2B5EF4-FFF2-40B4-BE49-F238E27FC236}">
                  <a16:creationId xmlns:a16="http://schemas.microsoft.com/office/drawing/2014/main" id="{9F5A7968-DE0B-7AA2-5AC9-56336FBF8029}"/>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9" name="Freeform 43">
              <a:extLst>
                <a:ext uri="{FF2B5EF4-FFF2-40B4-BE49-F238E27FC236}">
                  <a16:creationId xmlns:a16="http://schemas.microsoft.com/office/drawing/2014/main" id="{AC261543-8DDD-E46A-79F4-9D07B7592EF3}"/>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0" name="Freeform 44">
              <a:extLst>
                <a:ext uri="{FF2B5EF4-FFF2-40B4-BE49-F238E27FC236}">
                  <a16:creationId xmlns:a16="http://schemas.microsoft.com/office/drawing/2014/main" id="{8AD1F2AA-E0BC-C3DE-DC5F-85DF15E9CECD}"/>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1" name="Freeform 45">
              <a:extLst>
                <a:ext uri="{FF2B5EF4-FFF2-40B4-BE49-F238E27FC236}">
                  <a16:creationId xmlns:a16="http://schemas.microsoft.com/office/drawing/2014/main" id="{2F4C45A1-20F9-580B-5077-CDA058A2C2C2}"/>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2" name="Line 46">
              <a:extLst>
                <a:ext uri="{FF2B5EF4-FFF2-40B4-BE49-F238E27FC236}">
                  <a16:creationId xmlns:a16="http://schemas.microsoft.com/office/drawing/2014/main" id="{A5A1CEFD-8C11-0758-19AB-38734C0B5ABD}"/>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3" name="Freeform 47">
              <a:extLst>
                <a:ext uri="{FF2B5EF4-FFF2-40B4-BE49-F238E27FC236}">
                  <a16:creationId xmlns:a16="http://schemas.microsoft.com/office/drawing/2014/main" id="{2870CBED-1C12-2871-FC29-244F3C1FEA9F}"/>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grpSp>
      <p:cxnSp>
        <p:nvCxnSpPr>
          <p:cNvPr id="105" name="Straight Connector 104">
            <a:extLst>
              <a:ext uri="{FF2B5EF4-FFF2-40B4-BE49-F238E27FC236}">
                <a16:creationId xmlns:a16="http://schemas.microsoft.com/office/drawing/2014/main" id="{0DEECFA7-F135-0D1A-3CCD-FB3BE28415EC}"/>
              </a:ext>
            </a:extLst>
          </p:cNvPr>
          <p:cNvCxnSpPr>
            <a:cxnSpLocks/>
            <a:stCxn id="89" idx="1"/>
          </p:cNvCxnSpPr>
          <p:nvPr/>
        </p:nvCxnSpPr>
        <p:spPr>
          <a:xfrm>
            <a:off x="2093159" y="1485015"/>
            <a:ext cx="2937629" cy="0"/>
          </a:xfrm>
          <a:prstGeom prst="line">
            <a:avLst/>
          </a:prstGeom>
          <a:noFill/>
          <a:ln w="38100" cap="rnd" cmpd="sng" algn="ctr">
            <a:solidFill>
              <a:srgbClr val="272727"/>
            </a:solidFill>
            <a:prstDash val="dash"/>
            <a:miter lim="800000"/>
          </a:ln>
          <a:effectLst/>
        </p:spPr>
      </p:cxnSp>
      <p:cxnSp>
        <p:nvCxnSpPr>
          <p:cNvPr id="106" name="Straight Connector 105">
            <a:extLst>
              <a:ext uri="{FF2B5EF4-FFF2-40B4-BE49-F238E27FC236}">
                <a16:creationId xmlns:a16="http://schemas.microsoft.com/office/drawing/2014/main" id="{648DFE49-072F-FBE9-0B40-1713C5A65420}"/>
              </a:ext>
            </a:extLst>
          </p:cNvPr>
          <p:cNvCxnSpPr>
            <a:cxnSpLocks/>
          </p:cNvCxnSpPr>
          <p:nvPr/>
        </p:nvCxnSpPr>
        <p:spPr>
          <a:xfrm>
            <a:off x="2071379" y="6589607"/>
            <a:ext cx="2959409" cy="0"/>
          </a:xfrm>
          <a:prstGeom prst="line">
            <a:avLst/>
          </a:prstGeom>
          <a:noFill/>
          <a:ln w="38100" cap="rnd" cmpd="sng" algn="ctr">
            <a:solidFill>
              <a:srgbClr val="FFFFFF">
                <a:lumMod val="85000"/>
              </a:srgbClr>
            </a:solidFill>
            <a:prstDash val="dash"/>
            <a:miter lim="800000"/>
          </a:ln>
          <a:effectLst/>
        </p:spPr>
      </p:cxnSp>
      <p:sp>
        <p:nvSpPr>
          <p:cNvPr id="107" name="Down Arrow 58">
            <a:extLst>
              <a:ext uri="{FF2B5EF4-FFF2-40B4-BE49-F238E27FC236}">
                <a16:creationId xmlns:a16="http://schemas.microsoft.com/office/drawing/2014/main" id="{5624C42E-169A-153D-2978-AEF03E4F6CB7}"/>
              </a:ext>
            </a:extLst>
          </p:cNvPr>
          <p:cNvSpPr/>
          <p:nvPr/>
        </p:nvSpPr>
        <p:spPr>
          <a:xfrm>
            <a:off x="4866285" y="2161084"/>
            <a:ext cx="359671" cy="912951"/>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8" name="Down Arrow 59">
            <a:extLst>
              <a:ext uri="{FF2B5EF4-FFF2-40B4-BE49-F238E27FC236}">
                <a16:creationId xmlns:a16="http://schemas.microsoft.com/office/drawing/2014/main" id="{88C1D345-4642-6DEC-3C8D-B03725D2BB5F}"/>
              </a:ext>
            </a:extLst>
          </p:cNvPr>
          <p:cNvSpPr/>
          <p:nvPr/>
        </p:nvSpPr>
        <p:spPr>
          <a:xfrm flipV="1">
            <a:off x="4866285" y="1571359"/>
            <a:ext cx="359671" cy="589726"/>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9" name="Down Arrow 60">
            <a:extLst>
              <a:ext uri="{FF2B5EF4-FFF2-40B4-BE49-F238E27FC236}">
                <a16:creationId xmlns:a16="http://schemas.microsoft.com/office/drawing/2014/main" id="{5053F568-B9AD-410C-B375-FF322A77590B}"/>
              </a:ext>
            </a:extLst>
          </p:cNvPr>
          <p:cNvSpPr/>
          <p:nvPr/>
        </p:nvSpPr>
        <p:spPr>
          <a:xfrm>
            <a:off x="4866285" y="4161208"/>
            <a:ext cx="359671" cy="2365722"/>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0" name="Down Arrow 61">
            <a:extLst>
              <a:ext uri="{FF2B5EF4-FFF2-40B4-BE49-F238E27FC236}">
                <a16:creationId xmlns:a16="http://schemas.microsoft.com/office/drawing/2014/main" id="{F820F9B4-2622-BB4A-B244-5C545DB3E9D1}"/>
              </a:ext>
            </a:extLst>
          </p:cNvPr>
          <p:cNvSpPr/>
          <p:nvPr/>
        </p:nvSpPr>
        <p:spPr>
          <a:xfrm flipV="1">
            <a:off x="4866285" y="3136711"/>
            <a:ext cx="359671" cy="1611710"/>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1" name="TextBox 110">
            <a:extLst>
              <a:ext uri="{FF2B5EF4-FFF2-40B4-BE49-F238E27FC236}">
                <a16:creationId xmlns:a16="http://schemas.microsoft.com/office/drawing/2014/main" id="{D70848F9-A9A5-41D7-62E2-6CAB438CE8BC}"/>
              </a:ext>
            </a:extLst>
          </p:cNvPr>
          <p:cNvSpPr txBox="1"/>
          <p:nvPr/>
        </p:nvSpPr>
        <p:spPr>
          <a:xfrm>
            <a:off x="5641694" y="1623483"/>
            <a:ext cx="2560124" cy="338554"/>
          </a:xfrm>
          <a:prstGeom prst="rect">
            <a:avLst/>
          </a:prstGeom>
          <a:noFill/>
        </p:spPr>
        <p:txBody>
          <a:bodyPr wrap="none" rtlCol="0" anchor="ctr" anchorCtr="0">
            <a:spAutoFit/>
          </a:bodyPr>
          <a:lstStyle/>
          <a:p>
            <a:pPr defTabSz="914217"/>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Job Specification covered</a:t>
            </a:r>
          </a:p>
        </p:txBody>
      </p:sp>
      <p:sp>
        <p:nvSpPr>
          <p:cNvPr id="112" name="Subtitle 2">
            <a:extLst>
              <a:ext uri="{FF2B5EF4-FFF2-40B4-BE49-F238E27FC236}">
                <a16:creationId xmlns:a16="http://schemas.microsoft.com/office/drawing/2014/main" id="{1575E5BF-2F2F-5B22-F74A-E609218674F5}"/>
              </a:ext>
            </a:extLst>
          </p:cNvPr>
          <p:cNvSpPr txBox="1">
            <a:spLocks/>
          </p:cNvSpPr>
          <p:nvPr/>
        </p:nvSpPr>
        <p:spPr>
          <a:xfrm>
            <a:off x="5584981" y="1938983"/>
            <a:ext cx="5649496" cy="10151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75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272727"/>
                </a:solidFill>
                <a:effectLst/>
                <a:uLnTx/>
                <a:uFillTx/>
                <a:latin typeface="+mn-lt"/>
                <a:ea typeface="Open Sans Light" panose="020B0306030504020204" pitchFamily="34" charset="0"/>
                <a:cs typeface="Open Sans Light" panose="020B0306030504020204" pitchFamily="34" charset="0"/>
              </a:rPr>
              <a:t>Most companies will cover the Job description from a high level and keep the drivers low in the KAM role leaving most of the emerging tasks to be discovered by the incoming candidate in our estimation about 1/3 off the job specification will be visible to the candidate </a:t>
            </a:r>
            <a:endParaRPr kumimoji="0" lang="en-US" sz="1200" b="0" i="0" u="none" strike="noStrike" kern="1200" cap="none" spc="0" normalizeH="0" baseline="0" noProof="0" dirty="0">
              <a:ln>
                <a:noFill/>
              </a:ln>
              <a:solidFill>
                <a:srgbClr val="272727"/>
              </a:solidFill>
              <a:effectLst/>
              <a:uLnTx/>
              <a:uFillTx/>
              <a:latin typeface="+mn-lt"/>
              <a:ea typeface="Open Sans Light" panose="020B0306030504020204" pitchFamily="34" charset="0"/>
              <a:cs typeface="Open Sans Light" panose="020B0306030504020204" pitchFamily="34" charset="0"/>
            </a:endParaRPr>
          </a:p>
        </p:txBody>
      </p:sp>
      <p:sp>
        <p:nvSpPr>
          <p:cNvPr id="113" name="TextBox 112">
            <a:extLst>
              <a:ext uri="{FF2B5EF4-FFF2-40B4-BE49-F238E27FC236}">
                <a16:creationId xmlns:a16="http://schemas.microsoft.com/office/drawing/2014/main" id="{B3B41987-EFD7-5E19-18AB-A91864DC97BA}"/>
              </a:ext>
            </a:extLst>
          </p:cNvPr>
          <p:cNvSpPr txBox="1"/>
          <p:nvPr/>
        </p:nvSpPr>
        <p:spPr>
          <a:xfrm>
            <a:off x="5641694" y="3785804"/>
            <a:ext cx="2988126" cy="338554"/>
          </a:xfrm>
          <a:prstGeom prst="rect">
            <a:avLst/>
          </a:prstGeom>
          <a:noFill/>
        </p:spPr>
        <p:txBody>
          <a:bodyPr wrap="none" rtlCol="0" anchor="ctr" anchorCtr="0">
            <a:spAutoFit/>
          </a:bodyPr>
          <a:lstStyle/>
          <a:p>
            <a:pPr defTabSz="914217"/>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Job Specification not covered </a:t>
            </a:r>
          </a:p>
        </p:txBody>
      </p:sp>
      <p:sp>
        <p:nvSpPr>
          <p:cNvPr id="115" name="TextBox 114">
            <a:extLst>
              <a:ext uri="{FF2B5EF4-FFF2-40B4-BE49-F238E27FC236}">
                <a16:creationId xmlns:a16="http://schemas.microsoft.com/office/drawing/2014/main" id="{5C28B3E1-80D7-0290-4EC0-7C6D42D7FDA8}"/>
              </a:ext>
            </a:extLst>
          </p:cNvPr>
          <p:cNvSpPr txBox="1"/>
          <p:nvPr/>
        </p:nvSpPr>
        <p:spPr>
          <a:xfrm>
            <a:off x="3800583" y="1867525"/>
            <a:ext cx="790601" cy="461665"/>
          </a:xfrm>
          <a:prstGeom prst="rect">
            <a:avLst/>
          </a:prstGeom>
          <a:noFill/>
        </p:spPr>
        <p:txBody>
          <a:bodyPr wrap="none" rtlCol="0">
            <a:spAutoFit/>
          </a:bodyPr>
          <a:lstStyle/>
          <a:p>
            <a:pPr algn="r" defTabSz="914217"/>
            <a:r>
              <a:rPr lang="en-GB"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33</a:t>
            </a:r>
            <a:r>
              <a:rPr lang="en-US"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6" name="TextBox 115">
            <a:extLst>
              <a:ext uri="{FF2B5EF4-FFF2-40B4-BE49-F238E27FC236}">
                <a16:creationId xmlns:a16="http://schemas.microsoft.com/office/drawing/2014/main" id="{4A7A1E8A-88AD-3059-3D56-01CF1D08F368}"/>
              </a:ext>
            </a:extLst>
          </p:cNvPr>
          <p:cNvSpPr txBox="1"/>
          <p:nvPr/>
        </p:nvSpPr>
        <p:spPr>
          <a:xfrm>
            <a:off x="3800583" y="4404554"/>
            <a:ext cx="790601" cy="461665"/>
          </a:xfrm>
          <a:prstGeom prst="rect">
            <a:avLst/>
          </a:prstGeom>
          <a:noFill/>
        </p:spPr>
        <p:txBody>
          <a:bodyPr wrap="none" rtlCol="0">
            <a:spAutoFit/>
          </a:bodyPr>
          <a:lstStyle/>
          <a:p>
            <a:pPr algn="r" defTabSz="914217"/>
            <a:r>
              <a:rPr lang="en-US" sz="2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66%</a:t>
            </a:r>
          </a:p>
        </p:txBody>
      </p:sp>
      <p:pic>
        <p:nvPicPr>
          <p:cNvPr id="119" name="Picture 118" descr="Logo&#10;&#10;Description automatically generated">
            <a:extLst>
              <a:ext uri="{FF2B5EF4-FFF2-40B4-BE49-F238E27FC236}">
                <a16:creationId xmlns:a16="http://schemas.microsoft.com/office/drawing/2014/main" id="{471CA32C-BC89-F55F-88AB-3903B1A5A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0" name="Footer Placeholder 3">
            <a:extLst>
              <a:ext uri="{FF2B5EF4-FFF2-40B4-BE49-F238E27FC236}">
                <a16:creationId xmlns:a16="http://schemas.microsoft.com/office/drawing/2014/main" id="{70CCF282-99F7-1EB2-CF4B-BE8FA558A661}"/>
              </a:ext>
            </a:extLst>
          </p:cNvPr>
          <p:cNvSpPr>
            <a:spLocks noGrp="1"/>
          </p:cNvSpPr>
          <p:nvPr>
            <p:ph type="ftr" sz="quarter" idx="11"/>
          </p:nvPr>
        </p:nvSpPr>
        <p:spPr>
          <a:xfrm>
            <a:off x="4038600" y="6356350"/>
            <a:ext cx="4114800" cy="365125"/>
          </a:xfrm>
        </p:spPr>
        <p:txBody>
          <a:bodyPr/>
          <a:lstStyle/>
          <a:p>
            <a:r>
              <a:rPr lang="en-GB" dirty="0">
                <a:solidFill>
                  <a:schemeClr val="bg1"/>
                </a:solidFill>
              </a:rPr>
              <a:t>www.upskilpro.</a:t>
            </a:r>
            <a:r>
              <a:rPr lang="en-GB" dirty="0">
                <a:solidFill>
                  <a:schemeClr val="bg1"/>
                </a:solidFill>
                <a:cs typeface="Arial" panose="020B0604020202020204" pitchFamily="34" charset="0"/>
              </a:rPr>
              <a:t>com</a:t>
            </a:r>
          </a:p>
        </p:txBody>
      </p:sp>
      <p:sp>
        <p:nvSpPr>
          <p:cNvPr id="121" name="Subtitle 2">
            <a:extLst>
              <a:ext uri="{FF2B5EF4-FFF2-40B4-BE49-F238E27FC236}">
                <a16:creationId xmlns:a16="http://schemas.microsoft.com/office/drawing/2014/main" id="{8480C4ED-E181-F727-2ADB-07485059A230}"/>
              </a:ext>
            </a:extLst>
          </p:cNvPr>
          <p:cNvSpPr txBox="1">
            <a:spLocks/>
          </p:cNvSpPr>
          <p:nvPr/>
        </p:nvSpPr>
        <p:spPr>
          <a:xfrm>
            <a:off x="5543732" y="4374288"/>
            <a:ext cx="5649496" cy="146986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750"/>
              </a:lnSpc>
              <a:spcBef>
                <a:spcPct val="20000"/>
              </a:spcBef>
              <a:spcAft>
                <a:spcPts val="0"/>
              </a:spcAft>
              <a:buClrTx/>
              <a:buSzTx/>
              <a:buFont typeface="Arial"/>
              <a:buNone/>
              <a:tabLst/>
              <a:defRPr/>
            </a:pPr>
            <a:r>
              <a:rPr lang="en-GB" sz="1200" dirty="0">
                <a:solidFill>
                  <a:schemeClr val="bg1"/>
                </a:solidFill>
                <a:latin typeface="+mn-lt"/>
                <a:ea typeface="Open Sans Light" panose="020B0306030504020204" pitchFamily="34" charset="0"/>
                <a:cs typeface="Open Sans Light" panose="020B0306030504020204" pitchFamily="34" charset="0"/>
              </a:rPr>
              <a:t>About </a:t>
            </a:r>
            <a:r>
              <a:rPr kumimoji="0" lang="en-GB"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2/3</a:t>
            </a:r>
            <a:r>
              <a:rPr kumimoji="0" lang="en-GB" sz="1200" b="0" i="0" u="none" strike="noStrike" kern="1200" cap="none" spc="0" normalizeH="0" baseline="3000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rd</a:t>
            </a:r>
            <a:r>
              <a:rPr kumimoji="0" lang="en-GB"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  of the job description delivery which is not covered comes with experience, time, and effort from the KAM manager this leads to constant evaluation of the job and the tasks at hand. In our experience the job specification will vary from country ,category ,company expectations ,seniority ,financials and the product life cycle accordingly we recommend breaking up key account roles into three or four levels of seniority to give teams time to develop .</a:t>
            </a:r>
            <a:endParaRPr kumimoji="0" lang="en-US"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4403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9A691C63-77F1-629D-9D8A-E94E69E44841}"/>
              </a:ext>
            </a:extLst>
          </p:cNvPr>
          <p:cNvSpPr/>
          <p:nvPr/>
        </p:nvSpPr>
        <p:spPr>
          <a:xfrm>
            <a:off x="544328" y="2693297"/>
            <a:ext cx="2476500" cy="24765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82E82A0E-10F3-3F79-5212-ECB58014C163}"/>
              </a:ext>
            </a:extLst>
          </p:cNvPr>
          <p:cNvSpPr/>
          <p:nvPr/>
        </p:nvSpPr>
        <p:spPr>
          <a:xfrm rot="5400000">
            <a:off x="-2532" y="2156344"/>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B1117B4-678F-C238-5EF6-FA0091C44782}"/>
              </a:ext>
            </a:extLst>
          </p:cNvPr>
          <p:cNvSpPr/>
          <p:nvPr/>
        </p:nvSpPr>
        <p:spPr>
          <a:xfrm>
            <a:off x="1730071" y="21033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BEF5684F-1F7E-7263-33E4-A81D853CD12E}"/>
              </a:ext>
            </a:extLst>
          </p:cNvPr>
          <p:cNvSpPr/>
          <p:nvPr/>
        </p:nvSpPr>
        <p:spPr>
          <a:xfrm>
            <a:off x="1730071" y="559418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45137918-7DCB-4F9C-D297-463EED86EDFB}"/>
              </a:ext>
            </a:extLst>
          </p:cNvPr>
          <p:cNvSpPr/>
          <p:nvPr/>
        </p:nvSpPr>
        <p:spPr>
          <a:xfrm>
            <a:off x="3237296" y="3011583"/>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EA8C08A9-74B2-3960-4900-1C35CF69A062}"/>
              </a:ext>
            </a:extLst>
          </p:cNvPr>
          <p:cNvSpPr/>
          <p:nvPr/>
        </p:nvSpPr>
        <p:spPr>
          <a:xfrm>
            <a:off x="3326895" y="44857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73E0D12-4900-3AF2-428E-ABC98F7C32AD}"/>
              </a:ext>
            </a:extLst>
          </p:cNvPr>
          <p:cNvSpPr/>
          <p:nvPr/>
        </p:nvSpPr>
        <p:spPr>
          <a:xfrm>
            <a:off x="4095365" y="1393831"/>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FBEAB33-F28C-3C66-6D3D-D2B41B6128FB}"/>
              </a:ext>
            </a:extLst>
          </p:cNvPr>
          <p:cNvSpPr/>
          <p:nvPr/>
        </p:nvSpPr>
        <p:spPr>
          <a:xfrm>
            <a:off x="4095365" y="5675116"/>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162C6739-A9E2-D905-E1DA-B9C07395E3CB}"/>
              </a:ext>
            </a:extLst>
          </p:cNvPr>
          <p:cNvSpPr/>
          <p:nvPr/>
        </p:nvSpPr>
        <p:spPr>
          <a:xfrm>
            <a:off x="5553295" y="4255044"/>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D20D485D-1DE1-ABF5-CF1F-41B8D0615287}"/>
              </a:ext>
            </a:extLst>
          </p:cNvPr>
          <p:cNvSpPr/>
          <p:nvPr/>
        </p:nvSpPr>
        <p:spPr>
          <a:xfrm>
            <a:off x="5461548" y="2619740"/>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2" name="Straight Connector 51">
            <a:extLst>
              <a:ext uri="{FF2B5EF4-FFF2-40B4-BE49-F238E27FC236}">
                <a16:creationId xmlns:a16="http://schemas.microsoft.com/office/drawing/2014/main" id="{B029CA6D-2804-1DDA-6D09-AB9636886C29}"/>
              </a:ext>
            </a:extLst>
          </p:cNvPr>
          <p:cNvCxnSpPr>
            <a:cxnSpLocks/>
          </p:cNvCxnSpPr>
          <p:nvPr/>
        </p:nvCxnSpPr>
        <p:spPr>
          <a:xfrm flipH="1">
            <a:off x="3402530" y="3082692"/>
            <a:ext cx="2059018" cy="0"/>
          </a:xfrm>
          <a:prstGeom prst="line">
            <a:avLst/>
          </a:prstGeom>
          <a:noFill/>
          <a:ln w="38100" cap="flat" cmpd="sng" algn="ctr">
            <a:solidFill>
              <a:srgbClr val="FFFFFF">
                <a:lumMod val="85000"/>
              </a:srgbClr>
            </a:solidFill>
            <a:prstDash val="solid"/>
            <a:miter lim="800000"/>
          </a:ln>
          <a:effectLst/>
        </p:spPr>
      </p:cxnSp>
      <p:cxnSp>
        <p:nvCxnSpPr>
          <p:cNvPr id="53" name="Straight Connector 52">
            <a:extLst>
              <a:ext uri="{FF2B5EF4-FFF2-40B4-BE49-F238E27FC236}">
                <a16:creationId xmlns:a16="http://schemas.microsoft.com/office/drawing/2014/main" id="{F9CF5B3A-4722-7742-3A63-9E3407E066D6}"/>
              </a:ext>
            </a:extLst>
          </p:cNvPr>
          <p:cNvCxnSpPr>
            <a:cxnSpLocks/>
          </p:cNvCxnSpPr>
          <p:nvPr/>
        </p:nvCxnSpPr>
        <p:spPr>
          <a:xfrm flipH="1">
            <a:off x="2039902" y="1778259"/>
            <a:ext cx="2057400" cy="0"/>
          </a:xfrm>
          <a:prstGeom prst="line">
            <a:avLst/>
          </a:prstGeom>
          <a:noFill/>
          <a:ln w="38100" cap="flat" cmpd="sng" algn="ctr">
            <a:solidFill>
              <a:srgbClr val="FFFFFF">
                <a:lumMod val="85000"/>
              </a:srgbClr>
            </a:solidFill>
            <a:prstDash val="solid"/>
            <a:miter lim="800000"/>
          </a:ln>
          <a:effectLst/>
        </p:spPr>
      </p:cxnSp>
      <p:cxnSp>
        <p:nvCxnSpPr>
          <p:cNvPr id="54" name="Straight Connector 53">
            <a:extLst>
              <a:ext uri="{FF2B5EF4-FFF2-40B4-BE49-F238E27FC236}">
                <a16:creationId xmlns:a16="http://schemas.microsoft.com/office/drawing/2014/main" id="{4A1EECE6-6DAD-8602-BEE8-BB8CCF7BC2E7}"/>
              </a:ext>
            </a:extLst>
          </p:cNvPr>
          <p:cNvCxnSpPr>
            <a:cxnSpLocks/>
            <a:endCxn id="41" idx="0"/>
          </p:cNvCxnSpPr>
          <p:nvPr/>
        </p:nvCxnSpPr>
        <p:spPr>
          <a:xfrm flipH="1">
            <a:off x="1813199" y="1768928"/>
            <a:ext cx="242592" cy="334464"/>
          </a:xfrm>
          <a:prstGeom prst="line">
            <a:avLst/>
          </a:prstGeom>
          <a:noFill/>
          <a:ln w="38100" cap="flat" cmpd="sng" algn="ctr">
            <a:solidFill>
              <a:srgbClr val="FFFFFF">
                <a:lumMod val="85000"/>
              </a:srgbClr>
            </a:solidFill>
            <a:prstDash val="solid"/>
            <a:miter lim="800000"/>
          </a:ln>
          <a:effectLst/>
        </p:spPr>
      </p:cxnSp>
      <p:cxnSp>
        <p:nvCxnSpPr>
          <p:cNvPr id="55" name="Straight Connector 54">
            <a:extLst>
              <a:ext uri="{FF2B5EF4-FFF2-40B4-BE49-F238E27FC236}">
                <a16:creationId xmlns:a16="http://schemas.microsoft.com/office/drawing/2014/main" id="{0D6EE574-F860-727F-5CAA-5C215690212E}"/>
              </a:ext>
            </a:extLst>
          </p:cNvPr>
          <p:cNvCxnSpPr>
            <a:cxnSpLocks/>
          </p:cNvCxnSpPr>
          <p:nvPr/>
        </p:nvCxnSpPr>
        <p:spPr>
          <a:xfrm flipH="1" flipV="1">
            <a:off x="3430067" y="4582452"/>
            <a:ext cx="2107605" cy="2841"/>
          </a:xfrm>
          <a:prstGeom prst="line">
            <a:avLst/>
          </a:prstGeom>
          <a:noFill/>
          <a:ln w="38100" cap="flat" cmpd="sng" algn="ctr">
            <a:solidFill>
              <a:srgbClr val="FFFFFF">
                <a:lumMod val="85000"/>
              </a:srgbClr>
            </a:solidFill>
            <a:prstDash val="solid"/>
            <a:miter lim="800000"/>
          </a:ln>
          <a:effectLst/>
        </p:spPr>
      </p:cxnSp>
      <p:cxnSp>
        <p:nvCxnSpPr>
          <p:cNvPr id="56" name="Straight Connector 55">
            <a:extLst>
              <a:ext uri="{FF2B5EF4-FFF2-40B4-BE49-F238E27FC236}">
                <a16:creationId xmlns:a16="http://schemas.microsoft.com/office/drawing/2014/main" id="{517389D5-C872-62FE-0FD4-DD087E7BEDB2}"/>
              </a:ext>
            </a:extLst>
          </p:cNvPr>
          <p:cNvCxnSpPr>
            <a:cxnSpLocks/>
          </p:cNvCxnSpPr>
          <p:nvPr/>
        </p:nvCxnSpPr>
        <p:spPr>
          <a:xfrm flipH="1">
            <a:off x="2041823" y="6065852"/>
            <a:ext cx="2057400" cy="0"/>
          </a:xfrm>
          <a:prstGeom prst="line">
            <a:avLst/>
          </a:prstGeom>
          <a:noFill/>
          <a:ln w="38100" cap="flat" cmpd="sng" algn="ctr">
            <a:solidFill>
              <a:srgbClr val="FFFFFF">
                <a:lumMod val="85000"/>
              </a:srgbClr>
            </a:solidFill>
            <a:prstDash val="solid"/>
            <a:miter lim="800000"/>
          </a:ln>
          <a:effectLst/>
        </p:spPr>
      </p:cxnSp>
      <p:cxnSp>
        <p:nvCxnSpPr>
          <p:cNvPr id="57" name="Straight Connector 56">
            <a:extLst>
              <a:ext uri="{FF2B5EF4-FFF2-40B4-BE49-F238E27FC236}">
                <a16:creationId xmlns:a16="http://schemas.microsoft.com/office/drawing/2014/main" id="{E5654610-69EB-90EF-6B20-C17A3B4E2A43}"/>
              </a:ext>
            </a:extLst>
          </p:cNvPr>
          <p:cNvCxnSpPr>
            <a:cxnSpLocks/>
            <a:endCxn id="42" idx="4"/>
          </p:cNvCxnSpPr>
          <p:nvPr/>
        </p:nvCxnSpPr>
        <p:spPr>
          <a:xfrm flipH="1" flipV="1">
            <a:off x="1813199" y="5760435"/>
            <a:ext cx="233021" cy="314748"/>
          </a:xfrm>
          <a:prstGeom prst="line">
            <a:avLst/>
          </a:prstGeom>
          <a:noFill/>
          <a:ln w="38100" cap="flat" cmpd="sng" algn="ctr">
            <a:solidFill>
              <a:srgbClr val="FFFFFF">
                <a:lumMod val="85000"/>
              </a:srgbClr>
            </a:solidFill>
            <a:prstDash val="solid"/>
            <a:miter lim="800000"/>
          </a:ln>
          <a:effectLst/>
        </p:spPr>
      </p:cxnSp>
      <p:sp>
        <p:nvSpPr>
          <p:cNvPr id="58" name="TextBox 57">
            <a:extLst>
              <a:ext uri="{FF2B5EF4-FFF2-40B4-BE49-F238E27FC236}">
                <a16:creationId xmlns:a16="http://schemas.microsoft.com/office/drawing/2014/main" id="{4E185E01-68A6-EC56-AFD2-F30920F0B936}"/>
              </a:ext>
            </a:extLst>
          </p:cNvPr>
          <p:cNvSpPr txBox="1"/>
          <p:nvPr/>
        </p:nvSpPr>
        <p:spPr>
          <a:xfrm>
            <a:off x="2907190" y="1462424"/>
            <a:ext cx="1120820"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dirty="0"/>
              <a:t>Opportunity</a:t>
            </a:r>
            <a:endParaRPr lang="en-US" dirty="0"/>
          </a:p>
        </p:txBody>
      </p:sp>
      <p:sp>
        <p:nvSpPr>
          <p:cNvPr id="59" name="TextBox 58">
            <a:extLst>
              <a:ext uri="{FF2B5EF4-FFF2-40B4-BE49-F238E27FC236}">
                <a16:creationId xmlns:a16="http://schemas.microsoft.com/office/drawing/2014/main" id="{42E815FF-18AB-5EAA-D8EC-ABB360B14B45}"/>
              </a:ext>
            </a:extLst>
          </p:cNvPr>
          <p:cNvSpPr txBox="1"/>
          <p:nvPr/>
        </p:nvSpPr>
        <p:spPr>
          <a:xfrm>
            <a:off x="1896326" y="5819731"/>
            <a:ext cx="2212464" cy="523220"/>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pPr algn="ctr"/>
            <a:r>
              <a:rPr lang="en-GB" dirty="0"/>
              <a:t>Return on Investment </a:t>
            </a:r>
          </a:p>
          <a:p>
            <a:pPr algn="ctr"/>
            <a:r>
              <a:rPr lang="en-GB" dirty="0"/>
              <a:t>(RoI)</a:t>
            </a:r>
            <a:endParaRPr lang="en-US" dirty="0"/>
          </a:p>
        </p:txBody>
      </p:sp>
      <p:sp>
        <p:nvSpPr>
          <p:cNvPr id="60" name="TextBox 59">
            <a:extLst>
              <a:ext uri="{FF2B5EF4-FFF2-40B4-BE49-F238E27FC236}">
                <a16:creationId xmlns:a16="http://schemas.microsoft.com/office/drawing/2014/main" id="{70FE18BF-917C-2393-F0F9-6EBC87D6F77E}"/>
              </a:ext>
            </a:extLst>
          </p:cNvPr>
          <p:cNvSpPr txBox="1"/>
          <p:nvPr/>
        </p:nvSpPr>
        <p:spPr>
          <a:xfrm>
            <a:off x="4776467" y="2786626"/>
            <a:ext cx="489236"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a:t>Risk</a:t>
            </a:r>
            <a:endParaRPr lang="en-US" dirty="0"/>
          </a:p>
        </p:txBody>
      </p:sp>
      <p:sp>
        <p:nvSpPr>
          <p:cNvPr id="61" name="TextBox 60">
            <a:extLst>
              <a:ext uri="{FF2B5EF4-FFF2-40B4-BE49-F238E27FC236}">
                <a16:creationId xmlns:a16="http://schemas.microsoft.com/office/drawing/2014/main" id="{9845A13F-E2C2-C3E8-BA1D-E13E8AA96221}"/>
              </a:ext>
            </a:extLst>
          </p:cNvPr>
          <p:cNvSpPr txBox="1"/>
          <p:nvPr/>
        </p:nvSpPr>
        <p:spPr>
          <a:xfrm>
            <a:off x="3448291" y="4304470"/>
            <a:ext cx="2202847"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dirty="0"/>
              <a:t>Customer asset value</a:t>
            </a:r>
            <a:endParaRPr lang="en-US" dirty="0"/>
          </a:p>
        </p:txBody>
      </p:sp>
      <p:sp>
        <p:nvSpPr>
          <p:cNvPr id="63" name="Freeform 35">
            <a:extLst>
              <a:ext uri="{FF2B5EF4-FFF2-40B4-BE49-F238E27FC236}">
                <a16:creationId xmlns:a16="http://schemas.microsoft.com/office/drawing/2014/main" id="{85E0DEB9-92F5-D315-8BE7-1C56A6E469FE}"/>
              </a:ext>
            </a:extLst>
          </p:cNvPr>
          <p:cNvSpPr>
            <a:spLocks noChangeArrowheads="1"/>
          </p:cNvSpPr>
          <p:nvPr/>
        </p:nvSpPr>
        <p:spPr bwMode="auto">
          <a:xfrm>
            <a:off x="4272450" y="1652962"/>
            <a:ext cx="434002" cy="262551"/>
          </a:xfrm>
          <a:custGeom>
            <a:avLst/>
            <a:gdLst>
              <a:gd name="connsiteX0" fmla="*/ 642757 w 868003"/>
              <a:gd name="connsiteY0" fmla="*/ 407432 h 525101"/>
              <a:gd name="connsiteX1" fmla="*/ 620017 w 868003"/>
              <a:gd name="connsiteY1" fmla="*/ 416817 h 525101"/>
              <a:gd name="connsiteX2" fmla="*/ 610632 w 868003"/>
              <a:gd name="connsiteY2" fmla="*/ 439557 h 525101"/>
              <a:gd name="connsiteX3" fmla="*/ 620017 w 868003"/>
              <a:gd name="connsiteY3" fmla="*/ 461935 h 525101"/>
              <a:gd name="connsiteX4" fmla="*/ 642757 w 868003"/>
              <a:gd name="connsiteY4" fmla="*/ 471681 h 525101"/>
              <a:gd name="connsiteX5" fmla="*/ 665496 w 868003"/>
              <a:gd name="connsiteY5" fmla="*/ 461935 h 525101"/>
              <a:gd name="connsiteX6" fmla="*/ 674881 w 868003"/>
              <a:gd name="connsiteY6" fmla="*/ 439557 h 525101"/>
              <a:gd name="connsiteX7" fmla="*/ 665496 w 868003"/>
              <a:gd name="connsiteY7" fmla="*/ 416817 h 525101"/>
              <a:gd name="connsiteX8" fmla="*/ 642757 w 868003"/>
              <a:gd name="connsiteY8" fmla="*/ 407432 h 525101"/>
              <a:gd name="connsiteX9" fmla="*/ 190319 w 868003"/>
              <a:gd name="connsiteY9" fmla="*/ 407432 h 525101"/>
              <a:gd name="connsiteX10" fmla="*/ 167580 w 868003"/>
              <a:gd name="connsiteY10" fmla="*/ 416817 h 525101"/>
              <a:gd name="connsiteX11" fmla="*/ 158195 w 868003"/>
              <a:gd name="connsiteY11" fmla="*/ 439557 h 525101"/>
              <a:gd name="connsiteX12" fmla="*/ 167580 w 868003"/>
              <a:gd name="connsiteY12" fmla="*/ 461935 h 525101"/>
              <a:gd name="connsiteX13" fmla="*/ 190319 w 868003"/>
              <a:gd name="connsiteY13" fmla="*/ 471681 h 525101"/>
              <a:gd name="connsiteX14" fmla="*/ 213059 w 868003"/>
              <a:gd name="connsiteY14" fmla="*/ 461935 h 525101"/>
              <a:gd name="connsiteX15" fmla="*/ 222444 w 868003"/>
              <a:gd name="connsiteY15" fmla="*/ 439557 h 525101"/>
              <a:gd name="connsiteX16" fmla="*/ 213059 w 868003"/>
              <a:gd name="connsiteY16" fmla="*/ 416817 h 525101"/>
              <a:gd name="connsiteX17" fmla="*/ 190319 w 868003"/>
              <a:gd name="connsiteY17" fmla="*/ 407432 h 525101"/>
              <a:gd name="connsiteX18" fmla="*/ 642757 w 868003"/>
              <a:gd name="connsiteY18" fmla="*/ 354012 h 525101"/>
              <a:gd name="connsiteX19" fmla="*/ 703396 w 868003"/>
              <a:gd name="connsiteY19" fmla="*/ 378917 h 525101"/>
              <a:gd name="connsiteX20" fmla="*/ 728301 w 868003"/>
              <a:gd name="connsiteY20" fmla="*/ 439557 h 525101"/>
              <a:gd name="connsiteX21" fmla="*/ 703396 w 868003"/>
              <a:gd name="connsiteY21" fmla="*/ 499835 h 525101"/>
              <a:gd name="connsiteX22" fmla="*/ 642757 w 868003"/>
              <a:gd name="connsiteY22" fmla="*/ 525101 h 525101"/>
              <a:gd name="connsiteX23" fmla="*/ 582117 w 868003"/>
              <a:gd name="connsiteY23" fmla="*/ 499835 h 525101"/>
              <a:gd name="connsiteX24" fmla="*/ 557212 w 868003"/>
              <a:gd name="connsiteY24" fmla="*/ 439557 h 525101"/>
              <a:gd name="connsiteX25" fmla="*/ 582117 w 868003"/>
              <a:gd name="connsiteY25" fmla="*/ 378917 h 525101"/>
              <a:gd name="connsiteX26" fmla="*/ 642757 w 868003"/>
              <a:gd name="connsiteY26" fmla="*/ 354012 h 525101"/>
              <a:gd name="connsiteX27" fmla="*/ 190319 w 868003"/>
              <a:gd name="connsiteY27" fmla="*/ 354012 h 525101"/>
              <a:gd name="connsiteX28" fmla="*/ 250598 w 868003"/>
              <a:gd name="connsiteY28" fmla="*/ 378917 h 525101"/>
              <a:gd name="connsiteX29" fmla="*/ 275864 w 868003"/>
              <a:gd name="connsiteY29" fmla="*/ 439557 h 525101"/>
              <a:gd name="connsiteX30" fmla="*/ 250598 w 868003"/>
              <a:gd name="connsiteY30" fmla="*/ 499835 h 525101"/>
              <a:gd name="connsiteX31" fmla="*/ 190319 w 868003"/>
              <a:gd name="connsiteY31" fmla="*/ 525101 h 525101"/>
              <a:gd name="connsiteX32" fmla="*/ 129680 w 868003"/>
              <a:gd name="connsiteY32" fmla="*/ 499835 h 525101"/>
              <a:gd name="connsiteX33" fmla="*/ 104775 w 868003"/>
              <a:gd name="connsiteY33" fmla="*/ 439557 h 525101"/>
              <a:gd name="connsiteX34" fmla="*/ 129680 w 868003"/>
              <a:gd name="connsiteY34" fmla="*/ 378917 h 525101"/>
              <a:gd name="connsiteX35" fmla="*/ 190319 w 868003"/>
              <a:gd name="connsiteY35" fmla="*/ 354012 h 525101"/>
              <a:gd name="connsiteX36" fmla="*/ 227000 w 868003"/>
              <a:gd name="connsiteY36" fmla="*/ 186497 h 525101"/>
              <a:gd name="connsiteX37" fmla="*/ 202132 w 868003"/>
              <a:gd name="connsiteY37" fmla="*/ 188660 h 525101"/>
              <a:gd name="connsiteX38" fmla="*/ 121759 w 868003"/>
              <a:gd name="connsiteY38" fmla="*/ 227950 h 525101"/>
              <a:gd name="connsiteX39" fmla="*/ 87520 w 868003"/>
              <a:gd name="connsiteY39" fmla="*/ 269042 h 525101"/>
              <a:gd name="connsiteX40" fmla="*/ 202132 w 868003"/>
              <a:gd name="connsiteY40" fmla="*/ 269042 h 525101"/>
              <a:gd name="connsiteX41" fmla="*/ 315912 w 868003"/>
              <a:gd name="connsiteY41" fmla="*/ 269042 h 525101"/>
              <a:gd name="connsiteX42" fmla="*/ 315912 w 868003"/>
              <a:gd name="connsiteY42" fmla="*/ 186497 h 525101"/>
              <a:gd name="connsiteX43" fmla="*/ 333565 w 868003"/>
              <a:gd name="connsiteY43" fmla="*/ 0 h 525101"/>
              <a:gd name="connsiteX44" fmla="*/ 840464 w 868003"/>
              <a:gd name="connsiteY44" fmla="*/ 0 h 525101"/>
              <a:gd name="connsiteX45" fmla="*/ 858477 w 868003"/>
              <a:gd name="connsiteY45" fmla="*/ 17612 h 525101"/>
              <a:gd name="connsiteX46" fmla="*/ 858477 w 868003"/>
              <a:gd name="connsiteY46" fmla="*/ 422275 h 525101"/>
              <a:gd name="connsiteX47" fmla="*/ 868003 w 868003"/>
              <a:gd name="connsiteY47" fmla="*/ 422275 h 525101"/>
              <a:gd name="connsiteX48" fmla="*/ 868003 w 868003"/>
              <a:gd name="connsiteY48" fmla="*/ 456847 h 525101"/>
              <a:gd name="connsiteX49" fmla="*/ 839974 w 868003"/>
              <a:gd name="connsiteY49" fmla="*/ 456847 h 525101"/>
              <a:gd name="connsiteX50" fmla="*/ 742950 w 868003"/>
              <a:gd name="connsiteY50" fmla="*/ 456847 h 525101"/>
              <a:gd name="connsiteX51" fmla="*/ 743078 w 868003"/>
              <a:gd name="connsiteY51" fmla="*/ 455311 h 525101"/>
              <a:gd name="connsiteX52" fmla="*/ 739588 w 868003"/>
              <a:gd name="connsiteY52" fmla="*/ 408092 h 525101"/>
              <a:gd name="connsiteX53" fmla="*/ 714369 w 868003"/>
              <a:gd name="connsiteY53" fmla="*/ 366623 h 525101"/>
              <a:gd name="connsiteX54" fmla="*/ 641595 w 868003"/>
              <a:gd name="connsiteY54" fmla="*/ 336071 h 525101"/>
              <a:gd name="connsiteX55" fmla="*/ 568821 w 868003"/>
              <a:gd name="connsiteY55" fmla="*/ 366623 h 525101"/>
              <a:gd name="connsiteX56" fmla="*/ 538558 w 868003"/>
              <a:gd name="connsiteY56" fmla="*/ 439228 h 525101"/>
              <a:gd name="connsiteX57" fmla="*/ 539999 w 868003"/>
              <a:gd name="connsiteY57" fmla="*/ 456841 h 525101"/>
              <a:gd name="connsiteX58" fmla="*/ 335006 w 868003"/>
              <a:gd name="connsiteY58" fmla="*/ 456841 h 525101"/>
              <a:gd name="connsiteX59" fmla="*/ 333565 w 868003"/>
              <a:gd name="connsiteY59" fmla="*/ 456841 h 525101"/>
              <a:gd name="connsiteX60" fmla="*/ 333563 w 868003"/>
              <a:gd name="connsiteY60" fmla="*/ 456840 h 525101"/>
              <a:gd name="connsiteX61" fmla="*/ 295119 w 868003"/>
              <a:gd name="connsiteY61" fmla="*/ 456840 h 525101"/>
              <a:gd name="connsiteX62" fmla="*/ 296561 w 868003"/>
              <a:gd name="connsiteY62" fmla="*/ 439177 h 525101"/>
              <a:gd name="connsiteX63" fmla="*/ 295119 w 868003"/>
              <a:gd name="connsiteY63" fmla="*/ 421515 h 525101"/>
              <a:gd name="connsiteX64" fmla="*/ 294759 w 868003"/>
              <a:gd name="connsiteY64" fmla="*/ 420073 h 525101"/>
              <a:gd name="connsiteX65" fmla="*/ 294759 w 868003"/>
              <a:gd name="connsiteY65" fmla="*/ 419713 h 525101"/>
              <a:gd name="connsiteX66" fmla="*/ 294759 w 868003"/>
              <a:gd name="connsiteY66" fmla="*/ 418992 h 525101"/>
              <a:gd name="connsiteX67" fmla="*/ 294759 w 868003"/>
              <a:gd name="connsiteY67" fmla="*/ 418631 h 525101"/>
              <a:gd name="connsiteX68" fmla="*/ 294398 w 868003"/>
              <a:gd name="connsiteY68" fmla="*/ 417910 h 525101"/>
              <a:gd name="connsiteX69" fmla="*/ 294398 w 868003"/>
              <a:gd name="connsiteY69" fmla="*/ 417550 h 525101"/>
              <a:gd name="connsiteX70" fmla="*/ 294398 w 868003"/>
              <a:gd name="connsiteY70" fmla="*/ 416469 h 525101"/>
              <a:gd name="connsiteX71" fmla="*/ 294038 w 868003"/>
              <a:gd name="connsiteY71" fmla="*/ 415748 h 525101"/>
              <a:gd name="connsiteX72" fmla="*/ 293677 w 868003"/>
              <a:gd name="connsiteY72" fmla="*/ 415387 h 525101"/>
              <a:gd name="connsiteX73" fmla="*/ 293677 w 868003"/>
              <a:gd name="connsiteY73" fmla="*/ 415027 h 525101"/>
              <a:gd name="connsiteX74" fmla="*/ 293677 w 868003"/>
              <a:gd name="connsiteY74" fmla="*/ 414306 h 525101"/>
              <a:gd name="connsiteX75" fmla="*/ 293677 w 868003"/>
              <a:gd name="connsiteY75" fmla="*/ 413945 h 525101"/>
              <a:gd name="connsiteX76" fmla="*/ 293317 w 868003"/>
              <a:gd name="connsiteY76" fmla="*/ 412864 h 525101"/>
              <a:gd name="connsiteX77" fmla="*/ 292957 w 868003"/>
              <a:gd name="connsiteY77" fmla="*/ 411783 h 525101"/>
              <a:gd name="connsiteX78" fmla="*/ 292957 w 868003"/>
              <a:gd name="connsiteY78" fmla="*/ 411422 h 525101"/>
              <a:gd name="connsiteX79" fmla="*/ 292957 w 868003"/>
              <a:gd name="connsiteY79" fmla="*/ 410701 h 525101"/>
              <a:gd name="connsiteX80" fmla="*/ 292596 w 868003"/>
              <a:gd name="connsiteY80" fmla="*/ 409980 h 525101"/>
              <a:gd name="connsiteX81" fmla="*/ 292236 w 868003"/>
              <a:gd name="connsiteY81" fmla="*/ 409259 h 525101"/>
              <a:gd name="connsiteX82" fmla="*/ 292236 w 868003"/>
              <a:gd name="connsiteY82" fmla="*/ 408899 h 525101"/>
              <a:gd name="connsiteX83" fmla="*/ 291875 w 868003"/>
              <a:gd name="connsiteY83" fmla="*/ 407818 h 525101"/>
              <a:gd name="connsiteX84" fmla="*/ 291515 w 868003"/>
              <a:gd name="connsiteY84" fmla="*/ 406736 h 525101"/>
              <a:gd name="connsiteX85" fmla="*/ 291155 w 868003"/>
              <a:gd name="connsiteY85" fmla="*/ 406376 h 525101"/>
              <a:gd name="connsiteX86" fmla="*/ 291155 w 868003"/>
              <a:gd name="connsiteY86" fmla="*/ 405655 h 525101"/>
              <a:gd name="connsiteX87" fmla="*/ 291155 w 868003"/>
              <a:gd name="connsiteY87" fmla="*/ 405294 h 525101"/>
              <a:gd name="connsiteX88" fmla="*/ 290794 w 868003"/>
              <a:gd name="connsiteY88" fmla="*/ 404573 h 525101"/>
              <a:gd name="connsiteX89" fmla="*/ 290794 w 868003"/>
              <a:gd name="connsiteY89" fmla="*/ 404213 h 525101"/>
              <a:gd name="connsiteX90" fmla="*/ 290073 w 868003"/>
              <a:gd name="connsiteY90" fmla="*/ 403132 h 525101"/>
              <a:gd name="connsiteX91" fmla="*/ 290073 w 868003"/>
              <a:gd name="connsiteY91" fmla="*/ 402771 h 525101"/>
              <a:gd name="connsiteX92" fmla="*/ 289713 w 868003"/>
              <a:gd name="connsiteY92" fmla="*/ 402050 h 525101"/>
              <a:gd name="connsiteX93" fmla="*/ 289713 w 868003"/>
              <a:gd name="connsiteY93" fmla="*/ 401690 h 525101"/>
              <a:gd name="connsiteX94" fmla="*/ 289353 w 868003"/>
              <a:gd name="connsiteY94" fmla="*/ 400969 h 525101"/>
              <a:gd name="connsiteX95" fmla="*/ 289353 w 868003"/>
              <a:gd name="connsiteY95" fmla="*/ 400608 h 525101"/>
              <a:gd name="connsiteX96" fmla="*/ 288992 w 868003"/>
              <a:gd name="connsiteY96" fmla="*/ 399527 h 525101"/>
              <a:gd name="connsiteX97" fmla="*/ 288632 w 868003"/>
              <a:gd name="connsiteY97" fmla="*/ 399527 h 525101"/>
              <a:gd name="connsiteX98" fmla="*/ 288271 w 868003"/>
              <a:gd name="connsiteY98" fmla="*/ 398446 h 525101"/>
              <a:gd name="connsiteX99" fmla="*/ 288271 w 868003"/>
              <a:gd name="connsiteY99" fmla="*/ 398085 h 525101"/>
              <a:gd name="connsiteX100" fmla="*/ 287911 w 868003"/>
              <a:gd name="connsiteY100" fmla="*/ 397364 h 525101"/>
              <a:gd name="connsiteX101" fmla="*/ 287550 w 868003"/>
              <a:gd name="connsiteY101" fmla="*/ 397004 h 525101"/>
              <a:gd name="connsiteX102" fmla="*/ 287550 w 868003"/>
              <a:gd name="connsiteY102" fmla="*/ 396283 h 525101"/>
              <a:gd name="connsiteX103" fmla="*/ 287190 w 868003"/>
              <a:gd name="connsiteY103" fmla="*/ 395923 h 525101"/>
              <a:gd name="connsiteX104" fmla="*/ 286830 w 868003"/>
              <a:gd name="connsiteY104" fmla="*/ 395202 h 525101"/>
              <a:gd name="connsiteX105" fmla="*/ 286469 w 868003"/>
              <a:gd name="connsiteY105" fmla="*/ 394841 h 525101"/>
              <a:gd name="connsiteX106" fmla="*/ 286469 w 868003"/>
              <a:gd name="connsiteY106" fmla="*/ 394120 h 525101"/>
              <a:gd name="connsiteX107" fmla="*/ 286109 w 868003"/>
              <a:gd name="connsiteY107" fmla="*/ 393760 h 525101"/>
              <a:gd name="connsiteX108" fmla="*/ 285748 w 868003"/>
              <a:gd name="connsiteY108" fmla="*/ 393039 h 525101"/>
              <a:gd name="connsiteX109" fmla="*/ 285748 w 868003"/>
              <a:gd name="connsiteY109" fmla="*/ 392678 h 525101"/>
              <a:gd name="connsiteX110" fmla="*/ 285028 w 868003"/>
              <a:gd name="connsiteY110" fmla="*/ 391958 h 525101"/>
              <a:gd name="connsiteX111" fmla="*/ 285028 w 868003"/>
              <a:gd name="connsiteY111" fmla="*/ 391597 h 525101"/>
              <a:gd name="connsiteX112" fmla="*/ 284667 w 868003"/>
              <a:gd name="connsiteY112" fmla="*/ 390876 h 525101"/>
              <a:gd name="connsiteX113" fmla="*/ 284667 w 868003"/>
              <a:gd name="connsiteY113" fmla="*/ 390155 h 525101"/>
              <a:gd name="connsiteX114" fmla="*/ 283946 w 868003"/>
              <a:gd name="connsiteY114" fmla="*/ 389795 h 525101"/>
              <a:gd name="connsiteX115" fmla="*/ 283946 w 868003"/>
              <a:gd name="connsiteY115" fmla="*/ 389074 h 525101"/>
              <a:gd name="connsiteX116" fmla="*/ 283586 w 868003"/>
              <a:gd name="connsiteY116" fmla="*/ 388713 h 525101"/>
              <a:gd name="connsiteX117" fmla="*/ 283225 w 868003"/>
              <a:gd name="connsiteY117" fmla="*/ 388353 h 525101"/>
              <a:gd name="connsiteX118" fmla="*/ 282865 w 868003"/>
              <a:gd name="connsiteY118" fmla="*/ 387272 h 525101"/>
              <a:gd name="connsiteX119" fmla="*/ 282505 w 868003"/>
              <a:gd name="connsiteY119" fmla="*/ 386911 h 525101"/>
              <a:gd name="connsiteX120" fmla="*/ 282144 w 868003"/>
              <a:gd name="connsiteY120" fmla="*/ 386190 h 525101"/>
              <a:gd name="connsiteX121" fmla="*/ 282144 w 868003"/>
              <a:gd name="connsiteY121" fmla="*/ 385830 h 525101"/>
              <a:gd name="connsiteX122" fmla="*/ 281423 w 868003"/>
              <a:gd name="connsiteY122" fmla="*/ 385109 h 525101"/>
              <a:gd name="connsiteX123" fmla="*/ 281063 w 868003"/>
              <a:gd name="connsiteY123" fmla="*/ 384388 h 525101"/>
              <a:gd name="connsiteX124" fmla="*/ 280703 w 868003"/>
              <a:gd name="connsiteY124" fmla="*/ 384027 h 525101"/>
              <a:gd name="connsiteX125" fmla="*/ 279982 w 868003"/>
              <a:gd name="connsiteY125" fmla="*/ 382946 h 525101"/>
              <a:gd name="connsiteX126" fmla="*/ 279982 w 868003"/>
              <a:gd name="connsiteY126" fmla="*/ 382586 h 525101"/>
              <a:gd name="connsiteX127" fmla="*/ 279261 w 868003"/>
              <a:gd name="connsiteY127" fmla="*/ 381865 h 525101"/>
              <a:gd name="connsiteX128" fmla="*/ 279261 w 868003"/>
              <a:gd name="connsiteY128" fmla="*/ 381504 h 525101"/>
              <a:gd name="connsiteX129" fmla="*/ 278900 w 868003"/>
              <a:gd name="connsiteY129" fmla="*/ 381144 h 525101"/>
              <a:gd name="connsiteX130" fmla="*/ 278540 w 868003"/>
              <a:gd name="connsiteY130" fmla="*/ 380783 h 525101"/>
              <a:gd name="connsiteX131" fmla="*/ 277819 w 868003"/>
              <a:gd name="connsiteY131" fmla="*/ 380062 h 525101"/>
              <a:gd name="connsiteX132" fmla="*/ 277819 w 868003"/>
              <a:gd name="connsiteY132" fmla="*/ 379702 h 525101"/>
              <a:gd name="connsiteX133" fmla="*/ 277819 w 868003"/>
              <a:gd name="connsiteY133" fmla="*/ 379342 h 525101"/>
              <a:gd name="connsiteX134" fmla="*/ 277459 w 868003"/>
              <a:gd name="connsiteY134" fmla="*/ 378981 h 525101"/>
              <a:gd name="connsiteX135" fmla="*/ 277098 w 868003"/>
              <a:gd name="connsiteY135" fmla="*/ 378260 h 525101"/>
              <a:gd name="connsiteX136" fmla="*/ 276738 w 868003"/>
              <a:gd name="connsiteY136" fmla="*/ 377900 h 525101"/>
              <a:gd name="connsiteX137" fmla="*/ 276378 w 868003"/>
              <a:gd name="connsiteY137" fmla="*/ 377539 h 525101"/>
              <a:gd name="connsiteX138" fmla="*/ 275657 w 868003"/>
              <a:gd name="connsiteY138" fmla="*/ 377179 h 525101"/>
              <a:gd name="connsiteX139" fmla="*/ 275657 w 868003"/>
              <a:gd name="connsiteY139" fmla="*/ 376818 h 525101"/>
              <a:gd name="connsiteX140" fmla="*/ 274936 w 868003"/>
              <a:gd name="connsiteY140" fmla="*/ 375737 h 525101"/>
              <a:gd name="connsiteX141" fmla="*/ 274936 w 868003"/>
              <a:gd name="connsiteY141" fmla="*/ 375377 h 525101"/>
              <a:gd name="connsiteX142" fmla="*/ 274215 w 868003"/>
              <a:gd name="connsiteY142" fmla="*/ 375016 h 525101"/>
              <a:gd name="connsiteX143" fmla="*/ 273855 w 868003"/>
              <a:gd name="connsiteY143" fmla="*/ 374656 h 525101"/>
              <a:gd name="connsiteX144" fmla="*/ 273494 w 868003"/>
              <a:gd name="connsiteY144" fmla="*/ 373935 h 525101"/>
              <a:gd name="connsiteX145" fmla="*/ 272413 w 868003"/>
              <a:gd name="connsiteY145" fmla="*/ 372853 h 525101"/>
              <a:gd name="connsiteX146" fmla="*/ 271692 w 868003"/>
              <a:gd name="connsiteY146" fmla="*/ 371772 h 525101"/>
              <a:gd name="connsiteX147" fmla="*/ 270971 w 868003"/>
              <a:gd name="connsiteY147" fmla="*/ 371051 h 525101"/>
              <a:gd name="connsiteX148" fmla="*/ 270611 w 868003"/>
              <a:gd name="connsiteY148" fmla="*/ 370691 h 525101"/>
              <a:gd name="connsiteX149" fmla="*/ 270251 w 868003"/>
              <a:gd name="connsiteY149" fmla="*/ 369970 h 525101"/>
              <a:gd name="connsiteX150" fmla="*/ 269890 w 868003"/>
              <a:gd name="connsiteY150" fmla="*/ 369970 h 525101"/>
              <a:gd name="connsiteX151" fmla="*/ 269169 w 868003"/>
              <a:gd name="connsiteY151" fmla="*/ 368888 h 525101"/>
              <a:gd name="connsiteX152" fmla="*/ 269169 w 868003"/>
              <a:gd name="connsiteY152" fmla="*/ 368528 h 525101"/>
              <a:gd name="connsiteX153" fmla="*/ 268448 w 868003"/>
              <a:gd name="connsiteY153" fmla="*/ 368167 h 525101"/>
              <a:gd name="connsiteX154" fmla="*/ 268088 w 868003"/>
              <a:gd name="connsiteY154" fmla="*/ 367807 h 525101"/>
              <a:gd name="connsiteX155" fmla="*/ 267728 w 868003"/>
              <a:gd name="connsiteY155" fmla="*/ 367086 h 525101"/>
              <a:gd name="connsiteX156" fmla="*/ 267367 w 868003"/>
              <a:gd name="connsiteY156" fmla="*/ 367086 h 525101"/>
              <a:gd name="connsiteX157" fmla="*/ 266646 w 868003"/>
              <a:gd name="connsiteY157" fmla="*/ 366365 h 525101"/>
              <a:gd name="connsiteX158" fmla="*/ 202132 w 868003"/>
              <a:gd name="connsiteY158" fmla="*/ 336447 h 525101"/>
              <a:gd name="connsiteX159" fmla="*/ 193482 w 868003"/>
              <a:gd name="connsiteY159" fmla="*/ 335726 h 525101"/>
              <a:gd name="connsiteX160" fmla="*/ 120678 w 868003"/>
              <a:gd name="connsiteY160" fmla="*/ 366365 h 525101"/>
              <a:gd name="connsiteX161" fmla="*/ 119957 w 868003"/>
              <a:gd name="connsiteY161" fmla="*/ 367086 h 525101"/>
              <a:gd name="connsiteX162" fmla="*/ 119597 w 868003"/>
              <a:gd name="connsiteY162" fmla="*/ 367086 h 525101"/>
              <a:gd name="connsiteX163" fmla="*/ 118876 w 868003"/>
              <a:gd name="connsiteY163" fmla="*/ 367807 h 525101"/>
              <a:gd name="connsiteX164" fmla="*/ 118876 w 868003"/>
              <a:gd name="connsiteY164" fmla="*/ 368167 h 525101"/>
              <a:gd name="connsiteX165" fmla="*/ 118155 w 868003"/>
              <a:gd name="connsiteY165" fmla="*/ 368528 h 525101"/>
              <a:gd name="connsiteX166" fmla="*/ 117795 w 868003"/>
              <a:gd name="connsiteY166" fmla="*/ 368888 h 525101"/>
              <a:gd name="connsiteX167" fmla="*/ 117074 w 868003"/>
              <a:gd name="connsiteY167" fmla="*/ 369970 h 525101"/>
              <a:gd name="connsiteX168" fmla="*/ 116353 w 868003"/>
              <a:gd name="connsiteY168" fmla="*/ 370691 h 525101"/>
              <a:gd name="connsiteX169" fmla="*/ 115993 w 868003"/>
              <a:gd name="connsiteY169" fmla="*/ 371051 h 525101"/>
              <a:gd name="connsiteX170" fmla="*/ 115632 w 868003"/>
              <a:gd name="connsiteY170" fmla="*/ 371772 h 525101"/>
              <a:gd name="connsiteX171" fmla="*/ 115272 w 868003"/>
              <a:gd name="connsiteY171" fmla="*/ 371772 h 525101"/>
              <a:gd name="connsiteX172" fmla="*/ 114551 w 868003"/>
              <a:gd name="connsiteY172" fmla="*/ 372853 h 525101"/>
              <a:gd name="connsiteX173" fmla="*/ 113830 w 868003"/>
              <a:gd name="connsiteY173" fmla="*/ 373935 h 525101"/>
              <a:gd name="connsiteX174" fmla="*/ 113109 w 868003"/>
              <a:gd name="connsiteY174" fmla="*/ 374656 h 525101"/>
              <a:gd name="connsiteX175" fmla="*/ 112749 w 868003"/>
              <a:gd name="connsiteY175" fmla="*/ 375016 h 525101"/>
              <a:gd name="connsiteX176" fmla="*/ 112028 w 868003"/>
              <a:gd name="connsiteY176" fmla="*/ 375377 h 525101"/>
              <a:gd name="connsiteX177" fmla="*/ 112028 w 868003"/>
              <a:gd name="connsiteY177" fmla="*/ 375737 h 525101"/>
              <a:gd name="connsiteX178" fmla="*/ 111307 w 868003"/>
              <a:gd name="connsiteY178" fmla="*/ 376818 h 525101"/>
              <a:gd name="connsiteX179" fmla="*/ 110947 w 868003"/>
              <a:gd name="connsiteY179" fmla="*/ 377179 h 525101"/>
              <a:gd name="connsiteX180" fmla="*/ 110586 w 868003"/>
              <a:gd name="connsiteY180" fmla="*/ 377539 h 525101"/>
              <a:gd name="connsiteX181" fmla="*/ 110586 w 868003"/>
              <a:gd name="connsiteY181" fmla="*/ 377900 h 525101"/>
              <a:gd name="connsiteX182" fmla="*/ 110226 w 868003"/>
              <a:gd name="connsiteY182" fmla="*/ 378260 h 525101"/>
              <a:gd name="connsiteX183" fmla="*/ 109866 w 868003"/>
              <a:gd name="connsiteY183" fmla="*/ 378981 h 525101"/>
              <a:gd name="connsiteX184" fmla="*/ 109145 w 868003"/>
              <a:gd name="connsiteY184" fmla="*/ 379342 h 525101"/>
              <a:gd name="connsiteX185" fmla="*/ 109145 w 868003"/>
              <a:gd name="connsiteY185" fmla="*/ 379702 h 525101"/>
              <a:gd name="connsiteX186" fmla="*/ 109145 w 868003"/>
              <a:gd name="connsiteY186" fmla="*/ 380062 h 525101"/>
              <a:gd name="connsiteX187" fmla="*/ 108424 w 868003"/>
              <a:gd name="connsiteY187" fmla="*/ 380783 h 525101"/>
              <a:gd name="connsiteX188" fmla="*/ 108424 w 868003"/>
              <a:gd name="connsiteY188" fmla="*/ 381144 h 525101"/>
              <a:gd name="connsiteX189" fmla="*/ 107703 w 868003"/>
              <a:gd name="connsiteY189" fmla="*/ 381504 h 525101"/>
              <a:gd name="connsiteX190" fmla="*/ 107343 w 868003"/>
              <a:gd name="connsiteY190" fmla="*/ 381865 h 525101"/>
              <a:gd name="connsiteX191" fmla="*/ 106982 w 868003"/>
              <a:gd name="connsiteY191" fmla="*/ 382586 h 525101"/>
              <a:gd name="connsiteX192" fmla="*/ 106982 w 868003"/>
              <a:gd name="connsiteY192" fmla="*/ 382946 h 525101"/>
              <a:gd name="connsiteX193" fmla="*/ 106261 w 868003"/>
              <a:gd name="connsiteY193" fmla="*/ 384027 h 525101"/>
              <a:gd name="connsiteX194" fmla="*/ 106261 w 868003"/>
              <a:gd name="connsiteY194" fmla="*/ 384388 h 525101"/>
              <a:gd name="connsiteX195" fmla="*/ 105541 w 868003"/>
              <a:gd name="connsiteY195" fmla="*/ 385109 h 525101"/>
              <a:gd name="connsiteX196" fmla="*/ 105180 w 868003"/>
              <a:gd name="connsiteY196" fmla="*/ 385830 h 525101"/>
              <a:gd name="connsiteX197" fmla="*/ 104820 w 868003"/>
              <a:gd name="connsiteY197" fmla="*/ 386190 h 525101"/>
              <a:gd name="connsiteX198" fmla="*/ 104459 w 868003"/>
              <a:gd name="connsiteY198" fmla="*/ 386911 h 525101"/>
              <a:gd name="connsiteX199" fmla="*/ 104459 w 868003"/>
              <a:gd name="connsiteY199" fmla="*/ 387272 h 525101"/>
              <a:gd name="connsiteX200" fmla="*/ 103739 w 868003"/>
              <a:gd name="connsiteY200" fmla="*/ 388353 h 525101"/>
              <a:gd name="connsiteX201" fmla="*/ 103378 w 868003"/>
              <a:gd name="connsiteY201" fmla="*/ 388713 h 525101"/>
              <a:gd name="connsiteX202" fmla="*/ 103018 w 868003"/>
              <a:gd name="connsiteY202" fmla="*/ 389074 h 525101"/>
              <a:gd name="connsiteX203" fmla="*/ 103018 w 868003"/>
              <a:gd name="connsiteY203" fmla="*/ 389795 h 525101"/>
              <a:gd name="connsiteX204" fmla="*/ 102657 w 868003"/>
              <a:gd name="connsiteY204" fmla="*/ 390155 h 525101"/>
              <a:gd name="connsiteX205" fmla="*/ 102657 w 868003"/>
              <a:gd name="connsiteY205" fmla="*/ 390876 h 525101"/>
              <a:gd name="connsiteX206" fmla="*/ 101936 w 868003"/>
              <a:gd name="connsiteY206" fmla="*/ 391597 h 525101"/>
              <a:gd name="connsiteX207" fmla="*/ 101576 w 868003"/>
              <a:gd name="connsiteY207" fmla="*/ 392678 h 525101"/>
              <a:gd name="connsiteX208" fmla="*/ 101216 w 868003"/>
              <a:gd name="connsiteY208" fmla="*/ 393039 h 525101"/>
              <a:gd name="connsiteX209" fmla="*/ 100855 w 868003"/>
              <a:gd name="connsiteY209" fmla="*/ 393760 h 525101"/>
              <a:gd name="connsiteX210" fmla="*/ 100855 w 868003"/>
              <a:gd name="connsiteY210" fmla="*/ 394120 h 525101"/>
              <a:gd name="connsiteX211" fmla="*/ 100495 w 868003"/>
              <a:gd name="connsiteY211" fmla="*/ 394841 h 525101"/>
              <a:gd name="connsiteX212" fmla="*/ 100134 w 868003"/>
              <a:gd name="connsiteY212" fmla="*/ 394841 h 525101"/>
              <a:gd name="connsiteX213" fmla="*/ 99774 w 868003"/>
              <a:gd name="connsiteY213" fmla="*/ 395923 h 525101"/>
              <a:gd name="connsiteX214" fmla="*/ 99774 w 868003"/>
              <a:gd name="connsiteY214" fmla="*/ 396283 h 525101"/>
              <a:gd name="connsiteX215" fmla="*/ 99414 w 868003"/>
              <a:gd name="connsiteY215" fmla="*/ 397364 h 525101"/>
              <a:gd name="connsiteX216" fmla="*/ 99053 w 868003"/>
              <a:gd name="connsiteY216" fmla="*/ 397364 h 525101"/>
              <a:gd name="connsiteX217" fmla="*/ 99053 w 868003"/>
              <a:gd name="connsiteY217" fmla="*/ 398085 h 525101"/>
              <a:gd name="connsiteX218" fmla="*/ 98693 w 868003"/>
              <a:gd name="connsiteY218" fmla="*/ 398446 h 525101"/>
              <a:gd name="connsiteX219" fmla="*/ 98332 w 868003"/>
              <a:gd name="connsiteY219" fmla="*/ 399527 h 525101"/>
              <a:gd name="connsiteX220" fmla="*/ 97972 w 868003"/>
              <a:gd name="connsiteY220" fmla="*/ 400608 h 525101"/>
              <a:gd name="connsiteX221" fmla="*/ 97611 w 868003"/>
              <a:gd name="connsiteY221" fmla="*/ 400969 h 525101"/>
              <a:gd name="connsiteX222" fmla="*/ 97251 w 868003"/>
              <a:gd name="connsiteY222" fmla="*/ 401690 h 525101"/>
              <a:gd name="connsiteX223" fmla="*/ 97251 w 868003"/>
              <a:gd name="connsiteY223" fmla="*/ 402050 h 525101"/>
              <a:gd name="connsiteX224" fmla="*/ 96891 w 868003"/>
              <a:gd name="connsiteY224" fmla="*/ 402771 h 525101"/>
              <a:gd name="connsiteX225" fmla="*/ 96891 w 868003"/>
              <a:gd name="connsiteY225" fmla="*/ 403132 h 525101"/>
              <a:gd name="connsiteX226" fmla="*/ 96170 w 868003"/>
              <a:gd name="connsiteY226" fmla="*/ 404213 h 525101"/>
              <a:gd name="connsiteX227" fmla="*/ 96170 w 868003"/>
              <a:gd name="connsiteY227" fmla="*/ 405294 h 525101"/>
              <a:gd name="connsiteX228" fmla="*/ 95809 w 868003"/>
              <a:gd name="connsiteY228" fmla="*/ 405655 h 525101"/>
              <a:gd name="connsiteX229" fmla="*/ 95809 w 868003"/>
              <a:gd name="connsiteY229" fmla="*/ 406376 h 525101"/>
              <a:gd name="connsiteX230" fmla="*/ 95449 w 868003"/>
              <a:gd name="connsiteY230" fmla="*/ 406736 h 525101"/>
              <a:gd name="connsiteX231" fmla="*/ 95449 w 868003"/>
              <a:gd name="connsiteY231" fmla="*/ 407818 h 525101"/>
              <a:gd name="connsiteX232" fmla="*/ 95089 w 868003"/>
              <a:gd name="connsiteY232" fmla="*/ 407818 h 525101"/>
              <a:gd name="connsiteX233" fmla="*/ 94728 w 868003"/>
              <a:gd name="connsiteY233" fmla="*/ 408899 h 525101"/>
              <a:gd name="connsiteX234" fmla="*/ 94728 w 868003"/>
              <a:gd name="connsiteY234" fmla="*/ 409259 h 525101"/>
              <a:gd name="connsiteX235" fmla="*/ 94368 w 868003"/>
              <a:gd name="connsiteY235" fmla="*/ 410341 h 525101"/>
              <a:gd name="connsiteX236" fmla="*/ 94368 w 868003"/>
              <a:gd name="connsiteY236" fmla="*/ 411422 h 525101"/>
              <a:gd name="connsiteX237" fmla="*/ 94007 w 868003"/>
              <a:gd name="connsiteY237" fmla="*/ 411783 h 525101"/>
              <a:gd name="connsiteX238" fmla="*/ 93647 w 868003"/>
              <a:gd name="connsiteY238" fmla="*/ 412864 h 525101"/>
              <a:gd name="connsiteX239" fmla="*/ 93647 w 868003"/>
              <a:gd name="connsiteY239" fmla="*/ 413945 h 525101"/>
              <a:gd name="connsiteX240" fmla="*/ 93286 w 868003"/>
              <a:gd name="connsiteY240" fmla="*/ 414306 h 525101"/>
              <a:gd name="connsiteX241" fmla="*/ 93286 w 868003"/>
              <a:gd name="connsiteY241" fmla="*/ 415027 h 525101"/>
              <a:gd name="connsiteX242" fmla="*/ 93286 w 868003"/>
              <a:gd name="connsiteY242" fmla="*/ 415387 h 525101"/>
              <a:gd name="connsiteX243" fmla="*/ 92926 w 868003"/>
              <a:gd name="connsiteY243" fmla="*/ 416108 h 525101"/>
              <a:gd name="connsiteX244" fmla="*/ 92926 w 868003"/>
              <a:gd name="connsiteY244" fmla="*/ 416469 h 525101"/>
              <a:gd name="connsiteX245" fmla="*/ 92566 w 868003"/>
              <a:gd name="connsiteY245" fmla="*/ 417550 h 525101"/>
              <a:gd name="connsiteX246" fmla="*/ 92566 w 868003"/>
              <a:gd name="connsiteY246" fmla="*/ 417910 h 525101"/>
              <a:gd name="connsiteX247" fmla="*/ 92205 w 868003"/>
              <a:gd name="connsiteY247" fmla="*/ 418631 h 525101"/>
              <a:gd name="connsiteX248" fmla="*/ 92205 w 868003"/>
              <a:gd name="connsiteY248" fmla="*/ 418992 h 525101"/>
              <a:gd name="connsiteX249" fmla="*/ 92205 w 868003"/>
              <a:gd name="connsiteY249" fmla="*/ 420073 h 525101"/>
              <a:gd name="connsiteX250" fmla="*/ 91845 w 868003"/>
              <a:gd name="connsiteY250" fmla="*/ 421515 h 525101"/>
              <a:gd name="connsiteX251" fmla="*/ 91783 w 868003"/>
              <a:gd name="connsiteY251" fmla="*/ 422275 h 525101"/>
              <a:gd name="connsiteX252" fmla="*/ 93299 w 868003"/>
              <a:gd name="connsiteY252" fmla="*/ 422275 h 525101"/>
              <a:gd name="connsiteX253" fmla="*/ 91847 w 868003"/>
              <a:gd name="connsiteY253" fmla="*/ 439561 h 525101"/>
              <a:gd name="connsiteX254" fmla="*/ 93299 w 868003"/>
              <a:gd name="connsiteY254" fmla="*/ 456847 h 525101"/>
              <a:gd name="connsiteX255" fmla="*/ 17788 w 868003"/>
              <a:gd name="connsiteY255" fmla="*/ 456847 h 525101"/>
              <a:gd name="connsiteX256" fmla="*/ 0 w 868003"/>
              <a:gd name="connsiteY256" fmla="*/ 439561 h 525101"/>
              <a:gd name="connsiteX257" fmla="*/ 17788 w 868003"/>
              <a:gd name="connsiteY257" fmla="*/ 422275 h 525101"/>
              <a:gd name="connsiteX258" fmla="*/ 18529 w 868003"/>
              <a:gd name="connsiteY258" fmla="*/ 422275 h 525101"/>
              <a:gd name="connsiteX259" fmla="*/ 18681 w 868003"/>
              <a:gd name="connsiteY259" fmla="*/ 420073 h 525101"/>
              <a:gd name="connsiteX260" fmla="*/ 31656 w 868003"/>
              <a:gd name="connsiteY260" fmla="*/ 322750 h 525101"/>
              <a:gd name="connsiteX261" fmla="*/ 70220 w 868003"/>
              <a:gd name="connsiteY261" fmla="*/ 231554 h 525101"/>
              <a:gd name="connsiteX262" fmla="*/ 98332 w 868003"/>
              <a:gd name="connsiteY262" fmla="*/ 201276 h 525101"/>
              <a:gd name="connsiteX263" fmla="*/ 202132 w 868003"/>
              <a:gd name="connsiteY263" fmla="*/ 151893 h 525101"/>
              <a:gd name="connsiteX264" fmla="*/ 224478 w 868003"/>
              <a:gd name="connsiteY264" fmla="*/ 151173 h 525101"/>
              <a:gd name="connsiteX265" fmla="*/ 234209 w 868003"/>
              <a:gd name="connsiteY265" fmla="*/ 151173 h 525101"/>
              <a:gd name="connsiteX266" fmla="*/ 315912 w 868003"/>
              <a:gd name="connsiteY266" fmla="*/ 150879 h 525101"/>
              <a:gd name="connsiteX267" fmla="*/ 315912 w 868003"/>
              <a:gd name="connsiteY267" fmla="*/ 132990 h 525101"/>
              <a:gd name="connsiteX268" fmla="*/ 246062 w 868003"/>
              <a:gd name="connsiteY268" fmla="*/ 132990 h 525101"/>
              <a:gd name="connsiteX269" fmla="*/ 246062 w 868003"/>
              <a:gd name="connsiteY269" fmla="*/ 42862 h 525101"/>
              <a:gd name="connsiteX270" fmla="*/ 315912 w 868003"/>
              <a:gd name="connsiteY270" fmla="*/ 42862 h 525101"/>
              <a:gd name="connsiteX271" fmla="*/ 315912 w 868003"/>
              <a:gd name="connsiteY271" fmla="*/ 17612 h 525101"/>
              <a:gd name="connsiteX272" fmla="*/ 333565 w 868003"/>
              <a:gd name="connsiteY272"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868003" h="525101">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4" name="Freeform 36">
            <a:extLst>
              <a:ext uri="{FF2B5EF4-FFF2-40B4-BE49-F238E27FC236}">
                <a16:creationId xmlns:a16="http://schemas.microsoft.com/office/drawing/2014/main" id="{744BD020-3DD8-E257-CD3F-54B4CD6A61D6}"/>
              </a:ext>
            </a:extLst>
          </p:cNvPr>
          <p:cNvSpPr>
            <a:spLocks noChangeArrowheads="1"/>
          </p:cNvSpPr>
          <p:nvPr/>
        </p:nvSpPr>
        <p:spPr bwMode="auto">
          <a:xfrm>
            <a:off x="5641549" y="2773969"/>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5" name="Freeform 38">
            <a:extLst>
              <a:ext uri="{FF2B5EF4-FFF2-40B4-BE49-F238E27FC236}">
                <a16:creationId xmlns:a16="http://schemas.microsoft.com/office/drawing/2014/main" id="{6FD1A2C9-53BF-DC22-AA22-273ABA0C9DDB}"/>
              </a:ext>
            </a:extLst>
          </p:cNvPr>
          <p:cNvSpPr>
            <a:spLocks noChangeArrowheads="1"/>
          </p:cNvSpPr>
          <p:nvPr/>
        </p:nvSpPr>
        <p:spPr bwMode="auto">
          <a:xfrm>
            <a:off x="6045062" y="3747937"/>
            <a:ext cx="434796" cy="393521"/>
          </a:xfrm>
          <a:custGeom>
            <a:avLst/>
            <a:gdLst>
              <a:gd name="connsiteX0" fmla="*/ 642758 w 869591"/>
              <a:gd name="connsiteY0" fmla="*/ 670575 h 787042"/>
              <a:gd name="connsiteX1" fmla="*/ 620018 w 869591"/>
              <a:gd name="connsiteY1" fmla="*/ 679534 h 787042"/>
              <a:gd name="connsiteX2" fmla="*/ 610633 w 869591"/>
              <a:gd name="connsiteY2" fmla="*/ 702111 h 787042"/>
              <a:gd name="connsiteX3" fmla="*/ 620018 w 869591"/>
              <a:gd name="connsiteY3" fmla="*/ 724687 h 787042"/>
              <a:gd name="connsiteX4" fmla="*/ 642758 w 869591"/>
              <a:gd name="connsiteY4" fmla="*/ 734005 h 787042"/>
              <a:gd name="connsiteX5" fmla="*/ 665136 w 869591"/>
              <a:gd name="connsiteY5" fmla="*/ 724687 h 787042"/>
              <a:gd name="connsiteX6" fmla="*/ 674521 w 869591"/>
              <a:gd name="connsiteY6" fmla="*/ 702111 h 787042"/>
              <a:gd name="connsiteX7" fmla="*/ 665136 w 869591"/>
              <a:gd name="connsiteY7" fmla="*/ 679534 h 787042"/>
              <a:gd name="connsiteX8" fmla="*/ 642758 w 869591"/>
              <a:gd name="connsiteY8" fmla="*/ 670575 h 787042"/>
              <a:gd name="connsiteX9" fmla="*/ 191546 w 869591"/>
              <a:gd name="connsiteY9" fmla="*/ 670575 h 787042"/>
              <a:gd name="connsiteX10" fmla="*/ 169168 w 869591"/>
              <a:gd name="connsiteY10" fmla="*/ 679534 h 787042"/>
              <a:gd name="connsiteX11" fmla="*/ 159783 w 869591"/>
              <a:gd name="connsiteY11" fmla="*/ 702111 h 787042"/>
              <a:gd name="connsiteX12" fmla="*/ 169168 w 869591"/>
              <a:gd name="connsiteY12" fmla="*/ 724687 h 787042"/>
              <a:gd name="connsiteX13" fmla="*/ 191546 w 869591"/>
              <a:gd name="connsiteY13" fmla="*/ 734005 h 787042"/>
              <a:gd name="connsiteX14" fmla="*/ 214286 w 869591"/>
              <a:gd name="connsiteY14" fmla="*/ 724687 h 787042"/>
              <a:gd name="connsiteX15" fmla="*/ 224032 w 869591"/>
              <a:gd name="connsiteY15" fmla="*/ 702111 h 787042"/>
              <a:gd name="connsiteX16" fmla="*/ 214286 w 869591"/>
              <a:gd name="connsiteY16" fmla="*/ 679534 h 787042"/>
              <a:gd name="connsiteX17" fmla="*/ 191546 w 869591"/>
              <a:gd name="connsiteY17" fmla="*/ 670575 h 787042"/>
              <a:gd name="connsiteX18" fmla="*/ 642758 w 869591"/>
              <a:gd name="connsiteY18" fmla="*/ 617538 h 787042"/>
              <a:gd name="connsiteX19" fmla="*/ 703036 w 869591"/>
              <a:gd name="connsiteY19" fmla="*/ 642265 h 787042"/>
              <a:gd name="connsiteX20" fmla="*/ 728302 w 869591"/>
              <a:gd name="connsiteY20" fmla="*/ 702111 h 787042"/>
              <a:gd name="connsiteX21" fmla="*/ 703036 w 869591"/>
              <a:gd name="connsiteY21" fmla="*/ 762315 h 787042"/>
              <a:gd name="connsiteX22" fmla="*/ 642758 w 869591"/>
              <a:gd name="connsiteY22" fmla="*/ 787042 h 787042"/>
              <a:gd name="connsiteX23" fmla="*/ 582118 w 869591"/>
              <a:gd name="connsiteY23" fmla="*/ 762315 h 787042"/>
              <a:gd name="connsiteX24" fmla="*/ 557213 w 869591"/>
              <a:gd name="connsiteY24" fmla="*/ 702111 h 787042"/>
              <a:gd name="connsiteX25" fmla="*/ 582118 w 869591"/>
              <a:gd name="connsiteY25" fmla="*/ 642265 h 787042"/>
              <a:gd name="connsiteX26" fmla="*/ 642758 w 869591"/>
              <a:gd name="connsiteY26" fmla="*/ 617538 h 787042"/>
              <a:gd name="connsiteX27" fmla="*/ 191546 w 869591"/>
              <a:gd name="connsiteY27" fmla="*/ 617538 h 787042"/>
              <a:gd name="connsiteX28" fmla="*/ 252186 w 869591"/>
              <a:gd name="connsiteY28" fmla="*/ 642265 h 787042"/>
              <a:gd name="connsiteX29" fmla="*/ 277452 w 869591"/>
              <a:gd name="connsiteY29" fmla="*/ 702111 h 787042"/>
              <a:gd name="connsiteX30" fmla="*/ 252186 w 869591"/>
              <a:gd name="connsiteY30" fmla="*/ 762315 h 787042"/>
              <a:gd name="connsiteX31" fmla="*/ 191546 w 869591"/>
              <a:gd name="connsiteY31" fmla="*/ 787042 h 787042"/>
              <a:gd name="connsiteX32" fmla="*/ 131268 w 869591"/>
              <a:gd name="connsiteY32" fmla="*/ 762315 h 787042"/>
              <a:gd name="connsiteX33" fmla="*/ 106363 w 869591"/>
              <a:gd name="connsiteY33" fmla="*/ 702111 h 787042"/>
              <a:gd name="connsiteX34" fmla="*/ 131268 w 869591"/>
              <a:gd name="connsiteY34" fmla="*/ 642265 h 787042"/>
              <a:gd name="connsiteX35" fmla="*/ 191546 w 869591"/>
              <a:gd name="connsiteY35" fmla="*/ 617538 h 787042"/>
              <a:gd name="connsiteX36" fmla="*/ 226640 w 869591"/>
              <a:gd name="connsiteY36" fmla="*/ 449981 h 787042"/>
              <a:gd name="connsiteX37" fmla="*/ 202132 w 869591"/>
              <a:gd name="connsiteY37" fmla="*/ 452141 h 787042"/>
              <a:gd name="connsiteX38" fmla="*/ 121760 w 869591"/>
              <a:gd name="connsiteY38" fmla="*/ 491385 h 787042"/>
              <a:gd name="connsiteX39" fmla="*/ 87521 w 869591"/>
              <a:gd name="connsiteY39" fmla="*/ 532788 h 787042"/>
              <a:gd name="connsiteX40" fmla="*/ 202132 w 869591"/>
              <a:gd name="connsiteY40" fmla="*/ 532788 h 787042"/>
              <a:gd name="connsiteX41" fmla="*/ 315913 w 869591"/>
              <a:gd name="connsiteY41" fmla="*/ 532788 h 787042"/>
              <a:gd name="connsiteX42" fmla="*/ 315913 w 869591"/>
              <a:gd name="connsiteY42" fmla="*/ 449981 h 787042"/>
              <a:gd name="connsiteX43" fmla="*/ 333926 w 869591"/>
              <a:gd name="connsiteY43" fmla="*/ 261938 h 787042"/>
              <a:gd name="connsiteX44" fmla="*/ 376798 w 869591"/>
              <a:gd name="connsiteY44" fmla="*/ 261938 h 787042"/>
              <a:gd name="connsiteX45" fmla="*/ 376798 w 869591"/>
              <a:gd name="connsiteY45" fmla="*/ 262298 h 787042"/>
              <a:gd name="connsiteX46" fmla="*/ 438765 w 869591"/>
              <a:gd name="connsiteY46" fmla="*/ 411503 h 787042"/>
              <a:gd name="connsiteX47" fmla="*/ 587196 w 869591"/>
              <a:gd name="connsiteY47" fmla="*/ 473131 h 787042"/>
              <a:gd name="connsiteX48" fmla="*/ 736347 w 869591"/>
              <a:gd name="connsiteY48" fmla="*/ 411503 h 787042"/>
              <a:gd name="connsiteX49" fmla="*/ 797953 w 869591"/>
              <a:gd name="connsiteY49" fmla="*/ 262298 h 787042"/>
              <a:gd name="connsiteX50" fmla="*/ 797953 w 869591"/>
              <a:gd name="connsiteY50" fmla="*/ 261938 h 787042"/>
              <a:gd name="connsiteX51" fmla="*/ 840825 w 869591"/>
              <a:gd name="connsiteY51" fmla="*/ 261938 h 787042"/>
              <a:gd name="connsiteX52" fmla="*/ 858478 w 869591"/>
              <a:gd name="connsiteY52" fmla="*/ 279597 h 787042"/>
              <a:gd name="connsiteX53" fmla="*/ 858478 w 869591"/>
              <a:gd name="connsiteY53" fmla="*/ 684213 h 787042"/>
              <a:gd name="connsiteX54" fmla="*/ 869591 w 869591"/>
              <a:gd name="connsiteY54" fmla="*/ 684213 h 787042"/>
              <a:gd name="connsiteX55" fmla="*/ 869591 w 869591"/>
              <a:gd name="connsiteY55" fmla="*/ 720360 h 787042"/>
              <a:gd name="connsiteX56" fmla="*/ 841562 w 869591"/>
              <a:gd name="connsiteY56" fmla="*/ 720360 h 787042"/>
              <a:gd name="connsiteX57" fmla="*/ 840835 w 869591"/>
              <a:gd name="connsiteY57" fmla="*/ 720360 h 787042"/>
              <a:gd name="connsiteX58" fmla="*/ 840825 w 869591"/>
              <a:gd name="connsiteY58" fmla="*/ 720365 h 787042"/>
              <a:gd name="connsiteX59" fmla="*/ 743552 w 869591"/>
              <a:gd name="connsiteY59" fmla="*/ 720365 h 787042"/>
              <a:gd name="connsiteX60" fmla="*/ 714731 w 869591"/>
              <a:gd name="connsiteY60" fmla="*/ 629544 h 787042"/>
              <a:gd name="connsiteX61" fmla="*/ 641956 w 869591"/>
              <a:gd name="connsiteY61" fmla="*/ 599271 h 787042"/>
              <a:gd name="connsiteX62" fmla="*/ 568822 w 869591"/>
              <a:gd name="connsiteY62" fmla="*/ 629544 h 787042"/>
              <a:gd name="connsiteX63" fmla="*/ 538559 w 869591"/>
              <a:gd name="connsiteY63" fmla="*/ 702345 h 787042"/>
              <a:gd name="connsiteX64" fmla="*/ 540000 w 869591"/>
              <a:gd name="connsiteY64" fmla="*/ 720365 h 787042"/>
              <a:gd name="connsiteX65" fmla="*/ 335367 w 869591"/>
              <a:gd name="connsiteY65" fmla="*/ 720365 h 787042"/>
              <a:gd name="connsiteX66" fmla="*/ 334405 w 869591"/>
              <a:gd name="connsiteY66" fmla="*/ 720365 h 787042"/>
              <a:gd name="connsiteX67" fmla="*/ 334404 w 869591"/>
              <a:gd name="connsiteY67" fmla="*/ 720365 h 787042"/>
              <a:gd name="connsiteX68" fmla="*/ 295119 w 869591"/>
              <a:gd name="connsiteY68" fmla="*/ 720365 h 787042"/>
              <a:gd name="connsiteX69" fmla="*/ 296561 w 869591"/>
              <a:gd name="connsiteY69" fmla="*/ 702364 h 787042"/>
              <a:gd name="connsiteX70" fmla="*/ 295119 w 869591"/>
              <a:gd name="connsiteY70" fmla="*/ 684722 h 787042"/>
              <a:gd name="connsiteX71" fmla="*/ 294759 w 869591"/>
              <a:gd name="connsiteY71" fmla="*/ 683642 h 787042"/>
              <a:gd name="connsiteX72" fmla="*/ 294759 w 869591"/>
              <a:gd name="connsiteY72" fmla="*/ 683282 h 787042"/>
              <a:gd name="connsiteX73" fmla="*/ 294759 w 869591"/>
              <a:gd name="connsiteY73" fmla="*/ 682562 h 787042"/>
              <a:gd name="connsiteX74" fmla="*/ 294398 w 869591"/>
              <a:gd name="connsiteY74" fmla="*/ 681842 h 787042"/>
              <a:gd name="connsiteX75" fmla="*/ 294398 w 869591"/>
              <a:gd name="connsiteY75" fmla="*/ 681482 h 787042"/>
              <a:gd name="connsiteX76" fmla="*/ 294398 w 869591"/>
              <a:gd name="connsiteY76" fmla="*/ 680762 h 787042"/>
              <a:gd name="connsiteX77" fmla="*/ 294038 w 869591"/>
              <a:gd name="connsiteY77" fmla="*/ 679682 h 787042"/>
              <a:gd name="connsiteX78" fmla="*/ 294038 w 869591"/>
              <a:gd name="connsiteY78" fmla="*/ 679322 h 787042"/>
              <a:gd name="connsiteX79" fmla="*/ 294038 w 869591"/>
              <a:gd name="connsiteY79" fmla="*/ 678962 h 787042"/>
              <a:gd name="connsiteX80" fmla="*/ 293677 w 869591"/>
              <a:gd name="connsiteY80" fmla="*/ 678241 h 787042"/>
              <a:gd name="connsiteX81" fmla="*/ 293677 w 869591"/>
              <a:gd name="connsiteY81" fmla="*/ 677521 h 787042"/>
              <a:gd name="connsiteX82" fmla="*/ 293677 w 869591"/>
              <a:gd name="connsiteY82" fmla="*/ 677161 h 787042"/>
              <a:gd name="connsiteX83" fmla="*/ 293317 w 869591"/>
              <a:gd name="connsiteY83" fmla="*/ 676081 h 787042"/>
              <a:gd name="connsiteX84" fmla="*/ 292957 w 869591"/>
              <a:gd name="connsiteY84" fmla="*/ 675001 h 787042"/>
              <a:gd name="connsiteX85" fmla="*/ 292957 w 869591"/>
              <a:gd name="connsiteY85" fmla="*/ 674641 h 787042"/>
              <a:gd name="connsiteX86" fmla="*/ 292596 w 869591"/>
              <a:gd name="connsiteY86" fmla="*/ 673921 h 787042"/>
              <a:gd name="connsiteX87" fmla="*/ 292236 w 869591"/>
              <a:gd name="connsiteY87" fmla="*/ 673561 h 787042"/>
              <a:gd name="connsiteX88" fmla="*/ 292236 w 869591"/>
              <a:gd name="connsiteY88" fmla="*/ 672481 h 787042"/>
              <a:gd name="connsiteX89" fmla="*/ 291875 w 869591"/>
              <a:gd name="connsiteY89" fmla="*/ 671401 h 787042"/>
              <a:gd name="connsiteX90" fmla="*/ 291875 w 869591"/>
              <a:gd name="connsiteY90" fmla="*/ 671041 h 787042"/>
              <a:gd name="connsiteX91" fmla="*/ 291154 w 869591"/>
              <a:gd name="connsiteY91" fmla="*/ 670321 h 787042"/>
              <a:gd name="connsiteX92" fmla="*/ 291154 w 869591"/>
              <a:gd name="connsiteY92" fmla="*/ 669961 h 787042"/>
              <a:gd name="connsiteX93" fmla="*/ 291154 w 869591"/>
              <a:gd name="connsiteY93" fmla="*/ 669241 h 787042"/>
              <a:gd name="connsiteX94" fmla="*/ 290794 w 869591"/>
              <a:gd name="connsiteY94" fmla="*/ 668521 h 787042"/>
              <a:gd name="connsiteX95" fmla="*/ 290794 w 869591"/>
              <a:gd name="connsiteY95" fmla="*/ 668161 h 787042"/>
              <a:gd name="connsiteX96" fmla="*/ 290434 w 869591"/>
              <a:gd name="connsiteY96" fmla="*/ 667441 h 787042"/>
              <a:gd name="connsiteX97" fmla="*/ 290073 w 869591"/>
              <a:gd name="connsiteY97" fmla="*/ 666720 h 787042"/>
              <a:gd name="connsiteX98" fmla="*/ 290073 w 869591"/>
              <a:gd name="connsiteY98" fmla="*/ 666360 h 787042"/>
              <a:gd name="connsiteX99" fmla="*/ 290073 w 869591"/>
              <a:gd name="connsiteY99" fmla="*/ 665280 h 787042"/>
              <a:gd name="connsiteX100" fmla="*/ 289713 w 869591"/>
              <a:gd name="connsiteY100" fmla="*/ 664920 h 787042"/>
              <a:gd name="connsiteX101" fmla="*/ 289352 w 869591"/>
              <a:gd name="connsiteY101" fmla="*/ 664560 h 787042"/>
              <a:gd name="connsiteX102" fmla="*/ 289352 w 869591"/>
              <a:gd name="connsiteY102" fmla="*/ 663840 h 787042"/>
              <a:gd name="connsiteX103" fmla="*/ 288632 w 869591"/>
              <a:gd name="connsiteY103" fmla="*/ 663120 h 787042"/>
              <a:gd name="connsiteX104" fmla="*/ 288271 w 869591"/>
              <a:gd name="connsiteY104" fmla="*/ 662040 h 787042"/>
              <a:gd name="connsiteX105" fmla="*/ 288271 w 869591"/>
              <a:gd name="connsiteY105" fmla="*/ 661680 h 787042"/>
              <a:gd name="connsiteX106" fmla="*/ 287550 w 869591"/>
              <a:gd name="connsiteY106" fmla="*/ 660960 h 787042"/>
              <a:gd name="connsiteX107" fmla="*/ 287550 w 869591"/>
              <a:gd name="connsiteY107" fmla="*/ 660600 h 787042"/>
              <a:gd name="connsiteX108" fmla="*/ 287190 w 869591"/>
              <a:gd name="connsiteY108" fmla="*/ 659880 h 787042"/>
              <a:gd name="connsiteX109" fmla="*/ 287190 w 869591"/>
              <a:gd name="connsiteY109" fmla="*/ 659520 h 787042"/>
              <a:gd name="connsiteX110" fmla="*/ 286830 w 869591"/>
              <a:gd name="connsiteY110" fmla="*/ 658440 h 787042"/>
              <a:gd name="connsiteX111" fmla="*/ 286830 w 869591"/>
              <a:gd name="connsiteY111" fmla="*/ 658080 h 787042"/>
              <a:gd name="connsiteX112" fmla="*/ 286469 w 869591"/>
              <a:gd name="connsiteY112" fmla="*/ 657360 h 787042"/>
              <a:gd name="connsiteX113" fmla="*/ 286109 w 869591"/>
              <a:gd name="connsiteY113" fmla="*/ 657000 h 787042"/>
              <a:gd name="connsiteX114" fmla="*/ 285748 w 869591"/>
              <a:gd name="connsiteY114" fmla="*/ 656280 h 787042"/>
              <a:gd name="connsiteX115" fmla="*/ 285027 w 869591"/>
              <a:gd name="connsiteY115" fmla="*/ 655199 h 787042"/>
              <a:gd name="connsiteX116" fmla="*/ 285027 w 869591"/>
              <a:gd name="connsiteY116" fmla="*/ 654839 h 787042"/>
              <a:gd name="connsiteX117" fmla="*/ 284667 w 869591"/>
              <a:gd name="connsiteY117" fmla="*/ 654119 h 787042"/>
              <a:gd name="connsiteX118" fmla="*/ 284307 w 869591"/>
              <a:gd name="connsiteY118" fmla="*/ 653759 h 787042"/>
              <a:gd name="connsiteX119" fmla="*/ 283946 w 869591"/>
              <a:gd name="connsiteY119" fmla="*/ 653039 h 787042"/>
              <a:gd name="connsiteX120" fmla="*/ 283586 w 869591"/>
              <a:gd name="connsiteY120" fmla="*/ 652679 h 787042"/>
              <a:gd name="connsiteX121" fmla="*/ 283225 w 869591"/>
              <a:gd name="connsiteY121" fmla="*/ 651959 h 787042"/>
              <a:gd name="connsiteX122" fmla="*/ 283225 w 869591"/>
              <a:gd name="connsiteY122" fmla="*/ 651599 h 787042"/>
              <a:gd name="connsiteX123" fmla="*/ 282865 w 869591"/>
              <a:gd name="connsiteY123" fmla="*/ 650519 h 787042"/>
              <a:gd name="connsiteX124" fmla="*/ 282505 w 869591"/>
              <a:gd name="connsiteY124" fmla="*/ 650519 h 787042"/>
              <a:gd name="connsiteX125" fmla="*/ 282144 w 869591"/>
              <a:gd name="connsiteY125" fmla="*/ 649799 h 787042"/>
              <a:gd name="connsiteX126" fmla="*/ 281784 w 869591"/>
              <a:gd name="connsiteY126" fmla="*/ 649439 h 787042"/>
              <a:gd name="connsiteX127" fmla="*/ 281423 w 869591"/>
              <a:gd name="connsiteY127" fmla="*/ 648719 h 787042"/>
              <a:gd name="connsiteX128" fmla="*/ 281063 w 869591"/>
              <a:gd name="connsiteY128" fmla="*/ 648359 h 787042"/>
              <a:gd name="connsiteX129" fmla="*/ 280702 w 869591"/>
              <a:gd name="connsiteY129" fmla="*/ 647639 h 787042"/>
              <a:gd name="connsiteX130" fmla="*/ 280342 w 869591"/>
              <a:gd name="connsiteY130" fmla="*/ 647639 h 787042"/>
              <a:gd name="connsiteX131" fmla="*/ 279982 w 869591"/>
              <a:gd name="connsiteY131" fmla="*/ 646559 h 787042"/>
              <a:gd name="connsiteX132" fmla="*/ 279621 w 869591"/>
              <a:gd name="connsiteY132" fmla="*/ 646199 h 787042"/>
              <a:gd name="connsiteX133" fmla="*/ 279621 w 869591"/>
              <a:gd name="connsiteY133" fmla="*/ 645479 h 787042"/>
              <a:gd name="connsiteX134" fmla="*/ 279261 w 869591"/>
              <a:gd name="connsiteY134" fmla="*/ 645119 h 787042"/>
              <a:gd name="connsiteX135" fmla="*/ 278540 w 869591"/>
              <a:gd name="connsiteY135" fmla="*/ 644399 h 787042"/>
              <a:gd name="connsiteX136" fmla="*/ 277819 w 869591"/>
              <a:gd name="connsiteY136" fmla="*/ 643318 h 787042"/>
              <a:gd name="connsiteX137" fmla="*/ 277459 w 869591"/>
              <a:gd name="connsiteY137" fmla="*/ 642958 h 787042"/>
              <a:gd name="connsiteX138" fmla="*/ 277098 w 869591"/>
              <a:gd name="connsiteY138" fmla="*/ 642598 h 787042"/>
              <a:gd name="connsiteX139" fmla="*/ 276738 w 869591"/>
              <a:gd name="connsiteY139" fmla="*/ 641878 h 787042"/>
              <a:gd name="connsiteX140" fmla="*/ 276378 w 869591"/>
              <a:gd name="connsiteY140" fmla="*/ 641518 h 787042"/>
              <a:gd name="connsiteX141" fmla="*/ 276378 w 869591"/>
              <a:gd name="connsiteY141" fmla="*/ 641158 h 787042"/>
              <a:gd name="connsiteX142" fmla="*/ 275657 w 869591"/>
              <a:gd name="connsiteY142" fmla="*/ 640438 h 787042"/>
              <a:gd name="connsiteX143" fmla="*/ 275657 w 869591"/>
              <a:gd name="connsiteY143" fmla="*/ 640078 h 787042"/>
              <a:gd name="connsiteX144" fmla="*/ 274936 w 869591"/>
              <a:gd name="connsiteY144" fmla="*/ 639358 h 787042"/>
              <a:gd name="connsiteX145" fmla="*/ 274575 w 869591"/>
              <a:gd name="connsiteY145" fmla="*/ 638998 h 787042"/>
              <a:gd name="connsiteX146" fmla="*/ 274215 w 869591"/>
              <a:gd name="connsiteY146" fmla="*/ 638278 h 787042"/>
              <a:gd name="connsiteX147" fmla="*/ 273855 w 869591"/>
              <a:gd name="connsiteY147" fmla="*/ 637918 h 787042"/>
              <a:gd name="connsiteX148" fmla="*/ 273134 w 869591"/>
              <a:gd name="connsiteY148" fmla="*/ 637198 h 787042"/>
              <a:gd name="connsiteX149" fmla="*/ 272413 w 869591"/>
              <a:gd name="connsiteY149" fmla="*/ 636118 h 787042"/>
              <a:gd name="connsiteX150" fmla="*/ 271692 w 869591"/>
              <a:gd name="connsiteY150" fmla="*/ 635398 h 787042"/>
              <a:gd name="connsiteX151" fmla="*/ 271332 w 869591"/>
              <a:gd name="connsiteY151" fmla="*/ 635038 h 787042"/>
              <a:gd name="connsiteX152" fmla="*/ 270971 w 869591"/>
              <a:gd name="connsiteY152" fmla="*/ 634318 h 787042"/>
              <a:gd name="connsiteX153" fmla="*/ 270611 w 869591"/>
              <a:gd name="connsiteY153" fmla="*/ 634318 h 787042"/>
              <a:gd name="connsiteX154" fmla="*/ 269890 w 869591"/>
              <a:gd name="connsiteY154" fmla="*/ 633238 h 787042"/>
              <a:gd name="connsiteX155" fmla="*/ 269169 w 869591"/>
              <a:gd name="connsiteY155" fmla="*/ 632517 h 787042"/>
              <a:gd name="connsiteX156" fmla="*/ 268809 w 869591"/>
              <a:gd name="connsiteY156" fmla="*/ 632157 h 787042"/>
              <a:gd name="connsiteX157" fmla="*/ 268448 w 869591"/>
              <a:gd name="connsiteY157" fmla="*/ 631797 h 787042"/>
              <a:gd name="connsiteX158" fmla="*/ 268088 w 869591"/>
              <a:gd name="connsiteY158" fmla="*/ 631077 h 787042"/>
              <a:gd name="connsiteX159" fmla="*/ 267367 w 869591"/>
              <a:gd name="connsiteY159" fmla="*/ 630717 h 787042"/>
              <a:gd name="connsiteX160" fmla="*/ 267367 w 869591"/>
              <a:gd name="connsiteY160" fmla="*/ 630357 h 787042"/>
              <a:gd name="connsiteX161" fmla="*/ 266286 w 869591"/>
              <a:gd name="connsiteY161" fmla="*/ 629637 h 787042"/>
              <a:gd name="connsiteX162" fmla="*/ 202132 w 869591"/>
              <a:gd name="connsiteY162" fmla="*/ 599754 h 787042"/>
              <a:gd name="connsiteX163" fmla="*/ 193122 w 869591"/>
              <a:gd name="connsiteY163" fmla="*/ 599394 h 787042"/>
              <a:gd name="connsiteX164" fmla="*/ 120318 w 869591"/>
              <a:gd name="connsiteY164" fmla="*/ 629637 h 787042"/>
              <a:gd name="connsiteX165" fmla="*/ 119597 w 869591"/>
              <a:gd name="connsiteY165" fmla="*/ 630357 h 787042"/>
              <a:gd name="connsiteX166" fmla="*/ 119597 w 869591"/>
              <a:gd name="connsiteY166" fmla="*/ 630717 h 787042"/>
              <a:gd name="connsiteX167" fmla="*/ 118877 w 869591"/>
              <a:gd name="connsiteY167" fmla="*/ 631077 h 787042"/>
              <a:gd name="connsiteX168" fmla="*/ 118516 w 869591"/>
              <a:gd name="connsiteY168" fmla="*/ 631797 h 787042"/>
              <a:gd name="connsiteX169" fmla="*/ 118156 w 869591"/>
              <a:gd name="connsiteY169" fmla="*/ 632157 h 787042"/>
              <a:gd name="connsiteX170" fmla="*/ 117795 w 869591"/>
              <a:gd name="connsiteY170" fmla="*/ 632517 h 787042"/>
              <a:gd name="connsiteX171" fmla="*/ 117075 w 869591"/>
              <a:gd name="connsiteY171" fmla="*/ 633238 h 787042"/>
              <a:gd name="connsiteX172" fmla="*/ 116354 w 869591"/>
              <a:gd name="connsiteY172" fmla="*/ 634318 h 787042"/>
              <a:gd name="connsiteX173" fmla="*/ 115993 w 869591"/>
              <a:gd name="connsiteY173" fmla="*/ 634318 h 787042"/>
              <a:gd name="connsiteX174" fmla="*/ 115633 w 869591"/>
              <a:gd name="connsiteY174" fmla="*/ 635038 h 787042"/>
              <a:gd name="connsiteX175" fmla="*/ 115272 w 869591"/>
              <a:gd name="connsiteY175" fmla="*/ 635398 h 787042"/>
              <a:gd name="connsiteX176" fmla="*/ 114552 w 869591"/>
              <a:gd name="connsiteY176" fmla="*/ 636118 h 787042"/>
              <a:gd name="connsiteX177" fmla="*/ 113831 w 869591"/>
              <a:gd name="connsiteY177" fmla="*/ 637198 h 787042"/>
              <a:gd name="connsiteX178" fmla="*/ 113470 w 869591"/>
              <a:gd name="connsiteY178" fmla="*/ 637198 h 787042"/>
              <a:gd name="connsiteX179" fmla="*/ 112750 w 869591"/>
              <a:gd name="connsiteY179" fmla="*/ 637918 h 787042"/>
              <a:gd name="connsiteX180" fmla="*/ 112750 w 869591"/>
              <a:gd name="connsiteY180" fmla="*/ 638278 h 787042"/>
              <a:gd name="connsiteX181" fmla="*/ 112389 w 869591"/>
              <a:gd name="connsiteY181" fmla="*/ 638998 h 787042"/>
              <a:gd name="connsiteX182" fmla="*/ 112029 w 869591"/>
              <a:gd name="connsiteY182" fmla="*/ 639358 h 787042"/>
              <a:gd name="connsiteX183" fmla="*/ 111308 w 869591"/>
              <a:gd name="connsiteY183" fmla="*/ 640078 h 787042"/>
              <a:gd name="connsiteX184" fmla="*/ 111308 w 869591"/>
              <a:gd name="connsiteY184" fmla="*/ 640438 h 787042"/>
              <a:gd name="connsiteX185" fmla="*/ 110587 w 869591"/>
              <a:gd name="connsiteY185" fmla="*/ 641158 h 787042"/>
              <a:gd name="connsiteX186" fmla="*/ 110227 w 869591"/>
              <a:gd name="connsiteY186" fmla="*/ 641518 h 787042"/>
              <a:gd name="connsiteX187" fmla="*/ 109866 w 869591"/>
              <a:gd name="connsiteY187" fmla="*/ 641878 h 787042"/>
              <a:gd name="connsiteX188" fmla="*/ 109866 w 869591"/>
              <a:gd name="connsiteY188" fmla="*/ 642598 h 787042"/>
              <a:gd name="connsiteX189" fmla="*/ 109145 w 869591"/>
              <a:gd name="connsiteY189" fmla="*/ 642958 h 787042"/>
              <a:gd name="connsiteX190" fmla="*/ 109145 w 869591"/>
              <a:gd name="connsiteY190" fmla="*/ 643318 h 787042"/>
              <a:gd name="connsiteX191" fmla="*/ 108785 w 869591"/>
              <a:gd name="connsiteY191" fmla="*/ 643318 h 787042"/>
              <a:gd name="connsiteX192" fmla="*/ 108425 w 869591"/>
              <a:gd name="connsiteY192" fmla="*/ 644399 h 787042"/>
              <a:gd name="connsiteX193" fmla="*/ 107704 w 869591"/>
              <a:gd name="connsiteY193" fmla="*/ 645119 h 787042"/>
              <a:gd name="connsiteX194" fmla="*/ 107343 w 869591"/>
              <a:gd name="connsiteY194" fmla="*/ 645479 h 787042"/>
              <a:gd name="connsiteX195" fmla="*/ 106983 w 869591"/>
              <a:gd name="connsiteY195" fmla="*/ 646199 h 787042"/>
              <a:gd name="connsiteX196" fmla="*/ 106623 w 869591"/>
              <a:gd name="connsiteY196" fmla="*/ 646559 h 787042"/>
              <a:gd name="connsiteX197" fmla="*/ 106262 w 869591"/>
              <a:gd name="connsiteY197" fmla="*/ 647639 h 787042"/>
              <a:gd name="connsiteX198" fmla="*/ 105541 w 869591"/>
              <a:gd name="connsiteY198" fmla="*/ 648359 h 787042"/>
              <a:gd name="connsiteX199" fmla="*/ 105541 w 869591"/>
              <a:gd name="connsiteY199" fmla="*/ 648719 h 787042"/>
              <a:gd name="connsiteX200" fmla="*/ 105181 w 869591"/>
              <a:gd name="connsiteY200" fmla="*/ 649439 h 787042"/>
              <a:gd name="connsiteX201" fmla="*/ 104820 w 869591"/>
              <a:gd name="connsiteY201" fmla="*/ 649799 h 787042"/>
              <a:gd name="connsiteX202" fmla="*/ 104460 w 869591"/>
              <a:gd name="connsiteY202" fmla="*/ 650519 h 787042"/>
              <a:gd name="connsiteX203" fmla="*/ 104100 w 869591"/>
              <a:gd name="connsiteY203" fmla="*/ 650519 h 787042"/>
              <a:gd name="connsiteX204" fmla="*/ 103739 w 869591"/>
              <a:gd name="connsiteY204" fmla="*/ 651599 h 787042"/>
              <a:gd name="connsiteX205" fmla="*/ 103739 w 869591"/>
              <a:gd name="connsiteY205" fmla="*/ 651959 h 787042"/>
              <a:gd name="connsiteX206" fmla="*/ 103018 w 869591"/>
              <a:gd name="connsiteY206" fmla="*/ 652679 h 787042"/>
              <a:gd name="connsiteX207" fmla="*/ 103018 w 869591"/>
              <a:gd name="connsiteY207" fmla="*/ 653039 h 787042"/>
              <a:gd name="connsiteX208" fmla="*/ 102658 w 869591"/>
              <a:gd name="connsiteY208" fmla="*/ 653759 h 787042"/>
              <a:gd name="connsiteX209" fmla="*/ 102298 w 869591"/>
              <a:gd name="connsiteY209" fmla="*/ 654119 h 787042"/>
              <a:gd name="connsiteX210" fmla="*/ 101937 w 869591"/>
              <a:gd name="connsiteY210" fmla="*/ 655199 h 787042"/>
              <a:gd name="connsiteX211" fmla="*/ 101216 w 869591"/>
              <a:gd name="connsiteY211" fmla="*/ 656280 h 787042"/>
              <a:gd name="connsiteX212" fmla="*/ 100856 w 869591"/>
              <a:gd name="connsiteY212" fmla="*/ 657360 h 787042"/>
              <a:gd name="connsiteX213" fmla="*/ 100496 w 869591"/>
              <a:gd name="connsiteY213" fmla="*/ 657360 h 787042"/>
              <a:gd name="connsiteX214" fmla="*/ 100135 w 869591"/>
              <a:gd name="connsiteY214" fmla="*/ 658080 h 787042"/>
              <a:gd name="connsiteX215" fmla="*/ 100135 w 869591"/>
              <a:gd name="connsiteY215" fmla="*/ 658440 h 787042"/>
              <a:gd name="connsiteX216" fmla="*/ 99414 w 869591"/>
              <a:gd name="connsiteY216" fmla="*/ 659520 h 787042"/>
              <a:gd name="connsiteX217" fmla="*/ 99414 w 869591"/>
              <a:gd name="connsiteY217" fmla="*/ 659880 h 787042"/>
              <a:gd name="connsiteX218" fmla="*/ 99054 w 869591"/>
              <a:gd name="connsiteY218" fmla="*/ 660600 h 787042"/>
              <a:gd name="connsiteX219" fmla="*/ 99054 w 869591"/>
              <a:gd name="connsiteY219" fmla="*/ 660960 h 787042"/>
              <a:gd name="connsiteX220" fmla="*/ 98693 w 869591"/>
              <a:gd name="connsiteY220" fmla="*/ 661680 h 787042"/>
              <a:gd name="connsiteX221" fmla="*/ 98333 w 869591"/>
              <a:gd name="connsiteY221" fmla="*/ 662040 h 787042"/>
              <a:gd name="connsiteX222" fmla="*/ 97973 w 869591"/>
              <a:gd name="connsiteY222" fmla="*/ 663120 h 787042"/>
              <a:gd name="connsiteX223" fmla="*/ 97612 w 869591"/>
              <a:gd name="connsiteY223" fmla="*/ 663840 h 787042"/>
              <a:gd name="connsiteX224" fmla="*/ 97612 w 869591"/>
              <a:gd name="connsiteY224" fmla="*/ 664560 h 787042"/>
              <a:gd name="connsiteX225" fmla="*/ 97252 w 869591"/>
              <a:gd name="connsiteY225" fmla="*/ 665280 h 787042"/>
              <a:gd name="connsiteX226" fmla="*/ 96891 w 869591"/>
              <a:gd name="connsiteY226" fmla="*/ 665280 h 787042"/>
              <a:gd name="connsiteX227" fmla="*/ 96891 w 869591"/>
              <a:gd name="connsiteY227" fmla="*/ 666360 h 787042"/>
              <a:gd name="connsiteX228" fmla="*/ 96531 w 869591"/>
              <a:gd name="connsiteY228" fmla="*/ 666720 h 787042"/>
              <a:gd name="connsiteX229" fmla="*/ 96531 w 869591"/>
              <a:gd name="connsiteY229" fmla="*/ 667801 h 787042"/>
              <a:gd name="connsiteX230" fmla="*/ 96171 w 869591"/>
              <a:gd name="connsiteY230" fmla="*/ 667801 h 787042"/>
              <a:gd name="connsiteX231" fmla="*/ 96171 w 869591"/>
              <a:gd name="connsiteY231" fmla="*/ 668881 h 787042"/>
              <a:gd name="connsiteX232" fmla="*/ 95810 w 869591"/>
              <a:gd name="connsiteY232" fmla="*/ 668881 h 787042"/>
              <a:gd name="connsiteX233" fmla="*/ 95450 w 869591"/>
              <a:gd name="connsiteY233" fmla="*/ 669961 h 787042"/>
              <a:gd name="connsiteX234" fmla="*/ 95089 w 869591"/>
              <a:gd name="connsiteY234" fmla="*/ 671041 h 787042"/>
              <a:gd name="connsiteX235" fmla="*/ 95089 w 869591"/>
              <a:gd name="connsiteY235" fmla="*/ 671401 h 787042"/>
              <a:gd name="connsiteX236" fmla="*/ 94729 w 869591"/>
              <a:gd name="connsiteY236" fmla="*/ 672481 h 787042"/>
              <a:gd name="connsiteX237" fmla="*/ 94368 w 869591"/>
              <a:gd name="connsiteY237" fmla="*/ 673561 h 787042"/>
              <a:gd name="connsiteX238" fmla="*/ 94368 w 869591"/>
              <a:gd name="connsiteY238" fmla="*/ 673921 h 787042"/>
              <a:gd name="connsiteX239" fmla="*/ 94008 w 869591"/>
              <a:gd name="connsiteY239" fmla="*/ 674641 h 787042"/>
              <a:gd name="connsiteX240" fmla="*/ 94008 w 869591"/>
              <a:gd name="connsiteY240" fmla="*/ 675001 h 787042"/>
              <a:gd name="connsiteX241" fmla="*/ 93648 w 869591"/>
              <a:gd name="connsiteY241" fmla="*/ 676081 h 787042"/>
              <a:gd name="connsiteX242" fmla="*/ 93287 w 869591"/>
              <a:gd name="connsiteY242" fmla="*/ 677161 h 787042"/>
              <a:gd name="connsiteX243" fmla="*/ 93287 w 869591"/>
              <a:gd name="connsiteY243" fmla="*/ 677521 h 787042"/>
              <a:gd name="connsiteX244" fmla="*/ 93287 w 869591"/>
              <a:gd name="connsiteY244" fmla="*/ 678241 h 787042"/>
              <a:gd name="connsiteX245" fmla="*/ 92927 w 869591"/>
              <a:gd name="connsiteY245" fmla="*/ 678962 h 787042"/>
              <a:gd name="connsiteX246" fmla="*/ 92927 w 869591"/>
              <a:gd name="connsiteY246" fmla="*/ 679322 h 787042"/>
              <a:gd name="connsiteX247" fmla="*/ 92927 w 869591"/>
              <a:gd name="connsiteY247" fmla="*/ 679682 h 787042"/>
              <a:gd name="connsiteX248" fmla="*/ 92566 w 869591"/>
              <a:gd name="connsiteY248" fmla="*/ 680762 h 787042"/>
              <a:gd name="connsiteX249" fmla="*/ 92566 w 869591"/>
              <a:gd name="connsiteY249" fmla="*/ 681482 h 787042"/>
              <a:gd name="connsiteX250" fmla="*/ 92566 w 869591"/>
              <a:gd name="connsiteY250" fmla="*/ 681842 h 787042"/>
              <a:gd name="connsiteX251" fmla="*/ 92206 w 869591"/>
              <a:gd name="connsiteY251" fmla="*/ 682562 h 787042"/>
              <a:gd name="connsiteX252" fmla="*/ 92206 w 869591"/>
              <a:gd name="connsiteY252" fmla="*/ 683282 h 787042"/>
              <a:gd name="connsiteX253" fmla="*/ 91846 w 869591"/>
              <a:gd name="connsiteY253" fmla="*/ 683642 h 787042"/>
              <a:gd name="connsiteX254" fmla="*/ 91846 w 869591"/>
              <a:gd name="connsiteY254" fmla="*/ 684213 h 787042"/>
              <a:gd name="connsiteX255" fmla="*/ 93301 w 869591"/>
              <a:gd name="connsiteY255" fmla="*/ 684213 h 787042"/>
              <a:gd name="connsiteX256" fmla="*/ 91855 w 869591"/>
              <a:gd name="connsiteY256" fmla="*/ 702104 h 787042"/>
              <a:gd name="connsiteX257" fmla="*/ 93301 w 869591"/>
              <a:gd name="connsiteY257" fmla="*/ 720360 h 787042"/>
              <a:gd name="connsiteX258" fmla="*/ 91845 w 869591"/>
              <a:gd name="connsiteY258" fmla="*/ 720360 h 787042"/>
              <a:gd name="connsiteX259" fmla="*/ 91846 w 869591"/>
              <a:gd name="connsiteY259" fmla="*/ 720365 h 787042"/>
              <a:gd name="connsiteX260" fmla="*/ 70221 w 869591"/>
              <a:gd name="connsiteY260" fmla="*/ 720365 h 787042"/>
              <a:gd name="connsiteX261" fmla="*/ 33819 w 869591"/>
              <a:gd name="connsiteY261" fmla="*/ 720365 h 787042"/>
              <a:gd name="connsiteX262" fmla="*/ 33803 w 869591"/>
              <a:gd name="connsiteY262" fmla="*/ 720360 h 787042"/>
              <a:gd name="connsiteX263" fmla="*/ 18082 w 869591"/>
              <a:gd name="connsiteY263" fmla="*/ 720360 h 787042"/>
              <a:gd name="connsiteX264" fmla="*/ 0 w 869591"/>
              <a:gd name="connsiteY264" fmla="*/ 702104 h 787042"/>
              <a:gd name="connsiteX265" fmla="*/ 18082 w 869591"/>
              <a:gd name="connsiteY265" fmla="*/ 684213 h 787042"/>
              <a:gd name="connsiteX266" fmla="*/ 18264 w 869591"/>
              <a:gd name="connsiteY266" fmla="*/ 684213 h 787042"/>
              <a:gd name="connsiteX267" fmla="*/ 18321 w 869591"/>
              <a:gd name="connsiteY267" fmla="*/ 683282 h 787042"/>
              <a:gd name="connsiteX268" fmla="*/ 31656 w 869591"/>
              <a:gd name="connsiteY268" fmla="*/ 586073 h 787042"/>
              <a:gd name="connsiteX269" fmla="*/ 70221 w 869591"/>
              <a:gd name="connsiteY269" fmla="*/ 495345 h 787042"/>
              <a:gd name="connsiteX270" fmla="*/ 98333 w 869591"/>
              <a:gd name="connsiteY270" fmla="*/ 464742 h 787042"/>
              <a:gd name="connsiteX271" fmla="*/ 202132 w 869591"/>
              <a:gd name="connsiteY271" fmla="*/ 415418 h 787042"/>
              <a:gd name="connsiteX272" fmla="*/ 224118 w 869591"/>
              <a:gd name="connsiteY272" fmla="*/ 415058 h 787042"/>
              <a:gd name="connsiteX273" fmla="*/ 234209 w 869591"/>
              <a:gd name="connsiteY273" fmla="*/ 414698 h 787042"/>
              <a:gd name="connsiteX274" fmla="*/ 315913 w 869591"/>
              <a:gd name="connsiteY274" fmla="*/ 414404 h 787042"/>
              <a:gd name="connsiteX275" fmla="*/ 315913 w 869591"/>
              <a:gd name="connsiteY275" fmla="*/ 279597 h 787042"/>
              <a:gd name="connsiteX276" fmla="*/ 333926 w 869591"/>
              <a:gd name="connsiteY276" fmla="*/ 261938 h 787042"/>
              <a:gd name="connsiteX277" fmla="*/ 587989 w 869591"/>
              <a:gd name="connsiteY277" fmla="*/ 124599 h 787042"/>
              <a:gd name="connsiteX278" fmla="*/ 575743 w 869591"/>
              <a:gd name="connsiteY278" fmla="*/ 136845 h 787042"/>
              <a:gd name="connsiteX279" fmla="*/ 575743 w 869591"/>
              <a:gd name="connsiteY279" fmla="*/ 278400 h 787042"/>
              <a:gd name="connsiteX280" fmla="*/ 587989 w 869591"/>
              <a:gd name="connsiteY280" fmla="*/ 290646 h 787042"/>
              <a:gd name="connsiteX281" fmla="*/ 641297 w 869591"/>
              <a:gd name="connsiteY281" fmla="*/ 290646 h 787042"/>
              <a:gd name="connsiteX282" fmla="*/ 694245 w 869591"/>
              <a:gd name="connsiteY282" fmla="*/ 290646 h 787042"/>
              <a:gd name="connsiteX283" fmla="*/ 706491 w 869591"/>
              <a:gd name="connsiteY283" fmla="*/ 278400 h 787042"/>
              <a:gd name="connsiteX284" fmla="*/ 694245 w 869591"/>
              <a:gd name="connsiteY284" fmla="*/ 266513 h 787042"/>
              <a:gd name="connsiteX285" fmla="*/ 641297 w 869591"/>
              <a:gd name="connsiteY285" fmla="*/ 266513 h 787042"/>
              <a:gd name="connsiteX286" fmla="*/ 600596 w 869591"/>
              <a:gd name="connsiteY286" fmla="*/ 266513 h 787042"/>
              <a:gd name="connsiteX287" fmla="*/ 600596 w 869591"/>
              <a:gd name="connsiteY287" fmla="*/ 136845 h 787042"/>
              <a:gd name="connsiteX288" fmla="*/ 587989 w 869591"/>
              <a:gd name="connsiteY288" fmla="*/ 124599 h 787042"/>
              <a:gd name="connsiteX289" fmla="*/ 548253 w 869591"/>
              <a:gd name="connsiteY289" fmla="*/ 0 h 787042"/>
              <a:gd name="connsiteX290" fmla="*/ 626497 w 869591"/>
              <a:gd name="connsiteY290" fmla="*/ 0 h 787042"/>
              <a:gd name="connsiteX291" fmla="*/ 644165 w 869591"/>
              <a:gd name="connsiteY291" fmla="*/ 17415 h 787042"/>
              <a:gd name="connsiteX292" fmla="*/ 626497 w 869591"/>
              <a:gd name="connsiteY292" fmla="*/ 47269 h 787042"/>
              <a:gd name="connsiteX293" fmla="*/ 606060 w 869591"/>
              <a:gd name="connsiteY293" fmla="*/ 47269 h 787042"/>
              <a:gd name="connsiteX294" fmla="*/ 606060 w 869591"/>
              <a:gd name="connsiteY294" fmla="*/ 72414 h 787042"/>
              <a:gd name="connsiteX295" fmla="*/ 641297 w 869591"/>
              <a:gd name="connsiteY295" fmla="*/ 77414 h 787042"/>
              <a:gd name="connsiteX296" fmla="*/ 724501 w 869591"/>
              <a:gd name="connsiteY296" fmla="*/ 126400 h 787042"/>
              <a:gd name="connsiteX297" fmla="*/ 780690 w 869591"/>
              <a:gd name="connsiteY297" fmla="*/ 262551 h 787042"/>
              <a:gd name="connsiteX298" fmla="*/ 724501 w 869591"/>
              <a:gd name="connsiteY298" fmla="*/ 398703 h 787042"/>
              <a:gd name="connsiteX299" fmla="*/ 641297 w 869591"/>
              <a:gd name="connsiteY299" fmla="*/ 448049 h 787042"/>
              <a:gd name="connsiteX300" fmla="*/ 587989 w 869591"/>
              <a:gd name="connsiteY300" fmla="*/ 455253 h 787042"/>
              <a:gd name="connsiteX301" fmla="*/ 451837 w 869591"/>
              <a:gd name="connsiteY301" fmla="*/ 398703 h 787042"/>
              <a:gd name="connsiteX302" fmla="*/ 395288 w 869591"/>
              <a:gd name="connsiteY302" fmla="*/ 262551 h 787042"/>
              <a:gd name="connsiteX303" fmla="*/ 451837 w 869591"/>
              <a:gd name="connsiteY303" fmla="*/ 126400 h 787042"/>
              <a:gd name="connsiteX304" fmla="*/ 513160 w 869591"/>
              <a:gd name="connsiteY304" fmla="*/ 85023 h 787042"/>
              <a:gd name="connsiteX305" fmla="*/ 569913 w 869591"/>
              <a:gd name="connsiteY305" fmla="*/ 73515 h 787042"/>
              <a:gd name="connsiteX306" fmla="*/ 569913 w 869591"/>
              <a:gd name="connsiteY306" fmla="*/ 47269 h 787042"/>
              <a:gd name="connsiteX307" fmla="*/ 548253 w 869591"/>
              <a:gd name="connsiteY307" fmla="*/ 47269 h 787042"/>
              <a:gd name="connsiteX308" fmla="*/ 530225 w 869591"/>
              <a:gd name="connsiteY308" fmla="*/ 17415 h 787042"/>
              <a:gd name="connsiteX309" fmla="*/ 548253 w 869591"/>
              <a:gd name="connsiteY309" fmla="*/ 0 h 78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869591" h="787042">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6" name="Freeform 40">
            <a:extLst>
              <a:ext uri="{FF2B5EF4-FFF2-40B4-BE49-F238E27FC236}">
                <a16:creationId xmlns:a16="http://schemas.microsoft.com/office/drawing/2014/main" id="{E7368EE8-CD0B-6344-8C7A-270F127EA2B1}"/>
              </a:ext>
            </a:extLst>
          </p:cNvPr>
          <p:cNvSpPr>
            <a:spLocks noChangeArrowheads="1"/>
          </p:cNvSpPr>
          <p:nvPr/>
        </p:nvSpPr>
        <p:spPr bwMode="auto">
          <a:xfrm>
            <a:off x="5732502" y="4466246"/>
            <a:ext cx="435590" cy="416539"/>
          </a:xfrm>
          <a:custGeom>
            <a:avLst/>
            <a:gdLst>
              <a:gd name="connsiteX0" fmla="*/ 769767 w 871179"/>
              <a:gd name="connsiteY0" fmla="*/ 786285 h 833078"/>
              <a:gd name="connsiteX1" fmla="*/ 769767 w 871179"/>
              <a:gd name="connsiteY1" fmla="*/ 792764 h 833078"/>
              <a:gd name="connsiteX2" fmla="*/ 787388 w 871179"/>
              <a:gd name="connsiteY2" fmla="*/ 792764 h 833078"/>
              <a:gd name="connsiteX3" fmla="*/ 805369 w 871179"/>
              <a:gd name="connsiteY3" fmla="*/ 792764 h 833078"/>
              <a:gd name="connsiteX4" fmla="*/ 822990 w 871179"/>
              <a:gd name="connsiteY4" fmla="*/ 792764 h 833078"/>
              <a:gd name="connsiteX5" fmla="*/ 832340 w 871179"/>
              <a:gd name="connsiteY5" fmla="*/ 792764 h 833078"/>
              <a:gd name="connsiteX6" fmla="*/ 832340 w 871179"/>
              <a:gd name="connsiteY6" fmla="*/ 786285 h 833078"/>
              <a:gd name="connsiteX7" fmla="*/ 822990 w 871179"/>
              <a:gd name="connsiteY7" fmla="*/ 786285 h 833078"/>
              <a:gd name="connsiteX8" fmla="*/ 805369 w 871179"/>
              <a:gd name="connsiteY8" fmla="*/ 786285 h 833078"/>
              <a:gd name="connsiteX9" fmla="*/ 787388 w 871179"/>
              <a:gd name="connsiteY9" fmla="*/ 786285 h 833078"/>
              <a:gd name="connsiteX10" fmla="*/ 315742 w 871179"/>
              <a:gd name="connsiteY10" fmla="*/ 786285 h 833078"/>
              <a:gd name="connsiteX11" fmla="*/ 315742 w 871179"/>
              <a:gd name="connsiteY11" fmla="*/ 792764 h 833078"/>
              <a:gd name="connsiteX12" fmla="*/ 333363 w 871179"/>
              <a:gd name="connsiteY12" fmla="*/ 792764 h 833078"/>
              <a:gd name="connsiteX13" fmla="*/ 350984 w 871179"/>
              <a:gd name="connsiteY13" fmla="*/ 792764 h 833078"/>
              <a:gd name="connsiteX14" fmla="*/ 368965 w 871179"/>
              <a:gd name="connsiteY14" fmla="*/ 792764 h 833078"/>
              <a:gd name="connsiteX15" fmla="*/ 378315 w 871179"/>
              <a:gd name="connsiteY15" fmla="*/ 792764 h 833078"/>
              <a:gd name="connsiteX16" fmla="*/ 378315 w 871179"/>
              <a:gd name="connsiteY16" fmla="*/ 786285 h 833078"/>
              <a:gd name="connsiteX17" fmla="*/ 368965 w 871179"/>
              <a:gd name="connsiteY17" fmla="*/ 786285 h 833078"/>
              <a:gd name="connsiteX18" fmla="*/ 350984 w 871179"/>
              <a:gd name="connsiteY18" fmla="*/ 786285 h 833078"/>
              <a:gd name="connsiteX19" fmla="*/ 333363 w 871179"/>
              <a:gd name="connsiteY19" fmla="*/ 786285 h 833078"/>
              <a:gd name="connsiteX20" fmla="*/ 492144 w 871179"/>
              <a:gd name="connsiteY20" fmla="*/ 778366 h 833078"/>
              <a:gd name="connsiteX21" fmla="*/ 492144 w 871179"/>
              <a:gd name="connsiteY21" fmla="*/ 792764 h 833078"/>
              <a:gd name="connsiteX22" fmla="*/ 502214 w 871179"/>
              <a:gd name="connsiteY22" fmla="*/ 792764 h 833078"/>
              <a:gd name="connsiteX23" fmla="*/ 520194 w 871179"/>
              <a:gd name="connsiteY23" fmla="*/ 792764 h 833078"/>
              <a:gd name="connsiteX24" fmla="*/ 537815 w 871179"/>
              <a:gd name="connsiteY24" fmla="*/ 792764 h 833078"/>
              <a:gd name="connsiteX25" fmla="*/ 555796 w 871179"/>
              <a:gd name="connsiteY25" fmla="*/ 792764 h 833078"/>
              <a:gd name="connsiteX26" fmla="*/ 573417 w 871179"/>
              <a:gd name="connsiteY26" fmla="*/ 792764 h 833078"/>
              <a:gd name="connsiteX27" fmla="*/ 591398 w 871179"/>
              <a:gd name="connsiteY27" fmla="*/ 792764 h 833078"/>
              <a:gd name="connsiteX28" fmla="*/ 609019 w 871179"/>
              <a:gd name="connsiteY28" fmla="*/ 792764 h 833078"/>
              <a:gd name="connsiteX29" fmla="*/ 627000 w 871179"/>
              <a:gd name="connsiteY29" fmla="*/ 792764 h 833078"/>
              <a:gd name="connsiteX30" fmla="*/ 644981 w 871179"/>
              <a:gd name="connsiteY30" fmla="*/ 792764 h 833078"/>
              <a:gd name="connsiteX31" fmla="*/ 657567 w 871179"/>
              <a:gd name="connsiteY31" fmla="*/ 792764 h 833078"/>
              <a:gd name="connsiteX32" fmla="*/ 657567 w 871179"/>
              <a:gd name="connsiteY32" fmla="*/ 778366 h 833078"/>
              <a:gd name="connsiteX33" fmla="*/ 644981 w 871179"/>
              <a:gd name="connsiteY33" fmla="*/ 778366 h 833078"/>
              <a:gd name="connsiteX34" fmla="*/ 627000 w 871179"/>
              <a:gd name="connsiteY34" fmla="*/ 778366 h 833078"/>
              <a:gd name="connsiteX35" fmla="*/ 609019 w 871179"/>
              <a:gd name="connsiteY35" fmla="*/ 778366 h 833078"/>
              <a:gd name="connsiteX36" fmla="*/ 591398 w 871179"/>
              <a:gd name="connsiteY36" fmla="*/ 778366 h 833078"/>
              <a:gd name="connsiteX37" fmla="*/ 573417 w 871179"/>
              <a:gd name="connsiteY37" fmla="*/ 778366 h 833078"/>
              <a:gd name="connsiteX38" fmla="*/ 555796 w 871179"/>
              <a:gd name="connsiteY38" fmla="*/ 778366 h 833078"/>
              <a:gd name="connsiteX39" fmla="*/ 537815 w 871179"/>
              <a:gd name="connsiteY39" fmla="*/ 778366 h 833078"/>
              <a:gd name="connsiteX40" fmla="*/ 520194 w 871179"/>
              <a:gd name="connsiteY40" fmla="*/ 778366 h 833078"/>
              <a:gd name="connsiteX41" fmla="*/ 502214 w 871179"/>
              <a:gd name="connsiteY41" fmla="*/ 778366 h 833078"/>
              <a:gd name="connsiteX42" fmla="*/ 37759 w 871179"/>
              <a:gd name="connsiteY42" fmla="*/ 778366 h 833078"/>
              <a:gd name="connsiteX43" fmla="*/ 37759 w 871179"/>
              <a:gd name="connsiteY43" fmla="*/ 792764 h 833078"/>
              <a:gd name="connsiteX44" fmla="*/ 48188 w 871179"/>
              <a:gd name="connsiteY44" fmla="*/ 792764 h 833078"/>
              <a:gd name="connsiteX45" fmla="*/ 66169 w 871179"/>
              <a:gd name="connsiteY45" fmla="*/ 792764 h 833078"/>
              <a:gd name="connsiteX46" fmla="*/ 83790 w 871179"/>
              <a:gd name="connsiteY46" fmla="*/ 792764 h 833078"/>
              <a:gd name="connsiteX47" fmla="*/ 101771 w 871179"/>
              <a:gd name="connsiteY47" fmla="*/ 792764 h 833078"/>
              <a:gd name="connsiteX48" fmla="*/ 119392 w 871179"/>
              <a:gd name="connsiteY48" fmla="*/ 792764 h 833078"/>
              <a:gd name="connsiteX49" fmla="*/ 137373 w 871179"/>
              <a:gd name="connsiteY49" fmla="*/ 792764 h 833078"/>
              <a:gd name="connsiteX50" fmla="*/ 154994 w 871179"/>
              <a:gd name="connsiteY50" fmla="*/ 792764 h 833078"/>
              <a:gd name="connsiteX51" fmla="*/ 172975 w 871179"/>
              <a:gd name="connsiteY51" fmla="*/ 792764 h 833078"/>
              <a:gd name="connsiteX52" fmla="*/ 190956 w 871179"/>
              <a:gd name="connsiteY52" fmla="*/ 792764 h 833078"/>
              <a:gd name="connsiteX53" fmla="*/ 203542 w 871179"/>
              <a:gd name="connsiteY53" fmla="*/ 792764 h 833078"/>
              <a:gd name="connsiteX54" fmla="*/ 203542 w 871179"/>
              <a:gd name="connsiteY54" fmla="*/ 778366 h 833078"/>
              <a:gd name="connsiteX55" fmla="*/ 190956 w 871179"/>
              <a:gd name="connsiteY55" fmla="*/ 778366 h 833078"/>
              <a:gd name="connsiteX56" fmla="*/ 172975 w 871179"/>
              <a:gd name="connsiteY56" fmla="*/ 778366 h 833078"/>
              <a:gd name="connsiteX57" fmla="*/ 154994 w 871179"/>
              <a:gd name="connsiteY57" fmla="*/ 778366 h 833078"/>
              <a:gd name="connsiteX58" fmla="*/ 137373 w 871179"/>
              <a:gd name="connsiteY58" fmla="*/ 778366 h 833078"/>
              <a:gd name="connsiteX59" fmla="*/ 119392 w 871179"/>
              <a:gd name="connsiteY59" fmla="*/ 778366 h 833078"/>
              <a:gd name="connsiteX60" fmla="*/ 101771 w 871179"/>
              <a:gd name="connsiteY60" fmla="*/ 778366 h 833078"/>
              <a:gd name="connsiteX61" fmla="*/ 83790 w 871179"/>
              <a:gd name="connsiteY61" fmla="*/ 778366 h 833078"/>
              <a:gd name="connsiteX62" fmla="*/ 66169 w 871179"/>
              <a:gd name="connsiteY62" fmla="*/ 778366 h 833078"/>
              <a:gd name="connsiteX63" fmla="*/ 48188 w 871179"/>
              <a:gd name="connsiteY63" fmla="*/ 778366 h 833078"/>
              <a:gd name="connsiteX64" fmla="*/ 817956 w 871179"/>
              <a:gd name="connsiteY64" fmla="*/ 739492 h 833078"/>
              <a:gd name="connsiteX65" fmla="*/ 805369 w 871179"/>
              <a:gd name="connsiteY65" fmla="*/ 757489 h 833078"/>
              <a:gd name="connsiteX66" fmla="*/ 803571 w 871179"/>
              <a:gd name="connsiteY66" fmla="*/ 759649 h 833078"/>
              <a:gd name="connsiteX67" fmla="*/ 805369 w 871179"/>
              <a:gd name="connsiteY67" fmla="*/ 759649 h 833078"/>
              <a:gd name="connsiteX68" fmla="*/ 810763 w 871179"/>
              <a:gd name="connsiteY68" fmla="*/ 759649 h 833078"/>
              <a:gd name="connsiteX69" fmla="*/ 810763 w 871179"/>
              <a:gd name="connsiteY69" fmla="*/ 779446 h 833078"/>
              <a:gd name="connsiteX70" fmla="*/ 822990 w 871179"/>
              <a:gd name="connsiteY70" fmla="*/ 779446 h 833078"/>
              <a:gd name="connsiteX71" fmla="*/ 825148 w 871179"/>
              <a:gd name="connsiteY71" fmla="*/ 779446 h 833078"/>
              <a:gd name="connsiteX72" fmla="*/ 825148 w 871179"/>
              <a:gd name="connsiteY72" fmla="*/ 759649 h 833078"/>
              <a:gd name="connsiteX73" fmla="*/ 832340 w 871179"/>
              <a:gd name="connsiteY73" fmla="*/ 759649 h 833078"/>
              <a:gd name="connsiteX74" fmla="*/ 822990 w 871179"/>
              <a:gd name="connsiteY74" fmla="*/ 746691 h 833078"/>
              <a:gd name="connsiteX75" fmla="*/ 784152 w 871179"/>
              <a:gd name="connsiteY75" fmla="*/ 739492 h 833078"/>
              <a:gd name="connsiteX76" fmla="*/ 769767 w 871179"/>
              <a:gd name="connsiteY76" fmla="*/ 759649 h 833078"/>
              <a:gd name="connsiteX77" fmla="*/ 776959 w 871179"/>
              <a:gd name="connsiteY77" fmla="*/ 759649 h 833078"/>
              <a:gd name="connsiteX78" fmla="*/ 776959 w 871179"/>
              <a:gd name="connsiteY78" fmla="*/ 779446 h 833078"/>
              <a:gd name="connsiteX79" fmla="*/ 787388 w 871179"/>
              <a:gd name="connsiteY79" fmla="*/ 779446 h 833078"/>
              <a:gd name="connsiteX80" fmla="*/ 791344 w 871179"/>
              <a:gd name="connsiteY80" fmla="*/ 779446 h 833078"/>
              <a:gd name="connsiteX81" fmla="*/ 791344 w 871179"/>
              <a:gd name="connsiteY81" fmla="*/ 759649 h 833078"/>
              <a:gd name="connsiteX82" fmla="*/ 798536 w 871179"/>
              <a:gd name="connsiteY82" fmla="*/ 759649 h 833078"/>
              <a:gd name="connsiteX83" fmla="*/ 787388 w 871179"/>
              <a:gd name="connsiteY83" fmla="*/ 744171 h 833078"/>
              <a:gd name="connsiteX84" fmla="*/ 492144 w 871179"/>
              <a:gd name="connsiteY84" fmla="*/ 739492 h 833078"/>
              <a:gd name="connsiteX85" fmla="*/ 492144 w 871179"/>
              <a:gd name="connsiteY85" fmla="*/ 754249 h 833078"/>
              <a:gd name="connsiteX86" fmla="*/ 502214 w 871179"/>
              <a:gd name="connsiteY86" fmla="*/ 754249 h 833078"/>
              <a:gd name="connsiteX87" fmla="*/ 520194 w 871179"/>
              <a:gd name="connsiteY87" fmla="*/ 754249 h 833078"/>
              <a:gd name="connsiteX88" fmla="*/ 537815 w 871179"/>
              <a:gd name="connsiteY88" fmla="*/ 754249 h 833078"/>
              <a:gd name="connsiteX89" fmla="*/ 555796 w 871179"/>
              <a:gd name="connsiteY89" fmla="*/ 754249 h 833078"/>
              <a:gd name="connsiteX90" fmla="*/ 573417 w 871179"/>
              <a:gd name="connsiteY90" fmla="*/ 754249 h 833078"/>
              <a:gd name="connsiteX91" fmla="*/ 591398 w 871179"/>
              <a:gd name="connsiteY91" fmla="*/ 754249 h 833078"/>
              <a:gd name="connsiteX92" fmla="*/ 609019 w 871179"/>
              <a:gd name="connsiteY92" fmla="*/ 754249 h 833078"/>
              <a:gd name="connsiteX93" fmla="*/ 627000 w 871179"/>
              <a:gd name="connsiteY93" fmla="*/ 754249 h 833078"/>
              <a:gd name="connsiteX94" fmla="*/ 644981 w 871179"/>
              <a:gd name="connsiteY94" fmla="*/ 754249 h 833078"/>
              <a:gd name="connsiteX95" fmla="*/ 657567 w 871179"/>
              <a:gd name="connsiteY95" fmla="*/ 754249 h 833078"/>
              <a:gd name="connsiteX96" fmla="*/ 657567 w 871179"/>
              <a:gd name="connsiteY96" fmla="*/ 739492 h 833078"/>
              <a:gd name="connsiteX97" fmla="*/ 644981 w 871179"/>
              <a:gd name="connsiteY97" fmla="*/ 739492 h 833078"/>
              <a:gd name="connsiteX98" fmla="*/ 627000 w 871179"/>
              <a:gd name="connsiteY98" fmla="*/ 739492 h 833078"/>
              <a:gd name="connsiteX99" fmla="*/ 609019 w 871179"/>
              <a:gd name="connsiteY99" fmla="*/ 739492 h 833078"/>
              <a:gd name="connsiteX100" fmla="*/ 591398 w 871179"/>
              <a:gd name="connsiteY100" fmla="*/ 739492 h 833078"/>
              <a:gd name="connsiteX101" fmla="*/ 573417 w 871179"/>
              <a:gd name="connsiteY101" fmla="*/ 739492 h 833078"/>
              <a:gd name="connsiteX102" fmla="*/ 555796 w 871179"/>
              <a:gd name="connsiteY102" fmla="*/ 739492 h 833078"/>
              <a:gd name="connsiteX103" fmla="*/ 537815 w 871179"/>
              <a:gd name="connsiteY103" fmla="*/ 739492 h 833078"/>
              <a:gd name="connsiteX104" fmla="*/ 520194 w 871179"/>
              <a:gd name="connsiteY104" fmla="*/ 739492 h 833078"/>
              <a:gd name="connsiteX105" fmla="*/ 502214 w 871179"/>
              <a:gd name="connsiteY105" fmla="*/ 739492 h 833078"/>
              <a:gd name="connsiteX106" fmla="*/ 363931 w 871179"/>
              <a:gd name="connsiteY106" fmla="*/ 739492 h 833078"/>
              <a:gd name="connsiteX107" fmla="*/ 350984 w 871179"/>
              <a:gd name="connsiteY107" fmla="*/ 757489 h 833078"/>
              <a:gd name="connsiteX108" fmla="*/ 349546 w 871179"/>
              <a:gd name="connsiteY108" fmla="*/ 759649 h 833078"/>
              <a:gd name="connsiteX109" fmla="*/ 350984 w 871179"/>
              <a:gd name="connsiteY109" fmla="*/ 759649 h 833078"/>
              <a:gd name="connsiteX110" fmla="*/ 356738 w 871179"/>
              <a:gd name="connsiteY110" fmla="*/ 759649 h 833078"/>
              <a:gd name="connsiteX111" fmla="*/ 356738 w 871179"/>
              <a:gd name="connsiteY111" fmla="*/ 779446 h 833078"/>
              <a:gd name="connsiteX112" fmla="*/ 368965 w 871179"/>
              <a:gd name="connsiteY112" fmla="*/ 779446 h 833078"/>
              <a:gd name="connsiteX113" fmla="*/ 371123 w 871179"/>
              <a:gd name="connsiteY113" fmla="*/ 779446 h 833078"/>
              <a:gd name="connsiteX114" fmla="*/ 371123 w 871179"/>
              <a:gd name="connsiteY114" fmla="*/ 759649 h 833078"/>
              <a:gd name="connsiteX115" fmla="*/ 378315 w 871179"/>
              <a:gd name="connsiteY115" fmla="*/ 759649 h 833078"/>
              <a:gd name="connsiteX116" fmla="*/ 368965 w 871179"/>
              <a:gd name="connsiteY116" fmla="*/ 746691 h 833078"/>
              <a:gd name="connsiteX117" fmla="*/ 330127 w 871179"/>
              <a:gd name="connsiteY117" fmla="*/ 739492 h 833078"/>
              <a:gd name="connsiteX118" fmla="*/ 315742 w 871179"/>
              <a:gd name="connsiteY118" fmla="*/ 759649 h 833078"/>
              <a:gd name="connsiteX119" fmla="*/ 322934 w 871179"/>
              <a:gd name="connsiteY119" fmla="*/ 759649 h 833078"/>
              <a:gd name="connsiteX120" fmla="*/ 322934 w 871179"/>
              <a:gd name="connsiteY120" fmla="*/ 779446 h 833078"/>
              <a:gd name="connsiteX121" fmla="*/ 333363 w 871179"/>
              <a:gd name="connsiteY121" fmla="*/ 779446 h 833078"/>
              <a:gd name="connsiteX122" fmla="*/ 337319 w 871179"/>
              <a:gd name="connsiteY122" fmla="*/ 779446 h 833078"/>
              <a:gd name="connsiteX123" fmla="*/ 337319 w 871179"/>
              <a:gd name="connsiteY123" fmla="*/ 759649 h 833078"/>
              <a:gd name="connsiteX124" fmla="*/ 344511 w 871179"/>
              <a:gd name="connsiteY124" fmla="*/ 759649 h 833078"/>
              <a:gd name="connsiteX125" fmla="*/ 333363 w 871179"/>
              <a:gd name="connsiteY125" fmla="*/ 744171 h 833078"/>
              <a:gd name="connsiteX126" fmla="*/ 37759 w 871179"/>
              <a:gd name="connsiteY126" fmla="*/ 739492 h 833078"/>
              <a:gd name="connsiteX127" fmla="*/ 37759 w 871179"/>
              <a:gd name="connsiteY127" fmla="*/ 754249 h 833078"/>
              <a:gd name="connsiteX128" fmla="*/ 48188 w 871179"/>
              <a:gd name="connsiteY128" fmla="*/ 754249 h 833078"/>
              <a:gd name="connsiteX129" fmla="*/ 66169 w 871179"/>
              <a:gd name="connsiteY129" fmla="*/ 754249 h 833078"/>
              <a:gd name="connsiteX130" fmla="*/ 83790 w 871179"/>
              <a:gd name="connsiteY130" fmla="*/ 754249 h 833078"/>
              <a:gd name="connsiteX131" fmla="*/ 101771 w 871179"/>
              <a:gd name="connsiteY131" fmla="*/ 754249 h 833078"/>
              <a:gd name="connsiteX132" fmla="*/ 119392 w 871179"/>
              <a:gd name="connsiteY132" fmla="*/ 754249 h 833078"/>
              <a:gd name="connsiteX133" fmla="*/ 137373 w 871179"/>
              <a:gd name="connsiteY133" fmla="*/ 754249 h 833078"/>
              <a:gd name="connsiteX134" fmla="*/ 154994 w 871179"/>
              <a:gd name="connsiteY134" fmla="*/ 754249 h 833078"/>
              <a:gd name="connsiteX135" fmla="*/ 172975 w 871179"/>
              <a:gd name="connsiteY135" fmla="*/ 754249 h 833078"/>
              <a:gd name="connsiteX136" fmla="*/ 190956 w 871179"/>
              <a:gd name="connsiteY136" fmla="*/ 754249 h 833078"/>
              <a:gd name="connsiteX137" fmla="*/ 203542 w 871179"/>
              <a:gd name="connsiteY137" fmla="*/ 754249 h 833078"/>
              <a:gd name="connsiteX138" fmla="*/ 203542 w 871179"/>
              <a:gd name="connsiteY138" fmla="*/ 739492 h 833078"/>
              <a:gd name="connsiteX139" fmla="*/ 190956 w 871179"/>
              <a:gd name="connsiteY139" fmla="*/ 739492 h 833078"/>
              <a:gd name="connsiteX140" fmla="*/ 172975 w 871179"/>
              <a:gd name="connsiteY140" fmla="*/ 739492 h 833078"/>
              <a:gd name="connsiteX141" fmla="*/ 154994 w 871179"/>
              <a:gd name="connsiteY141" fmla="*/ 739492 h 833078"/>
              <a:gd name="connsiteX142" fmla="*/ 137373 w 871179"/>
              <a:gd name="connsiteY142" fmla="*/ 739492 h 833078"/>
              <a:gd name="connsiteX143" fmla="*/ 119392 w 871179"/>
              <a:gd name="connsiteY143" fmla="*/ 739492 h 833078"/>
              <a:gd name="connsiteX144" fmla="*/ 101771 w 871179"/>
              <a:gd name="connsiteY144" fmla="*/ 739492 h 833078"/>
              <a:gd name="connsiteX145" fmla="*/ 83790 w 871179"/>
              <a:gd name="connsiteY145" fmla="*/ 739492 h 833078"/>
              <a:gd name="connsiteX146" fmla="*/ 66169 w 871179"/>
              <a:gd name="connsiteY146" fmla="*/ 739492 h 833078"/>
              <a:gd name="connsiteX147" fmla="*/ 48188 w 871179"/>
              <a:gd name="connsiteY147" fmla="*/ 739492 h 833078"/>
              <a:gd name="connsiteX148" fmla="*/ 799615 w 871179"/>
              <a:gd name="connsiteY148" fmla="*/ 643385 h 833078"/>
              <a:gd name="connsiteX149" fmla="*/ 805369 w 871179"/>
              <a:gd name="connsiteY149" fmla="*/ 657063 h 833078"/>
              <a:gd name="connsiteX150" fmla="*/ 821192 w 871179"/>
              <a:gd name="connsiteY150" fmla="*/ 697018 h 833078"/>
              <a:gd name="connsiteX151" fmla="*/ 822990 w 871179"/>
              <a:gd name="connsiteY151" fmla="*/ 697018 h 833078"/>
              <a:gd name="connsiteX152" fmla="*/ 846365 w 871179"/>
              <a:gd name="connsiteY152" fmla="*/ 697018 h 833078"/>
              <a:gd name="connsiteX153" fmla="*/ 824788 w 871179"/>
              <a:gd name="connsiteY153" fmla="*/ 643385 h 833078"/>
              <a:gd name="connsiteX154" fmla="*/ 822990 w 871179"/>
              <a:gd name="connsiteY154" fmla="*/ 643385 h 833078"/>
              <a:gd name="connsiteX155" fmla="*/ 805369 w 871179"/>
              <a:gd name="connsiteY155" fmla="*/ 643385 h 833078"/>
              <a:gd name="connsiteX156" fmla="*/ 764013 w 871179"/>
              <a:gd name="connsiteY156" fmla="*/ 643385 h 833078"/>
              <a:gd name="connsiteX157" fmla="*/ 769407 w 871179"/>
              <a:gd name="connsiteY157" fmla="*/ 657063 h 833078"/>
              <a:gd name="connsiteX158" fmla="*/ 785590 w 871179"/>
              <a:gd name="connsiteY158" fmla="*/ 697018 h 833078"/>
              <a:gd name="connsiteX159" fmla="*/ 787388 w 871179"/>
              <a:gd name="connsiteY159" fmla="*/ 697018 h 833078"/>
              <a:gd name="connsiteX160" fmla="*/ 805369 w 871179"/>
              <a:gd name="connsiteY160" fmla="*/ 697018 h 833078"/>
              <a:gd name="connsiteX161" fmla="*/ 810763 w 871179"/>
              <a:gd name="connsiteY161" fmla="*/ 697018 h 833078"/>
              <a:gd name="connsiteX162" fmla="*/ 805369 w 871179"/>
              <a:gd name="connsiteY162" fmla="*/ 683340 h 833078"/>
              <a:gd name="connsiteX163" fmla="*/ 789186 w 871179"/>
              <a:gd name="connsiteY163" fmla="*/ 643385 h 833078"/>
              <a:gd name="connsiteX164" fmla="*/ 787388 w 871179"/>
              <a:gd name="connsiteY164" fmla="*/ 643385 h 833078"/>
              <a:gd name="connsiteX165" fmla="*/ 769407 w 871179"/>
              <a:gd name="connsiteY165" fmla="*/ 643385 h 833078"/>
              <a:gd name="connsiteX166" fmla="*/ 728411 w 871179"/>
              <a:gd name="connsiteY166" fmla="*/ 643385 h 833078"/>
              <a:gd name="connsiteX167" fmla="*/ 733806 w 871179"/>
              <a:gd name="connsiteY167" fmla="*/ 657063 h 833078"/>
              <a:gd name="connsiteX168" fmla="*/ 749988 w 871179"/>
              <a:gd name="connsiteY168" fmla="*/ 697018 h 833078"/>
              <a:gd name="connsiteX169" fmla="*/ 751786 w 871179"/>
              <a:gd name="connsiteY169" fmla="*/ 697018 h 833078"/>
              <a:gd name="connsiteX170" fmla="*/ 769407 w 871179"/>
              <a:gd name="connsiteY170" fmla="*/ 697018 h 833078"/>
              <a:gd name="connsiteX171" fmla="*/ 774802 w 871179"/>
              <a:gd name="connsiteY171" fmla="*/ 697018 h 833078"/>
              <a:gd name="connsiteX172" fmla="*/ 769407 w 871179"/>
              <a:gd name="connsiteY172" fmla="*/ 683340 h 833078"/>
              <a:gd name="connsiteX173" fmla="*/ 753584 w 871179"/>
              <a:gd name="connsiteY173" fmla="*/ 643385 h 833078"/>
              <a:gd name="connsiteX174" fmla="*/ 751786 w 871179"/>
              <a:gd name="connsiteY174" fmla="*/ 643385 h 833078"/>
              <a:gd name="connsiteX175" fmla="*/ 733806 w 871179"/>
              <a:gd name="connsiteY175" fmla="*/ 643385 h 833078"/>
              <a:gd name="connsiteX176" fmla="*/ 692809 w 871179"/>
              <a:gd name="connsiteY176" fmla="*/ 643385 h 833078"/>
              <a:gd name="connsiteX177" fmla="*/ 698204 w 871179"/>
              <a:gd name="connsiteY177" fmla="*/ 657063 h 833078"/>
              <a:gd name="connsiteX178" fmla="*/ 714386 w 871179"/>
              <a:gd name="connsiteY178" fmla="*/ 697018 h 833078"/>
              <a:gd name="connsiteX179" fmla="*/ 716184 w 871179"/>
              <a:gd name="connsiteY179" fmla="*/ 697018 h 833078"/>
              <a:gd name="connsiteX180" fmla="*/ 733806 w 871179"/>
              <a:gd name="connsiteY180" fmla="*/ 697018 h 833078"/>
              <a:gd name="connsiteX181" fmla="*/ 739559 w 871179"/>
              <a:gd name="connsiteY181" fmla="*/ 697018 h 833078"/>
              <a:gd name="connsiteX182" fmla="*/ 733806 w 871179"/>
              <a:gd name="connsiteY182" fmla="*/ 683340 h 833078"/>
              <a:gd name="connsiteX183" fmla="*/ 717983 w 871179"/>
              <a:gd name="connsiteY183" fmla="*/ 643385 h 833078"/>
              <a:gd name="connsiteX184" fmla="*/ 716184 w 871179"/>
              <a:gd name="connsiteY184" fmla="*/ 643385 h 833078"/>
              <a:gd name="connsiteX185" fmla="*/ 698204 w 871179"/>
              <a:gd name="connsiteY185" fmla="*/ 643385 h 833078"/>
              <a:gd name="connsiteX186" fmla="*/ 657208 w 871179"/>
              <a:gd name="connsiteY186" fmla="*/ 643385 h 833078"/>
              <a:gd name="connsiteX187" fmla="*/ 662602 w 871179"/>
              <a:gd name="connsiteY187" fmla="*/ 657063 h 833078"/>
              <a:gd name="connsiteX188" fmla="*/ 678784 w 871179"/>
              <a:gd name="connsiteY188" fmla="*/ 697018 h 833078"/>
              <a:gd name="connsiteX189" fmla="*/ 680583 w 871179"/>
              <a:gd name="connsiteY189" fmla="*/ 697018 h 833078"/>
              <a:gd name="connsiteX190" fmla="*/ 698204 w 871179"/>
              <a:gd name="connsiteY190" fmla="*/ 697018 h 833078"/>
              <a:gd name="connsiteX191" fmla="*/ 703958 w 871179"/>
              <a:gd name="connsiteY191" fmla="*/ 697018 h 833078"/>
              <a:gd name="connsiteX192" fmla="*/ 698204 w 871179"/>
              <a:gd name="connsiteY192" fmla="*/ 683340 h 833078"/>
              <a:gd name="connsiteX193" fmla="*/ 682381 w 871179"/>
              <a:gd name="connsiteY193" fmla="*/ 643385 h 833078"/>
              <a:gd name="connsiteX194" fmla="*/ 680583 w 871179"/>
              <a:gd name="connsiteY194" fmla="*/ 643385 h 833078"/>
              <a:gd name="connsiteX195" fmla="*/ 662602 w 871179"/>
              <a:gd name="connsiteY195" fmla="*/ 643385 h 833078"/>
              <a:gd name="connsiteX196" fmla="*/ 621246 w 871179"/>
              <a:gd name="connsiteY196" fmla="*/ 643385 h 833078"/>
              <a:gd name="connsiteX197" fmla="*/ 627000 w 871179"/>
              <a:gd name="connsiteY197" fmla="*/ 657063 h 833078"/>
              <a:gd name="connsiteX198" fmla="*/ 643183 w 871179"/>
              <a:gd name="connsiteY198" fmla="*/ 697018 h 833078"/>
              <a:gd name="connsiteX199" fmla="*/ 644981 w 871179"/>
              <a:gd name="connsiteY199" fmla="*/ 697018 h 833078"/>
              <a:gd name="connsiteX200" fmla="*/ 662602 w 871179"/>
              <a:gd name="connsiteY200" fmla="*/ 697018 h 833078"/>
              <a:gd name="connsiteX201" fmla="*/ 667996 w 871179"/>
              <a:gd name="connsiteY201" fmla="*/ 697018 h 833078"/>
              <a:gd name="connsiteX202" fmla="*/ 662602 w 871179"/>
              <a:gd name="connsiteY202" fmla="*/ 683340 h 833078"/>
              <a:gd name="connsiteX203" fmla="*/ 646419 w 871179"/>
              <a:gd name="connsiteY203" fmla="*/ 643385 h 833078"/>
              <a:gd name="connsiteX204" fmla="*/ 644981 w 871179"/>
              <a:gd name="connsiteY204" fmla="*/ 643385 h 833078"/>
              <a:gd name="connsiteX205" fmla="*/ 627000 w 871179"/>
              <a:gd name="connsiteY205" fmla="*/ 643385 h 833078"/>
              <a:gd name="connsiteX206" fmla="*/ 586004 w 871179"/>
              <a:gd name="connsiteY206" fmla="*/ 643385 h 833078"/>
              <a:gd name="connsiteX207" fmla="*/ 591398 w 871179"/>
              <a:gd name="connsiteY207" fmla="*/ 657063 h 833078"/>
              <a:gd name="connsiteX208" fmla="*/ 607581 w 871179"/>
              <a:gd name="connsiteY208" fmla="*/ 697018 h 833078"/>
              <a:gd name="connsiteX209" fmla="*/ 609019 w 871179"/>
              <a:gd name="connsiteY209" fmla="*/ 697018 h 833078"/>
              <a:gd name="connsiteX210" fmla="*/ 627000 w 871179"/>
              <a:gd name="connsiteY210" fmla="*/ 697018 h 833078"/>
              <a:gd name="connsiteX211" fmla="*/ 632754 w 871179"/>
              <a:gd name="connsiteY211" fmla="*/ 697018 h 833078"/>
              <a:gd name="connsiteX212" fmla="*/ 627000 w 871179"/>
              <a:gd name="connsiteY212" fmla="*/ 683340 h 833078"/>
              <a:gd name="connsiteX213" fmla="*/ 610817 w 871179"/>
              <a:gd name="connsiteY213" fmla="*/ 643385 h 833078"/>
              <a:gd name="connsiteX214" fmla="*/ 609019 w 871179"/>
              <a:gd name="connsiteY214" fmla="*/ 643385 h 833078"/>
              <a:gd name="connsiteX215" fmla="*/ 591398 w 871179"/>
              <a:gd name="connsiteY215" fmla="*/ 643385 h 833078"/>
              <a:gd name="connsiteX216" fmla="*/ 550402 w 871179"/>
              <a:gd name="connsiteY216" fmla="*/ 643385 h 833078"/>
              <a:gd name="connsiteX217" fmla="*/ 555796 w 871179"/>
              <a:gd name="connsiteY217" fmla="*/ 657063 h 833078"/>
              <a:gd name="connsiteX218" fmla="*/ 571979 w 871179"/>
              <a:gd name="connsiteY218" fmla="*/ 697018 h 833078"/>
              <a:gd name="connsiteX219" fmla="*/ 573417 w 871179"/>
              <a:gd name="connsiteY219" fmla="*/ 697018 h 833078"/>
              <a:gd name="connsiteX220" fmla="*/ 591398 w 871179"/>
              <a:gd name="connsiteY220" fmla="*/ 697018 h 833078"/>
              <a:gd name="connsiteX221" fmla="*/ 596792 w 871179"/>
              <a:gd name="connsiteY221" fmla="*/ 697018 h 833078"/>
              <a:gd name="connsiteX222" fmla="*/ 591398 w 871179"/>
              <a:gd name="connsiteY222" fmla="*/ 683340 h 833078"/>
              <a:gd name="connsiteX223" fmla="*/ 575575 w 871179"/>
              <a:gd name="connsiteY223" fmla="*/ 643385 h 833078"/>
              <a:gd name="connsiteX224" fmla="*/ 573417 w 871179"/>
              <a:gd name="connsiteY224" fmla="*/ 643385 h 833078"/>
              <a:gd name="connsiteX225" fmla="*/ 555796 w 871179"/>
              <a:gd name="connsiteY225" fmla="*/ 643385 h 833078"/>
              <a:gd name="connsiteX226" fmla="*/ 514440 w 871179"/>
              <a:gd name="connsiteY226" fmla="*/ 643385 h 833078"/>
              <a:gd name="connsiteX227" fmla="*/ 520194 w 871179"/>
              <a:gd name="connsiteY227" fmla="*/ 657063 h 833078"/>
              <a:gd name="connsiteX228" fmla="*/ 536017 w 871179"/>
              <a:gd name="connsiteY228" fmla="*/ 697018 h 833078"/>
              <a:gd name="connsiteX229" fmla="*/ 537815 w 871179"/>
              <a:gd name="connsiteY229" fmla="*/ 697018 h 833078"/>
              <a:gd name="connsiteX230" fmla="*/ 555796 w 871179"/>
              <a:gd name="connsiteY230" fmla="*/ 697018 h 833078"/>
              <a:gd name="connsiteX231" fmla="*/ 561190 w 871179"/>
              <a:gd name="connsiteY231" fmla="*/ 697018 h 833078"/>
              <a:gd name="connsiteX232" fmla="*/ 555796 w 871179"/>
              <a:gd name="connsiteY232" fmla="*/ 683340 h 833078"/>
              <a:gd name="connsiteX233" fmla="*/ 539613 w 871179"/>
              <a:gd name="connsiteY233" fmla="*/ 643385 h 833078"/>
              <a:gd name="connsiteX234" fmla="*/ 537815 w 871179"/>
              <a:gd name="connsiteY234" fmla="*/ 643385 h 833078"/>
              <a:gd name="connsiteX235" fmla="*/ 520194 w 871179"/>
              <a:gd name="connsiteY235" fmla="*/ 643385 h 833078"/>
              <a:gd name="connsiteX236" fmla="*/ 479198 w 871179"/>
              <a:gd name="connsiteY236" fmla="*/ 643385 h 833078"/>
              <a:gd name="connsiteX237" fmla="*/ 500415 w 871179"/>
              <a:gd name="connsiteY237" fmla="*/ 697018 h 833078"/>
              <a:gd name="connsiteX238" fmla="*/ 502214 w 871179"/>
              <a:gd name="connsiteY238" fmla="*/ 697018 h 833078"/>
              <a:gd name="connsiteX239" fmla="*/ 520194 w 871179"/>
              <a:gd name="connsiteY239" fmla="*/ 697018 h 833078"/>
              <a:gd name="connsiteX240" fmla="*/ 525589 w 871179"/>
              <a:gd name="connsiteY240" fmla="*/ 697018 h 833078"/>
              <a:gd name="connsiteX241" fmla="*/ 520194 w 871179"/>
              <a:gd name="connsiteY241" fmla="*/ 683340 h 833078"/>
              <a:gd name="connsiteX242" fmla="*/ 504012 w 871179"/>
              <a:gd name="connsiteY242" fmla="*/ 643385 h 833078"/>
              <a:gd name="connsiteX243" fmla="*/ 502214 w 871179"/>
              <a:gd name="connsiteY243" fmla="*/ 643385 h 833078"/>
              <a:gd name="connsiteX244" fmla="*/ 345590 w 871179"/>
              <a:gd name="connsiteY244" fmla="*/ 643385 h 833078"/>
              <a:gd name="connsiteX245" fmla="*/ 350984 w 871179"/>
              <a:gd name="connsiteY245" fmla="*/ 657063 h 833078"/>
              <a:gd name="connsiteX246" fmla="*/ 367167 w 871179"/>
              <a:gd name="connsiteY246" fmla="*/ 697018 h 833078"/>
              <a:gd name="connsiteX247" fmla="*/ 368965 w 871179"/>
              <a:gd name="connsiteY247" fmla="*/ 697018 h 833078"/>
              <a:gd name="connsiteX248" fmla="*/ 392340 w 871179"/>
              <a:gd name="connsiteY248" fmla="*/ 697018 h 833078"/>
              <a:gd name="connsiteX249" fmla="*/ 370763 w 871179"/>
              <a:gd name="connsiteY249" fmla="*/ 643385 h 833078"/>
              <a:gd name="connsiteX250" fmla="*/ 368965 w 871179"/>
              <a:gd name="connsiteY250" fmla="*/ 643385 h 833078"/>
              <a:gd name="connsiteX251" fmla="*/ 350984 w 871179"/>
              <a:gd name="connsiteY251" fmla="*/ 643385 h 833078"/>
              <a:gd name="connsiteX252" fmla="*/ 309988 w 871179"/>
              <a:gd name="connsiteY252" fmla="*/ 643385 h 833078"/>
              <a:gd name="connsiteX253" fmla="*/ 315382 w 871179"/>
              <a:gd name="connsiteY253" fmla="*/ 657063 h 833078"/>
              <a:gd name="connsiteX254" fmla="*/ 331565 w 871179"/>
              <a:gd name="connsiteY254" fmla="*/ 697018 h 833078"/>
              <a:gd name="connsiteX255" fmla="*/ 333363 w 871179"/>
              <a:gd name="connsiteY255" fmla="*/ 697018 h 833078"/>
              <a:gd name="connsiteX256" fmla="*/ 350984 w 871179"/>
              <a:gd name="connsiteY256" fmla="*/ 697018 h 833078"/>
              <a:gd name="connsiteX257" fmla="*/ 356738 w 871179"/>
              <a:gd name="connsiteY257" fmla="*/ 697018 h 833078"/>
              <a:gd name="connsiteX258" fmla="*/ 350984 w 871179"/>
              <a:gd name="connsiteY258" fmla="*/ 683340 h 833078"/>
              <a:gd name="connsiteX259" fmla="*/ 335161 w 871179"/>
              <a:gd name="connsiteY259" fmla="*/ 643385 h 833078"/>
              <a:gd name="connsiteX260" fmla="*/ 333363 w 871179"/>
              <a:gd name="connsiteY260" fmla="*/ 643385 h 833078"/>
              <a:gd name="connsiteX261" fmla="*/ 315382 w 871179"/>
              <a:gd name="connsiteY261" fmla="*/ 643385 h 833078"/>
              <a:gd name="connsiteX262" fmla="*/ 274386 w 871179"/>
              <a:gd name="connsiteY262" fmla="*/ 643385 h 833078"/>
              <a:gd name="connsiteX263" fmla="*/ 280140 w 871179"/>
              <a:gd name="connsiteY263" fmla="*/ 657063 h 833078"/>
              <a:gd name="connsiteX264" fmla="*/ 295963 w 871179"/>
              <a:gd name="connsiteY264" fmla="*/ 697018 h 833078"/>
              <a:gd name="connsiteX265" fmla="*/ 297761 w 871179"/>
              <a:gd name="connsiteY265" fmla="*/ 697018 h 833078"/>
              <a:gd name="connsiteX266" fmla="*/ 315382 w 871179"/>
              <a:gd name="connsiteY266" fmla="*/ 697018 h 833078"/>
              <a:gd name="connsiteX267" fmla="*/ 321136 w 871179"/>
              <a:gd name="connsiteY267" fmla="*/ 697018 h 833078"/>
              <a:gd name="connsiteX268" fmla="*/ 315382 w 871179"/>
              <a:gd name="connsiteY268" fmla="*/ 683340 h 833078"/>
              <a:gd name="connsiteX269" fmla="*/ 299559 w 871179"/>
              <a:gd name="connsiteY269" fmla="*/ 643385 h 833078"/>
              <a:gd name="connsiteX270" fmla="*/ 297761 w 871179"/>
              <a:gd name="connsiteY270" fmla="*/ 643385 h 833078"/>
              <a:gd name="connsiteX271" fmla="*/ 280140 w 871179"/>
              <a:gd name="connsiteY271" fmla="*/ 643385 h 833078"/>
              <a:gd name="connsiteX272" fmla="*/ 238784 w 871179"/>
              <a:gd name="connsiteY272" fmla="*/ 643385 h 833078"/>
              <a:gd name="connsiteX273" fmla="*/ 244179 w 871179"/>
              <a:gd name="connsiteY273" fmla="*/ 657063 h 833078"/>
              <a:gd name="connsiteX274" fmla="*/ 260361 w 871179"/>
              <a:gd name="connsiteY274" fmla="*/ 697018 h 833078"/>
              <a:gd name="connsiteX275" fmla="*/ 262159 w 871179"/>
              <a:gd name="connsiteY275" fmla="*/ 697018 h 833078"/>
              <a:gd name="connsiteX276" fmla="*/ 280140 w 871179"/>
              <a:gd name="connsiteY276" fmla="*/ 697018 h 833078"/>
              <a:gd name="connsiteX277" fmla="*/ 285534 w 871179"/>
              <a:gd name="connsiteY277" fmla="*/ 697018 h 833078"/>
              <a:gd name="connsiteX278" fmla="*/ 280140 w 871179"/>
              <a:gd name="connsiteY278" fmla="*/ 683340 h 833078"/>
              <a:gd name="connsiteX279" fmla="*/ 263598 w 871179"/>
              <a:gd name="connsiteY279" fmla="*/ 643385 h 833078"/>
              <a:gd name="connsiteX280" fmla="*/ 262159 w 871179"/>
              <a:gd name="connsiteY280" fmla="*/ 643385 h 833078"/>
              <a:gd name="connsiteX281" fmla="*/ 244179 w 871179"/>
              <a:gd name="connsiteY281" fmla="*/ 643385 h 833078"/>
              <a:gd name="connsiteX282" fmla="*/ 203183 w 871179"/>
              <a:gd name="connsiteY282" fmla="*/ 643385 h 833078"/>
              <a:gd name="connsiteX283" fmla="*/ 208577 w 871179"/>
              <a:gd name="connsiteY283" fmla="*/ 657063 h 833078"/>
              <a:gd name="connsiteX284" fmla="*/ 224759 w 871179"/>
              <a:gd name="connsiteY284" fmla="*/ 697018 h 833078"/>
              <a:gd name="connsiteX285" fmla="*/ 226198 w 871179"/>
              <a:gd name="connsiteY285" fmla="*/ 697018 h 833078"/>
              <a:gd name="connsiteX286" fmla="*/ 244179 w 871179"/>
              <a:gd name="connsiteY286" fmla="*/ 697018 h 833078"/>
              <a:gd name="connsiteX287" fmla="*/ 249933 w 871179"/>
              <a:gd name="connsiteY287" fmla="*/ 697018 h 833078"/>
              <a:gd name="connsiteX288" fmla="*/ 244179 w 871179"/>
              <a:gd name="connsiteY288" fmla="*/ 683340 h 833078"/>
              <a:gd name="connsiteX289" fmla="*/ 228356 w 871179"/>
              <a:gd name="connsiteY289" fmla="*/ 643385 h 833078"/>
              <a:gd name="connsiteX290" fmla="*/ 226198 w 871179"/>
              <a:gd name="connsiteY290" fmla="*/ 643385 h 833078"/>
              <a:gd name="connsiteX291" fmla="*/ 208577 w 871179"/>
              <a:gd name="connsiteY291" fmla="*/ 643385 h 833078"/>
              <a:gd name="connsiteX292" fmla="*/ 167581 w 871179"/>
              <a:gd name="connsiteY292" fmla="*/ 643385 h 833078"/>
              <a:gd name="connsiteX293" fmla="*/ 172975 w 871179"/>
              <a:gd name="connsiteY293" fmla="*/ 657063 h 833078"/>
              <a:gd name="connsiteX294" fmla="*/ 189158 w 871179"/>
              <a:gd name="connsiteY294" fmla="*/ 697018 h 833078"/>
              <a:gd name="connsiteX295" fmla="*/ 190956 w 871179"/>
              <a:gd name="connsiteY295" fmla="*/ 697018 h 833078"/>
              <a:gd name="connsiteX296" fmla="*/ 208577 w 871179"/>
              <a:gd name="connsiteY296" fmla="*/ 697018 h 833078"/>
              <a:gd name="connsiteX297" fmla="*/ 213971 w 871179"/>
              <a:gd name="connsiteY297" fmla="*/ 697018 h 833078"/>
              <a:gd name="connsiteX298" fmla="*/ 208577 w 871179"/>
              <a:gd name="connsiteY298" fmla="*/ 683340 h 833078"/>
              <a:gd name="connsiteX299" fmla="*/ 192754 w 871179"/>
              <a:gd name="connsiteY299" fmla="*/ 643385 h 833078"/>
              <a:gd name="connsiteX300" fmla="*/ 190956 w 871179"/>
              <a:gd name="connsiteY300" fmla="*/ 643385 h 833078"/>
              <a:gd name="connsiteX301" fmla="*/ 172975 w 871179"/>
              <a:gd name="connsiteY301" fmla="*/ 643385 h 833078"/>
              <a:gd name="connsiteX302" fmla="*/ 131979 w 871179"/>
              <a:gd name="connsiteY302" fmla="*/ 643385 h 833078"/>
              <a:gd name="connsiteX303" fmla="*/ 137373 w 871179"/>
              <a:gd name="connsiteY303" fmla="*/ 657063 h 833078"/>
              <a:gd name="connsiteX304" fmla="*/ 153556 w 871179"/>
              <a:gd name="connsiteY304" fmla="*/ 697018 h 833078"/>
              <a:gd name="connsiteX305" fmla="*/ 154994 w 871179"/>
              <a:gd name="connsiteY305" fmla="*/ 697018 h 833078"/>
              <a:gd name="connsiteX306" fmla="*/ 172975 w 871179"/>
              <a:gd name="connsiteY306" fmla="*/ 697018 h 833078"/>
              <a:gd name="connsiteX307" fmla="*/ 178369 w 871179"/>
              <a:gd name="connsiteY307" fmla="*/ 697018 h 833078"/>
              <a:gd name="connsiteX308" fmla="*/ 172975 w 871179"/>
              <a:gd name="connsiteY308" fmla="*/ 683340 h 833078"/>
              <a:gd name="connsiteX309" fmla="*/ 156792 w 871179"/>
              <a:gd name="connsiteY309" fmla="*/ 643385 h 833078"/>
              <a:gd name="connsiteX310" fmla="*/ 154994 w 871179"/>
              <a:gd name="connsiteY310" fmla="*/ 643385 h 833078"/>
              <a:gd name="connsiteX311" fmla="*/ 137373 w 871179"/>
              <a:gd name="connsiteY311" fmla="*/ 643385 h 833078"/>
              <a:gd name="connsiteX312" fmla="*/ 96017 w 871179"/>
              <a:gd name="connsiteY312" fmla="*/ 643385 h 833078"/>
              <a:gd name="connsiteX313" fmla="*/ 101771 w 871179"/>
              <a:gd name="connsiteY313" fmla="*/ 657063 h 833078"/>
              <a:gd name="connsiteX314" fmla="*/ 117594 w 871179"/>
              <a:gd name="connsiteY314" fmla="*/ 697018 h 833078"/>
              <a:gd name="connsiteX315" fmla="*/ 119392 w 871179"/>
              <a:gd name="connsiteY315" fmla="*/ 697018 h 833078"/>
              <a:gd name="connsiteX316" fmla="*/ 137373 w 871179"/>
              <a:gd name="connsiteY316" fmla="*/ 697018 h 833078"/>
              <a:gd name="connsiteX317" fmla="*/ 142767 w 871179"/>
              <a:gd name="connsiteY317" fmla="*/ 697018 h 833078"/>
              <a:gd name="connsiteX318" fmla="*/ 137373 w 871179"/>
              <a:gd name="connsiteY318" fmla="*/ 683340 h 833078"/>
              <a:gd name="connsiteX319" fmla="*/ 121190 w 871179"/>
              <a:gd name="connsiteY319" fmla="*/ 643385 h 833078"/>
              <a:gd name="connsiteX320" fmla="*/ 119392 w 871179"/>
              <a:gd name="connsiteY320" fmla="*/ 643385 h 833078"/>
              <a:gd name="connsiteX321" fmla="*/ 101771 w 871179"/>
              <a:gd name="connsiteY321" fmla="*/ 643385 h 833078"/>
              <a:gd name="connsiteX322" fmla="*/ 60415 w 871179"/>
              <a:gd name="connsiteY322" fmla="*/ 643385 h 833078"/>
              <a:gd name="connsiteX323" fmla="*/ 66169 w 871179"/>
              <a:gd name="connsiteY323" fmla="*/ 657063 h 833078"/>
              <a:gd name="connsiteX324" fmla="*/ 81992 w 871179"/>
              <a:gd name="connsiteY324" fmla="*/ 697018 h 833078"/>
              <a:gd name="connsiteX325" fmla="*/ 83790 w 871179"/>
              <a:gd name="connsiteY325" fmla="*/ 697018 h 833078"/>
              <a:gd name="connsiteX326" fmla="*/ 101771 w 871179"/>
              <a:gd name="connsiteY326" fmla="*/ 697018 h 833078"/>
              <a:gd name="connsiteX327" fmla="*/ 107165 w 871179"/>
              <a:gd name="connsiteY327" fmla="*/ 697018 h 833078"/>
              <a:gd name="connsiteX328" fmla="*/ 101771 w 871179"/>
              <a:gd name="connsiteY328" fmla="*/ 683340 h 833078"/>
              <a:gd name="connsiteX329" fmla="*/ 85588 w 871179"/>
              <a:gd name="connsiteY329" fmla="*/ 643385 h 833078"/>
              <a:gd name="connsiteX330" fmla="*/ 83790 w 871179"/>
              <a:gd name="connsiteY330" fmla="*/ 643385 h 833078"/>
              <a:gd name="connsiteX331" fmla="*/ 66169 w 871179"/>
              <a:gd name="connsiteY331" fmla="*/ 643385 h 833078"/>
              <a:gd name="connsiteX332" fmla="*/ 24813 w 871179"/>
              <a:gd name="connsiteY332" fmla="*/ 643385 h 833078"/>
              <a:gd name="connsiteX333" fmla="*/ 46390 w 871179"/>
              <a:gd name="connsiteY333" fmla="*/ 697018 h 833078"/>
              <a:gd name="connsiteX334" fmla="*/ 48188 w 871179"/>
              <a:gd name="connsiteY334" fmla="*/ 697018 h 833078"/>
              <a:gd name="connsiteX335" fmla="*/ 66169 w 871179"/>
              <a:gd name="connsiteY335" fmla="*/ 697018 h 833078"/>
              <a:gd name="connsiteX336" fmla="*/ 71563 w 871179"/>
              <a:gd name="connsiteY336" fmla="*/ 697018 h 833078"/>
              <a:gd name="connsiteX337" fmla="*/ 66169 w 871179"/>
              <a:gd name="connsiteY337" fmla="*/ 683340 h 833078"/>
              <a:gd name="connsiteX338" fmla="*/ 49986 w 871179"/>
              <a:gd name="connsiteY338" fmla="*/ 643385 h 833078"/>
              <a:gd name="connsiteX339" fmla="*/ 48188 w 871179"/>
              <a:gd name="connsiteY339" fmla="*/ 643385 h 833078"/>
              <a:gd name="connsiteX340" fmla="*/ 612256 w 871179"/>
              <a:gd name="connsiteY340" fmla="*/ 453679 h 833078"/>
              <a:gd name="connsiteX341" fmla="*/ 612256 w 871179"/>
              <a:gd name="connsiteY341" fmla="*/ 546559 h 833078"/>
              <a:gd name="connsiteX342" fmla="*/ 612256 w 871179"/>
              <a:gd name="connsiteY342" fmla="*/ 547279 h 833078"/>
              <a:gd name="connsiteX343" fmla="*/ 620886 w 871179"/>
              <a:gd name="connsiteY343" fmla="*/ 560237 h 833078"/>
              <a:gd name="connsiteX344" fmla="*/ 627000 w 871179"/>
              <a:gd name="connsiteY344" fmla="*/ 550519 h 833078"/>
              <a:gd name="connsiteX345" fmla="*/ 629158 w 871179"/>
              <a:gd name="connsiteY345" fmla="*/ 547279 h 833078"/>
              <a:gd name="connsiteX346" fmla="*/ 637788 w 871179"/>
              <a:gd name="connsiteY346" fmla="*/ 560237 h 833078"/>
              <a:gd name="connsiteX347" fmla="*/ 644981 w 871179"/>
              <a:gd name="connsiteY347" fmla="*/ 549439 h 833078"/>
              <a:gd name="connsiteX348" fmla="*/ 646060 w 871179"/>
              <a:gd name="connsiteY348" fmla="*/ 547279 h 833078"/>
              <a:gd name="connsiteX349" fmla="*/ 654690 w 871179"/>
              <a:gd name="connsiteY349" fmla="*/ 560237 h 833078"/>
              <a:gd name="connsiteX350" fmla="*/ 662602 w 871179"/>
              <a:gd name="connsiteY350" fmla="*/ 547999 h 833078"/>
              <a:gd name="connsiteX351" fmla="*/ 663321 w 871179"/>
              <a:gd name="connsiteY351" fmla="*/ 547279 h 833078"/>
              <a:gd name="connsiteX352" fmla="*/ 671592 w 871179"/>
              <a:gd name="connsiteY352" fmla="*/ 560237 h 833078"/>
              <a:gd name="connsiteX353" fmla="*/ 680223 w 871179"/>
              <a:gd name="connsiteY353" fmla="*/ 547279 h 833078"/>
              <a:gd name="connsiteX354" fmla="*/ 680583 w 871179"/>
              <a:gd name="connsiteY354" fmla="*/ 547999 h 833078"/>
              <a:gd name="connsiteX355" fmla="*/ 688494 w 871179"/>
              <a:gd name="connsiteY355" fmla="*/ 560237 h 833078"/>
              <a:gd name="connsiteX356" fmla="*/ 697125 w 871179"/>
              <a:gd name="connsiteY356" fmla="*/ 547279 h 833078"/>
              <a:gd name="connsiteX357" fmla="*/ 698204 w 871179"/>
              <a:gd name="connsiteY357" fmla="*/ 549079 h 833078"/>
              <a:gd name="connsiteX358" fmla="*/ 705396 w 871179"/>
              <a:gd name="connsiteY358" fmla="*/ 560237 h 833078"/>
              <a:gd name="connsiteX359" fmla="*/ 714027 w 871179"/>
              <a:gd name="connsiteY359" fmla="*/ 547279 h 833078"/>
              <a:gd name="connsiteX360" fmla="*/ 714027 w 871179"/>
              <a:gd name="connsiteY360" fmla="*/ 453679 h 833078"/>
              <a:gd name="connsiteX361" fmla="*/ 158231 w 871179"/>
              <a:gd name="connsiteY361" fmla="*/ 453679 h 833078"/>
              <a:gd name="connsiteX362" fmla="*/ 158231 w 871179"/>
              <a:gd name="connsiteY362" fmla="*/ 546559 h 833078"/>
              <a:gd name="connsiteX363" fmla="*/ 158231 w 871179"/>
              <a:gd name="connsiteY363" fmla="*/ 547279 h 833078"/>
              <a:gd name="connsiteX364" fmla="*/ 166861 w 871179"/>
              <a:gd name="connsiteY364" fmla="*/ 560237 h 833078"/>
              <a:gd name="connsiteX365" fmla="*/ 172975 w 871179"/>
              <a:gd name="connsiteY365" fmla="*/ 550519 h 833078"/>
              <a:gd name="connsiteX366" fmla="*/ 175133 w 871179"/>
              <a:gd name="connsiteY366" fmla="*/ 547279 h 833078"/>
              <a:gd name="connsiteX367" fmla="*/ 183763 w 871179"/>
              <a:gd name="connsiteY367" fmla="*/ 560237 h 833078"/>
              <a:gd name="connsiteX368" fmla="*/ 190956 w 871179"/>
              <a:gd name="connsiteY368" fmla="*/ 549439 h 833078"/>
              <a:gd name="connsiteX369" fmla="*/ 192035 w 871179"/>
              <a:gd name="connsiteY369" fmla="*/ 547279 h 833078"/>
              <a:gd name="connsiteX370" fmla="*/ 200665 w 871179"/>
              <a:gd name="connsiteY370" fmla="*/ 560237 h 833078"/>
              <a:gd name="connsiteX371" fmla="*/ 208577 w 871179"/>
              <a:gd name="connsiteY371" fmla="*/ 547999 h 833078"/>
              <a:gd name="connsiteX372" fmla="*/ 208936 w 871179"/>
              <a:gd name="connsiteY372" fmla="*/ 547279 h 833078"/>
              <a:gd name="connsiteX373" fmla="*/ 217567 w 871179"/>
              <a:gd name="connsiteY373" fmla="*/ 560237 h 833078"/>
              <a:gd name="connsiteX374" fmla="*/ 225838 w 871179"/>
              <a:gd name="connsiteY374" fmla="*/ 547279 h 833078"/>
              <a:gd name="connsiteX375" fmla="*/ 226198 w 871179"/>
              <a:gd name="connsiteY375" fmla="*/ 547999 h 833078"/>
              <a:gd name="connsiteX376" fmla="*/ 234469 w 871179"/>
              <a:gd name="connsiteY376" fmla="*/ 560237 h 833078"/>
              <a:gd name="connsiteX377" fmla="*/ 243100 w 871179"/>
              <a:gd name="connsiteY377" fmla="*/ 547279 h 833078"/>
              <a:gd name="connsiteX378" fmla="*/ 244179 w 871179"/>
              <a:gd name="connsiteY378" fmla="*/ 549079 h 833078"/>
              <a:gd name="connsiteX379" fmla="*/ 251371 w 871179"/>
              <a:gd name="connsiteY379" fmla="*/ 560237 h 833078"/>
              <a:gd name="connsiteX380" fmla="*/ 260002 w 871179"/>
              <a:gd name="connsiteY380" fmla="*/ 547279 h 833078"/>
              <a:gd name="connsiteX381" fmla="*/ 260002 w 871179"/>
              <a:gd name="connsiteY381" fmla="*/ 453679 h 833078"/>
              <a:gd name="connsiteX382" fmla="*/ 474523 w 871179"/>
              <a:gd name="connsiteY382" fmla="*/ 434975 h 833078"/>
              <a:gd name="connsiteX383" fmla="*/ 502214 w 871179"/>
              <a:gd name="connsiteY383" fmla="*/ 434975 h 833078"/>
              <a:gd name="connsiteX384" fmla="*/ 520194 w 871179"/>
              <a:gd name="connsiteY384" fmla="*/ 434975 h 833078"/>
              <a:gd name="connsiteX385" fmla="*/ 537815 w 871179"/>
              <a:gd name="connsiteY385" fmla="*/ 434975 h 833078"/>
              <a:gd name="connsiteX386" fmla="*/ 555796 w 871179"/>
              <a:gd name="connsiteY386" fmla="*/ 434975 h 833078"/>
              <a:gd name="connsiteX387" fmla="*/ 560557 w 871179"/>
              <a:gd name="connsiteY387" fmla="*/ 434975 h 833078"/>
              <a:gd name="connsiteX388" fmla="*/ 573417 w 871179"/>
              <a:gd name="connsiteY388" fmla="*/ 434975 h 833078"/>
              <a:gd name="connsiteX389" fmla="*/ 591398 w 871179"/>
              <a:gd name="connsiteY389" fmla="*/ 434975 h 833078"/>
              <a:gd name="connsiteX390" fmla="*/ 609019 w 871179"/>
              <a:gd name="connsiteY390" fmla="*/ 434975 h 833078"/>
              <a:gd name="connsiteX391" fmla="*/ 612256 w 871179"/>
              <a:gd name="connsiteY391" fmla="*/ 434975 h 833078"/>
              <a:gd name="connsiteX392" fmla="*/ 714027 w 871179"/>
              <a:gd name="connsiteY392" fmla="*/ 434975 h 833078"/>
              <a:gd name="connsiteX393" fmla="*/ 716184 w 871179"/>
              <a:gd name="connsiteY393" fmla="*/ 434975 h 833078"/>
              <a:gd name="connsiteX394" fmla="*/ 733806 w 871179"/>
              <a:gd name="connsiteY394" fmla="*/ 434975 h 833078"/>
              <a:gd name="connsiteX395" fmla="*/ 751786 w 871179"/>
              <a:gd name="connsiteY395" fmla="*/ 434975 h 833078"/>
              <a:gd name="connsiteX396" fmla="*/ 763419 w 871179"/>
              <a:gd name="connsiteY396" fmla="*/ 434975 h 833078"/>
              <a:gd name="connsiteX397" fmla="*/ 769407 w 871179"/>
              <a:gd name="connsiteY397" fmla="*/ 434975 h 833078"/>
              <a:gd name="connsiteX398" fmla="*/ 787388 w 871179"/>
              <a:gd name="connsiteY398" fmla="*/ 434975 h 833078"/>
              <a:gd name="connsiteX399" fmla="*/ 805369 w 871179"/>
              <a:gd name="connsiteY399" fmla="*/ 434975 h 833078"/>
              <a:gd name="connsiteX400" fmla="*/ 822990 w 871179"/>
              <a:gd name="connsiteY400" fmla="*/ 434975 h 833078"/>
              <a:gd name="connsiteX401" fmla="*/ 851759 w 871179"/>
              <a:gd name="connsiteY401" fmla="*/ 434975 h 833078"/>
              <a:gd name="connsiteX402" fmla="*/ 871179 w 871179"/>
              <a:gd name="connsiteY402" fmla="*/ 454412 h 833078"/>
              <a:gd name="connsiteX403" fmla="*/ 870459 w 871179"/>
              <a:gd name="connsiteY403" fmla="*/ 668582 h 833078"/>
              <a:gd name="connsiteX404" fmla="*/ 860390 w 871179"/>
              <a:gd name="connsiteY404" fmla="*/ 643385 h 833078"/>
              <a:gd name="connsiteX405" fmla="*/ 835217 w 871179"/>
              <a:gd name="connsiteY405" fmla="*/ 643385 h 833078"/>
              <a:gd name="connsiteX406" fmla="*/ 856794 w 871179"/>
              <a:gd name="connsiteY406" fmla="*/ 697018 h 833078"/>
              <a:gd name="connsiteX407" fmla="*/ 870459 w 871179"/>
              <a:gd name="connsiteY407" fmla="*/ 697018 h 833078"/>
              <a:gd name="connsiteX408" fmla="*/ 870100 w 871179"/>
              <a:gd name="connsiteY408" fmla="*/ 814001 h 833078"/>
              <a:gd name="connsiteX409" fmla="*/ 850680 w 871179"/>
              <a:gd name="connsiteY409" fmla="*/ 833078 h 833078"/>
              <a:gd name="connsiteX410" fmla="*/ 822990 w 871179"/>
              <a:gd name="connsiteY410" fmla="*/ 833078 h 833078"/>
              <a:gd name="connsiteX411" fmla="*/ 805369 w 871179"/>
              <a:gd name="connsiteY411" fmla="*/ 833078 h 833078"/>
              <a:gd name="connsiteX412" fmla="*/ 787388 w 871179"/>
              <a:gd name="connsiteY412" fmla="*/ 833078 h 833078"/>
              <a:gd name="connsiteX413" fmla="*/ 769407 w 871179"/>
              <a:gd name="connsiteY413" fmla="*/ 833078 h 833078"/>
              <a:gd name="connsiteX414" fmla="*/ 751786 w 871179"/>
              <a:gd name="connsiteY414" fmla="*/ 833078 h 833078"/>
              <a:gd name="connsiteX415" fmla="*/ 733806 w 871179"/>
              <a:gd name="connsiteY415" fmla="*/ 833078 h 833078"/>
              <a:gd name="connsiteX416" fmla="*/ 716184 w 871179"/>
              <a:gd name="connsiteY416" fmla="*/ 833078 h 833078"/>
              <a:gd name="connsiteX417" fmla="*/ 698204 w 871179"/>
              <a:gd name="connsiteY417" fmla="*/ 833078 h 833078"/>
              <a:gd name="connsiteX418" fmla="*/ 680583 w 871179"/>
              <a:gd name="connsiteY418" fmla="*/ 833078 h 833078"/>
              <a:gd name="connsiteX419" fmla="*/ 662602 w 871179"/>
              <a:gd name="connsiteY419" fmla="*/ 833078 h 833078"/>
              <a:gd name="connsiteX420" fmla="*/ 644981 w 871179"/>
              <a:gd name="connsiteY420" fmla="*/ 833078 h 833078"/>
              <a:gd name="connsiteX421" fmla="*/ 627000 w 871179"/>
              <a:gd name="connsiteY421" fmla="*/ 833078 h 833078"/>
              <a:gd name="connsiteX422" fmla="*/ 609019 w 871179"/>
              <a:gd name="connsiteY422" fmla="*/ 833078 h 833078"/>
              <a:gd name="connsiteX423" fmla="*/ 591398 w 871179"/>
              <a:gd name="connsiteY423" fmla="*/ 833078 h 833078"/>
              <a:gd name="connsiteX424" fmla="*/ 573417 w 871179"/>
              <a:gd name="connsiteY424" fmla="*/ 833078 h 833078"/>
              <a:gd name="connsiteX425" fmla="*/ 555796 w 871179"/>
              <a:gd name="connsiteY425" fmla="*/ 833078 h 833078"/>
              <a:gd name="connsiteX426" fmla="*/ 537815 w 871179"/>
              <a:gd name="connsiteY426" fmla="*/ 833078 h 833078"/>
              <a:gd name="connsiteX427" fmla="*/ 520194 w 871179"/>
              <a:gd name="connsiteY427" fmla="*/ 833078 h 833078"/>
              <a:gd name="connsiteX428" fmla="*/ 502214 w 871179"/>
              <a:gd name="connsiteY428" fmla="*/ 833078 h 833078"/>
              <a:gd name="connsiteX429" fmla="*/ 473444 w 871179"/>
              <a:gd name="connsiteY429" fmla="*/ 833078 h 833078"/>
              <a:gd name="connsiteX430" fmla="*/ 454025 w 871179"/>
              <a:gd name="connsiteY430" fmla="*/ 814001 h 833078"/>
              <a:gd name="connsiteX431" fmla="*/ 454744 w 871179"/>
              <a:gd name="connsiteY431" fmla="*/ 671461 h 833078"/>
              <a:gd name="connsiteX432" fmla="*/ 464814 w 871179"/>
              <a:gd name="connsiteY432" fmla="*/ 697018 h 833078"/>
              <a:gd name="connsiteX433" fmla="*/ 489987 w 871179"/>
              <a:gd name="connsiteY433" fmla="*/ 697018 h 833078"/>
              <a:gd name="connsiteX434" fmla="*/ 468410 w 871179"/>
              <a:gd name="connsiteY434" fmla="*/ 643385 h 833078"/>
              <a:gd name="connsiteX435" fmla="*/ 454744 w 871179"/>
              <a:gd name="connsiteY435" fmla="*/ 643385 h 833078"/>
              <a:gd name="connsiteX436" fmla="*/ 455104 w 871179"/>
              <a:gd name="connsiteY436" fmla="*/ 454412 h 833078"/>
              <a:gd name="connsiteX437" fmla="*/ 474523 w 871179"/>
              <a:gd name="connsiteY437" fmla="*/ 434975 h 833078"/>
              <a:gd name="connsiteX438" fmla="*/ 20498 w 871179"/>
              <a:gd name="connsiteY438" fmla="*/ 434975 h 833078"/>
              <a:gd name="connsiteX439" fmla="*/ 48188 w 871179"/>
              <a:gd name="connsiteY439" fmla="*/ 434975 h 833078"/>
              <a:gd name="connsiteX440" fmla="*/ 66169 w 871179"/>
              <a:gd name="connsiteY440" fmla="*/ 434975 h 833078"/>
              <a:gd name="connsiteX441" fmla="*/ 83790 w 871179"/>
              <a:gd name="connsiteY441" fmla="*/ 434975 h 833078"/>
              <a:gd name="connsiteX442" fmla="*/ 101771 w 871179"/>
              <a:gd name="connsiteY442" fmla="*/ 434975 h 833078"/>
              <a:gd name="connsiteX443" fmla="*/ 106225 w 871179"/>
              <a:gd name="connsiteY443" fmla="*/ 434975 h 833078"/>
              <a:gd name="connsiteX444" fmla="*/ 119392 w 871179"/>
              <a:gd name="connsiteY444" fmla="*/ 434975 h 833078"/>
              <a:gd name="connsiteX445" fmla="*/ 137373 w 871179"/>
              <a:gd name="connsiteY445" fmla="*/ 434975 h 833078"/>
              <a:gd name="connsiteX446" fmla="*/ 154994 w 871179"/>
              <a:gd name="connsiteY446" fmla="*/ 434975 h 833078"/>
              <a:gd name="connsiteX447" fmla="*/ 158231 w 871179"/>
              <a:gd name="connsiteY447" fmla="*/ 434975 h 833078"/>
              <a:gd name="connsiteX448" fmla="*/ 260002 w 871179"/>
              <a:gd name="connsiteY448" fmla="*/ 434975 h 833078"/>
              <a:gd name="connsiteX449" fmla="*/ 262159 w 871179"/>
              <a:gd name="connsiteY449" fmla="*/ 434975 h 833078"/>
              <a:gd name="connsiteX450" fmla="*/ 280140 w 871179"/>
              <a:gd name="connsiteY450" fmla="*/ 434975 h 833078"/>
              <a:gd name="connsiteX451" fmla="*/ 297761 w 871179"/>
              <a:gd name="connsiteY451" fmla="*/ 434975 h 833078"/>
              <a:gd name="connsiteX452" fmla="*/ 310566 w 871179"/>
              <a:gd name="connsiteY452" fmla="*/ 434975 h 833078"/>
              <a:gd name="connsiteX453" fmla="*/ 315382 w 871179"/>
              <a:gd name="connsiteY453" fmla="*/ 434975 h 833078"/>
              <a:gd name="connsiteX454" fmla="*/ 333363 w 871179"/>
              <a:gd name="connsiteY454" fmla="*/ 434975 h 833078"/>
              <a:gd name="connsiteX455" fmla="*/ 350984 w 871179"/>
              <a:gd name="connsiteY455" fmla="*/ 434975 h 833078"/>
              <a:gd name="connsiteX456" fmla="*/ 368965 w 871179"/>
              <a:gd name="connsiteY456" fmla="*/ 434975 h 833078"/>
              <a:gd name="connsiteX457" fmla="*/ 397734 w 871179"/>
              <a:gd name="connsiteY457" fmla="*/ 434975 h 833078"/>
              <a:gd name="connsiteX458" fmla="*/ 417154 w 871179"/>
              <a:gd name="connsiteY458" fmla="*/ 454412 h 833078"/>
              <a:gd name="connsiteX459" fmla="*/ 416434 w 871179"/>
              <a:gd name="connsiteY459" fmla="*/ 668582 h 833078"/>
              <a:gd name="connsiteX460" fmla="*/ 406365 w 871179"/>
              <a:gd name="connsiteY460" fmla="*/ 643385 h 833078"/>
              <a:gd name="connsiteX461" fmla="*/ 381552 w 871179"/>
              <a:gd name="connsiteY461" fmla="*/ 643385 h 833078"/>
              <a:gd name="connsiteX462" fmla="*/ 402769 w 871179"/>
              <a:gd name="connsiteY462" fmla="*/ 697018 h 833078"/>
              <a:gd name="connsiteX463" fmla="*/ 416434 w 871179"/>
              <a:gd name="connsiteY463" fmla="*/ 697018 h 833078"/>
              <a:gd name="connsiteX464" fmla="*/ 416075 w 871179"/>
              <a:gd name="connsiteY464" fmla="*/ 814001 h 833078"/>
              <a:gd name="connsiteX465" fmla="*/ 396655 w 871179"/>
              <a:gd name="connsiteY465" fmla="*/ 833078 h 833078"/>
              <a:gd name="connsiteX466" fmla="*/ 368965 w 871179"/>
              <a:gd name="connsiteY466" fmla="*/ 833078 h 833078"/>
              <a:gd name="connsiteX467" fmla="*/ 350984 w 871179"/>
              <a:gd name="connsiteY467" fmla="*/ 833078 h 833078"/>
              <a:gd name="connsiteX468" fmla="*/ 333363 w 871179"/>
              <a:gd name="connsiteY468" fmla="*/ 833078 h 833078"/>
              <a:gd name="connsiteX469" fmla="*/ 315382 w 871179"/>
              <a:gd name="connsiteY469" fmla="*/ 833078 h 833078"/>
              <a:gd name="connsiteX470" fmla="*/ 297761 w 871179"/>
              <a:gd name="connsiteY470" fmla="*/ 833078 h 833078"/>
              <a:gd name="connsiteX471" fmla="*/ 280140 w 871179"/>
              <a:gd name="connsiteY471" fmla="*/ 833078 h 833078"/>
              <a:gd name="connsiteX472" fmla="*/ 262159 w 871179"/>
              <a:gd name="connsiteY472" fmla="*/ 833078 h 833078"/>
              <a:gd name="connsiteX473" fmla="*/ 244179 w 871179"/>
              <a:gd name="connsiteY473" fmla="*/ 833078 h 833078"/>
              <a:gd name="connsiteX474" fmla="*/ 226198 w 871179"/>
              <a:gd name="connsiteY474" fmla="*/ 833078 h 833078"/>
              <a:gd name="connsiteX475" fmla="*/ 208577 w 871179"/>
              <a:gd name="connsiteY475" fmla="*/ 833078 h 833078"/>
              <a:gd name="connsiteX476" fmla="*/ 190956 w 871179"/>
              <a:gd name="connsiteY476" fmla="*/ 833078 h 833078"/>
              <a:gd name="connsiteX477" fmla="*/ 172975 w 871179"/>
              <a:gd name="connsiteY477" fmla="*/ 833078 h 833078"/>
              <a:gd name="connsiteX478" fmla="*/ 154994 w 871179"/>
              <a:gd name="connsiteY478" fmla="*/ 833078 h 833078"/>
              <a:gd name="connsiteX479" fmla="*/ 137373 w 871179"/>
              <a:gd name="connsiteY479" fmla="*/ 833078 h 833078"/>
              <a:gd name="connsiteX480" fmla="*/ 119392 w 871179"/>
              <a:gd name="connsiteY480" fmla="*/ 833078 h 833078"/>
              <a:gd name="connsiteX481" fmla="*/ 101771 w 871179"/>
              <a:gd name="connsiteY481" fmla="*/ 833078 h 833078"/>
              <a:gd name="connsiteX482" fmla="*/ 83790 w 871179"/>
              <a:gd name="connsiteY482" fmla="*/ 833078 h 833078"/>
              <a:gd name="connsiteX483" fmla="*/ 66169 w 871179"/>
              <a:gd name="connsiteY483" fmla="*/ 833078 h 833078"/>
              <a:gd name="connsiteX484" fmla="*/ 48188 w 871179"/>
              <a:gd name="connsiteY484" fmla="*/ 833078 h 833078"/>
              <a:gd name="connsiteX485" fmla="*/ 19419 w 871179"/>
              <a:gd name="connsiteY485" fmla="*/ 833078 h 833078"/>
              <a:gd name="connsiteX486" fmla="*/ 0 w 871179"/>
              <a:gd name="connsiteY486" fmla="*/ 814001 h 833078"/>
              <a:gd name="connsiteX487" fmla="*/ 719 w 871179"/>
              <a:gd name="connsiteY487" fmla="*/ 671461 h 833078"/>
              <a:gd name="connsiteX488" fmla="*/ 10788 w 871179"/>
              <a:gd name="connsiteY488" fmla="*/ 697018 h 833078"/>
              <a:gd name="connsiteX489" fmla="*/ 35961 w 871179"/>
              <a:gd name="connsiteY489" fmla="*/ 697018 h 833078"/>
              <a:gd name="connsiteX490" fmla="*/ 14384 w 871179"/>
              <a:gd name="connsiteY490" fmla="*/ 643385 h 833078"/>
              <a:gd name="connsiteX491" fmla="*/ 719 w 871179"/>
              <a:gd name="connsiteY491" fmla="*/ 643385 h 833078"/>
              <a:gd name="connsiteX492" fmla="*/ 1079 w 871179"/>
              <a:gd name="connsiteY492" fmla="*/ 454412 h 833078"/>
              <a:gd name="connsiteX493" fmla="*/ 20498 w 871179"/>
              <a:gd name="connsiteY493" fmla="*/ 434975 h 833078"/>
              <a:gd name="connsiteX494" fmla="*/ 769767 w 871179"/>
              <a:gd name="connsiteY494" fmla="*/ 351670 h 833078"/>
              <a:gd name="connsiteX495" fmla="*/ 769767 w 871179"/>
              <a:gd name="connsiteY495" fmla="*/ 357789 h 833078"/>
              <a:gd name="connsiteX496" fmla="*/ 787388 w 871179"/>
              <a:gd name="connsiteY496" fmla="*/ 357789 h 833078"/>
              <a:gd name="connsiteX497" fmla="*/ 805369 w 871179"/>
              <a:gd name="connsiteY497" fmla="*/ 357789 h 833078"/>
              <a:gd name="connsiteX498" fmla="*/ 822990 w 871179"/>
              <a:gd name="connsiteY498" fmla="*/ 357789 h 833078"/>
              <a:gd name="connsiteX499" fmla="*/ 832340 w 871179"/>
              <a:gd name="connsiteY499" fmla="*/ 357789 h 833078"/>
              <a:gd name="connsiteX500" fmla="*/ 832340 w 871179"/>
              <a:gd name="connsiteY500" fmla="*/ 351670 h 833078"/>
              <a:gd name="connsiteX501" fmla="*/ 822990 w 871179"/>
              <a:gd name="connsiteY501" fmla="*/ 351670 h 833078"/>
              <a:gd name="connsiteX502" fmla="*/ 805369 w 871179"/>
              <a:gd name="connsiteY502" fmla="*/ 351670 h 833078"/>
              <a:gd name="connsiteX503" fmla="*/ 787388 w 871179"/>
              <a:gd name="connsiteY503" fmla="*/ 351670 h 833078"/>
              <a:gd name="connsiteX504" fmla="*/ 315742 w 871179"/>
              <a:gd name="connsiteY504" fmla="*/ 351670 h 833078"/>
              <a:gd name="connsiteX505" fmla="*/ 315742 w 871179"/>
              <a:gd name="connsiteY505" fmla="*/ 357789 h 833078"/>
              <a:gd name="connsiteX506" fmla="*/ 333363 w 871179"/>
              <a:gd name="connsiteY506" fmla="*/ 357789 h 833078"/>
              <a:gd name="connsiteX507" fmla="*/ 350984 w 871179"/>
              <a:gd name="connsiteY507" fmla="*/ 357789 h 833078"/>
              <a:gd name="connsiteX508" fmla="*/ 368965 w 871179"/>
              <a:gd name="connsiteY508" fmla="*/ 357789 h 833078"/>
              <a:gd name="connsiteX509" fmla="*/ 378315 w 871179"/>
              <a:gd name="connsiteY509" fmla="*/ 357789 h 833078"/>
              <a:gd name="connsiteX510" fmla="*/ 378315 w 871179"/>
              <a:gd name="connsiteY510" fmla="*/ 351670 h 833078"/>
              <a:gd name="connsiteX511" fmla="*/ 368965 w 871179"/>
              <a:gd name="connsiteY511" fmla="*/ 351670 h 833078"/>
              <a:gd name="connsiteX512" fmla="*/ 350984 w 871179"/>
              <a:gd name="connsiteY512" fmla="*/ 351670 h 833078"/>
              <a:gd name="connsiteX513" fmla="*/ 333363 w 871179"/>
              <a:gd name="connsiteY513" fmla="*/ 351670 h 833078"/>
              <a:gd name="connsiteX514" fmla="*/ 492144 w 871179"/>
              <a:gd name="connsiteY514" fmla="*/ 343391 h 833078"/>
              <a:gd name="connsiteX515" fmla="*/ 492144 w 871179"/>
              <a:gd name="connsiteY515" fmla="*/ 357789 h 833078"/>
              <a:gd name="connsiteX516" fmla="*/ 502214 w 871179"/>
              <a:gd name="connsiteY516" fmla="*/ 357789 h 833078"/>
              <a:gd name="connsiteX517" fmla="*/ 520194 w 871179"/>
              <a:gd name="connsiteY517" fmla="*/ 357789 h 833078"/>
              <a:gd name="connsiteX518" fmla="*/ 537815 w 871179"/>
              <a:gd name="connsiteY518" fmla="*/ 357789 h 833078"/>
              <a:gd name="connsiteX519" fmla="*/ 555796 w 871179"/>
              <a:gd name="connsiteY519" fmla="*/ 357789 h 833078"/>
              <a:gd name="connsiteX520" fmla="*/ 573417 w 871179"/>
              <a:gd name="connsiteY520" fmla="*/ 357789 h 833078"/>
              <a:gd name="connsiteX521" fmla="*/ 591398 w 871179"/>
              <a:gd name="connsiteY521" fmla="*/ 357789 h 833078"/>
              <a:gd name="connsiteX522" fmla="*/ 609019 w 871179"/>
              <a:gd name="connsiteY522" fmla="*/ 357789 h 833078"/>
              <a:gd name="connsiteX523" fmla="*/ 627000 w 871179"/>
              <a:gd name="connsiteY523" fmla="*/ 357789 h 833078"/>
              <a:gd name="connsiteX524" fmla="*/ 644981 w 871179"/>
              <a:gd name="connsiteY524" fmla="*/ 357789 h 833078"/>
              <a:gd name="connsiteX525" fmla="*/ 657567 w 871179"/>
              <a:gd name="connsiteY525" fmla="*/ 357789 h 833078"/>
              <a:gd name="connsiteX526" fmla="*/ 657567 w 871179"/>
              <a:gd name="connsiteY526" fmla="*/ 343391 h 833078"/>
              <a:gd name="connsiteX527" fmla="*/ 644981 w 871179"/>
              <a:gd name="connsiteY527" fmla="*/ 343391 h 833078"/>
              <a:gd name="connsiteX528" fmla="*/ 627000 w 871179"/>
              <a:gd name="connsiteY528" fmla="*/ 343391 h 833078"/>
              <a:gd name="connsiteX529" fmla="*/ 609019 w 871179"/>
              <a:gd name="connsiteY529" fmla="*/ 343391 h 833078"/>
              <a:gd name="connsiteX530" fmla="*/ 591398 w 871179"/>
              <a:gd name="connsiteY530" fmla="*/ 343391 h 833078"/>
              <a:gd name="connsiteX531" fmla="*/ 573417 w 871179"/>
              <a:gd name="connsiteY531" fmla="*/ 343391 h 833078"/>
              <a:gd name="connsiteX532" fmla="*/ 555796 w 871179"/>
              <a:gd name="connsiteY532" fmla="*/ 343391 h 833078"/>
              <a:gd name="connsiteX533" fmla="*/ 537815 w 871179"/>
              <a:gd name="connsiteY533" fmla="*/ 343391 h 833078"/>
              <a:gd name="connsiteX534" fmla="*/ 520194 w 871179"/>
              <a:gd name="connsiteY534" fmla="*/ 343391 h 833078"/>
              <a:gd name="connsiteX535" fmla="*/ 502214 w 871179"/>
              <a:gd name="connsiteY535" fmla="*/ 343391 h 833078"/>
              <a:gd name="connsiteX536" fmla="*/ 37759 w 871179"/>
              <a:gd name="connsiteY536" fmla="*/ 343391 h 833078"/>
              <a:gd name="connsiteX537" fmla="*/ 37759 w 871179"/>
              <a:gd name="connsiteY537" fmla="*/ 357789 h 833078"/>
              <a:gd name="connsiteX538" fmla="*/ 48188 w 871179"/>
              <a:gd name="connsiteY538" fmla="*/ 357789 h 833078"/>
              <a:gd name="connsiteX539" fmla="*/ 66169 w 871179"/>
              <a:gd name="connsiteY539" fmla="*/ 357789 h 833078"/>
              <a:gd name="connsiteX540" fmla="*/ 83790 w 871179"/>
              <a:gd name="connsiteY540" fmla="*/ 357789 h 833078"/>
              <a:gd name="connsiteX541" fmla="*/ 101771 w 871179"/>
              <a:gd name="connsiteY541" fmla="*/ 357789 h 833078"/>
              <a:gd name="connsiteX542" fmla="*/ 119392 w 871179"/>
              <a:gd name="connsiteY542" fmla="*/ 357789 h 833078"/>
              <a:gd name="connsiteX543" fmla="*/ 137373 w 871179"/>
              <a:gd name="connsiteY543" fmla="*/ 357789 h 833078"/>
              <a:gd name="connsiteX544" fmla="*/ 154994 w 871179"/>
              <a:gd name="connsiteY544" fmla="*/ 357789 h 833078"/>
              <a:gd name="connsiteX545" fmla="*/ 172975 w 871179"/>
              <a:gd name="connsiteY545" fmla="*/ 357789 h 833078"/>
              <a:gd name="connsiteX546" fmla="*/ 190956 w 871179"/>
              <a:gd name="connsiteY546" fmla="*/ 357789 h 833078"/>
              <a:gd name="connsiteX547" fmla="*/ 203542 w 871179"/>
              <a:gd name="connsiteY547" fmla="*/ 357789 h 833078"/>
              <a:gd name="connsiteX548" fmla="*/ 203542 w 871179"/>
              <a:gd name="connsiteY548" fmla="*/ 343391 h 833078"/>
              <a:gd name="connsiteX549" fmla="*/ 190956 w 871179"/>
              <a:gd name="connsiteY549" fmla="*/ 343391 h 833078"/>
              <a:gd name="connsiteX550" fmla="*/ 172975 w 871179"/>
              <a:gd name="connsiteY550" fmla="*/ 343391 h 833078"/>
              <a:gd name="connsiteX551" fmla="*/ 154994 w 871179"/>
              <a:gd name="connsiteY551" fmla="*/ 343391 h 833078"/>
              <a:gd name="connsiteX552" fmla="*/ 137373 w 871179"/>
              <a:gd name="connsiteY552" fmla="*/ 343391 h 833078"/>
              <a:gd name="connsiteX553" fmla="*/ 119392 w 871179"/>
              <a:gd name="connsiteY553" fmla="*/ 343391 h 833078"/>
              <a:gd name="connsiteX554" fmla="*/ 101771 w 871179"/>
              <a:gd name="connsiteY554" fmla="*/ 343391 h 833078"/>
              <a:gd name="connsiteX555" fmla="*/ 83790 w 871179"/>
              <a:gd name="connsiteY555" fmla="*/ 343391 h 833078"/>
              <a:gd name="connsiteX556" fmla="*/ 66169 w 871179"/>
              <a:gd name="connsiteY556" fmla="*/ 343391 h 833078"/>
              <a:gd name="connsiteX557" fmla="*/ 48188 w 871179"/>
              <a:gd name="connsiteY557" fmla="*/ 343391 h 833078"/>
              <a:gd name="connsiteX558" fmla="*/ 817956 w 871179"/>
              <a:gd name="connsiteY558" fmla="*/ 304516 h 833078"/>
              <a:gd name="connsiteX559" fmla="*/ 805369 w 871179"/>
              <a:gd name="connsiteY559" fmla="*/ 322514 h 833078"/>
              <a:gd name="connsiteX560" fmla="*/ 803571 w 871179"/>
              <a:gd name="connsiteY560" fmla="*/ 324673 h 833078"/>
              <a:gd name="connsiteX561" fmla="*/ 805369 w 871179"/>
              <a:gd name="connsiteY561" fmla="*/ 324673 h 833078"/>
              <a:gd name="connsiteX562" fmla="*/ 810763 w 871179"/>
              <a:gd name="connsiteY562" fmla="*/ 324673 h 833078"/>
              <a:gd name="connsiteX563" fmla="*/ 810763 w 871179"/>
              <a:gd name="connsiteY563" fmla="*/ 344471 h 833078"/>
              <a:gd name="connsiteX564" fmla="*/ 822990 w 871179"/>
              <a:gd name="connsiteY564" fmla="*/ 344471 h 833078"/>
              <a:gd name="connsiteX565" fmla="*/ 825148 w 871179"/>
              <a:gd name="connsiteY565" fmla="*/ 344471 h 833078"/>
              <a:gd name="connsiteX566" fmla="*/ 825148 w 871179"/>
              <a:gd name="connsiteY566" fmla="*/ 324673 h 833078"/>
              <a:gd name="connsiteX567" fmla="*/ 832340 w 871179"/>
              <a:gd name="connsiteY567" fmla="*/ 324673 h 833078"/>
              <a:gd name="connsiteX568" fmla="*/ 822990 w 871179"/>
              <a:gd name="connsiteY568" fmla="*/ 311715 h 833078"/>
              <a:gd name="connsiteX569" fmla="*/ 784152 w 871179"/>
              <a:gd name="connsiteY569" fmla="*/ 304516 h 833078"/>
              <a:gd name="connsiteX570" fmla="*/ 769767 w 871179"/>
              <a:gd name="connsiteY570" fmla="*/ 324673 h 833078"/>
              <a:gd name="connsiteX571" fmla="*/ 776959 w 871179"/>
              <a:gd name="connsiteY571" fmla="*/ 324673 h 833078"/>
              <a:gd name="connsiteX572" fmla="*/ 776959 w 871179"/>
              <a:gd name="connsiteY572" fmla="*/ 344471 h 833078"/>
              <a:gd name="connsiteX573" fmla="*/ 787388 w 871179"/>
              <a:gd name="connsiteY573" fmla="*/ 344471 h 833078"/>
              <a:gd name="connsiteX574" fmla="*/ 791344 w 871179"/>
              <a:gd name="connsiteY574" fmla="*/ 344471 h 833078"/>
              <a:gd name="connsiteX575" fmla="*/ 791344 w 871179"/>
              <a:gd name="connsiteY575" fmla="*/ 324673 h 833078"/>
              <a:gd name="connsiteX576" fmla="*/ 798536 w 871179"/>
              <a:gd name="connsiteY576" fmla="*/ 324673 h 833078"/>
              <a:gd name="connsiteX577" fmla="*/ 787388 w 871179"/>
              <a:gd name="connsiteY577" fmla="*/ 309196 h 833078"/>
              <a:gd name="connsiteX578" fmla="*/ 492144 w 871179"/>
              <a:gd name="connsiteY578" fmla="*/ 304516 h 833078"/>
              <a:gd name="connsiteX579" fmla="*/ 492144 w 871179"/>
              <a:gd name="connsiteY579" fmla="*/ 319274 h 833078"/>
              <a:gd name="connsiteX580" fmla="*/ 502214 w 871179"/>
              <a:gd name="connsiteY580" fmla="*/ 319274 h 833078"/>
              <a:gd name="connsiteX581" fmla="*/ 520194 w 871179"/>
              <a:gd name="connsiteY581" fmla="*/ 319274 h 833078"/>
              <a:gd name="connsiteX582" fmla="*/ 537815 w 871179"/>
              <a:gd name="connsiteY582" fmla="*/ 319274 h 833078"/>
              <a:gd name="connsiteX583" fmla="*/ 555796 w 871179"/>
              <a:gd name="connsiteY583" fmla="*/ 319274 h 833078"/>
              <a:gd name="connsiteX584" fmla="*/ 573417 w 871179"/>
              <a:gd name="connsiteY584" fmla="*/ 319274 h 833078"/>
              <a:gd name="connsiteX585" fmla="*/ 591398 w 871179"/>
              <a:gd name="connsiteY585" fmla="*/ 319274 h 833078"/>
              <a:gd name="connsiteX586" fmla="*/ 609019 w 871179"/>
              <a:gd name="connsiteY586" fmla="*/ 319274 h 833078"/>
              <a:gd name="connsiteX587" fmla="*/ 627000 w 871179"/>
              <a:gd name="connsiteY587" fmla="*/ 319274 h 833078"/>
              <a:gd name="connsiteX588" fmla="*/ 644981 w 871179"/>
              <a:gd name="connsiteY588" fmla="*/ 319274 h 833078"/>
              <a:gd name="connsiteX589" fmla="*/ 657567 w 871179"/>
              <a:gd name="connsiteY589" fmla="*/ 319274 h 833078"/>
              <a:gd name="connsiteX590" fmla="*/ 657567 w 871179"/>
              <a:gd name="connsiteY590" fmla="*/ 304516 h 833078"/>
              <a:gd name="connsiteX591" fmla="*/ 644981 w 871179"/>
              <a:gd name="connsiteY591" fmla="*/ 304516 h 833078"/>
              <a:gd name="connsiteX592" fmla="*/ 627000 w 871179"/>
              <a:gd name="connsiteY592" fmla="*/ 304516 h 833078"/>
              <a:gd name="connsiteX593" fmla="*/ 609019 w 871179"/>
              <a:gd name="connsiteY593" fmla="*/ 304516 h 833078"/>
              <a:gd name="connsiteX594" fmla="*/ 591398 w 871179"/>
              <a:gd name="connsiteY594" fmla="*/ 304516 h 833078"/>
              <a:gd name="connsiteX595" fmla="*/ 573417 w 871179"/>
              <a:gd name="connsiteY595" fmla="*/ 304516 h 833078"/>
              <a:gd name="connsiteX596" fmla="*/ 555796 w 871179"/>
              <a:gd name="connsiteY596" fmla="*/ 304516 h 833078"/>
              <a:gd name="connsiteX597" fmla="*/ 537815 w 871179"/>
              <a:gd name="connsiteY597" fmla="*/ 304516 h 833078"/>
              <a:gd name="connsiteX598" fmla="*/ 520194 w 871179"/>
              <a:gd name="connsiteY598" fmla="*/ 304516 h 833078"/>
              <a:gd name="connsiteX599" fmla="*/ 502214 w 871179"/>
              <a:gd name="connsiteY599" fmla="*/ 304516 h 833078"/>
              <a:gd name="connsiteX600" fmla="*/ 363931 w 871179"/>
              <a:gd name="connsiteY600" fmla="*/ 304516 h 833078"/>
              <a:gd name="connsiteX601" fmla="*/ 350984 w 871179"/>
              <a:gd name="connsiteY601" fmla="*/ 322514 h 833078"/>
              <a:gd name="connsiteX602" fmla="*/ 349546 w 871179"/>
              <a:gd name="connsiteY602" fmla="*/ 324673 h 833078"/>
              <a:gd name="connsiteX603" fmla="*/ 350984 w 871179"/>
              <a:gd name="connsiteY603" fmla="*/ 324673 h 833078"/>
              <a:gd name="connsiteX604" fmla="*/ 356738 w 871179"/>
              <a:gd name="connsiteY604" fmla="*/ 324673 h 833078"/>
              <a:gd name="connsiteX605" fmla="*/ 356738 w 871179"/>
              <a:gd name="connsiteY605" fmla="*/ 344471 h 833078"/>
              <a:gd name="connsiteX606" fmla="*/ 368965 w 871179"/>
              <a:gd name="connsiteY606" fmla="*/ 344471 h 833078"/>
              <a:gd name="connsiteX607" fmla="*/ 371123 w 871179"/>
              <a:gd name="connsiteY607" fmla="*/ 344471 h 833078"/>
              <a:gd name="connsiteX608" fmla="*/ 371123 w 871179"/>
              <a:gd name="connsiteY608" fmla="*/ 324673 h 833078"/>
              <a:gd name="connsiteX609" fmla="*/ 378315 w 871179"/>
              <a:gd name="connsiteY609" fmla="*/ 324673 h 833078"/>
              <a:gd name="connsiteX610" fmla="*/ 368965 w 871179"/>
              <a:gd name="connsiteY610" fmla="*/ 311715 h 833078"/>
              <a:gd name="connsiteX611" fmla="*/ 330127 w 871179"/>
              <a:gd name="connsiteY611" fmla="*/ 304516 h 833078"/>
              <a:gd name="connsiteX612" fmla="*/ 315742 w 871179"/>
              <a:gd name="connsiteY612" fmla="*/ 324673 h 833078"/>
              <a:gd name="connsiteX613" fmla="*/ 322934 w 871179"/>
              <a:gd name="connsiteY613" fmla="*/ 324673 h 833078"/>
              <a:gd name="connsiteX614" fmla="*/ 322934 w 871179"/>
              <a:gd name="connsiteY614" fmla="*/ 344471 h 833078"/>
              <a:gd name="connsiteX615" fmla="*/ 333363 w 871179"/>
              <a:gd name="connsiteY615" fmla="*/ 344471 h 833078"/>
              <a:gd name="connsiteX616" fmla="*/ 337319 w 871179"/>
              <a:gd name="connsiteY616" fmla="*/ 344471 h 833078"/>
              <a:gd name="connsiteX617" fmla="*/ 337319 w 871179"/>
              <a:gd name="connsiteY617" fmla="*/ 324673 h 833078"/>
              <a:gd name="connsiteX618" fmla="*/ 344511 w 871179"/>
              <a:gd name="connsiteY618" fmla="*/ 324673 h 833078"/>
              <a:gd name="connsiteX619" fmla="*/ 333363 w 871179"/>
              <a:gd name="connsiteY619" fmla="*/ 309196 h 833078"/>
              <a:gd name="connsiteX620" fmla="*/ 37759 w 871179"/>
              <a:gd name="connsiteY620" fmla="*/ 304516 h 833078"/>
              <a:gd name="connsiteX621" fmla="*/ 37759 w 871179"/>
              <a:gd name="connsiteY621" fmla="*/ 319274 h 833078"/>
              <a:gd name="connsiteX622" fmla="*/ 48188 w 871179"/>
              <a:gd name="connsiteY622" fmla="*/ 319274 h 833078"/>
              <a:gd name="connsiteX623" fmla="*/ 66169 w 871179"/>
              <a:gd name="connsiteY623" fmla="*/ 319274 h 833078"/>
              <a:gd name="connsiteX624" fmla="*/ 83790 w 871179"/>
              <a:gd name="connsiteY624" fmla="*/ 319274 h 833078"/>
              <a:gd name="connsiteX625" fmla="*/ 101771 w 871179"/>
              <a:gd name="connsiteY625" fmla="*/ 319274 h 833078"/>
              <a:gd name="connsiteX626" fmla="*/ 119392 w 871179"/>
              <a:gd name="connsiteY626" fmla="*/ 319274 h 833078"/>
              <a:gd name="connsiteX627" fmla="*/ 137373 w 871179"/>
              <a:gd name="connsiteY627" fmla="*/ 319274 h 833078"/>
              <a:gd name="connsiteX628" fmla="*/ 154994 w 871179"/>
              <a:gd name="connsiteY628" fmla="*/ 319274 h 833078"/>
              <a:gd name="connsiteX629" fmla="*/ 172975 w 871179"/>
              <a:gd name="connsiteY629" fmla="*/ 319274 h 833078"/>
              <a:gd name="connsiteX630" fmla="*/ 190956 w 871179"/>
              <a:gd name="connsiteY630" fmla="*/ 319274 h 833078"/>
              <a:gd name="connsiteX631" fmla="*/ 203542 w 871179"/>
              <a:gd name="connsiteY631" fmla="*/ 319274 h 833078"/>
              <a:gd name="connsiteX632" fmla="*/ 203542 w 871179"/>
              <a:gd name="connsiteY632" fmla="*/ 304516 h 833078"/>
              <a:gd name="connsiteX633" fmla="*/ 190956 w 871179"/>
              <a:gd name="connsiteY633" fmla="*/ 304516 h 833078"/>
              <a:gd name="connsiteX634" fmla="*/ 172975 w 871179"/>
              <a:gd name="connsiteY634" fmla="*/ 304516 h 833078"/>
              <a:gd name="connsiteX635" fmla="*/ 154994 w 871179"/>
              <a:gd name="connsiteY635" fmla="*/ 304516 h 833078"/>
              <a:gd name="connsiteX636" fmla="*/ 137373 w 871179"/>
              <a:gd name="connsiteY636" fmla="*/ 304516 h 833078"/>
              <a:gd name="connsiteX637" fmla="*/ 119392 w 871179"/>
              <a:gd name="connsiteY637" fmla="*/ 304516 h 833078"/>
              <a:gd name="connsiteX638" fmla="*/ 101771 w 871179"/>
              <a:gd name="connsiteY638" fmla="*/ 304516 h 833078"/>
              <a:gd name="connsiteX639" fmla="*/ 83790 w 871179"/>
              <a:gd name="connsiteY639" fmla="*/ 304516 h 833078"/>
              <a:gd name="connsiteX640" fmla="*/ 66169 w 871179"/>
              <a:gd name="connsiteY640" fmla="*/ 304516 h 833078"/>
              <a:gd name="connsiteX641" fmla="*/ 48188 w 871179"/>
              <a:gd name="connsiteY641" fmla="*/ 304516 h 833078"/>
              <a:gd name="connsiteX642" fmla="*/ 799615 w 871179"/>
              <a:gd name="connsiteY642" fmla="*/ 208410 h 833078"/>
              <a:gd name="connsiteX643" fmla="*/ 805369 w 871179"/>
              <a:gd name="connsiteY643" fmla="*/ 222088 h 833078"/>
              <a:gd name="connsiteX644" fmla="*/ 821192 w 871179"/>
              <a:gd name="connsiteY644" fmla="*/ 262042 h 833078"/>
              <a:gd name="connsiteX645" fmla="*/ 822990 w 871179"/>
              <a:gd name="connsiteY645" fmla="*/ 262042 h 833078"/>
              <a:gd name="connsiteX646" fmla="*/ 846365 w 871179"/>
              <a:gd name="connsiteY646" fmla="*/ 262042 h 833078"/>
              <a:gd name="connsiteX647" fmla="*/ 824788 w 871179"/>
              <a:gd name="connsiteY647" fmla="*/ 208410 h 833078"/>
              <a:gd name="connsiteX648" fmla="*/ 822990 w 871179"/>
              <a:gd name="connsiteY648" fmla="*/ 208410 h 833078"/>
              <a:gd name="connsiteX649" fmla="*/ 805369 w 871179"/>
              <a:gd name="connsiteY649" fmla="*/ 208410 h 833078"/>
              <a:gd name="connsiteX650" fmla="*/ 764013 w 871179"/>
              <a:gd name="connsiteY650" fmla="*/ 208410 h 833078"/>
              <a:gd name="connsiteX651" fmla="*/ 769407 w 871179"/>
              <a:gd name="connsiteY651" fmla="*/ 222088 h 833078"/>
              <a:gd name="connsiteX652" fmla="*/ 785590 w 871179"/>
              <a:gd name="connsiteY652" fmla="*/ 262042 h 833078"/>
              <a:gd name="connsiteX653" fmla="*/ 787388 w 871179"/>
              <a:gd name="connsiteY653" fmla="*/ 262042 h 833078"/>
              <a:gd name="connsiteX654" fmla="*/ 805369 w 871179"/>
              <a:gd name="connsiteY654" fmla="*/ 262042 h 833078"/>
              <a:gd name="connsiteX655" fmla="*/ 810763 w 871179"/>
              <a:gd name="connsiteY655" fmla="*/ 262042 h 833078"/>
              <a:gd name="connsiteX656" fmla="*/ 805369 w 871179"/>
              <a:gd name="connsiteY656" fmla="*/ 248364 h 833078"/>
              <a:gd name="connsiteX657" fmla="*/ 789186 w 871179"/>
              <a:gd name="connsiteY657" fmla="*/ 208410 h 833078"/>
              <a:gd name="connsiteX658" fmla="*/ 787388 w 871179"/>
              <a:gd name="connsiteY658" fmla="*/ 208410 h 833078"/>
              <a:gd name="connsiteX659" fmla="*/ 769407 w 871179"/>
              <a:gd name="connsiteY659" fmla="*/ 208410 h 833078"/>
              <a:gd name="connsiteX660" fmla="*/ 728411 w 871179"/>
              <a:gd name="connsiteY660" fmla="*/ 208410 h 833078"/>
              <a:gd name="connsiteX661" fmla="*/ 733806 w 871179"/>
              <a:gd name="connsiteY661" fmla="*/ 222088 h 833078"/>
              <a:gd name="connsiteX662" fmla="*/ 749988 w 871179"/>
              <a:gd name="connsiteY662" fmla="*/ 262042 h 833078"/>
              <a:gd name="connsiteX663" fmla="*/ 751786 w 871179"/>
              <a:gd name="connsiteY663" fmla="*/ 262042 h 833078"/>
              <a:gd name="connsiteX664" fmla="*/ 769407 w 871179"/>
              <a:gd name="connsiteY664" fmla="*/ 262042 h 833078"/>
              <a:gd name="connsiteX665" fmla="*/ 774802 w 871179"/>
              <a:gd name="connsiteY665" fmla="*/ 262042 h 833078"/>
              <a:gd name="connsiteX666" fmla="*/ 769407 w 871179"/>
              <a:gd name="connsiteY666" fmla="*/ 248364 h 833078"/>
              <a:gd name="connsiteX667" fmla="*/ 753584 w 871179"/>
              <a:gd name="connsiteY667" fmla="*/ 208410 h 833078"/>
              <a:gd name="connsiteX668" fmla="*/ 751786 w 871179"/>
              <a:gd name="connsiteY668" fmla="*/ 208410 h 833078"/>
              <a:gd name="connsiteX669" fmla="*/ 733806 w 871179"/>
              <a:gd name="connsiteY669" fmla="*/ 208410 h 833078"/>
              <a:gd name="connsiteX670" fmla="*/ 692809 w 871179"/>
              <a:gd name="connsiteY670" fmla="*/ 208410 h 833078"/>
              <a:gd name="connsiteX671" fmla="*/ 698204 w 871179"/>
              <a:gd name="connsiteY671" fmla="*/ 222088 h 833078"/>
              <a:gd name="connsiteX672" fmla="*/ 714386 w 871179"/>
              <a:gd name="connsiteY672" fmla="*/ 262042 h 833078"/>
              <a:gd name="connsiteX673" fmla="*/ 716184 w 871179"/>
              <a:gd name="connsiteY673" fmla="*/ 262042 h 833078"/>
              <a:gd name="connsiteX674" fmla="*/ 733806 w 871179"/>
              <a:gd name="connsiteY674" fmla="*/ 262042 h 833078"/>
              <a:gd name="connsiteX675" fmla="*/ 739559 w 871179"/>
              <a:gd name="connsiteY675" fmla="*/ 262042 h 833078"/>
              <a:gd name="connsiteX676" fmla="*/ 733806 w 871179"/>
              <a:gd name="connsiteY676" fmla="*/ 248364 h 833078"/>
              <a:gd name="connsiteX677" fmla="*/ 717983 w 871179"/>
              <a:gd name="connsiteY677" fmla="*/ 208410 h 833078"/>
              <a:gd name="connsiteX678" fmla="*/ 716184 w 871179"/>
              <a:gd name="connsiteY678" fmla="*/ 208410 h 833078"/>
              <a:gd name="connsiteX679" fmla="*/ 698204 w 871179"/>
              <a:gd name="connsiteY679" fmla="*/ 208410 h 833078"/>
              <a:gd name="connsiteX680" fmla="*/ 657208 w 871179"/>
              <a:gd name="connsiteY680" fmla="*/ 208410 h 833078"/>
              <a:gd name="connsiteX681" fmla="*/ 662602 w 871179"/>
              <a:gd name="connsiteY681" fmla="*/ 221728 h 833078"/>
              <a:gd name="connsiteX682" fmla="*/ 678784 w 871179"/>
              <a:gd name="connsiteY682" fmla="*/ 262042 h 833078"/>
              <a:gd name="connsiteX683" fmla="*/ 680583 w 871179"/>
              <a:gd name="connsiteY683" fmla="*/ 262042 h 833078"/>
              <a:gd name="connsiteX684" fmla="*/ 698204 w 871179"/>
              <a:gd name="connsiteY684" fmla="*/ 262042 h 833078"/>
              <a:gd name="connsiteX685" fmla="*/ 703958 w 871179"/>
              <a:gd name="connsiteY685" fmla="*/ 262042 h 833078"/>
              <a:gd name="connsiteX686" fmla="*/ 698204 w 871179"/>
              <a:gd name="connsiteY686" fmla="*/ 248364 h 833078"/>
              <a:gd name="connsiteX687" fmla="*/ 682381 w 871179"/>
              <a:gd name="connsiteY687" fmla="*/ 208410 h 833078"/>
              <a:gd name="connsiteX688" fmla="*/ 680583 w 871179"/>
              <a:gd name="connsiteY688" fmla="*/ 208410 h 833078"/>
              <a:gd name="connsiteX689" fmla="*/ 662602 w 871179"/>
              <a:gd name="connsiteY689" fmla="*/ 208410 h 833078"/>
              <a:gd name="connsiteX690" fmla="*/ 621246 w 871179"/>
              <a:gd name="connsiteY690" fmla="*/ 208410 h 833078"/>
              <a:gd name="connsiteX691" fmla="*/ 627000 w 871179"/>
              <a:gd name="connsiteY691" fmla="*/ 222088 h 833078"/>
              <a:gd name="connsiteX692" fmla="*/ 643183 w 871179"/>
              <a:gd name="connsiteY692" fmla="*/ 262042 h 833078"/>
              <a:gd name="connsiteX693" fmla="*/ 644981 w 871179"/>
              <a:gd name="connsiteY693" fmla="*/ 262042 h 833078"/>
              <a:gd name="connsiteX694" fmla="*/ 662602 w 871179"/>
              <a:gd name="connsiteY694" fmla="*/ 262042 h 833078"/>
              <a:gd name="connsiteX695" fmla="*/ 667996 w 871179"/>
              <a:gd name="connsiteY695" fmla="*/ 262042 h 833078"/>
              <a:gd name="connsiteX696" fmla="*/ 662602 w 871179"/>
              <a:gd name="connsiteY696" fmla="*/ 248364 h 833078"/>
              <a:gd name="connsiteX697" fmla="*/ 646419 w 871179"/>
              <a:gd name="connsiteY697" fmla="*/ 208410 h 833078"/>
              <a:gd name="connsiteX698" fmla="*/ 644981 w 871179"/>
              <a:gd name="connsiteY698" fmla="*/ 208410 h 833078"/>
              <a:gd name="connsiteX699" fmla="*/ 627000 w 871179"/>
              <a:gd name="connsiteY699" fmla="*/ 208410 h 833078"/>
              <a:gd name="connsiteX700" fmla="*/ 586004 w 871179"/>
              <a:gd name="connsiteY700" fmla="*/ 208410 h 833078"/>
              <a:gd name="connsiteX701" fmla="*/ 591398 w 871179"/>
              <a:gd name="connsiteY701" fmla="*/ 222088 h 833078"/>
              <a:gd name="connsiteX702" fmla="*/ 607581 w 871179"/>
              <a:gd name="connsiteY702" fmla="*/ 262042 h 833078"/>
              <a:gd name="connsiteX703" fmla="*/ 609019 w 871179"/>
              <a:gd name="connsiteY703" fmla="*/ 262042 h 833078"/>
              <a:gd name="connsiteX704" fmla="*/ 627000 w 871179"/>
              <a:gd name="connsiteY704" fmla="*/ 262042 h 833078"/>
              <a:gd name="connsiteX705" fmla="*/ 632754 w 871179"/>
              <a:gd name="connsiteY705" fmla="*/ 262042 h 833078"/>
              <a:gd name="connsiteX706" fmla="*/ 627000 w 871179"/>
              <a:gd name="connsiteY706" fmla="*/ 248364 h 833078"/>
              <a:gd name="connsiteX707" fmla="*/ 610817 w 871179"/>
              <a:gd name="connsiteY707" fmla="*/ 208410 h 833078"/>
              <a:gd name="connsiteX708" fmla="*/ 609019 w 871179"/>
              <a:gd name="connsiteY708" fmla="*/ 208410 h 833078"/>
              <a:gd name="connsiteX709" fmla="*/ 591398 w 871179"/>
              <a:gd name="connsiteY709" fmla="*/ 208410 h 833078"/>
              <a:gd name="connsiteX710" fmla="*/ 550402 w 871179"/>
              <a:gd name="connsiteY710" fmla="*/ 208410 h 833078"/>
              <a:gd name="connsiteX711" fmla="*/ 555796 w 871179"/>
              <a:gd name="connsiteY711" fmla="*/ 222088 h 833078"/>
              <a:gd name="connsiteX712" fmla="*/ 571979 w 871179"/>
              <a:gd name="connsiteY712" fmla="*/ 262042 h 833078"/>
              <a:gd name="connsiteX713" fmla="*/ 573417 w 871179"/>
              <a:gd name="connsiteY713" fmla="*/ 262042 h 833078"/>
              <a:gd name="connsiteX714" fmla="*/ 591398 w 871179"/>
              <a:gd name="connsiteY714" fmla="*/ 262042 h 833078"/>
              <a:gd name="connsiteX715" fmla="*/ 596792 w 871179"/>
              <a:gd name="connsiteY715" fmla="*/ 262042 h 833078"/>
              <a:gd name="connsiteX716" fmla="*/ 591398 w 871179"/>
              <a:gd name="connsiteY716" fmla="*/ 248364 h 833078"/>
              <a:gd name="connsiteX717" fmla="*/ 575575 w 871179"/>
              <a:gd name="connsiteY717" fmla="*/ 208410 h 833078"/>
              <a:gd name="connsiteX718" fmla="*/ 573417 w 871179"/>
              <a:gd name="connsiteY718" fmla="*/ 208410 h 833078"/>
              <a:gd name="connsiteX719" fmla="*/ 555796 w 871179"/>
              <a:gd name="connsiteY719" fmla="*/ 208410 h 833078"/>
              <a:gd name="connsiteX720" fmla="*/ 514440 w 871179"/>
              <a:gd name="connsiteY720" fmla="*/ 208410 h 833078"/>
              <a:gd name="connsiteX721" fmla="*/ 520194 w 871179"/>
              <a:gd name="connsiteY721" fmla="*/ 222088 h 833078"/>
              <a:gd name="connsiteX722" fmla="*/ 536017 w 871179"/>
              <a:gd name="connsiteY722" fmla="*/ 262042 h 833078"/>
              <a:gd name="connsiteX723" fmla="*/ 537815 w 871179"/>
              <a:gd name="connsiteY723" fmla="*/ 262042 h 833078"/>
              <a:gd name="connsiteX724" fmla="*/ 555796 w 871179"/>
              <a:gd name="connsiteY724" fmla="*/ 262042 h 833078"/>
              <a:gd name="connsiteX725" fmla="*/ 561190 w 871179"/>
              <a:gd name="connsiteY725" fmla="*/ 262042 h 833078"/>
              <a:gd name="connsiteX726" fmla="*/ 555796 w 871179"/>
              <a:gd name="connsiteY726" fmla="*/ 248364 h 833078"/>
              <a:gd name="connsiteX727" fmla="*/ 539613 w 871179"/>
              <a:gd name="connsiteY727" fmla="*/ 208410 h 833078"/>
              <a:gd name="connsiteX728" fmla="*/ 537815 w 871179"/>
              <a:gd name="connsiteY728" fmla="*/ 208410 h 833078"/>
              <a:gd name="connsiteX729" fmla="*/ 520194 w 871179"/>
              <a:gd name="connsiteY729" fmla="*/ 208410 h 833078"/>
              <a:gd name="connsiteX730" fmla="*/ 479198 w 871179"/>
              <a:gd name="connsiteY730" fmla="*/ 208410 h 833078"/>
              <a:gd name="connsiteX731" fmla="*/ 500415 w 871179"/>
              <a:gd name="connsiteY731" fmla="*/ 262042 h 833078"/>
              <a:gd name="connsiteX732" fmla="*/ 502214 w 871179"/>
              <a:gd name="connsiteY732" fmla="*/ 262042 h 833078"/>
              <a:gd name="connsiteX733" fmla="*/ 520194 w 871179"/>
              <a:gd name="connsiteY733" fmla="*/ 262042 h 833078"/>
              <a:gd name="connsiteX734" fmla="*/ 525589 w 871179"/>
              <a:gd name="connsiteY734" fmla="*/ 262042 h 833078"/>
              <a:gd name="connsiteX735" fmla="*/ 520194 w 871179"/>
              <a:gd name="connsiteY735" fmla="*/ 248364 h 833078"/>
              <a:gd name="connsiteX736" fmla="*/ 504012 w 871179"/>
              <a:gd name="connsiteY736" fmla="*/ 208410 h 833078"/>
              <a:gd name="connsiteX737" fmla="*/ 502214 w 871179"/>
              <a:gd name="connsiteY737" fmla="*/ 208410 h 833078"/>
              <a:gd name="connsiteX738" fmla="*/ 345590 w 871179"/>
              <a:gd name="connsiteY738" fmla="*/ 208410 h 833078"/>
              <a:gd name="connsiteX739" fmla="*/ 350984 w 871179"/>
              <a:gd name="connsiteY739" fmla="*/ 222088 h 833078"/>
              <a:gd name="connsiteX740" fmla="*/ 367167 w 871179"/>
              <a:gd name="connsiteY740" fmla="*/ 262042 h 833078"/>
              <a:gd name="connsiteX741" fmla="*/ 368965 w 871179"/>
              <a:gd name="connsiteY741" fmla="*/ 262042 h 833078"/>
              <a:gd name="connsiteX742" fmla="*/ 392340 w 871179"/>
              <a:gd name="connsiteY742" fmla="*/ 262042 h 833078"/>
              <a:gd name="connsiteX743" fmla="*/ 370763 w 871179"/>
              <a:gd name="connsiteY743" fmla="*/ 208410 h 833078"/>
              <a:gd name="connsiteX744" fmla="*/ 368965 w 871179"/>
              <a:gd name="connsiteY744" fmla="*/ 208410 h 833078"/>
              <a:gd name="connsiteX745" fmla="*/ 350984 w 871179"/>
              <a:gd name="connsiteY745" fmla="*/ 208410 h 833078"/>
              <a:gd name="connsiteX746" fmla="*/ 309988 w 871179"/>
              <a:gd name="connsiteY746" fmla="*/ 208410 h 833078"/>
              <a:gd name="connsiteX747" fmla="*/ 315382 w 871179"/>
              <a:gd name="connsiteY747" fmla="*/ 222088 h 833078"/>
              <a:gd name="connsiteX748" fmla="*/ 331565 w 871179"/>
              <a:gd name="connsiteY748" fmla="*/ 262042 h 833078"/>
              <a:gd name="connsiteX749" fmla="*/ 333363 w 871179"/>
              <a:gd name="connsiteY749" fmla="*/ 262042 h 833078"/>
              <a:gd name="connsiteX750" fmla="*/ 350984 w 871179"/>
              <a:gd name="connsiteY750" fmla="*/ 262042 h 833078"/>
              <a:gd name="connsiteX751" fmla="*/ 356738 w 871179"/>
              <a:gd name="connsiteY751" fmla="*/ 262042 h 833078"/>
              <a:gd name="connsiteX752" fmla="*/ 350984 w 871179"/>
              <a:gd name="connsiteY752" fmla="*/ 248364 h 833078"/>
              <a:gd name="connsiteX753" fmla="*/ 335161 w 871179"/>
              <a:gd name="connsiteY753" fmla="*/ 208410 h 833078"/>
              <a:gd name="connsiteX754" fmla="*/ 333363 w 871179"/>
              <a:gd name="connsiteY754" fmla="*/ 208410 h 833078"/>
              <a:gd name="connsiteX755" fmla="*/ 315382 w 871179"/>
              <a:gd name="connsiteY755" fmla="*/ 208410 h 833078"/>
              <a:gd name="connsiteX756" fmla="*/ 274386 w 871179"/>
              <a:gd name="connsiteY756" fmla="*/ 208410 h 833078"/>
              <a:gd name="connsiteX757" fmla="*/ 280140 w 871179"/>
              <a:gd name="connsiteY757" fmla="*/ 222088 h 833078"/>
              <a:gd name="connsiteX758" fmla="*/ 295963 w 871179"/>
              <a:gd name="connsiteY758" fmla="*/ 262042 h 833078"/>
              <a:gd name="connsiteX759" fmla="*/ 297761 w 871179"/>
              <a:gd name="connsiteY759" fmla="*/ 262042 h 833078"/>
              <a:gd name="connsiteX760" fmla="*/ 315382 w 871179"/>
              <a:gd name="connsiteY760" fmla="*/ 262042 h 833078"/>
              <a:gd name="connsiteX761" fmla="*/ 321136 w 871179"/>
              <a:gd name="connsiteY761" fmla="*/ 262042 h 833078"/>
              <a:gd name="connsiteX762" fmla="*/ 315382 w 871179"/>
              <a:gd name="connsiteY762" fmla="*/ 248364 h 833078"/>
              <a:gd name="connsiteX763" fmla="*/ 299559 w 871179"/>
              <a:gd name="connsiteY763" fmla="*/ 208410 h 833078"/>
              <a:gd name="connsiteX764" fmla="*/ 297761 w 871179"/>
              <a:gd name="connsiteY764" fmla="*/ 208410 h 833078"/>
              <a:gd name="connsiteX765" fmla="*/ 280140 w 871179"/>
              <a:gd name="connsiteY765" fmla="*/ 208410 h 833078"/>
              <a:gd name="connsiteX766" fmla="*/ 238784 w 871179"/>
              <a:gd name="connsiteY766" fmla="*/ 208410 h 833078"/>
              <a:gd name="connsiteX767" fmla="*/ 244179 w 871179"/>
              <a:gd name="connsiteY767" fmla="*/ 222088 h 833078"/>
              <a:gd name="connsiteX768" fmla="*/ 260361 w 871179"/>
              <a:gd name="connsiteY768" fmla="*/ 262042 h 833078"/>
              <a:gd name="connsiteX769" fmla="*/ 262159 w 871179"/>
              <a:gd name="connsiteY769" fmla="*/ 262042 h 833078"/>
              <a:gd name="connsiteX770" fmla="*/ 280140 w 871179"/>
              <a:gd name="connsiteY770" fmla="*/ 262042 h 833078"/>
              <a:gd name="connsiteX771" fmla="*/ 285534 w 871179"/>
              <a:gd name="connsiteY771" fmla="*/ 262042 h 833078"/>
              <a:gd name="connsiteX772" fmla="*/ 280140 w 871179"/>
              <a:gd name="connsiteY772" fmla="*/ 248364 h 833078"/>
              <a:gd name="connsiteX773" fmla="*/ 263598 w 871179"/>
              <a:gd name="connsiteY773" fmla="*/ 208410 h 833078"/>
              <a:gd name="connsiteX774" fmla="*/ 262159 w 871179"/>
              <a:gd name="connsiteY774" fmla="*/ 208410 h 833078"/>
              <a:gd name="connsiteX775" fmla="*/ 244179 w 871179"/>
              <a:gd name="connsiteY775" fmla="*/ 208410 h 833078"/>
              <a:gd name="connsiteX776" fmla="*/ 203183 w 871179"/>
              <a:gd name="connsiteY776" fmla="*/ 208410 h 833078"/>
              <a:gd name="connsiteX777" fmla="*/ 208577 w 871179"/>
              <a:gd name="connsiteY777" fmla="*/ 221728 h 833078"/>
              <a:gd name="connsiteX778" fmla="*/ 224759 w 871179"/>
              <a:gd name="connsiteY778" fmla="*/ 262042 h 833078"/>
              <a:gd name="connsiteX779" fmla="*/ 226198 w 871179"/>
              <a:gd name="connsiteY779" fmla="*/ 262042 h 833078"/>
              <a:gd name="connsiteX780" fmla="*/ 244179 w 871179"/>
              <a:gd name="connsiteY780" fmla="*/ 262042 h 833078"/>
              <a:gd name="connsiteX781" fmla="*/ 249933 w 871179"/>
              <a:gd name="connsiteY781" fmla="*/ 262042 h 833078"/>
              <a:gd name="connsiteX782" fmla="*/ 244179 w 871179"/>
              <a:gd name="connsiteY782" fmla="*/ 248364 h 833078"/>
              <a:gd name="connsiteX783" fmla="*/ 228356 w 871179"/>
              <a:gd name="connsiteY783" fmla="*/ 208410 h 833078"/>
              <a:gd name="connsiteX784" fmla="*/ 226198 w 871179"/>
              <a:gd name="connsiteY784" fmla="*/ 208410 h 833078"/>
              <a:gd name="connsiteX785" fmla="*/ 208577 w 871179"/>
              <a:gd name="connsiteY785" fmla="*/ 208410 h 833078"/>
              <a:gd name="connsiteX786" fmla="*/ 167581 w 871179"/>
              <a:gd name="connsiteY786" fmla="*/ 208410 h 833078"/>
              <a:gd name="connsiteX787" fmla="*/ 172975 w 871179"/>
              <a:gd name="connsiteY787" fmla="*/ 222088 h 833078"/>
              <a:gd name="connsiteX788" fmla="*/ 189158 w 871179"/>
              <a:gd name="connsiteY788" fmla="*/ 262042 h 833078"/>
              <a:gd name="connsiteX789" fmla="*/ 190956 w 871179"/>
              <a:gd name="connsiteY789" fmla="*/ 262042 h 833078"/>
              <a:gd name="connsiteX790" fmla="*/ 208577 w 871179"/>
              <a:gd name="connsiteY790" fmla="*/ 262042 h 833078"/>
              <a:gd name="connsiteX791" fmla="*/ 213971 w 871179"/>
              <a:gd name="connsiteY791" fmla="*/ 262042 h 833078"/>
              <a:gd name="connsiteX792" fmla="*/ 208577 w 871179"/>
              <a:gd name="connsiteY792" fmla="*/ 248364 h 833078"/>
              <a:gd name="connsiteX793" fmla="*/ 192754 w 871179"/>
              <a:gd name="connsiteY793" fmla="*/ 208410 h 833078"/>
              <a:gd name="connsiteX794" fmla="*/ 190956 w 871179"/>
              <a:gd name="connsiteY794" fmla="*/ 208410 h 833078"/>
              <a:gd name="connsiteX795" fmla="*/ 172975 w 871179"/>
              <a:gd name="connsiteY795" fmla="*/ 208410 h 833078"/>
              <a:gd name="connsiteX796" fmla="*/ 131979 w 871179"/>
              <a:gd name="connsiteY796" fmla="*/ 208410 h 833078"/>
              <a:gd name="connsiteX797" fmla="*/ 137373 w 871179"/>
              <a:gd name="connsiteY797" fmla="*/ 222088 h 833078"/>
              <a:gd name="connsiteX798" fmla="*/ 153556 w 871179"/>
              <a:gd name="connsiteY798" fmla="*/ 262042 h 833078"/>
              <a:gd name="connsiteX799" fmla="*/ 154994 w 871179"/>
              <a:gd name="connsiteY799" fmla="*/ 262042 h 833078"/>
              <a:gd name="connsiteX800" fmla="*/ 172975 w 871179"/>
              <a:gd name="connsiteY800" fmla="*/ 262042 h 833078"/>
              <a:gd name="connsiteX801" fmla="*/ 178369 w 871179"/>
              <a:gd name="connsiteY801" fmla="*/ 262042 h 833078"/>
              <a:gd name="connsiteX802" fmla="*/ 172975 w 871179"/>
              <a:gd name="connsiteY802" fmla="*/ 248364 h 833078"/>
              <a:gd name="connsiteX803" fmla="*/ 156792 w 871179"/>
              <a:gd name="connsiteY803" fmla="*/ 208410 h 833078"/>
              <a:gd name="connsiteX804" fmla="*/ 154994 w 871179"/>
              <a:gd name="connsiteY804" fmla="*/ 208410 h 833078"/>
              <a:gd name="connsiteX805" fmla="*/ 137373 w 871179"/>
              <a:gd name="connsiteY805" fmla="*/ 208410 h 833078"/>
              <a:gd name="connsiteX806" fmla="*/ 96017 w 871179"/>
              <a:gd name="connsiteY806" fmla="*/ 208410 h 833078"/>
              <a:gd name="connsiteX807" fmla="*/ 101771 w 871179"/>
              <a:gd name="connsiteY807" fmla="*/ 222088 h 833078"/>
              <a:gd name="connsiteX808" fmla="*/ 117594 w 871179"/>
              <a:gd name="connsiteY808" fmla="*/ 262042 h 833078"/>
              <a:gd name="connsiteX809" fmla="*/ 119392 w 871179"/>
              <a:gd name="connsiteY809" fmla="*/ 262042 h 833078"/>
              <a:gd name="connsiteX810" fmla="*/ 137373 w 871179"/>
              <a:gd name="connsiteY810" fmla="*/ 262042 h 833078"/>
              <a:gd name="connsiteX811" fmla="*/ 142767 w 871179"/>
              <a:gd name="connsiteY811" fmla="*/ 262042 h 833078"/>
              <a:gd name="connsiteX812" fmla="*/ 137373 w 871179"/>
              <a:gd name="connsiteY812" fmla="*/ 248364 h 833078"/>
              <a:gd name="connsiteX813" fmla="*/ 121190 w 871179"/>
              <a:gd name="connsiteY813" fmla="*/ 208410 h 833078"/>
              <a:gd name="connsiteX814" fmla="*/ 119392 w 871179"/>
              <a:gd name="connsiteY814" fmla="*/ 208410 h 833078"/>
              <a:gd name="connsiteX815" fmla="*/ 101771 w 871179"/>
              <a:gd name="connsiteY815" fmla="*/ 208410 h 833078"/>
              <a:gd name="connsiteX816" fmla="*/ 60415 w 871179"/>
              <a:gd name="connsiteY816" fmla="*/ 208410 h 833078"/>
              <a:gd name="connsiteX817" fmla="*/ 66169 w 871179"/>
              <a:gd name="connsiteY817" fmla="*/ 222088 h 833078"/>
              <a:gd name="connsiteX818" fmla="*/ 81992 w 871179"/>
              <a:gd name="connsiteY818" fmla="*/ 262042 h 833078"/>
              <a:gd name="connsiteX819" fmla="*/ 83790 w 871179"/>
              <a:gd name="connsiteY819" fmla="*/ 262042 h 833078"/>
              <a:gd name="connsiteX820" fmla="*/ 101771 w 871179"/>
              <a:gd name="connsiteY820" fmla="*/ 262042 h 833078"/>
              <a:gd name="connsiteX821" fmla="*/ 107165 w 871179"/>
              <a:gd name="connsiteY821" fmla="*/ 262042 h 833078"/>
              <a:gd name="connsiteX822" fmla="*/ 101771 w 871179"/>
              <a:gd name="connsiteY822" fmla="*/ 248364 h 833078"/>
              <a:gd name="connsiteX823" fmla="*/ 85588 w 871179"/>
              <a:gd name="connsiteY823" fmla="*/ 208410 h 833078"/>
              <a:gd name="connsiteX824" fmla="*/ 83790 w 871179"/>
              <a:gd name="connsiteY824" fmla="*/ 208410 h 833078"/>
              <a:gd name="connsiteX825" fmla="*/ 66169 w 871179"/>
              <a:gd name="connsiteY825" fmla="*/ 208410 h 833078"/>
              <a:gd name="connsiteX826" fmla="*/ 24813 w 871179"/>
              <a:gd name="connsiteY826" fmla="*/ 208410 h 833078"/>
              <a:gd name="connsiteX827" fmla="*/ 46390 w 871179"/>
              <a:gd name="connsiteY827" fmla="*/ 262042 h 833078"/>
              <a:gd name="connsiteX828" fmla="*/ 48188 w 871179"/>
              <a:gd name="connsiteY828" fmla="*/ 262042 h 833078"/>
              <a:gd name="connsiteX829" fmla="*/ 66169 w 871179"/>
              <a:gd name="connsiteY829" fmla="*/ 262042 h 833078"/>
              <a:gd name="connsiteX830" fmla="*/ 71563 w 871179"/>
              <a:gd name="connsiteY830" fmla="*/ 262042 h 833078"/>
              <a:gd name="connsiteX831" fmla="*/ 66169 w 871179"/>
              <a:gd name="connsiteY831" fmla="*/ 248364 h 833078"/>
              <a:gd name="connsiteX832" fmla="*/ 49986 w 871179"/>
              <a:gd name="connsiteY832" fmla="*/ 208410 h 833078"/>
              <a:gd name="connsiteX833" fmla="*/ 48188 w 871179"/>
              <a:gd name="connsiteY833" fmla="*/ 208410 h 833078"/>
              <a:gd name="connsiteX834" fmla="*/ 612256 w 871179"/>
              <a:gd name="connsiteY834" fmla="*/ 18704 h 833078"/>
              <a:gd name="connsiteX835" fmla="*/ 612256 w 871179"/>
              <a:gd name="connsiteY835" fmla="*/ 111584 h 833078"/>
              <a:gd name="connsiteX836" fmla="*/ 612256 w 871179"/>
              <a:gd name="connsiteY836" fmla="*/ 112304 h 833078"/>
              <a:gd name="connsiteX837" fmla="*/ 620886 w 871179"/>
              <a:gd name="connsiteY837" fmla="*/ 125262 h 833078"/>
              <a:gd name="connsiteX838" fmla="*/ 627000 w 871179"/>
              <a:gd name="connsiteY838" fmla="*/ 115543 h 833078"/>
              <a:gd name="connsiteX839" fmla="*/ 629158 w 871179"/>
              <a:gd name="connsiteY839" fmla="*/ 112304 h 833078"/>
              <a:gd name="connsiteX840" fmla="*/ 637788 w 871179"/>
              <a:gd name="connsiteY840" fmla="*/ 125262 h 833078"/>
              <a:gd name="connsiteX841" fmla="*/ 644981 w 871179"/>
              <a:gd name="connsiteY841" fmla="*/ 114463 h 833078"/>
              <a:gd name="connsiteX842" fmla="*/ 646060 w 871179"/>
              <a:gd name="connsiteY842" fmla="*/ 112304 h 833078"/>
              <a:gd name="connsiteX843" fmla="*/ 654690 w 871179"/>
              <a:gd name="connsiteY843" fmla="*/ 125262 h 833078"/>
              <a:gd name="connsiteX844" fmla="*/ 662602 w 871179"/>
              <a:gd name="connsiteY844" fmla="*/ 113024 h 833078"/>
              <a:gd name="connsiteX845" fmla="*/ 663321 w 871179"/>
              <a:gd name="connsiteY845" fmla="*/ 112304 h 833078"/>
              <a:gd name="connsiteX846" fmla="*/ 671592 w 871179"/>
              <a:gd name="connsiteY846" fmla="*/ 125262 h 833078"/>
              <a:gd name="connsiteX847" fmla="*/ 680223 w 871179"/>
              <a:gd name="connsiteY847" fmla="*/ 112304 h 833078"/>
              <a:gd name="connsiteX848" fmla="*/ 680583 w 871179"/>
              <a:gd name="connsiteY848" fmla="*/ 112664 h 833078"/>
              <a:gd name="connsiteX849" fmla="*/ 688494 w 871179"/>
              <a:gd name="connsiteY849" fmla="*/ 125262 h 833078"/>
              <a:gd name="connsiteX850" fmla="*/ 697125 w 871179"/>
              <a:gd name="connsiteY850" fmla="*/ 112304 h 833078"/>
              <a:gd name="connsiteX851" fmla="*/ 698204 w 871179"/>
              <a:gd name="connsiteY851" fmla="*/ 114104 h 833078"/>
              <a:gd name="connsiteX852" fmla="*/ 705396 w 871179"/>
              <a:gd name="connsiteY852" fmla="*/ 125262 h 833078"/>
              <a:gd name="connsiteX853" fmla="*/ 714027 w 871179"/>
              <a:gd name="connsiteY853" fmla="*/ 112304 h 833078"/>
              <a:gd name="connsiteX854" fmla="*/ 714027 w 871179"/>
              <a:gd name="connsiteY854" fmla="*/ 18704 h 833078"/>
              <a:gd name="connsiteX855" fmla="*/ 158231 w 871179"/>
              <a:gd name="connsiteY855" fmla="*/ 18704 h 833078"/>
              <a:gd name="connsiteX856" fmla="*/ 158231 w 871179"/>
              <a:gd name="connsiteY856" fmla="*/ 111584 h 833078"/>
              <a:gd name="connsiteX857" fmla="*/ 158231 w 871179"/>
              <a:gd name="connsiteY857" fmla="*/ 112304 h 833078"/>
              <a:gd name="connsiteX858" fmla="*/ 166861 w 871179"/>
              <a:gd name="connsiteY858" fmla="*/ 125262 h 833078"/>
              <a:gd name="connsiteX859" fmla="*/ 172975 w 871179"/>
              <a:gd name="connsiteY859" fmla="*/ 115543 h 833078"/>
              <a:gd name="connsiteX860" fmla="*/ 175133 w 871179"/>
              <a:gd name="connsiteY860" fmla="*/ 112304 h 833078"/>
              <a:gd name="connsiteX861" fmla="*/ 183763 w 871179"/>
              <a:gd name="connsiteY861" fmla="*/ 125262 h 833078"/>
              <a:gd name="connsiteX862" fmla="*/ 190956 w 871179"/>
              <a:gd name="connsiteY862" fmla="*/ 114463 h 833078"/>
              <a:gd name="connsiteX863" fmla="*/ 192035 w 871179"/>
              <a:gd name="connsiteY863" fmla="*/ 112304 h 833078"/>
              <a:gd name="connsiteX864" fmla="*/ 200665 w 871179"/>
              <a:gd name="connsiteY864" fmla="*/ 125262 h 833078"/>
              <a:gd name="connsiteX865" fmla="*/ 208577 w 871179"/>
              <a:gd name="connsiteY865" fmla="*/ 113024 h 833078"/>
              <a:gd name="connsiteX866" fmla="*/ 208936 w 871179"/>
              <a:gd name="connsiteY866" fmla="*/ 112304 h 833078"/>
              <a:gd name="connsiteX867" fmla="*/ 217567 w 871179"/>
              <a:gd name="connsiteY867" fmla="*/ 125262 h 833078"/>
              <a:gd name="connsiteX868" fmla="*/ 225838 w 871179"/>
              <a:gd name="connsiteY868" fmla="*/ 112304 h 833078"/>
              <a:gd name="connsiteX869" fmla="*/ 226198 w 871179"/>
              <a:gd name="connsiteY869" fmla="*/ 112664 h 833078"/>
              <a:gd name="connsiteX870" fmla="*/ 234469 w 871179"/>
              <a:gd name="connsiteY870" fmla="*/ 125262 h 833078"/>
              <a:gd name="connsiteX871" fmla="*/ 243100 w 871179"/>
              <a:gd name="connsiteY871" fmla="*/ 112304 h 833078"/>
              <a:gd name="connsiteX872" fmla="*/ 244179 w 871179"/>
              <a:gd name="connsiteY872" fmla="*/ 114104 h 833078"/>
              <a:gd name="connsiteX873" fmla="*/ 251371 w 871179"/>
              <a:gd name="connsiteY873" fmla="*/ 125262 h 833078"/>
              <a:gd name="connsiteX874" fmla="*/ 260002 w 871179"/>
              <a:gd name="connsiteY874" fmla="*/ 112304 h 833078"/>
              <a:gd name="connsiteX875" fmla="*/ 260002 w 871179"/>
              <a:gd name="connsiteY875" fmla="*/ 18704 h 833078"/>
              <a:gd name="connsiteX876" fmla="*/ 474523 w 871179"/>
              <a:gd name="connsiteY876" fmla="*/ 0 h 833078"/>
              <a:gd name="connsiteX877" fmla="*/ 502214 w 871179"/>
              <a:gd name="connsiteY877" fmla="*/ 0 h 833078"/>
              <a:gd name="connsiteX878" fmla="*/ 520194 w 871179"/>
              <a:gd name="connsiteY878" fmla="*/ 0 h 833078"/>
              <a:gd name="connsiteX879" fmla="*/ 537815 w 871179"/>
              <a:gd name="connsiteY879" fmla="*/ 0 h 833078"/>
              <a:gd name="connsiteX880" fmla="*/ 555796 w 871179"/>
              <a:gd name="connsiteY880" fmla="*/ 0 h 833078"/>
              <a:gd name="connsiteX881" fmla="*/ 560557 w 871179"/>
              <a:gd name="connsiteY881" fmla="*/ 0 h 833078"/>
              <a:gd name="connsiteX882" fmla="*/ 573417 w 871179"/>
              <a:gd name="connsiteY882" fmla="*/ 0 h 833078"/>
              <a:gd name="connsiteX883" fmla="*/ 591398 w 871179"/>
              <a:gd name="connsiteY883" fmla="*/ 0 h 833078"/>
              <a:gd name="connsiteX884" fmla="*/ 609019 w 871179"/>
              <a:gd name="connsiteY884" fmla="*/ 0 h 833078"/>
              <a:gd name="connsiteX885" fmla="*/ 612256 w 871179"/>
              <a:gd name="connsiteY885" fmla="*/ 0 h 833078"/>
              <a:gd name="connsiteX886" fmla="*/ 714027 w 871179"/>
              <a:gd name="connsiteY886" fmla="*/ 0 h 833078"/>
              <a:gd name="connsiteX887" fmla="*/ 716184 w 871179"/>
              <a:gd name="connsiteY887" fmla="*/ 0 h 833078"/>
              <a:gd name="connsiteX888" fmla="*/ 733806 w 871179"/>
              <a:gd name="connsiteY888" fmla="*/ 0 h 833078"/>
              <a:gd name="connsiteX889" fmla="*/ 751786 w 871179"/>
              <a:gd name="connsiteY889" fmla="*/ 0 h 833078"/>
              <a:gd name="connsiteX890" fmla="*/ 763419 w 871179"/>
              <a:gd name="connsiteY890" fmla="*/ 0 h 833078"/>
              <a:gd name="connsiteX891" fmla="*/ 769407 w 871179"/>
              <a:gd name="connsiteY891" fmla="*/ 0 h 833078"/>
              <a:gd name="connsiteX892" fmla="*/ 787388 w 871179"/>
              <a:gd name="connsiteY892" fmla="*/ 0 h 833078"/>
              <a:gd name="connsiteX893" fmla="*/ 805369 w 871179"/>
              <a:gd name="connsiteY893" fmla="*/ 0 h 833078"/>
              <a:gd name="connsiteX894" fmla="*/ 822990 w 871179"/>
              <a:gd name="connsiteY894" fmla="*/ 0 h 833078"/>
              <a:gd name="connsiteX895" fmla="*/ 851759 w 871179"/>
              <a:gd name="connsiteY895" fmla="*/ 0 h 833078"/>
              <a:gd name="connsiteX896" fmla="*/ 871179 w 871179"/>
              <a:gd name="connsiteY896" fmla="*/ 19797 h 833078"/>
              <a:gd name="connsiteX897" fmla="*/ 870459 w 871179"/>
              <a:gd name="connsiteY897" fmla="*/ 233606 h 833078"/>
              <a:gd name="connsiteX898" fmla="*/ 860390 w 871179"/>
              <a:gd name="connsiteY898" fmla="*/ 208410 h 833078"/>
              <a:gd name="connsiteX899" fmla="*/ 835217 w 871179"/>
              <a:gd name="connsiteY899" fmla="*/ 208410 h 833078"/>
              <a:gd name="connsiteX900" fmla="*/ 856794 w 871179"/>
              <a:gd name="connsiteY900" fmla="*/ 262042 h 833078"/>
              <a:gd name="connsiteX901" fmla="*/ 870459 w 871179"/>
              <a:gd name="connsiteY901" fmla="*/ 262042 h 833078"/>
              <a:gd name="connsiteX902" fmla="*/ 870100 w 871179"/>
              <a:gd name="connsiteY902" fmla="*/ 378666 h 833078"/>
              <a:gd name="connsiteX903" fmla="*/ 850680 w 871179"/>
              <a:gd name="connsiteY903" fmla="*/ 398103 h 833078"/>
              <a:gd name="connsiteX904" fmla="*/ 822990 w 871179"/>
              <a:gd name="connsiteY904" fmla="*/ 398103 h 833078"/>
              <a:gd name="connsiteX905" fmla="*/ 805369 w 871179"/>
              <a:gd name="connsiteY905" fmla="*/ 398103 h 833078"/>
              <a:gd name="connsiteX906" fmla="*/ 787388 w 871179"/>
              <a:gd name="connsiteY906" fmla="*/ 398103 h 833078"/>
              <a:gd name="connsiteX907" fmla="*/ 769407 w 871179"/>
              <a:gd name="connsiteY907" fmla="*/ 398103 h 833078"/>
              <a:gd name="connsiteX908" fmla="*/ 751786 w 871179"/>
              <a:gd name="connsiteY908" fmla="*/ 398103 h 833078"/>
              <a:gd name="connsiteX909" fmla="*/ 733806 w 871179"/>
              <a:gd name="connsiteY909" fmla="*/ 398103 h 833078"/>
              <a:gd name="connsiteX910" fmla="*/ 716184 w 871179"/>
              <a:gd name="connsiteY910" fmla="*/ 398103 h 833078"/>
              <a:gd name="connsiteX911" fmla="*/ 698204 w 871179"/>
              <a:gd name="connsiteY911" fmla="*/ 398103 h 833078"/>
              <a:gd name="connsiteX912" fmla="*/ 680583 w 871179"/>
              <a:gd name="connsiteY912" fmla="*/ 398103 h 833078"/>
              <a:gd name="connsiteX913" fmla="*/ 662602 w 871179"/>
              <a:gd name="connsiteY913" fmla="*/ 398103 h 833078"/>
              <a:gd name="connsiteX914" fmla="*/ 644981 w 871179"/>
              <a:gd name="connsiteY914" fmla="*/ 398103 h 833078"/>
              <a:gd name="connsiteX915" fmla="*/ 627000 w 871179"/>
              <a:gd name="connsiteY915" fmla="*/ 398103 h 833078"/>
              <a:gd name="connsiteX916" fmla="*/ 609019 w 871179"/>
              <a:gd name="connsiteY916" fmla="*/ 398103 h 833078"/>
              <a:gd name="connsiteX917" fmla="*/ 591398 w 871179"/>
              <a:gd name="connsiteY917" fmla="*/ 398103 h 833078"/>
              <a:gd name="connsiteX918" fmla="*/ 573417 w 871179"/>
              <a:gd name="connsiteY918" fmla="*/ 398103 h 833078"/>
              <a:gd name="connsiteX919" fmla="*/ 555796 w 871179"/>
              <a:gd name="connsiteY919" fmla="*/ 398103 h 833078"/>
              <a:gd name="connsiteX920" fmla="*/ 537815 w 871179"/>
              <a:gd name="connsiteY920" fmla="*/ 398103 h 833078"/>
              <a:gd name="connsiteX921" fmla="*/ 520194 w 871179"/>
              <a:gd name="connsiteY921" fmla="*/ 398103 h 833078"/>
              <a:gd name="connsiteX922" fmla="*/ 502214 w 871179"/>
              <a:gd name="connsiteY922" fmla="*/ 398103 h 833078"/>
              <a:gd name="connsiteX923" fmla="*/ 473444 w 871179"/>
              <a:gd name="connsiteY923" fmla="*/ 398103 h 833078"/>
              <a:gd name="connsiteX924" fmla="*/ 454025 w 871179"/>
              <a:gd name="connsiteY924" fmla="*/ 378666 h 833078"/>
              <a:gd name="connsiteX925" fmla="*/ 454744 w 871179"/>
              <a:gd name="connsiteY925" fmla="*/ 236126 h 833078"/>
              <a:gd name="connsiteX926" fmla="*/ 464814 w 871179"/>
              <a:gd name="connsiteY926" fmla="*/ 262042 h 833078"/>
              <a:gd name="connsiteX927" fmla="*/ 489987 w 871179"/>
              <a:gd name="connsiteY927" fmla="*/ 262042 h 833078"/>
              <a:gd name="connsiteX928" fmla="*/ 468410 w 871179"/>
              <a:gd name="connsiteY928" fmla="*/ 208410 h 833078"/>
              <a:gd name="connsiteX929" fmla="*/ 454744 w 871179"/>
              <a:gd name="connsiteY929" fmla="*/ 208410 h 833078"/>
              <a:gd name="connsiteX930" fmla="*/ 455104 w 871179"/>
              <a:gd name="connsiteY930" fmla="*/ 19797 h 833078"/>
              <a:gd name="connsiteX931" fmla="*/ 474523 w 871179"/>
              <a:gd name="connsiteY931" fmla="*/ 0 h 833078"/>
              <a:gd name="connsiteX932" fmla="*/ 20498 w 871179"/>
              <a:gd name="connsiteY932" fmla="*/ 0 h 833078"/>
              <a:gd name="connsiteX933" fmla="*/ 48188 w 871179"/>
              <a:gd name="connsiteY933" fmla="*/ 0 h 833078"/>
              <a:gd name="connsiteX934" fmla="*/ 66169 w 871179"/>
              <a:gd name="connsiteY934" fmla="*/ 0 h 833078"/>
              <a:gd name="connsiteX935" fmla="*/ 83790 w 871179"/>
              <a:gd name="connsiteY935" fmla="*/ 0 h 833078"/>
              <a:gd name="connsiteX936" fmla="*/ 101771 w 871179"/>
              <a:gd name="connsiteY936" fmla="*/ 0 h 833078"/>
              <a:gd name="connsiteX937" fmla="*/ 106225 w 871179"/>
              <a:gd name="connsiteY937" fmla="*/ 0 h 833078"/>
              <a:gd name="connsiteX938" fmla="*/ 119392 w 871179"/>
              <a:gd name="connsiteY938" fmla="*/ 0 h 833078"/>
              <a:gd name="connsiteX939" fmla="*/ 137373 w 871179"/>
              <a:gd name="connsiteY939" fmla="*/ 0 h 833078"/>
              <a:gd name="connsiteX940" fmla="*/ 154994 w 871179"/>
              <a:gd name="connsiteY940" fmla="*/ 0 h 833078"/>
              <a:gd name="connsiteX941" fmla="*/ 158231 w 871179"/>
              <a:gd name="connsiteY941" fmla="*/ 0 h 833078"/>
              <a:gd name="connsiteX942" fmla="*/ 260002 w 871179"/>
              <a:gd name="connsiteY942" fmla="*/ 0 h 833078"/>
              <a:gd name="connsiteX943" fmla="*/ 262159 w 871179"/>
              <a:gd name="connsiteY943" fmla="*/ 0 h 833078"/>
              <a:gd name="connsiteX944" fmla="*/ 280140 w 871179"/>
              <a:gd name="connsiteY944" fmla="*/ 0 h 833078"/>
              <a:gd name="connsiteX945" fmla="*/ 297761 w 871179"/>
              <a:gd name="connsiteY945" fmla="*/ 0 h 833078"/>
              <a:gd name="connsiteX946" fmla="*/ 310566 w 871179"/>
              <a:gd name="connsiteY946" fmla="*/ 0 h 833078"/>
              <a:gd name="connsiteX947" fmla="*/ 315382 w 871179"/>
              <a:gd name="connsiteY947" fmla="*/ 0 h 833078"/>
              <a:gd name="connsiteX948" fmla="*/ 333363 w 871179"/>
              <a:gd name="connsiteY948" fmla="*/ 0 h 833078"/>
              <a:gd name="connsiteX949" fmla="*/ 350984 w 871179"/>
              <a:gd name="connsiteY949" fmla="*/ 0 h 833078"/>
              <a:gd name="connsiteX950" fmla="*/ 368965 w 871179"/>
              <a:gd name="connsiteY950" fmla="*/ 0 h 833078"/>
              <a:gd name="connsiteX951" fmla="*/ 397734 w 871179"/>
              <a:gd name="connsiteY951" fmla="*/ 0 h 833078"/>
              <a:gd name="connsiteX952" fmla="*/ 417154 w 871179"/>
              <a:gd name="connsiteY952" fmla="*/ 19797 h 833078"/>
              <a:gd name="connsiteX953" fmla="*/ 416434 w 871179"/>
              <a:gd name="connsiteY953" fmla="*/ 233606 h 833078"/>
              <a:gd name="connsiteX954" fmla="*/ 406365 w 871179"/>
              <a:gd name="connsiteY954" fmla="*/ 208410 h 833078"/>
              <a:gd name="connsiteX955" fmla="*/ 381552 w 871179"/>
              <a:gd name="connsiteY955" fmla="*/ 208410 h 833078"/>
              <a:gd name="connsiteX956" fmla="*/ 402769 w 871179"/>
              <a:gd name="connsiteY956" fmla="*/ 262042 h 833078"/>
              <a:gd name="connsiteX957" fmla="*/ 416434 w 871179"/>
              <a:gd name="connsiteY957" fmla="*/ 262042 h 833078"/>
              <a:gd name="connsiteX958" fmla="*/ 416075 w 871179"/>
              <a:gd name="connsiteY958" fmla="*/ 378666 h 833078"/>
              <a:gd name="connsiteX959" fmla="*/ 396655 w 871179"/>
              <a:gd name="connsiteY959" fmla="*/ 398103 h 833078"/>
              <a:gd name="connsiteX960" fmla="*/ 368965 w 871179"/>
              <a:gd name="connsiteY960" fmla="*/ 398103 h 833078"/>
              <a:gd name="connsiteX961" fmla="*/ 350984 w 871179"/>
              <a:gd name="connsiteY961" fmla="*/ 398103 h 833078"/>
              <a:gd name="connsiteX962" fmla="*/ 333363 w 871179"/>
              <a:gd name="connsiteY962" fmla="*/ 398103 h 833078"/>
              <a:gd name="connsiteX963" fmla="*/ 315382 w 871179"/>
              <a:gd name="connsiteY963" fmla="*/ 398103 h 833078"/>
              <a:gd name="connsiteX964" fmla="*/ 297761 w 871179"/>
              <a:gd name="connsiteY964" fmla="*/ 398103 h 833078"/>
              <a:gd name="connsiteX965" fmla="*/ 280140 w 871179"/>
              <a:gd name="connsiteY965" fmla="*/ 398103 h 833078"/>
              <a:gd name="connsiteX966" fmla="*/ 262159 w 871179"/>
              <a:gd name="connsiteY966" fmla="*/ 398103 h 833078"/>
              <a:gd name="connsiteX967" fmla="*/ 244179 w 871179"/>
              <a:gd name="connsiteY967" fmla="*/ 398103 h 833078"/>
              <a:gd name="connsiteX968" fmla="*/ 226198 w 871179"/>
              <a:gd name="connsiteY968" fmla="*/ 398103 h 833078"/>
              <a:gd name="connsiteX969" fmla="*/ 208577 w 871179"/>
              <a:gd name="connsiteY969" fmla="*/ 398103 h 833078"/>
              <a:gd name="connsiteX970" fmla="*/ 190956 w 871179"/>
              <a:gd name="connsiteY970" fmla="*/ 398103 h 833078"/>
              <a:gd name="connsiteX971" fmla="*/ 172975 w 871179"/>
              <a:gd name="connsiteY971" fmla="*/ 398103 h 833078"/>
              <a:gd name="connsiteX972" fmla="*/ 154994 w 871179"/>
              <a:gd name="connsiteY972" fmla="*/ 398103 h 833078"/>
              <a:gd name="connsiteX973" fmla="*/ 137373 w 871179"/>
              <a:gd name="connsiteY973" fmla="*/ 398103 h 833078"/>
              <a:gd name="connsiteX974" fmla="*/ 119392 w 871179"/>
              <a:gd name="connsiteY974" fmla="*/ 398103 h 833078"/>
              <a:gd name="connsiteX975" fmla="*/ 101771 w 871179"/>
              <a:gd name="connsiteY975" fmla="*/ 398103 h 833078"/>
              <a:gd name="connsiteX976" fmla="*/ 83790 w 871179"/>
              <a:gd name="connsiteY976" fmla="*/ 398103 h 833078"/>
              <a:gd name="connsiteX977" fmla="*/ 66169 w 871179"/>
              <a:gd name="connsiteY977" fmla="*/ 398103 h 833078"/>
              <a:gd name="connsiteX978" fmla="*/ 48188 w 871179"/>
              <a:gd name="connsiteY978" fmla="*/ 398103 h 833078"/>
              <a:gd name="connsiteX979" fmla="*/ 19419 w 871179"/>
              <a:gd name="connsiteY979" fmla="*/ 398103 h 833078"/>
              <a:gd name="connsiteX980" fmla="*/ 0 w 871179"/>
              <a:gd name="connsiteY980" fmla="*/ 378666 h 833078"/>
              <a:gd name="connsiteX981" fmla="*/ 719 w 871179"/>
              <a:gd name="connsiteY981" fmla="*/ 236126 h 833078"/>
              <a:gd name="connsiteX982" fmla="*/ 10788 w 871179"/>
              <a:gd name="connsiteY982" fmla="*/ 262042 h 833078"/>
              <a:gd name="connsiteX983" fmla="*/ 35961 w 871179"/>
              <a:gd name="connsiteY983" fmla="*/ 262042 h 833078"/>
              <a:gd name="connsiteX984" fmla="*/ 14384 w 871179"/>
              <a:gd name="connsiteY984" fmla="*/ 208410 h 833078"/>
              <a:gd name="connsiteX985" fmla="*/ 719 w 871179"/>
              <a:gd name="connsiteY985" fmla="*/ 208410 h 833078"/>
              <a:gd name="connsiteX986" fmla="*/ 1079 w 871179"/>
              <a:gd name="connsiteY986" fmla="*/ 19797 h 833078"/>
              <a:gd name="connsiteX987" fmla="*/ 20498 w 871179"/>
              <a:gd name="connsiteY987" fmla="*/ 0 h 8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871179" h="833078">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7" name="Freeform 41">
            <a:extLst>
              <a:ext uri="{FF2B5EF4-FFF2-40B4-BE49-F238E27FC236}">
                <a16:creationId xmlns:a16="http://schemas.microsoft.com/office/drawing/2014/main" id="{FF7C49F1-79CD-308C-0E46-487074A80632}"/>
              </a:ext>
            </a:extLst>
          </p:cNvPr>
          <p:cNvSpPr>
            <a:spLocks noChangeArrowheads="1"/>
          </p:cNvSpPr>
          <p:nvPr/>
        </p:nvSpPr>
        <p:spPr bwMode="auto">
          <a:xfrm>
            <a:off x="4275740" y="5855514"/>
            <a:ext cx="435141" cy="433208"/>
          </a:xfrm>
          <a:custGeom>
            <a:avLst/>
            <a:gdLst>
              <a:gd name="connsiteX0" fmla="*/ 485761 w 870281"/>
              <a:gd name="connsiteY0" fmla="*/ 588328 h 866415"/>
              <a:gd name="connsiteX1" fmla="*/ 485402 w 870281"/>
              <a:gd name="connsiteY1" fmla="*/ 797614 h 866415"/>
              <a:gd name="connsiteX2" fmla="*/ 482887 w 870281"/>
              <a:gd name="connsiteY2" fmla="*/ 801216 h 866415"/>
              <a:gd name="connsiteX3" fmla="*/ 384783 w 870281"/>
              <a:gd name="connsiteY3" fmla="*/ 833635 h 866415"/>
              <a:gd name="connsiteX4" fmla="*/ 324411 w 870281"/>
              <a:gd name="connsiteY4" fmla="*/ 853087 h 866415"/>
              <a:gd name="connsiteX5" fmla="*/ 283804 w 870281"/>
              <a:gd name="connsiteY5" fmla="*/ 866415 h 866415"/>
              <a:gd name="connsiteX6" fmla="*/ 283804 w 870281"/>
              <a:gd name="connsiteY6" fmla="*/ 654608 h 866415"/>
              <a:gd name="connsiteX7" fmla="*/ 324411 w 870281"/>
              <a:gd name="connsiteY7" fmla="*/ 641280 h 866415"/>
              <a:gd name="connsiteX8" fmla="*/ 367533 w 870281"/>
              <a:gd name="connsiteY8" fmla="*/ 627232 h 866415"/>
              <a:gd name="connsiteX9" fmla="*/ 368612 w 870281"/>
              <a:gd name="connsiteY9" fmla="*/ 676941 h 866415"/>
              <a:gd name="connsiteX10" fmla="*/ 377236 w 870281"/>
              <a:gd name="connsiteY10" fmla="*/ 681624 h 866415"/>
              <a:gd name="connsiteX11" fmla="*/ 384783 w 870281"/>
              <a:gd name="connsiteY11" fmla="*/ 679823 h 866415"/>
              <a:gd name="connsiteX12" fmla="*/ 407781 w 870281"/>
              <a:gd name="connsiteY12" fmla="*/ 672979 h 866415"/>
              <a:gd name="connsiteX13" fmla="*/ 411734 w 870281"/>
              <a:gd name="connsiteY13" fmla="*/ 666855 h 866415"/>
              <a:gd name="connsiteX14" fmla="*/ 410656 w 870281"/>
              <a:gd name="connsiteY14" fmla="*/ 612823 h 866415"/>
              <a:gd name="connsiteX15" fmla="*/ 73581 w 870281"/>
              <a:gd name="connsiteY15" fmla="*/ 588328 h 866415"/>
              <a:gd name="connsiteX16" fmla="*/ 75737 w 870281"/>
              <a:gd name="connsiteY16" fmla="*/ 589049 h 866415"/>
              <a:gd name="connsiteX17" fmla="*/ 240322 w 870281"/>
              <a:gd name="connsiteY17" fmla="*/ 643081 h 866415"/>
              <a:gd name="connsiteX18" fmla="*/ 275179 w 870281"/>
              <a:gd name="connsiteY18" fmla="*/ 654608 h 866415"/>
              <a:gd name="connsiteX19" fmla="*/ 275179 w 870281"/>
              <a:gd name="connsiteY19" fmla="*/ 863533 h 866415"/>
              <a:gd name="connsiteX20" fmla="*/ 275179 w 870281"/>
              <a:gd name="connsiteY20" fmla="*/ 865334 h 866415"/>
              <a:gd name="connsiteX21" fmla="*/ 275179 w 870281"/>
              <a:gd name="connsiteY21" fmla="*/ 866415 h 866415"/>
              <a:gd name="connsiteX22" fmla="*/ 240322 w 870281"/>
              <a:gd name="connsiteY22" fmla="*/ 854888 h 866415"/>
              <a:gd name="connsiteX23" fmla="*/ 76455 w 870281"/>
              <a:gd name="connsiteY23" fmla="*/ 801216 h 866415"/>
              <a:gd name="connsiteX24" fmla="*/ 73581 w 870281"/>
              <a:gd name="connsiteY24" fmla="*/ 797614 h 866415"/>
              <a:gd name="connsiteX25" fmla="*/ 167372 w 870281"/>
              <a:gd name="connsiteY25" fmla="*/ 544742 h 866415"/>
              <a:gd name="connsiteX26" fmla="*/ 240322 w 870281"/>
              <a:gd name="connsiteY26" fmla="*/ 572839 h 866415"/>
              <a:gd name="connsiteX27" fmla="*/ 324411 w 870281"/>
              <a:gd name="connsiteY27" fmla="*/ 605259 h 866415"/>
              <a:gd name="connsiteX28" fmla="*/ 365018 w 870281"/>
              <a:gd name="connsiteY28" fmla="*/ 620748 h 866415"/>
              <a:gd name="connsiteX29" fmla="*/ 324411 w 870281"/>
              <a:gd name="connsiteY29" fmla="*/ 634076 h 866415"/>
              <a:gd name="connsiteX30" fmla="*/ 282007 w 870281"/>
              <a:gd name="connsiteY30" fmla="*/ 647764 h 866415"/>
              <a:gd name="connsiteX31" fmla="*/ 278773 w 870281"/>
              <a:gd name="connsiteY31" fmla="*/ 648484 h 866415"/>
              <a:gd name="connsiteX32" fmla="*/ 240322 w 870281"/>
              <a:gd name="connsiteY32" fmla="*/ 635517 h 866415"/>
              <a:gd name="connsiteX33" fmla="*/ 77174 w 870281"/>
              <a:gd name="connsiteY33" fmla="*/ 582205 h 866415"/>
              <a:gd name="connsiteX34" fmla="*/ 73940 w 870281"/>
              <a:gd name="connsiteY34" fmla="*/ 579683 h 866415"/>
              <a:gd name="connsiteX35" fmla="*/ 76096 w 870281"/>
              <a:gd name="connsiteY35" fmla="*/ 574640 h 866415"/>
              <a:gd name="connsiteX36" fmla="*/ 280569 w 870281"/>
              <a:gd name="connsiteY36" fmla="*/ 508360 h 866415"/>
              <a:gd name="connsiteX37" fmla="*/ 324411 w 870281"/>
              <a:gd name="connsiteY37" fmla="*/ 522769 h 866415"/>
              <a:gd name="connsiteX38" fmla="*/ 384783 w 870281"/>
              <a:gd name="connsiteY38" fmla="*/ 542581 h 866415"/>
              <a:gd name="connsiteX39" fmla="*/ 481809 w 870281"/>
              <a:gd name="connsiteY39" fmla="*/ 574280 h 866415"/>
              <a:gd name="connsiteX40" fmla="*/ 483246 w 870281"/>
              <a:gd name="connsiteY40" fmla="*/ 581844 h 866415"/>
              <a:gd name="connsiteX41" fmla="*/ 408141 w 870281"/>
              <a:gd name="connsiteY41" fmla="*/ 606339 h 866415"/>
              <a:gd name="connsiteX42" fmla="*/ 384783 w 870281"/>
              <a:gd name="connsiteY42" fmla="*/ 597694 h 866415"/>
              <a:gd name="connsiteX43" fmla="*/ 324411 w 870281"/>
              <a:gd name="connsiteY43" fmla="*/ 576081 h 866415"/>
              <a:gd name="connsiteX44" fmla="*/ 240322 w 870281"/>
              <a:gd name="connsiteY44" fmla="*/ 545463 h 866415"/>
              <a:gd name="connsiteX45" fmla="*/ 205105 w 870281"/>
              <a:gd name="connsiteY45" fmla="*/ 532495 h 866415"/>
              <a:gd name="connsiteX46" fmla="*/ 240322 w 870281"/>
              <a:gd name="connsiteY46" fmla="*/ 520968 h 866415"/>
              <a:gd name="connsiteX47" fmla="*/ 277335 w 870281"/>
              <a:gd name="connsiteY47" fmla="*/ 508721 h 866415"/>
              <a:gd name="connsiteX48" fmla="*/ 280569 w 870281"/>
              <a:gd name="connsiteY48" fmla="*/ 508360 h 866415"/>
              <a:gd name="connsiteX49" fmla="*/ 730921 w 870281"/>
              <a:gd name="connsiteY49" fmla="*/ 180817 h 866415"/>
              <a:gd name="connsiteX50" fmla="*/ 784581 w 870281"/>
              <a:gd name="connsiteY50" fmla="*/ 211069 h 866415"/>
              <a:gd name="connsiteX51" fmla="*/ 794664 w 870281"/>
              <a:gd name="connsiteY51" fmla="*/ 273013 h 866415"/>
              <a:gd name="connsiteX52" fmla="*/ 810871 w 870281"/>
              <a:gd name="connsiteY52" fmla="*/ 526189 h 866415"/>
              <a:gd name="connsiteX53" fmla="*/ 869572 w 870281"/>
              <a:gd name="connsiteY53" fmla="*/ 784767 h 866415"/>
              <a:gd name="connsiteX54" fmla="*/ 863090 w 870281"/>
              <a:gd name="connsiteY54" fmla="*/ 820061 h 866415"/>
              <a:gd name="connsiteX55" fmla="*/ 833199 w 870281"/>
              <a:gd name="connsiteY55" fmla="*/ 841669 h 866415"/>
              <a:gd name="connsiteX56" fmla="*/ 832839 w 870281"/>
              <a:gd name="connsiteY56" fmla="*/ 841669 h 866415"/>
              <a:gd name="connsiteX57" fmla="*/ 797185 w 870281"/>
              <a:gd name="connsiteY57" fmla="*/ 835547 h 866415"/>
              <a:gd name="connsiteX58" fmla="*/ 775577 w 870281"/>
              <a:gd name="connsiteY58" fmla="*/ 805655 h 866415"/>
              <a:gd name="connsiteX59" fmla="*/ 775577 w 870281"/>
              <a:gd name="connsiteY59" fmla="*/ 805295 h 866415"/>
              <a:gd name="connsiteX60" fmla="*/ 775217 w 870281"/>
              <a:gd name="connsiteY60" fmla="*/ 804215 h 866415"/>
              <a:gd name="connsiteX61" fmla="*/ 771616 w 870281"/>
              <a:gd name="connsiteY61" fmla="*/ 789089 h 866415"/>
              <a:gd name="connsiteX62" fmla="*/ 718316 w 870281"/>
              <a:gd name="connsiteY62" fmla="*/ 585972 h 866415"/>
              <a:gd name="connsiteX63" fmla="*/ 625041 w 870281"/>
              <a:gd name="connsiteY63" fmla="*/ 789449 h 866415"/>
              <a:gd name="connsiteX64" fmla="*/ 599112 w 870281"/>
              <a:gd name="connsiteY64" fmla="*/ 816099 h 866415"/>
              <a:gd name="connsiteX65" fmla="*/ 562378 w 870281"/>
              <a:gd name="connsiteY65" fmla="*/ 816460 h 866415"/>
              <a:gd name="connsiteX66" fmla="*/ 536088 w 870281"/>
              <a:gd name="connsiteY66" fmla="*/ 790530 h 866415"/>
              <a:gd name="connsiteX67" fmla="*/ 536088 w 870281"/>
              <a:gd name="connsiteY67" fmla="*/ 754156 h 866415"/>
              <a:gd name="connsiteX68" fmla="*/ 536088 w 870281"/>
              <a:gd name="connsiteY68" fmla="*/ 753436 h 866415"/>
              <a:gd name="connsiteX69" fmla="*/ 536448 w 870281"/>
              <a:gd name="connsiteY69" fmla="*/ 753075 h 866415"/>
              <a:gd name="connsiteX70" fmla="*/ 666097 w 870281"/>
              <a:gd name="connsiteY70" fmla="*/ 420669 h 866415"/>
              <a:gd name="connsiteX71" fmla="*/ 682663 w 870281"/>
              <a:gd name="connsiteY71" fmla="*/ 310467 h 866415"/>
              <a:gd name="connsiteX72" fmla="*/ 578584 w 870281"/>
              <a:gd name="connsiteY72" fmla="*/ 355844 h 866415"/>
              <a:gd name="connsiteX73" fmla="*/ 572866 w 870281"/>
              <a:gd name="connsiteY73" fmla="*/ 356524 h 866415"/>
              <a:gd name="connsiteX74" fmla="*/ 591973 w 870281"/>
              <a:gd name="connsiteY74" fmla="*/ 364264 h 866415"/>
              <a:gd name="connsiteX75" fmla="*/ 568939 w 870281"/>
              <a:gd name="connsiteY75" fmla="*/ 378276 h 866415"/>
              <a:gd name="connsiteX76" fmla="*/ 456644 w 870281"/>
              <a:gd name="connsiteY76" fmla="*/ 447257 h 866415"/>
              <a:gd name="connsiteX77" fmla="*/ 450885 w 870281"/>
              <a:gd name="connsiteY77" fmla="*/ 450490 h 866415"/>
              <a:gd name="connsiteX78" fmla="*/ 444407 w 870281"/>
              <a:gd name="connsiteY78" fmla="*/ 447976 h 866415"/>
              <a:gd name="connsiteX79" fmla="*/ 350828 w 870281"/>
              <a:gd name="connsiteY79" fmla="*/ 410611 h 866415"/>
              <a:gd name="connsiteX80" fmla="*/ 325633 w 870281"/>
              <a:gd name="connsiteY80" fmla="*/ 400551 h 866415"/>
              <a:gd name="connsiteX81" fmla="*/ 348668 w 870281"/>
              <a:gd name="connsiteY81" fmla="*/ 386539 h 866415"/>
              <a:gd name="connsiteX82" fmla="*/ 460963 w 870281"/>
              <a:gd name="connsiteY82" fmla="*/ 317918 h 866415"/>
              <a:gd name="connsiteX83" fmla="*/ 466722 w 870281"/>
              <a:gd name="connsiteY83" fmla="*/ 314325 h 866415"/>
              <a:gd name="connsiteX84" fmla="*/ 473200 w 870281"/>
              <a:gd name="connsiteY84" fmla="*/ 316840 h 866415"/>
              <a:gd name="connsiteX85" fmla="*/ 523845 w 870281"/>
              <a:gd name="connsiteY85" fmla="*/ 336984 h 866415"/>
              <a:gd name="connsiteX86" fmla="*/ 520602 w 870281"/>
              <a:gd name="connsiteY86" fmla="*/ 309746 h 866415"/>
              <a:gd name="connsiteX87" fmla="*/ 539689 w 870281"/>
              <a:gd name="connsiteY87" fmla="*/ 285617 h 866415"/>
              <a:gd name="connsiteX88" fmla="*/ 716876 w 870281"/>
              <a:gd name="connsiteY88" fmla="*/ 182978 h 866415"/>
              <a:gd name="connsiteX89" fmla="*/ 730921 w 870281"/>
              <a:gd name="connsiteY89" fmla="*/ 180817 h 866415"/>
              <a:gd name="connsiteX90" fmla="*/ 172747 w 870281"/>
              <a:gd name="connsiteY90" fmla="*/ 165100 h 866415"/>
              <a:gd name="connsiteX91" fmla="*/ 206931 w 870281"/>
              <a:gd name="connsiteY91" fmla="*/ 179521 h 866415"/>
              <a:gd name="connsiteX92" fmla="*/ 236437 w 870281"/>
              <a:gd name="connsiteY92" fmla="*/ 216656 h 866415"/>
              <a:gd name="connsiteX93" fmla="*/ 272780 w 870281"/>
              <a:gd name="connsiteY93" fmla="*/ 263525 h 866415"/>
              <a:gd name="connsiteX94" fmla="*/ 313801 w 870281"/>
              <a:gd name="connsiteY94" fmla="*/ 295251 h 866415"/>
              <a:gd name="connsiteX95" fmla="*/ 336830 w 870281"/>
              <a:gd name="connsiteY95" fmla="*/ 315441 h 866415"/>
              <a:gd name="connsiteX96" fmla="*/ 338630 w 870281"/>
              <a:gd name="connsiteY96" fmla="*/ 344284 h 866415"/>
              <a:gd name="connsiteX97" fmla="*/ 337910 w 870281"/>
              <a:gd name="connsiteY97" fmla="*/ 345365 h 866415"/>
              <a:gd name="connsiteX98" fmla="*/ 318479 w 870281"/>
              <a:gd name="connsiteY98" fmla="*/ 366637 h 866415"/>
              <a:gd name="connsiteX99" fmla="*/ 289332 w 870281"/>
              <a:gd name="connsiteY99" fmla="*/ 368079 h 866415"/>
              <a:gd name="connsiteX100" fmla="*/ 224563 w 870281"/>
              <a:gd name="connsiteY100" fmla="*/ 323733 h 866415"/>
              <a:gd name="connsiteX101" fmla="*/ 208730 w 870281"/>
              <a:gd name="connsiteY101" fmla="*/ 309312 h 866415"/>
              <a:gd name="connsiteX102" fmla="*/ 266303 w 870281"/>
              <a:gd name="connsiteY102" fmla="*/ 494625 h 866415"/>
              <a:gd name="connsiteX103" fmla="*/ 188939 w 870281"/>
              <a:gd name="connsiteY103" fmla="*/ 521305 h 866415"/>
              <a:gd name="connsiteX104" fmla="*/ 170228 w 870281"/>
              <a:gd name="connsiteY104" fmla="*/ 488136 h 866415"/>
              <a:gd name="connsiteX105" fmla="*/ 162311 w 870281"/>
              <a:gd name="connsiteY105" fmla="*/ 531039 h 866415"/>
              <a:gd name="connsiteX106" fmla="*/ 83148 w 870281"/>
              <a:gd name="connsiteY106" fmla="*/ 558440 h 866415"/>
              <a:gd name="connsiteX107" fmla="*/ 112655 w 870281"/>
              <a:gd name="connsiteY107" fmla="*/ 308231 h 866415"/>
              <a:gd name="connsiteX108" fmla="*/ 71273 w 870281"/>
              <a:gd name="connsiteY108" fmla="*/ 376732 h 866415"/>
              <a:gd name="connsiteX109" fmla="*/ 48604 w 870281"/>
              <a:gd name="connsiteY109" fmla="*/ 395840 h 866415"/>
              <a:gd name="connsiteX110" fmla="*/ 2545 w 870281"/>
              <a:gd name="connsiteY110" fmla="*/ 375650 h 866415"/>
              <a:gd name="connsiteX111" fmla="*/ 37449 w 870281"/>
              <a:gd name="connsiteY111" fmla="*/ 277946 h 866415"/>
              <a:gd name="connsiteX112" fmla="*/ 78830 w 870281"/>
              <a:gd name="connsiteY112" fmla="*/ 225669 h 866415"/>
              <a:gd name="connsiteX113" fmla="*/ 108696 w 870281"/>
              <a:gd name="connsiteY113" fmla="*/ 195384 h 866415"/>
              <a:gd name="connsiteX114" fmla="*/ 166270 w 870281"/>
              <a:gd name="connsiteY114" fmla="*/ 165821 h 866415"/>
              <a:gd name="connsiteX115" fmla="*/ 172747 w 870281"/>
              <a:gd name="connsiteY115" fmla="*/ 165100 h 866415"/>
              <a:gd name="connsiteX116" fmla="*/ 744606 w 870281"/>
              <a:gd name="connsiteY116" fmla="*/ 15875 h 866415"/>
              <a:gd name="connsiteX117" fmla="*/ 797906 w 870281"/>
              <a:gd name="connsiteY117" fmla="*/ 37843 h 866415"/>
              <a:gd name="connsiteX118" fmla="*/ 819874 w 870281"/>
              <a:gd name="connsiteY118" fmla="*/ 91143 h 866415"/>
              <a:gd name="connsiteX119" fmla="*/ 797906 w 870281"/>
              <a:gd name="connsiteY119" fmla="*/ 144444 h 866415"/>
              <a:gd name="connsiteX120" fmla="*/ 744606 w 870281"/>
              <a:gd name="connsiteY120" fmla="*/ 166412 h 866415"/>
              <a:gd name="connsiteX121" fmla="*/ 691306 w 870281"/>
              <a:gd name="connsiteY121" fmla="*/ 144444 h 866415"/>
              <a:gd name="connsiteX122" fmla="*/ 668978 w 870281"/>
              <a:gd name="connsiteY122" fmla="*/ 91143 h 866415"/>
              <a:gd name="connsiteX123" fmla="*/ 691306 w 870281"/>
              <a:gd name="connsiteY123" fmla="*/ 37843 h 866415"/>
              <a:gd name="connsiteX124" fmla="*/ 744606 w 870281"/>
              <a:gd name="connsiteY124" fmla="*/ 15875 h 866415"/>
              <a:gd name="connsiteX125" fmla="*/ 169086 w 870281"/>
              <a:gd name="connsiteY125" fmla="*/ 0 h 866415"/>
              <a:gd name="connsiteX126" fmla="*/ 222461 w 870281"/>
              <a:gd name="connsiteY126" fmla="*/ 22390 h 866415"/>
              <a:gd name="connsiteX127" fmla="*/ 244313 w 870281"/>
              <a:gd name="connsiteY127" fmla="*/ 76200 h 866415"/>
              <a:gd name="connsiteX128" fmla="*/ 222461 w 870281"/>
              <a:gd name="connsiteY128" fmla="*/ 130009 h 866415"/>
              <a:gd name="connsiteX129" fmla="*/ 169086 w 870281"/>
              <a:gd name="connsiteY129" fmla="*/ 152039 h 866415"/>
              <a:gd name="connsiteX130" fmla="*/ 116068 w 870281"/>
              <a:gd name="connsiteY130" fmla="*/ 130009 h 866415"/>
              <a:gd name="connsiteX131" fmla="*/ 93858 w 870281"/>
              <a:gd name="connsiteY131" fmla="*/ 76200 h 866415"/>
              <a:gd name="connsiteX132" fmla="*/ 116068 w 870281"/>
              <a:gd name="connsiteY132" fmla="*/ 22390 h 866415"/>
              <a:gd name="connsiteX133" fmla="*/ 169086 w 870281"/>
              <a:gd name="connsiteY133" fmla="*/ 0 h 8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0" name="TextBox 79">
            <a:extLst>
              <a:ext uri="{FF2B5EF4-FFF2-40B4-BE49-F238E27FC236}">
                <a16:creationId xmlns:a16="http://schemas.microsoft.com/office/drawing/2014/main" id="{16857ABD-743C-E740-2A5C-2B6F56F0C2D7}"/>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Iceberg View </a:t>
            </a:r>
          </a:p>
        </p:txBody>
      </p:sp>
      <p:pic>
        <p:nvPicPr>
          <p:cNvPr id="81" name="Picture 80" descr="Logo&#10;&#10;Description automatically generated">
            <a:extLst>
              <a:ext uri="{FF2B5EF4-FFF2-40B4-BE49-F238E27FC236}">
                <a16:creationId xmlns:a16="http://schemas.microsoft.com/office/drawing/2014/main" id="{4ADFE87B-7231-38F9-424C-3BE6583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2" name="Footer Placeholder 3">
            <a:extLst>
              <a:ext uri="{FF2B5EF4-FFF2-40B4-BE49-F238E27FC236}">
                <a16:creationId xmlns:a16="http://schemas.microsoft.com/office/drawing/2014/main" id="{C1D3B73B-76C1-0138-4C16-E59E94F2738C}"/>
              </a:ext>
            </a:extLst>
          </p:cNvPr>
          <p:cNvSpPr>
            <a:spLocks noGrp="1"/>
          </p:cNvSpPr>
          <p:nvPr>
            <p:ph type="ftr" sz="quarter" idx="11"/>
          </p:nvPr>
        </p:nvSpPr>
        <p:spPr>
          <a:xfrm>
            <a:off x="4038600" y="6509928"/>
            <a:ext cx="4114800" cy="365125"/>
          </a:xfrm>
        </p:spPr>
        <p:txBody>
          <a:bodyPr/>
          <a:lstStyle/>
          <a:p>
            <a:r>
              <a:rPr lang="en-GB" dirty="0">
                <a:solidFill>
                  <a:schemeClr val="tx1">
                    <a:lumMod val="50000"/>
                    <a:lumOff val="50000"/>
                  </a:schemeClr>
                </a:solidFill>
              </a:rPr>
              <a:t>www.upskilpro.</a:t>
            </a:r>
            <a:r>
              <a:rPr lang="en-GB" dirty="0">
                <a:solidFill>
                  <a:schemeClr val="tx1">
                    <a:lumMod val="50000"/>
                    <a:lumOff val="50000"/>
                  </a:schemeClr>
                </a:solidFill>
                <a:cs typeface="Arial" panose="020B0604020202020204" pitchFamily="34" charset="0"/>
              </a:rPr>
              <a:t>com</a:t>
            </a:r>
          </a:p>
        </p:txBody>
      </p:sp>
      <p:pic>
        <p:nvPicPr>
          <p:cNvPr id="37" name="Graphic 36" descr="Bank outline">
            <a:extLst>
              <a:ext uri="{FF2B5EF4-FFF2-40B4-BE49-F238E27FC236}">
                <a16:creationId xmlns:a16="http://schemas.microsoft.com/office/drawing/2014/main" id="{174BCCD4-CDDC-4189-5479-4991FC4435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884" y="4029646"/>
            <a:ext cx="914400" cy="914400"/>
          </a:xfrm>
          <a:prstGeom prst="rect">
            <a:avLst/>
          </a:prstGeom>
        </p:spPr>
      </p:pic>
      <p:pic>
        <p:nvPicPr>
          <p:cNvPr id="38" name="Graphic 37" descr="User network outline">
            <a:extLst>
              <a:ext uri="{FF2B5EF4-FFF2-40B4-BE49-F238E27FC236}">
                <a16:creationId xmlns:a16="http://schemas.microsoft.com/office/drawing/2014/main" id="{104EE73D-7BDE-DB2F-D8F2-BFA8282FFB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595" y="3176189"/>
            <a:ext cx="914400" cy="914400"/>
          </a:xfrm>
          <a:prstGeom prst="rect">
            <a:avLst/>
          </a:prstGeom>
        </p:spPr>
      </p:pic>
      <p:pic>
        <p:nvPicPr>
          <p:cNvPr id="43" name="Graphic 42" descr="Gears outline">
            <a:extLst>
              <a:ext uri="{FF2B5EF4-FFF2-40B4-BE49-F238E27FC236}">
                <a16:creationId xmlns:a16="http://schemas.microsoft.com/office/drawing/2014/main" id="{17A8423D-0C4F-EA39-3FC2-CA851A2505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7291" y="2907997"/>
            <a:ext cx="914400" cy="914400"/>
          </a:xfrm>
          <a:prstGeom prst="rect">
            <a:avLst/>
          </a:prstGeom>
        </p:spPr>
      </p:pic>
      <p:pic>
        <p:nvPicPr>
          <p:cNvPr id="48" name="Graphic 47" descr="Globe outline">
            <a:extLst>
              <a:ext uri="{FF2B5EF4-FFF2-40B4-BE49-F238E27FC236}">
                <a16:creationId xmlns:a16="http://schemas.microsoft.com/office/drawing/2014/main" id="{9E71D989-B221-D6CB-D88A-61131626B7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33285" y="3770777"/>
            <a:ext cx="914400" cy="914400"/>
          </a:xfrm>
          <a:prstGeom prst="rect">
            <a:avLst/>
          </a:prstGeom>
        </p:spPr>
      </p:pic>
      <p:sp>
        <p:nvSpPr>
          <p:cNvPr id="51" name="Subtitle 2">
            <a:extLst>
              <a:ext uri="{FF2B5EF4-FFF2-40B4-BE49-F238E27FC236}">
                <a16:creationId xmlns:a16="http://schemas.microsoft.com/office/drawing/2014/main" id="{34779302-5E87-0541-FFDC-C7D10AE65DBC}"/>
              </a:ext>
            </a:extLst>
          </p:cNvPr>
          <p:cNvSpPr txBox="1">
            <a:spLocks/>
          </p:cNvSpPr>
          <p:nvPr/>
        </p:nvSpPr>
        <p:spPr>
          <a:xfrm>
            <a:off x="5130251" y="1618204"/>
            <a:ext cx="3859521"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Key customers should be treated differently because of the size and the nature of the business and should be presented in tactical &amp; strategic plans as a separate business opportunity and development </a:t>
            </a:r>
            <a:endParaRPr lang="en-US" sz="900" dirty="0">
              <a:latin typeface="+mn-lt"/>
            </a:endParaRPr>
          </a:p>
        </p:txBody>
      </p:sp>
      <p:sp>
        <p:nvSpPr>
          <p:cNvPr id="62" name="Subtitle 2">
            <a:extLst>
              <a:ext uri="{FF2B5EF4-FFF2-40B4-BE49-F238E27FC236}">
                <a16:creationId xmlns:a16="http://schemas.microsoft.com/office/drawing/2014/main" id="{4262E6CA-8F7B-A76B-DCBE-F95A41F902F4}"/>
              </a:ext>
            </a:extLst>
          </p:cNvPr>
          <p:cNvSpPr txBox="1">
            <a:spLocks/>
          </p:cNvSpPr>
          <p:nvPr/>
        </p:nvSpPr>
        <p:spPr>
          <a:xfrm>
            <a:off x="6321557" y="2694049"/>
            <a:ext cx="3165177"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risk can be monitored both internally and externally and evaluated as a possibility whilst forecasting revenue and profitability streams along with, if necessary, any legal implications </a:t>
            </a:r>
            <a:r>
              <a:rPr lang="en-GB" sz="900" dirty="0">
                <a:solidFill>
                  <a:srgbClr val="B3B3B3"/>
                </a:solidFill>
                <a:latin typeface="+mn-lt"/>
                <a:ea typeface="Lato Light" panose="020F0502020204030203" pitchFamily="34" charset="0"/>
                <a:cs typeface="Mukta ExtraLight" panose="020B0000000000000000" pitchFamily="34" charset="77"/>
              </a:rPr>
              <a:t>.</a:t>
            </a:r>
            <a:endParaRPr lang="en-US" sz="900" dirty="0">
              <a:solidFill>
                <a:srgbClr val="B3B3B3"/>
              </a:solidFill>
              <a:latin typeface="+mn-lt"/>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2337E29A-E7D3-B10F-0073-3E78ACC4BD46}"/>
              </a:ext>
            </a:extLst>
          </p:cNvPr>
          <p:cNvSpPr txBox="1">
            <a:spLocks/>
          </p:cNvSpPr>
          <p:nvPr/>
        </p:nvSpPr>
        <p:spPr>
          <a:xfrm>
            <a:off x="6454732" y="4316219"/>
            <a:ext cx="3032002"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ts val="0"/>
              </a:spcBef>
            </a:pPr>
            <a:r>
              <a:rPr lang="en-GB" sz="900" dirty="0">
                <a:latin typeface="+mn-lt"/>
              </a:rPr>
              <a:t>customer lifetime value is the net present value of customers measure the order lifetime off their relationship with you usually fix the relationship. Between three and five years to assess 1) asset value and 2) cost of acquisition </a:t>
            </a:r>
            <a:endParaRPr lang="en-US" sz="900" dirty="0">
              <a:latin typeface="+mn-lt"/>
            </a:endParaRPr>
          </a:p>
        </p:txBody>
      </p:sp>
      <p:sp>
        <p:nvSpPr>
          <p:cNvPr id="73" name="Subtitle 2">
            <a:extLst>
              <a:ext uri="{FF2B5EF4-FFF2-40B4-BE49-F238E27FC236}">
                <a16:creationId xmlns:a16="http://schemas.microsoft.com/office/drawing/2014/main" id="{6C9361D1-CE81-BF51-F52B-F1C95534C197}"/>
              </a:ext>
            </a:extLst>
          </p:cNvPr>
          <p:cNvSpPr txBox="1">
            <a:spLocks/>
          </p:cNvSpPr>
          <p:nvPr/>
        </p:nvSpPr>
        <p:spPr>
          <a:xfrm>
            <a:off x="5131367" y="5720633"/>
            <a:ext cx="3405631"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This measurement is expected from the operational level and strategic plans as this ranges from one year to five years it will include the costs and the deliverables for the management to evaluate and act upon </a:t>
            </a:r>
            <a:endParaRPr lang="en-US" sz="900" dirty="0">
              <a:latin typeface="+mn-lt"/>
            </a:endParaRPr>
          </a:p>
        </p:txBody>
      </p:sp>
      <p:sp>
        <p:nvSpPr>
          <p:cNvPr id="76" name="Speech Bubble: Rectangle with Corners Rounded 75">
            <a:extLst>
              <a:ext uri="{FF2B5EF4-FFF2-40B4-BE49-F238E27FC236}">
                <a16:creationId xmlns:a16="http://schemas.microsoft.com/office/drawing/2014/main" id="{ACF90509-29E2-0E0B-69E3-B7B3D7C32C92}"/>
              </a:ext>
            </a:extLst>
          </p:cNvPr>
          <p:cNvSpPr/>
          <p:nvPr/>
        </p:nvSpPr>
        <p:spPr>
          <a:xfrm>
            <a:off x="9486734" y="2623521"/>
            <a:ext cx="2574235" cy="1740056"/>
          </a:xfrm>
          <a:prstGeom prst="wedgeRoundRectCallout">
            <a:avLst>
              <a:gd name="adj1" fmla="val -94412"/>
              <a:gd name="adj2" fmla="val 24179"/>
              <a:gd name="adj3" fmla="val 16667"/>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i="0" u="none" strike="noStrike" baseline="0" dirty="0">
                <a:solidFill>
                  <a:schemeClr val="tx1">
                    <a:lumMod val="50000"/>
                    <a:lumOff val="50000"/>
                  </a:schemeClr>
                </a:solidFill>
                <a:latin typeface="Frutiger-Bold"/>
              </a:rPr>
              <a:t>Strategy and key account management measurements</a:t>
            </a:r>
          </a:p>
          <a:p>
            <a:r>
              <a:rPr lang="en-GB" sz="900" dirty="0">
                <a:solidFill>
                  <a:schemeClr val="tx1">
                    <a:lumMod val="50000"/>
                    <a:lumOff val="50000"/>
                  </a:schemeClr>
                </a:solidFill>
              </a:rPr>
              <a:t>Account management is a long-term strategy and they are also heavily dependent upon city councils' management and investor expectations ask the involved strategic investments ahead of time accordingly the key account management function needs to identify and report measures of a financial nature on a regular basis pertaining to shareholder value .</a:t>
            </a:r>
          </a:p>
        </p:txBody>
      </p:sp>
    </p:spTree>
    <p:extLst>
      <p:ext uri="{BB962C8B-B14F-4D97-AF65-F5344CB8AC3E}">
        <p14:creationId xmlns:p14="http://schemas.microsoft.com/office/powerpoint/2010/main" val="1756079287"/>
      </p:ext>
    </p:extLst>
  </p:cSld>
  <p:clrMapOvr>
    <a:masterClrMapping/>
  </p:clrMapOvr>
</p:sld>
</file>

<file path=ppt/theme/theme1.xml><?xml version="1.0" encoding="utf-8"?>
<a:theme xmlns:a="http://schemas.openxmlformats.org/drawingml/2006/main" name="Office Theme">
  <a:themeElements>
    <a:clrScheme name="UpskilPRO-2">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6651</TotalTime>
  <Words>2936</Words>
  <Application>Microsoft Office PowerPoint</Application>
  <PresentationFormat>Widescreen</PresentationFormat>
  <Paragraphs>497</Paragraphs>
  <Slides>21</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-apple-system</vt:lpstr>
      <vt:lpstr>Arial</vt:lpstr>
      <vt:lpstr>Calibri</vt:lpstr>
      <vt:lpstr>Calibri Light</vt:lpstr>
      <vt:lpstr>Frutiger-Bold</vt:lpstr>
      <vt:lpstr>Inter</vt:lpstr>
      <vt:lpstr>Lato Light</vt:lpstr>
      <vt:lpstr>Lato Light</vt:lpstr>
      <vt:lpstr>Open Sans</vt:lpstr>
      <vt:lpstr>Open Sans Light</vt:lpstr>
      <vt:lpstr>Plato</vt:lpstr>
      <vt:lpstr>Poppins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9</cp:revision>
  <dcterms:created xsi:type="dcterms:W3CDTF">2021-09-04T14:08:43Z</dcterms:created>
  <dcterms:modified xsi:type="dcterms:W3CDTF">2023-07-06T12:03:59Z</dcterms:modified>
</cp:coreProperties>
</file>