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7" r:id="rId4"/>
  </p:sldMasterIdLst>
  <p:notesMasterIdLst>
    <p:notesMasterId r:id="rId28"/>
  </p:notesMasterIdLst>
  <p:sldIdLst>
    <p:sldId id="4306" r:id="rId5"/>
    <p:sldId id="4415" r:id="rId6"/>
    <p:sldId id="4412" r:id="rId7"/>
    <p:sldId id="3965" r:id="rId8"/>
    <p:sldId id="3968" r:id="rId9"/>
    <p:sldId id="4231" r:id="rId10"/>
    <p:sldId id="4322" r:id="rId11"/>
    <p:sldId id="4316" r:id="rId12"/>
    <p:sldId id="4294" r:id="rId13"/>
    <p:sldId id="4308" r:id="rId14"/>
    <p:sldId id="4311" r:id="rId15"/>
    <p:sldId id="4284" r:id="rId16"/>
    <p:sldId id="4310" r:id="rId17"/>
    <p:sldId id="4309" r:id="rId18"/>
    <p:sldId id="4318" r:id="rId19"/>
    <p:sldId id="4319" r:id="rId20"/>
    <p:sldId id="4312" r:id="rId21"/>
    <p:sldId id="4313" r:id="rId22"/>
    <p:sldId id="4315" r:id="rId23"/>
    <p:sldId id="4314" r:id="rId24"/>
    <p:sldId id="4413" r:id="rId25"/>
    <p:sldId id="4414" r:id="rId26"/>
    <p:sldId id="43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0BA73-055A-4264-B120-7029C45EC49A}" v="6" dt="2023-07-06T11:45:09.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4601" autoAdjust="0"/>
  </p:normalViewPr>
  <p:slideViewPr>
    <p:cSldViewPr snapToGrid="0">
      <p:cViewPr varScale="1">
        <p:scale>
          <a:sx n="141" d="100"/>
          <a:sy n="141" d="100"/>
        </p:scale>
        <p:origin x="524" y="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EC9FF4B-A02A-4448-929B-1FC8D322BBAA}"/>
    <pc:docChg chg="undo custSel addSld delSld modSld sldOrd">
      <pc:chgData name="Sudarshan Chakravarthi" userId="9632d19e-631d-46a5-9e9a-d9cc496f17d0" providerId="ADAL" clId="{DEC9FF4B-A02A-4448-929B-1FC8D322BBAA}" dt="2023-02-20T12:26:24.265" v="1410"/>
      <pc:docMkLst>
        <pc:docMk/>
      </pc:docMkLst>
      <pc:sldChg chg="add del">
        <pc:chgData name="Sudarshan Chakravarthi" userId="9632d19e-631d-46a5-9e9a-d9cc496f17d0" providerId="ADAL" clId="{DEC9FF4B-A02A-4448-929B-1FC8D322BBAA}" dt="2023-01-20T09:09:52.482" v="1400"/>
        <pc:sldMkLst>
          <pc:docMk/>
          <pc:sldMk cId="3097043110" sldId="3965"/>
        </pc:sldMkLst>
      </pc:sldChg>
      <pc:sldChg chg="add del">
        <pc:chgData name="Sudarshan Chakravarthi" userId="9632d19e-631d-46a5-9e9a-d9cc496f17d0" providerId="ADAL" clId="{DEC9FF4B-A02A-4448-929B-1FC8D322BBAA}" dt="2023-01-20T09:03:42.932" v="1393"/>
        <pc:sldMkLst>
          <pc:docMk/>
          <pc:sldMk cId="4149201057" sldId="3968"/>
        </pc:sldMkLst>
      </pc:sldChg>
      <pc:sldChg chg="del">
        <pc:chgData name="Sudarshan Chakravarthi" userId="9632d19e-631d-46a5-9e9a-d9cc496f17d0" providerId="ADAL" clId="{DEC9FF4B-A02A-4448-929B-1FC8D322BBAA}" dt="2022-08-22T11:33:26.507" v="1203" actId="47"/>
        <pc:sldMkLst>
          <pc:docMk/>
          <pc:sldMk cId="1319823985" sldId="4222"/>
        </pc:sldMkLst>
      </pc:sldChg>
      <pc:sldChg chg="ord">
        <pc:chgData name="Sudarshan Chakravarthi" userId="9632d19e-631d-46a5-9e9a-d9cc496f17d0" providerId="ADAL" clId="{DEC9FF4B-A02A-4448-929B-1FC8D322BBAA}" dt="2022-08-22T11:48:17.086" v="1379"/>
        <pc:sldMkLst>
          <pc:docMk/>
          <pc:sldMk cId="310649150" sldId="4231"/>
        </pc:sldMkLst>
      </pc:sldChg>
      <pc:sldChg chg="del">
        <pc:chgData name="Sudarshan Chakravarthi" userId="9632d19e-631d-46a5-9e9a-d9cc496f17d0" providerId="ADAL" clId="{DEC9FF4B-A02A-4448-929B-1FC8D322BBAA}" dt="2022-08-22T11:33:26.507" v="1203" actId="47"/>
        <pc:sldMkLst>
          <pc:docMk/>
          <pc:sldMk cId="3408552940" sldId="4244"/>
        </pc:sldMkLst>
      </pc:sldChg>
      <pc:sldChg chg="del">
        <pc:chgData name="Sudarshan Chakravarthi" userId="9632d19e-631d-46a5-9e9a-d9cc496f17d0" providerId="ADAL" clId="{DEC9FF4B-A02A-4448-929B-1FC8D322BBAA}" dt="2022-08-22T11:33:26.507" v="1203" actId="47"/>
        <pc:sldMkLst>
          <pc:docMk/>
          <pc:sldMk cId="2601672996" sldId="4245"/>
        </pc:sldMkLst>
      </pc:sldChg>
      <pc:sldChg chg="del">
        <pc:chgData name="Sudarshan Chakravarthi" userId="9632d19e-631d-46a5-9e9a-d9cc496f17d0" providerId="ADAL" clId="{DEC9FF4B-A02A-4448-929B-1FC8D322BBAA}" dt="2022-08-22T11:33:26.507" v="1203" actId="47"/>
        <pc:sldMkLst>
          <pc:docMk/>
          <pc:sldMk cId="3323173477" sldId="4247"/>
        </pc:sldMkLst>
      </pc:sldChg>
      <pc:sldChg chg="del">
        <pc:chgData name="Sudarshan Chakravarthi" userId="9632d19e-631d-46a5-9e9a-d9cc496f17d0" providerId="ADAL" clId="{DEC9FF4B-A02A-4448-929B-1FC8D322BBAA}" dt="2022-08-22T11:33:26.507" v="1203" actId="47"/>
        <pc:sldMkLst>
          <pc:docMk/>
          <pc:sldMk cId="4066818526" sldId="4248"/>
        </pc:sldMkLst>
      </pc:sldChg>
      <pc:sldChg chg="del">
        <pc:chgData name="Sudarshan Chakravarthi" userId="9632d19e-631d-46a5-9e9a-d9cc496f17d0" providerId="ADAL" clId="{DEC9FF4B-A02A-4448-929B-1FC8D322BBAA}" dt="2022-08-22T11:33:26.507" v="1203" actId="47"/>
        <pc:sldMkLst>
          <pc:docMk/>
          <pc:sldMk cId="575225432" sldId="4249"/>
        </pc:sldMkLst>
      </pc:sldChg>
      <pc:sldChg chg="del">
        <pc:chgData name="Sudarshan Chakravarthi" userId="9632d19e-631d-46a5-9e9a-d9cc496f17d0" providerId="ADAL" clId="{DEC9FF4B-A02A-4448-929B-1FC8D322BBAA}" dt="2022-08-22T11:33:26.507" v="1203" actId="47"/>
        <pc:sldMkLst>
          <pc:docMk/>
          <pc:sldMk cId="4154381241" sldId="4250"/>
        </pc:sldMkLst>
      </pc:sldChg>
      <pc:sldChg chg="del">
        <pc:chgData name="Sudarshan Chakravarthi" userId="9632d19e-631d-46a5-9e9a-d9cc496f17d0" providerId="ADAL" clId="{DEC9FF4B-A02A-4448-929B-1FC8D322BBAA}" dt="2022-08-22T11:33:26.507" v="1203" actId="47"/>
        <pc:sldMkLst>
          <pc:docMk/>
          <pc:sldMk cId="2850351650" sldId="4252"/>
        </pc:sldMkLst>
      </pc:sldChg>
      <pc:sldChg chg="del">
        <pc:chgData name="Sudarshan Chakravarthi" userId="9632d19e-631d-46a5-9e9a-d9cc496f17d0" providerId="ADAL" clId="{DEC9FF4B-A02A-4448-929B-1FC8D322BBAA}" dt="2022-08-22T11:33:26.507" v="1203" actId="47"/>
        <pc:sldMkLst>
          <pc:docMk/>
          <pc:sldMk cId="3636236375" sldId="4254"/>
        </pc:sldMkLst>
      </pc:sldChg>
      <pc:sldChg chg="del">
        <pc:chgData name="Sudarshan Chakravarthi" userId="9632d19e-631d-46a5-9e9a-d9cc496f17d0" providerId="ADAL" clId="{DEC9FF4B-A02A-4448-929B-1FC8D322BBAA}" dt="2022-08-22T11:33:26.507" v="1203" actId="47"/>
        <pc:sldMkLst>
          <pc:docMk/>
          <pc:sldMk cId="95581853" sldId="4255"/>
        </pc:sldMkLst>
      </pc:sldChg>
      <pc:sldChg chg="del">
        <pc:chgData name="Sudarshan Chakravarthi" userId="9632d19e-631d-46a5-9e9a-d9cc496f17d0" providerId="ADAL" clId="{DEC9FF4B-A02A-4448-929B-1FC8D322BBAA}" dt="2022-08-22T11:33:26.507" v="1203" actId="47"/>
        <pc:sldMkLst>
          <pc:docMk/>
          <pc:sldMk cId="3803699210" sldId="4256"/>
        </pc:sldMkLst>
      </pc:sldChg>
      <pc:sldChg chg="del">
        <pc:chgData name="Sudarshan Chakravarthi" userId="9632d19e-631d-46a5-9e9a-d9cc496f17d0" providerId="ADAL" clId="{DEC9FF4B-A02A-4448-929B-1FC8D322BBAA}" dt="2022-08-22T11:33:26.507" v="1203" actId="47"/>
        <pc:sldMkLst>
          <pc:docMk/>
          <pc:sldMk cId="953229251" sldId="4257"/>
        </pc:sldMkLst>
      </pc:sldChg>
      <pc:sldChg chg="del">
        <pc:chgData name="Sudarshan Chakravarthi" userId="9632d19e-631d-46a5-9e9a-d9cc496f17d0" providerId="ADAL" clId="{DEC9FF4B-A02A-4448-929B-1FC8D322BBAA}" dt="2022-08-22T11:33:26.507" v="1203" actId="47"/>
        <pc:sldMkLst>
          <pc:docMk/>
          <pc:sldMk cId="276531369" sldId="4261"/>
        </pc:sldMkLst>
      </pc:sldChg>
      <pc:sldChg chg="del">
        <pc:chgData name="Sudarshan Chakravarthi" userId="9632d19e-631d-46a5-9e9a-d9cc496f17d0" providerId="ADAL" clId="{DEC9FF4B-A02A-4448-929B-1FC8D322BBAA}" dt="2022-08-22T11:33:26.507" v="1203" actId="47"/>
        <pc:sldMkLst>
          <pc:docMk/>
          <pc:sldMk cId="2619754807" sldId="4262"/>
        </pc:sldMkLst>
      </pc:sldChg>
      <pc:sldChg chg="del">
        <pc:chgData name="Sudarshan Chakravarthi" userId="9632d19e-631d-46a5-9e9a-d9cc496f17d0" providerId="ADAL" clId="{DEC9FF4B-A02A-4448-929B-1FC8D322BBAA}" dt="2022-08-22T11:33:26.507" v="1203" actId="47"/>
        <pc:sldMkLst>
          <pc:docMk/>
          <pc:sldMk cId="3825785159" sldId="4263"/>
        </pc:sldMkLst>
      </pc:sldChg>
      <pc:sldChg chg="del">
        <pc:chgData name="Sudarshan Chakravarthi" userId="9632d19e-631d-46a5-9e9a-d9cc496f17d0" providerId="ADAL" clId="{DEC9FF4B-A02A-4448-929B-1FC8D322BBAA}" dt="2022-08-22T11:33:26.507" v="1203" actId="47"/>
        <pc:sldMkLst>
          <pc:docMk/>
          <pc:sldMk cId="2547115840" sldId="4264"/>
        </pc:sldMkLst>
      </pc:sldChg>
      <pc:sldChg chg="del">
        <pc:chgData name="Sudarshan Chakravarthi" userId="9632d19e-631d-46a5-9e9a-d9cc496f17d0" providerId="ADAL" clId="{DEC9FF4B-A02A-4448-929B-1FC8D322BBAA}" dt="2022-08-22T11:33:26.507" v="1203" actId="47"/>
        <pc:sldMkLst>
          <pc:docMk/>
          <pc:sldMk cId="3746948241" sldId="4265"/>
        </pc:sldMkLst>
      </pc:sldChg>
      <pc:sldChg chg="del">
        <pc:chgData name="Sudarshan Chakravarthi" userId="9632d19e-631d-46a5-9e9a-d9cc496f17d0" providerId="ADAL" clId="{DEC9FF4B-A02A-4448-929B-1FC8D322BBAA}" dt="2022-08-22T11:33:26.507" v="1203" actId="47"/>
        <pc:sldMkLst>
          <pc:docMk/>
          <pc:sldMk cId="3669485527" sldId="4266"/>
        </pc:sldMkLst>
      </pc:sldChg>
      <pc:sldChg chg="del">
        <pc:chgData name="Sudarshan Chakravarthi" userId="9632d19e-631d-46a5-9e9a-d9cc496f17d0" providerId="ADAL" clId="{DEC9FF4B-A02A-4448-929B-1FC8D322BBAA}" dt="2022-08-22T11:33:26.507" v="1203" actId="47"/>
        <pc:sldMkLst>
          <pc:docMk/>
          <pc:sldMk cId="1200357829" sldId="4267"/>
        </pc:sldMkLst>
      </pc:sldChg>
      <pc:sldChg chg="del">
        <pc:chgData name="Sudarshan Chakravarthi" userId="9632d19e-631d-46a5-9e9a-d9cc496f17d0" providerId="ADAL" clId="{DEC9FF4B-A02A-4448-929B-1FC8D322BBAA}" dt="2022-08-22T11:33:26.507" v="1203" actId="47"/>
        <pc:sldMkLst>
          <pc:docMk/>
          <pc:sldMk cId="1028276448" sldId="4268"/>
        </pc:sldMkLst>
      </pc:sldChg>
      <pc:sldChg chg="del">
        <pc:chgData name="Sudarshan Chakravarthi" userId="9632d19e-631d-46a5-9e9a-d9cc496f17d0" providerId="ADAL" clId="{DEC9FF4B-A02A-4448-929B-1FC8D322BBAA}" dt="2022-08-22T11:33:26.507" v="1203" actId="47"/>
        <pc:sldMkLst>
          <pc:docMk/>
          <pc:sldMk cId="2128419599" sldId="4269"/>
        </pc:sldMkLst>
      </pc:sldChg>
      <pc:sldChg chg="del">
        <pc:chgData name="Sudarshan Chakravarthi" userId="9632d19e-631d-46a5-9e9a-d9cc496f17d0" providerId="ADAL" clId="{DEC9FF4B-A02A-4448-929B-1FC8D322BBAA}" dt="2022-08-22T11:33:26.507" v="1203" actId="47"/>
        <pc:sldMkLst>
          <pc:docMk/>
          <pc:sldMk cId="2723578089" sldId="4270"/>
        </pc:sldMkLst>
      </pc:sldChg>
      <pc:sldChg chg="del">
        <pc:chgData name="Sudarshan Chakravarthi" userId="9632d19e-631d-46a5-9e9a-d9cc496f17d0" providerId="ADAL" clId="{DEC9FF4B-A02A-4448-929B-1FC8D322BBAA}" dt="2022-08-22T11:33:26.507" v="1203" actId="47"/>
        <pc:sldMkLst>
          <pc:docMk/>
          <pc:sldMk cId="3415968369" sldId="4271"/>
        </pc:sldMkLst>
      </pc:sldChg>
      <pc:sldChg chg="del">
        <pc:chgData name="Sudarshan Chakravarthi" userId="9632d19e-631d-46a5-9e9a-d9cc496f17d0" providerId="ADAL" clId="{DEC9FF4B-A02A-4448-929B-1FC8D322BBAA}" dt="2022-08-22T11:33:26.507" v="1203" actId="47"/>
        <pc:sldMkLst>
          <pc:docMk/>
          <pc:sldMk cId="4134864042" sldId="4278"/>
        </pc:sldMkLst>
      </pc:sldChg>
      <pc:sldChg chg="del">
        <pc:chgData name="Sudarshan Chakravarthi" userId="9632d19e-631d-46a5-9e9a-d9cc496f17d0" providerId="ADAL" clId="{DEC9FF4B-A02A-4448-929B-1FC8D322BBAA}" dt="2022-08-22T11:33:26.507" v="1203" actId="47"/>
        <pc:sldMkLst>
          <pc:docMk/>
          <pc:sldMk cId="860635721" sldId="4279"/>
        </pc:sldMkLst>
      </pc:sldChg>
      <pc:sldChg chg="del">
        <pc:chgData name="Sudarshan Chakravarthi" userId="9632d19e-631d-46a5-9e9a-d9cc496f17d0" providerId="ADAL" clId="{DEC9FF4B-A02A-4448-929B-1FC8D322BBAA}" dt="2022-08-22T11:33:26.507" v="1203" actId="47"/>
        <pc:sldMkLst>
          <pc:docMk/>
          <pc:sldMk cId="3305922442" sldId="4280"/>
        </pc:sldMkLst>
      </pc:sldChg>
      <pc:sldChg chg="del">
        <pc:chgData name="Sudarshan Chakravarthi" userId="9632d19e-631d-46a5-9e9a-d9cc496f17d0" providerId="ADAL" clId="{DEC9FF4B-A02A-4448-929B-1FC8D322BBAA}" dt="2022-08-22T11:33:26.507" v="1203" actId="47"/>
        <pc:sldMkLst>
          <pc:docMk/>
          <pc:sldMk cId="1299287874" sldId="4282"/>
        </pc:sldMkLst>
      </pc:sldChg>
      <pc:sldChg chg="del">
        <pc:chgData name="Sudarshan Chakravarthi" userId="9632d19e-631d-46a5-9e9a-d9cc496f17d0" providerId="ADAL" clId="{DEC9FF4B-A02A-4448-929B-1FC8D322BBAA}" dt="2022-08-22T11:33:26.507" v="1203" actId="47"/>
        <pc:sldMkLst>
          <pc:docMk/>
          <pc:sldMk cId="2344690218" sldId="4283"/>
        </pc:sldMkLst>
      </pc:sldChg>
      <pc:sldChg chg="addSp delSp modSp mod ord">
        <pc:chgData name="Sudarshan Chakravarthi" userId="9632d19e-631d-46a5-9e9a-d9cc496f17d0" providerId="ADAL" clId="{DEC9FF4B-A02A-4448-929B-1FC8D322BBAA}" dt="2022-08-22T11:16:35.642" v="825"/>
        <pc:sldMkLst>
          <pc:docMk/>
          <pc:sldMk cId="1713377904" sldId="4284"/>
        </pc:sldMkLst>
        <pc:spChg chg="mod">
          <ac:chgData name="Sudarshan Chakravarthi" userId="9632d19e-631d-46a5-9e9a-d9cc496f17d0" providerId="ADAL" clId="{DEC9FF4B-A02A-4448-929B-1FC8D322BBAA}" dt="2022-08-22T10:58:46.641" v="272" actId="404"/>
          <ac:spMkLst>
            <pc:docMk/>
            <pc:sldMk cId="1713377904" sldId="4284"/>
            <ac:spMk id="4" creationId="{7D9A2AE7-6BA8-7F19-0C26-215914165D75}"/>
          </ac:spMkLst>
        </pc:spChg>
        <pc:spChg chg="mod">
          <ac:chgData name="Sudarshan Chakravarthi" userId="9632d19e-631d-46a5-9e9a-d9cc496f17d0" providerId="ADAL" clId="{DEC9FF4B-A02A-4448-929B-1FC8D322BBAA}" dt="2022-08-22T11:08:04.137" v="460" actId="164"/>
          <ac:spMkLst>
            <pc:docMk/>
            <pc:sldMk cId="1713377904" sldId="4284"/>
            <ac:spMk id="21" creationId="{19BA6AF7-C3EB-6A13-B7F6-36F93EB4C941}"/>
          </ac:spMkLst>
        </pc:spChg>
        <pc:spChg chg="mod">
          <ac:chgData name="Sudarshan Chakravarthi" userId="9632d19e-631d-46a5-9e9a-d9cc496f17d0" providerId="ADAL" clId="{DEC9FF4B-A02A-4448-929B-1FC8D322BBAA}" dt="2022-08-22T11:08:04.137" v="460" actId="164"/>
          <ac:spMkLst>
            <pc:docMk/>
            <pc:sldMk cId="1713377904" sldId="4284"/>
            <ac:spMk id="22" creationId="{2A35426C-E30A-525A-7A09-3237C3FA6F19}"/>
          </ac:spMkLst>
        </pc:spChg>
        <pc:spChg chg="mod">
          <ac:chgData name="Sudarshan Chakravarthi" userId="9632d19e-631d-46a5-9e9a-d9cc496f17d0" providerId="ADAL" clId="{DEC9FF4B-A02A-4448-929B-1FC8D322BBAA}" dt="2022-08-22T11:08:04.137" v="460" actId="164"/>
          <ac:spMkLst>
            <pc:docMk/>
            <pc:sldMk cId="1713377904" sldId="4284"/>
            <ac:spMk id="27" creationId="{0650CC9E-1855-855E-4CFE-4F48C3039942}"/>
          </ac:spMkLst>
        </pc:spChg>
        <pc:spChg chg="mod">
          <ac:chgData name="Sudarshan Chakravarthi" userId="9632d19e-631d-46a5-9e9a-d9cc496f17d0" providerId="ADAL" clId="{DEC9FF4B-A02A-4448-929B-1FC8D322BBAA}" dt="2022-08-22T11:08:04.137" v="460" actId="164"/>
          <ac:spMkLst>
            <pc:docMk/>
            <pc:sldMk cId="1713377904" sldId="4284"/>
            <ac:spMk id="28" creationId="{F03D4548-5960-38C3-C6C0-6FE8D50E9E7C}"/>
          </ac:spMkLst>
        </pc:spChg>
        <pc:spChg chg="mod">
          <ac:chgData name="Sudarshan Chakravarthi" userId="9632d19e-631d-46a5-9e9a-d9cc496f17d0" providerId="ADAL" clId="{DEC9FF4B-A02A-4448-929B-1FC8D322BBAA}" dt="2022-08-22T11:08:04.137" v="460" actId="164"/>
          <ac:spMkLst>
            <pc:docMk/>
            <pc:sldMk cId="1713377904" sldId="4284"/>
            <ac:spMk id="29" creationId="{A8B1A6F4-7291-B3D7-65A6-55B8C02BC791}"/>
          </ac:spMkLst>
        </pc:spChg>
        <pc:spChg chg="mod">
          <ac:chgData name="Sudarshan Chakravarthi" userId="9632d19e-631d-46a5-9e9a-d9cc496f17d0" providerId="ADAL" clId="{DEC9FF4B-A02A-4448-929B-1FC8D322BBAA}" dt="2022-08-22T11:08:04.137" v="460" actId="164"/>
          <ac:spMkLst>
            <pc:docMk/>
            <pc:sldMk cId="1713377904" sldId="4284"/>
            <ac:spMk id="37" creationId="{7B75782F-4AFB-446A-3DCA-6AD8E78D96BC}"/>
          </ac:spMkLst>
        </pc:spChg>
        <pc:spChg chg="mod">
          <ac:chgData name="Sudarshan Chakravarthi" userId="9632d19e-631d-46a5-9e9a-d9cc496f17d0" providerId="ADAL" clId="{DEC9FF4B-A02A-4448-929B-1FC8D322BBAA}" dt="2022-08-22T11:08:04.137" v="460" actId="164"/>
          <ac:spMkLst>
            <pc:docMk/>
            <pc:sldMk cId="1713377904" sldId="4284"/>
            <ac:spMk id="38" creationId="{0784A961-CBA7-84F8-632F-C866A27B2D81}"/>
          </ac:spMkLst>
        </pc:spChg>
        <pc:spChg chg="mod">
          <ac:chgData name="Sudarshan Chakravarthi" userId="9632d19e-631d-46a5-9e9a-d9cc496f17d0" providerId="ADAL" clId="{DEC9FF4B-A02A-4448-929B-1FC8D322BBAA}" dt="2022-08-22T11:08:04.137" v="460" actId="164"/>
          <ac:spMkLst>
            <pc:docMk/>
            <pc:sldMk cId="1713377904" sldId="4284"/>
            <ac:spMk id="39" creationId="{9AC877CF-B344-16CF-8A57-DE0631F2010E}"/>
          </ac:spMkLst>
        </pc:spChg>
        <pc:spChg chg="mod">
          <ac:chgData name="Sudarshan Chakravarthi" userId="9632d19e-631d-46a5-9e9a-d9cc496f17d0" providerId="ADAL" clId="{DEC9FF4B-A02A-4448-929B-1FC8D322BBAA}" dt="2022-08-22T11:08:04.137" v="460" actId="164"/>
          <ac:spMkLst>
            <pc:docMk/>
            <pc:sldMk cId="1713377904" sldId="4284"/>
            <ac:spMk id="40" creationId="{877DA53D-FB60-1D1D-79BE-E198D7675265}"/>
          </ac:spMkLst>
        </pc:spChg>
        <pc:spChg chg="mod">
          <ac:chgData name="Sudarshan Chakravarthi" userId="9632d19e-631d-46a5-9e9a-d9cc496f17d0" providerId="ADAL" clId="{DEC9FF4B-A02A-4448-929B-1FC8D322BBAA}" dt="2022-08-22T11:00:10.630" v="361" actId="20577"/>
          <ac:spMkLst>
            <pc:docMk/>
            <pc:sldMk cId="1713377904" sldId="4284"/>
            <ac:spMk id="47" creationId="{B04A7803-ACB4-D89F-F37B-46959BACC510}"/>
          </ac:spMkLst>
        </pc:spChg>
        <pc:grpChg chg="add mod">
          <ac:chgData name="Sudarshan Chakravarthi" userId="9632d19e-631d-46a5-9e9a-d9cc496f17d0" providerId="ADAL" clId="{DEC9FF4B-A02A-4448-929B-1FC8D322BBAA}" dt="2022-08-22T11:08:08" v="461" actId="1076"/>
          <ac:grpSpMkLst>
            <pc:docMk/>
            <pc:sldMk cId="1713377904" sldId="4284"/>
            <ac:grpSpMk id="5" creationId="{DF857957-472F-3BCF-1ECD-B85A67F0854A}"/>
          </ac:grpSpMkLst>
        </pc:grpChg>
        <pc:picChg chg="del">
          <ac:chgData name="Sudarshan Chakravarthi" userId="9632d19e-631d-46a5-9e9a-d9cc496f17d0" providerId="ADAL" clId="{DEC9FF4B-A02A-4448-929B-1FC8D322BBAA}" dt="2022-08-22T11:07:54.779" v="459" actId="478"/>
          <ac:picMkLst>
            <pc:docMk/>
            <pc:sldMk cId="1713377904" sldId="4284"/>
            <ac:picMk id="6" creationId="{511E0F0E-D6EA-77C1-FE78-3A58E5CFE2E8}"/>
          </ac:picMkLst>
        </pc:picChg>
        <pc:cxnChg chg="mod">
          <ac:chgData name="Sudarshan Chakravarthi" userId="9632d19e-631d-46a5-9e9a-d9cc496f17d0" providerId="ADAL" clId="{DEC9FF4B-A02A-4448-929B-1FC8D322BBAA}" dt="2022-08-22T11:08:04.137" v="460" actId="164"/>
          <ac:cxnSpMkLst>
            <pc:docMk/>
            <pc:sldMk cId="1713377904" sldId="4284"/>
            <ac:cxnSpMk id="8" creationId="{7B910E30-59E8-9742-7797-FEDAC5659349}"/>
          </ac:cxnSpMkLst>
        </pc:cxnChg>
        <pc:cxnChg chg="mod">
          <ac:chgData name="Sudarshan Chakravarthi" userId="9632d19e-631d-46a5-9e9a-d9cc496f17d0" providerId="ADAL" clId="{DEC9FF4B-A02A-4448-929B-1FC8D322BBAA}" dt="2022-08-22T11:08:04.137" v="460" actId="164"/>
          <ac:cxnSpMkLst>
            <pc:docMk/>
            <pc:sldMk cId="1713377904" sldId="4284"/>
            <ac:cxnSpMk id="9" creationId="{F49BA69A-ED3F-3C33-C97A-806C26B79A93}"/>
          </ac:cxnSpMkLst>
        </pc:cxnChg>
        <pc:cxnChg chg="mod">
          <ac:chgData name="Sudarshan Chakravarthi" userId="9632d19e-631d-46a5-9e9a-d9cc496f17d0" providerId="ADAL" clId="{DEC9FF4B-A02A-4448-929B-1FC8D322BBAA}" dt="2022-08-22T11:08:04.137" v="460" actId="164"/>
          <ac:cxnSpMkLst>
            <pc:docMk/>
            <pc:sldMk cId="1713377904" sldId="4284"/>
            <ac:cxnSpMk id="10" creationId="{E29AFA08-531F-4758-6A8A-EFBBC341ADB6}"/>
          </ac:cxnSpMkLst>
        </pc:cxnChg>
        <pc:cxnChg chg="mod">
          <ac:chgData name="Sudarshan Chakravarthi" userId="9632d19e-631d-46a5-9e9a-d9cc496f17d0" providerId="ADAL" clId="{DEC9FF4B-A02A-4448-929B-1FC8D322BBAA}" dt="2022-08-22T11:08:04.137" v="460" actId="164"/>
          <ac:cxnSpMkLst>
            <pc:docMk/>
            <pc:sldMk cId="1713377904" sldId="4284"/>
            <ac:cxnSpMk id="11" creationId="{EB469869-EB93-004A-5718-1BAD69579C7C}"/>
          </ac:cxnSpMkLst>
        </pc:cxnChg>
        <pc:cxnChg chg="mod">
          <ac:chgData name="Sudarshan Chakravarthi" userId="9632d19e-631d-46a5-9e9a-d9cc496f17d0" providerId="ADAL" clId="{DEC9FF4B-A02A-4448-929B-1FC8D322BBAA}" dt="2022-08-22T11:08:04.137" v="460" actId="164"/>
          <ac:cxnSpMkLst>
            <pc:docMk/>
            <pc:sldMk cId="1713377904" sldId="4284"/>
            <ac:cxnSpMk id="12" creationId="{F8D02841-D863-AAD7-A756-BA171D2F1CAB}"/>
          </ac:cxnSpMkLst>
        </pc:cxnChg>
        <pc:cxnChg chg="mod">
          <ac:chgData name="Sudarshan Chakravarthi" userId="9632d19e-631d-46a5-9e9a-d9cc496f17d0" providerId="ADAL" clId="{DEC9FF4B-A02A-4448-929B-1FC8D322BBAA}" dt="2022-08-22T11:08:04.137" v="460" actId="164"/>
          <ac:cxnSpMkLst>
            <pc:docMk/>
            <pc:sldMk cId="1713377904" sldId="4284"/>
            <ac:cxnSpMk id="13" creationId="{030E7D0D-39F9-9C36-46F9-6E616147EFBF}"/>
          </ac:cxnSpMkLst>
        </pc:cxnChg>
        <pc:cxnChg chg="mod">
          <ac:chgData name="Sudarshan Chakravarthi" userId="9632d19e-631d-46a5-9e9a-d9cc496f17d0" providerId="ADAL" clId="{DEC9FF4B-A02A-4448-929B-1FC8D322BBAA}" dt="2022-08-22T11:08:04.137" v="460" actId="164"/>
          <ac:cxnSpMkLst>
            <pc:docMk/>
            <pc:sldMk cId="1713377904" sldId="4284"/>
            <ac:cxnSpMk id="30" creationId="{51C1D554-FA70-1A5C-DBC2-C7B54BBFAD9F}"/>
          </ac:cxnSpMkLst>
        </pc:cxnChg>
        <pc:cxnChg chg="mod">
          <ac:chgData name="Sudarshan Chakravarthi" userId="9632d19e-631d-46a5-9e9a-d9cc496f17d0" providerId="ADAL" clId="{DEC9FF4B-A02A-4448-929B-1FC8D322BBAA}" dt="2022-08-22T11:08:04.137" v="460" actId="164"/>
          <ac:cxnSpMkLst>
            <pc:docMk/>
            <pc:sldMk cId="1713377904" sldId="4284"/>
            <ac:cxnSpMk id="32" creationId="{0A8BD277-7B0E-6399-F0D2-26E6D3F60B94}"/>
          </ac:cxnSpMkLst>
        </pc:cxnChg>
        <pc:cxnChg chg="mod">
          <ac:chgData name="Sudarshan Chakravarthi" userId="9632d19e-631d-46a5-9e9a-d9cc496f17d0" providerId="ADAL" clId="{DEC9FF4B-A02A-4448-929B-1FC8D322BBAA}" dt="2022-08-22T11:08:04.137" v="460" actId="164"/>
          <ac:cxnSpMkLst>
            <pc:docMk/>
            <pc:sldMk cId="1713377904" sldId="4284"/>
            <ac:cxnSpMk id="34" creationId="{2E83D8B5-08C9-B119-FAF2-6C50DBC5CE4B}"/>
          </ac:cxnSpMkLst>
        </pc:cxnChg>
      </pc:sldChg>
      <pc:sldChg chg="addSp delSp modSp del mod ord">
        <pc:chgData name="Sudarshan Chakravarthi" userId="9632d19e-631d-46a5-9e9a-d9cc496f17d0" providerId="ADAL" clId="{DEC9FF4B-A02A-4448-929B-1FC8D322BBAA}" dt="2022-08-22T11:49:44.123" v="1390" actId="47"/>
        <pc:sldMkLst>
          <pc:docMk/>
          <pc:sldMk cId="3612334333" sldId="4285"/>
        </pc:sldMkLst>
        <pc:spChg chg="mod">
          <ac:chgData name="Sudarshan Chakravarthi" userId="9632d19e-631d-46a5-9e9a-d9cc496f17d0" providerId="ADAL" clId="{DEC9FF4B-A02A-4448-929B-1FC8D322BBAA}" dt="2022-08-22T11:04:07.937" v="452" actId="255"/>
          <ac:spMkLst>
            <pc:docMk/>
            <pc:sldMk cId="3612334333" sldId="4285"/>
            <ac:spMk id="3" creationId="{116AE986-5E1D-9FF0-67AC-7EBC70BB4A1F}"/>
          </ac:spMkLst>
        </pc:spChg>
        <pc:spChg chg="mod">
          <ac:chgData name="Sudarshan Chakravarthi" userId="9632d19e-631d-46a5-9e9a-d9cc496f17d0" providerId="ADAL" clId="{DEC9FF4B-A02A-4448-929B-1FC8D322BBAA}" dt="2022-08-22T11:04:07.937" v="452" actId="255"/>
          <ac:spMkLst>
            <pc:docMk/>
            <pc:sldMk cId="3612334333" sldId="4285"/>
            <ac:spMk id="4" creationId="{CBD5E9E6-D357-6D62-3A89-6B59471E9827}"/>
          </ac:spMkLst>
        </pc:spChg>
        <pc:spChg chg="mod">
          <ac:chgData name="Sudarshan Chakravarthi" userId="9632d19e-631d-46a5-9e9a-d9cc496f17d0" providerId="ADAL" clId="{DEC9FF4B-A02A-4448-929B-1FC8D322BBAA}" dt="2022-08-22T11:04:07.937" v="452" actId="255"/>
          <ac:spMkLst>
            <pc:docMk/>
            <pc:sldMk cId="3612334333" sldId="4285"/>
            <ac:spMk id="5" creationId="{7C87F93F-FE19-8221-E2A7-1AA68A1E4758}"/>
          </ac:spMkLst>
        </pc:spChg>
        <pc:spChg chg="mod">
          <ac:chgData name="Sudarshan Chakravarthi" userId="9632d19e-631d-46a5-9e9a-d9cc496f17d0" providerId="ADAL" clId="{DEC9FF4B-A02A-4448-929B-1FC8D322BBAA}" dt="2022-08-22T11:04:07.937" v="452" actId="255"/>
          <ac:spMkLst>
            <pc:docMk/>
            <pc:sldMk cId="3612334333" sldId="4285"/>
            <ac:spMk id="8" creationId="{5EC77A2A-3770-AD6D-5FB6-1696751C12BA}"/>
          </ac:spMkLst>
        </pc:spChg>
        <pc:spChg chg="mod">
          <ac:chgData name="Sudarshan Chakravarthi" userId="9632d19e-631d-46a5-9e9a-d9cc496f17d0" providerId="ADAL" clId="{DEC9FF4B-A02A-4448-929B-1FC8D322BBAA}" dt="2022-08-22T11:04:07.937" v="452" actId="255"/>
          <ac:spMkLst>
            <pc:docMk/>
            <pc:sldMk cId="3612334333" sldId="4285"/>
            <ac:spMk id="9" creationId="{2BD838B3-A9A9-58DD-3AE6-3A80C41C072C}"/>
          </ac:spMkLst>
        </pc:spChg>
        <pc:spChg chg="mod">
          <ac:chgData name="Sudarshan Chakravarthi" userId="9632d19e-631d-46a5-9e9a-d9cc496f17d0" providerId="ADAL" clId="{DEC9FF4B-A02A-4448-929B-1FC8D322BBAA}" dt="2022-08-22T11:04:07.937" v="452" actId="255"/>
          <ac:spMkLst>
            <pc:docMk/>
            <pc:sldMk cId="3612334333" sldId="4285"/>
            <ac:spMk id="10" creationId="{715B8F38-D7AE-0A2F-9160-9A070EEE3E46}"/>
          </ac:spMkLst>
        </pc:spChg>
        <pc:spChg chg="mod">
          <ac:chgData name="Sudarshan Chakravarthi" userId="9632d19e-631d-46a5-9e9a-d9cc496f17d0" providerId="ADAL" clId="{DEC9FF4B-A02A-4448-929B-1FC8D322BBAA}" dt="2022-08-22T11:04:07.937" v="452" actId="255"/>
          <ac:spMkLst>
            <pc:docMk/>
            <pc:sldMk cId="3612334333" sldId="4285"/>
            <ac:spMk id="11" creationId="{3CE2AE5A-F151-4EAA-EC6F-D77F499688FA}"/>
          </ac:spMkLst>
        </pc:spChg>
        <pc:spChg chg="mod ord">
          <ac:chgData name="Sudarshan Chakravarthi" userId="9632d19e-631d-46a5-9e9a-d9cc496f17d0" providerId="ADAL" clId="{DEC9FF4B-A02A-4448-929B-1FC8D322BBAA}" dt="2022-08-22T11:04:07.937" v="452" actId="255"/>
          <ac:spMkLst>
            <pc:docMk/>
            <pc:sldMk cId="3612334333" sldId="4285"/>
            <ac:spMk id="12" creationId="{255AFA19-C008-FA1F-4A76-D44F088C5077}"/>
          </ac:spMkLst>
        </pc:spChg>
        <pc:spChg chg="mod">
          <ac:chgData name="Sudarshan Chakravarthi" userId="9632d19e-631d-46a5-9e9a-d9cc496f17d0" providerId="ADAL" clId="{DEC9FF4B-A02A-4448-929B-1FC8D322BBAA}" dt="2022-08-22T11:04:07.937" v="452" actId="255"/>
          <ac:spMkLst>
            <pc:docMk/>
            <pc:sldMk cId="3612334333" sldId="4285"/>
            <ac:spMk id="13" creationId="{B928D99C-937A-9367-7ED8-A963E6548E5F}"/>
          </ac:spMkLst>
        </pc:spChg>
        <pc:spChg chg="mod">
          <ac:chgData name="Sudarshan Chakravarthi" userId="9632d19e-631d-46a5-9e9a-d9cc496f17d0" providerId="ADAL" clId="{DEC9FF4B-A02A-4448-929B-1FC8D322BBAA}" dt="2022-08-22T11:04:07.937" v="452" actId="255"/>
          <ac:spMkLst>
            <pc:docMk/>
            <pc:sldMk cId="3612334333" sldId="4285"/>
            <ac:spMk id="14" creationId="{7E6E6FFF-27B5-2415-B45A-EBE858D8CEB2}"/>
          </ac:spMkLst>
        </pc:spChg>
        <pc:spChg chg="mod">
          <ac:chgData name="Sudarshan Chakravarthi" userId="9632d19e-631d-46a5-9e9a-d9cc496f17d0" providerId="ADAL" clId="{DEC9FF4B-A02A-4448-929B-1FC8D322BBAA}" dt="2022-08-22T11:04:07.937" v="452" actId="255"/>
          <ac:spMkLst>
            <pc:docMk/>
            <pc:sldMk cId="3612334333" sldId="4285"/>
            <ac:spMk id="15" creationId="{BFFEB4DB-8982-B7D6-2716-63A5B14ACF4C}"/>
          </ac:spMkLst>
        </pc:spChg>
        <pc:spChg chg="mod">
          <ac:chgData name="Sudarshan Chakravarthi" userId="9632d19e-631d-46a5-9e9a-d9cc496f17d0" providerId="ADAL" clId="{DEC9FF4B-A02A-4448-929B-1FC8D322BBAA}" dt="2022-08-22T11:04:07.937" v="452" actId="255"/>
          <ac:spMkLst>
            <pc:docMk/>
            <pc:sldMk cId="3612334333" sldId="4285"/>
            <ac:spMk id="16" creationId="{153ACFF0-4E0C-94B1-75BD-37A7989ABD46}"/>
          </ac:spMkLst>
        </pc:spChg>
        <pc:spChg chg="mod">
          <ac:chgData name="Sudarshan Chakravarthi" userId="9632d19e-631d-46a5-9e9a-d9cc496f17d0" providerId="ADAL" clId="{DEC9FF4B-A02A-4448-929B-1FC8D322BBAA}" dt="2022-08-22T11:04:07.937" v="452" actId="255"/>
          <ac:spMkLst>
            <pc:docMk/>
            <pc:sldMk cId="3612334333" sldId="4285"/>
            <ac:spMk id="17" creationId="{28E13C52-9601-A44F-7B56-04F28F54B14B}"/>
          </ac:spMkLst>
        </pc:spChg>
        <pc:spChg chg="mod">
          <ac:chgData name="Sudarshan Chakravarthi" userId="9632d19e-631d-46a5-9e9a-d9cc496f17d0" providerId="ADAL" clId="{DEC9FF4B-A02A-4448-929B-1FC8D322BBAA}" dt="2022-08-22T11:04:07.937" v="452" actId="255"/>
          <ac:spMkLst>
            <pc:docMk/>
            <pc:sldMk cId="3612334333" sldId="4285"/>
            <ac:spMk id="18" creationId="{C1682106-944F-8C9A-0477-3D1421CBF264}"/>
          </ac:spMkLst>
        </pc:spChg>
        <pc:spChg chg="mod">
          <ac:chgData name="Sudarshan Chakravarthi" userId="9632d19e-631d-46a5-9e9a-d9cc496f17d0" providerId="ADAL" clId="{DEC9FF4B-A02A-4448-929B-1FC8D322BBAA}" dt="2022-08-22T11:04:07.937" v="452" actId="255"/>
          <ac:spMkLst>
            <pc:docMk/>
            <pc:sldMk cId="3612334333" sldId="4285"/>
            <ac:spMk id="19" creationId="{E28CE3ED-1DC4-06CE-985B-D7753775485B}"/>
          </ac:spMkLst>
        </pc:spChg>
        <pc:spChg chg="mod">
          <ac:chgData name="Sudarshan Chakravarthi" userId="9632d19e-631d-46a5-9e9a-d9cc496f17d0" providerId="ADAL" clId="{DEC9FF4B-A02A-4448-929B-1FC8D322BBAA}" dt="2022-08-22T11:04:07.937" v="452" actId="255"/>
          <ac:spMkLst>
            <pc:docMk/>
            <pc:sldMk cId="3612334333" sldId="4285"/>
            <ac:spMk id="20" creationId="{2A399E40-A020-F587-56E3-9CDBA8B725D1}"/>
          </ac:spMkLst>
        </pc:spChg>
        <pc:spChg chg="mod">
          <ac:chgData name="Sudarshan Chakravarthi" userId="9632d19e-631d-46a5-9e9a-d9cc496f17d0" providerId="ADAL" clId="{DEC9FF4B-A02A-4448-929B-1FC8D322BBAA}" dt="2022-08-22T11:04:07.937" v="452" actId="255"/>
          <ac:spMkLst>
            <pc:docMk/>
            <pc:sldMk cId="3612334333" sldId="4285"/>
            <ac:spMk id="21" creationId="{DDB4378B-B4D6-1232-F496-F71DCC2770C9}"/>
          </ac:spMkLst>
        </pc:spChg>
        <pc:spChg chg="mod">
          <ac:chgData name="Sudarshan Chakravarthi" userId="9632d19e-631d-46a5-9e9a-d9cc496f17d0" providerId="ADAL" clId="{DEC9FF4B-A02A-4448-929B-1FC8D322BBAA}" dt="2022-08-22T11:04:07.937" v="452" actId="255"/>
          <ac:spMkLst>
            <pc:docMk/>
            <pc:sldMk cId="3612334333" sldId="4285"/>
            <ac:spMk id="22" creationId="{2170CD1D-E219-217D-F12F-40B97D3EDF59}"/>
          </ac:spMkLst>
        </pc:spChg>
        <pc:spChg chg="add mod">
          <ac:chgData name="Sudarshan Chakravarthi" userId="9632d19e-631d-46a5-9e9a-d9cc496f17d0" providerId="ADAL" clId="{DEC9FF4B-A02A-4448-929B-1FC8D322BBAA}" dt="2022-08-22T11:00:53.398" v="364"/>
          <ac:spMkLst>
            <pc:docMk/>
            <pc:sldMk cId="3612334333" sldId="4285"/>
            <ac:spMk id="23" creationId="{2251DBB6-AD1C-1C21-2997-C5813842BB9E}"/>
          </ac:spMkLst>
        </pc:spChg>
        <pc:spChg chg="add mod">
          <ac:chgData name="Sudarshan Chakravarthi" userId="9632d19e-631d-46a5-9e9a-d9cc496f17d0" providerId="ADAL" clId="{DEC9FF4B-A02A-4448-929B-1FC8D322BBAA}" dt="2022-08-22T11:00:53.398" v="364"/>
          <ac:spMkLst>
            <pc:docMk/>
            <pc:sldMk cId="3612334333" sldId="4285"/>
            <ac:spMk id="26" creationId="{14FED27C-671A-8180-EADC-CD09BE70DBCE}"/>
          </ac:spMkLst>
        </pc:spChg>
        <pc:spChg chg="mod">
          <ac:chgData name="Sudarshan Chakravarthi" userId="9632d19e-631d-46a5-9e9a-d9cc496f17d0" providerId="ADAL" clId="{DEC9FF4B-A02A-4448-929B-1FC8D322BBAA}" dt="2022-08-22T11:04:07.937" v="452" actId="255"/>
          <ac:spMkLst>
            <pc:docMk/>
            <pc:sldMk cId="3612334333" sldId="4285"/>
            <ac:spMk id="36" creationId="{1EDABC65-E033-310A-E2D1-1D83CEF7122E}"/>
          </ac:spMkLst>
        </pc:spChg>
        <pc:spChg chg="mod">
          <ac:chgData name="Sudarshan Chakravarthi" userId="9632d19e-631d-46a5-9e9a-d9cc496f17d0" providerId="ADAL" clId="{DEC9FF4B-A02A-4448-929B-1FC8D322BBAA}" dt="2022-08-22T11:02:13.907" v="438" actId="6549"/>
          <ac:spMkLst>
            <pc:docMk/>
            <pc:sldMk cId="3612334333" sldId="4285"/>
            <ac:spMk id="54" creationId="{C6FD6728-1597-A791-87D7-C1FDD8A4C6A9}"/>
          </ac:spMkLst>
        </pc:spChg>
        <pc:picChg chg="add del mod">
          <ac:chgData name="Sudarshan Chakravarthi" userId="9632d19e-631d-46a5-9e9a-d9cc496f17d0" providerId="ADAL" clId="{DEC9FF4B-A02A-4448-929B-1FC8D322BBAA}" dt="2022-08-22T11:02:26.448" v="440" actId="478"/>
          <ac:picMkLst>
            <pc:docMk/>
            <pc:sldMk cId="3612334333" sldId="4285"/>
            <ac:picMk id="2" creationId="{427D32B0-766B-852F-A2FB-6A0175BF062D}"/>
          </ac:picMkLst>
        </pc:picChg>
        <pc:picChg chg="add mod">
          <ac:chgData name="Sudarshan Chakravarthi" userId="9632d19e-631d-46a5-9e9a-d9cc496f17d0" providerId="ADAL" clId="{DEC9FF4B-A02A-4448-929B-1FC8D322BBAA}" dt="2022-08-22T11:00:53.398" v="364"/>
          <ac:picMkLst>
            <pc:docMk/>
            <pc:sldMk cId="3612334333" sldId="4285"/>
            <ac:picMk id="6" creationId="{EAC6D00B-E718-1C1D-1B1D-61A9BE3B5208}"/>
          </ac:picMkLst>
        </pc:picChg>
        <pc:cxnChg chg="mod">
          <ac:chgData name="Sudarshan Chakravarthi" userId="9632d19e-631d-46a5-9e9a-d9cc496f17d0" providerId="ADAL" clId="{DEC9FF4B-A02A-4448-929B-1FC8D322BBAA}" dt="2022-08-22T11:07:32.079" v="458" actId="1076"/>
          <ac:cxnSpMkLst>
            <pc:docMk/>
            <pc:sldMk cId="3612334333" sldId="4285"/>
            <ac:cxnSpMk id="24" creationId="{D16DD80B-E674-1C43-D811-30FBDF365701}"/>
          </ac:cxnSpMkLst>
        </pc:cxnChg>
        <pc:cxnChg chg="mod">
          <ac:chgData name="Sudarshan Chakravarthi" userId="9632d19e-631d-46a5-9e9a-d9cc496f17d0" providerId="ADAL" clId="{DEC9FF4B-A02A-4448-929B-1FC8D322BBAA}" dt="2022-08-22T11:03:17.998" v="444" actId="14100"/>
          <ac:cxnSpMkLst>
            <pc:docMk/>
            <pc:sldMk cId="3612334333" sldId="4285"/>
            <ac:cxnSpMk id="29" creationId="{4458B6DB-4CB7-C705-34D1-7339A7350BC6}"/>
          </ac:cxnSpMkLst>
        </pc:cxnChg>
        <pc:cxnChg chg="mod">
          <ac:chgData name="Sudarshan Chakravarthi" userId="9632d19e-631d-46a5-9e9a-d9cc496f17d0" providerId="ADAL" clId="{DEC9FF4B-A02A-4448-929B-1FC8D322BBAA}" dt="2022-08-22T11:03:14.160" v="443" actId="14100"/>
          <ac:cxnSpMkLst>
            <pc:docMk/>
            <pc:sldMk cId="3612334333" sldId="4285"/>
            <ac:cxnSpMk id="31" creationId="{CA922533-E5EE-5CAB-63F4-25C19A4EF31C}"/>
          </ac:cxnSpMkLst>
        </pc:cxnChg>
        <pc:cxnChg chg="mod">
          <ac:chgData name="Sudarshan Chakravarthi" userId="9632d19e-631d-46a5-9e9a-d9cc496f17d0" providerId="ADAL" clId="{DEC9FF4B-A02A-4448-929B-1FC8D322BBAA}" dt="2022-08-22T11:07:28.964" v="457" actId="1076"/>
          <ac:cxnSpMkLst>
            <pc:docMk/>
            <pc:sldMk cId="3612334333" sldId="4285"/>
            <ac:cxnSpMk id="37" creationId="{A942D93F-0928-F188-FA45-DB17C3CCE463}"/>
          </ac:cxnSpMkLst>
        </pc:cxnChg>
        <pc:cxnChg chg="add mod">
          <ac:chgData name="Sudarshan Chakravarthi" userId="9632d19e-631d-46a5-9e9a-d9cc496f17d0" providerId="ADAL" clId="{DEC9FF4B-A02A-4448-929B-1FC8D322BBAA}" dt="2022-08-22T11:07:22.541" v="456" actId="1076"/>
          <ac:cxnSpMkLst>
            <pc:docMk/>
            <pc:sldMk cId="3612334333" sldId="4285"/>
            <ac:cxnSpMk id="39" creationId="{6473A407-F352-0050-08A8-905105AC38EB}"/>
          </ac:cxnSpMkLst>
        </pc:cxnChg>
        <pc:cxnChg chg="mod">
          <ac:chgData name="Sudarshan Chakravarthi" userId="9632d19e-631d-46a5-9e9a-d9cc496f17d0" providerId="ADAL" clId="{DEC9FF4B-A02A-4448-929B-1FC8D322BBAA}" dt="2022-08-22T11:03:08.804" v="442" actId="14100"/>
          <ac:cxnSpMkLst>
            <pc:docMk/>
            <pc:sldMk cId="3612334333" sldId="4285"/>
            <ac:cxnSpMk id="42" creationId="{C1302738-A273-CDCC-70B5-9C872226D7AA}"/>
          </ac:cxnSpMkLst>
        </pc:cxnChg>
      </pc:sldChg>
      <pc:sldChg chg="del">
        <pc:chgData name="Sudarshan Chakravarthi" userId="9632d19e-631d-46a5-9e9a-d9cc496f17d0" providerId="ADAL" clId="{DEC9FF4B-A02A-4448-929B-1FC8D322BBAA}" dt="2022-08-22T11:33:26.507" v="1203" actId="47"/>
        <pc:sldMkLst>
          <pc:docMk/>
          <pc:sldMk cId="3680403222" sldId="4286"/>
        </pc:sldMkLst>
      </pc:sldChg>
      <pc:sldChg chg="del">
        <pc:chgData name="Sudarshan Chakravarthi" userId="9632d19e-631d-46a5-9e9a-d9cc496f17d0" providerId="ADAL" clId="{DEC9FF4B-A02A-4448-929B-1FC8D322BBAA}" dt="2022-08-22T11:33:26.507" v="1203" actId="47"/>
        <pc:sldMkLst>
          <pc:docMk/>
          <pc:sldMk cId="233300724" sldId="4287"/>
        </pc:sldMkLst>
      </pc:sldChg>
      <pc:sldChg chg="del">
        <pc:chgData name="Sudarshan Chakravarthi" userId="9632d19e-631d-46a5-9e9a-d9cc496f17d0" providerId="ADAL" clId="{DEC9FF4B-A02A-4448-929B-1FC8D322BBAA}" dt="2022-08-22T11:33:26.507" v="1203" actId="47"/>
        <pc:sldMkLst>
          <pc:docMk/>
          <pc:sldMk cId="3478246581" sldId="4288"/>
        </pc:sldMkLst>
      </pc:sldChg>
      <pc:sldChg chg="del">
        <pc:chgData name="Sudarshan Chakravarthi" userId="9632d19e-631d-46a5-9e9a-d9cc496f17d0" providerId="ADAL" clId="{DEC9FF4B-A02A-4448-929B-1FC8D322BBAA}" dt="2022-08-22T11:33:26.507" v="1203" actId="47"/>
        <pc:sldMkLst>
          <pc:docMk/>
          <pc:sldMk cId="2568889088" sldId="4289"/>
        </pc:sldMkLst>
      </pc:sldChg>
      <pc:sldChg chg="del">
        <pc:chgData name="Sudarshan Chakravarthi" userId="9632d19e-631d-46a5-9e9a-d9cc496f17d0" providerId="ADAL" clId="{DEC9FF4B-A02A-4448-929B-1FC8D322BBAA}" dt="2022-08-22T11:33:10.745" v="1202" actId="47"/>
        <pc:sldMkLst>
          <pc:docMk/>
          <pc:sldMk cId="2963250269" sldId="4290"/>
        </pc:sldMkLst>
      </pc:sldChg>
      <pc:sldChg chg="del">
        <pc:chgData name="Sudarshan Chakravarthi" userId="9632d19e-631d-46a5-9e9a-d9cc496f17d0" providerId="ADAL" clId="{DEC9FF4B-A02A-4448-929B-1FC8D322BBAA}" dt="2022-08-22T11:33:26.507" v="1203" actId="47"/>
        <pc:sldMkLst>
          <pc:docMk/>
          <pc:sldMk cId="693113457" sldId="4291"/>
        </pc:sldMkLst>
      </pc:sldChg>
      <pc:sldChg chg="del ord">
        <pc:chgData name="Sudarshan Chakravarthi" userId="9632d19e-631d-46a5-9e9a-d9cc496f17d0" providerId="ADAL" clId="{DEC9FF4B-A02A-4448-929B-1FC8D322BBAA}" dt="2022-08-22T11:31:34.465" v="1189" actId="47"/>
        <pc:sldMkLst>
          <pc:docMk/>
          <pc:sldMk cId="3442588105" sldId="4292"/>
        </pc:sldMkLst>
      </pc:sldChg>
      <pc:sldChg chg="del ord">
        <pc:chgData name="Sudarshan Chakravarthi" userId="9632d19e-631d-46a5-9e9a-d9cc496f17d0" providerId="ADAL" clId="{DEC9FF4B-A02A-4448-929B-1FC8D322BBAA}" dt="2022-08-22T11:18:37.464" v="940" actId="47"/>
        <pc:sldMkLst>
          <pc:docMk/>
          <pc:sldMk cId="2117854695" sldId="4293"/>
        </pc:sldMkLst>
      </pc:sldChg>
      <pc:sldChg chg="modSp mod ord">
        <pc:chgData name="Sudarshan Chakravarthi" userId="9632d19e-631d-46a5-9e9a-d9cc496f17d0" providerId="ADAL" clId="{DEC9FF4B-A02A-4448-929B-1FC8D322BBAA}" dt="2022-08-22T10:45:46.282" v="62" actId="404"/>
        <pc:sldMkLst>
          <pc:docMk/>
          <pc:sldMk cId="3406427991" sldId="4294"/>
        </pc:sldMkLst>
        <pc:spChg chg="mod">
          <ac:chgData name="Sudarshan Chakravarthi" userId="9632d19e-631d-46a5-9e9a-d9cc496f17d0" providerId="ADAL" clId="{DEC9FF4B-A02A-4448-929B-1FC8D322BBAA}" dt="2022-08-22T10:45:46.282" v="62" actId="404"/>
          <ac:spMkLst>
            <pc:docMk/>
            <pc:sldMk cId="3406427991" sldId="4294"/>
            <ac:spMk id="4" creationId="{0E031678-E459-8A61-486F-BA223A97C645}"/>
          </ac:spMkLst>
        </pc:spChg>
        <pc:spChg chg="mod">
          <ac:chgData name="Sudarshan Chakravarthi" userId="9632d19e-631d-46a5-9e9a-d9cc496f17d0" providerId="ADAL" clId="{DEC9FF4B-A02A-4448-929B-1FC8D322BBAA}" dt="2022-08-22T10:44:02.860" v="25" actId="20577"/>
          <ac:spMkLst>
            <pc:docMk/>
            <pc:sldMk cId="3406427991" sldId="4294"/>
            <ac:spMk id="6" creationId="{718AFD30-A180-97FE-B749-29CABE34DCF0}"/>
          </ac:spMkLst>
        </pc:spChg>
        <pc:spChg chg="mod">
          <ac:chgData name="Sudarshan Chakravarthi" userId="9632d19e-631d-46a5-9e9a-d9cc496f17d0" providerId="ADAL" clId="{DEC9FF4B-A02A-4448-929B-1FC8D322BBAA}" dt="2022-08-22T10:44:20.305" v="36" actId="6549"/>
          <ac:spMkLst>
            <pc:docMk/>
            <pc:sldMk cId="3406427991" sldId="4294"/>
            <ac:spMk id="7" creationId="{42C2B6D5-ABDD-DAE6-B8CD-63ECCFA5086E}"/>
          </ac:spMkLst>
        </pc:spChg>
        <pc:spChg chg="mod">
          <ac:chgData name="Sudarshan Chakravarthi" userId="9632d19e-631d-46a5-9e9a-d9cc496f17d0" providerId="ADAL" clId="{DEC9FF4B-A02A-4448-929B-1FC8D322BBAA}" dt="2022-08-22T10:44:39.693" v="46" actId="6549"/>
          <ac:spMkLst>
            <pc:docMk/>
            <pc:sldMk cId="3406427991" sldId="4294"/>
            <ac:spMk id="8" creationId="{CCE65E88-77E3-D065-853D-A20371B128E1}"/>
          </ac:spMkLst>
        </pc:spChg>
        <pc:spChg chg="mod">
          <ac:chgData name="Sudarshan Chakravarthi" userId="9632d19e-631d-46a5-9e9a-d9cc496f17d0" providerId="ADAL" clId="{DEC9FF4B-A02A-4448-929B-1FC8D322BBAA}" dt="2022-08-22T10:44:54.429" v="53" actId="20577"/>
          <ac:spMkLst>
            <pc:docMk/>
            <pc:sldMk cId="3406427991" sldId="4294"/>
            <ac:spMk id="9" creationId="{2C4BBF3C-9D16-BB3C-8E0C-8700E9908F4D}"/>
          </ac:spMkLst>
        </pc:spChg>
      </pc:sldChg>
      <pc:sldChg chg="del ord">
        <pc:chgData name="Sudarshan Chakravarthi" userId="9632d19e-631d-46a5-9e9a-d9cc496f17d0" providerId="ADAL" clId="{DEC9FF4B-A02A-4448-929B-1FC8D322BBAA}" dt="2022-08-22T11:35:19.470" v="1206" actId="47"/>
        <pc:sldMkLst>
          <pc:docMk/>
          <pc:sldMk cId="2113475554" sldId="4295"/>
        </pc:sldMkLst>
      </pc:sldChg>
      <pc:sldChg chg="del ord">
        <pc:chgData name="Sudarshan Chakravarthi" userId="9632d19e-631d-46a5-9e9a-d9cc496f17d0" providerId="ADAL" clId="{DEC9FF4B-A02A-4448-929B-1FC8D322BBAA}" dt="2022-08-22T11:35:16.396" v="1205" actId="47"/>
        <pc:sldMkLst>
          <pc:docMk/>
          <pc:sldMk cId="707527852" sldId="4296"/>
        </pc:sldMkLst>
      </pc:sldChg>
      <pc:sldChg chg="del ord">
        <pc:chgData name="Sudarshan Chakravarthi" userId="9632d19e-631d-46a5-9e9a-d9cc496f17d0" providerId="ADAL" clId="{DEC9FF4B-A02A-4448-929B-1FC8D322BBAA}" dt="2022-08-22T11:35:20.548" v="1207" actId="47"/>
        <pc:sldMkLst>
          <pc:docMk/>
          <pc:sldMk cId="3961311723" sldId="4297"/>
        </pc:sldMkLst>
      </pc:sldChg>
      <pc:sldChg chg="del">
        <pc:chgData name="Sudarshan Chakravarthi" userId="9632d19e-631d-46a5-9e9a-d9cc496f17d0" providerId="ADAL" clId="{DEC9FF4B-A02A-4448-929B-1FC8D322BBAA}" dt="2022-08-22T11:33:26.507" v="1203" actId="47"/>
        <pc:sldMkLst>
          <pc:docMk/>
          <pc:sldMk cId="3186125964" sldId="4298"/>
        </pc:sldMkLst>
      </pc:sldChg>
      <pc:sldChg chg="modSp add del mod ord">
        <pc:chgData name="Sudarshan Chakravarthi" userId="9632d19e-631d-46a5-9e9a-d9cc496f17d0" providerId="ADAL" clId="{DEC9FF4B-A02A-4448-929B-1FC8D322BBAA}" dt="2022-08-22T11:32:14.574" v="1196" actId="47"/>
        <pc:sldMkLst>
          <pc:docMk/>
          <pc:sldMk cId="2954145042" sldId="4299"/>
        </pc:sldMkLst>
        <pc:spChg chg="mod">
          <ac:chgData name="Sudarshan Chakravarthi" userId="9632d19e-631d-46a5-9e9a-d9cc496f17d0" providerId="ADAL" clId="{DEC9FF4B-A02A-4448-929B-1FC8D322BBAA}" dt="2022-08-22T11:31:53.379" v="1194" actId="1076"/>
          <ac:spMkLst>
            <pc:docMk/>
            <pc:sldMk cId="2954145042" sldId="4299"/>
            <ac:spMk id="7" creationId="{E9765A62-94B5-3DA2-6809-C78A52CDDBDC}"/>
          </ac:spMkLst>
        </pc:spChg>
        <pc:picChg chg="mod">
          <ac:chgData name="Sudarshan Chakravarthi" userId="9632d19e-631d-46a5-9e9a-d9cc496f17d0" providerId="ADAL" clId="{DEC9FF4B-A02A-4448-929B-1FC8D322BBAA}" dt="2022-08-22T11:31:54.978" v="1195" actId="1076"/>
          <ac:picMkLst>
            <pc:docMk/>
            <pc:sldMk cId="2954145042" sldId="4299"/>
            <ac:picMk id="9" creationId="{5248EFCC-65D0-54CB-5EA0-B5FF67FBC931}"/>
          </ac:picMkLst>
        </pc:picChg>
      </pc:sldChg>
      <pc:sldChg chg="del">
        <pc:chgData name="Sudarshan Chakravarthi" userId="9632d19e-631d-46a5-9e9a-d9cc496f17d0" providerId="ADAL" clId="{DEC9FF4B-A02A-4448-929B-1FC8D322BBAA}" dt="2022-08-22T11:33:26.507" v="1203" actId="47"/>
        <pc:sldMkLst>
          <pc:docMk/>
          <pc:sldMk cId="4262505473" sldId="4300"/>
        </pc:sldMkLst>
      </pc:sldChg>
      <pc:sldChg chg="del ord">
        <pc:chgData name="Sudarshan Chakravarthi" userId="9632d19e-631d-46a5-9e9a-d9cc496f17d0" providerId="ADAL" clId="{DEC9FF4B-A02A-4448-929B-1FC8D322BBAA}" dt="2022-08-22T11:31:38.459" v="1191" actId="47"/>
        <pc:sldMkLst>
          <pc:docMk/>
          <pc:sldMk cId="295994728" sldId="4301"/>
        </pc:sldMkLst>
      </pc:sldChg>
      <pc:sldChg chg="addSp modSp mod">
        <pc:chgData name="Sudarshan Chakravarthi" userId="9632d19e-631d-46a5-9e9a-d9cc496f17d0" providerId="ADAL" clId="{DEC9FF4B-A02A-4448-929B-1FC8D322BBAA}" dt="2023-02-20T12:26:17.188" v="1409" actId="1076"/>
        <pc:sldMkLst>
          <pc:docMk/>
          <pc:sldMk cId="451945894" sldId="4306"/>
        </pc:sldMkLst>
        <pc:spChg chg="mod">
          <ac:chgData name="Sudarshan Chakravarthi" userId="9632d19e-631d-46a5-9e9a-d9cc496f17d0" providerId="ADAL" clId="{DEC9FF4B-A02A-4448-929B-1FC8D322BBAA}" dt="2023-02-20T12:26:05.303" v="1406"/>
          <ac:spMkLst>
            <pc:docMk/>
            <pc:sldMk cId="451945894" sldId="4306"/>
            <ac:spMk id="3" creationId="{AE7D3684-0E9A-3D1A-DF3C-B3F628E88B2B}"/>
          </ac:spMkLst>
        </pc:spChg>
        <pc:spChg chg="mod">
          <ac:chgData name="Sudarshan Chakravarthi" userId="9632d19e-631d-46a5-9e9a-d9cc496f17d0" providerId="ADAL" clId="{DEC9FF4B-A02A-4448-929B-1FC8D322BBAA}" dt="2023-02-20T12:26:05.303" v="1406"/>
          <ac:spMkLst>
            <pc:docMk/>
            <pc:sldMk cId="451945894" sldId="4306"/>
            <ac:spMk id="5" creationId="{C352C2CF-9AB8-BBAF-24F1-1A161642B00D}"/>
          </ac:spMkLst>
        </pc:spChg>
        <pc:grpChg chg="add mod">
          <ac:chgData name="Sudarshan Chakravarthi" userId="9632d19e-631d-46a5-9e9a-d9cc496f17d0" providerId="ADAL" clId="{DEC9FF4B-A02A-4448-929B-1FC8D322BBAA}" dt="2023-02-20T12:26:17.188" v="1409" actId="1076"/>
          <ac:grpSpMkLst>
            <pc:docMk/>
            <pc:sldMk cId="451945894" sldId="4306"/>
            <ac:grpSpMk id="2" creationId="{120B381F-B789-EEAF-FED0-AF9DE0C5268D}"/>
          </ac:grpSpMkLst>
        </pc:grpChg>
        <pc:picChg chg="mod">
          <ac:chgData name="Sudarshan Chakravarthi" userId="9632d19e-631d-46a5-9e9a-d9cc496f17d0" providerId="ADAL" clId="{DEC9FF4B-A02A-4448-929B-1FC8D322BBAA}" dt="2023-02-20T12:26:10.207" v="1408" actId="1076"/>
          <ac:picMkLst>
            <pc:docMk/>
            <pc:sldMk cId="451945894" sldId="4306"/>
            <ac:picMk id="12" creationId="{AACF4856-4B4F-7DF4-F480-456C999341C4}"/>
          </ac:picMkLst>
        </pc:picChg>
      </pc:sldChg>
      <pc:sldChg chg="del">
        <pc:chgData name="Sudarshan Chakravarthi" userId="9632d19e-631d-46a5-9e9a-d9cc496f17d0" providerId="ADAL" clId="{DEC9FF4B-A02A-4448-929B-1FC8D322BBAA}" dt="2023-01-20T09:03:44.864" v="1394" actId="47"/>
        <pc:sldMkLst>
          <pc:docMk/>
          <pc:sldMk cId="3200625802" sldId="4307"/>
        </pc:sldMkLst>
      </pc:sldChg>
      <pc:sldChg chg="modSp mod">
        <pc:chgData name="Sudarshan Chakravarthi" userId="9632d19e-631d-46a5-9e9a-d9cc496f17d0" providerId="ADAL" clId="{DEC9FF4B-A02A-4448-929B-1FC8D322BBAA}" dt="2022-08-22T10:45:41.738" v="61" actId="404"/>
        <pc:sldMkLst>
          <pc:docMk/>
          <pc:sldMk cId="2541274661" sldId="4308"/>
        </pc:sldMkLst>
        <pc:spChg chg="mod">
          <ac:chgData name="Sudarshan Chakravarthi" userId="9632d19e-631d-46a5-9e9a-d9cc496f17d0" providerId="ADAL" clId="{DEC9FF4B-A02A-4448-929B-1FC8D322BBAA}" dt="2022-08-22T10:45:41.738" v="61" actId="404"/>
          <ac:spMkLst>
            <pc:docMk/>
            <pc:sldMk cId="2541274661" sldId="4308"/>
            <ac:spMk id="4" creationId="{7D9A2AE7-6BA8-7F19-0C26-215914165D75}"/>
          </ac:spMkLst>
        </pc:spChg>
      </pc:sldChg>
      <pc:sldChg chg="modSp mod ord">
        <pc:chgData name="Sudarshan Chakravarthi" userId="9632d19e-631d-46a5-9e9a-d9cc496f17d0" providerId="ADAL" clId="{DEC9FF4B-A02A-4448-929B-1FC8D322BBAA}" dt="2022-08-22T11:48:57.844" v="1385"/>
        <pc:sldMkLst>
          <pc:docMk/>
          <pc:sldMk cId="4237855294" sldId="4309"/>
        </pc:sldMkLst>
        <pc:spChg chg="mod">
          <ac:chgData name="Sudarshan Chakravarthi" userId="9632d19e-631d-46a5-9e9a-d9cc496f17d0" providerId="ADAL" clId="{DEC9FF4B-A02A-4448-929B-1FC8D322BBAA}" dt="2022-08-22T10:45:36.845" v="59" actId="404"/>
          <ac:spMkLst>
            <pc:docMk/>
            <pc:sldMk cId="4237855294" sldId="4309"/>
            <ac:spMk id="46" creationId="{D9340C29-1AA2-04C6-6CB7-18E3ADAA36DE}"/>
          </ac:spMkLst>
        </pc:spChg>
      </pc:sldChg>
      <pc:sldChg chg="delSp modSp mod">
        <pc:chgData name="Sudarshan Chakravarthi" userId="9632d19e-631d-46a5-9e9a-d9cc496f17d0" providerId="ADAL" clId="{DEC9FF4B-A02A-4448-929B-1FC8D322BBAA}" dt="2022-08-22T10:57:31.049" v="236" actId="1076"/>
        <pc:sldMkLst>
          <pc:docMk/>
          <pc:sldMk cId="942268456" sldId="4310"/>
        </pc:sldMkLst>
        <pc:spChg chg="mod">
          <ac:chgData name="Sudarshan Chakravarthi" userId="9632d19e-631d-46a5-9e9a-d9cc496f17d0" providerId="ADAL" clId="{DEC9FF4B-A02A-4448-929B-1FC8D322BBAA}" dt="2022-08-22T10:57:31.049" v="236" actId="1076"/>
          <ac:spMkLst>
            <pc:docMk/>
            <pc:sldMk cId="942268456" sldId="4310"/>
            <ac:spMk id="4" creationId="{EE730315-1565-BF8B-4289-70D8B5CDC2F3}"/>
          </ac:spMkLst>
        </pc:spChg>
        <pc:spChg chg="mod">
          <ac:chgData name="Sudarshan Chakravarthi" userId="9632d19e-631d-46a5-9e9a-d9cc496f17d0" providerId="ADAL" clId="{DEC9FF4B-A02A-4448-929B-1FC8D322BBAA}" dt="2022-08-22T10:46:22.169" v="63" actId="2711"/>
          <ac:spMkLst>
            <pc:docMk/>
            <pc:sldMk cId="942268456" sldId="4310"/>
            <ac:spMk id="5" creationId="{5727B793-6F6C-7B05-8A38-21162752D99A}"/>
          </ac:spMkLst>
        </pc:spChg>
        <pc:spChg chg="mod">
          <ac:chgData name="Sudarshan Chakravarthi" userId="9632d19e-631d-46a5-9e9a-d9cc496f17d0" providerId="ADAL" clId="{DEC9FF4B-A02A-4448-929B-1FC8D322BBAA}" dt="2022-08-22T10:50:17.076" v="185" actId="1076"/>
          <ac:spMkLst>
            <pc:docMk/>
            <pc:sldMk cId="942268456" sldId="4310"/>
            <ac:spMk id="9" creationId="{A6F96CD6-082E-D0BF-C8A6-3479741B99C7}"/>
          </ac:spMkLst>
        </pc:spChg>
        <pc:spChg chg="del">
          <ac:chgData name="Sudarshan Chakravarthi" userId="9632d19e-631d-46a5-9e9a-d9cc496f17d0" providerId="ADAL" clId="{DEC9FF4B-A02A-4448-929B-1FC8D322BBAA}" dt="2022-08-22T10:47:06.155" v="72" actId="478"/>
          <ac:spMkLst>
            <pc:docMk/>
            <pc:sldMk cId="942268456" sldId="4310"/>
            <ac:spMk id="10" creationId="{47577993-81E1-E4C4-FACF-77E9F16721C5}"/>
          </ac:spMkLst>
        </pc:spChg>
        <pc:grpChg chg="mod">
          <ac:chgData name="Sudarshan Chakravarthi" userId="9632d19e-631d-46a5-9e9a-d9cc496f17d0" providerId="ADAL" clId="{DEC9FF4B-A02A-4448-929B-1FC8D322BBAA}" dt="2022-08-22T10:56:57.130" v="226" actId="1076"/>
          <ac:grpSpMkLst>
            <pc:docMk/>
            <pc:sldMk cId="942268456" sldId="4310"/>
            <ac:grpSpMk id="16" creationId="{2E5C0466-62F3-69DE-DFC8-04BBD183823C}"/>
          </ac:grpSpMkLst>
        </pc:grpChg>
        <pc:graphicFrameChg chg="mod">
          <ac:chgData name="Sudarshan Chakravarthi" userId="9632d19e-631d-46a5-9e9a-d9cc496f17d0" providerId="ADAL" clId="{DEC9FF4B-A02A-4448-929B-1FC8D322BBAA}" dt="2022-08-22T10:57:22.590" v="235" actId="403"/>
          <ac:graphicFrameMkLst>
            <pc:docMk/>
            <pc:sldMk cId="942268456" sldId="4310"/>
            <ac:graphicFrameMk id="6" creationId="{0200FCC7-1991-26EF-8E01-5B78A5C0B571}"/>
          </ac:graphicFrameMkLst>
        </pc:graphicFrameChg>
        <pc:graphicFrameChg chg="mod">
          <ac:chgData name="Sudarshan Chakravarthi" userId="9632d19e-631d-46a5-9e9a-d9cc496f17d0" providerId="ADAL" clId="{DEC9FF4B-A02A-4448-929B-1FC8D322BBAA}" dt="2022-08-22T10:57:07.908" v="230" actId="404"/>
          <ac:graphicFrameMkLst>
            <pc:docMk/>
            <pc:sldMk cId="942268456" sldId="4310"/>
            <ac:graphicFrameMk id="7" creationId="{09984409-4FB2-BA51-3017-A40832BB7A76}"/>
          </ac:graphicFrameMkLst>
        </pc:graphicFrameChg>
        <pc:picChg chg="del mod ord">
          <ac:chgData name="Sudarshan Chakravarthi" userId="9632d19e-631d-46a5-9e9a-d9cc496f17d0" providerId="ADAL" clId="{DEC9FF4B-A02A-4448-929B-1FC8D322BBAA}" dt="2022-08-22T10:56:39.796" v="221" actId="478"/>
          <ac:picMkLst>
            <pc:docMk/>
            <pc:sldMk cId="942268456" sldId="4310"/>
            <ac:picMk id="3" creationId="{67C9D805-2185-A295-D17D-7599F0248725}"/>
          </ac:picMkLst>
        </pc:picChg>
      </pc:sldChg>
      <pc:sldChg chg="addSp delSp modSp mod ord">
        <pc:chgData name="Sudarshan Chakravarthi" userId="9632d19e-631d-46a5-9e9a-d9cc496f17d0" providerId="ADAL" clId="{DEC9FF4B-A02A-4448-929B-1FC8D322BBAA}" dt="2022-08-22T11:47:13.494" v="1377" actId="20577"/>
        <pc:sldMkLst>
          <pc:docMk/>
          <pc:sldMk cId="1365332411" sldId="4311"/>
        </pc:sldMkLst>
        <pc:spChg chg="mod">
          <ac:chgData name="Sudarshan Chakravarthi" userId="9632d19e-631d-46a5-9e9a-d9cc496f17d0" providerId="ADAL" clId="{DEC9FF4B-A02A-4448-929B-1FC8D322BBAA}" dt="2022-08-22T10:58:00.131" v="240" actId="164"/>
          <ac:spMkLst>
            <pc:docMk/>
            <pc:sldMk cId="1365332411" sldId="4311"/>
            <ac:spMk id="9" creationId="{D38ADC42-1B40-1160-C504-A62899C9EF03}"/>
          </ac:spMkLst>
        </pc:spChg>
        <pc:spChg chg="mod">
          <ac:chgData name="Sudarshan Chakravarthi" userId="9632d19e-631d-46a5-9e9a-d9cc496f17d0" providerId="ADAL" clId="{DEC9FF4B-A02A-4448-929B-1FC8D322BBAA}" dt="2022-08-22T10:58:00.131" v="240" actId="164"/>
          <ac:spMkLst>
            <pc:docMk/>
            <pc:sldMk cId="1365332411" sldId="4311"/>
            <ac:spMk id="10" creationId="{EA41E8D2-7AFB-D6BD-D5A8-204F0137E80E}"/>
          </ac:spMkLst>
        </pc:spChg>
        <pc:spChg chg="mod">
          <ac:chgData name="Sudarshan Chakravarthi" userId="9632d19e-631d-46a5-9e9a-d9cc496f17d0" providerId="ADAL" clId="{DEC9FF4B-A02A-4448-929B-1FC8D322BBAA}" dt="2022-08-22T10:58:00.131" v="240" actId="164"/>
          <ac:spMkLst>
            <pc:docMk/>
            <pc:sldMk cId="1365332411" sldId="4311"/>
            <ac:spMk id="11" creationId="{4BF0BC08-85B9-99DB-72FB-E01DC15FB2C5}"/>
          </ac:spMkLst>
        </pc:spChg>
        <pc:spChg chg="mod">
          <ac:chgData name="Sudarshan Chakravarthi" userId="9632d19e-631d-46a5-9e9a-d9cc496f17d0" providerId="ADAL" clId="{DEC9FF4B-A02A-4448-929B-1FC8D322BBAA}" dt="2022-08-22T10:58:00.131" v="240" actId="164"/>
          <ac:spMkLst>
            <pc:docMk/>
            <pc:sldMk cId="1365332411" sldId="4311"/>
            <ac:spMk id="12" creationId="{83FB8DEC-D833-263F-94C5-EF9BB70C1DB2}"/>
          </ac:spMkLst>
        </pc:spChg>
        <pc:spChg chg="mod">
          <ac:chgData name="Sudarshan Chakravarthi" userId="9632d19e-631d-46a5-9e9a-d9cc496f17d0" providerId="ADAL" clId="{DEC9FF4B-A02A-4448-929B-1FC8D322BBAA}" dt="2022-08-22T10:58:00.131" v="240" actId="164"/>
          <ac:spMkLst>
            <pc:docMk/>
            <pc:sldMk cId="1365332411" sldId="4311"/>
            <ac:spMk id="16" creationId="{757EEACD-31D4-E77B-57C8-EF7E1E426A02}"/>
          </ac:spMkLst>
        </pc:spChg>
        <pc:spChg chg="mod">
          <ac:chgData name="Sudarshan Chakravarthi" userId="9632d19e-631d-46a5-9e9a-d9cc496f17d0" providerId="ADAL" clId="{DEC9FF4B-A02A-4448-929B-1FC8D322BBAA}" dt="2022-08-22T10:58:00.131" v="240" actId="164"/>
          <ac:spMkLst>
            <pc:docMk/>
            <pc:sldMk cId="1365332411" sldId="4311"/>
            <ac:spMk id="17" creationId="{A695F0CD-3AA0-22F1-19A2-55F58CFBB91B}"/>
          </ac:spMkLst>
        </pc:spChg>
        <pc:spChg chg="mod">
          <ac:chgData name="Sudarshan Chakravarthi" userId="9632d19e-631d-46a5-9e9a-d9cc496f17d0" providerId="ADAL" clId="{DEC9FF4B-A02A-4448-929B-1FC8D322BBAA}" dt="2022-08-22T10:58:00.131" v="240" actId="164"/>
          <ac:spMkLst>
            <pc:docMk/>
            <pc:sldMk cId="1365332411" sldId="4311"/>
            <ac:spMk id="18" creationId="{56280B8E-718F-D487-3737-B6924EB65A93}"/>
          </ac:spMkLst>
        </pc:spChg>
        <pc:spChg chg="mod">
          <ac:chgData name="Sudarshan Chakravarthi" userId="9632d19e-631d-46a5-9e9a-d9cc496f17d0" providerId="ADAL" clId="{DEC9FF4B-A02A-4448-929B-1FC8D322BBAA}" dt="2022-08-22T10:58:00.131" v="240" actId="164"/>
          <ac:spMkLst>
            <pc:docMk/>
            <pc:sldMk cId="1365332411" sldId="4311"/>
            <ac:spMk id="19" creationId="{5B4C68D8-47C5-FF4A-4DC0-C03CE4D59768}"/>
          </ac:spMkLst>
        </pc:spChg>
        <pc:spChg chg="mod">
          <ac:chgData name="Sudarshan Chakravarthi" userId="9632d19e-631d-46a5-9e9a-d9cc496f17d0" providerId="ADAL" clId="{DEC9FF4B-A02A-4448-929B-1FC8D322BBAA}" dt="2022-08-22T10:58:00.131" v="240" actId="164"/>
          <ac:spMkLst>
            <pc:docMk/>
            <pc:sldMk cId="1365332411" sldId="4311"/>
            <ac:spMk id="20" creationId="{0D627698-3D0B-64F1-078D-5AE11A83C747}"/>
          </ac:spMkLst>
        </pc:spChg>
        <pc:spChg chg="mod">
          <ac:chgData name="Sudarshan Chakravarthi" userId="9632d19e-631d-46a5-9e9a-d9cc496f17d0" providerId="ADAL" clId="{DEC9FF4B-A02A-4448-929B-1FC8D322BBAA}" dt="2022-08-22T10:58:00.131" v="240" actId="164"/>
          <ac:spMkLst>
            <pc:docMk/>
            <pc:sldMk cId="1365332411" sldId="4311"/>
            <ac:spMk id="21" creationId="{4C4B82CE-49CE-9220-15F3-D88828B20107}"/>
          </ac:spMkLst>
        </pc:spChg>
        <pc:spChg chg="mod">
          <ac:chgData name="Sudarshan Chakravarthi" userId="9632d19e-631d-46a5-9e9a-d9cc496f17d0" providerId="ADAL" clId="{DEC9FF4B-A02A-4448-929B-1FC8D322BBAA}" dt="2022-08-22T10:58:00.131" v="240" actId="164"/>
          <ac:spMkLst>
            <pc:docMk/>
            <pc:sldMk cId="1365332411" sldId="4311"/>
            <ac:spMk id="24" creationId="{44CC908A-86BD-3F0D-332A-1F68285AA1D3}"/>
          </ac:spMkLst>
        </pc:spChg>
        <pc:spChg chg="mod">
          <ac:chgData name="Sudarshan Chakravarthi" userId="9632d19e-631d-46a5-9e9a-d9cc496f17d0" providerId="ADAL" clId="{DEC9FF4B-A02A-4448-929B-1FC8D322BBAA}" dt="2022-08-22T10:58:00.131" v="240" actId="164"/>
          <ac:spMkLst>
            <pc:docMk/>
            <pc:sldMk cId="1365332411" sldId="4311"/>
            <ac:spMk id="25" creationId="{F17B6D72-054C-928C-92FD-352EF64F036B}"/>
          </ac:spMkLst>
        </pc:spChg>
        <pc:spChg chg="mod">
          <ac:chgData name="Sudarshan Chakravarthi" userId="9632d19e-631d-46a5-9e9a-d9cc496f17d0" providerId="ADAL" clId="{DEC9FF4B-A02A-4448-929B-1FC8D322BBAA}" dt="2022-08-22T10:58:00.131" v="240" actId="164"/>
          <ac:spMkLst>
            <pc:docMk/>
            <pc:sldMk cId="1365332411" sldId="4311"/>
            <ac:spMk id="26" creationId="{CC8A630E-C6A2-0948-A62D-83A7D7F57428}"/>
          </ac:spMkLst>
        </pc:spChg>
        <pc:spChg chg="mod">
          <ac:chgData name="Sudarshan Chakravarthi" userId="9632d19e-631d-46a5-9e9a-d9cc496f17d0" providerId="ADAL" clId="{DEC9FF4B-A02A-4448-929B-1FC8D322BBAA}" dt="2022-08-22T10:58:00.131" v="240" actId="164"/>
          <ac:spMkLst>
            <pc:docMk/>
            <pc:sldMk cId="1365332411" sldId="4311"/>
            <ac:spMk id="27" creationId="{F01D7C25-4502-EBBE-863F-10D4A35DFB05}"/>
          </ac:spMkLst>
        </pc:spChg>
        <pc:spChg chg="mod">
          <ac:chgData name="Sudarshan Chakravarthi" userId="9632d19e-631d-46a5-9e9a-d9cc496f17d0" providerId="ADAL" clId="{DEC9FF4B-A02A-4448-929B-1FC8D322BBAA}" dt="2022-08-22T11:47:13.494" v="1377" actId="20577"/>
          <ac:spMkLst>
            <pc:docMk/>
            <pc:sldMk cId="1365332411" sldId="4311"/>
            <ac:spMk id="38" creationId="{F92D2E03-F528-CDBB-43CF-8AB23F02A5F4}"/>
          </ac:spMkLst>
        </pc:spChg>
        <pc:grpChg chg="add mod">
          <ac:chgData name="Sudarshan Chakravarthi" userId="9632d19e-631d-46a5-9e9a-d9cc496f17d0" providerId="ADAL" clId="{DEC9FF4B-A02A-4448-929B-1FC8D322BBAA}" dt="2022-08-22T11:08:29.466" v="465" actId="1076"/>
          <ac:grpSpMkLst>
            <pc:docMk/>
            <pc:sldMk cId="1365332411" sldId="4311"/>
            <ac:grpSpMk id="2" creationId="{52133684-0C3F-F15B-558B-947410537FD4}"/>
          </ac:grpSpMkLst>
        </pc:grpChg>
        <pc:picChg chg="del mod">
          <ac:chgData name="Sudarshan Chakravarthi" userId="9632d19e-631d-46a5-9e9a-d9cc496f17d0" providerId="ADAL" clId="{DEC9FF4B-A02A-4448-929B-1FC8D322BBAA}" dt="2022-08-22T10:57:50.025" v="239" actId="478"/>
          <ac:picMkLst>
            <pc:docMk/>
            <pc:sldMk cId="1365332411" sldId="4311"/>
            <ac:picMk id="23" creationId="{8F214767-3430-0F1C-E402-5EFDB5EC60A8}"/>
          </ac:picMkLst>
        </pc:picChg>
        <pc:cxnChg chg="mod">
          <ac:chgData name="Sudarshan Chakravarthi" userId="9632d19e-631d-46a5-9e9a-d9cc496f17d0" providerId="ADAL" clId="{DEC9FF4B-A02A-4448-929B-1FC8D322BBAA}" dt="2022-08-22T10:58:00.131" v="240" actId="164"/>
          <ac:cxnSpMkLst>
            <pc:docMk/>
            <pc:sldMk cId="1365332411" sldId="4311"/>
            <ac:cxnSpMk id="3" creationId="{699B0BD8-D9F6-BF4A-7C00-168FD2DE7CC7}"/>
          </ac:cxnSpMkLst>
        </pc:cxnChg>
        <pc:cxnChg chg="mod">
          <ac:chgData name="Sudarshan Chakravarthi" userId="9632d19e-631d-46a5-9e9a-d9cc496f17d0" providerId="ADAL" clId="{DEC9FF4B-A02A-4448-929B-1FC8D322BBAA}" dt="2022-08-22T10:58:00.131" v="240" actId="164"/>
          <ac:cxnSpMkLst>
            <pc:docMk/>
            <pc:sldMk cId="1365332411" sldId="4311"/>
            <ac:cxnSpMk id="4" creationId="{E73B620E-BAFB-E7B9-B5B4-E713E789407B}"/>
          </ac:cxnSpMkLst>
        </pc:cxnChg>
        <pc:cxnChg chg="mod">
          <ac:chgData name="Sudarshan Chakravarthi" userId="9632d19e-631d-46a5-9e9a-d9cc496f17d0" providerId="ADAL" clId="{DEC9FF4B-A02A-4448-929B-1FC8D322BBAA}" dt="2022-08-22T10:58:00.131" v="240" actId="164"/>
          <ac:cxnSpMkLst>
            <pc:docMk/>
            <pc:sldMk cId="1365332411" sldId="4311"/>
            <ac:cxnSpMk id="5" creationId="{FD2931C5-6A7C-54AF-B293-20AEEDC7904F}"/>
          </ac:cxnSpMkLst>
        </pc:cxnChg>
        <pc:cxnChg chg="add mod">
          <ac:chgData name="Sudarshan Chakravarthi" userId="9632d19e-631d-46a5-9e9a-d9cc496f17d0" providerId="ADAL" clId="{DEC9FF4B-A02A-4448-929B-1FC8D322BBAA}" dt="2022-08-22T11:17:15.492" v="836" actId="14100"/>
          <ac:cxnSpMkLst>
            <pc:docMk/>
            <pc:sldMk cId="1365332411" sldId="4311"/>
            <ac:cxnSpMk id="6" creationId="{4949C4F1-CDCD-D98A-19E5-77FFC38811B7}"/>
          </ac:cxnSpMkLst>
        </pc:cxnChg>
        <pc:cxnChg chg="mod">
          <ac:chgData name="Sudarshan Chakravarthi" userId="9632d19e-631d-46a5-9e9a-d9cc496f17d0" providerId="ADAL" clId="{DEC9FF4B-A02A-4448-929B-1FC8D322BBAA}" dt="2022-08-22T10:58:00.131" v="240" actId="164"/>
          <ac:cxnSpMkLst>
            <pc:docMk/>
            <pc:sldMk cId="1365332411" sldId="4311"/>
            <ac:cxnSpMk id="7" creationId="{CCF508D1-D586-477C-743A-6C120F5F0B38}"/>
          </ac:cxnSpMkLst>
        </pc:cxnChg>
        <pc:cxnChg chg="mod">
          <ac:chgData name="Sudarshan Chakravarthi" userId="9632d19e-631d-46a5-9e9a-d9cc496f17d0" providerId="ADAL" clId="{DEC9FF4B-A02A-4448-929B-1FC8D322BBAA}" dt="2022-08-22T10:58:00.131" v="240" actId="164"/>
          <ac:cxnSpMkLst>
            <pc:docMk/>
            <pc:sldMk cId="1365332411" sldId="4311"/>
            <ac:cxnSpMk id="8" creationId="{ACDC65D0-D995-6491-B4B3-E9F2CABC110A}"/>
          </ac:cxnSpMkLst>
        </pc:cxnChg>
        <pc:cxnChg chg="add mod">
          <ac:chgData name="Sudarshan Chakravarthi" userId="9632d19e-631d-46a5-9e9a-d9cc496f17d0" providerId="ADAL" clId="{DEC9FF4B-A02A-4448-929B-1FC8D322BBAA}" dt="2022-08-22T11:18:07.246" v="939" actId="14100"/>
          <ac:cxnSpMkLst>
            <pc:docMk/>
            <pc:sldMk cId="1365332411" sldId="4311"/>
            <ac:cxnSpMk id="14" creationId="{3FDDC8D7-DE8A-95AE-702D-BF5DEAD7804B}"/>
          </ac:cxnSpMkLst>
        </pc:cxnChg>
        <pc:cxnChg chg="add mod">
          <ac:chgData name="Sudarshan Chakravarthi" userId="9632d19e-631d-46a5-9e9a-d9cc496f17d0" providerId="ADAL" clId="{DEC9FF4B-A02A-4448-929B-1FC8D322BBAA}" dt="2022-08-22T11:17:50.049" v="915" actId="1035"/>
          <ac:cxnSpMkLst>
            <pc:docMk/>
            <pc:sldMk cId="1365332411" sldId="4311"/>
            <ac:cxnSpMk id="15" creationId="{DB25ED32-1872-2465-5203-98BCD3D01AC5}"/>
          </ac:cxnSpMkLst>
        </pc:cxnChg>
        <pc:cxnChg chg="add mod">
          <ac:chgData name="Sudarshan Chakravarthi" userId="9632d19e-631d-46a5-9e9a-d9cc496f17d0" providerId="ADAL" clId="{DEC9FF4B-A02A-4448-929B-1FC8D322BBAA}" dt="2022-08-22T11:17:41.251" v="882" actId="1035"/>
          <ac:cxnSpMkLst>
            <pc:docMk/>
            <pc:sldMk cId="1365332411" sldId="4311"/>
            <ac:cxnSpMk id="22" creationId="{5E4C9A75-1F08-2C1F-89A8-BAF68AAEB780}"/>
          </ac:cxnSpMkLst>
        </pc:cxnChg>
        <pc:cxnChg chg="mod">
          <ac:chgData name="Sudarshan Chakravarthi" userId="9632d19e-631d-46a5-9e9a-d9cc496f17d0" providerId="ADAL" clId="{DEC9FF4B-A02A-4448-929B-1FC8D322BBAA}" dt="2022-08-22T10:58:00.131" v="240" actId="164"/>
          <ac:cxnSpMkLst>
            <pc:docMk/>
            <pc:sldMk cId="1365332411" sldId="4311"/>
            <ac:cxnSpMk id="33" creationId="{85158986-F1A6-63E3-111F-23BB9D7F9634}"/>
          </ac:cxnSpMkLst>
        </pc:cxnChg>
        <pc:cxnChg chg="mod">
          <ac:chgData name="Sudarshan Chakravarthi" userId="9632d19e-631d-46a5-9e9a-d9cc496f17d0" providerId="ADAL" clId="{DEC9FF4B-A02A-4448-929B-1FC8D322BBAA}" dt="2022-08-22T10:58:00.131" v="240" actId="164"/>
          <ac:cxnSpMkLst>
            <pc:docMk/>
            <pc:sldMk cId="1365332411" sldId="4311"/>
            <ac:cxnSpMk id="34" creationId="{969932AC-89FA-9255-9370-64E19E56CE0B}"/>
          </ac:cxnSpMkLst>
        </pc:cxnChg>
      </pc:sldChg>
      <pc:sldChg chg="modSp mod">
        <pc:chgData name="Sudarshan Chakravarthi" userId="9632d19e-631d-46a5-9e9a-d9cc496f17d0" providerId="ADAL" clId="{DEC9FF4B-A02A-4448-929B-1FC8D322BBAA}" dt="2022-08-22T11:26:15.751" v="1106" actId="6549"/>
        <pc:sldMkLst>
          <pc:docMk/>
          <pc:sldMk cId="1622899553" sldId="4312"/>
        </pc:sldMkLst>
        <pc:spChg chg="mod">
          <ac:chgData name="Sudarshan Chakravarthi" userId="9632d19e-631d-46a5-9e9a-d9cc496f17d0" providerId="ADAL" clId="{DEC9FF4B-A02A-4448-929B-1FC8D322BBAA}" dt="2022-08-22T11:24:36.997" v="1024" actId="6549"/>
          <ac:spMkLst>
            <pc:docMk/>
            <pc:sldMk cId="1622899553" sldId="4312"/>
            <ac:spMk id="6" creationId="{718AFD30-A180-97FE-B749-29CABE34DCF0}"/>
          </ac:spMkLst>
        </pc:spChg>
        <pc:spChg chg="mod">
          <ac:chgData name="Sudarshan Chakravarthi" userId="9632d19e-631d-46a5-9e9a-d9cc496f17d0" providerId="ADAL" clId="{DEC9FF4B-A02A-4448-929B-1FC8D322BBAA}" dt="2022-08-22T11:24:43.170" v="1028" actId="20577"/>
          <ac:spMkLst>
            <pc:docMk/>
            <pc:sldMk cId="1622899553" sldId="4312"/>
            <ac:spMk id="7" creationId="{42C2B6D5-ABDD-DAE6-B8CD-63ECCFA5086E}"/>
          </ac:spMkLst>
        </pc:spChg>
        <pc:spChg chg="mod">
          <ac:chgData name="Sudarshan Chakravarthi" userId="9632d19e-631d-46a5-9e9a-d9cc496f17d0" providerId="ADAL" clId="{DEC9FF4B-A02A-4448-929B-1FC8D322BBAA}" dt="2022-08-22T11:26:15.751" v="1106" actId="6549"/>
          <ac:spMkLst>
            <pc:docMk/>
            <pc:sldMk cId="1622899553" sldId="4312"/>
            <ac:spMk id="8" creationId="{CCE65E88-77E3-D065-853D-A20371B128E1}"/>
          </ac:spMkLst>
        </pc:spChg>
        <pc:spChg chg="mod">
          <ac:chgData name="Sudarshan Chakravarthi" userId="9632d19e-631d-46a5-9e9a-d9cc496f17d0" providerId="ADAL" clId="{DEC9FF4B-A02A-4448-929B-1FC8D322BBAA}" dt="2022-08-22T11:24:47.467" v="1031" actId="20577"/>
          <ac:spMkLst>
            <pc:docMk/>
            <pc:sldMk cId="1622899553" sldId="4312"/>
            <ac:spMk id="9" creationId="{2C4BBF3C-9D16-BB3C-8E0C-8700E9908F4D}"/>
          </ac:spMkLst>
        </pc:spChg>
        <pc:spChg chg="mod">
          <ac:chgData name="Sudarshan Chakravarthi" userId="9632d19e-631d-46a5-9e9a-d9cc496f17d0" providerId="ADAL" clId="{DEC9FF4B-A02A-4448-929B-1FC8D322BBAA}" dt="2022-08-22T11:24:09.205" v="1007" actId="404"/>
          <ac:spMkLst>
            <pc:docMk/>
            <pc:sldMk cId="1622899553" sldId="4312"/>
            <ac:spMk id="10" creationId="{78CD1D3A-6FFA-EDAA-9497-2126F045FB11}"/>
          </ac:spMkLst>
        </pc:spChg>
        <pc:spChg chg="mod">
          <ac:chgData name="Sudarshan Chakravarthi" userId="9632d19e-631d-46a5-9e9a-d9cc496f17d0" providerId="ADAL" clId="{DEC9FF4B-A02A-4448-929B-1FC8D322BBAA}" dt="2022-08-22T11:24:12.815" v="1011" actId="20577"/>
          <ac:spMkLst>
            <pc:docMk/>
            <pc:sldMk cId="1622899553" sldId="4312"/>
            <ac:spMk id="12" creationId="{C45BE6F8-FC81-1D58-4AD1-CE4D144184A6}"/>
          </ac:spMkLst>
        </pc:spChg>
        <pc:spChg chg="mod">
          <ac:chgData name="Sudarshan Chakravarthi" userId="9632d19e-631d-46a5-9e9a-d9cc496f17d0" providerId="ADAL" clId="{DEC9FF4B-A02A-4448-929B-1FC8D322BBAA}" dt="2022-08-22T11:24:17.215" v="1015" actId="20577"/>
          <ac:spMkLst>
            <pc:docMk/>
            <pc:sldMk cId="1622899553" sldId="4312"/>
            <ac:spMk id="20" creationId="{FD638FE6-763D-B2CD-00E6-7F9D465A8296}"/>
          </ac:spMkLst>
        </pc:spChg>
        <pc:spChg chg="mod">
          <ac:chgData name="Sudarshan Chakravarthi" userId="9632d19e-631d-46a5-9e9a-d9cc496f17d0" providerId="ADAL" clId="{DEC9FF4B-A02A-4448-929B-1FC8D322BBAA}" dt="2022-08-22T11:24:21.448" v="1018" actId="20577"/>
          <ac:spMkLst>
            <pc:docMk/>
            <pc:sldMk cId="1622899553" sldId="4312"/>
            <ac:spMk id="22" creationId="{2102FAAE-01BC-46F4-3727-515D8F0CA1BE}"/>
          </ac:spMkLst>
        </pc:spChg>
      </pc:sldChg>
      <pc:sldChg chg="modSp mod">
        <pc:chgData name="Sudarshan Chakravarthi" userId="9632d19e-631d-46a5-9e9a-d9cc496f17d0" providerId="ADAL" clId="{DEC9FF4B-A02A-4448-929B-1FC8D322BBAA}" dt="2022-08-22T11:26:56.170" v="1114" actId="404"/>
        <pc:sldMkLst>
          <pc:docMk/>
          <pc:sldMk cId="3486303110" sldId="4313"/>
        </pc:sldMkLst>
        <pc:spChg chg="mod">
          <ac:chgData name="Sudarshan Chakravarthi" userId="9632d19e-631d-46a5-9e9a-d9cc496f17d0" providerId="ADAL" clId="{DEC9FF4B-A02A-4448-929B-1FC8D322BBAA}" dt="2022-08-22T11:26:56.170" v="1114" actId="404"/>
          <ac:spMkLst>
            <pc:docMk/>
            <pc:sldMk cId="3486303110" sldId="4313"/>
            <ac:spMk id="6" creationId="{2EDCD154-29A8-41CB-156A-A547F3025679}"/>
          </ac:spMkLst>
        </pc:spChg>
      </pc:sldChg>
      <pc:sldChg chg="addSp delSp modSp mod">
        <pc:chgData name="Sudarshan Chakravarthi" userId="9632d19e-631d-46a5-9e9a-d9cc496f17d0" providerId="ADAL" clId="{DEC9FF4B-A02A-4448-929B-1FC8D322BBAA}" dt="2022-08-22T11:29:33.649" v="1145" actId="164"/>
        <pc:sldMkLst>
          <pc:docMk/>
          <pc:sldMk cId="1555314843" sldId="4314"/>
        </pc:sldMkLst>
        <pc:spChg chg="mod">
          <ac:chgData name="Sudarshan Chakravarthi" userId="9632d19e-631d-46a5-9e9a-d9cc496f17d0" providerId="ADAL" clId="{DEC9FF4B-A02A-4448-929B-1FC8D322BBAA}" dt="2022-08-22T11:28:26.806" v="1134" actId="2711"/>
          <ac:spMkLst>
            <pc:docMk/>
            <pc:sldMk cId="1555314843" sldId="4314"/>
            <ac:spMk id="4" creationId="{BD8384FD-DF8B-5E77-91A5-743A038FA584}"/>
          </ac:spMkLst>
        </pc:spChg>
        <pc:spChg chg="mod">
          <ac:chgData name="Sudarshan Chakravarthi" userId="9632d19e-631d-46a5-9e9a-d9cc496f17d0" providerId="ADAL" clId="{DEC9FF4B-A02A-4448-929B-1FC8D322BBAA}" dt="2022-08-22T11:29:33.649" v="1145" actId="164"/>
          <ac:spMkLst>
            <pc:docMk/>
            <pc:sldMk cId="1555314843" sldId="4314"/>
            <ac:spMk id="5" creationId="{BF3F153C-63CC-127D-3B83-46DEFE1559E6}"/>
          </ac:spMkLst>
        </pc:spChg>
        <pc:spChg chg="mod">
          <ac:chgData name="Sudarshan Chakravarthi" userId="9632d19e-631d-46a5-9e9a-d9cc496f17d0" providerId="ADAL" clId="{DEC9FF4B-A02A-4448-929B-1FC8D322BBAA}" dt="2022-08-22T11:29:33.649" v="1145" actId="164"/>
          <ac:spMkLst>
            <pc:docMk/>
            <pc:sldMk cId="1555314843" sldId="4314"/>
            <ac:spMk id="6" creationId="{546FA5C5-598F-5F42-6BFB-CAE326AE0E88}"/>
          </ac:spMkLst>
        </pc:spChg>
        <pc:spChg chg="mod">
          <ac:chgData name="Sudarshan Chakravarthi" userId="9632d19e-631d-46a5-9e9a-d9cc496f17d0" providerId="ADAL" clId="{DEC9FF4B-A02A-4448-929B-1FC8D322BBAA}" dt="2022-08-22T11:29:33.649" v="1145" actId="164"/>
          <ac:spMkLst>
            <pc:docMk/>
            <pc:sldMk cId="1555314843" sldId="4314"/>
            <ac:spMk id="7" creationId="{DCC80362-45AD-FE72-DE7F-2A92E0572610}"/>
          </ac:spMkLst>
        </pc:spChg>
        <pc:spChg chg="mod">
          <ac:chgData name="Sudarshan Chakravarthi" userId="9632d19e-631d-46a5-9e9a-d9cc496f17d0" providerId="ADAL" clId="{DEC9FF4B-A02A-4448-929B-1FC8D322BBAA}" dt="2022-08-22T11:29:33.649" v="1145" actId="164"/>
          <ac:spMkLst>
            <pc:docMk/>
            <pc:sldMk cId="1555314843" sldId="4314"/>
            <ac:spMk id="8" creationId="{8B5BFF57-32DF-B3CE-5013-FCD6887B2A44}"/>
          </ac:spMkLst>
        </pc:spChg>
        <pc:spChg chg="mod">
          <ac:chgData name="Sudarshan Chakravarthi" userId="9632d19e-631d-46a5-9e9a-d9cc496f17d0" providerId="ADAL" clId="{DEC9FF4B-A02A-4448-929B-1FC8D322BBAA}" dt="2022-08-22T11:29:33.649" v="1145" actId="164"/>
          <ac:spMkLst>
            <pc:docMk/>
            <pc:sldMk cId="1555314843" sldId="4314"/>
            <ac:spMk id="9" creationId="{4FCA1BE2-3886-BB4A-AC5D-98DC104B2454}"/>
          </ac:spMkLst>
        </pc:spChg>
        <pc:spChg chg="mod">
          <ac:chgData name="Sudarshan Chakravarthi" userId="9632d19e-631d-46a5-9e9a-d9cc496f17d0" providerId="ADAL" clId="{DEC9FF4B-A02A-4448-929B-1FC8D322BBAA}" dt="2022-08-22T11:29:33.649" v="1145" actId="164"/>
          <ac:spMkLst>
            <pc:docMk/>
            <pc:sldMk cId="1555314843" sldId="4314"/>
            <ac:spMk id="10" creationId="{218CB064-DEA6-1BAF-B53A-BB550D90EA0E}"/>
          </ac:spMkLst>
        </pc:spChg>
        <pc:spChg chg="mod">
          <ac:chgData name="Sudarshan Chakravarthi" userId="9632d19e-631d-46a5-9e9a-d9cc496f17d0" providerId="ADAL" clId="{DEC9FF4B-A02A-4448-929B-1FC8D322BBAA}" dt="2022-08-22T11:29:33.649" v="1145" actId="164"/>
          <ac:spMkLst>
            <pc:docMk/>
            <pc:sldMk cId="1555314843" sldId="4314"/>
            <ac:spMk id="11" creationId="{3637DD60-DE1B-53C7-1F55-76FDC4AE9727}"/>
          </ac:spMkLst>
        </pc:spChg>
        <pc:spChg chg="mod">
          <ac:chgData name="Sudarshan Chakravarthi" userId="9632d19e-631d-46a5-9e9a-d9cc496f17d0" providerId="ADAL" clId="{DEC9FF4B-A02A-4448-929B-1FC8D322BBAA}" dt="2022-08-22T11:29:33.649" v="1145" actId="164"/>
          <ac:spMkLst>
            <pc:docMk/>
            <pc:sldMk cId="1555314843" sldId="4314"/>
            <ac:spMk id="12" creationId="{05CACF29-0A7E-5FE0-3873-C3B1CECC2370}"/>
          </ac:spMkLst>
        </pc:spChg>
        <pc:spChg chg="mod">
          <ac:chgData name="Sudarshan Chakravarthi" userId="9632d19e-631d-46a5-9e9a-d9cc496f17d0" providerId="ADAL" clId="{DEC9FF4B-A02A-4448-929B-1FC8D322BBAA}" dt="2022-08-22T11:29:33.649" v="1145" actId="164"/>
          <ac:spMkLst>
            <pc:docMk/>
            <pc:sldMk cId="1555314843" sldId="4314"/>
            <ac:spMk id="13" creationId="{98DCCB36-75E0-4BD5-EAC0-0CD449AC787D}"/>
          </ac:spMkLst>
        </pc:spChg>
        <pc:spChg chg="mod">
          <ac:chgData name="Sudarshan Chakravarthi" userId="9632d19e-631d-46a5-9e9a-d9cc496f17d0" providerId="ADAL" clId="{DEC9FF4B-A02A-4448-929B-1FC8D322BBAA}" dt="2022-08-22T11:29:33.649" v="1145" actId="164"/>
          <ac:spMkLst>
            <pc:docMk/>
            <pc:sldMk cId="1555314843" sldId="4314"/>
            <ac:spMk id="14" creationId="{1670F7A9-1A80-A130-4279-313AFDC0CC9E}"/>
          </ac:spMkLst>
        </pc:spChg>
        <pc:spChg chg="mod">
          <ac:chgData name="Sudarshan Chakravarthi" userId="9632d19e-631d-46a5-9e9a-d9cc496f17d0" providerId="ADAL" clId="{DEC9FF4B-A02A-4448-929B-1FC8D322BBAA}" dt="2022-08-22T11:29:33.649" v="1145" actId="164"/>
          <ac:spMkLst>
            <pc:docMk/>
            <pc:sldMk cId="1555314843" sldId="4314"/>
            <ac:spMk id="15" creationId="{6FF6B59E-6101-F7CE-1CBA-6A50275B966B}"/>
          </ac:spMkLst>
        </pc:spChg>
        <pc:spChg chg="mod">
          <ac:chgData name="Sudarshan Chakravarthi" userId="9632d19e-631d-46a5-9e9a-d9cc496f17d0" providerId="ADAL" clId="{DEC9FF4B-A02A-4448-929B-1FC8D322BBAA}" dt="2022-08-22T11:29:33.649" v="1145" actId="164"/>
          <ac:spMkLst>
            <pc:docMk/>
            <pc:sldMk cId="1555314843" sldId="4314"/>
            <ac:spMk id="16" creationId="{0FF33D30-2A2F-0553-26A3-E3419E841DED}"/>
          </ac:spMkLst>
        </pc:spChg>
        <pc:spChg chg="mod">
          <ac:chgData name="Sudarshan Chakravarthi" userId="9632d19e-631d-46a5-9e9a-d9cc496f17d0" providerId="ADAL" clId="{DEC9FF4B-A02A-4448-929B-1FC8D322BBAA}" dt="2022-08-22T11:29:33.649" v="1145" actId="164"/>
          <ac:spMkLst>
            <pc:docMk/>
            <pc:sldMk cId="1555314843" sldId="4314"/>
            <ac:spMk id="17" creationId="{C6A373BB-4866-6C3F-8462-2C7DF5C64937}"/>
          </ac:spMkLst>
        </pc:spChg>
        <pc:spChg chg="mod">
          <ac:chgData name="Sudarshan Chakravarthi" userId="9632d19e-631d-46a5-9e9a-d9cc496f17d0" providerId="ADAL" clId="{DEC9FF4B-A02A-4448-929B-1FC8D322BBAA}" dt="2022-08-22T11:29:33.649" v="1145" actId="164"/>
          <ac:spMkLst>
            <pc:docMk/>
            <pc:sldMk cId="1555314843" sldId="4314"/>
            <ac:spMk id="18" creationId="{528F2072-FD36-AB91-85A3-BAD93CC35A33}"/>
          </ac:spMkLst>
        </pc:spChg>
        <pc:spChg chg="mod">
          <ac:chgData name="Sudarshan Chakravarthi" userId="9632d19e-631d-46a5-9e9a-d9cc496f17d0" providerId="ADAL" clId="{DEC9FF4B-A02A-4448-929B-1FC8D322BBAA}" dt="2022-08-22T11:29:33.649" v="1145" actId="164"/>
          <ac:spMkLst>
            <pc:docMk/>
            <pc:sldMk cId="1555314843" sldId="4314"/>
            <ac:spMk id="19" creationId="{E06A304A-318D-6A00-E0AF-E710F69FED17}"/>
          </ac:spMkLst>
        </pc:spChg>
        <pc:spChg chg="mod">
          <ac:chgData name="Sudarshan Chakravarthi" userId="9632d19e-631d-46a5-9e9a-d9cc496f17d0" providerId="ADAL" clId="{DEC9FF4B-A02A-4448-929B-1FC8D322BBAA}" dt="2022-08-22T11:29:33.649" v="1145" actId="164"/>
          <ac:spMkLst>
            <pc:docMk/>
            <pc:sldMk cId="1555314843" sldId="4314"/>
            <ac:spMk id="20" creationId="{742E5359-54AF-D2BE-7FE6-62354D9CF159}"/>
          </ac:spMkLst>
        </pc:spChg>
        <pc:spChg chg="mod">
          <ac:chgData name="Sudarshan Chakravarthi" userId="9632d19e-631d-46a5-9e9a-d9cc496f17d0" providerId="ADAL" clId="{DEC9FF4B-A02A-4448-929B-1FC8D322BBAA}" dt="2022-08-22T11:29:33.649" v="1145" actId="164"/>
          <ac:spMkLst>
            <pc:docMk/>
            <pc:sldMk cId="1555314843" sldId="4314"/>
            <ac:spMk id="21" creationId="{7780788A-ADF8-9DAB-F6A5-1D6223BE9EF9}"/>
          </ac:spMkLst>
        </pc:spChg>
        <pc:spChg chg="mod">
          <ac:chgData name="Sudarshan Chakravarthi" userId="9632d19e-631d-46a5-9e9a-d9cc496f17d0" providerId="ADAL" clId="{DEC9FF4B-A02A-4448-929B-1FC8D322BBAA}" dt="2022-08-22T11:29:33.649" v="1145" actId="164"/>
          <ac:spMkLst>
            <pc:docMk/>
            <pc:sldMk cId="1555314843" sldId="4314"/>
            <ac:spMk id="22" creationId="{D166F766-8788-78A1-62DD-DDDF71A4881D}"/>
          </ac:spMkLst>
        </pc:spChg>
        <pc:spChg chg="mod">
          <ac:chgData name="Sudarshan Chakravarthi" userId="9632d19e-631d-46a5-9e9a-d9cc496f17d0" providerId="ADAL" clId="{DEC9FF4B-A02A-4448-929B-1FC8D322BBAA}" dt="2022-08-22T11:29:33.649" v="1145" actId="164"/>
          <ac:spMkLst>
            <pc:docMk/>
            <pc:sldMk cId="1555314843" sldId="4314"/>
            <ac:spMk id="23" creationId="{B761248B-00F2-1BB9-DF29-A06C6C73A33C}"/>
          </ac:spMkLst>
        </pc:spChg>
        <pc:spChg chg="mod">
          <ac:chgData name="Sudarshan Chakravarthi" userId="9632d19e-631d-46a5-9e9a-d9cc496f17d0" providerId="ADAL" clId="{DEC9FF4B-A02A-4448-929B-1FC8D322BBAA}" dt="2022-08-22T11:29:33.649" v="1145" actId="164"/>
          <ac:spMkLst>
            <pc:docMk/>
            <pc:sldMk cId="1555314843" sldId="4314"/>
            <ac:spMk id="24" creationId="{A2C02800-2199-F0C0-0BAF-78E4B0FBDCC2}"/>
          </ac:spMkLst>
        </pc:spChg>
        <pc:spChg chg="mod">
          <ac:chgData name="Sudarshan Chakravarthi" userId="9632d19e-631d-46a5-9e9a-d9cc496f17d0" providerId="ADAL" clId="{DEC9FF4B-A02A-4448-929B-1FC8D322BBAA}" dt="2022-08-22T11:29:33.649" v="1145" actId="164"/>
          <ac:spMkLst>
            <pc:docMk/>
            <pc:sldMk cId="1555314843" sldId="4314"/>
            <ac:spMk id="25" creationId="{93A69862-11A7-EBE4-4999-44B95A377F1C}"/>
          </ac:spMkLst>
        </pc:spChg>
        <pc:spChg chg="mod">
          <ac:chgData name="Sudarshan Chakravarthi" userId="9632d19e-631d-46a5-9e9a-d9cc496f17d0" providerId="ADAL" clId="{DEC9FF4B-A02A-4448-929B-1FC8D322BBAA}" dt="2022-08-22T11:29:33.649" v="1145" actId="164"/>
          <ac:spMkLst>
            <pc:docMk/>
            <pc:sldMk cId="1555314843" sldId="4314"/>
            <ac:spMk id="26" creationId="{102A1D88-F1FF-5595-7565-19C1E6ABC282}"/>
          </ac:spMkLst>
        </pc:spChg>
        <pc:spChg chg="mod">
          <ac:chgData name="Sudarshan Chakravarthi" userId="9632d19e-631d-46a5-9e9a-d9cc496f17d0" providerId="ADAL" clId="{DEC9FF4B-A02A-4448-929B-1FC8D322BBAA}" dt="2022-08-22T11:29:33.649" v="1145" actId="164"/>
          <ac:spMkLst>
            <pc:docMk/>
            <pc:sldMk cId="1555314843" sldId="4314"/>
            <ac:spMk id="27" creationId="{CEE094C6-5411-AEC7-4525-888DBC888513}"/>
          </ac:spMkLst>
        </pc:spChg>
        <pc:spChg chg="mod">
          <ac:chgData name="Sudarshan Chakravarthi" userId="9632d19e-631d-46a5-9e9a-d9cc496f17d0" providerId="ADAL" clId="{DEC9FF4B-A02A-4448-929B-1FC8D322BBAA}" dt="2022-08-22T11:29:33.649" v="1145" actId="164"/>
          <ac:spMkLst>
            <pc:docMk/>
            <pc:sldMk cId="1555314843" sldId="4314"/>
            <ac:spMk id="28" creationId="{C99D25FA-66B9-92A4-64F8-26FEE52A94C3}"/>
          </ac:spMkLst>
        </pc:spChg>
        <pc:spChg chg="mod">
          <ac:chgData name="Sudarshan Chakravarthi" userId="9632d19e-631d-46a5-9e9a-d9cc496f17d0" providerId="ADAL" clId="{DEC9FF4B-A02A-4448-929B-1FC8D322BBAA}" dt="2022-08-22T11:29:33.649" v="1145" actId="164"/>
          <ac:spMkLst>
            <pc:docMk/>
            <pc:sldMk cId="1555314843" sldId="4314"/>
            <ac:spMk id="29" creationId="{B403EDFC-0B3D-FFF7-9D84-8EBCCF8446C1}"/>
          </ac:spMkLst>
        </pc:spChg>
        <pc:spChg chg="mod">
          <ac:chgData name="Sudarshan Chakravarthi" userId="9632d19e-631d-46a5-9e9a-d9cc496f17d0" providerId="ADAL" clId="{DEC9FF4B-A02A-4448-929B-1FC8D322BBAA}" dt="2022-08-22T11:29:33.649" v="1145" actId="164"/>
          <ac:spMkLst>
            <pc:docMk/>
            <pc:sldMk cId="1555314843" sldId="4314"/>
            <ac:spMk id="30" creationId="{23F60CBB-9DDC-C137-7BF3-A22C0BB0159F}"/>
          </ac:spMkLst>
        </pc:spChg>
        <pc:spChg chg="mod">
          <ac:chgData name="Sudarshan Chakravarthi" userId="9632d19e-631d-46a5-9e9a-d9cc496f17d0" providerId="ADAL" clId="{DEC9FF4B-A02A-4448-929B-1FC8D322BBAA}" dt="2022-08-22T11:29:33.649" v="1145" actId="164"/>
          <ac:spMkLst>
            <pc:docMk/>
            <pc:sldMk cId="1555314843" sldId="4314"/>
            <ac:spMk id="31" creationId="{9F00D428-2699-278C-D4D4-B6FD74B6AAF3}"/>
          </ac:spMkLst>
        </pc:spChg>
        <pc:spChg chg="mod">
          <ac:chgData name="Sudarshan Chakravarthi" userId="9632d19e-631d-46a5-9e9a-d9cc496f17d0" providerId="ADAL" clId="{DEC9FF4B-A02A-4448-929B-1FC8D322BBAA}" dt="2022-08-22T11:29:33.649" v="1145" actId="164"/>
          <ac:spMkLst>
            <pc:docMk/>
            <pc:sldMk cId="1555314843" sldId="4314"/>
            <ac:spMk id="32" creationId="{DC5550A9-210F-AB00-9F0E-3E7B78A0D62B}"/>
          </ac:spMkLst>
        </pc:spChg>
        <pc:spChg chg="mod">
          <ac:chgData name="Sudarshan Chakravarthi" userId="9632d19e-631d-46a5-9e9a-d9cc496f17d0" providerId="ADAL" clId="{DEC9FF4B-A02A-4448-929B-1FC8D322BBAA}" dt="2022-08-22T11:29:33.649" v="1145" actId="164"/>
          <ac:spMkLst>
            <pc:docMk/>
            <pc:sldMk cId="1555314843" sldId="4314"/>
            <ac:spMk id="33" creationId="{1B0C21C0-538E-38CF-6D72-D1034AF32CFA}"/>
          </ac:spMkLst>
        </pc:spChg>
        <pc:spChg chg="mod">
          <ac:chgData name="Sudarshan Chakravarthi" userId="9632d19e-631d-46a5-9e9a-d9cc496f17d0" providerId="ADAL" clId="{DEC9FF4B-A02A-4448-929B-1FC8D322BBAA}" dt="2022-08-22T11:29:33.649" v="1145" actId="164"/>
          <ac:spMkLst>
            <pc:docMk/>
            <pc:sldMk cId="1555314843" sldId="4314"/>
            <ac:spMk id="34" creationId="{A7CB1428-C092-73A3-8DD6-15B081B1077D}"/>
          </ac:spMkLst>
        </pc:spChg>
        <pc:spChg chg="mod">
          <ac:chgData name="Sudarshan Chakravarthi" userId="9632d19e-631d-46a5-9e9a-d9cc496f17d0" providerId="ADAL" clId="{DEC9FF4B-A02A-4448-929B-1FC8D322BBAA}" dt="2022-08-22T11:29:33.649" v="1145" actId="164"/>
          <ac:spMkLst>
            <pc:docMk/>
            <pc:sldMk cId="1555314843" sldId="4314"/>
            <ac:spMk id="35" creationId="{956F1849-1347-6691-A7CF-069446E2134A}"/>
          </ac:spMkLst>
        </pc:spChg>
        <pc:spChg chg="mod">
          <ac:chgData name="Sudarshan Chakravarthi" userId="9632d19e-631d-46a5-9e9a-d9cc496f17d0" providerId="ADAL" clId="{DEC9FF4B-A02A-4448-929B-1FC8D322BBAA}" dt="2022-08-22T11:29:33.649" v="1145" actId="164"/>
          <ac:spMkLst>
            <pc:docMk/>
            <pc:sldMk cId="1555314843" sldId="4314"/>
            <ac:spMk id="36" creationId="{64FED2BE-85EA-FBFE-BAC3-8192F881D250}"/>
          </ac:spMkLst>
        </pc:spChg>
        <pc:spChg chg="mod">
          <ac:chgData name="Sudarshan Chakravarthi" userId="9632d19e-631d-46a5-9e9a-d9cc496f17d0" providerId="ADAL" clId="{DEC9FF4B-A02A-4448-929B-1FC8D322BBAA}" dt="2022-08-22T11:29:33.649" v="1145" actId="164"/>
          <ac:spMkLst>
            <pc:docMk/>
            <pc:sldMk cId="1555314843" sldId="4314"/>
            <ac:spMk id="37" creationId="{658B8897-D63A-64A3-65B9-A798AF92774A}"/>
          </ac:spMkLst>
        </pc:spChg>
        <pc:spChg chg="mod">
          <ac:chgData name="Sudarshan Chakravarthi" userId="9632d19e-631d-46a5-9e9a-d9cc496f17d0" providerId="ADAL" clId="{DEC9FF4B-A02A-4448-929B-1FC8D322BBAA}" dt="2022-08-22T11:29:33.649" v="1145" actId="164"/>
          <ac:spMkLst>
            <pc:docMk/>
            <pc:sldMk cId="1555314843" sldId="4314"/>
            <ac:spMk id="38" creationId="{F7459C6E-011A-F19E-A577-CA1DC09B73A0}"/>
          </ac:spMkLst>
        </pc:spChg>
        <pc:spChg chg="mod">
          <ac:chgData name="Sudarshan Chakravarthi" userId="9632d19e-631d-46a5-9e9a-d9cc496f17d0" providerId="ADAL" clId="{DEC9FF4B-A02A-4448-929B-1FC8D322BBAA}" dt="2022-08-22T11:29:33.649" v="1145" actId="164"/>
          <ac:spMkLst>
            <pc:docMk/>
            <pc:sldMk cId="1555314843" sldId="4314"/>
            <ac:spMk id="39" creationId="{CC18C738-51E8-88C8-44F8-88797D294E11}"/>
          </ac:spMkLst>
        </pc:spChg>
        <pc:spChg chg="mod">
          <ac:chgData name="Sudarshan Chakravarthi" userId="9632d19e-631d-46a5-9e9a-d9cc496f17d0" providerId="ADAL" clId="{DEC9FF4B-A02A-4448-929B-1FC8D322BBAA}" dt="2022-08-22T11:29:33.649" v="1145" actId="164"/>
          <ac:spMkLst>
            <pc:docMk/>
            <pc:sldMk cId="1555314843" sldId="4314"/>
            <ac:spMk id="40" creationId="{5AB2DFF3-F2B9-E1A6-9523-EA4266A6B5A8}"/>
          </ac:spMkLst>
        </pc:spChg>
        <pc:spChg chg="mod">
          <ac:chgData name="Sudarshan Chakravarthi" userId="9632d19e-631d-46a5-9e9a-d9cc496f17d0" providerId="ADAL" clId="{DEC9FF4B-A02A-4448-929B-1FC8D322BBAA}" dt="2022-08-22T11:29:33.649" v="1145" actId="164"/>
          <ac:spMkLst>
            <pc:docMk/>
            <pc:sldMk cId="1555314843" sldId="4314"/>
            <ac:spMk id="41" creationId="{3E6FC2CF-C4A9-842F-5F53-29294CF935D0}"/>
          </ac:spMkLst>
        </pc:spChg>
        <pc:spChg chg="mod">
          <ac:chgData name="Sudarshan Chakravarthi" userId="9632d19e-631d-46a5-9e9a-d9cc496f17d0" providerId="ADAL" clId="{DEC9FF4B-A02A-4448-929B-1FC8D322BBAA}" dt="2022-08-22T11:29:33.649" v="1145" actId="164"/>
          <ac:spMkLst>
            <pc:docMk/>
            <pc:sldMk cId="1555314843" sldId="4314"/>
            <ac:spMk id="42" creationId="{40D9816A-519F-E97E-1575-CC72D6675310}"/>
          </ac:spMkLst>
        </pc:spChg>
        <pc:spChg chg="mod">
          <ac:chgData name="Sudarshan Chakravarthi" userId="9632d19e-631d-46a5-9e9a-d9cc496f17d0" providerId="ADAL" clId="{DEC9FF4B-A02A-4448-929B-1FC8D322BBAA}" dt="2022-08-22T11:29:33.649" v="1145" actId="164"/>
          <ac:spMkLst>
            <pc:docMk/>
            <pc:sldMk cId="1555314843" sldId="4314"/>
            <ac:spMk id="43" creationId="{BC931247-31B6-5824-8816-FB8C0D332A45}"/>
          </ac:spMkLst>
        </pc:spChg>
        <pc:spChg chg="mod">
          <ac:chgData name="Sudarshan Chakravarthi" userId="9632d19e-631d-46a5-9e9a-d9cc496f17d0" providerId="ADAL" clId="{DEC9FF4B-A02A-4448-929B-1FC8D322BBAA}" dt="2022-08-22T11:29:33.649" v="1145" actId="164"/>
          <ac:spMkLst>
            <pc:docMk/>
            <pc:sldMk cId="1555314843" sldId="4314"/>
            <ac:spMk id="44" creationId="{CEAC4E6D-B293-E692-3DAF-C54E37D8B1E6}"/>
          </ac:spMkLst>
        </pc:spChg>
        <pc:spChg chg="mod">
          <ac:chgData name="Sudarshan Chakravarthi" userId="9632d19e-631d-46a5-9e9a-d9cc496f17d0" providerId="ADAL" clId="{DEC9FF4B-A02A-4448-929B-1FC8D322BBAA}" dt="2022-08-22T11:29:33.649" v="1145" actId="164"/>
          <ac:spMkLst>
            <pc:docMk/>
            <pc:sldMk cId="1555314843" sldId="4314"/>
            <ac:spMk id="45" creationId="{E006FB0E-D9F1-2DFA-BD1F-6B5E38748006}"/>
          </ac:spMkLst>
        </pc:spChg>
        <pc:spChg chg="mod">
          <ac:chgData name="Sudarshan Chakravarthi" userId="9632d19e-631d-46a5-9e9a-d9cc496f17d0" providerId="ADAL" clId="{DEC9FF4B-A02A-4448-929B-1FC8D322BBAA}" dt="2022-08-22T11:29:33.649" v="1145" actId="164"/>
          <ac:spMkLst>
            <pc:docMk/>
            <pc:sldMk cId="1555314843" sldId="4314"/>
            <ac:spMk id="46" creationId="{8C642480-47F2-3EC1-F8D8-156BBB48CF33}"/>
          </ac:spMkLst>
        </pc:spChg>
        <pc:spChg chg="mod">
          <ac:chgData name="Sudarshan Chakravarthi" userId="9632d19e-631d-46a5-9e9a-d9cc496f17d0" providerId="ADAL" clId="{DEC9FF4B-A02A-4448-929B-1FC8D322BBAA}" dt="2022-08-22T11:29:33.649" v="1145" actId="164"/>
          <ac:spMkLst>
            <pc:docMk/>
            <pc:sldMk cId="1555314843" sldId="4314"/>
            <ac:spMk id="47" creationId="{41F4D0CA-9083-B971-97E8-0501E3BB201C}"/>
          </ac:spMkLst>
        </pc:spChg>
        <pc:spChg chg="mod">
          <ac:chgData name="Sudarshan Chakravarthi" userId="9632d19e-631d-46a5-9e9a-d9cc496f17d0" providerId="ADAL" clId="{DEC9FF4B-A02A-4448-929B-1FC8D322BBAA}" dt="2022-08-22T11:29:33.649" v="1145" actId="164"/>
          <ac:spMkLst>
            <pc:docMk/>
            <pc:sldMk cId="1555314843" sldId="4314"/>
            <ac:spMk id="48" creationId="{A721FD44-C923-E3E6-B9A4-70C4400CF5C9}"/>
          </ac:spMkLst>
        </pc:spChg>
        <pc:spChg chg="mod">
          <ac:chgData name="Sudarshan Chakravarthi" userId="9632d19e-631d-46a5-9e9a-d9cc496f17d0" providerId="ADAL" clId="{DEC9FF4B-A02A-4448-929B-1FC8D322BBAA}" dt="2022-08-22T11:29:33.649" v="1145" actId="164"/>
          <ac:spMkLst>
            <pc:docMk/>
            <pc:sldMk cId="1555314843" sldId="4314"/>
            <ac:spMk id="49" creationId="{068EEA03-E92F-D31F-4D66-E7915BAC441E}"/>
          </ac:spMkLst>
        </pc:spChg>
        <pc:spChg chg="mod">
          <ac:chgData name="Sudarshan Chakravarthi" userId="9632d19e-631d-46a5-9e9a-d9cc496f17d0" providerId="ADAL" clId="{DEC9FF4B-A02A-4448-929B-1FC8D322BBAA}" dt="2022-08-22T11:29:33.649" v="1145" actId="164"/>
          <ac:spMkLst>
            <pc:docMk/>
            <pc:sldMk cId="1555314843" sldId="4314"/>
            <ac:spMk id="50" creationId="{9B49F51B-B07E-3CF9-737B-545ACA03CA1B}"/>
          </ac:spMkLst>
        </pc:spChg>
        <pc:spChg chg="mod">
          <ac:chgData name="Sudarshan Chakravarthi" userId="9632d19e-631d-46a5-9e9a-d9cc496f17d0" providerId="ADAL" clId="{DEC9FF4B-A02A-4448-929B-1FC8D322BBAA}" dt="2022-08-22T11:29:33.649" v="1145" actId="164"/>
          <ac:spMkLst>
            <pc:docMk/>
            <pc:sldMk cId="1555314843" sldId="4314"/>
            <ac:spMk id="51" creationId="{065813AC-6B34-A0C4-CFAA-4BFB41460A9A}"/>
          </ac:spMkLst>
        </pc:spChg>
        <pc:spChg chg="mod">
          <ac:chgData name="Sudarshan Chakravarthi" userId="9632d19e-631d-46a5-9e9a-d9cc496f17d0" providerId="ADAL" clId="{DEC9FF4B-A02A-4448-929B-1FC8D322BBAA}" dt="2022-08-22T11:29:33.649" v="1145" actId="164"/>
          <ac:spMkLst>
            <pc:docMk/>
            <pc:sldMk cId="1555314843" sldId="4314"/>
            <ac:spMk id="52" creationId="{D17BE52E-1CBD-60C6-95FC-58C5CC08D2E0}"/>
          </ac:spMkLst>
        </pc:spChg>
        <pc:spChg chg="mod">
          <ac:chgData name="Sudarshan Chakravarthi" userId="9632d19e-631d-46a5-9e9a-d9cc496f17d0" providerId="ADAL" clId="{DEC9FF4B-A02A-4448-929B-1FC8D322BBAA}" dt="2022-08-22T11:29:33.649" v="1145" actId="164"/>
          <ac:spMkLst>
            <pc:docMk/>
            <pc:sldMk cId="1555314843" sldId="4314"/>
            <ac:spMk id="64" creationId="{22549D33-FECE-1648-E15B-2E58BBBB118C}"/>
          </ac:spMkLst>
        </pc:spChg>
        <pc:spChg chg="mod">
          <ac:chgData name="Sudarshan Chakravarthi" userId="9632d19e-631d-46a5-9e9a-d9cc496f17d0" providerId="ADAL" clId="{DEC9FF4B-A02A-4448-929B-1FC8D322BBAA}" dt="2022-08-22T11:29:33.649" v="1145" actId="164"/>
          <ac:spMkLst>
            <pc:docMk/>
            <pc:sldMk cId="1555314843" sldId="4314"/>
            <ac:spMk id="65" creationId="{207FD65D-8DE5-ACB7-451F-FAF3E4C670D7}"/>
          </ac:spMkLst>
        </pc:spChg>
        <pc:spChg chg="mod">
          <ac:chgData name="Sudarshan Chakravarthi" userId="9632d19e-631d-46a5-9e9a-d9cc496f17d0" providerId="ADAL" clId="{DEC9FF4B-A02A-4448-929B-1FC8D322BBAA}" dt="2022-08-22T11:29:33.649" v="1145" actId="164"/>
          <ac:spMkLst>
            <pc:docMk/>
            <pc:sldMk cId="1555314843" sldId="4314"/>
            <ac:spMk id="66" creationId="{399C9819-7FFC-D4DD-3807-E459BDEF37B4}"/>
          </ac:spMkLst>
        </pc:spChg>
        <pc:spChg chg="mod">
          <ac:chgData name="Sudarshan Chakravarthi" userId="9632d19e-631d-46a5-9e9a-d9cc496f17d0" providerId="ADAL" clId="{DEC9FF4B-A02A-4448-929B-1FC8D322BBAA}" dt="2022-08-22T11:29:33.649" v="1145" actId="164"/>
          <ac:spMkLst>
            <pc:docMk/>
            <pc:sldMk cId="1555314843" sldId="4314"/>
            <ac:spMk id="67" creationId="{DF6C8CF1-5B0C-9F36-2FC2-D45144F32D2F}"/>
          </ac:spMkLst>
        </pc:spChg>
        <pc:spChg chg="mod">
          <ac:chgData name="Sudarshan Chakravarthi" userId="9632d19e-631d-46a5-9e9a-d9cc496f17d0" providerId="ADAL" clId="{DEC9FF4B-A02A-4448-929B-1FC8D322BBAA}" dt="2022-08-22T11:29:33.649" v="1145" actId="164"/>
          <ac:spMkLst>
            <pc:docMk/>
            <pc:sldMk cId="1555314843" sldId="4314"/>
            <ac:spMk id="68" creationId="{4C5CFA7A-4581-A984-AAFC-85EF807AA852}"/>
          </ac:spMkLst>
        </pc:spChg>
        <pc:spChg chg="mod">
          <ac:chgData name="Sudarshan Chakravarthi" userId="9632d19e-631d-46a5-9e9a-d9cc496f17d0" providerId="ADAL" clId="{DEC9FF4B-A02A-4448-929B-1FC8D322BBAA}" dt="2022-08-22T11:29:33.649" v="1145" actId="164"/>
          <ac:spMkLst>
            <pc:docMk/>
            <pc:sldMk cId="1555314843" sldId="4314"/>
            <ac:spMk id="69" creationId="{92A4BDD1-4988-351A-3D6B-838705643B99}"/>
          </ac:spMkLst>
        </pc:spChg>
        <pc:spChg chg="mod">
          <ac:chgData name="Sudarshan Chakravarthi" userId="9632d19e-631d-46a5-9e9a-d9cc496f17d0" providerId="ADAL" clId="{DEC9FF4B-A02A-4448-929B-1FC8D322BBAA}" dt="2022-08-22T11:29:33.649" v="1145" actId="164"/>
          <ac:spMkLst>
            <pc:docMk/>
            <pc:sldMk cId="1555314843" sldId="4314"/>
            <ac:spMk id="70" creationId="{496E870F-0C1A-195A-59D6-F9990A14FA6C}"/>
          </ac:spMkLst>
        </pc:spChg>
        <pc:spChg chg="mod">
          <ac:chgData name="Sudarshan Chakravarthi" userId="9632d19e-631d-46a5-9e9a-d9cc496f17d0" providerId="ADAL" clId="{DEC9FF4B-A02A-4448-929B-1FC8D322BBAA}" dt="2022-08-22T11:29:33.649" v="1145" actId="164"/>
          <ac:spMkLst>
            <pc:docMk/>
            <pc:sldMk cId="1555314843" sldId="4314"/>
            <ac:spMk id="71" creationId="{F1412736-03EF-1CC1-4CA8-C7163FE5589D}"/>
          </ac:spMkLst>
        </pc:spChg>
        <pc:spChg chg="mod">
          <ac:chgData name="Sudarshan Chakravarthi" userId="9632d19e-631d-46a5-9e9a-d9cc496f17d0" providerId="ADAL" clId="{DEC9FF4B-A02A-4448-929B-1FC8D322BBAA}" dt="2022-08-22T11:29:33.649" v="1145" actId="164"/>
          <ac:spMkLst>
            <pc:docMk/>
            <pc:sldMk cId="1555314843" sldId="4314"/>
            <ac:spMk id="72" creationId="{EE203F21-68D2-D46C-8FE3-026229C3E27D}"/>
          </ac:spMkLst>
        </pc:spChg>
        <pc:spChg chg="mod">
          <ac:chgData name="Sudarshan Chakravarthi" userId="9632d19e-631d-46a5-9e9a-d9cc496f17d0" providerId="ADAL" clId="{DEC9FF4B-A02A-4448-929B-1FC8D322BBAA}" dt="2022-08-22T11:29:33.649" v="1145" actId="164"/>
          <ac:spMkLst>
            <pc:docMk/>
            <pc:sldMk cId="1555314843" sldId="4314"/>
            <ac:spMk id="73" creationId="{8823363B-B5EE-8275-A371-820E95C2025F}"/>
          </ac:spMkLst>
        </pc:spChg>
        <pc:spChg chg="mod">
          <ac:chgData name="Sudarshan Chakravarthi" userId="9632d19e-631d-46a5-9e9a-d9cc496f17d0" providerId="ADAL" clId="{DEC9FF4B-A02A-4448-929B-1FC8D322BBAA}" dt="2022-08-22T11:29:33.649" v="1145" actId="164"/>
          <ac:spMkLst>
            <pc:docMk/>
            <pc:sldMk cId="1555314843" sldId="4314"/>
            <ac:spMk id="74" creationId="{D8E0DE33-9CBE-0675-3851-A842C672CAFE}"/>
          </ac:spMkLst>
        </pc:spChg>
        <pc:spChg chg="mod">
          <ac:chgData name="Sudarshan Chakravarthi" userId="9632d19e-631d-46a5-9e9a-d9cc496f17d0" providerId="ADAL" clId="{DEC9FF4B-A02A-4448-929B-1FC8D322BBAA}" dt="2022-08-22T11:29:33.649" v="1145" actId="164"/>
          <ac:spMkLst>
            <pc:docMk/>
            <pc:sldMk cId="1555314843" sldId="4314"/>
            <ac:spMk id="75" creationId="{04E79035-E8DC-B12A-C49F-8A8249E79CC7}"/>
          </ac:spMkLst>
        </pc:spChg>
        <pc:grpChg chg="add mod">
          <ac:chgData name="Sudarshan Chakravarthi" userId="9632d19e-631d-46a5-9e9a-d9cc496f17d0" providerId="ADAL" clId="{DEC9FF4B-A02A-4448-929B-1FC8D322BBAA}" dt="2022-08-22T11:29:33.649" v="1145" actId="164"/>
          <ac:grpSpMkLst>
            <pc:docMk/>
            <pc:sldMk cId="1555314843" sldId="4314"/>
            <ac:grpSpMk id="57" creationId="{E05A378B-4E27-E741-5D28-0E321443BDDE}"/>
          </ac:grpSpMkLst>
        </pc:grpChg>
        <pc:picChg chg="del">
          <ac:chgData name="Sudarshan Chakravarthi" userId="9632d19e-631d-46a5-9e9a-d9cc496f17d0" providerId="ADAL" clId="{DEC9FF4B-A02A-4448-929B-1FC8D322BBAA}" dt="2022-08-22T11:28:04.122" v="1129" actId="478"/>
          <ac:picMkLst>
            <pc:docMk/>
            <pc:sldMk cId="1555314843" sldId="4314"/>
            <ac:picMk id="54" creationId="{259549BA-3A6C-FCE3-7EEA-FE497AB032DF}"/>
          </ac:picMkLst>
        </pc:picChg>
        <pc:picChg chg="add mod">
          <ac:chgData name="Sudarshan Chakravarthi" userId="9632d19e-631d-46a5-9e9a-d9cc496f17d0" providerId="ADAL" clId="{DEC9FF4B-A02A-4448-929B-1FC8D322BBAA}" dt="2022-08-22T11:28:33.037" v="1135" actId="1076"/>
          <ac:picMkLst>
            <pc:docMk/>
            <pc:sldMk cId="1555314843" sldId="4314"/>
            <ac:picMk id="55" creationId="{26BAA5F1-262B-23FF-316C-1043A1500A66}"/>
          </ac:picMkLst>
        </pc:picChg>
        <pc:picChg chg="mod">
          <ac:chgData name="Sudarshan Chakravarthi" userId="9632d19e-631d-46a5-9e9a-d9cc496f17d0" providerId="ADAL" clId="{DEC9FF4B-A02A-4448-929B-1FC8D322BBAA}" dt="2022-08-22T11:29:33.649" v="1145" actId="164"/>
          <ac:picMkLst>
            <pc:docMk/>
            <pc:sldMk cId="1555314843" sldId="4314"/>
            <ac:picMk id="56" creationId="{59794AF8-2C1D-E7F2-2D05-BB7FD8124188}"/>
          </ac:picMkLst>
        </pc:picChg>
        <pc:picChg chg="mod">
          <ac:chgData name="Sudarshan Chakravarthi" userId="9632d19e-631d-46a5-9e9a-d9cc496f17d0" providerId="ADAL" clId="{DEC9FF4B-A02A-4448-929B-1FC8D322BBAA}" dt="2022-08-22T11:29:33.649" v="1145" actId="164"/>
          <ac:picMkLst>
            <pc:docMk/>
            <pc:sldMk cId="1555314843" sldId="4314"/>
            <ac:picMk id="61" creationId="{F00D52C0-B622-962C-D4C0-ABAD4AEF9446}"/>
          </ac:picMkLst>
        </pc:picChg>
        <pc:picChg chg="mod">
          <ac:chgData name="Sudarshan Chakravarthi" userId="9632d19e-631d-46a5-9e9a-d9cc496f17d0" providerId="ADAL" clId="{DEC9FF4B-A02A-4448-929B-1FC8D322BBAA}" dt="2022-08-22T11:29:33.649" v="1145" actId="164"/>
          <ac:picMkLst>
            <pc:docMk/>
            <pc:sldMk cId="1555314843" sldId="4314"/>
            <ac:picMk id="62" creationId="{ACEDC80A-77E4-4BCE-E994-F92E5E636656}"/>
          </ac:picMkLst>
        </pc:picChg>
        <pc:picChg chg="mod">
          <ac:chgData name="Sudarshan Chakravarthi" userId="9632d19e-631d-46a5-9e9a-d9cc496f17d0" providerId="ADAL" clId="{DEC9FF4B-A02A-4448-929B-1FC8D322BBAA}" dt="2022-08-22T11:29:33.649" v="1145" actId="164"/>
          <ac:picMkLst>
            <pc:docMk/>
            <pc:sldMk cId="1555314843" sldId="4314"/>
            <ac:picMk id="76" creationId="{9B01E64F-0EDF-61DF-4AA5-C826AFFD87E2}"/>
          </ac:picMkLst>
        </pc:picChg>
      </pc:sldChg>
      <pc:sldChg chg="addSp delSp modSp mod ord">
        <pc:chgData name="Sudarshan Chakravarthi" userId="9632d19e-631d-46a5-9e9a-d9cc496f17d0" providerId="ADAL" clId="{DEC9FF4B-A02A-4448-929B-1FC8D322BBAA}" dt="2022-08-22T11:35:29.004" v="1211"/>
        <pc:sldMkLst>
          <pc:docMk/>
          <pc:sldMk cId="1359538764" sldId="4315"/>
        </pc:sldMkLst>
        <pc:spChg chg="mod">
          <ac:chgData name="Sudarshan Chakravarthi" userId="9632d19e-631d-46a5-9e9a-d9cc496f17d0" providerId="ADAL" clId="{DEC9FF4B-A02A-4448-929B-1FC8D322BBAA}" dt="2022-08-22T11:28:55.184" v="1137" actId="404"/>
          <ac:spMkLst>
            <pc:docMk/>
            <pc:sldMk cId="1359538764" sldId="4315"/>
            <ac:spMk id="4" creationId="{BD8384FD-DF8B-5E77-91A5-743A038FA584}"/>
          </ac:spMkLst>
        </pc:spChg>
        <pc:spChg chg="mod">
          <ac:chgData name="Sudarshan Chakravarthi" userId="9632d19e-631d-46a5-9e9a-d9cc496f17d0" providerId="ADAL" clId="{DEC9FF4B-A02A-4448-929B-1FC8D322BBAA}" dt="2022-08-22T11:29:26.532" v="1144" actId="164"/>
          <ac:spMkLst>
            <pc:docMk/>
            <pc:sldMk cId="1359538764" sldId="4315"/>
            <ac:spMk id="5" creationId="{BF3F153C-63CC-127D-3B83-46DEFE1559E6}"/>
          </ac:spMkLst>
        </pc:spChg>
        <pc:spChg chg="mod">
          <ac:chgData name="Sudarshan Chakravarthi" userId="9632d19e-631d-46a5-9e9a-d9cc496f17d0" providerId="ADAL" clId="{DEC9FF4B-A02A-4448-929B-1FC8D322BBAA}" dt="2022-08-22T11:29:26.532" v="1144" actId="164"/>
          <ac:spMkLst>
            <pc:docMk/>
            <pc:sldMk cId="1359538764" sldId="4315"/>
            <ac:spMk id="6" creationId="{546FA5C5-598F-5F42-6BFB-CAE326AE0E88}"/>
          </ac:spMkLst>
        </pc:spChg>
        <pc:spChg chg="mod">
          <ac:chgData name="Sudarshan Chakravarthi" userId="9632d19e-631d-46a5-9e9a-d9cc496f17d0" providerId="ADAL" clId="{DEC9FF4B-A02A-4448-929B-1FC8D322BBAA}" dt="2022-08-22T11:29:26.532" v="1144" actId="164"/>
          <ac:spMkLst>
            <pc:docMk/>
            <pc:sldMk cId="1359538764" sldId="4315"/>
            <ac:spMk id="7" creationId="{DCC80362-45AD-FE72-DE7F-2A92E0572610}"/>
          </ac:spMkLst>
        </pc:spChg>
        <pc:spChg chg="mod">
          <ac:chgData name="Sudarshan Chakravarthi" userId="9632d19e-631d-46a5-9e9a-d9cc496f17d0" providerId="ADAL" clId="{DEC9FF4B-A02A-4448-929B-1FC8D322BBAA}" dt="2022-08-22T11:29:26.532" v="1144" actId="164"/>
          <ac:spMkLst>
            <pc:docMk/>
            <pc:sldMk cId="1359538764" sldId="4315"/>
            <ac:spMk id="8" creationId="{8B5BFF57-32DF-B3CE-5013-FCD6887B2A44}"/>
          </ac:spMkLst>
        </pc:spChg>
        <pc:spChg chg="mod">
          <ac:chgData name="Sudarshan Chakravarthi" userId="9632d19e-631d-46a5-9e9a-d9cc496f17d0" providerId="ADAL" clId="{DEC9FF4B-A02A-4448-929B-1FC8D322BBAA}" dt="2022-08-22T11:29:26.532" v="1144" actId="164"/>
          <ac:spMkLst>
            <pc:docMk/>
            <pc:sldMk cId="1359538764" sldId="4315"/>
            <ac:spMk id="9" creationId="{4FCA1BE2-3886-BB4A-AC5D-98DC104B2454}"/>
          </ac:spMkLst>
        </pc:spChg>
        <pc:spChg chg="mod">
          <ac:chgData name="Sudarshan Chakravarthi" userId="9632d19e-631d-46a5-9e9a-d9cc496f17d0" providerId="ADAL" clId="{DEC9FF4B-A02A-4448-929B-1FC8D322BBAA}" dt="2022-08-22T11:29:26.532" v="1144" actId="164"/>
          <ac:spMkLst>
            <pc:docMk/>
            <pc:sldMk cId="1359538764" sldId="4315"/>
            <ac:spMk id="10" creationId="{218CB064-DEA6-1BAF-B53A-BB550D90EA0E}"/>
          </ac:spMkLst>
        </pc:spChg>
        <pc:spChg chg="mod">
          <ac:chgData name="Sudarshan Chakravarthi" userId="9632d19e-631d-46a5-9e9a-d9cc496f17d0" providerId="ADAL" clId="{DEC9FF4B-A02A-4448-929B-1FC8D322BBAA}" dt="2022-08-22T11:29:26.532" v="1144" actId="164"/>
          <ac:spMkLst>
            <pc:docMk/>
            <pc:sldMk cId="1359538764" sldId="4315"/>
            <ac:spMk id="11" creationId="{3637DD60-DE1B-53C7-1F55-76FDC4AE9727}"/>
          </ac:spMkLst>
        </pc:spChg>
        <pc:spChg chg="mod">
          <ac:chgData name="Sudarshan Chakravarthi" userId="9632d19e-631d-46a5-9e9a-d9cc496f17d0" providerId="ADAL" clId="{DEC9FF4B-A02A-4448-929B-1FC8D322BBAA}" dt="2022-08-22T11:29:26.532" v="1144" actId="164"/>
          <ac:spMkLst>
            <pc:docMk/>
            <pc:sldMk cId="1359538764" sldId="4315"/>
            <ac:spMk id="12" creationId="{05CACF29-0A7E-5FE0-3873-C3B1CECC2370}"/>
          </ac:spMkLst>
        </pc:spChg>
        <pc:spChg chg="mod">
          <ac:chgData name="Sudarshan Chakravarthi" userId="9632d19e-631d-46a5-9e9a-d9cc496f17d0" providerId="ADAL" clId="{DEC9FF4B-A02A-4448-929B-1FC8D322BBAA}" dt="2022-08-22T11:29:26.532" v="1144" actId="164"/>
          <ac:spMkLst>
            <pc:docMk/>
            <pc:sldMk cId="1359538764" sldId="4315"/>
            <ac:spMk id="13" creationId="{98DCCB36-75E0-4BD5-EAC0-0CD449AC787D}"/>
          </ac:spMkLst>
        </pc:spChg>
        <pc:spChg chg="mod">
          <ac:chgData name="Sudarshan Chakravarthi" userId="9632d19e-631d-46a5-9e9a-d9cc496f17d0" providerId="ADAL" clId="{DEC9FF4B-A02A-4448-929B-1FC8D322BBAA}" dt="2022-08-22T11:29:26.532" v="1144" actId="164"/>
          <ac:spMkLst>
            <pc:docMk/>
            <pc:sldMk cId="1359538764" sldId="4315"/>
            <ac:spMk id="14" creationId="{1670F7A9-1A80-A130-4279-313AFDC0CC9E}"/>
          </ac:spMkLst>
        </pc:spChg>
        <pc:spChg chg="mod">
          <ac:chgData name="Sudarshan Chakravarthi" userId="9632d19e-631d-46a5-9e9a-d9cc496f17d0" providerId="ADAL" clId="{DEC9FF4B-A02A-4448-929B-1FC8D322BBAA}" dt="2022-08-22T11:29:26.532" v="1144" actId="164"/>
          <ac:spMkLst>
            <pc:docMk/>
            <pc:sldMk cId="1359538764" sldId="4315"/>
            <ac:spMk id="15" creationId="{6FF6B59E-6101-F7CE-1CBA-6A50275B966B}"/>
          </ac:spMkLst>
        </pc:spChg>
        <pc:spChg chg="mod">
          <ac:chgData name="Sudarshan Chakravarthi" userId="9632d19e-631d-46a5-9e9a-d9cc496f17d0" providerId="ADAL" clId="{DEC9FF4B-A02A-4448-929B-1FC8D322BBAA}" dt="2022-08-22T11:29:26.532" v="1144" actId="164"/>
          <ac:spMkLst>
            <pc:docMk/>
            <pc:sldMk cId="1359538764" sldId="4315"/>
            <ac:spMk id="16" creationId="{0FF33D30-2A2F-0553-26A3-E3419E841DED}"/>
          </ac:spMkLst>
        </pc:spChg>
        <pc:spChg chg="mod">
          <ac:chgData name="Sudarshan Chakravarthi" userId="9632d19e-631d-46a5-9e9a-d9cc496f17d0" providerId="ADAL" clId="{DEC9FF4B-A02A-4448-929B-1FC8D322BBAA}" dt="2022-08-22T11:29:26.532" v="1144" actId="164"/>
          <ac:spMkLst>
            <pc:docMk/>
            <pc:sldMk cId="1359538764" sldId="4315"/>
            <ac:spMk id="17" creationId="{C6A373BB-4866-6C3F-8462-2C7DF5C64937}"/>
          </ac:spMkLst>
        </pc:spChg>
        <pc:spChg chg="mod">
          <ac:chgData name="Sudarshan Chakravarthi" userId="9632d19e-631d-46a5-9e9a-d9cc496f17d0" providerId="ADAL" clId="{DEC9FF4B-A02A-4448-929B-1FC8D322BBAA}" dt="2022-08-22T11:29:26.532" v="1144" actId="164"/>
          <ac:spMkLst>
            <pc:docMk/>
            <pc:sldMk cId="1359538764" sldId="4315"/>
            <ac:spMk id="18" creationId="{528F2072-FD36-AB91-85A3-BAD93CC35A33}"/>
          </ac:spMkLst>
        </pc:spChg>
        <pc:spChg chg="mod">
          <ac:chgData name="Sudarshan Chakravarthi" userId="9632d19e-631d-46a5-9e9a-d9cc496f17d0" providerId="ADAL" clId="{DEC9FF4B-A02A-4448-929B-1FC8D322BBAA}" dt="2022-08-22T11:29:26.532" v="1144" actId="164"/>
          <ac:spMkLst>
            <pc:docMk/>
            <pc:sldMk cId="1359538764" sldId="4315"/>
            <ac:spMk id="19" creationId="{E06A304A-318D-6A00-E0AF-E710F69FED17}"/>
          </ac:spMkLst>
        </pc:spChg>
        <pc:spChg chg="mod">
          <ac:chgData name="Sudarshan Chakravarthi" userId="9632d19e-631d-46a5-9e9a-d9cc496f17d0" providerId="ADAL" clId="{DEC9FF4B-A02A-4448-929B-1FC8D322BBAA}" dt="2022-08-22T11:29:26.532" v="1144" actId="164"/>
          <ac:spMkLst>
            <pc:docMk/>
            <pc:sldMk cId="1359538764" sldId="4315"/>
            <ac:spMk id="20" creationId="{742E5359-54AF-D2BE-7FE6-62354D9CF159}"/>
          </ac:spMkLst>
        </pc:spChg>
        <pc:spChg chg="mod">
          <ac:chgData name="Sudarshan Chakravarthi" userId="9632d19e-631d-46a5-9e9a-d9cc496f17d0" providerId="ADAL" clId="{DEC9FF4B-A02A-4448-929B-1FC8D322BBAA}" dt="2022-08-22T11:29:26.532" v="1144" actId="164"/>
          <ac:spMkLst>
            <pc:docMk/>
            <pc:sldMk cId="1359538764" sldId="4315"/>
            <ac:spMk id="21" creationId="{7780788A-ADF8-9DAB-F6A5-1D6223BE9EF9}"/>
          </ac:spMkLst>
        </pc:spChg>
        <pc:spChg chg="mod">
          <ac:chgData name="Sudarshan Chakravarthi" userId="9632d19e-631d-46a5-9e9a-d9cc496f17d0" providerId="ADAL" clId="{DEC9FF4B-A02A-4448-929B-1FC8D322BBAA}" dt="2022-08-22T11:29:26.532" v="1144" actId="164"/>
          <ac:spMkLst>
            <pc:docMk/>
            <pc:sldMk cId="1359538764" sldId="4315"/>
            <ac:spMk id="22" creationId="{D166F766-8788-78A1-62DD-DDDF71A4881D}"/>
          </ac:spMkLst>
        </pc:spChg>
        <pc:spChg chg="mod">
          <ac:chgData name="Sudarshan Chakravarthi" userId="9632d19e-631d-46a5-9e9a-d9cc496f17d0" providerId="ADAL" clId="{DEC9FF4B-A02A-4448-929B-1FC8D322BBAA}" dt="2022-08-22T11:29:26.532" v="1144" actId="164"/>
          <ac:spMkLst>
            <pc:docMk/>
            <pc:sldMk cId="1359538764" sldId="4315"/>
            <ac:spMk id="23" creationId="{B761248B-00F2-1BB9-DF29-A06C6C73A33C}"/>
          </ac:spMkLst>
        </pc:spChg>
        <pc:spChg chg="mod">
          <ac:chgData name="Sudarshan Chakravarthi" userId="9632d19e-631d-46a5-9e9a-d9cc496f17d0" providerId="ADAL" clId="{DEC9FF4B-A02A-4448-929B-1FC8D322BBAA}" dt="2022-08-22T11:29:26.532" v="1144" actId="164"/>
          <ac:spMkLst>
            <pc:docMk/>
            <pc:sldMk cId="1359538764" sldId="4315"/>
            <ac:spMk id="24" creationId="{A2C02800-2199-F0C0-0BAF-78E4B0FBDCC2}"/>
          </ac:spMkLst>
        </pc:spChg>
        <pc:spChg chg="mod">
          <ac:chgData name="Sudarshan Chakravarthi" userId="9632d19e-631d-46a5-9e9a-d9cc496f17d0" providerId="ADAL" clId="{DEC9FF4B-A02A-4448-929B-1FC8D322BBAA}" dt="2022-08-22T11:29:26.532" v="1144" actId="164"/>
          <ac:spMkLst>
            <pc:docMk/>
            <pc:sldMk cId="1359538764" sldId="4315"/>
            <ac:spMk id="25" creationId="{93A69862-11A7-EBE4-4999-44B95A377F1C}"/>
          </ac:spMkLst>
        </pc:spChg>
        <pc:spChg chg="mod">
          <ac:chgData name="Sudarshan Chakravarthi" userId="9632d19e-631d-46a5-9e9a-d9cc496f17d0" providerId="ADAL" clId="{DEC9FF4B-A02A-4448-929B-1FC8D322BBAA}" dt="2022-08-22T11:29:26.532" v="1144" actId="164"/>
          <ac:spMkLst>
            <pc:docMk/>
            <pc:sldMk cId="1359538764" sldId="4315"/>
            <ac:spMk id="26" creationId="{102A1D88-F1FF-5595-7565-19C1E6ABC282}"/>
          </ac:spMkLst>
        </pc:spChg>
        <pc:spChg chg="mod">
          <ac:chgData name="Sudarshan Chakravarthi" userId="9632d19e-631d-46a5-9e9a-d9cc496f17d0" providerId="ADAL" clId="{DEC9FF4B-A02A-4448-929B-1FC8D322BBAA}" dt="2022-08-22T11:29:26.532" v="1144" actId="164"/>
          <ac:spMkLst>
            <pc:docMk/>
            <pc:sldMk cId="1359538764" sldId="4315"/>
            <ac:spMk id="27" creationId="{CEE094C6-5411-AEC7-4525-888DBC888513}"/>
          </ac:spMkLst>
        </pc:spChg>
        <pc:spChg chg="mod">
          <ac:chgData name="Sudarshan Chakravarthi" userId="9632d19e-631d-46a5-9e9a-d9cc496f17d0" providerId="ADAL" clId="{DEC9FF4B-A02A-4448-929B-1FC8D322BBAA}" dt="2022-08-22T11:29:26.532" v="1144" actId="164"/>
          <ac:spMkLst>
            <pc:docMk/>
            <pc:sldMk cId="1359538764" sldId="4315"/>
            <ac:spMk id="28" creationId="{C99D25FA-66B9-92A4-64F8-26FEE52A94C3}"/>
          </ac:spMkLst>
        </pc:spChg>
        <pc:spChg chg="mod">
          <ac:chgData name="Sudarshan Chakravarthi" userId="9632d19e-631d-46a5-9e9a-d9cc496f17d0" providerId="ADAL" clId="{DEC9FF4B-A02A-4448-929B-1FC8D322BBAA}" dt="2022-08-22T11:29:26.532" v="1144" actId="164"/>
          <ac:spMkLst>
            <pc:docMk/>
            <pc:sldMk cId="1359538764" sldId="4315"/>
            <ac:spMk id="41" creationId="{3E6FC2CF-C4A9-842F-5F53-29294CF935D0}"/>
          </ac:spMkLst>
        </pc:spChg>
        <pc:spChg chg="mod">
          <ac:chgData name="Sudarshan Chakravarthi" userId="9632d19e-631d-46a5-9e9a-d9cc496f17d0" providerId="ADAL" clId="{DEC9FF4B-A02A-4448-929B-1FC8D322BBAA}" dt="2022-08-22T11:29:26.532" v="1144" actId="164"/>
          <ac:spMkLst>
            <pc:docMk/>
            <pc:sldMk cId="1359538764" sldId="4315"/>
            <ac:spMk id="42" creationId="{40D9816A-519F-E97E-1575-CC72D6675310}"/>
          </ac:spMkLst>
        </pc:spChg>
        <pc:spChg chg="mod">
          <ac:chgData name="Sudarshan Chakravarthi" userId="9632d19e-631d-46a5-9e9a-d9cc496f17d0" providerId="ADAL" clId="{DEC9FF4B-A02A-4448-929B-1FC8D322BBAA}" dt="2022-08-22T11:29:26.532" v="1144" actId="164"/>
          <ac:spMkLst>
            <pc:docMk/>
            <pc:sldMk cId="1359538764" sldId="4315"/>
            <ac:spMk id="43" creationId="{BC931247-31B6-5824-8816-FB8C0D332A45}"/>
          </ac:spMkLst>
        </pc:spChg>
        <pc:spChg chg="mod">
          <ac:chgData name="Sudarshan Chakravarthi" userId="9632d19e-631d-46a5-9e9a-d9cc496f17d0" providerId="ADAL" clId="{DEC9FF4B-A02A-4448-929B-1FC8D322BBAA}" dt="2022-08-22T11:29:26.532" v="1144" actId="164"/>
          <ac:spMkLst>
            <pc:docMk/>
            <pc:sldMk cId="1359538764" sldId="4315"/>
            <ac:spMk id="44" creationId="{CEAC4E6D-B293-E692-3DAF-C54E37D8B1E6}"/>
          </ac:spMkLst>
        </pc:spChg>
        <pc:spChg chg="mod">
          <ac:chgData name="Sudarshan Chakravarthi" userId="9632d19e-631d-46a5-9e9a-d9cc496f17d0" providerId="ADAL" clId="{DEC9FF4B-A02A-4448-929B-1FC8D322BBAA}" dt="2022-08-22T11:29:26.532" v="1144" actId="164"/>
          <ac:spMkLst>
            <pc:docMk/>
            <pc:sldMk cId="1359538764" sldId="4315"/>
            <ac:spMk id="45" creationId="{E006FB0E-D9F1-2DFA-BD1F-6B5E38748006}"/>
          </ac:spMkLst>
        </pc:spChg>
        <pc:spChg chg="mod">
          <ac:chgData name="Sudarshan Chakravarthi" userId="9632d19e-631d-46a5-9e9a-d9cc496f17d0" providerId="ADAL" clId="{DEC9FF4B-A02A-4448-929B-1FC8D322BBAA}" dt="2022-08-22T11:29:26.532" v="1144" actId="164"/>
          <ac:spMkLst>
            <pc:docMk/>
            <pc:sldMk cId="1359538764" sldId="4315"/>
            <ac:spMk id="46" creationId="{8C642480-47F2-3EC1-F8D8-156BBB48CF33}"/>
          </ac:spMkLst>
        </pc:spChg>
        <pc:spChg chg="mod">
          <ac:chgData name="Sudarshan Chakravarthi" userId="9632d19e-631d-46a5-9e9a-d9cc496f17d0" providerId="ADAL" clId="{DEC9FF4B-A02A-4448-929B-1FC8D322BBAA}" dt="2022-08-22T11:29:26.532" v="1144" actId="164"/>
          <ac:spMkLst>
            <pc:docMk/>
            <pc:sldMk cId="1359538764" sldId="4315"/>
            <ac:spMk id="47" creationId="{41F4D0CA-9083-B971-97E8-0501E3BB201C}"/>
          </ac:spMkLst>
        </pc:spChg>
        <pc:spChg chg="mod">
          <ac:chgData name="Sudarshan Chakravarthi" userId="9632d19e-631d-46a5-9e9a-d9cc496f17d0" providerId="ADAL" clId="{DEC9FF4B-A02A-4448-929B-1FC8D322BBAA}" dt="2022-08-22T11:29:26.532" v="1144" actId="164"/>
          <ac:spMkLst>
            <pc:docMk/>
            <pc:sldMk cId="1359538764" sldId="4315"/>
            <ac:spMk id="48" creationId="{A721FD44-C923-E3E6-B9A4-70C4400CF5C9}"/>
          </ac:spMkLst>
        </pc:spChg>
        <pc:spChg chg="mod">
          <ac:chgData name="Sudarshan Chakravarthi" userId="9632d19e-631d-46a5-9e9a-d9cc496f17d0" providerId="ADAL" clId="{DEC9FF4B-A02A-4448-929B-1FC8D322BBAA}" dt="2022-08-22T11:29:26.532" v="1144" actId="164"/>
          <ac:spMkLst>
            <pc:docMk/>
            <pc:sldMk cId="1359538764" sldId="4315"/>
            <ac:spMk id="49" creationId="{068EEA03-E92F-D31F-4D66-E7915BAC441E}"/>
          </ac:spMkLst>
        </pc:spChg>
        <pc:spChg chg="mod">
          <ac:chgData name="Sudarshan Chakravarthi" userId="9632d19e-631d-46a5-9e9a-d9cc496f17d0" providerId="ADAL" clId="{DEC9FF4B-A02A-4448-929B-1FC8D322BBAA}" dt="2022-08-22T11:29:26.532" v="1144" actId="164"/>
          <ac:spMkLst>
            <pc:docMk/>
            <pc:sldMk cId="1359538764" sldId="4315"/>
            <ac:spMk id="50" creationId="{9B49F51B-B07E-3CF9-737B-545ACA03CA1B}"/>
          </ac:spMkLst>
        </pc:spChg>
        <pc:spChg chg="mod">
          <ac:chgData name="Sudarshan Chakravarthi" userId="9632d19e-631d-46a5-9e9a-d9cc496f17d0" providerId="ADAL" clId="{DEC9FF4B-A02A-4448-929B-1FC8D322BBAA}" dt="2022-08-22T11:29:26.532" v="1144" actId="164"/>
          <ac:spMkLst>
            <pc:docMk/>
            <pc:sldMk cId="1359538764" sldId="4315"/>
            <ac:spMk id="51" creationId="{065813AC-6B34-A0C4-CFAA-4BFB41460A9A}"/>
          </ac:spMkLst>
        </pc:spChg>
        <pc:spChg chg="mod">
          <ac:chgData name="Sudarshan Chakravarthi" userId="9632d19e-631d-46a5-9e9a-d9cc496f17d0" providerId="ADAL" clId="{DEC9FF4B-A02A-4448-929B-1FC8D322BBAA}" dt="2022-08-22T11:29:26.532" v="1144" actId="164"/>
          <ac:spMkLst>
            <pc:docMk/>
            <pc:sldMk cId="1359538764" sldId="4315"/>
            <ac:spMk id="52" creationId="{D17BE52E-1CBD-60C6-95FC-58C5CC08D2E0}"/>
          </ac:spMkLst>
        </pc:spChg>
        <pc:spChg chg="mod">
          <ac:chgData name="Sudarshan Chakravarthi" userId="9632d19e-631d-46a5-9e9a-d9cc496f17d0" providerId="ADAL" clId="{DEC9FF4B-A02A-4448-929B-1FC8D322BBAA}" dt="2022-08-22T11:29:20.763" v="1143" actId="1076"/>
          <ac:spMkLst>
            <pc:docMk/>
            <pc:sldMk cId="1359538764" sldId="4315"/>
            <ac:spMk id="63" creationId="{9665D88B-3248-8D6B-C0F2-3E552310F17D}"/>
          </ac:spMkLst>
        </pc:spChg>
        <pc:grpChg chg="add mod">
          <ac:chgData name="Sudarshan Chakravarthi" userId="9632d19e-631d-46a5-9e9a-d9cc496f17d0" providerId="ADAL" clId="{DEC9FF4B-A02A-4448-929B-1FC8D322BBAA}" dt="2022-08-22T11:29:26.532" v="1144" actId="164"/>
          <ac:grpSpMkLst>
            <pc:docMk/>
            <pc:sldMk cId="1359538764" sldId="4315"/>
            <ac:grpSpMk id="30" creationId="{CC8D4FF3-44F0-01F3-76E6-86EB83C182F4}"/>
          </ac:grpSpMkLst>
        </pc:grpChg>
        <pc:picChg chg="add mod">
          <ac:chgData name="Sudarshan Chakravarthi" userId="9632d19e-631d-46a5-9e9a-d9cc496f17d0" providerId="ADAL" clId="{DEC9FF4B-A02A-4448-929B-1FC8D322BBAA}" dt="2022-08-22T11:29:02.829" v="1139"/>
          <ac:picMkLst>
            <pc:docMk/>
            <pc:sldMk cId="1359538764" sldId="4315"/>
            <ac:picMk id="29" creationId="{AAEBC871-1DEE-4C83-7C94-EF327483F2E4}"/>
          </ac:picMkLst>
        </pc:picChg>
        <pc:picChg chg="del">
          <ac:chgData name="Sudarshan Chakravarthi" userId="9632d19e-631d-46a5-9e9a-d9cc496f17d0" providerId="ADAL" clId="{DEC9FF4B-A02A-4448-929B-1FC8D322BBAA}" dt="2022-08-22T11:29:00.525" v="1138" actId="478"/>
          <ac:picMkLst>
            <pc:docMk/>
            <pc:sldMk cId="1359538764" sldId="4315"/>
            <ac:picMk id="54" creationId="{259549BA-3A6C-FCE3-7EEA-FE497AB032DF}"/>
          </ac:picMkLst>
        </pc:picChg>
        <pc:picChg chg="mod">
          <ac:chgData name="Sudarshan Chakravarthi" userId="9632d19e-631d-46a5-9e9a-d9cc496f17d0" providerId="ADAL" clId="{DEC9FF4B-A02A-4448-929B-1FC8D322BBAA}" dt="2022-08-22T11:29:26.532" v="1144" actId="164"/>
          <ac:picMkLst>
            <pc:docMk/>
            <pc:sldMk cId="1359538764" sldId="4315"/>
            <ac:picMk id="77" creationId="{B4550E06-C4EB-6406-7698-A4BD88A2B422}"/>
          </ac:picMkLst>
        </pc:picChg>
      </pc:sldChg>
      <pc:sldChg chg="addSp modSp mod ord">
        <pc:chgData name="Sudarshan Chakravarthi" userId="9632d19e-631d-46a5-9e9a-d9cc496f17d0" providerId="ADAL" clId="{DEC9FF4B-A02A-4448-929B-1FC8D322BBAA}" dt="2022-08-22T11:35:51.031" v="1217"/>
        <pc:sldMkLst>
          <pc:docMk/>
          <pc:sldMk cId="2802136821" sldId="4316"/>
        </pc:sldMkLst>
        <pc:spChg chg="mod">
          <ac:chgData name="Sudarshan Chakravarthi" userId="9632d19e-631d-46a5-9e9a-d9cc496f17d0" providerId="ADAL" clId="{DEC9FF4B-A02A-4448-929B-1FC8D322BBAA}" dt="2022-08-22T11:29:52.081" v="1147" actId="2711"/>
          <ac:spMkLst>
            <pc:docMk/>
            <pc:sldMk cId="2802136821" sldId="4316"/>
            <ac:spMk id="4" creationId="{0E031678-E459-8A61-486F-BA223A97C645}"/>
          </ac:spMkLst>
        </pc:spChg>
        <pc:spChg chg="add mod">
          <ac:chgData name="Sudarshan Chakravarthi" userId="9632d19e-631d-46a5-9e9a-d9cc496f17d0" providerId="ADAL" clId="{DEC9FF4B-A02A-4448-929B-1FC8D322BBAA}" dt="2022-08-22T11:30:30.260" v="1181" actId="404"/>
          <ac:spMkLst>
            <pc:docMk/>
            <pc:sldMk cId="2802136821" sldId="4316"/>
            <ac:spMk id="5" creationId="{EB75F996-1FA3-2C44-FA9E-6918C9DB3E76}"/>
          </ac:spMkLst>
        </pc:spChg>
      </pc:sldChg>
      <pc:sldChg chg="del ord">
        <pc:chgData name="Sudarshan Chakravarthi" userId="9632d19e-631d-46a5-9e9a-d9cc496f17d0" providerId="ADAL" clId="{DEC9FF4B-A02A-4448-929B-1FC8D322BBAA}" dt="2022-08-22T11:30:56.722" v="1184" actId="47"/>
        <pc:sldMkLst>
          <pc:docMk/>
          <pc:sldMk cId="2640383718" sldId="4317"/>
        </pc:sldMkLst>
      </pc:sldChg>
      <pc:sldChg chg="modSp mod ord">
        <pc:chgData name="Sudarshan Chakravarthi" userId="9632d19e-631d-46a5-9e9a-d9cc496f17d0" providerId="ADAL" clId="{DEC9FF4B-A02A-4448-929B-1FC8D322BBAA}" dt="2022-08-22T11:35:45.970" v="1215"/>
        <pc:sldMkLst>
          <pc:docMk/>
          <pc:sldMk cId="4143810667" sldId="4318"/>
        </pc:sldMkLst>
        <pc:spChg chg="mod">
          <ac:chgData name="Sudarshan Chakravarthi" userId="9632d19e-631d-46a5-9e9a-d9cc496f17d0" providerId="ADAL" clId="{DEC9FF4B-A02A-4448-929B-1FC8D322BBAA}" dt="2022-08-22T11:31:11.958" v="1186" actId="404"/>
          <ac:spMkLst>
            <pc:docMk/>
            <pc:sldMk cId="4143810667" sldId="4318"/>
            <ac:spMk id="5" creationId="{9C48FD66-6C10-AE64-C626-FB27FC679C75}"/>
          </ac:spMkLst>
        </pc:spChg>
      </pc:sldChg>
      <pc:sldChg chg="modSp mod ord">
        <pc:chgData name="Sudarshan Chakravarthi" userId="9632d19e-631d-46a5-9e9a-d9cc496f17d0" providerId="ADAL" clId="{DEC9FF4B-A02A-4448-929B-1FC8D322BBAA}" dt="2022-08-22T11:48:42.825" v="1383"/>
        <pc:sldMkLst>
          <pc:docMk/>
          <pc:sldMk cId="734076382" sldId="4319"/>
        </pc:sldMkLst>
        <pc:spChg chg="mod">
          <ac:chgData name="Sudarshan Chakravarthi" userId="9632d19e-631d-46a5-9e9a-d9cc496f17d0" providerId="ADAL" clId="{DEC9FF4B-A02A-4448-929B-1FC8D322BBAA}" dt="2022-08-22T11:31:27.092" v="1188" actId="2711"/>
          <ac:spMkLst>
            <pc:docMk/>
            <pc:sldMk cId="734076382" sldId="4319"/>
            <ac:spMk id="4" creationId="{0E031678-E459-8A61-486F-BA223A97C645}"/>
          </ac:spMkLst>
        </pc:spChg>
        <pc:spChg chg="mod">
          <ac:chgData name="Sudarshan Chakravarthi" userId="9632d19e-631d-46a5-9e9a-d9cc496f17d0" providerId="ADAL" clId="{DEC9FF4B-A02A-4448-929B-1FC8D322BBAA}" dt="2022-08-22T11:46:28.180" v="1375" actId="1076"/>
          <ac:spMkLst>
            <pc:docMk/>
            <pc:sldMk cId="734076382" sldId="4319"/>
            <ac:spMk id="9" creationId="{2C4BBF3C-9D16-BB3C-8E0C-8700E9908F4D}"/>
          </ac:spMkLst>
        </pc:spChg>
      </pc:sldChg>
      <pc:sldChg chg="del">
        <pc:chgData name="Sudarshan Chakravarthi" userId="9632d19e-631d-46a5-9e9a-d9cc496f17d0" providerId="ADAL" clId="{DEC9FF4B-A02A-4448-929B-1FC8D322BBAA}" dt="2022-08-22T11:31:35.484" v="1190" actId="47"/>
        <pc:sldMkLst>
          <pc:docMk/>
          <pc:sldMk cId="1107021641" sldId="4320"/>
        </pc:sldMkLst>
      </pc:sldChg>
      <pc:sldChg chg="del">
        <pc:chgData name="Sudarshan Chakravarthi" userId="9632d19e-631d-46a5-9e9a-d9cc496f17d0" providerId="ADAL" clId="{DEC9FF4B-A02A-4448-929B-1FC8D322BBAA}" dt="2022-08-22T11:32:16.053" v="1197" actId="47"/>
        <pc:sldMkLst>
          <pc:docMk/>
          <pc:sldMk cId="2361810769" sldId="4321"/>
        </pc:sldMkLst>
      </pc:sldChg>
      <pc:sldChg chg="addSp delSp modSp mod ord">
        <pc:chgData name="Sudarshan Chakravarthi" userId="9632d19e-631d-46a5-9e9a-d9cc496f17d0" providerId="ADAL" clId="{DEC9FF4B-A02A-4448-929B-1FC8D322BBAA}" dt="2022-08-22T11:44:17.318" v="1374" actId="20577"/>
        <pc:sldMkLst>
          <pc:docMk/>
          <pc:sldMk cId="3195989020" sldId="4322"/>
        </pc:sldMkLst>
        <pc:spChg chg="add mod">
          <ac:chgData name="Sudarshan Chakravarthi" userId="9632d19e-631d-46a5-9e9a-d9cc496f17d0" providerId="ADAL" clId="{DEC9FF4B-A02A-4448-929B-1FC8D322BBAA}" dt="2022-08-22T11:44:17.318" v="1374" actId="20577"/>
          <ac:spMkLst>
            <pc:docMk/>
            <pc:sldMk cId="3195989020" sldId="4322"/>
            <ac:spMk id="2" creationId="{13CD584B-7934-4686-D1D1-E69E96ED0111}"/>
          </ac:spMkLst>
        </pc:spChg>
        <pc:spChg chg="mod">
          <ac:chgData name="Sudarshan Chakravarthi" userId="9632d19e-631d-46a5-9e9a-d9cc496f17d0" providerId="ADAL" clId="{DEC9FF4B-A02A-4448-929B-1FC8D322BBAA}" dt="2022-08-22T11:36:15.923" v="1219" actId="1076"/>
          <ac:spMkLst>
            <pc:docMk/>
            <pc:sldMk cId="3195989020" sldId="4322"/>
            <ac:spMk id="3" creationId="{8F1F27B5-29BD-55A1-88D4-6C5E62A8D4D9}"/>
          </ac:spMkLst>
        </pc:spChg>
        <pc:spChg chg="del">
          <ac:chgData name="Sudarshan Chakravarthi" userId="9632d19e-631d-46a5-9e9a-d9cc496f17d0" providerId="ADAL" clId="{DEC9FF4B-A02A-4448-929B-1FC8D322BBAA}" dt="2022-08-22T11:32:26.062" v="1198" actId="478"/>
          <ac:spMkLst>
            <pc:docMk/>
            <pc:sldMk cId="3195989020" sldId="4322"/>
            <ac:spMk id="4" creationId="{07130A7B-FDF9-A3E7-9580-836D27C46858}"/>
          </ac:spMkLst>
        </pc:spChg>
        <pc:spChg chg="mod">
          <ac:chgData name="Sudarshan Chakravarthi" userId="9632d19e-631d-46a5-9e9a-d9cc496f17d0" providerId="ADAL" clId="{DEC9FF4B-A02A-4448-929B-1FC8D322BBAA}" dt="2022-08-22T11:36:06.389" v="1218"/>
          <ac:spMkLst>
            <pc:docMk/>
            <pc:sldMk cId="3195989020" sldId="4322"/>
            <ac:spMk id="7" creationId="{C78BC23A-B29F-1728-B27E-D27784A7E369}"/>
          </ac:spMkLst>
        </pc:spChg>
        <pc:graphicFrameChg chg="mod modGraphic">
          <ac:chgData name="Sudarshan Chakravarthi" userId="9632d19e-631d-46a5-9e9a-d9cc496f17d0" providerId="ADAL" clId="{DEC9FF4B-A02A-4448-929B-1FC8D322BBAA}" dt="2022-08-22T11:36:43.491" v="1234" actId="20577"/>
          <ac:graphicFrameMkLst>
            <pc:docMk/>
            <pc:sldMk cId="3195989020" sldId="4322"/>
            <ac:graphicFrameMk id="5" creationId="{C8713B9D-667C-B57D-2162-27144D488D53}"/>
          </ac:graphicFrameMkLst>
        </pc:graphicFrameChg>
        <pc:picChg chg="add del mod">
          <ac:chgData name="Sudarshan Chakravarthi" userId="9632d19e-631d-46a5-9e9a-d9cc496f17d0" providerId="ADAL" clId="{DEC9FF4B-A02A-4448-929B-1FC8D322BBAA}" dt="2022-08-22T11:43:20.368" v="1352" actId="478"/>
          <ac:picMkLst>
            <pc:docMk/>
            <pc:sldMk cId="3195989020" sldId="4322"/>
            <ac:picMk id="11" creationId="{B2245DD9-5DC3-A96B-0DB3-0E1A13816B98}"/>
          </ac:picMkLst>
        </pc:picChg>
        <pc:picChg chg="add mod">
          <ac:chgData name="Sudarshan Chakravarthi" userId="9632d19e-631d-46a5-9e9a-d9cc496f17d0" providerId="ADAL" clId="{DEC9FF4B-A02A-4448-929B-1FC8D322BBAA}" dt="2022-08-22T11:43:46.639" v="1361" actId="1076"/>
          <ac:picMkLst>
            <pc:docMk/>
            <pc:sldMk cId="3195989020" sldId="4322"/>
            <ac:picMk id="13" creationId="{393663CB-6182-16B4-518E-C83BBD247DA8}"/>
          </ac:picMkLst>
        </pc:picChg>
        <pc:picChg chg="add del mod">
          <ac:chgData name="Sudarshan Chakravarthi" userId="9632d19e-631d-46a5-9e9a-d9cc496f17d0" providerId="ADAL" clId="{DEC9FF4B-A02A-4448-929B-1FC8D322BBAA}" dt="2022-08-22T11:43:19.633" v="1351" actId="478"/>
          <ac:picMkLst>
            <pc:docMk/>
            <pc:sldMk cId="3195989020" sldId="4322"/>
            <ac:picMk id="1026" creationId="{A49D198F-D184-0B93-A13E-7A28ECC12CDC}"/>
          </ac:picMkLst>
        </pc:picChg>
      </pc:sldChg>
      <pc:sldChg chg="del">
        <pc:chgData name="Sudarshan Chakravarthi" userId="9632d19e-631d-46a5-9e9a-d9cc496f17d0" providerId="ADAL" clId="{DEC9FF4B-A02A-4448-929B-1FC8D322BBAA}" dt="2023-01-20T09:03:46.083" v="1395" actId="47"/>
        <pc:sldMkLst>
          <pc:docMk/>
          <pc:sldMk cId="1822854096" sldId="4323"/>
        </pc:sldMkLst>
      </pc:sldChg>
      <pc:sldChg chg="del">
        <pc:chgData name="Sudarshan Chakravarthi" userId="9632d19e-631d-46a5-9e9a-d9cc496f17d0" providerId="ADAL" clId="{DEC9FF4B-A02A-4448-929B-1FC8D322BBAA}" dt="2022-08-22T11:34:58.354" v="1204" actId="47"/>
        <pc:sldMkLst>
          <pc:docMk/>
          <pc:sldMk cId="874380594" sldId="4324"/>
        </pc:sldMkLst>
      </pc:sldChg>
      <pc:sldChg chg="addSp modSp add">
        <pc:chgData name="Sudarshan Chakravarthi" userId="9632d19e-631d-46a5-9e9a-d9cc496f17d0" providerId="ADAL" clId="{DEC9FF4B-A02A-4448-929B-1FC8D322BBAA}" dt="2023-02-20T12:26:24.265" v="1410"/>
        <pc:sldMkLst>
          <pc:docMk/>
          <pc:sldMk cId="4294880003" sldId="4325"/>
        </pc:sldMkLst>
        <pc:spChg chg="mod">
          <ac:chgData name="Sudarshan Chakravarthi" userId="9632d19e-631d-46a5-9e9a-d9cc496f17d0" providerId="ADAL" clId="{DEC9FF4B-A02A-4448-929B-1FC8D322BBAA}" dt="2023-02-20T12:26:24.265" v="1410"/>
          <ac:spMkLst>
            <pc:docMk/>
            <pc:sldMk cId="4294880003" sldId="4325"/>
            <ac:spMk id="3" creationId="{9DE46935-1D87-7C61-6B3D-87F471408AF9}"/>
          </ac:spMkLst>
        </pc:spChg>
        <pc:spChg chg="mod">
          <ac:chgData name="Sudarshan Chakravarthi" userId="9632d19e-631d-46a5-9e9a-d9cc496f17d0" providerId="ADAL" clId="{DEC9FF4B-A02A-4448-929B-1FC8D322BBAA}" dt="2023-02-20T12:26:24.265" v="1410"/>
          <ac:spMkLst>
            <pc:docMk/>
            <pc:sldMk cId="4294880003" sldId="4325"/>
            <ac:spMk id="5" creationId="{C2F84B5E-1FF9-860D-D85F-5FB31FAF0228}"/>
          </ac:spMkLst>
        </pc:spChg>
        <pc:grpChg chg="add mod">
          <ac:chgData name="Sudarshan Chakravarthi" userId="9632d19e-631d-46a5-9e9a-d9cc496f17d0" providerId="ADAL" clId="{DEC9FF4B-A02A-4448-929B-1FC8D322BBAA}" dt="2023-02-20T12:26:24.265" v="1410"/>
          <ac:grpSpMkLst>
            <pc:docMk/>
            <pc:sldMk cId="4294880003" sldId="4325"/>
            <ac:grpSpMk id="2" creationId="{30CF59AA-E547-5FBA-F8AD-890FEFAA1052}"/>
          </ac:grpSpMkLst>
        </pc:grpChg>
      </pc:sldChg>
      <pc:sldChg chg="add del">
        <pc:chgData name="Sudarshan Chakravarthi" userId="9632d19e-631d-46a5-9e9a-d9cc496f17d0" providerId="ADAL" clId="{DEC9FF4B-A02A-4448-929B-1FC8D322BBAA}" dt="2023-02-20T12:25:57.128" v="1404" actId="47"/>
        <pc:sldMkLst>
          <pc:docMk/>
          <pc:sldMk cId="683501595" sldId="4411"/>
        </pc:sldMkLst>
      </pc:sldChg>
      <pc:sldChg chg="add del">
        <pc:chgData name="Sudarshan Chakravarthi" userId="9632d19e-631d-46a5-9e9a-d9cc496f17d0" providerId="ADAL" clId="{DEC9FF4B-A02A-4448-929B-1FC8D322BBAA}" dt="2023-01-20T09:03:42.932" v="1393"/>
        <pc:sldMkLst>
          <pc:docMk/>
          <pc:sldMk cId="2434400758" sldId="4412"/>
        </pc:sldMkLst>
      </pc:sldChg>
      <pc:sldChg chg="add del ord">
        <pc:chgData name="Sudarshan Chakravarthi" userId="9632d19e-631d-46a5-9e9a-d9cc496f17d0" providerId="ADAL" clId="{DEC9FF4B-A02A-4448-929B-1FC8D322BBAA}" dt="2023-01-20T09:03:51.558" v="1397"/>
        <pc:sldMkLst>
          <pc:docMk/>
          <pc:sldMk cId="2586001998" sldId="4413"/>
        </pc:sldMkLst>
      </pc:sldChg>
      <pc:sldChg chg="add del ord">
        <pc:chgData name="Sudarshan Chakravarthi" userId="9632d19e-631d-46a5-9e9a-d9cc496f17d0" providerId="ADAL" clId="{DEC9FF4B-A02A-4448-929B-1FC8D322BBAA}" dt="2023-01-20T09:03:51.558" v="1397"/>
        <pc:sldMkLst>
          <pc:docMk/>
          <pc:sldMk cId="842485834" sldId="4414"/>
        </pc:sldMkLst>
      </pc:sldChg>
      <pc:sldChg chg="add del">
        <pc:chgData name="Sudarshan Chakravarthi" userId="9632d19e-631d-46a5-9e9a-d9cc496f17d0" providerId="ADAL" clId="{DEC9FF4B-A02A-4448-929B-1FC8D322BBAA}" dt="2023-02-20T12:25:54.919" v="1402"/>
        <pc:sldMkLst>
          <pc:docMk/>
          <pc:sldMk cId="216062678" sldId="4415"/>
        </pc:sldMkLst>
      </pc:sldChg>
      <pc:sldChg chg="delSp add mod">
        <pc:chgData name="Sudarshan Chakravarthi" userId="9632d19e-631d-46a5-9e9a-d9cc496f17d0" providerId="ADAL" clId="{DEC9FF4B-A02A-4448-929B-1FC8D322BBAA}" dt="2023-02-20T12:26:02.651" v="1405" actId="21"/>
        <pc:sldMkLst>
          <pc:docMk/>
          <pc:sldMk cId="1865626054" sldId="4415"/>
        </pc:sldMkLst>
        <pc:grpChg chg="del">
          <ac:chgData name="Sudarshan Chakravarthi" userId="9632d19e-631d-46a5-9e9a-d9cc496f17d0" providerId="ADAL" clId="{DEC9FF4B-A02A-4448-929B-1FC8D322BBAA}" dt="2023-02-20T12:26:02.651" v="1405" actId="21"/>
          <ac:grpSpMkLst>
            <pc:docMk/>
            <pc:sldMk cId="1865626054" sldId="4415"/>
            <ac:grpSpMk id="7" creationId="{BA1B565A-E045-6D20-AE09-A5459769E6A8}"/>
          </ac:grpSpMkLst>
        </pc:grpChg>
      </pc:sldChg>
      <pc:sldMasterChg chg="delSldLayout">
        <pc:chgData name="Sudarshan Chakravarthi" userId="9632d19e-631d-46a5-9e9a-d9cc496f17d0" providerId="ADAL" clId="{DEC9FF4B-A02A-4448-929B-1FC8D322BBAA}" dt="2023-01-20T09:03:46.083" v="1395" actId="47"/>
        <pc:sldMasterMkLst>
          <pc:docMk/>
          <pc:sldMasterMk cId="2532531580" sldId="2147483648"/>
        </pc:sldMasterMkLst>
        <pc:sldLayoutChg chg="del">
          <pc:chgData name="Sudarshan Chakravarthi" userId="9632d19e-631d-46a5-9e9a-d9cc496f17d0" providerId="ADAL" clId="{DEC9FF4B-A02A-4448-929B-1FC8D322BBAA}" dt="2023-01-20T09:03:46.083" v="1395"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DEC9FF4B-A02A-4448-929B-1FC8D322BBAA}" dt="2023-02-20T12:25:57.128" v="1404" actId="47"/>
        <pc:sldMasterMkLst>
          <pc:docMk/>
          <pc:sldMasterMk cId="2672432924" sldId="2147483662"/>
        </pc:sldMasterMkLst>
        <pc:sldLayoutChg chg="del">
          <pc:chgData name="Sudarshan Chakravarthi" userId="9632d19e-631d-46a5-9e9a-d9cc496f17d0" providerId="ADAL" clId="{DEC9FF4B-A02A-4448-929B-1FC8D322BBAA}" dt="2023-02-20T12:25:57.128" v="1404" actId="47"/>
          <pc:sldLayoutMkLst>
            <pc:docMk/>
            <pc:sldMasterMk cId="2672432924" sldId="2147483662"/>
            <pc:sldLayoutMk cId="2207052892" sldId="2147483674"/>
          </pc:sldLayoutMkLst>
        </pc:sldLayoutChg>
      </pc:sldMasterChg>
    </pc:docChg>
  </pc:docChgLst>
  <pc:docChgLst>
    <pc:chgData name="Sudarshan Chakravarthi" userId="9632d19e-631d-46a5-9e9a-d9cc496f17d0" providerId="ADAL" clId="{9380BA73-055A-4264-B120-7029C45EC49A}"/>
    <pc:docChg chg="modSld">
      <pc:chgData name="Sudarshan Chakravarthi" userId="9632d19e-631d-46a5-9e9a-d9cc496f17d0" providerId="ADAL" clId="{9380BA73-055A-4264-B120-7029C45EC49A}" dt="2023-07-06T11:45:38.669" v="171" actId="1036"/>
      <pc:docMkLst>
        <pc:docMk/>
      </pc:docMkLst>
      <pc:sldChg chg="addSp modSp mod">
        <pc:chgData name="Sudarshan Chakravarthi" userId="9632d19e-631d-46a5-9e9a-d9cc496f17d0" providerId="ADAL" clId="{9380BA73-055A-4264-B120-7029C45EC49A}" dt="2023-07-06T11:45:38.669" v="171" actId="1036"/>
        <pc:sldMkLst>
          <pc:docMk/>
          <pc:sldMk cId="3406427991" sldId="4294"/>
        </pc:sldMkLst>
        <pc:spChg chg="mod">
          <ac:chgData name="Sudarshan Chakravarthi" userId="9632d19e-631d-46a5-9e9a-d9cc496f17d0" providerId="ADAL" clId="{9380BA73-055A-4264-B120-7029C45EC49A}" dt="2023-07-06T11:44:24.503" v="39" actId="1076"/>
          <ac:spMkLst>
            <pc:docMk/>
            <pc:sldMk cId="3406427991" sldId="4294"/>
            <ac:spMk id="6" creationId="{718AFD30-A180-97FE-B749-29CABE34DCF0}"/>
          </ac:spMkLst>
        </pc:spChg>
        <pc:spChg chg="mod">
          <ac:chgData name="Sudarshan Chakravarthi" userId="9632d19e-631d-46a5-9e9a-d9cc496f17d0" providerId="ADAL" clId="{9380BA73-055A-4264-B120-7029C45EC49A}" dt="2023-07-06T11:45:28.235" v="101" actId="1036"/>
          <ac:spMkLst>
            <pc:docMk/>
            <pc:sldMk cId="3406427991" sldId="4294"/>
            <ac:spMk id="7" creationId="{42C2B6D5-ABDD-DAE6-B8CD-63ECCFA5086E}"/>
          </ac:spMkLst>
        </pc:spChg>
        <pc:spChg chg="mod">
          <ac:chgData name="Sudarshan Chakravarthi" userId="9632d19e-631d-46a5-9e9a-d9cc496f17d0" providerId="ADAL" clId="{9380BA73-055A-4264-B120-7029C45EC49A}" dt="2023-07-06T11:45:31.349" v="127" actId="1036"/>
          <ac:spMkLst>
            <pc:docMk/>
            <pc:sldMk cId="3406427991" sldId="4294"/>
            <ac:spMk id="8" creationId="{CCE65E88-77E3-D065-853D-A20371B128E1}"/>
          </ac:spMkLst>
        </pc:spChg>
        <pc:spChg chg="mod">
          <ac:chgData name="Sudarshan Chakravarthi" userId="9632d19e-631d-46a5-9e9a-d9cc496f17d0" providerId="ADAL" clId="{9380BA73-055A-4264-B120-7029C45EC49A}" dt="2023-07-06T11:45:38.669" v="171" actId="1036"/>
          <ac:spMkLst>
            <pc:docMk/>
            <pc:sldMk cId="3406427991" sldId="4294"/>
            <ac:spMk id="9" creationId="{2C4BBF3C-9D16-BB3C-8E0C-8700E9908F4D}"/>
          </ac:spMkLst>
        </pc:spChg>
        <pc:spChg chg="add mod">
          <ac:chgData name="Sudarshan Chakravarthi" userId="9632d19e-631d-46a5-9e9a-d9cc496f17d0" providerId="ADAL" clId="{9380BA73-055A-4264-B120-7029C45EC49A}" dt="2023-07-06T11:44:53.816" v="45" actId="164"/>
          <ac:spMkLst>
            <pc:docMk/>
            <pc:sldMk cId="3406427991" sldId="4294"/>
            <ac:spMk id="10" creationId="{55407968-F30D-450F-6512-81EF01E0AA62}"/>
          </ac:spMkLst>
        </pc:spChg>
        <pc:spChg chg="mod">
          <ac:chgData name="Sudarshan Chakravarthi" userId="9632d19e-631d-46a5-9e9a-d9cc496f17d0" providerId="ADAL" clId="{9380BA73-055A-4264-B120-7029C45EC49A}" dt="2023-07-06T11:45:21.106" v="55" actId="20577"/>
          <ac:spMkLst>
            <pc:docMk/>
            <pc:sldMk cId="3406427991" sldId="4294"/>
            <ac:spMk id="14" creationId="{F0918276-5F80-80B7-D661-D9F148C8FCCE}"/>
          </ac:spMkLst>
        </pc:spChg>
        <pc:spChg chg="mod">
          <ac:chgData name="Sudarshan Chakravarthi" userId="9632d19e-631d-46a5-9e9a-d9cc496f17d0" providerId="ADAL" clId="{9380BA73-055A-4264-B120-7029C45EC49A}" dt="2023-07-06T11:45:18.629" v="54" actId="20577"/>
          <ac:spMkLst>
            <pc:docMk/>
            <pc:sldMk cId="3406427991" sldId="4294"/>
            <ac:spMk id="17" creationId="{1C16005F-6D74-7B96-E80E-0EA773B32B7E}"/>
          </ac:spMkLst>
        </pc:spChg>
        <pc:spChg chg="mod">
          <ac:chgData name="Sudarshan Chakravarthi" userId="9632d19e-631d-46a5-9e9a-d9cc496f17d0" providerId="ADAL" clId="{9380BA73-055A-4264-B120-7029C45EC49A}" dt="2023-07-06T11:45:16.103" v="53" actId="20577"/>
          <ac:spMkLst>
            <pc:docMk/>
            <pc:sldMk cId="3406427991" sldId="4294"/>
            <ac:spMk id="20" creationId="{502FA6CA-AD52-A004-7C24-A92BC110BA44}"/>
          </ac:spMkLst>
        </pc:spChg>
        <pc:grpChg chg="add mod">
          <ac:chgData name="Sudarshan Chakravarthi" userId="9632d19e-631d-46a5-9e9a-d9cc496f17d0" providerId="ADAL" clId="{9380BA73-055A-4264-B120-7029C45EC49A}" dt="2023-07-06T11:44:53.816" v="45" actId="164"/>
          <ac:grpSpMkLst>
            <pc:docMk/>
            <pc:sldMk cId="3406427991" sldId="4294"/>
            <ac:grpSpMk id="11" creationId="{BA3AD7F5-A9F9-8AF1-B1B8-AE0D0DFFDD66}"/>
          </ac:grpSpMkLst>
        </pc:grpChg>
        <pc:grpChg chg="add mod">
          <ac:chgData name="Sudarshan Chakravarthi" userId="9632d19e-631d-46a5-9e9a-d9cc496f17d0" providerId="ADAL" clId="{9380BA73-055A-4264-B120-7029C45EC49A}" dt="2023-07-06T11:45:02.425" v="47" actId="1076"/>
          <ac:grpSpMkLst>
            <pc:docMk/>
            <pc:sldMk cId="3406427991" sldId="4294"/>
            <ac:grpSpMk id="12" creationId="{D0A522AA-A618-AF30-1D17-47553D69F15E}"/>
          </ac:grpSpMkLst>
        </pc:grpChg>
        <pc:grpChg chg="add mod">
          <ac:chgData name="Sudarshan Chakravarthi" userId="9632d19e-631d-46a5-9e9a-d9cc496f17d0" providerId="ADAL" clId="{9380BA73-055A-4264-B120-7029C45EC49A}" dt="2023-07-06T11:45:08.228" v="49" actId="1076"/>
          <ac:grpSpMkLst>
            <pc:docMk/>
            <pc:sldMk cId="3406427991" sldId="4294"/>
            <ac:grpSpMk id="15" creationId="{5FC18E8A-63C8-6A3D-D205-3497E77261DF}"/>
          </ac:grpSpMkLst>
        </pc:grpChg>
        <pc:grpChg chg="add mod">
          <ac:chgData name="Sudarshan Chakravarthi" userId="9632d19e-631d-46a5-9e9a-d9cc496f17d0" providerId="ADAL" clId="{9380BA73-055A-4264-B120-7029C45EC49A}" dt="2023-07-06T11:45:13.986" v="52" actId="1076"/>
          <ac:grpSpMkLst>
            <pc:docMk/>
            <pc:sldMk cId="3406427991" sldId="4294"/>
            <ac:grpSpMk id="18" creationId="{8A367A0A-8FE1-B814-4EFE-50CCEC3C5910}"/>
          </ac:grpSpMkLst>
        </pc:grpChg>
        <pc:picChg chg="add mod">
          <ac:chgData name="Sudarshan Chakravarthi" userId="9632d19e-631d-46a5-9e9a-d9cc496f17d0" providerId="ADAL" clId="{9380BA73-055A-4264-B120-7029C45EC49A}" dt="2023-07-06T11:44:53.816" v="45" actId="164"/>
          <ac:picMkLst>
            <pc:docMk/>
            <pc:sldMk cId="3406427991" sldId="4294"/>
            <ac:picMk id="5" creationId="{BB222793-44EA-1CBF-0DA8-D63307670096}"/>
          </ac:picMkLst>
        </pc:picChg>
        <pc:picChg chg="mod">
          <ac:chgData name="Sudarshan Chakravarthi" userId="9632d19e-631d-46a5-9e9a-d9cc496f17d0" providerId="ADAL" clId="{9380BA73-055A-4264-B120-7029C45EC49A}" dt="2023-07-06T11:44:56.040" v="46"/>
          <ac:picMkLst>
            <pc:docMk/>
            <pc:sldMk cId="3406427991" sldId="4294"/>
            <ac:picMk id="13" creationId="{02B93C5F-1113-2F27-FFD0-ECDBF0BCF708}"/>
          </ac:picMkLst>
        </pc:picChg>
        <pc:picChg chg="mod">
          <ac:chgData name="Sudarshan Chakravarthi" userId="9632d19e-631d-46a5-9e9a-d9cc496f17d0" providerId="ADAL" clId="{9380BA73-055A-4264-B120-7029C45EC49A}" dt="2023-07-06T11:45:03.707" v="48"/>
          <ac:picMkLst>
            <pc:docMk/>
            <pc:sldMk cId="3406427991" sldId="4294"/>
            <ac:picMk id="16" creationId="{AC777231-9354-5F00-C109-4FC3FE4F45D6}"/>
          </ac:picMkLst>
        </pc:picChg>
        <pc:picChg chg="mod">
          <ac:chgData name="Sudarshan Chakravarthi" userId="9632d19e-631d-46a5-9e9a-d9cc496f17d0" providerId="ADAL" clId="{9380BA73-055A-4264-B120-7029C45EC49A}" dt="2023-07-06T11:45:09.584" v="50"/>
          <ac:picMkLst>
            <pc:docMk/>
            <pc:sldMk cId="3406427991" sldId="4294"/>
            <ac:picMk id="19" creationId="{FD0807A0-E790-4162-563C-5C873F2023B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r>
              <a:rPr lang="en-GB" sz="1400" dirty="0">
                <a:latin typeface="Poppins" panose="00000500000000000000" pitchFamily="2" charset="0"/>
                <a:cs typeface="Poppins" panose="00000500000000000000" pitchFamily="2" charset="0"/>
              </a:rPr>
              <a:t>Profitable</a:t>
            </a:r>
            <a:r>
              <a:rPr lang="en-GB" sz="1400" baseline="0" dirty="0">
                <a:latin typeface="Poppins" panose="00000500000000000000" pitchFamily="2" charset="0"/>
                <a:cs typeface="Poppins" panose="00000500000000000000" pitchFamily="2" charset="0"/>
              </a:rPr>
              <a:t> Customer Retention </a:t>
            </a:r>
            <a:endParaRPr lang="en-GB" sz="1400" dirty="0">
              <a:latin typeface="Poppins" panose="00000500000000000000" pitchFamily="2" charset="0"/>
              <a:cs typeface="Poppins"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title>
    <c:autoTitleDeleted val="0"/>
    <c:plotArea>
      <c:layout/>
      <c:barChart>
        <c:barDir val="col"/>
        <c:grouping val="stacked"/>
        <c:varyColors val="0"/>
        <c:ser>
          <c:idx val="0"/>
          <c:order val="0"/>
          <c:tx>
            <c:strRef>
              <c:f>Sheet1!$B$1</c:f>
              <c:strCache>
                <c:ptCount val="1"/>
                <c:pt idx="0">
                  <c:v>COA</c:v>
                </c:pt>
              </c:strCache>
            </c:strRef>
          </c:tx>
          <c:spPr>
            <a:solidFill>
              <a:schemeClr val="accent1"/>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Sheet1!$B$2:$B$8</c:f>
              <c:numCache>
                <c:formatCode>General</c:formatCode>
                <c:ptCount val="7"/>
                <c:pt idx="0">
                  <c:v>-900</c:v>
                </c:pt>
              </c:numCache>
            </c:numRef>
          </c:val>
          <c:extLst>
            <c:ext xmlns:c16="http://schemas.microsoft.com/office/drawing/2014/chart" uri="{C3380CC4-5D6E-409C-BE32-E72D297353CC}">
              <c16:uniqueId val="{00000000-B69C-4618-9A97-1EA1ED3C2A6E}"/>
            </c:ext>
          </c:extLst>
        </c:ser>
        <c:ser>
          <c:idx val="1"/>
          <c:order val="1"/>
          <c:tx>
            <c:strRef>
              <c:f>Sheet1!$C$1</c:f>
              <c:strCache>
                <c:ptCount val="1"/>
                <c:pt idx="0">
                  <c:v>Price Premium</c:v>
                </c:pt>
              </c:strCache>
            </c:strRef>
          </c:tx>
          <c:spPr>
            <a:solidFill>
              <a:srgbClr val="3984A3"/>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Sheet1!$C$2:$C$8</c:f>
              <c:numCache>
                <c:formatCode>_(* #,##0.00_);_(* \(#,##0.00\);_(* "-"??_);_(@_)</c:formatCode>
                <c:ptCount val="7"/>
                <c:pt idx="1">
                  <c:v>261.00312500000001</c:v>
                </c:pt>
                <c:pt idx="2">
                  <c:v>391.50468749999999</c:v>
                </c:pt>
                <c:pt idx="3">
                  <c:v>522.00625000000002</c:v>
                </c:pt>
                <c:pt idx="4">
                  <c:v>652.5078125</c:v>
                </c:pt>
                <c:pt idx="5">
                  <c:v>783.00937499999998</c:v>
                </c:pt>
                <c:pt idx="6">
                  <c:v>1044.0125</c:v>
                </c:pt>
              </c:numCache>
            </c:numRef>
          </c:val>
          <c:extLst>
            <c:ext xmlns:c16="http://schemas.microsoft.com/office/drawing/2014/chart" uri="{C3380CC4-5D6E-409C-BE32-E72D297353CC}">
              <c16:uniqueId val="{00000004-B69C-4618-9A97-1EA1ED3C2A6E}"/>
            </c:ext>
          </c:extLst>
        </c:ser>
        <c:ser>
          <c:idx val="2"/>
          <c:order val="2"/>
          <c:tx>
            <c:strRef>
              <c:f>Sheet1!$D$1</c:f>
              <c:strCache>
                <c:ptCount val="1"/>
                <c:pt idx="0">
                  <c:v>Referrals</c:v>
                </c:pt>
              </c:strCache>
            </c:strRef>
          </c:tx>
          <c:spPr>
            <a:solidFill>
              <a:schemeClr val="accent2"/>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Sheet1!$D$2:$D$8</c:f>
              <c:numCache>
                <c:formatCode>_(* #,##0.00_);_(* \(#,##0.00\);_(* "-"??_);_(@_)</c:formatCode>
                <c:ptCount val="7"/>
                <c:pt idx="1">
                  <c:v>307.0625</c:v>
                </c:pt>
                <c:pt idx="2">
                  <c:v>460.59375</c:v>
                </c:pt>
                <c:pt idx="3">
                  <c:v>614.125</c:v>
                </c:pt>
                <c:pt idx="4">
                  <c:v>767.65625</c:v>
                </c:pt>
                <c:pt idx="5">
                  <c:v>921.1875</c:v>
                </c:pt>
                <c:pt idx="6">
                  <c:v>1228.25</c:v>
                </c:pt>
              </c:numCache>
            </c:numRef>
          </c:val>
          <c:extLst>
            <c:ext xmlns:c16="http://schemas.microsoft.com/office/drawing/2014/chart" uri="{C3380CC4-5D6E-409C-BE32-E72D297353CC}">
              <c16:uniqueId val="{00000008-B69C-4618-9A97-1EA1ED3C2A6E}"/>
            </c:ext>
          </c:extLst>
        </c:ser>
        <c:ser>
          <c:idx val="3"/>
          <c:order val="3"/>
          <c:tx>
            <c:strRef>
              <c:f>Sheet1!$E$1</c:f>
              <c:strCache>
                <c:ptCount val="1"/>
                <c:pt idx="0">
                  <c:v>Reduced Operating Cost</c:v>
                </c:pt>
              </c:strCache>
            </c:strRef>
          </c:tx>
          <c:spPr>
            <a:solidFill>
              <a:schemeClr val="accent4"/>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Sheet1!$E$2:$E$8</c:f>
              <c:numCache>
                <c:formatCode>_(* #,##0.00_);_(* \(#,##0.00\);_(* "-"??_);_(@_)</c:formatCode>
                <c:ptCount val="7"/>
                <c:pt idx="1">
                  <c:v>361.25</c:v>
                </c:pt>
                <c:pt idx="2">
                  <c:v>541.875</c:v>
                </c:pt>
                <c:pt idx="3">
                  <c:v>722.5</c:v>
                </c:pt>
                <c:pt idx="4">
                  <c:v>903.125</c:v>
                </c:pt>
                <c:pt idx="5">
                  <c:v>1083.75</c:v>
                </c:pt>
                <c:pt idx="6">
                  <c:v>1445</c:v>
                </c:pt>
              </c:numCache>
            </c:numRef>
          </c:val>
          <c:extLst>
            <c:ext xmlns:c16="http://schemas.microsoft.com/office/drawing/2014/chart" uri="{C3380CC4-5D6E-409C-BE32-E72D297353CC}">
              <c16:uniqueId val="{00000009-B69C-4618-9A97-1EA1ED3C2A6E}"/>
            </c:ext>
          </c:extLst>
        </c:ser>
        <c:ser>
          <c:idx val="4"/>
          <c:order val="4"/>
          <c:tx>
            <c:strRef>
              <c:f>Sheet1!$F$1</c:f>
              <c:strCache>
                <c:ptCount val="1"/>
                <c:pt idx="0">
                  <c:v>Increased Purchases</c:v>
                </c:pt>
              </c:strCache>
            </c:strRef>
          </c:tx>
          <c:spPr>
            <a:solidFill>
              <a:schemeClr val="accent5"/>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Sheet1!$F$2:$F$8</c:f>
              <c:numCache>
                <c:formatCode>_(* #,##0.00_);_(* \(#,##0.00\);_(* "-"??_);_(@_)</c:formatCode>
                <c:ptCount val="7"/>
                <c:pt idx="1">
                  <c:v>425</c:v>
                </c:pt>
                <c:pt idx="2">
                  <c:v>637.5</c:v>
                </c:pt>
                <c:pt idx="3">
                  <c:v>850</c:v>
                </c:pt>
                <c:pt idx="4">
                  <c:v>1062.5</c:v>
                </c:pt>
                <c:pt idx="5">
                  <c:v>1275</c:v>
                </c:pt>
                <c:pt idx="6">
                  <c:v>1700</c:v>
                </c:pt>
              </c:numCache>
            </c:numRef>
          </c:val>
          <c:extLst>
            <c:ext xmlns:c16="http://schemas.microsoft.com/office/drawing/2014/chart" uri="{C3380CC4-5D6E-409C-BE32-E72D297353CC}">
              <c16:uniqueId val="{0000000A-B69C-4618-9A97-1EA1ED3C2A6E}"/>
            </c:ext>
          </c:extLst>
        </c:ser>
        <c:ser>
          <c:idx val="5"/>
          <c:order val="5"/>
          <c:tx>
            <c:strRef>
              <c:f>Sheet1!$G$1</c:f>
              <c:strCache>
                <c:ptCount val="1"/>
                <c:pt idx="0">
                  <c:v>Base Profit</c:v>
                </c:pt>
              </c:strCache>
            </c:strRef>
          </c:tx>
          <c:spPr>
            <a:solidFill>
              <a:schemeClr val="accent6"/>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Sheet1!$G$2:$G$8</c:f>
              <c:numCache>
                <c:formatCode>General</c:formatCode>
                <c:ptCount val="7"/>
                <c:pt idx="1">
                  <c:v>500</c:v>
                </c:pt>
                <c:pt idx="2">
                  <c:v>750</c:v>
                </c:pt>
                <c:pt idx="3">
                  <c:v>1000</c:v>
                </c:pt>
                <c:pt idx="4">
                  <c:v>1250</c:v>
                </c:pt>
                <c:pt idx="5">
                  <c:v>1500</c:v>
                </c:pt>
                <c:pt idx="6">
                  <c:v>2000</c:v>
                </c:pt>
              </c:numCache>
            </c:numRef>
          </c:val>
          <c:extLst>
            <c:ext xmlns:c16="http://schemas.microsoft.com/office/drawing/2014/chart" uri="{C3380CC4-5D6E-409C-BE32-E72D297353CC}">
              <c16:uniqueId val="{0000000B-B69C-4618-9A97-1EA1ED3C2A6E}"/>
            </c:ext>
          </c:extLst>
        </c:ser>
        <c:dLbls>
          <c:showLegendKey val="0"/>
          <c:showVal val="0"/>
          <c:showCatName val="0"/>
          <c:showSerName val="0"/>
          <c:showPercent val="0"/>
          <c:showBubbleSize val="0"/>
        </c:dLbls>
        <c:gapWidth val="24"/>
        <c:overlap val="100"/>
        <c:axId val="161561632"/>
        <c:axId val="161557472"/>
      </c:barChart>
      <c:catAx>
        <c:axId val="16156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57472"/>
        <c:crosses val="autoZero"/>
        <c:auto val="1"/>
        <c:lblAlgn val="ctr"/>
        <c:lblOffset val="100"/>
        <c:noMultiLvlLbl val="0"/>
      </c:catAx>
      <c:valAx>
        <c:axId val="16155747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Customer</a:t>
                </a:r>
                <a:r>
                  <a:rPr lang="en-GB" baseline="0" dirty="0"/>
                  <a:t> Profit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61632"/>
        <c:crosses val="autoZero"/>
        <c:crossBetween val="between"/>
      </c:valAx>
      <c:spPr>
        <a:noFill/>
        <a:ln>
          <a:noFill/>
        </a:ln>
        <a:effectLst/>
      </c:spPr>
    </c:plotArea>
    <c:legend>
      <c:legendPos val="b"/>
      <c:layout>
        <c:manualLayout>
          <c:xMode val="edge"/>
          <c:yMode val="edge"/>
          <c:x val="1.3391901361285985E-2"/>
          <c:y val="0.87177093236809955"/>
          <c:w val="0.97602777258099693"/>
          <c:h val="0.104104554752354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title>
    <c:autoTitleDeleted val="0"/>
    <c:plotArea>
      <c:layout>
        <c:manualLayout>
          <c:layoutTarget val="inner"/>
          <c:xMode val="edge"/>
          <c:yMode val="edge"/>
          <c:x val="0.1567764854090998"/>
          <c:y val="0.1919104999567848"/>
          <c:w val="0.8122937508371737"/>
          <c:h val="0.62841285083041198"/>
        </c:manualLayout>
      </c:layout>
      <c:lineChart>
        <c:grouping val="standard"/>
        <c:varyColors val="0"/>
        <c:ser>
          <c:idx val="0"/>
          <c:order val="0"/>
          <c:tx>
            <c:strRef>
              <c:f>Sheet1!$B$1</c:f>
              <c:strCache>
                <c:ptCount val="1"/>
                <c:pt idx="0">
                  <c:v>Retention Rate % </c:v>
                </c:pt>
              </c:strCache>
            </c:strRef>
          </c:tx>
          <c:spPr>
            <a:ln w="28575" cap="rnd">
              <a:solidFill>
                <a:srgbClr val="3984A3"/>
              </a:solidFill>
              <a:round/>
            </a:ln>
            <a:effectLst/>
          </c:spPr>
          <c:marker>
            <c:symbol val="none"/>
          </c:marker>
          <c:cat>
            <c:numRef>
              <c:f>Sheet1!$A$2:$A$11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Sheet1!$B$2:$B$11</c:f>
              <c:numCache>
                <c:formatCode>General</c:formatCode>
                <c:ptCount val="10"/>
                <c:pt idx="0">
                  <c:v>2</c:v>
                </c:pt>
                <c:pt idx="1">
                  <c:v>2.5</c:v>
                </c:pt>
                <c:pt idx="2">
                  <c:v>3</c:v>
                </c:pt>
                <c:pt idx="3">
                  <c:v>5</c:v>
                </c:pt>
                <c:pt idx="4">
                  <c:v>10</c:v>
                </c:pt>
                <c:pt idx="5">
                  <c:v>20</c:v>
                </c:pt>
                <c:pt idx="6">
                  <c:v>30</c:v>
                </c:pt>
                <c:pt idx="7">
                  <c:v>40</c:v>
                </c:pt>
                <c:pt idx="8">
                  <c:v>65</c:v>
                </c:pt>
                <c:pt idx="9">
                  <c:v>90</c:v>
                </c:pt>
              </c:numCache>
            </c:numRef>
          </c:val>
          <c:smooth val="0"/>
          <c:extLst>
            <c:ext xmlns:c16="http://schemas.microsoft.com/office/drawing/2014/chart" uri="{C3380CC4-5D6E-409C-BE32-E72D297353CC}">
              <c16:uniqueId val="{00000000-2F12-4BC6-B448-97B34A015CBC}"/>
            </c:ext>
          </c:extLst>
        </c:ser>
        <c:dLbls>
          <c:showLegendKey val="0"/>
          <c:showVal val="0"/>
          <c:showCatName val="0"/>
          <c:showSerName val="0"/>
          <c:showPercent val="0"/>
          <c:showBubbleSize val="0"/>
        </c:dLbls>
        <c:smooth val="0"/>
        <c:axId val="161561632"/>
        <c:axId val="161557472"/>
      </c:lineChart>
      <c:catAx>
        <c:axId val="16156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57472"/>
        <c:crosses val="autoZero"/>
        <c:auto val="1"/>
        <c:lblAlgn val="ctr"/>
        <c:lblOffset val="100"/>
        <c:noMultiLvlLbl val="0"/>
      </c:catAx>
      <c:valAx>
        <c:axId val="16155747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Average Customer Lifetime in 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6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3A21C-6F02-4B4E-ABAD-9BA457A68AF0}" type="doc">
      <dgm:prSet loTypeId="urn:microsoft.com/office/officeart/2005/8/layout/pyramid2" loCatId="list" qsTypeId="urn:microsoft.com/office/officeart/2005/8/quickstyle/simple1" qsCatId="simple" csTypeId="urn:microsoft.com/office/officeart/2005/8/colors/accent1_2" csCatId="accent1" phldr="1"/>
      <dgm:spPr/>
    </dgm:pt>
    <dgm:pt modelId="{8393ED24-8A03-4443-9868-F593FE90E397}">
      <dgm:prSet phldrT="[Tex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Marketing  </a:t>
          </a:r>
        </a:p>
      </dgm:t>
    </dgm:pt>
    <dgm:pt modelId="{51A1BD44-EFBE-4B56-AF56-D5F99EE69E5D}" type="parTrans" cxnId="{66654FA2-A335-4B70-B770-95042B2DED6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3B382F4-C501-4863-9C26-587F8D2DBF41}" type="sibTrans" cxnId="{66654FA2-A335-4B70-B770-95042B2DED6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5C7CB8C9-25D7-4476-B78E-37FC68B249E0}">
      <dgm:prSet phldrT="[Tex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Customer Loyalty</a:t>
          </a:r>
        </a:p>
      </dgm:t>
    </dgm:pt>
    <dgm:pt modelId="{B0C8028D-7FB1-43A7-9CD4-98E8B4FB53DB}" type="parTrans" cxnId="{0E0112A2-74BF-4EC5-BBE8-75F91F051A43}">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5EB281F-C4DE-46AD-8663-3B4354E6CA63}" type="sibTrans" cxnId="{0E0112A2-74BF-4EC5-BBE8-75F91F051A43}">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320F6F1-453E-4395-B96A-50CE4E649BE8}">
      <dgm:prSet phldrT="[Text]" custT="1"/>
      <dgm:spPr>
        <a:solidFill>
          <a:srgbClr val="3984A3">
            <a:alpha val="90000"/>
          </a:srgbClr>
        </a:solidFill>
        <a:ln>
          <a:solidFill>
            <a:schemeClr val="bg1"/>
          </a:solidFill>
        </a:ln>
      </dgm:spPr>
      <dgm:t>
        <a:bodyPr/>
        <a:lstStyle/>
        <a:p>
          <a:r>
            <a:rPr lang="en-GB"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Strategic Relationships</a:t>
          </a:r>
        </a:p>
      </dgm:t>
    </dgm:pt>
    <dgm:pt modelId="{D8626F53-5E19-4879-8865-E7BA300DD973}" type="parTrans" cxnId="{CECAA1D9-647D-4CF2-8997-E73DC717CA6D}">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114F6F8-C7B7-464D-AA06-1B641FF521E5}" type="sibTrans" cxnId="{CECAA1D9-647D-4CF2-8997-E73DC717CA6D}">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117D038-5883-4301-9B72-7F059D6BFE8C}">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Brands</a:t>
          </a:r>
        </a:p>
      </dgm:t>
    </dgm:pt>
    <dgm:pt modelId="{E7A25427-1C01-4982-B841-D5E84A0F0B96}" type="parTrans" cxnId="{763FFCB2-1D0C-4489-A0C4-9414B4FBC03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A9FC77CC-32F1-4C4C-89A9-81A1F91F287B}" type="sibTrans" cxnId="{763FFCB2-1D0C-4489-A0C4-9414B4FBC03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574EA3DE-23FE-4A1C-A523-5B48CB93D043}" type="pres">
      <dgm:prSet presAssocID="{FA63A21C-6F02-4B4E-ABAD-9BA457A68AF0}" presName="compositeShape" presStyleCnt="0">
        <dgm:presLayoutVars>
          <dgm:dir/>
          <dgm:resizeHandles/>
        </dgm:presLayoutVars>
      </dgm:prSet>
      <dgm:spPr/>
    </dgm:pt>
    <dgm:pt modelId="{19F954D9-49A6-4B39-A2BC-5BDE6C65F466}" type="pres">
      <dgm:prSet presAssocID="{FA63A21C-6F02-4B4E-ABAD-9BA457A68AF0}" presName="pyramid" presStyleLbl="node1" presStyleIdx="0" presStyleCnt="1" custLinFactNeighborX="-10996" custLinFactNeighborY="-2414"/>
      <dgm:spPr>
        <a:solidFill>
          <a:srgbClr val="3984A3"/>
        </a:solidFill>
      </dgm:spPr>
    </dgm:pt>
    <dgm:pt modelId="{25577FA2-7A13-4079-B8F3-B58CFFB913C8}" type="pres">
      <dgm:prSet presAssocID="{FA63A21C-6F02-4B4E-ABAD-9BA457A68AF0}" presName="theList" presStyleCnt="0"/>
      <dgm:spPr/>
    </dgm:pt>
    <dgm:pt modelId="{4C9A2797-9183-4601-A0CA-F4F7288E5D06}" type="pres">
      <dgm:prSet presAssocID="{8393ED24-8A03-4443-9868-F593FE90E397}" presName="aNode" presStyleLbl="fgAcc1" presStyleIdx="0" presStyleCnt="4">
        <dgm:presLayoutVars>
          <dgm:bulletEnabled val="1"/>
        </dgm:presLayoutVars>
      </dgm:prSet>
      <dgm:spPr/>
    </dgm:pt>
    <dgm:pt modelId="{C19F179D-DADF-42FA-BF1E-409DF7CAEFB2}" type="pres">
      <dgm:prSet presAssocID="{8393ED24-8A03-4443-9868-F593FE90E397}" presName="aSpace" presStyleCnt="0"/>
      <dgm:spPr/>
    </dgm:pt>
    <dgm:pt modelId="{2DF2265C-4ED7-4F4A-91FE-E2F6C1D9F443}" type="pres">
      <dgm:prSet presAssocID="{B117D038-5883-4301-9B72-7F059D6BFE8C}" presName="aNode" presStyleLbl="fgAcc1" presStyleIdx="1" presStyleCnt="4">
        <dgm:presLayoutVars>
          <dgm:bulletEnabled val="1"/>
        </dgm:presLayoutVars>
      </dgm:prSet>
      <dgm:spPr/>
    </dgm:pt>
    <dgm:pt modelId="{961FAE42-FABC-493E-B07D-C3860BC7A169}" type="pres">
      <dgm:prSet presAssocID="{B117D038-5883-4301-9B72-7F059D6BFE8C}" presName="aSpace" presStyleCnt="0"/>
      <dgm:spPr/>
    </dgm:pt>
    <dgm:pt modelId="{0C918154-53E8-4B4B-B89F-B2FC74EF5244}" type="pres">
      <dgm:prSet presAssocID="{5C7CB8C9-25D7-4476-B78E-37FC68B249E0}" presName="aNode" presStyleLbl="fgAcc1" presStyleIdx="2" presStyleCnt="4">
        <dgm:presLayoutVars>
          <dgm:bulletEnabled val="1"/>
        </dgm:presLayoutVars>
      </dgm:prSet>
      <dgm:spPr/>
    </dgm:pt>
    <dgm:pt modelId="{56C687BE-F467-4706-B52F-958C8F76210F}" type="pres">
      <dgm:prSet presAssocID="{5C7CB8C9-25D7-4476-B78E-37FC68B249E0}" presName="aSpace" presStyleCnt="0"/>
      <dgm:spPr/>
    </dgm:pt>
    <dgm:pt modelId="{84AE97D7-D9BC-4983-BBDE-8F783ED74041}" type="pres">
      <dgm:prSet presAssocID="{7320F6F1-453E-4395-B96A-50CE4E649BE8}" presName="aNode" presStyleLbl="fgAcc1" presStyleIdx="3" presStyleCnt="4">
        <dgm:presLayoutVars>
          <dgm:bulletEnabled val="1"/>
        </dgm:presLayoutVars>
      </dgm:prSet>
      <dgm:spPr/>
    </dgm:pt>
    <dgm:pt modelId="{019CAFCA-50B2-4F15-917E-0E5A6ADCC071}" type="pres">
      <dgm:prSet presAssocID="{7320F6F1-453E-4395-B96A-50CE4E649BE8}" presName="aSpace" presStyleCnt="0"/>
      <dgm:spPr/>
    </dgm:pt>
  </dgm:ptLst>
  <dgm:cxnLst>
    <dgm:cxn modelId="{1BFC4D28-C0AA-4663-B9B8-DC8BEC335467}" type="presOf" srcId="{FA63A21C-6F02-4B4E-ABAD-9BA457A68AF0}" destId="{574EA3DE-23FE-4A1C-A523-5B48CB93D043}" srcOrd="0" destOrd="0" presId="urn:microsoft.com/office/officeart/2005/8/layout/pyramid2"/>
    <dgm:cxn modelId="{B71CE636-E95D-40C5-B7FF-1A8E461EF2EF}" type="presOf" srcId="{7320F6F1-453E-4395-B96A-50CE4E649BE8}" destId="{84AE97D7-D9BC-4983-BBDE-8F783ED74041}" srcOrd="0" destOrd="0" presId="urn:microsoft.com/office/officeart/2005/8/layout/pyramid2"/>
    <dgm:cxn modelId="{A9A19E9A-5218-425A-9341-5641A10D7F69}" type="presOf" srcId="{5C7CB8C9-25D7-4476-B78E-37FC68B249E0}" destId="{0C918154-53E8-4B4B-B89F-B2FC74EF5244}" srcOrd="0" destOrd="0" presId="urn:microsoft.com/office/officeart/2005/8/layout/pyramid2"/>
    <dgm:cxn modelId="{0E0112A2-74BF-4EC5-BBE8-75F91F051A43}" srcId="{FA63A21C-6F02-4B4E-ABAD-9BA457A68AF0}" destId="{5C7CB8C9-25D7-4476-B78E-37FC68B249E0}" srcOrd="2" destOrd="0" parTransId="{B0C8028D-7FB1-43A7-9CD4-98E8B4FB53DB}" sibTransId="{15EB281F-C4DE-46AD-8663-3B4354E6CA63}"/>
    <dgm:cxn modelId="{66654FA2-A335-4B70-B770-95042B2DED6B}" srcId="{FA63A21C-6F02-4B4E-ABAD-9BA457A68AF0}" destId="{8393ED24-8A03-4443-9868-F593FE90E397}" srcOrd="0" destOrd="0" parTransId="{51A1BD44-EFBE-4B56-AF56-D5F99EE69E5D}" sibTransId="{73B382F4-C501-4863-9C26-587F8D2DBF41}"/>
    <dgm:cxn modelId="{763FFCB2-1D0C-4489-A0C4-9414B4FBC03F}" srcId="{FA63A21C-6F02-4B4E-ABAD-9BA457A68AF0}" destId="{B117D038-5883-4301-9B72-7F059D6BFE8C}" srcOrd="1" destOrd="0" parTransId="{E7A25427-1C01-4982-B841-D5E84A0F0B96}" sibTransId="{A9FC77CC-32F1-4C4C-89A9-81A1F91F287B}"/>
    <dgm:cxn modelId="{78F396C3-AF59-45C5-A7CF-375C222F8CC8}" type="presOf" srcId="{B117D038-5883-4301-9B72-7F059D6BFE8C}" destId="{2DF2265C-4ED7-4F4A-91FE-E2F6C1D9F443}" srcOrd="0" destOrd="0" presId="urn:microsoft.com/office/officeart/2005/8/layout/pyramid2"/>
    <dgm:cxn modelId="{CECAA1D9-647D-4CF2-8997-E73DC717CA6D}" srcId="{FA63A21C-6F02-4B4E-ABAD-9BA457A68AF0}" destId="{7320F6F1-453E-4395-B96A-50CE4E649BE8}" srcOrd="3" destOrd="0" parTransId="{D8626F53-5E19-4879-8865-E7BA300DD973}" sibTransId="{7114F6F8-C7B7-464D-AA06-1B641FF521E5}"/>
    <dgm:cxn modelId="{6F0FC4FF-F8A2-4691-B441-198151DDB13C}" type="presOf" srcId="{8393ED24-8A03-4443-9868-F593FE90E397}" destId="{4C9A2797-9183-4601-A0CA-F4F7288E5D06}" srcOrd="0" destOrd="0" presId="urn:microsoft.com/office/officeart/2005/8/layout/pyramid2"/>
    <dgm:cxn modelId="{0C1DDD44-3365-4BE5-8387-22212E9B5F31}" type="presParOf" srcId="{574EA3DE-23FE-4A1C-A523-5B48CB93D043}" destId="{19F954D9-49A6-4B39-A2BC-5BDE6C65F466}" srcOrd="0" destOrd="0" presId="urn:microsoft.com/office/officeart/2005/8/layout/pyramid2"/>
    <dgm:cxn modelId="{AAA99E08-CC55-4709-9E19-02386E67F801}" type="presParOf" srcId="{574EA3DE-23FE-4A1C-A523-5B48CB93D043}" destId="{25577FA2-7A13-4079-B8F3-B58CFFB913C8}" srcOrd="1" destOrd="0" presId="urn:microsoft.com/office/officeart/2005/8/layout/pyramid2"/>
    <dgm:cxn modelId="{6F8C9C60-D46E-4594-9EFF-E53D689B9168}" type="presParOf" srcId="{25577FA2-7A13-4079-B8F3-B58CFFB913C8}" destId="{4C9A2797-9183-4601-A0CA-F4F7288E5D06}" srcOrd="0" destOrd="0" presId="urn:microsoft.com/office/officeart/2005/8/layout/pyramid2"/>
    <dgm:cxn modelId="{2E790F4F-18C0-4D89-B316-21AC0B5B0752}" type="presParOf" srcId="{25577FA2-7A13-4079-B8F3-B58CFFB913C8}" destId="{C19F179D-DADF-42FA-BF1E-409DF7CAEFB2}" srcOrd="1" destOrd="0" presId="urn:microsoft.com/office/officeart/2005/8/layout/pyramid2"/>
    <dgm:cxn modelId="{82A5DA84-BBB0-41FF-8410-D4982000D900}" type="presParOf" srcId="{25577FA2-7A13-4079-B8F3-B58CFFB913C8}" destId="{2DF2265C-4ED7-4F4A-91FE-E2F6C1D9F443}" srcOrd="2" destOrd="0" presId="urn:microsoft.com/office/officeart/2005/8/layout/pyramid2"/>
    <dgm:cxn modelId="{3AF974CB-408A-4D3D-9DA5-3813D4E5AAA3}" type="presParOf" srcId="{25577FA2-7A13-4079-B8F3-B58CFFB913C8}" destId="{961FAE42-FABC-493E-B07D-C3860BC7A169}" srcOrd="3" destOrd="0" presId="urn:microsoft.com/office/officeart/2005/8/layout/pyramid2"/>
    <dgm:cxn modelId="{CA3698B4-269B-4CF2-8984-417CEF29ECE6}" type="presParOf" srcId="{25577FA2-7A13-4079-B8F3-B58CFFB913C8}" destId="{0C918154-53E8-4B4B-B89F-B2FC74EF5244}" srcOrd="4" destOrd="0" presId="urn:microsoft.com/office/officeart/2005/8/layout/pyramid2"/>
    <dgm:cxn modelId="{20DDCA2C-DB6B-4DA4-BDCB-50E679683CA6}" type="presParOf" srcId="{25577FA2-7A13-4079-B8F3-B58CFFB913C8}" destId="{56C687BE-F467-4706-B52F-958C8F76210F}" srcOrd="5" destOrd="0" presId="urn:microsoft.com/office/officeart/2005/8/layout/pyramid2"/>
    <dgm:cxn modelId="{D4205369-896D-4F8E-B236-F2FF9E81363F}" type="presParOf" srcId="{25577FA2-7A13-4079-B8F3-B58CFFB913C8}" destId="{84AE97D7-D9BC-4983-BBDE-8F783ED74041}" srcOrd="6" destOrd="0" presId="urn:microsoft.com/office/officeart/2005/8/layout/pyramid2"/>
    <dgm:cxn modelId="{80869E76-4378-4DB6-9A7A-5F61B76CE7BF}" type="presParOf" srcId="{25577FA2-7A13-4079-B8F3-B58CFFB913C8}" destId="{019CAFCA-50B2-4F15-917E-0E5A6ADCC07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954D9-49A6-4B39-A2BC-5BDE6C65F466}">
      <dsp:nvSpPr>
        <dsp:cNvPr id="0" name=""/>
        <dsp:cNvSpPr/>
      </dsp:nvSpPr>
      <dsp:spPr>
        <a:xfrm>
          <a:off x="56385" y="0"/>
          <a:ext cx="3479109" cy="3479109"/>
        </a:xfrm>
        <a:prstGeom prst="triangl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A2797-9183-4601-A0CA-F4F7288E5D06}">
      <dsp:nvSpPr>
        <dsp:cNvPr id="0" name=""/>
        <dsp:cNvSpPr/>
      </dsp:nvSpPr>
      <dsp:spPr>
        <a:xfrm>
          <a:off x="2178502" y="348250"/>
          <a:ext cx="2261420" cy="6183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Marketing  </a:t>
          </a:r>
        </a:p>
      </dsp:txBody>
      <dsp:txXfrm>
        <a:off x="2208688" y="378436"/>
        <a:ext cx="2201048" cy="557985"/>
      </dsp:txXfrm>
    </dsp:sp>
    <dsp:sp modelId="{2DF2265C-4ED7-4F4A-91FE-E2F6C1D9F443}">
      <dsp:nvSpPr>
        <dsp:cNvPr id="0" name=""/>
        <dsp:cNvSpPr/>
      </dsp:nvSpPr>
      <dsp:spPr>
        <a:xfrm>
          <a:off x="2178502" y="1043902"/>
          <a:ext cx="2261420" cy="6183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Brands</a:t>
          </a:r>
        </a:p>
      </dsp:txBody>
      <dsp:txXfrm>
        <a:off x="2208688" y="1074088"/>
        <a:ext cx="2201048" cy="557985"/>
      </dsp:txXfrm>
    </dsp:sp>
    <dsp:sp modelId="{0C918154-53E8-4B4B-B89F-B2FC74EF5244}">
      <dsp:nvSpPr>
        <dsp:cNvPr id="0" name=""/>
        <dsp:cNvSpPr/>
      </dsp:nvSpPr>
      <dsp:spPr>
        <a:xfrm>
          <a:off x="2178502" y="1739554"/>
          <a:ext cx="2261420" cy="6183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Customer Loyalty</a:t>
          </a:r>
        </a:p>
      </dsp:txBody>
      <dsp:txXfrm>
        <a:off x="2208688" y="1769740"/>
        <a:ext cx="2201048" cy="557985"/>
      </dsp:txXfrm>
    </dsp:sp>
    <dsp:sp modelId="{84AE97D7-D9BC-4983-BBDE-8F783ED74041}">
      <dsp:nvSpPr>
        <dsp:cNvPr id="0" name=""/>
        <dsp:cNvSpPr/>
      </dsp:nvSpPr>
      <dsp:spPr>
        <a:xfrm>
          <a:off x="2178502" y="2435206"/>
          <a:ext cx="2261420" cy="618357"/>
        </a:xfrm>
        <a:prstGeom prst="roundRect">
          <a:avLst/>
        </a:prstGeom>
        <a:solidFill>
          <a:srgbClr val="3984A3">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Strategic Relationships</a:t>
          </a:r>
        </a:p>
      </dsp:txBody>
      <dsp:txXfrm>
        <a:off x="2208688" y="2465392"/>
        <a:ext cx="2201048" cy="5579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22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4503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09109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2235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7074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4412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997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5726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11589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5565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38353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51503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1261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5039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81860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7111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1613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470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7563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27683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6592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24464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69659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06/07/2023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92329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06/07/2023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12090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06/07/2023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08330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06/07/2023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9813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06/07/2023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94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06/07/2023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81294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359449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14868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5135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06/07/2023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40870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06/07/2023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74982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06/07/2023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82677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06/07/2023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79782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0019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6724329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42537977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06/07/2023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069041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8.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eople Discuss About Graphs and Rates Stock Photo">
            <a:extLst>
              <a:ext uri="{FF2B5EF4-FFF2-40B4-BE49-F238E27FC236}">
                <a16:creationId xmlns:a16="http://schemas.microsoft.com/office/drawing/2014/main" id="{AACF4856-4B4F-7DF4-F480-456C99934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516" y="1436652"/>
            <a:ext cx="6477459" cy="3838551"/>
          </a:xfrm>
          <a:prstGeom prst="rect">
            <a:avLst/>
          </a:prstGeom>
          <a:noFill/>
          <a:ln>
            <a:noFill/>
          </a:ln>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6 – Account Profitability.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120B381F-B789-EEAF-FED0-AF9DE0C5268D}"/>
              </a:ext>
            </a:extLst>
          </p:cNvPr>
          <p:cNvGrpSpPr/>
          <p:nvPr/>
        </p:nvGrpSpPr>
        <p:grpSpPr>
          <a:xfrm>
            <a:off x="5198733" y="4223427"/>
            <a:ext cx="1055370" cy="1055370"/>
            <a:chOff x="7108613" y="4124330"/>
            <a:chExt cx="1055370" cy="1055370"/>
          </a:xfrm>
        </p:grpSpPr>
        <p:sp>
          <p:nvSpPr>
            <p:cNvPr id="3" name="Oval 2">
              <a:extLst>
                <a:ext uri="{FF2B5EF4-FFF2-40B4-BE49-F238E27FC236}">
                  <a16:creationId xmlns:a16="http://schemas.microsoft.com/office/drawing/2014/main" id="{AE7D3684-0E9A-3D1A-DF3C-B3F628E88B2B}"/>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C352C2CF-9AB8-BBAF-24F1-1A161642B00D}"/>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5194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C600098-8FB8-9946-6B35-146EDB6D3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1CA71B29-08E8-0727-3019-D9378FFE9353}"/>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7D9A2AE7-6BA8-7F19-0C26-215914165D7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a:t>
            </a:r>
            <a:r>
              <a:rPr lang="en-GB" sz="3200" b="1" dirty="0">
                <a:solidFill>
                  <a:srgbClr val="2A4A8B"/>
                </a:solidFill>
                <a:latin typeface="Poppins" panose="00000500000000000000" pitchFamily="2" charset="0"/>
                <a:cs typeface="Poppins" panose="00000500000000000000" pitchFamily="2" charset="0"/>
              </a:rPr>
              <a:t> </a:t>
            </a:r>
            <a:r>
              <a:rPr lang="en-GB" sz="2800" b="1" dirty="0">
                <a:solidFill>
                  <a:srgbClr val="2A4A8B"/>
                </a:solidFill>
                <a:latin typeface="Poppins" panose="00000500000000000000" pitchFamily="2" charset="0"/>
                <a:cs typeface="Poppins" panose="00000500000000000000" pitchFamily="2" charset="0"/>
              </a:rPr>
              <a:t>profitability</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Financial Risk and Return </a:t>
            </a:r>
          </a:p>
        </p:txBody>
      </p:sp>
      <p:grpSp>
        <p:nvGrpSpPr>
          <p:cNvPr id="5" name="Group 4">
            <a:extLst>
              <a:ext uri="{FF2B5EF4-FFF2-40B4-BE49-F238E27FC236}">
                <a16:creationId xmlns:a16="http://schemas.microsoft.com/office/drawing/2014/main" id="{BAFB0C44-B97A-6C09-56AA-F2FB286D4A06}"/>
              </a:ext>
            </a:extLst>
          </p:cNvPr>
          <p:cNvGrpSpPr/>
          <p:nvPr/>
        </p:nvGrpSpPr>
        <p:grpSpPr>
          <a:xfrm>
            <a:off x="1462071" y="1415039"/>
            <a:ext cx="5982008" cy="4380588"/>
            <a:chOff x="183777" y="1215867"/>
            <a:chExt cx="5982008" cy="4380588"/>
          </a:xfrm>
        </p:grpSpPr>
        <p:cxnSp>
          <p:nvCxnSpPr>
            <p:cNvPr id="8" name="Straight Connector 7">
              <a:extLst>
                <a:ext uri="{FF2B5EF4-FFF2-40B4-BE49-F238E27FC236}">
                  <a16:creationId xmlns:a16="http://schemas.microsoft.com/office/drawing/2014/main" id="{7B910E30-59E8-9742-7797-FEDAC5659349}"/>
                </a:ext>
              </a:extLst>
            </p:cNvPr>
            <p:cNvCxnSpPr>
              <a:cxnSpLocks/>
            </p:cNvCxnSpPr>
            <p:nvPr/>
          </p:nvCxnSpPr>
          <p:spPr>
            <a:xfrm>
              <a:off x="923536" y="1215867"/>
              <a:ext cx="0" cy="40308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9BA69A-ED3F-3C33-C97A-806C26B79A93}"/>
                </a:ext>
              </a:extLst>
            </p:cNvPr>
            <p:cNvCxnSpPr>
              <a:cxnSpLocks/>
            </p:cNvCxnSpPr>
            <p:nvPr/>
          </p:nvCxnSpPr>
          <p:spPr>
            <a:xfrm flipH="1">
              <a:off x="923536" y="5246692"/>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9AFA08-531F-4758-6A8A-EFBBC341ADB6}"/>
                </a:ext>
              </a:extLst>
            </p:cNvPr>
            <p:cNvCxnSpPr>
              <a:cxnSpLocks/>
            </p:cNvCxnSpPr>
            <p:nvPr/>
          </p:nvCxnSpPr>
          <p:spPr>
            <a:xfrm>
              <a:off x="919448" y="3292310"/>
              <a:ext cx="2345286"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469869-EB93-004A-5718-1BAD69579C7C}"/>
                </a:ext>
              </a:extLst>
            </p:cNvPr>
            <p:cNvCxnSpPr>
              <a:cxnSpLocks/>
            </p:cNvCxnSpPr>
            <p:nvPr/>
          </p:nvCxnSpPr>
          <p:spPr>
            <a:xfrm flipV="1">
              <a:off x="3264734" y="3231279"/>
              <a:ext cx="0" cy="201690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D02841-D863-AAD7-A756-BA171D2F1CAB}"/>
                </a:ext>
              </a:extLst>
            </p:cNvPr>
            <p:cNvCxnSpPr>
              <a:cxnSpLocks/>
            </p:cNvCxnSpPr>
            <p:nvPr/>
          </p:nvCxnSpPr>
          <p:spPr>
            <a:xfrm flipH="1">
              <a:off x="1520236" y="1328168"/>
              <a:ext cx="4124323" cy="3405681"/>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0E7D0D-39F9-9C36-46F9-6E616147EFBF}"/>
                </a:ext>
              </a:extLst>
            </p:cNvPr>
            <p:cNvCxnSpPr>
              <a:cxnSpLocks/>
            </p:cNvCxnSpPr>
            <p:nvPr/>
          </p:nvCxnSpPr>
          <p:spPr>
            <a:xfrm>
              <a:off x="927625" y="2127182"/>
              <a:ext cx="3692198" cy="2039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9BA6AF7-C3EB-6A13-B7F6-36F93EB4C941}"/>
                </a:ext>
              </a:extLst>
            </p:cNvPr>
            <p:cNvSpPr txBox="1"/>
            <p:nvPr/>
          </p:nvSpPr>
          <p:spPr>
            <a:xfrm>
              <a:off x="2313993" y="5248181"/>
              <a:ext cx="2619354"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Risk</a:t>
              </a:r>
            </a:p>
          </p:txBody>
        </p:sp>
        <p:sp>
          <p:nvSpPr>
            <p:cNvPr id="22" name="TextBox 21">
              <a:extLst>
                <a:ext uri="{FF2B5EF4-FFF2-40B4-BE49-F238E27FC236}">
                  <a16:creationId xmlns:a16="http://schemas.microsoft.com/office/drawing/2014/main" id="{2A35426C-E30A-525A-7A09-3237C3FA6F19}"/>
                </a:ext>
              </a:extLst>
            </p:cNvPr>
            <p:cNvSpPr txBox="1"/>
            <p:nvPr/>
          </p:nvSpPr>
          <p:spPr>
            <a:xfrm rot="16200000">
              <a:off x="-1118761" y="3149530"/>
              <a:ext cx="33303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Return</a:t>
              </a:r>
            </a:p>
          </p:txBody>
        </p:sp>
        <p:sp>
          <p:nvSpPr>
            <p:cNvPr id="27" name="Isosceles Triangle 26">
              <a:extLst>
                <a:ext uri="{FF2B5EF4-FFF2-40B4-BE49-F238E27FC236}">
                  <a16:creationId xmlns:a16="http://schemas.microsoft.com/office/drawing/2014/main" id="{0650CC9E-1855-855E-4CFE-4F48C3039942}"/>
                </a:ext>
              </a:extLst>
            </p:cNvPr>
            <p:cNvSpPr/>
            <p:nvPr/>
          </p:nvSpPr>
          <p:spPr>
            <a:xfrm>
              <a:off x="623033" y="18752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1</a:t>
              </a:r>
            </a:p>
          </p:txBody>
        </p:sp>
        <p:sp>
          <p:nvSpPr>
            <p:cNvPr id="28" name="Isosceles Triangle 27">
              <a:extLst>
                <a:ext uri="{FF2B5EF4-FFF2-40B4-BE49-F238E27FC236}">
                  <a16:creationId xmlns:a16="http://schemas.microsoft.com/office/drawing/2014/main" id="{F03D4548-5960-38C3-C6C0-6FE8D50E9E7C}"/>
                </a:ext>
              </a:extLst>
            </p:cNvPr>
            <p:cNvSpPr/>
            <p:nvPr/>
          </p:nvSpPr>
          <p:spPr>
            <a:xfrm>
              <a:off x="666171" y="30710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2</a:t>
              </a:r>
            </a:p>
          </p:txBody>
        </p:sp>
        <p:sp>
          <p:nvSpPr>
            <p:cNvPr id="29" name="Isosceles Triangle 28">
              <a:extLst>
                <a:ext uri="{FF2B5EF4-FFF2-40B4-BE49-F238E27FC236}">
                  <a16:creationId xmlns:a16="http://schemas.microsoft.com/office/drawing/2014/main" id="{A8B1A6F4-7291-B3D7-65A6-55B8C02BC791}"/>
                </a:ext>
              </a:extLst>
            </p:cNvPr>
            <p:cNvSpPr/>
            <p:nvPr/>
          </p:nvSpPr>
          <p:spPr>
            <a:xfrm>
              <a:off x="649182" y="3779661"/>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0" name="Straight Connector 29">
              <a:extLst>
                <a:ext uri="{FF2B5EF4-FFF2-40B4-BE49-F238E27FC236}">
                  <a16:creationId xmlns:a16="http://schemas.microsoft.com/office/drawing/2014/main" id="{51C1D554-FA70-1A5C-DBC2-C7B54BBFAD9F}"/>
                </a:ext>
              </a:extLst>
            </p:cNvPr>
            <p:cNvCxnSpPr>
              <a:cxnSpLocks/>
            </p:cNvCxnSpPr>
            <p:nvPr/>
          </p:nvCxnSpPr>
          <p:spPr>
            <a:xfrm flipH="1" flipV="1">
              <a:off x="4619823" y="2152138"/>
              <a:ext cx="4654" cy="302451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8BD277-7B0E-6399-F0D2-26E6D3F60B94}"/>
                </a:ext>
              </a:extLst>
            </p:cNvPr>
            <p:cNvCxnSpPr>
              <a:cxnSpLocks/>
            </p:cNvCxnSpPr>
            <p:nvPr/>
          </p:nvCxnSpPr>
          <p:spPr>
            <a:xfrm flipV="1">
              <a:off x="1003185" y="3968853"/>
              <a:ext cx="1462225" cy="504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83D8B5-08C9-B119-FAF2-6C50DBC5CE4B}"/>
                </a:ext>
              </a:extLst>
            </p:cNvPr>
            <p:cNvCxnSpPr>
              <a:cxnSpLocks/>
            </p:cNvCxnSpPr>
            <p:nvPr/>
          </p:nvCxnSpPr>
          <p:spPr>
            <a:xfrm flipV="1">
              <a:off x="2465410" y="3972568"/>
              <a:ext cx="0" cy="126802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75782F-4AFB-446A-3DCA-6AD8E78D96BC}"/>
                </a:ext>
              </a:extLst>
            </p:cNvPr>
            <p:cNvSpPr txBox="1"/>
            <p:nvPr/>
          </p:nvSpPr>
          <p:spPr>
            <a:xfrm>
              <a:off x="94539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38" name="TextBox 37">
              <a:extLst>
                <a:ext uri="{FF2B5EF4-FFF2-40B4-BE49-F238E27FC236}">
                  <a16:creationId xmlns:a16="http://schemas.microsoft.com/office/drawing/2014/main" id="{0784A961-CBA7-84F8-632F-C866A27B2D81}"/>
                </a:ext>
              </a:extLst>
            </p:cNvPr>
            <p:cNvSpPr txBox="1"/>
            <p:nvPr/>
          </p:nvSpPr>
          <p:spPr>
            <a:xfrm>
              <a:off x="517756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sp>
          <p:nvSpPr>
            <p:cNvPr id="39" name="TextBox 38">
              <a:extLst>
                <a:ext uri="{FF2B5EF4-FFF2-40B4-BE49-F238E27FC236}">
                  <a16:creationId xmlns:a16="http://schemas.microsoft.com/office/drawing/2014/main" id="{9AC877CF-B344-16CF-8A57-DE0631F2010E}"/>
                </a:ext>
              </a:extLst>
            </p:cNvPr>
            <p:cNvSpPr txBox="1"/>
            <p:nvPr/>
          </p:nvSpPr>
          <p:spPr>
            <a:xfrm>
              <a:off x="183777" y="4798830"/>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40" name="TextBox 39">
              <a:extLst>
                <a:ext uri="{FF2B5EF4-FFF2-40B4-BE49-F238E27FC236}">
                  <a16:creationId xmlns:a16="http://schemas.microsoft.com/office/drawing/2014/main" id="{877DA53D-FB60-1D1D-79BE-E198D7675265}"/>
                </a:ext>
              </a:extLst>
            </p:cNvPr>
            <p:cNvSpPr txBox="1"/>
            <p:nvPr/>
          </p:nvSpPr>
          <p:spPr>
            <a:xfrm>
              <a:off x="202243" y="1416943"/>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grpSp>
      <p:sp>
        <p:nvSpPr>
          <p:cNvPr id="31" name="TextBox 30">
            <a:extLst>
              <a:ext uri="{FF2B5EF4-FFF2-40B4-BE49-F238E27FC236}">
                <a16:creationId xmlns:a16="http://schemas.microsoft.com/office/drawing/2014/main" id="{38E93B29-35BA-C020-EA5A-FC2CA28D2268}"/>
              </a:ext>
            </a:extLst>
          </p:cNvPr>
          <p:cNvSpPr txBox="1"/>
          <p:nvPr/>
        </p:nvSpPr>
        <p:spPr>
          <a:xfrm>
            <a:off x="7143406" y="2049038"/>
            <a:ext cx="4493401" cy="1569660"/>
          </a:xfrm>
          <a:prstGeom prst="rect">
            <a:avLst/>
          </a:prstGeom>
          <a:noFill/>
        </p:spPr>
        <p:txBody>
          <a:bodyPr wrap="square">
            <a:spAutoFit/>
          </a:bodyPr>
          <a:lstStyle/>
          <a:p>
            <a:r>
              <a:rPr lang="en-GB" sz="1200" b="1" dirty="0">
                <a:effectLst/>
                <a:latin typeface="Lato Light" panose="020F0502020204030203" pitchFamily="34" charset="0"/>
                <a:ea typeface="Lato Light" panose="020F0502020204030203" pitchFamily="34" charset="0"/>
                <a:cs typeface="Lato Light" panose="020F0502020204030203" pitchFamily="34" charset="0"/>
              </a:rPr>
              <a:t>The diagrammatic representation of Risk versus return </a:t>
            </a:r>
            <a:r>
              <a:rPr lang="en-GB" sz="1200" dirty="0">
                <a:effectLst/>
                <a:latin typeface="Lato Light" panose="020F0502020204030203" pitchFamily="34" charset="0"/>
                <a:ea typeface="Lato Light" panose="020F0502020204030203" pitchFamily="34" charset="0"/>
                <a:cs typeface="Lato Light" panose="020F0502020204030203" pitchFamily="34" charset="0"/>
              </a:rPr>
              <a:t>.</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This diagram is used by stock brokers to explain the relationship between risk &amp; return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The point being that the higher the risk , the higher the returns – in a way to be in line with the additional risk being undertaken by the investor </a:t>
            </a:r>
            <a:endParaRPr lang="en-GB" sz="1200" dirty="0"/>
          </a:p>
        </p:txBody>
      </p:sp>
      <p:sp>
        <p:nvSpPr>
          <p:cNvPr id="33" name="TextBox 32">
            <a:extLst>
              <a:ext uri="{FF2B5EF4-FFF2-40B4-BE49-F238E27FC236}">
                <a16:creationId xmlns:a16="http://schemas.microsoft.com/office/drawing/2014/main" id="{0BEE4F7A-FA7B-6033-6833-4B3BE1FDD762}"/>
              </a:ext>
            </a:extLst>
          </p:cNvPr>
          <p:cNvSpPr txBox="1"/>
          <p:nvPr/>
        </p:nvSpPr>
        <p:spPr>
          <a:xfrm>
            <a:off x="7252629" y="4199935"/>
            <a:ext cx="4831701" cy="1015663"/>
          </a:xfrm>
          <a:prstGeom prst="rect">
            <a:avLst/>
          </a:prstGeom>
          <a:noFill/>
        </p:spPr>
        <p:txBody>
          <a:bodyPr wrap="square">
            <a:spAutoFit/>
          </a:bodyPr>
          <a:lstStyle/>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Cash flow (the basis of value)</a:t>
            </a: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true value of money</a:t>
            </a: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opportunity cost of capital (other investments of a similar risk)</a:t>
            </a: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concept of net present value (the sum of the net cash flows discounted by the opportunity cost of capital).</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A32DFC48-DA78-9F1A-136B-B4A5B727CA5D}"/>
              </a:ext>
            </a:extLst>
          </p:cNvPr>
          <p:cNvSpPr txBox="1"/>
          <p:nvPr/>
        </p:nvSpPr>
        <p:spPr>
          <a:xfrm>
            <a:off x="7143406" y="3781388"/>
            <a:ext cx="6097554" cy="276999"/>
          </a:xfrm>
          <a:prstGeom prst="rect">
            <a:avLst/>
          </a:prstGeom>
          <a:noFill/>
        </p:spPr>
        <p:txBody>
          <a:bodyPr wrap="square">
            <a:spAutoFit/>
          </a:bodyPr>
          <a:lstStyle/>
          <a:p>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Modern finance is based on four principles</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54127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133684-0C3F-F15B-558B-947410537FD4}"/>
              </a:ext>
            </a:extLst>
          </p:cNvPr>
          <p:cNvGrpSpPr/>
          <p:nvPr/>
        </p:nvGrpSpPr>
        <p:grpSpPr>
          <a:xfrm>
            <a:off x="454120" y="1755719"/>
            <a:ext cx="6725147" cy="3936954"/>
            <a:chOff x="1292320" y="1727144"/>
            <a:chExt cx="6725147" cy="3936954"/>
          </a:xfrm>
        </p:grpSpPr>
        <p:cxnSp>
          <p:nvCxnSpPr>
            <p:cNvPr id="3" name="Straight Connector 2">
              <a:extLst>
                <a:ext uri="{FF2B5EF4-FFF2-40B4-BE49-F238E27FC236}">
                  <a16:creationId xmlns:a16="http://schemas.microsoft.com/office/drawing/2014/main" id="{699B0BD8-D9F6-BF4A-7C00-168FD2DE7CC7}"/>
                </a:ext>
              </a:extLst>
            </p:cNvPr>
            <p:cNvCxnSpPr>
              <a:cxnSpLocks/>
            </p:cNvCxnSpPr>
            <p:nvPr/>
          </p:nvCxnSpPr>
          <p:spPr>
            <a:xfrm>
              <a:off x="2366256" y="1727144"/>
              <a:ext cx="0" cy="34593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73B620E-BAFB-E7B9-B5B4-E713E789407B}"/>
                </a:ext>
              </a:extLst>
            </p:cNvPr>
            <p:cNvCxnSpPr>
              <a:cxnSpLocks/>
            </p:cNvCxnSpPr>
            <p:nvPr/>
          </p:nvCxnSpPr>
          <p:spPr>
            <a:xfrm flipH="1">
              <a:off x="2366256" y="5186513"/>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2931C5-6A7C-54AF-B293-20AEEDC7904F}"/>
                </a:ext>
              </a:extLst>
            </p:cNvPr>
            <p:cNvCxnSpPr>
              <a:cxnSpLocks/>
              <a:endCxn id="10" idx="2"/>
            </p:cNvCxnSpPr>
            <p:nvPr/>
          </p:nvCxnSpPr>
          <p:spPr>
            <a:xfrm flipV="1">
              <a:off x="2366256" y="3095269"/>
              <a:ext cx="2471835" cy="710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F508D1-D586-477C-743A-6C120F5F0B38}"/>
                </a:ext>
              </a:extLst>
            </p:cNvPr>
            <p:cNvCxnSpPr>
              <a:cxnSpLocks/>
            </p:cNvCxnSpPr>
            <p:nvPr/>
          </p:nvCxnSpPr>
          <p:spPr>
            <a:xfrm flipH="1">
              <a:off x="2366256" y="1727144"/>
              <a:ext cx="4197989" cy="3459369"/>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DC65D0-D995-6491-B4B3-E9F2CABC110A}"/>
                </a:ext>
              </a:extLst>
            </p:cNvPr>
            <p:cNvCxnSpPr>
              <a:cxnSpLocks/>
              <a:endCxn id="12" idx="6"/>
            </p:cNvCxnSpPr>
            <p:nvPr/>
          </p:nvCxnSpPr>
          <p:spPr>
            <a:xfrm>
              <a:off x="2409018" y="1861706"/>
              <a:ext cx="4041693" cy="2495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D38ADC42-1B40-1160-C504-A62899C9EF03}"/>
                </a:ext>
              </a:extLst>
            </p:cNvPr>
            <p:cNvSpPr/>
            <p:nvPr/>
          </p:nvSpPr>
          <p:spPr>
            <a:xfrm>
              <a:off x="3108327" y="4436903"/>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Connector 9">
              <a:extLst>
                <a:ext uri="{FF2B5EF4-FFF2-40B4-BE49-F238E27FC236}">
                  <a16:creationId xmlns:a16="http://schemas.microsoft.com/office/drawing/2014/main" id="{EA41E8D2-7AFB-D6BD-D5A8-204F0137E80E}"/>
                </a:ext>
              </a:extLst>
            </p:cNvPr>
            <p:cNvSpPr/>
            <p:nvPr/>
          </p:nvSpPr>
          <p:spPr>
            <a:xfrm>
              <a:off x="4838091" y="3034622"/>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Connector 10">
              <a:extLst>
                <a:ext uri="{FF2B5EF4-FFF2-40B4-BE49-F238E27FC236}">
                  <a16:creationId xmlns:a16="http://schemas.microsoft.com/office/drawing/2014/main" id="{4BF0BC08-85B9-99DB-72FB-E01DC15FB2C5}"/>
                </a:ext>
              </a:extLst>
            </p:cNvPr>
            <p:cNvSpPr/>
            <p:nvPr/>
          </p:nvSpPr>
          <p:spPr>
            <a:xfrm>
              <a:off x="3796094" y="3934697"/>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11">
              <a:extLst>
                <a:ext uri="{FF2B5EF4-FFF2-40B4-BE49-F238E27FC236}">
                  <a16:creationId xmlns:a16="http://schemas.microsoft.com/office/drawing/2014/main" id="{83FB8DEC-D833-263F-94C5-EF9BB70C1DB2}"/>
                </a:ext>
              </a:extLst>
            </p:cNvPr>
            <p:cNvSpPr/>
            <p:nvPr/>
          </p:nvSpPr>
          <p:spPr>
            <a:xfrm>
              <a:off x="6301422" y="182601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7EEACD-31D4-E77B-57C8-EF7E1E426A02}"/>
                </a:ext>
              </a:extLst>
            </p:cNvPr>
            <p:cNvSpPr txBox="1"/>
            <p:nvPr/>
          </p:nvSpPr>
          <p:spPr>
            <a:xfrm>
              <a:off x="3870738" y="5402488"/>
              <a:ext cx="3330340" cy="261610"/>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Strategic Intent of Buyer </a:t>
              </a:r>
            </a:p>
          </p:txBody>
        </p:sp>
        <p:sp>
          <p:nvSpPr>
            <p:cNvPr id="17" name="TextBox 16">
              <a:extLst>
                <a:ext uri="{FF2B5EF4-FFF2-40B4-BE49-F238E27FC236}">
                  <a16:creationId xmlns:a16="http://schemas.microsoft.com/office/drawing/2014/main" id="{A695F0CD-3AA0-22F1-19A2-55F58CFBB91B}"/>
                </a:ext>
              </a:extLst>
            </p:cNvPr>
            <p:cNvSpPr txBox="1"/>
            <p:nvPr/>
          </p:nvSpPr>
          <p:spPr>
            <a:xfrm rot="16200000">
              <a:off x="450033" y="3339695"/>
              <a:ext cx="3030757" cy="261610"/>
            </a:xfrm>
            <a:prstGeom prst="rect">
              <a:avLst/>
            </a:prstGeom>
            <a:noFill/>
          </p:spPr>
          <p:txBody>
            <a:bodyPr wrap="square" rtlCol="0">
              <a:spAutoFit/>
            </a:bodyPr>
            <a:lstStyle/>
            <a:p>
              <a:pPr algn="ctr"/>
              <a:r>
                <a:rPr lang="en-GB" sz="1100" b="1" dirty="0">
                  <a:latin typeface="Lato Light" panose="020F0502020204030203" pitchFamily="34" charset="0"/>
                  <a:ea typeface="Lato Light" panose="020F0502020204030203" pitchFamily="34" charset="0"/>
                  <a:cs typeface="Lato Light" panose="020F0502020204030203" pitchFamily="34" charset="0"/>
                </a:rPr>
                <a:t> Strategic Intent of Seller </a:t>
              </a:r>
            </a:p>
          </p:txBody>
        </p:sp>
        <p:sp>
          <p:nvSpPr>
            <p:cNvPr id="18" name="TextBox 17">
              <a:extLst>
                <a:ext uri="{FF2B5EF4-FFF2-40B4-BE49-F238E27FC236}">
                  <a16:creationId xmlns:a16="http://schemas.microsoft.com/office/drawing/2014/main" id="{56280B8E-718F-D487-3737-B6924EB65A93}"/>
                </a:ext>
              </a:extLst>
            </p:cNvPr>
            <p:cNvSpPr txBox="1"/>
            <p:nvPr/>
          </p:nvSpPr>
          <p:spPr>
            <a:xfrm>
              <a:off x="3343137" y="4389494"/>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Basic Accounts </a:t>
              </a:r>
            </a:p>
          </p:txBody>
        </p:sp>
        <p:sp>
          <p:nvSpPr>
            <p:cNvPr id="19" name="TextBox 18">
              <a:extLst>
                <a:ext uri="{FF2B5EF4-FFF2-40B4-BE49-F238E27FC236}">
                  <a16:creationId xmlns:a16="http://schemas.microsoft.com/office/drawing/2014/main" id="{5B4C68D8-47C5-FF4A-4DC0-C03CE4D59768}"/>
                </a:ext>
              </a:extLst>
            </p:cNvPr>
            <p:cNvSpPr txBox="1"/>
            <p:nvPr/>
          </p:nvSpPr>
          <p:spPr>
            <a:xfrm>
              <a:off x="3917893" y="3866564"/>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Cooperative Accounts </a:t>
              </a:r>
            </a:p>
          </p:txBody>
        </p:sp>
        <p:sp>
          <p:nvSpPr>
            <p:cNvPr id="20" name="TextBox 19">
              <a:extLst>
                <a:ext uri="{FF2B5EF4-FFF2-40B4-BE49-F238E27FC236}">
                  <a16:creationId xmlns:a16="http://schemas.microsoft.com/office/drawing/2014/main" id="{0D627698-3D0B-64F1-078D-5AE11A83C747}"/>
                </a:ext>
              </a:extLst>
            </p:cNvPr>
            <p:cNvSpPr txBox="1"/>
            <p:nvPr/>
          </p:nvSpPr>
          <p:spPr>
            <a:xfrm>
              <a:off x="4997489" y="2979267"/>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Independent Accounts </a:t>
              </a:r>
            </a:p>
          </p:txBody>
        </p:sp>
        <p:sp>
          <p:nvSpPr>
            <p:cNvPr id="21" name="TextBox 20">
              <a:extLst>
                <a:ext uri="{FF2B5EF4-FFF2-40B4-BE49-F238E27FC236}">
                  <a16:creationId xmlns:a16="http://schemas.microsoft.com/office/drawing/2014/main" id="{4C4B82CE-49CE-9220-15F3-D88828B20107}"/>
                </a:ext>
              </a:extLst>
            </p:cNvPr>
            <p:cNvSpPr txBox="1"/>
            <p:nvPr/>
          </p:nvSpPr>
          <p:spPr>
            <a:xfrm>
              <a:off x="6450711" y="179669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Integrated Accounts </a:t>
              </a:r>
            </a:p>
          </p:txBody>
        </p:sp>
        <p:sp>
          <p:nvSpPr>
            <p:cNvPr id="24" name="TextBox 23">
              <a:extLst>
                <a:ext uri="{FF2B5EF4-FFF2-40B4-BE49-F238E27FC236}">
                  <a16:creationId xmlns:a16="http://schemas.microsoft.com/office/drawing/2014/main" id="{44CC908A-86BD-3F0D-332A-1F68285AA1D3}"/>
                </a:ext>
              </a:extLst>
            </p:cNvPr>
            <p:cNvSpPr txBox="1"/>
            <p:nvPr/>
          </p:nvSpPr>
          <p:spPr>
            <a:xfrm>
              <a:off x="2305862" y="5160287"/>
              <a:ext cx="1240660" cy="261610"/>
            </a:xfrm>
            <a:prstGeom prst="rect">
              <a:avLst/>
            </a:prstGeom>
            <a:noFill/>
          </p:spPr>
          <p:txBody>
            <a:bodyPr wrap="square" rtlCol="0">
              <a:spAutoFit/>
            </a:bodyPr>
            <a:lstStyle/>
            <a:p>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Transactional </a:t>
              </a:r>
            </a:p>
          </p:txBody>
        </p:sp>
        <p:sp>
          <p:nvSpPr>
            <p:cNvPr id="25" name="TextBox 24">
              <a:extLst>
                <a:ext uri="{FF2B5EF4-FFF2-40B4-BE49-F238E27FC236}">
                  <a16:creationId xmlns:a16="http://schemas.microsoft.com/office/drawing/2014/main" id="{F17B6D72-054C-928C-92FD-352EF64F036B}"/>
                </a:ext>
              </a:extLst>
            </p:cNvPr>
            <p:cNvSpPr txBox="1"/>
            <p:nvPr/>
          </p:nvSpPr>
          <p:spPr>
            <a:xfrm>
              <a:off x="6450711" y="5203007"/>
              <a:ext cx="1157794" cy="261610"/>
            </a:xfrm>
            <a:prstGeom prst="rect">
              <a:avLst/>
            </a:prstGeom>
            <a:noFill/>
          </p:spPr>
          <p:txBody>
            <a:bodyPr wrap="square" rtlCol="0">
              <a:spAutoFit/>
            </a:bodyPr>
            <a:lstStyle/>
            <a:p>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Collaborative </a:t>
              </a:r>
            </a:p>
          </p:txBody>
        </p:sp>
        <p:sp>
          <p:nvSpPr>
            <p:cNvPr id="26" name="TextBox 25">
              <a:extLst>
                <a:ext uri="{FF2B5EF4-FFF2-40B4-BE49-F238E27FC236}">
                  <a16:creationId xmlns:a16="http://schemas.microsoft.com/office/drawing/2014/main" id="{CC8A630E-C6A2-0948-A62D-83A7D7F57428}"/>
                </a:ext>
              </a:extLst>
            </p:cNvPr>
            <p:cNvSpPr txBox="1"/>
            <p:nvPr/>
          </p:nvSpPr>
          <p:spPr>
            <a:xfrm>
              <a:off x="1292320" y="1727144"/>
              <a:ext cx="1240660" cy="261610"/>
            </a:xfrm>
            <a:prstGeom prst="rect">
              <a:avLst/>
            </a:prstGeom>
            <a:noFill/>
          </p:spPr>
          <p:txBody>
            <a:bodyPr wrap="square" rtlCol="0">
              <a:spAutoFit/>
            </a:bodyPr>
            <a:lstStyle/>
            <a:p>
              <a:pPr algn="ctr"/>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Complex</a:t>
              </a:r>
            </a:p>
          </p:txBody>
        </p:sp>
        <p:sp>
          <p:nvSpPr>
            <p:cNvPr id="27" name="TextBox 26">
              <a:extLst>
                <a:ext uri="{FF2B5EF4-FFF2-40B4-BE49-F238E27FC236}">
                  <a16:creationId xmlns:a16="http://schemas.microsoft.com/office/drawing/2014/main" id="{F01D7C25-4502-EBBE-863F-10D4A35DFB05}"/>
                </a:ext>
              </a:extLst>
            </p:cNvPr>
            <p:cNvSpPr txBox="1"/>
            <p:nvPr/>
          </p:nvSpPr>
          <p:spPr>
            <a:xfrm>
              <a:off x="1410864" y="4978065"/>
              <a:ext cx="1240660" cy="261610"/>
            </a:xfrm>
            <a:prstGeom prst="rect">
              <a:avLst/>
            </a:prstGeom>
            <a:noFill/>
          </p:spPr>
          <p:txBody>
            <a:bodyPr wrap="square" rtlCol="0">
              <a:spAutoFit/>
            </a:bodyPr>
            <a:lstStyle/>
            <a:p>
              <a:pPr algn="ctr"/>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Simple </a:t>
              </a:r>
            </a:p>
          </p:txBody>
        </p:sp>
        <p:cxnSp>
          <p:nvCxnSpPr>
            <p:cNvPr id="33" name="Straight Connector 32">
              <a:extLst>
                <a:ext uri="{FF2B5EF4-FFF2-40B4-BE49-F238E27FC236}">
                  <a16:creationId xmlns:a16="http://schemas.microsoft.com/office/drawing/2014/main" id="{85158986-F1A6-63E3-111F-23BB9D7F9634}"/>
                </a:ext>
              </a:extLst>
            </p:cNvPr>
            <p:cNvCxnSpPr>
              <a:cxnSpLocks/>
            </p:cNvCxnSpPr>
            <p:nvPr/>
          </p:nvCxnSpPr>
          <p:spPr>
            <a:xfrm flipV="1">
              <a:off x="2367406" y="3988235"/>
              <a:ext cx="1534815" cy="710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9932AC-89FA-9255-9370-64E19E56CE0B}"/>
                </a:ext>
              </a:extLst>
            </p:cNvPr>
            <p:cNvCxnSpPr>
              <a:cxnSpLocks/>
            </p:cNvCxnSpPr>
            <p:nvPr/>
          </p:nvCxnSpPr>
          <p:spPr>
            <a:xfrm flipV="1">
              <a:off x="2375252" y="4496235"/>
              <a:ext cx="787603" cy="710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3C39A27-DD0E-B6D9-7C6F-0294F116104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lato"/>
              </a:rPr>
              <a:t>Account Profitability </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Relationship Development Modelling.</a:t>
            </a:r>
          </a:p>
        </p:txBody>
      </p:sp>
      <p:pic>
        <p:nvPicPr>
          <p:cNvPr id="41" name="Picture 40" descr="Logo&#10;&#10;Description automatically generated">
            <a:extLst>
              <a:ext uri="{FF2B5EF4-FFF2-40B4-BE49-F238E27FC236}">
                <a16:creationId xmlns:a16="http://schemas.microsoft.com/office/drawing/2014/main" id="{404000EC-D644-F53A-FF9F-A074555F1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A7847E1A-D3E0-8A53-8189-C507E0C5A21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8" name="TextBox 37">
            <a:extLst>
              <a:ext uri="{FF2B5EF4-FFF2-40B4-BE49-F238E27FC236}">
                <a16:creationId xmlns:a16="http://schemas.microsoft.com/office/drawing/2014/main" id="{F92D2E03-F528-CDBB-43CF-8AB23F02A5F4}"/>
              </a:ext>
            </a:extLst>
          </p:cNvPr>
          <p:cNvSpPr txBox="1"/>
          <p:nvPr/>
        </p:nvSpPr>
        <p:spPr>
          <a:xfrm>
            <a:off x="6886575" y="1652894"/>
            <a:ext cx="5200650" cy="3970318"/>
          </a:xfrm>
          <a:prstGeom prst="rect">
            <a:avLst/>
          </a:prstGeom>
          <a:noFill/>
        </p:spPr>
        <p:txBody>
          <a:bodyPr wrap="square">
            <a:spAutoFit/>
          </a:bodyPr>
          <a:lstStyle/>
          <a:p>
            <a:pPr algn="l"/>
            <a:r>
              <a:rPr lang="en-GB" sz="1200" i="1" dirty="0">
                <a:latin typeface="Lato Light" panose="020F0502020204030203" pitchFamily="34" charset="0"/>
                <a:ea typeface="Lato Light" panose="020F0502020204030203" pitchFamily="34" charset="0"/>
                <a:cs typeface="Lato Light" panose="020F0502020204030203" pitchFamily="34" charset="0"/>
              </a:rPr>
              <a:t>Relationship modelling evolves as the business matures this is measured or time revenue and profitability not to mention the brand value the account brings .</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Basic accounts tend to remain low engagement transactional businesses at the core often requiring less effort and engagement </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Cooperative accounts tend to increase in their requirements from a basic account quite often cooperative accounts </a:t>
            </a:r>
            <a:r>
              <a:rPr lang="en-GB" sz="1200" i="1" dirty="0" err="1">
                <a:latin typeface="Lato Light" panose="020F0502020204030203" pitchFamily="34" charset="0"/>
                <a:ea typeface="Lato Light" panose="020F0502020204030203" pitchFamily="34" charset="0"/>
                <a:cs typeface="Lato Light" panose="020F0502020204030203" pitchFamily="34" charset="0"/>
              </a:rPr>
              <a:t>utiliz</a:t>
            </a:r>
            <a:r>
              <a:rPr lang="en-GB" sz="1200" i="1" dirty="0">
                <a:latin typeface="Lato Light" panose="020F0502020204030203" pitchFamily="34" charset="0"/>
                <a:ea typeface="Lato Light" panose="020F0502020204030203" pitchFamily="34" charset="0"/>
                <a:cs typeface="Lato Light" panose="020F0502020204030203" pitchFamily="34" charset="0"/>
              </a:rPr>
              <a:t> the relationship modelling to develop their own business frameworks to suit their customer requirements at this stage the account is evolving in its maturity but requires slightly more attention than a basic account.</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Independent accounts have moved from the transactional relationship to the engagement relationship which is 2 sided and works only when both sides engage in business structuring and development at this stage the account and  the seller have come to view each other as a must have to develop the business .</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integrated accounts or exactly that completely integrated at this stage both the seller and the account view themselves as opposite ends of the business delivering the required support completely focused on the end consumer in this relationship it is only one word “we” . </a:t>
            </a:r>
          </a:p>
        </p:txBody>
      </p:sp>
      <p:cxnSp>
        <p:nvCxnSpPr>
          <p:cNvPr id="6" name="Straight Connector 5">
            <a:extLst>
              <a:ext uri="{FF2B5EF4-FFF2-40B4-BE49-F238E27FC236}">
                <a16:creationId xmlns:a16="http://schemas.microsoft.com/office/drawing/2014/main" id="{4949C4F1-CDCD-D98A-19E5-77FFC38811B7}"/>
              </a:ext>
            </a:extLst>
          </p:cNvPr>
          <p:cNvCxnSpPr>
            <a:cxnSpLocks/>
          </p:cNvCxnSpPr>
          <p:nvPr/>
        </p:nvCxnSpPr>
        <p:spPr>
          <a:xfrm flipV="1">
            <a:off x="5544197" y="2004798"/>
            <a:ext cx="0" cy="317680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DDC8D7-DE8A-95AE-702D-BF5DEAD7804B}"/>
              </a:ext>
            </a:extLst>
          </p:cNvPr>
          <p:cNvCxnSpPr>
            <a:cxnSpLocks/>
          </p:cNvCxnSpPr>
          <p:nvPr/>
        </p:nvCxnSpPr>
        <p:spPr>
          <a:xfrm flipV="1">
            <a:off x="4067822" y="3109137"/>
            <a:ext cx="0" cy="2084655"/>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25ED32-1872-2465-5203-98BCD3D01AC5}"/>
              </a:ext>
            </a:extLst>
          </p:cNvPr>
          <p:cNvCxnSpPr>
            <a:cxnSpLocks/>
          </p:cNvCxnSpPr>
          <p:nvPr/>
        </p:nvCxnSpPr>
        <p:spPr>
          <a:xfrm flipV="1">
            <a:off x="3048647" y="4009502"/>
            <a:ext cx="0" cy="1224795"/>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4C9A75-1F08-2C1F-89A8-BAF68AAEB780}"/>
              </a:ext>
            </a:extLst>
          </p:cNvPr>
          <p:cNvCxnSpPr>
            <a:cxnSpLocks/>
          </p:cNvCxnSpPr>
          <p:nvPr/>
        </p:nvCxnSpPr>
        <p:spPr>
          <a:xfrm flipV="1">
            <a:off x="2343797" y="4480917"/>
            <a:ext cx="0" cy="76050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33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C600098-8FB8-9946-6B35-146EDB6D3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1CA71B29-08E8-0727-3019-D9378FFE9353}"/>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7D9A2AE7-6BA8-7F19-0C26-215914165D75}"/>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profitability.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Financial Risk and Return </a:t>
            </a:r>
          </a:p>
        </p:txBody>
      </p:sp>
      <p:grpSp>
        <p:nvGrpSpPr>
          <p:cNvPr id="5" name="Group 4">
            <a:extLst>
              <a:ext uri="{FF2B5EF4-FFF2-40B4-BE49-F238E27FC236}">
                <a16:creationId xmlns:a16="http://schemas.microsoft.com/office/drawing/2014/main" id="{DF857957-472F-3BCF-1ECD-B85A67F0854A}"/>
              </a:ext>
            </a:extLst>
          </p:cNvPr>
          <p:cNvGrpSpPr/>
          <p:nvPr/>
        </p:nvGrpSpPr>
        <p:grpSpPr>
          <a:xfrm>
            <a:off x="1717302" y="1444467"/>
            <a:ext cx="5982008" cy="4380588"/>
            <a:chOff x="183777" y="1215867"/>
            <a:chExt cx="5982008" cy="4380588"/>
          </a:xfrm>
        </p:grpSpPr>
        <p:cxnSp>
          <p:nvCxnSpPr>
            <p:cNvPr id="8" name="Straight Connector 7">
              <a:extLst>
                <a:ext uri="{FF2B5EF4-FFF2-40B4-BE49-F238E27FC236}">
                  <a16:creationId xmlns:a16="http://schemas.microsoft.com/office/drawing/2014/main" id="{7B910E30-59E8-9742-7797-FEDAC5659349}"/>
                </a:ext>
              </a:extLst>
            </p:cNvPr>
            <p:cNvCxnSpPr>
              <a:cxnSpLocks/>
            </p:cNvCxnSpPr>
            <p:nvPr/>
          </p:nvCxnSpPr>
          <p:spPr>
            <a:xfrm>
              <a:off x="923536" y="1215867"/>
              <a:ext cx="0" cy="40308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9BA69A-ED3F-3C33-C97A-806C26B79A93}"/>
                </a:ext>
              </a:extLst>
            </p:cNvPr>
            <p:cNvCxnSpPr>
              <a:cxnSpLocks/>
            </p:cNvCxnSpPr>
            <p:nvPr/>
          </p:nvCxnSpPr>
          <p:spPr>
            <a:xfrm flipH="1">
              <a:off x="923536" y="5246692"/>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9AFA08-531F-4758-6A8A-EFBBC341ADB6}"/>
                </a:ext>
              </a:extLst>
            </p:cNvPr>
            <p:cNvCxnSpPr>
              <a:cxnSpLocks/>
            </p:cNvCxnSpPr>
            <p:nvPr/>
          </p:nvCxnSpPr>
          <p:spPr>
            <a:xfrm>
              <a:off x="919448" y="3292310"/>
              <a:ext cx="2345286"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469869-EB93-004A-5718-1BAD69579C7C}"/>
                </a:ext>
              </a:extLst>
            </p:cNvPr>
            <p:cNvCxnSpPr>
              <a:cxnSpLocks/>
            </p:cNvCxnSpPr>
            <p:nvPr/>
          </p:nvCxnSpPr>
          <p:spPr>
            <a:xfrm flipV="1">
              <a:off x="3264734" y="3231279"/>
              <a:ext cx="0" cy="201690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D02841-D863-AAD7-A756-BA171D2F1CAB}"/>
                </a:ext>
              </a:extLst>
            </p:cNvPr>
            <p:cNvCxnSpPr>
              <a:cxnSpLocks/>
            </p:cNvCxnSpPr>
            <p:nvPr/>
          </p:nvCxnSpPr>
          <p:spPr>
            <a:xfrm flipH="1">
              <a:off x="1520236" y="1328168"/>
              <a:ext cx="4124323" cy="3405681"/>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0E7D0D-39F9-9C36-46F9-6E616147EFBF}"/>
                </a:ext>
              </a:extLst>
            </p:cNvPr>
            <p:cNvCxnSpPr>
              <a:cxnSpLocks/>
            </p:cNvCxnSpPr>
            <p:nvPr/>
          </p:nvCxnSpPr>
          <p:spPr>
            <a:xfrm>
              <a:off x="927625" y="2127182"/>
              <a:ext cx="3692198" cy="2039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9BA6AF7-C3EB-6A13-B7F6-36F93EB4C941}"/>
                </a:ext>
              </a:extLst>
            </p:cNvPr>
            <p:cNvSpPr txBox="1"/>
            <p:nvPr/>
          </p:nvSpPr>
          <p:spPr>
            <a:xfrm>
              <a:off x="2313993" y="5248181"/>
              <a:ext cx="2619354"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Risk</a:t>
              </a:r>
            </a:p>
          </p:txBody>
        </p:sp>
        <p:sp>
          <p:nvSpPr>
            <p:cNvPr id="22" name="TextBox 21">
              <a:extLst>
                <a:ext uri="{FF2B5EF4-FFF2-40B4-BE49-F238E27FC236}">
                  <a16:creationId xmlns:a16="http://schemas.microsoft.com/office/drawing/2014/main" id="{2A35426C-E30A-525A-7A09-3237C3FA6F19}"/>
                </a:ext>
              </a:extLst>
            </p:cNvPr>
            <p:cNvSpPr txBox="1"/>
            <p:nvPr/>
          </p:nvSpPr>
          <p:spPr>
            <a:xfrm rot="16200000">
              <a:off x="-1118761" y="3149530"/>
              <a:ext cx="33303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Return</a:t>
              </a:r>
            </a:p>
          </p:txBody>
        </p:sp>
        <p:sp>
          <p:nvSpPr>
            <p:cNvPr id="27" name="Isosceles Triangle 26">
              <a:extLst>
                <a:ext uri="{FF2B5EF4-FFF2-40B4-BE49-F238E27FC236}">
                  <a16:creationId xmlns:a16="http://schemas.microsoft.com/office/drawing/2014/main" id="{0650CC9E-1855-855E-4CFE-4F48C3039942}"/>
                </a:ext>
              </a:extLst>
            </p:cNvPr>
            <p:cNvSpPr/>
            <p:nvPr/>
          </p:nvSpPr>
          <p:spPr>
            <a:xfrm>
              <a:off x="623033" y="18752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1</a:t>
              </a:r>
            </a:p>
          </p:txBody>
        </p:sp>
        <p:sp>
          <p:nvSpPr>
            <p:cNvPr id="28" name="Isosceles Triangle 27">
              <a:extLst>
                <a:ext uri="{FF2B5EF4-FFF2-40B4-BE49-F238E27FC236}">
                  <a16:creationId xmlns:a16="http://schemas.microsoft.com/office/drawing/2014/main" id="{F03D4548-5960-38C3-C6C0-6FE8D50E9E7C}"/>
                </a:ext>
              </a:extLst>
            </p:cNvPr>
            <p:cNvSpPr/>
            <p:nvPr/>
          </p:nvSpPr>
          <p:spPr>
            <a:xfrm>
              <a:off x="666171" y="30710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2</a:t>
              </a:r>
            </a:p>
          </p:txBody>
        </p:sp>
        <p:sp>
          <p:nvSpPr>
            <p:cNvPr id="29" name="Isosceles Triangle 28">
              <a:extLst>
                <a:ext uri="{FF2B5EF4-FFF2-40B4-BE49-F238E27FC236}">
                  <a16:creationId xmlns:a16="http://schemas.microsoft.com/office/drawing/2014/main" id="{A8B1A6F4-7291-B3D7-65A6-55B8C02BC791}"/>
                </a:ext>
              </a:extLst>
            </p:cNvPr>
            <p:cNvSpPr/>
            <p:nvPr/>
          </p:nvSpPr>
          <p:spPr>
            <a:xfrm>
              <a:off x="649182" y="3779661"/>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0" name="Straight Connector 29">
              <a:extLst>
                <a:ext uri="{FF2B5EF4-FFF2-40B4-BE49-F238E27FC236}">
                  <a16:creationId xmlns:a16="http://schemas.microsoft.com/office/drawing/2014/main" id="{51C1D554-FA70-1A5C-DBC2-C7B54BBFAD9F}"/>
                </a:ext>
              </a:extLst>
            </p:cNvPr>
            <p:cNvCxnSpPr>
              <a:cxnSpLocks/>
            </p:cNvCxnSpPr>
            <p:nvPr/>
          </p:nvCxnSpPr>
          <p:spPr>
            <a:xfrm flipH="1" flipV="1">
              <a:off x="4619823" y="2152138"/>
              <a:ext cx="4654" cy="302451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8BD277-7B0E-6399-F0D2-26E6D3F60B94}"/>
                </a:ext>
              </a:extLst>
            </p:cNvPr>
            <p:cNvCxnSpPr>
              <a:cxnSpLocks/>
            </p:cNvCxnSpPr>
            <p:nvPr/>
          </p:nvCxnSpPr>
          <p:spPr>
            <a:xfrm flipV="1">
              <a:off x="1003185" y="3968853"/>
              <a:ext cx="1462225" cy="504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83D8B5-08C9-B119-FAF2-6C50DBC5CE4B}"/>
                </a:ext>
              </a:extLst>
            </p:cNvPr>
            <p:cNvCxnSpPr>
              <a:cxnSpLocks/>
            </p:cNvCxnSpPr>
            <p:nvPr/>
          </p:nvCxnSpPr>
          <p:spPr>
            <a:xfrm flipV="1">
              <a:off x="2465410" y="3972568"/>
              <a:ext cx="0" cy="126802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75782F-4AFB-446A-3DCA-6AD8E78D96BC}"/>
                </a:ext>
              </a:extLst>
            </p:cNvPr>
            <p:cNvSpPr txBox="1"/>
            <p:nvPr/>
          </p:nvSpPr>
          <p:spPr>
            <a:xfrm>
              <a:off x="94539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38" name="TextBox 37">
              <a:extLst>
                <a:ext uri="{FF2B5EF4-FFF2-40B4-BE49-F238E27FC236}">
                  <a16:creationId xmlns:a16="http://schemas.microsoft.com/office/drawing/2014/main" id="{0784A961-CBA7-84F8-632F-C866A27B2D81}"/>
                </a:ext>
              </a:extLst>
            </p:cNvPr>
            <p:cNvSpPr txBox="1"/>
            <p:nvPr/>
          </p:nvSpPr>
          <p:spPr>
            <a:xfrm>
              <a:off x="517756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sp>
          <p:nvSpPr>
            <p:cNvPr id="39" name="TextBox 38">
              <a:extLst>
                <a:ext uri="{FF2B5EF4-FFF2-40B4-BE49-F238E27FC236}">
                  <a16:creationId xmlns:a16="http://schemas.microsoft.com/office/drawing/2014/main" id="{9AC877CF-B344-16CF-8A57-DE0631F2010E}"/>
                </a:ext>
              </a:extLst>
            </p:cNvPr>
            <p:cNvSpPr txBox="1"/>
            <p:nvPr/>
          </p:nvSpPr>
          <p:spPr>
            <a:xfrm>
              <a:off x="183777" y="4798830"/>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40" name="TextBox 39">
              <a:extLst>
                <a:ext uri="{FF2B5EF4-FFF2-40B4-BE49-F238E27FC236}">
                  <a16:creationId xmlns:a16="http://schemas.microsoft.com/office/drawing/2014/main" id="{877DA53D-FB60-1D1D-79BE-E198D7675265}"/>
                </a:ext>
              </a:extLst>
            </p:cNvPr>
            <p:cNvSpPr txBox="1"/>
            <p:nvPr/>
          </p:nvSpPr>
          <p:spPr>
            <a:xfrm>
              <a:off x="202243" y="1416943"/>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grpSp>
      <p:sp>
        <p:nvSpPr>
          <p:cNvPr id="47" name="TextBox 46">
            <a:extLst>
              <a:ext uri="{FF2B5EF4-FFF2-40B4-BE49-F238E27FC236}">
                <a16:creationId xmlns:a16="http://schemas.microsoft.com/office/drawing/2014/main" id="{B04A7803-ACB4-D89F-F37B-46959BACC510}"/>
              </a:ext>
            </a:extLst>
          </p:cNvPr>
          <p:cNvSpPr txBox="1"/>
          <p:nvPr/>
        </p:nvSpPr>
        <p:spPr>
          <a:xfrm>
            <a:off x="7200900" y="2462181"/>
            <a:ext cx="4285248" cy="2677656"/>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According to return the diagonal line (known as the line of best fit) is known as the beta shows a typical array from any stock exchange of the relationship between risk and</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return.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Any firm on the line will normally be making industry-average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returns for its shareholders – in other words, making returns equal to the weighted average cost of capital (WACC).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Firms making consistent returns </a:t>
            </a:r>
            <a:r>
              <a:rPr lang="en-GB" sz="1200" dirty="0">
                <a:latin typeface="Lato Light" panose="020F0502020204030203" pitchFamily="34" charset="0"/>
                <a:ea typeface="Lato Light" panose="020F0502020204030203" pitchFamily="34" charset="0"/>
                <a:cs typeface="Lato Light" panose="020F0502020204030203" pitchFamily="34" charset="0"/>
              </a:rPr>
              <a:t>greater than the WACC are creating shareholder wealth, known generally as shareholder value added, economic value added, positive net present</a:t>
            </a:r>
          </a:p>
          <a:p>
            <a:r>
              <a:rPr lang="en-GB" sz="1200" dirty="0">
                <a:latin typeface="Lato Light" panose="020F0502020204030203" pitchFamily="34" charset="0"/>
                <a:ea typeface="Lato Light" panose="020F0502020204030203" pitchFamily="34" charset="0"/>
                <a:cs typeface="Lato Light" panose="020F0502020204030203" pitchFamily="34" charset="0"/>
              </a:rPr>
              <a:t>value, super profits, sustainable competitive advantage and so on.</a:t>
            </a:r>
          </a:p>
        </p:txBody>
      </p:sp>
    </p:spTree>
    <p:extLst>
      <p:ext uri="{BB962C8B-B14F-4D97-AF65-F5344CB8AC3E}">
        <p14:creationId xmlns:p14="http://schemas.microsoft.com/office/powerpoint/2010/main" val="171337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200FCC7-1991-26EF-8E01-5B78A5C0B571}"/>
              </a:ext>
            </a:extLst>
          </p:cNvPr>
          <p:cNvGraphicFramePr/>
          <p:nvPr>
            <p:extLst>
              <p:ext uri="{D42A27DB-BD31-4B8C-83A1-F6EECF244321}">
                <p14:modId xmlns:p14="http://schemas.microsoft.com/office/powerpoint/2010/main" val="3991564318"/>
              </p:ext>
            </p:extLst>
          </p:nvPr>
        </p:nvGraphicFramePr>
        <p:xfrm>
          <a:off x="761170" y="1903003"/>
          <a:ext cx="4516685" cy="3158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9984409-4FB2-BA51-3017-A40832BB7A76}"/>
              </a:ext>
            </a:extLst>
          </p:cNvPr>
          <p:cNvGraphicFramePr/>
          <p:nvPr>
            <p:extLst>
              <p:ext uri="{D42A27DB-BD31-4B8C-83A1-F6EECF244321}">
                <p14:modId xmlns:p14="http://schemas.microsoft.com/office/powerpoint/2010/main" val="979697475"/>
              </p:ext>
            </p:extLst>
          </p:nvPr>
        </p:nvGraphicFramePr>
        <p:xfrm>
          <a:off x="5697415" y="1477108"/>
          <a:ext cx="5838093" cy="38083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727B793-6F6C-7B05-8A38-21162752D99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Account Profitability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Retention.</a:t>
            </a:r>
          </a:p>
        </p:txBody>
      </p:sp>
      <p:pic>
        <p:nvPicPr>
          <p:cNvPr id="8" name="Picture 7" descr="Logo&#10;&#10;Description automatically generated">
            <a:extLst>
              <a:ext uri="{FF2B5EF4-FFF2-40B4-BE49-F238E27FC236}">
                <a16:creationId xmlns:a16="http://schemas.microsoft.com/office/drawing/2014/main" id="{C2905CC9-3557-E6A0-DFA4-7CE537C7F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A6F96CD6-082E-D0BF-C8A6-3479741B99C7}"/>
              </a:ext>
            </a:extLst>
          </p:cNvPr>
          <p:cNvSpPr>
            <a:spLocks noGrp="1"/>
          </p:cNvSpPr>
          <p:nvPr>
            <p:ph type="ftr" sz="quarter" idx="11"/>
          </p:nvPr>
        </p:nvSpPr>
        <p:spPr>
          <a:xfrm>
            <a:off x="4048125" y="6492875"/>
            <a:ext cx="4114800" cy="365125"/>
          </a:xfrm>
        </p:spPr>
        <p:txBody>
          <a:bodyPr/>
          <a:lstStyle/>
          <a:p>
            <a:r>
              <a:rPr lang="en-GB" dirty="0"/>
              <a:t>www.upskilpro.com</a:t>
            </a:r>
          </a:p>
        </p:txBody>
      </p:sp>
      <p:sp>
        <p:nvSpPr>
          <p:cNvPr id="4" name="Speech Bubble: Rectangle with Corners Rounded 3">
            <a:extLst>
              <a:ext uri="{FF2B5EF4-FFF2-40B4-BE49-F238E27FC236}">
                <a16:creationId xmlns:a16="http://schemas.microsoft.com/office/drawing/2014/main" id="{EE730315-1565-BF8B-4289-70D8B5CDC2F3}"/>
              </a:ext>
            </a:extLst>
          </p:cNvPr>
          <p:cNvSpPr/>
          <p:nvPr/>
        </p:nvSpPr>
        <p:spPr>
          <a:xfrm>
            <a:off x="2287906" y="5401857"/>
            <a:ext cx="8094343" cy="1107440"/>
          </a:xfrm>
          <a:prstGeom prst="wedgeRoundRectCallout">
            <a:avLst>
              <a:gd name="adj1" fmla="val -17773"/>
              <a:gd name="adj2" fmla="val -6651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50000"/>
                    <a:lumOff val="50000"/>
                  </a:schemeClr>
                </a:solidFill>
                <a:latin typeface="Lato Long"/>
              </a:rPr>
              <a:t>The cost of retaining customer can be much lower then the cost of acquiring a new customer if we manage to bring down are retention rate to 95% which means a loss of 5% of customers this means we can double the customer lifetime overpeer of 20 years by catering to the small improvement required in the retention this is the difference between the graphs from left to right </a:t>
            </a:r>
          </a:p>
        </p:txBody>
      </p:sp>
      <p:grpSp>
        <p:nvGrpSpPr>
          <p:cNvPr id="16" name="Group 15">
            <a:extLst>
              <a:ext uri="{FF2B5EF4-FFF2-40B4-BE49-F238E27FC236}">
                <a16:creationId xmlns:a16="http://schemas.microsoft.com/office/drawing/2014/main" id="{2E5C0466-62F3-69DE-DFC8-04BBD183823C}"/>
              </a:ext>
            </a:extLst>
          </p:cNvPr>
          <p:cNvGrpSpPr/>
          <p:nvPr/>
        </p:nvGrpSpPr>
        <p:grpSpPr>
          <a:xfrm>
            <a:off x="6995656" y="2636735"/>
            <a:ext cx="3182904" cy="400110"/>
            <a:chOff x="5232400" y="1290320"/>
            <a:chExt cx="3182904" cy="400110"/>
          </a:xfrm>
        </p:grpSpPr>
        <p:sp>
          <p:nvSpPr>
            <p:cNvPr id="11" name="TextBox 10">
              <a:extLst>
                <a:ext uri="{FF2B5EF4-FFF2-40B4-BE49-F238E27FC236}">
                  <a16:creationId xmlns:a16="http://schemas.microsoft.com/office/drawing/2014/main" id="{E14E2FF2-0C7A-9DB9-C9BE-FC8E7BD162B8}"/>
                </a:ext>
              </a:extLst>
            </p:cNvPr>
            <p:cNvSpPr txBox="1"/>
            <p:nvPr/>
          </p:nvSpPr>
          <p:spPr>
            <a:xfrm>
              <a:off x="5232400" y="1290320"/>
              <a:ext cx="2184400" cy="400110"/>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Average Customer Lifetime </a:t>
              </a:r>
            </a:p>
            <a:p>
              <a:r>
                <a:rPr lang="en-GB" sz="1000" dirty="0">
                  <a:latin typeface="Lato Light" panose="020F0502020204030203" pitchFamily="34" charset="0"/>
                  <a:ea typeface="Lato Light" panose="020F0502020204030203" pitchFamily="34" charset="0"/>
                  <a:cs typeface="Lato Light" panose="020F0502020204030203" pitchFamily="34" charset="0"/>
                </a:rPr>
                <a:t>( In Years )  </a:t>
              </a:r>
            </a:p>
          </p:txBody>
        </p:sp>
        <p:sp>
          <p:nvSpPr>
            <p:cNvPr id="12" name="TextBox 11">
              <a:extLst>
                <a:ext uri="{FF2B5EF4-FFF2-40B4-BE49-F238E27FC236}">
                  <a16:creationId xmlns:a16="http://schemas.microsoft.com/office/drawing/2014/main" id="{CCDF057F-F88A-FE77-54B4-4FBFFF4A79D5}"/>
                </a:ext>
              </a:extLst>
            </p:cNvPr>
            <p:cNvSpPr txBox="1"/>
            <p:nvPr/>
          </p:nvSpPr>
          <p:spPr>
            <a:xfrm>
              <a:off x="7062063" y="1290320"/>
              <a:ext cx="1353241" cy="400110"/>
            </a:xfrm>
            <a:prstGeom prst="rect">
              <a:avLst/>
            </a:prstGeom>
            <a:noFill/>
          </p:spPr>
          <p:txBody>
            <a:bodyPr wrap="square" rtlCol="0">
              <a:sp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1</a:t>
              </a:r>
            </a:p>
            <a:p>
              <a:pPr algn="ctr"/>
              <a:r>
                <a:rPr lang="en-GB" sz="1000" dirty="0">
                  <a:latin typeface="Lato Light" panose="020F0502020204030203" pitchFamily="34" charset="0"/>
                  <a:ea typeface="Lato Light" panose="020F0502020204030203" pitchFamily="34" charset="0"/>
                  <a:cs typeface="Lato Light" panose="020F0502020204030203" pitchFamily="34" charset="0"/>
                </a:rPr>
                <a:t>1 - retention rate</a:t>
              </a:r>
            </a:p>
          </p:txBody>
        </p:sp>
        <p:sp>
          <p:nvSpPr>
            <p:cNvPr id="13" name="Equals 12">
              <a:extLst>
                <a:ext uri="{FF2B5EF4-FFF2-40B4-BE49-F238E27FC236}">
                  <a16:creationId xmlns:a16="http://schemas.microsoft.com/office/drawing/2014/main" id="{30E38700-9C43-C2B8-615F-0C306D46990F}"/>
                </a:ext>
              </a:extLst>
            </p:cNvPr>
            <p:cNvSpPr/>
            <p:nvPr/>
          </p:nvSpPr>
          <p:spPr>
            <a:xfrm>
              <a:off x="6878530" y="1404015"/>
              <a:ext cx="232817" cy="172720"/>
            </a:xfrm>
            <a:prstGeom prst="mathEqual">
              <a:avLst/>
            </a:prstGeom>
            <a:ln>
              <a:solidFill>
                <a:srgbClr val="398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5" name="Straight Connector 14">
              <a:extLst>
                <a:ext uri="{FF2B5EF4-FFF2-40B4-BE49-F238E27FC236}">
                  <a16:creationId xmlns:a16="http://schemas.microsoft.com/office/drawing/2014/main" id="{EE796E33-F7D6-39E2-C666-288238F6BC9B}"/>
                </a:ext>
              </a:extLst>
            </p:cNvPr>
            <p:cNvCxnSpPr>
              <a:endCxn id="12" idx="3"/>
            </p:cNvCxnSpPr>
            <p:nvPr/>
          </p:nvCxnSpPr>
          <p:spPr>
            <a:xfrm>
              <a:off x="7203440" y="1490375"/>
              <a:ext cx="1211864" cy="0"/>
            </a:xfrm>
            <a:prstGeom prst="line">
              <a:avLst/>
            </a:prstGeom>
            <a:ln w="19050">
              <a:solidFill>
                <a:srgbClr val="3984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226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C6FD6728-1597-A791-87D7-C1FDD8A4C6A9}"/>
              </a:ext>
            </a:extLst>
          </p:cNvPr>
          <p:cNvSpPr txBox="1"/>
          <p:nvPr/>
        </p:nvSpPr>
        <p:spPr>
          <a:xfrm>
            <a:off x="805930" y="5340970"/>
            <a:ext cx="10943482" cy="830997"/>
          </a:xfrm>
          <a:prstGeom prst="rect">
            <a:avLst/>
          </a:prstGeom>
          <a:noFill/>
        </p:spPr>
        <p:txBody>
          <a:bodyPr wrap="square">
            <a:spAutoFit/>
          </a:bodyPr>
          <a:lstStyle/>
          <a:p>
            <a:pPr algn="ct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Sustainable Competitive Advantage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When organisations have cash flow , product offering is differentiated and matched to market needs and the operations are well suited to market needs  , these 3 drivers cash flow which is deemed to be positive to the business.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26" name="Group 25">
            <a:extLst>
              <a:ext uri="{FF2B5EF4-FFF2-40B4-BE49-F238E27FC236}">
                <a16:creationId xmlns:a16="http://schemas.microsoft.com/office/drawing/2014/main" id="{FDE68F95-1B8C-7F87-D673-48CA4A51C4DD}"/>
              </a:ext>
            </a:extLst>
          </p:cNvPr>
          <p:cNvGrpSpPr/>
          <p:nvPr/>
        </p:nvGrpSpPr>
        <p:grpSpPr>
          <a:xfrm>
            <a:off x="707188" y="2092062"/>
            <a:ext cx="11378379" cy="3000347"/>
            <a:chOff x="739212" y="1567682"/>
            <a:chExt cx="11378379" cy="3000347"/>
          </a:xfrm>
        </p:grpSpPr>
        <p:grpSp>
          <p:nvGrpSpPr>
            <p:cNvPr id="55" name="Group 54">
              <a:extLst>
                <a:ext uri="{FF2B5EF4-FFF2-40B4-BE49-F238E27FC236}">
                  <a16:creationId xmlns:a16="http://schemas.microsoft.com/office/drawing/2014/main" id="{9202A68A-513D-2264-6ABE-F4F11D91772B}"/>
                </a:ext>
              </a:extLst>
            </p:cNvPr>
            <p:cNvGrpSpPr/>
            <p:nvPr/>
          </p:nvGrpSpPr>
          <p:grpSpPr>
            <a:xfrm>
              <a:off x="739212" y="1567682"/>
              <a:ext cx="11378379" cy="3000347"/>
              <a:chOff x="688826" y="1772956"/>
              <a:chExt cx="11378379" cy="3000347"/>
            </a:xfrm>
          </p:grpSpPr>
          <p:sp>
            <p:nvSpPr>
              <p:cNvPr id="3" name="TextBox 2">
                <a:extLst>
                  <a:ext uri="{FF2B5EF4-FFF2-40B4-BE49-F238E27FC236}">
                    <a16:creationId xmlns:a16="http://schemas.microsoft.com/office/drawing/2014/main" id="{116AE986-5E1D-9FF0-67AC-7EBC70BB4A1F}"/>
                  </a:ext>
                </a:extLst>
              </p:cNvPr>
              <p:cNvSpPr txBox="1"/>
              <p:nvPr/>
            </p:nvSpPr>
            <p:spPr>
              <a:xfrm>
                <a:off x="688826" y="1907889"/>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Differentiation</a:t>
                </a:r>
              </a:p>
            </p:txBody>
          </p:sp>
          <p:sp>
            <p:nvSpPr>
              <p:cNvPr id="4" name="TextBox 3">
                <a:extLst>
                  <a:ext uri="{FF2B5EF4-FFF2-40B4-BE49-F238E27FC236}">
                    <a16:creationId xmlns:a16="http://schemas.microsoft.com/office/drawing/2014/main" id="{CBD5E9E6-D357-6D62-3A89-6B59471E9827}"/>
                  </a:ext>
                </a:extLst>
              </p:cNvPr>
              <p:cNvSpPr txBox="1"/>
              <p:nvPr/>
            </p:nvSpPr>
            <p:spPr>
              <a:xfrm>
                <a:off x="885470" y="3032583"/>
                <a:ext cx="1238864"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Operations</a:t>
                </a:r>
              </a:p>
            </p:txBody>
          </p:sp>
          <p:sp>
            <p:nvSpPr>
              <p:cNvPr id="5" name="TextBox 4">
                <a:extLst>
                  <a:ext uri="{FF2B5EF4-FFF2-40B4-BE49-F238E27FC236}">
                    <a16:creationId xmlns:a16="http://schemas.microsoft.com/office/drawing/2014/main" id="{7C87F93F-FE19-8221-E2A7-1AA68A1E4758}"/>
                  </a:ext>
                </a:extLst>
              </p:cNvPr>
              <p:cNvSpPr txBox="1"/>
              <p:nvPr/>
            </p:nvSpPr>
            <p:spPr>
              <a:xfrm>
                <a:off x="959895" y="4074802"/>
                <a:ext cx="98746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Financial </a:t>
                </a:r>
              </a:p>
            </p:txBody>
          </p:sp>
          <p:cxnSp>
            <p:nvCxnSpPr>
              <p:cNvPr id="7" name="Straight Connector 6">
                <a:extLst>
                  <a:ext uri="{FF2B5EF4-FFF2-40B4-BE49-F238E27FC236}">
                    <a16:creationId xmlns:a16="http://schemas.microsoft.com/office/drawing/2014/main" id="{48D75EC3-D331-9714-37F6-C0D73496DF5B}"/>
                  </a:ext>
                </a:extLst>
              </p:cNvPr>
              <p:cNvCxnSpPr/>
              <p:nvPr/>
            </p:nvCxnSpPr>
            <p:spPr>
              <a:xfrm>
                <a:off x="2124334" y="1772956"/>
                <a:ext cx="0" cy="2939845"/>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C77A2A-3770-AD6D-5FB6-1696751C12BA}"/>
                  </a:ext>
                </a:extLst>
              </p:cNvPr>
              <p:cNvSpPr txBox="1"/>
              <p:nvPr/>
            </p:nvSpPr>
            <p:spPr>
              <a:xfrm>
                <a:off x="2900514" y="1776920"/>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 Price </a:t>
                </a:r>
              </a:p>
            </p:txBody>
          </p:sp>
          <p:sp>
            <p:nvSpPr>
              <p:cNvPr id="9" name="TextBox 8">
                <a:extLst>
                  <a:ext uri="{FF2B5EF4-FFF2-40B4-BE49-F238E27FC236}">
                    <a16:creationId xmlns:a16="http://schemas.microsoft.com/office/drawing/2014/main" id="{2BD838B3-A9A9-58DD-3AE6-3A80C41C072C}"/>
                  </a:ext>
                </a:extLst>
              </p:cNvPr>
              <p:cNvSpPr txBox="1"/>
              <p:nvPr/>
            </p:nvSpPr>
            <p:spPr>
              <a:xfrm>
                <a:off x="2900514" y="2199907"/>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 Volume</a:t>
                </a:r>
              </a:p>
            </p:txBody>
          </p:sp>
          <p:sp>
            <p:nvSpPr>
              <p:cNvPr id="10" name="TextBox 9">
                <a:extLst>
                  <a:ext uri="{FF2B5EF4-FFF2-40B4-BE49-F238E27FC236}">
                    <a16:creationId xmlns:a16="http://schemas.microsoft.com/office/drawing/2014/main" id="{715B8F38-D7AE-0A2F-9160-9A070EEE3E46}"/>
                  </a:ext>
                </a:extLst>
              </p:cNvPr>
              <p:cNvSpPr txBox="1"/>
              <p:nvPr/>
            </p:nvSpPr>
            <p:spPr>
              <a:xfrm>
                <a:off x="4957809" y="1994023"/>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Sales Revenue</a:t>
                </a:r>
              </a:p>
            </p:txBody>
          </p:sp>
          <p:sp>
            <p:nvSpPr>
              <p:cNvPr id="11" name="TextBox 10">
                <a:extLst>
                  <a:ext uri="{FF2B5EF4-FFF2-40B4-BE49-F238E27FC236}">
                    <a16:creationId xmlns:a16="http://schemas.microsoft.com/office/drawing/2014/main" id="{3CE2AE5A-F151-4EAA-EC6F-D77F499688FA}"/>
                  </a:ext>
                </a:extLst>
              </p:cNvPr>
              <p:cNvSpPr txBox="1"/>
              <p:nvPr/>
            </p:nvSpPr>
            <p:spPr>
              <a:xfrm>
                <a:off x="2816951" y="3032242"/>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Lower Costs</a:t>
                </a:r>
              </a:p>
            </p:txBody>
          </p:sp>
          <p:sp>
            <p:nvSpPr>
              <p:cNvPr id="12" name="TextBox 11">
                <a:extLst>
                  <a:ext uri="{FF2B5EF4-FFF2-40B4-BE49-F238E27FC236}">
                    <a16:creationId xmlns:a16="http://schemas.microsoft.com/office/drawing/2014/main" id="{255AFA19-C008-FA1F-4A76-D44F088C5077}"/>
                  </a:ext>
                </a:extLst>
              </p:cNvPr>
              <p:cNvSpPr txBox="1"/>
              <p:nvPr/>
            </p:nvSpPr>
            <p:spPr>
              <a:xfrm>
                <a:off x="4842106" y="2901613"/>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Economies of Scale </a:t>
                </a:r>
              </a:p>
            </p:txBody>
          </p:sp>
          <p:sp>
            <p:nvSpPr>
              <p:cNvPr id="13" name="TextBox 12">
                <a:extLst>
                  <a:ext uri="{FF2B5EF4-FFF2-40B4-BE49-F238E27FC236}">
                    <a16:creationId xmlns:a16="http://schemas.microsoft.com/office/drawing/2014/main" id="{B928D99C-937A-9367-7ED8-A963E6548E5F}"/>
                  </a:ext>
                </a:extLst>
              </p:cNvPr>
              <p:cNvSpPr txBox="1"/>
              <p:nvPr/>
            </p:nvSpPr>
            <p:spPr>
              <a:xfrm>
                <a:off x="4727012" y="3155969"/>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Learning Curve </a:t>
                </a:r>
              </a:p>
            </p:txBody>
          </p:sp>
          <p:sp>
            <p:nvSpPr>
              <p:cNvPr id="14" name="TextBox 13">
                <a:extLst>
                  <a:ext uri="{FF2B5EF4-FFF2-40B4-BE49-F238E27FC236}">
                    <a16:creationId xmlns:a16="http://schemas.microsoft.com/office/drawing/2014/main" id="{7E6E6FFF-27B5-2415-B45A-EBE858D8CEB2}"/>
                  </a:ext>
                </a:extLst>
              </p:cNvPr>
              <p:cNvSpPr txBox="1"/>
              <p:nvPr/>
            </p:nvSpPr>
            <p:spPr>
              <a:xfrm>
                <a:off x="6813604" y="2986955"/>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 Business Risk </a:t>
                </a:r>
              </a:p>
            </p:txBody>
          </p:sp>
          <p:sp>
            <p:nvSpPr>
              <p:cNvPr id="15" name="TextBox 14">
                <a:extLst>
                  <a:ext uri="{FF2B5EF4-FFF2-40B4-BE49-F238E27FC236}">
                    <a16:creationId xmlns:a16="http://schemas.microsoft.com/office/drawing/2014/main" id="{BFFEB4DB-8982-B7D6-2716-63A5B14ACF4C}"/>
                  </a:ext>
                </a:extLst>
              </p:cNvPr>
              <p:cNvSpPr txBox="1"/>
              <p:nvPr/>
            </p:nvSpPr>
            <p:spPr>
              <a:xfrm>
                <a:off x="6824181" y="3193366"/>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 Financial Risk </a:t>
                </a:r>
              </a:p>
            </p:txBody>
          </p:sp>
          <p:sp>
            <p:nvSpPr>
              <p:cNvPr id="16" name="TextBox 15">
                <a:extLst>
                  <a:ext uri="{FF2B5EF4-FFF2-40B4-BE49-F238E27FC236}">
                    <a16:creationId xmlns:a16="http://schemas.microsoft.com/office/drawing/2014/main" id="{153ACFF0-4E0C-94B1-75BD-37A7989ABD46}"/>
                  </a:ext>
                </a:extLst>
              </p:cNvPr>
              <p:cNvSpPr txBox="1"/>
              <p:nvPr/>
            </p:nvSpPr>
            <p:spPr>
              <a:xfrm>
                <a:off x="8785102" y="3088989"/>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Positive NPV</a:t>
                </a:r>
              </a:p>
            </p:txBody>
          </p:sp>
          <p:sp>
            <p:nvSpPr>
              <p:cNvPr id="17" name="TextBox 16">
                <a:extLst>
                  <a:ext uri="{FF2B5EF4-FFF2-40B4-BE49-F238E27FC236}">
                    <a16:creationId xmlns:a16="http://schemas.microsoft.com/office/drawing/2014/main" id="{28E13C52-9601-A44F-7B56-04F28F54B14B}"/>
                  </a:ext>
                </a:extLst>
              </p:cNvPr>
              <p:cNvSpPr txBox="1"/>
              <p:nvPr/>
            </p:nvSpPr>
            <p:spPr>
              <a:xfrm>
                <a:off x="10303240" y="3088989"/>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SCA</a:t>
                </a:r>
              </a:p>
            </p:txBody>
          </p:sp>
          <p:grpSp>
            <p:nvGrpSpPr>
              <p:cNvPr id="40" name="Group 39">
                <a:extLst>
                  <a:ext uri="{FF2B5EF4-FFF2-40B4-BE49-F238E27FC236}">
                    <a16:creationId xmlns:a16="http://schemas.microsoft.com/office/drawing/2014/main" id="{91F323A6-C60F-9265-EE49-0E01CF2C564C}"/>
                  </a:ext>
                </a:extLst>
              </p:cNvPr>
              <p:cNvGrpSpPr/>
              <p:nvPr/>
            </p:nvGrpSpPr>
            <p:grpSpPr>
              <a:xfrm>
                <a:off x="2646033" y="3837720"/>
                <a:ext cx="2196073" cy="935583"/>
                <a:chOff x="2530939" y="4114762"/>
                <a:chExt cx="2196073" cy="935583"/>
              </a:xfrm>
            </p:grpSpPr>
            <p:sp>
              <p:nvSpPr>
                <p:cNvPr id="18" name="TextBox 17">
                  <a:extLst>
                    <a:ext uri="{FF2B5EF4-FFF2-40B4-BE49-F238E27FC236}">
                      <a16:creationId xmlns:a16="http://schemas.microsoft.com/office/drawing/2014/main" id="{C1682106-944F-8C9A-0477-3D1421CBF264}"/>
                    </a:ext>
                  </a:extLst>
                </p:cNvPr>
                <p:cNvSpPr txBox="1"/>
                <p:nvPr/>
              </p:nvSpPr>
              <p:spPr>
                <a:xfrm>
                  <a:off x="2530939" y="4114762"/>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Gearing</a:t>
                  </a:r>
                </a:p>
              </p:txBody>
            </p:sp>
            <p:sp>
              <p:nvSpPr>
                <p:cNvPr id="19" name="TextBox 18">
                  <a:extLst>
                    <a:ext uri="{FF2B5EF4-FFF2-40B4-BE49-F238E27FC236}">
                      <a16:creationId xmlns:a16="http://schemas.microsoft.com/office/drawing/2014/main" id="{E28CE3ED-1DC4-06CE-985B-D7753775485B}"/>
                    </a:ext>
                  </a:extLst>
                </p:cNvPr>
                <p:cNvSpPr txBox="1"/>
                <p:nvPr/>
              </p:nvSpPr>
              <p:spPr>
                <a:xfrm>
                  <a:off x="2773777" y="4308852"/>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Interest Cover</a:t>
                  </a:r>
                </a:p>
              </p:txBody>
            </p:sp>
            <p:sp>
              <p:nvSpPr>
                <p:cNvPr id="20" name="TextBox 19">
                  <a:extLst>
                    <a:ext uri="{FF2B5EF4-FFF2-40B4-BE49-F238E27FC236}">
                      <a16:creationId xmlns:a16="http://schemas.microsoft.com/office/drawing/2014/main" id="{2A399E40-A020-F587-56E3-9CDBA8B725D1}"/>
                    </a:ext>
                  </a:extLst>
                </p:cNvPr>
                <p:cNvSpPr txBox="1"/>
                <p:nvPr/>
              </p:nvSpPr>
              <p:spPr>
                <a:xfrm>
                  <a:off x="2771842" y="4536227"/>
                  <a:ext cx="195517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Working Capital Ratio </a:t>
                  </a:r>
                </a:p>
              </p:txBody>
            </p:sp>
            <p:sp>
              <p:nvSpPr>
                <p:cNvPr id="21" name="TextBox 20">
                  <a:extLst>
                    <a:ext uri="{FF2B5EF4-FFF2-40B4-BE49-F238E27FC236}">
                      <a16:creationId xmlns:a16="http://schemas.microsoft.com/office/drawing/2014/main" id="{DDB4378B-B4D6-1232-F496-F71DCC2770C9}"/>
                    </a:ext>
                  </a:extLst>
                </p:cNvPr>
                <p:cNvSpPr txBox="1"/>
                <p:nvPr/>
              </p:nvSpPr>
              <p:spPr>
                <a:xfrm>
                  <a:off x="2771842" y="4742568"/>
                  <a:ext cx="195517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Operational Leverage </a:t>
                  </a:r>
                </a:p>
              </p:txBody>
            </p:sp>
          </p:grpSp>
          <p:sp>
            <p:nvSpPr>
              <p:cNvPr id="22" name="TextBox 21">
                <a:extLst>
                  <a:ext uri="{FF2B5EF4-FFF2-40B4-BE49-F238E27FC236}">
                    <a16:creationId xmlns:a16="http://schemas.microsoft.com/office/drawing/2014/main" id="{2170CD1D-E219-217D-F12F-40B97D3EDF59}"/>
                  </a:ext>
                </a:extLst>
              </p:cNvPr>
              <p:cNvSpPr txBox="1"/>
              <p:nvPr/>
            </p:nvSpPr>
            <p:spPr>
              <a:xfrm>
                <a:off x="6038569" y="4163253"/>
                <a:ext cx="195517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 Cash Flows </a:t>
                </a:r>
              </a:p>
            </p:txBody>
          </p:sp>
          <p:cxnSp>
            <p:nvCxnSpPr>
              <p:cNvPr id="24" name="Straight Arrow Connector 23">
                <a:extLst>
                  <a:ext uri="{FF2B5EF4-FFF2-40B4-BE49-F238E27FC236}">
                    <a16:creationId xmlns:a16="http://schemas.microsoft.com/office/drawing/2014/main" id="{D16DD80B-E674-1C43-D811-30FBDF365701}"/>
                  </a:ext>
                </a:extLst>
              </p:cNvPr>
              <p:cNvCxnSpPr/>
              <p:nvPr/>
            </p:nvCxnSpPr>
            <p:spPr>
              <a:xfrm>
                <a:off x="2285879" y="2084697"/>
                <a:ext cx="642628"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66D487-83D4-1C3A-C8E5-B22213BEE928}"/>
                  </a:ext>
                </a:extLst>
              </p:cNvPr>
              <p:cNvCxnSpPr>
                <a:cxnSpLocks/>
              </p:cNvCxnSpPr>
              <p:nvPr/>
            </p:nvCxnSpPr>
            <p:spPr>
              <a:xfrm>
                <a:off x="4240055" y="1915102"/>
                <a:ext cx="642629" cy="13813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47AFE0-1A17-A124-6568-FD57CA202945}"/>
                  </a:ext>
                </a:extLst>
              </p:cNvPr>
              <p:cNvCxnSpPr>
                <a:cxnSpLocks/>
              </p:cNvCxnSpPr>
              <p:nvPr/>
            </p:nvCxnSpPr>
            <p:spPr>
              <a:xfrm flipV="1">
                <a:off x="4232544" y="2213142"/>
                <a:ext cx="618348" cy="203948"/>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458B6DB-4CB7-C705-34D1-7339A7350BC6}"/>
                  </a:ext>
                </a:extLst>
              </p:cNvPr>
              <p:cNvCxnSpPr>
                <a:cxnSpLocks/>
              </p:cNvCxnSpPr>
              <p:nvPr/>
            </p:nvCxnSpPr>
            <p:spPr>
              <a:xfrm>
                <a:off x="6227285" y="2319675"/>
                <a:ext cx="862303" cy="681632"/>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A922533-E5EE-5CAB-63F4-25C19A4EF31C}"/>
                  </a:ext>
                </a:extLst>
              </p:cNvPr>
              <p:cNvCxnSpPr>
                <a:cxnSpLocks/>
              </p:cNvCxnSpPr>
              <p:nvPr/>
            </p:nvCxnSpPr>
            <p:spPr>
              <a:xfrm>
                <a:off x="5186681" y="2313424"/>
                <a:ext cx="0" cy="596109"/>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866C5D3-1092-B551-1495-792944472141}"/>
                  </a:ext>
                </a:extLst>
              </p:cNvPr>
              <p:cNvCxnSpPr>
                <a:cxnSpLocks/>
              </p:cNvCxnSpPr>
              <p:nvPr/>
            </p:nvCxnSpPr>
            <p:spPr>
              <a:xfrm flipH="1">
                <a:off x="4180356" y="3200059"/>
                <a:ext cx="682366"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1EDABC65-E033-310A-E2D1-1D83CEF7122E}"/>
                  </a:ext>
                </a:extLst>
              </p:cNvPr>
              <p:cNvSpPr/>
              <p:nvPr/>
            </p:nvSpPr>
            <p:spPr>
              <a:xfrm>
                <a:off x="4780853" y="3032242"/>
                <a:ext cx="196963" cy="337672"/>
              </a:xfrm>
              <a:prstGeom prst="leftBrace">
                <a:avLst/>
              </a:prstGeom>
              <a:ln w="76200">
                <a:solidFill>
                  <a:srgbClr val="3984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A942D93F-0928-F188-FA45-DB17C3CCE463}"/>
                  </a:ext>
                </a:extLst>
              </p:cNvPr>
              <p:cNvCxnSpPr>
                <a:cxnSpLocks/>
              </p:cNvCxnSpPr>
              <p:nvPr/>
            </p:nvCxnSpPr>
            <p:spPr>
              <a:xfrm flipH="1" flipV="1">
                <a:off x="2198110" y="4228690"/>
                <a:ext cx="718336" cy="3204"/>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76A2AE-7181-29B2-CD94-B996BCA4EAAB}"/>
                  </a:ext>
                </a:extLst>
              </p:cNvPr>
              <p:cNvCxnSpPr>
                <a:cxnSpLocks/>
              </p:cNvCxnSpPr>
              <p:nvPr/>
            </p:nvCxnSpPr>
            <p:spPr>
              <a:xfrm flipH="1">
                <a:off x="4836854" y="4339587"/>
                <a:ext cx="1390431" cy="3318"/>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1302738-A273-CDCC-70B5-9C872226D7AA}"/>
                  </a:ext>
                </a:extLst>
              </p:cNvPr>
              <p:cNvCxnSpPr>
                <a:cxnSpLocks/>
              </p:cNvCxnSpPr>
              <p:nvPr/>
            </p:nvCxnSpPr>
            <p:spPr>
              <a:xfrm>
                <a:off x="6227285" y="2301800"/>
                <a:ext cx="773345" cy="1883898"/>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3BF32DC-10AB-FD82-9E49-383D0B0BB4D1}"/>
                  </a:ext>
                </a:extLst>
              </p:cNvPr>
              <p:cNvCxnSpPr>
                <a:cxnSpLocks/>
              </p:cNvCxnSpPr>
              <p:nvPr/>
            </p:nvCxnSpPr>
            <p:spPr>
              <a:xfrm flipV="1">
                <a:off x="7623766" y="3436503"/>
                <a:ext cx="298153" cy="817533"/>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C97ACEB-721C-EF39-666C-9158BA7B7264}"/>
                  </a:ext>
                </a:extLst>
              </p:cNvPr>
              <p:cNvCxnSpPr/>
              <p:nvPr/>
            </p:nvCxnSpPr>
            <p:spPr>
              <a:xfrm>
                <a:off x="8503177" y="3259289"/>
                <a:ext cx="642628"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5AF48A7-DDBF-3DF6-25D5-1102BDFB524F}"/>
                  </a:ext>
                </a:extLst>
              </p:cNvPr>
              <p:cNvCxnSpPr/>
              <p:nvPr/>
            </p:nvCxnSpPr>
            <p:spPr>
              <a:xfrm>
                <a:off x="10303240" y="3242877"/>
                <a:ext cx="642628"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F8963B6-F136-2A54-66A2-AC80C6E3917B}"/>
                </a:ext>
              </a:extLst>
            </p:cNvPr>
            <p:cNvCxnSpPr>
              <a:cxnSpLocks/>
            </p:cNvCxnSpPr>
            <p:nvPr/>
          </p:nvCxnSpPr>
          <p:spPr>
            <a:xfrm>
              <a:off x="766436" y="2537927"/>
              <a:ext cx="3068446"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121804-C96C-596D-7AAE-428B52DDD77C}"/>
                </a:ext>
              </a:extLst>
            </p:cNvPr>
            <p:cNvCxnSpPr>
              <a:cxnSpLocks/>
            </p:cNvCxnSpPr>
            <p:nvPr/>
          </p:nvCxnSpPr>
          <p:spPr>
            <a:xfrm>
              <a:off x="766436" y="3432111"/>
              <a:ext cx="3068446"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grpSp>
      <p:pic>
        <p:nvPicPr>
          <p:cNvPr id="44" name="Picture 43" descr="Logo&#10;&#10;Description automatically generated">
            <a:extLst>
              <a:ext uri="{FF2B5EF4-FFF2-40B4-BE49-F238E27FC236}">
                <a16:creationId xmlns:a16="http://schemas.microsoft.com/office/drawing/2014/main" id="{89677BA8-829E-9D73-1CD5-834A530DC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5" name="Footer Placeholder 3">
            <a:extLst>
              <a:ext uri="{FF2B5EF4-FFF2-40B4-BE49-F238E27FC236}">
                <a16:creationId xmlns:a16="http://schemas.microsoft.com/office/drawing/2014/main" id="{5ECB841F-3562-1970-ACA6-420967E002B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6" name="TextBox 45">
            <a:extLst>
              <a:ext uri="{FF2B5EF4-FFF2-40B4-BE49-F238E27FC236}">
                <a16:creationId xmlns:a16="http://schemas.microsoft.com/office/drawing/2014/main" id="{D9340C29-1AA2-04C6-6CB7-18E3ADAA36DE}"/>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a:t>
            </a:r>
            <a:r>
              <a:rPr lang="en-GB" sz="3200" b="1" dirty="0">
                <a:solidFill>
                  <a:srgbClr val="2A4A8B"/>
                </a:solidFill>
                <a:latin typeface="Poppins" panose="00000500000000000000" pitchFamily="2" charset="0"/>
                <a:cs typeface="Poppins" panose="00000500000000000000" pitchFamily="2" charset="0"/>
              </a:rPr>
              <a:t> </a:t>
            </a:r>
            <a:r>
              <a:rPr lang="en-GB" sz="2800" b="1" dirty="0">
                <a:solidFill>
                  <a:srgbClr val="2A4A8B"/>
                </a:solidFill>
                <a:latin typeface="Poppins" panose="00000500000000000000" pitchFamily="2" charset="0"/>
                <a:cs typeface="Poppins" panose="00000500000000000000" pitchFamily="2" charset="0"/>
              </a:rPr>
              <a:t>profitability</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Sustained Competitive Advantage.</a:t>
            </a:r>
          </a:p>
        </p:txBody>
      </p:sp>
    </p:spTree>
    <p:extLst>
      <p:ext uri="{BB962C8B-B14F-4D97-AF65-F5344CB8AC3E}">
        <p14:creationId xmlns:p14="http://schemas.microsoft.com/office/powerpoint/2010/main" val="423785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a:extLst>
              <a:ext uri="{FF2B5EF4-FFF2-40B4-BE49-F238E27FC236}">
                <a16:creationId xmlns:a16="http://schemas.microsoft.com/office/drawing/2014/main" id="{B48EF9D1-C894-1336-0200-C38EA218F5B6}"/>
              </a:ext>
            </a:extLst>
          </p:cNvPr>
          <p:cNvCxnSpPr>
            <a:cxnSpLocks/>
            <a:stCxn id="23" idx="2"/>
            <a:endCxn id="120" idx="0"/>
          </p:cNvCxnSpPr>
          <p:nvPr/>
        </p:nvCxnSpPr>
        <p:spPr>
          <a:xfrm>
            <a:off x="2141531" y="2044397"/>
            <a:ext cx="27837" cy="416393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C48FD66-6C10-AE64-C626-FB27FC679C7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Basic Profitability Analysis .</a:t>
            </a:r>
          </a:p>
        </p:txBody>
      </p:sp>
      <p:sp>
        <p:nvSpPr>
          <p:cNvPr id="13" name="Rounded Rectangle 5">
            <a:extLst>
              <a:ext uri="{FF2B5EF4-FFF2-40B4-BE49-F238E27FC236}">
                <a16:creationId xmlns:a16="http://schemas.microsoft.com/office/drawing/2014/main" id="{893FE2C9-00AA-91F6-F109-7C66B115686D}"/>
              </a:ext>
            </a:extLst>
          </p:cNvPr>
          <p:cNvSpPr/>
          <p:nvPr/>
        </p:nvSpPr>
        <p:spPr>
          <a:xfrm>
            <a:off x="1232761" y="2367973"/>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Lato Light" panose="020F0502020204030203" pitchFamily="34" charset="0"/>
              </a:rPr>
              <a:t>Net </a:t>
            </a:r>
            <a:r>
              <a:rPr lang="en-US" sz="1200">
                <a:solidFill>
                  <a:srgbClr val="FFFFFF"/>
                </a:solidFill>
                <a:latin typeface="Lato Light" panose="020F0502020204030203" pitchFamily="34" charset="0"/>
              </a:rPr>
              <a:t>Sales </a:t>
            </a:r>
            <a:endParaRPr lang="en-US" sz="1200" dirty="0">
              <a:solidFill>
                <a:srgbClr val="FFFFFF"/>
              </a:solidFill>
              <a:latin typeface="Lato Light" panose="020F0502020204030203" pitchFamily="34" charset="0"/>
            </a:endParaRPr>
          </a:p>
        </p:txBody>
      </p:sp>
      <p:sp>
        <p:nvSpPr>
          <p:cNvPr id="14" name="Rounded Rectangle 6">
            <a:extLst>
              <a:ext uri="{FF2B5EF4-FFF2-40B4-BE49-F238E27FC236}">
                <a16:creationId xmlns:a16="http://schemas.microsoft.com/office/drawing/2014/main" id="{AA20CE89-DD30-9FB9-C908-610F106D7416}"/>
              </a:ext>
            </a:extLst>
          </p:cNvPr>
          <p:cNvSpPr/>
          <p:nvPr/>
        </p:nvSpPr>
        <p:spPr>
          <a:xfrm>
            <a:off x="1232761" y="3070313"/>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rPr>
              <a:t>Product</a:t>
            </a:r>
          </a:p>
        </p:txBody>
      </p:sp>
      <p:sp>
        <p:nvSpPr>
          <p:cNvPr id="15" name="Rounded Rectangle 7">
            <a:extLst>
              <a:ext uri="{FF2B5EF4-FFF2-40B4-BE49-F238E27FC236}">
                <a16:creationId xmlns:a16="http://schemas.microsoft.com/office/drawing/2014/main" id="{AA796C19-8452-6DEC-EBC9-4E01174AEF28}"/>
              </a:ext>
            </a:extLst>
          </p:cNvPr>
          <p:cNvSpPr/>
          <p:nvPr/>
        </p:nvSpPr>
        <p:spPr>
          <a:xfrm>
            <a:off x="1232761" y="3772653"/>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a:solidFill>
                  <a:srgbClr val="FFFFFF"/>
                </a:solidFill>
                <a:latin typeface="Lato Light" panose="020F0502020204030203" pitchFamily="34" charset="0"/>
              </a:rPr>
              <a:t>Marketing </a:t>
            </a:r>
            <a:endParaRPr lang="en-US" sz="1200" dirty="0">
              <a:solidFill>
                <a:srgbClr val="FFFFFF"/>
              </a:solidFill>
              <a:latin typeface="Lato Light" panose="020F0502020204030203" pitchFamily="34" charset="0"/>
            </a:endParaRPr>
          </a:p>
        </p:txBody>
      </p:sp>
      <p:sp>
        <p:nvSpPr>
          <p:cNvPr id="16" name="Rounded Rectangle 8">
            <a:extLst>
              <a:ext uri="{FF2B5EF4-FFF2-40B4-BE49-F238E27FC236}">
                <a16:creationId xmlns:a16="http://schemas.microsoft.com/office/drawing/2014/main" id="{A72F560B-6090-F7FF-FC29-152FBBEDB805}"/>
              </a:ext>
            </a:extLst>
          </p:cNvPr>
          <p:cNvSpPr/>
          <p:nvPr/>
        </p:nvSpPr>
        <p:spPr>
          <a:xfrm>
            <a:off x="1232761" y="4541668"/>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rPr>
              <a:t>Gross Profitability </a:t>
            </a:r>
          </a:p>
        </p:txBody>
      </p:sp>
      <p:sp>
        <p:nvSpPr>
          <p:cNvPr id="17" name="Rounded Rectangle 52">
            <a:extLst>
              <a:ext uri="{FF2B5EF4-FFF2-40B4-BE49-F238E27FC236}">
                <a16:creationId xmlns:a16="http://schemas.microsoft.com/office/drawing/2014/main" id="{4D47B5EA-898E-9B4E-1022-B615EEB048B1}"/>
              </a:ext>
            </a:extLst>
          </p:cNvPr>
          <p:cNvSpPr/>
          <p:nvPr/>
        </p:nvSpPr>
        <p:spPr>
          <a:xfrm>
            <a:off x="1232761" y="5321577"/>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Lato Light" panose="020F0502020204030203" pitchFamily="34" charset="0"/>
              </a:rPr>
              <a:t>Customer </a:t>
            </a:r>
            <a:r>
              <a:rPr lang="en-US" sz="1200">
                <a:solidFill>
                  <a:srgbClr val="FFFFFF"/>
                </a:solidFill>
                <a:latin typeface="Lato Light" panose="020F0502020204030203" pitchFamily="34" charset="0"/>
              </a:rPr>
              <a:t>Contribution.</a:t>
            </a:r>
            <a:endParaRPr lang="en-US" sz="1200" dirty="0">
              <a:solidFill>
                <a:srgbClr val="FFFFFF"/>
              </a:solidFill>
              <a:latin typeface="Lato Light" panose="020F0502020204030203" pitchFamily="34" charset="0"/>
            </a:endParaRPr>
          </a:p>
        </p:txBody>
      </p:sp>
      <p:sp>
        <p:nvSpPr>
          <p:cNvPr id="23" name="Rounded Rectangle 5">
            <a:extLst>
              <a:ext uri="{FF2B5EF4-FFF2-40B4-BE49-F238E27FC236}">
                <a16:creationId xmlns:a16="http://schemas.microsoft.com/office/drawing/2014/main" id="{65E39079-4EEA-B4D5-2F2D-9B95C6C587CF}"/>
              </a:ext>
            </a:extLst>
          </p:cNvPr>
          <p:cNvSpPr/>
          <p:nvPr/>
        </p:nvSpPr>
        <p:spPr>
          <a:xfrm>
            <a:off x="1250301" y="1652815"/>
            <a:ext cx="1782459" cy="391582"/>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a:solidFill>
                  <a:srgbClr val="FFFFFF"/>
                </a:solidFill>
                <a:latin typeface="Lato Light" panose="020F0502020204030203" pitchFamily="34" charset="0"/>
              </a:rPr>
              <a:t>Gross Revenue</a:t>
            </a:r>
            <a:endParaRPr lang="en-US" sz="1200" dirty="0">
              <a:solidFill>
                <a:srgbClr val="FFFFFF"/>
              </a:solidFill>
              <a:latin typeface="Lato Light" panose="020F0502020204030203" pitchFamily="34" charset="0"/>
            </a:endParaRPr>
          </a:p>
        </p:txBody>
      </p:sp>
      <p:sp>
        <p:nvSpPr>
          <p:cNvPr id="24" name="Rounded Rectangle 5">
            <a:extLst>
              <a:ext uri="{FF2B5EF4-FFF2-40B4-BE49-F238E27FC236}">
                <a16:creationId xmlns:a16="http://schemas.microsoft.com/office/drawing/2014/main" id="{BB656726-AA68-384F-CF3E-ED456C4A398A}"/>
              </a:ext>
            </a:extLst>
          </p:cNvPr>
          <p:cNvSpPr/>
          <p:nvPr/>
        </p:nvSpPr>
        <p:spPr>
          <a:xfrm>
            <a:off x="4472761" y="1650897"/>
            <a:ext cx="1721661" cy="391582"/>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prstClr val="white">
                    <a:lumMod val="50000"/>
                  </a:prstClr>
                </a:solidFill>
                <a:latin typeface="Lato Light" panose="020F0502020204030203" pitchFamily="34" charset="0"/>
              </a:rPr>
              <a:t>Terms of </a:t>
            </a:r>
            <a:r>
              <a:rPr lang="en-US" sz="1200">
                <a:solidFill>
                  <a:prstClr val="white">
                    <a:lumMod val="50000"/>
                  </a:prstClr>
                </a:solidFill>
                <a:latin typeface="Lato Light" panose="020F0502020204030203" pitchFamily="34" charset="0"/>
              </a:rPr>
              <a:t>trade </a:t>
            </a:r>
            <a:endParaRPr lang="en-US" sz="1200" dirty="0">
              <a:solidFill>
                <a:prstClr val="white">
                  <a:lumMod val="50000"/>
                </a:prstClr>
              </a:solidFill>
              <a:latin typeface="Lato Light" panose="020F0502020204030203" pitchFamily="34" charset="0"/>
            </a:endParaRPr>
          </a:p>
        </p:txBody>
      </p:sp>
      <p:sp>
        <p:nvSpPr>
          <p:cNvPr id="50" name="Rounded Rectangle 5">
            <a:extLst>
              <a:ext uri="{FF2B5EF4-FFF2-40B4-BE49-F238E27FC236}">
                <a16:creationId xmlns:a16="http://schemas.microsoft.com/office/drawing/2014/main" id="{B183A488-DA66-A25F-97E3-E4013F596DCB}"/>
              </a:ext>
            </a:extLst>
          </p:cNvPr>
          <p:cNvSpPr/>
          <p:nvPr/>
        </p:nvSpPr>
        <p:spPr>
          <a:xfrm>
            <a:off x="4420614" y="2155815"/>
            <a:ext cx="180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Production Costs </a:t>
            </a:r>
          </a:p>
        </p:txBody>
      </p:sp>
      <p:sp>
        <p:nvSpPr>
          <p:cNvPr id="51" name="Rounded Rectangle 6">
            <a:extLst>
              <a:ext uri="{FF2B5EF4-FFF2-40B4-BE49-F238E27FC236}">
                <a16:creationId xmlns:a16="http://schemas.microsoft.com/office/drawing/2014/main" id="{481D5D4F-7F03-3FF7-8FCF-F26E20315942}"/>
              </a:ext>
            </a:extLst>
          </p:cNvPr>
          <p:cNvSpPr/>
          <p:nvPr/>
        </p:nvSpPr>
        <p:spPr>
          <a:xfrm>
            <a:off x="4446801" y="3230584"/>
            <a:ext cx="1800000" cy="360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rPr>
              <a:t>Sales </a:t>
            </a: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100" dirty="0">
                <a:solidFill>
                  <a:srgbClr val="FFFFFF"/>
                </a:solidFill>
                <a:latin typeface="Lato Light" panose="020F0502020204030203" pitchFamily="34" charset="0"/>
              </a:rPr>
              <a:t>( marketing costs ) </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ounded Rectangle 7">
            <a:extLst>
              <a:ext uri="{FF2B5EF4-FFF2-40B4-BE49-F238E27FC236}">
                <a16:creationId xmlns:a16="http://schemas.microsoft.com/office/drawing/2014/main" id="{E82C6CE6-1107-FE05-173A-2899529309A7}"/>
              </a:ext>
            </a:extLst>
          </p:cNvPr>
          <p:cNvSpPr/>
          <p:nvPr/>
        </p:nvSpPr>
        <p:spPr>
          <a:xfrm>
            <a:off x="4446801" y="4200425"/>
            <a:ext cx="180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Distribution costs </a:t>
            </a:r>
          </a:p>
        </p:txBody>
      </p:sp>
      <p:sp>
        <p:nvSpPr>
          <p:cNvPr id="54" name="Rounded Rectangle 52">
            <a:extLst>
              <a:ext uri="{FF2B5EF4-FFF2-40B4-BE49-F238E27FC236}">
                <a16:creationId xmlns:a16="http://schemas.microsoft.com/office/drawing/2014/main" id="{AFC6EBBA-02D5-B313-76B7-860A7A0E6F32}"/>
              </a:ext>
            </a:extLst>
          </p:cNvPr>
          <p:cNvSpPr/>
          <p:nvPr/>
        </p:nvSpPr>
        <p:spPr>
          <a:xfrm>
            <a:off x="4394422" y="5502523"/>
            <a:ext cx="180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Customer related costs .</a:t>
            </a:r>
          </a:p>
        </p:txBody>
      </p:sp>
      <p:cxnSp>
        <p:nvCxnSpPr>
          <p:cNvPr id="58" name="Straight Arrow Connector 57">
            <a:extLst>
              <a:ext uri="{FF2B5EF4-FFF2-40B4-BE49-F238E27FC236}">
                <a16:creationId xmlns:a16="http://schemas.microsoft.com/office/drawing/2014/main" id="{350E30B8-9D96-F137-7CDB-332E662AF3A4}"/>
              </a:ext>
            </a:extLst>
          </p:cNvPr>
          <p:cNvCxnSpPr>
            <a:cxnSpLocks/>
            <a:stCxn id="50" idx="1"/>
            <a:endCxn id="13" idx="3"/>
          </p:cNvCxnSpPr>
          <p:nvPr/>
        </p:nvCxnSpPr>
        <p:spPr>
          <a:xfrm flipH="1">
            <a:off x="3032761" y="2335815"/>
            <a:ext cx="1387853" cy="23015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D4C2F9-ECF2-60B7-8CE9-16827DC79126}"/>
              </a:ext>
            </a:extLst>
          </p:cNvPr>
          <p:cNvCxnSpPr>
            <a:cxnSpLocks/>
            <a:stCxn id="24" idx="1"/>
            <a:endCxn id="23" idx="3"/>
          </p:cNvCxnSpPr>
          <p:nvPr/>
        </p:nvCxnSpPr>
        <p:spPr>
          <a:xfrm flipH="1">
            <a:off x="3032760" y="1846688"/>
            <a:ext cx="1440001" cy="191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AE9396-A2B9-5081-A395-115D69DB72A7}"/>
              </a:ext>
            </a:extLst>
          </p:cNvPr>
          <p:cNvCxnSpPr>
            <a:cxnSpLocks/>
            <a:stCxn id="51" idx="1"/>
          </p:cNvCxnSpPr>
          <p:nvPr/>
        </p:nvCxnSpPr>
        <p:spPr>
          <a:xfrm flipH="1">
            <a:off x="2169368" y="3410584"/>
            <a:ext cx="2277433" cy="20199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0EA4567-064F-6659-8332-3C3C010E6231}"/>
              </a:ext>
            </a:extLst>
          </p:cNvPr>
          <p:cNvCxnSpPr>
            <a:cxnSpLocks/>
            <a:stCxn id="52" idx="1"/>
          </p:cNvCxnSpPr>
          <p:nvPr/>
        </p:nvCxnSpPr>
        <p:spPr>
          <a:xfrm flipH="1">
            <a:off x="2169368" y="4380425"/>
            <a:ext cx="2277433"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DDDD1300-8ED4-FFA8-DED5-306BF0AA73F9}"/>
              </a:ext>
            </a:extLst>
          </p:cNvPr>
          <p:cNvCxnSpPr>
            <a:cxnSpLocks/>
            <a:stCxn id="54" idx="1"/>
          </p:cNvCxnSpPr>
          <p:nvPr/>
        </p:nvCxnSpPr>
        <p:spPr>
          <a:xfrm rot="10800000">
            <a:off x="2169368" y="5160739"/>
            <a:ext cx="2225054" cy="521785"/>
          </a:xfrm>
          <a:prstGeom prst="bentConnector3">
            <a:avLst>
              <a:gd name="adj1" fmla="val 50000"/>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Rounded Rectangle 5">
            <a:extLst>
              <a:ext uri="{FF2B5EF4-FFF2-40B4-BE49-F238E27FC236}">
                <a16:creationId xmlns:a16="http://schemas.microsoft.com/office/drawing/2014/main" id="{232AD60E-7A47-E110-0199-C3E649FE4716}"/>
              </a:ext>
            </a:extLst>
          </p:cNvPr>
          <p:cNvSpPr/>
          <p:nvPr/>
        </p:nvSpPr>
        <p:spPr>
          <a:xfrm>
            <a:off x="8419476" y="1555666"/>
            <a:ext cx="216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b="1" dirty="0">
                <a:solidFill>
                  <a:prstClr val="white">
                    <a:lumMod val="50000"/>
                  </a:prstClr>
                </a:solidFill>
                <a:latin typeface="Lato Light" panose="020F0502020204030203" pitchFamily="34" charset="0"/>
              </a:rPr>
              <a:t>Direct costs</a:t>
            </a:r>
            <a:r>
              <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a:t>
            </a:r>
          </a:p>
        </p:txBody>
      </p:sp>
      <p:sp>
        <p:nvSpPr>
          <p:cNvPr id="80" name="Rounded Rectangle 5">
            <a:extLst>
              <a:ext uri="{FF2B5EF4-FFF2-40B4-BE49-F238E27FC236}">
                <a16:creationId xmlns:a16="http://schemas.microsoft.com/office/drawing/2014/main" id="{317F1AC9-F079-D591-B893-80D75D61A0DA}"/>
              </a:ext>
            </a:extLst>
          </p:cNvPr>
          <p:cNvSpPr/>
          <p:nvPr/>
        </p:nvSpPr>
        <p:spPr>
          <a:xfrm>
            <a:off x="8419476" y="1986241"/>
            <a:ext cx="216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Indirect costs </a:t>
            </a:r>
          </a:p>
        </p:txBody>
      </p:sp>
      <p:sp>
        <p:nvSpPr>
          <p:cNvPr id="81" name="Rounded Rectangle 5">
            <a:extLst>
              <a:ext uri="{FF2B5EF4-FFF2-40B4-BE49-F238E27FC236}">
                <a16:creationId xmlns:a16="http://schemas.microsoft.com/office/drawing/2014/main" id="{025347C7-D668-C97D-4DCD-FF6D150D8EE4}"/>
              </a:ext>
            </a:extLst>
          </p:cNvPr>
          <p:cNvSpPr/>
          <p:nvPr/>
        </p:nvSpPr>
        <p:spPr>
          <a:xfrm>
            <a:off x="8419476" y="2401895"/>
            <a:ext cx="2160000" cy="360000"/>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chemeClr val="bg1"/>
                </a:solidFill>
                <a:latin typeface="Lato Light" panose="020F0502020204030203" pitchFamily="34" charset="0"/>
              </a:rPr>
              <a:t>Direct customer </a:t>
            </a:r>
            <a:r>
              <a:rPr lang="en-US" sz="1200">
                <a:solidFill>
                  <a:schemeClr val="bg1"/>
                </a:solidFill>
                <a:latin typeface="Lato Light" panose="020F0502020204030203" pitchFamily="34" charset="0"/>
              </a:rPr>
              <a:t>costs </a:t>
            </a:r>
            <a:endParaRPr lang="en-US" sz="1200" dirty="0">
              <a:solidFill>
                <a:schemeClr val="bg1"/>
              </a:solidFill>
              <a:latin typeface="Lato Light" panose="020F0502020204030203" pitchFamily="34" charset="0"/>
            </a:endParaRPr>
          </a:p>
        </p:txBody>
      </p:sp>
      <p:sp>
        <p:nvSpPr>
          <p:cNvPr id="82" name="Rounded Rectangle 5">
            <a:extLst>
              <a:ext uri="{FF2B5EF4-FFF2-40B4-BE49-F238E27FC236}">
                <a16:creationId xmlns:a16="http://schemas.microsoft.com/office/drawing/2014/main" id="{1BE02226-1179-DC31-27B1-384AD27F4ACA}"/>
              </a:ext>
            </a:extLst>
          </p:cNvPr>
          <p:cNvSpPr/>
          <p:nvPr/>
        </p:nvSpPr>
        <p:spPr>
          <a:xfrm>
            <a:off x="8425882" y="2802423"/>
            <a:ext cx="2160000" cy="768719"/>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Sales call costs</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In store promotions </a:t>
            </a: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Bonuses</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Merchandising </a:t>
            </a:r>
          </a:p>
        </p:txBody>
      </p:sp>
      <p:sp>
        <p:nvSpPr>
          <p:cNvPr id="83" name="Rounded Rectangle 5">
            <a:extLst>
              <a:ext uri="{FF2B5EF4-FFF2-40B4-BE49-F238E27FC236}">
                <a16:creationId xmlns:a16="http://schemas.microsoft.com/office/drawing/2014/main" id="{DE3D73EE-DB4C-DC2B-3303-2304B36D199B}"/>
              </a:ext>
            </a:extLst>
          </p:cNvPr>
          <p:cNvSpPr/>
          <p:nvPr/>
        </p:nvSpPr>
        <p:spPr>
          <a:xfrm>
            <a:off x="8419476" y="4022255"/>
            <a:ext cx="216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Sales force management</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Advertising </a:t>
            </a:r>
            <a:endPar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84" name="Rounded Rectangle 5">
            <a:extLst>
              <a:ext uri="{FF2B5EF4-FFF2-40B4-BE49-F238E27FC236}">
                <a16:creationId xmlns:a16="http://schemas.microsoft.com/office/drawing/2014/main" id="{CEB80C82-961A-EBE8-A370-D789E1F1B269}"/>
              </a:ext>
            </a:extLst>
          </p:cNvPr>
          <p:cNvSpPr/>
          <p:nvPr/>
        </p:nvSpPr>
        <p:spPr>
          <a:xfrm>
            <a:off x="8419476" y="5746529"/>
            <a:ext cx="2160000" cy="461183"/>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Order processing</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Stock holding</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Warehousing</a:t>
            </a:r>
            <a:endPar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85" name="Rounded Rectangle 5">
            <a:extLst>
              <a:ext uri="{FF2B5EF4-FFF2-40B4-BE49-F238E27FC236}">
                <a16:creationId xmlns:a16="http://schemas.microsoft.com/office/drawing/2014/main" id="{078CDCA2-7107-2D35-FB60-BBD162542026}"/>
              </a:ext>
            </a:extLst>
          </p:cNvPr>
          <p:cNvSpPr/>
          <p:nvPr/>
        </p:nvSpPr>
        <p:spPr>
          <a:xfrm>
            <a:off x="8419476" y="3612574"/>
            <a:ext cx="2160000" cy="360000"/>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a:solidFill>
                  <a:schemeClr val="bg1"/>
                </a:solidFill>
                <a:latin typeface="Lato Light" panose="020F0502020204030203" pitchFamily="34" charset="0"/>
              </a:rPr>
              <a:t>Overhead costs</a:t>
            </a:r>
            <a:endParaRPr lang="en-US" sz="1200" dirty="0">
              <a:solidFill>
                <a:schemeClr val="bg1"/>
              </a:solidFill>
              <a:latin typeface="Lato Light" panose="020F0502020204030203" pitchFamily="34" charset="0"/>
            </a:endParaRPr>
          </a:p>
        </p:txBody>
      </p:sp>
      <p:sp>
        <p:nvSpPr>
          <p:cNvPr id="86" name="Rounded Rectangle 5">
            <a:extLst>
              <a:ext uri="{FF2B5EF4-FFF2-40B4-BE49-F238E27FC236}">
                <a16:creationId xmlns:a16="http://schemas.microsoft.com/office/drawing/2014/main" id="{7C993266-9152-6A01-3ED5-4FBD2412C8BC}"/>
              </a:ext>
            </a:extLst>
          </p:cNvPr>
          <p:cNvSpPr/>
          <p:nvPr/>
        </p:nvSpPr>
        <p:spPr>
          <a:xfrm>
            <a:off x="8419476" y="4738458"/>
            <a:ext cx="2160000" cy="660947"/>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Transportation</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Insurance</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Warehousing </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Back orders</a:t>
            </a: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a:t>
            </a:r>
          </a:p>
        </p:txBody>
      </p:sp>
      <p:sp>
        <p:nvSpPr>
          <p:cNvPr id="87" name="Rounded Rectangle 5">
            <a:extLst>
              <a:ext uri="{FF2B5EF4-FFF2-40B4-BE49-F238E27FC236}">
                <a16:creationId xmlns:a16="http://schemas.microsoft.com/office/drawing/2014/main" id="{5CD472FB-98A7-5A09-88EB-C34F23AC0D1B}"/>
              </a:ext>
            </a:extLst>
          </p:cNvPr>
          <p:cNvSpPr/>
          <p:nvPr/>
        </p:nvSpPr>
        <p:spPr>
          <a:xfrm>
            <a:off x="8419476" y="5414990"/>
            <a:ext cx="2160000" cy="290474"/>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chemeClr val="bg1"/>
                </a:solidFill>
                <a:latin typeface="Lato Light" panose="020F0502020204030203" pitchFamily="34" charset="0"/>
              </a:rPr>
              <a:t>Non traceable </a:t>
            </a:r>
            <a:r>
              <a:rPr lang="en-US" sz="1200">
                <a:solidFill>
                  <a:schemeClr val="bg1"/>
                </a:solidFill>
                <a:latin typeface="Lato Light" panose="020F0502020204030203" pitchFamily="34" charset="0"/>
              </a:rPr>
              <a:t>costs </a:t>
            </a:r>
            <a:endParaRPr lang="en-US" sz="1200" dirty="0">
              <a:solidFill>
                <a:schemeClr val="bg1"/>
              </a:solidFill>
              <a:latin typeface="Lato Light" panose="020F0502020204030203" pitchFamily="34" charset="0"/>
            </a:endParaRPr>
          </a:p>
        </p:txBody>
      </p:sp>
      <p:cxnSp>
        <p:nvCxnSpPr>
          <p:cNvPr id="88" name="Straight Arrow Connector 87">
            <a:extLst>
              <a:ext uri="{FF2B5EF4-FFF2-40B4-BE49-F238E27FC236}">
                <a16:creationId xmlns:a16="http://schemas.microsoft.com/office/drawing/2014/main" id="{28F6738B-170F-B114-975C-29B522FDEBD6}"/>
              </a:ext>
            </a:extLst>
          </p:cNvPr>
          <p:cNvCxnSpPr>
            <a:cxnSpLocks/>
            <a:stCxn id="79" idx="1"/>
            <a:endCxn id="50" idx="3"/>
          </p:cNvCxnSpPr>
          <p:nvPr/>
        </p:nvCxnSpPr>
        <p:spPr>
          <a:xfrm flipH="1">
            <a:off x="6220614" y="1735666"/>
            <a:ext cx="2198862" cy="600149"/>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5462E69-E5AF-028E-14D8-8B00D9E738D7}"/>
              </a:ext>
            </a:extLst>
          </p:cNvPr>
          <p:cNvCxnSpPr>
            <a:cxnSpLocks/>
            <a:stCxn id="80" idx="1"/>
            <a:endCxn id="50" idx="3"/>
          </p:cNvCxnSpPr>
          <p:nvPr/>
        </p:nvCxnSpPr>
        <p:spPr>
          <a:xfrm flipH="1">
            <a:off x="6220614" y="2166241"/>
            <a:ext cx="2198862" cy="169574"/>
          </a:xfrm>
          <a:prstGeom prst="straightConnector1">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18D476D9-7317-7DF4-D402-C791E168139D}"/>
              </a:ext>
            </a:extLst>
          </p:cNvPr>
          <p:cNvCxnSpPr>
            <a:cxnSpLocks/>
            <a:stCxn id="81" idx="1"/>
            <a:endCxn id="51" idx="0"/>
          </p:cNvCxnSpPr>
          <p:nvPr/>
        </p:nvCxnSpPr>
        <p:spPr>
          <a:xfrm rot="10800000" flipV="1">
            <a:off x="5346802" y="2581894"/>
            <a:ext cx="3072675" cy="648689"/>
          </a:xfrm>
          <a:prstGeom prst="bentConnector2">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35E1AE01-93C2-85EC-C5F7-EBCF938F0A8B}"/>
              </a:ext>
            </a:extLst>
          </p:cNvPr>
          <p:cNvCxnSpPr>
            <a:cxnSpLocks/>
            <a:stCxn id="85" idx="1"/>
            <a:endCxn id="51" idx="2"/>
          </p:cNvCxnSpPr>
          <p:nvPr/>
        </p:nvCxnSpPr>
        <p:spPr>
          <a:xfrm rot="10800000">
            <a:off x="5346802" y="3590584"/>
            <a:ext cx="3072675" cy="201990"/>
          </a:xfrm>
          <a:prstGeom prst="bentConnector2">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4170872-ED46-CC47-5F43-E95402431460}"/>
              </a:ext>
            </a:extLst>
          </p:cNvPr>
          <p:cNvCxnSpPr>
            <a:cxnSpLocks/>
            <a:stCxn id="83" idx="1"/>
            <a:endCxn id="52" idx="3"/>
          </p:cNvCxnSpPr>
          <p:nvPr/>
        </p:nvCxnSpPr>
        <p:spPr>
          <a:xfrm flipH="1">
            <a:off x="6246801" y="4202255"/>
            <a:ext cx="2172675" cy="17817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Rounded Rectangle 5">
            <a:extLst>
              <a:ext uri="{FF2B5EF4-FFF2-40B4-BE49-F238E27FC236}">
                <a16:creationId xmlns:a16="http://schemas.microsoft.com/office/drawing/2014/main" id="{2FC419E0-E2F4-0B6E-83A7-BAF635EDDF6E}"/>
              </a:ext>
            </a:extLst>
          </p:cNvPr>
          <p:cNvSpPr/>
          <p:nvPr/>
        </p:nvSpPr>
        <p:spPr>
          <a:xfrm>
            <a:off x="8419476" y="4417478"/>
            <a:ext cx="2160000" cy="290474"/>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chemeClr val="bg1"/>
                </a:solidFill>
                <a:latin typeface="Lato Light" panose="020F0502020204030203" pitchFamily="34" charset="0"/>
              </a:rPr>
              <a:t>Direct customer </a:t>
            </a:r>
            <a:r>
              <a:rPr lang="en-US" sz="1200">
                <a:solidFill>
                  <a:schemeClr val="bg1"/>
                </a:solidFill>
                <a:latin typeface="Lato Light" panose="020F0502020204030203" pitchFamily="34" charset="0"/>
              </a:rPr>
              <a:t>costs </a:t>
            </a:r>
            <a:endParaRPr lang="en-US" sz="1200" dirty="0">
              <a:solidFill>
                <a:schemeClr val="bg1"/>
              </a:solidFill>
              <a:latin typeface="Lato Light" panose="020F0502020204030203" pitchFamily="34" charset="0"/>
            </a:endParaRPr>
          </a:p>
        </p:txBody>
      </p:sp>
      <p:cxnSp>
        <p:nvCxnSpPr>
          <p:cNvPr id="116" name="Straight Arrow Connector 115">
            <a:extLst>
              <a:ext uri="{FF2B5EF4-FFF2-40B4-BE49-F238E27FC236}">
                <a16:creationId xmlns:a16="http://schemas.microsoft.com/office/drawing/2014/main" id="{37F5A776-0283-F6DD-948C-C64DA6960425}"/>
              </a:ext>
            </a:extLst>
          </p:cNvPr>
          <p:cNvCxnSpPr>
            <a:cxnSpLocks/>
            <a:stCxn id="87" idx="1"/>
            <a:endCxn id="52" idx="2"/>
          </p:cNvCxnSpPr>
          <p:nvPr/>
        </p:nvCxnSpPr>
        <p:spPr>
          <a:xfrm flipH="1" flipV="1">
            <a:off x="5346801" y="4560425"/>
            <a:ext cx="3072675" cy="999802"/>
          </a:xfrm>
          <a:prstGeom prst="straightConnector1">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Rounded Rectangle 52">
            <a:extLst>
              <a:ext uri="{FF2B5EF4-FFF2-40B4-BE49-F238E27FC236}">
                <a16:creationId xmlns:a16="http://schemas.microsoft.com/office/drawing/2014/main" id="{51281220-A507-45EE-7912-8A270D17C6C9}"/>
              </a:ext>
            </a:extLst>
          </p:cNvPr>
          <p:cNvSpPr/>
          <p:nvPr/>
        </p:nvSpPr>
        <p:spPr>
          <a:xfrm>
            <a:off x="867747" y="6208333"/>
            <a:ext cx="2603242" cy="396000"/>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mn-ea"/>
                <a:cs typeface="+mn-cs"/>
              </a:rPr>
              <a:t>Customer Contribution to P&amp;L.</a:t>
            </a:r>
          </a:p>
        </p:txBody>
      </p:sp>
      <p:pic>
        <p:nvPicPr>
          <p:cNvPr id="142" name="Picture 141" descr="Logo&#10;&#10;Description automatically generated">
            <a:extLst>
              <a:ext uri="{FF2B5EF4-FFF2-40B4-BE49-F238E27FC236}">
                <a16:creationId xmlns:a16="http://schemas.microsoft.com/office/drawing/2014/main" id="{C1BC9790-3D81-31B0-388C-1AB6612B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3" name="Footer Placeholder 3">
            <a:extLst>
              <a:ext uri="{FF2B5EF4-FFF2-40B4-BE49-F238E27FC236}">
                <a16:creationId xmlns:a16="http://schemas.microsoft.com/office/drawing/2014/main" id="{25BB8789-B4D9-B6AD-BA07-C2BBC8400390}"/>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414381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Identifying key accounts</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sp>
        <p:nvSpPr>
          <p:cNvPr id="9" name="TextBox 8">
            <a:extLst>
              <a:ext uri="{FF2B5EF4-FFF2-40B4-BE49-F238E27FC236}">
                <a16:creationId xmlns:a16="http://schemas.microsoft.com/office/drawing/2014/main" id="{2C4BBF3C-9D16-BB3C-8E0C-8700E9908F4D}"/>
              </a:ext>
            </a:extLst>
          </p:cNvPr>
          <p:cNvSpPr txBox="1"/>
          <p:nvPr/>
        </p:nvSpPr>
        <p:spPr>
          <a:xfrm>
            <a:off x="662724" y="1600093"/>
            <a:ext cx="5453155" cy="3970318"/>
          </a:xfrm>
          <a:prstGeom prst="rect">
            <a:avLst/>
          </a:prstGeom>
          <a:solidFill>
            <a:schemeClr val="bg1"/>
          </a:solidFill>
          <a:ln>
            <a:noFill/>
          </a:ln>
        </p:spPr>
        <p:txBody>
          <a:bodyPr wrap="square">
            <a:spAutoFit/>
          </a:bodyPr>
          <a:lstStyle/>
          <a:p>
            <a:pPr algn="l"/>
            <a:r>
              <a:rPr lang="en-GB" sz="1200" b="1" i="0" u="none" strike="noStrike" baseline="0" dirty="0">
                <a:latin typeface="Lato" panose="020F0502020204030203" pitchFamily="34" charset="0"/>
                <a:ea typeface="Lato" panose="020F0502020204030203" pitchFamily="34" charset="0"/>
                <a:cs typeface="Lato" panose="020F0502020204030203" pitchFamily="34" charset="0"/>
              </a:rPr>
              <a:t>An approach to identifying key accounts </a:t>
            </a:r>
          </a:p>
          <a:p>
            <a:pPr algn="l"/>
            <a:endParaRPr lang="en-GB" sz="120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Identify your key accounts list </a:t>
            </a: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Classify into sales growth </a:t>
            </a: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Classify into profits growth.</a:t>
            </a: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Free cash flow </a:t>
            </a:r>
          </a:p>
          <a:p>
            <a:pPr algn="l"/>
            <a:endParaRPr lang="en-GB" sz="1200" dirty="0">
              <a:latin typeface="Lato" panose="020F0502020204030203" pitchFamily="34" charset="0"/>
              <a:ea typeface="Lato" panose="020F0502020204030203" pitchFamily="34" charset="0"/>
              <a:cs typeface="Lato" panose="020F0502020204030203" pitchFamily="34" charset="0"/>
            </a:endParaRPr>
          </a:p>
          <a:p>
            <a:pPr algn="l"/>
            <a:r>
              <a:rPr lang="en-GB" sz="1200" dirty="0">
                <a:latin typeface="Lato" panose="020F0502020204030203" pitchFamily="34" charset="0"/>
                <a:ea typeface="Lato" panose="020F0502020204030203" pitchFamily="34" charset="0"/>
                <a:cs typeface="Lato" panose="020F0502020204030203" pitchFamily="34" charset="0"/>
              </a:rPr>
              <a:t>These calculations will consist of three parts:</a:t>
            </a:r>
          </a:p>
          <a:p>
            <a:pPr algn="l"/>
            <a:r>
              <a:rPr lang="en-GB" sz="1200" dirty="0">
                <a:latin typeface="Lato" panose="020F0502020204030203" pitchFamily="34" charset="0"/>
                <a:ea typeface="Lato" panose="020F0502020204030203" pitchFamily="34" charset="0"/>
                <a:cs typeface="Lato" panose="020F0502020204030203" pitchFamily="34" charset="0"/>
              </a:rPr>
              <a:t>– </a:t>
            </a:r>
            <a:r>
              <a:rPr lang="en-GB" sz="1200" i="1" dirty="0">
                <a:latin typeface="Lato" panose="020F0502020204030203" pitchFamily="34" charset="0"/>
                <a:ea typeface="Lato" panose="020F0502020204030203" pitchFamily="34" charset="0"/>
                <a:cs typeface="Lato" panose="020F0502020204030203" pitchFamily="34" charset="0"/>
              </a:rPr>
              <a:t>revenue forecasts for each year,</a:t>
            </a:r>
          </a:p>
          <a:p>
            <a:pPr algn="l"/>
            <a:r>
              <a:rPr lang="en-GB" sz="1200" i="1" dirty="0">
                <a:latin typeface="Lato" panose="020F0502020204030203" pitchFamily="34" charset="0"/>
                <a:ea typeface="Lato" panose="020F0502020204030203" pitchFamily="34" charset="0"/>
                <a:cs typeface="Lato" panose="020F0502020204030203" pitchFamily="34" charset="0"/>
              </a:rPr>
              <a:t>– cost forecasts for each year and</a:t>
            </a:r>
          </a:p>
          <a:p>
            <a:pPr algn="l"/>
            <a:r>
              <a:rPr lang="en-GB" sz="1200" i="1" dirty="0">
                <a:latin typeface="Lato" panose="020F0502020204030203" pitchFamily="34" charset="0"/>
                <a:ea typeface="Lato" panose="020F0502020204030203" pitchFamily="34" charset="0"/>
                <a:cs typeface="Lato" panose="020F0502020204030203" pitchFamily="34" charset="0"/>
              </a:rPr>
              <a:t>– net free cash flow for each key customer for each year.</a:t>
            </a:r>
          </a:p>
          <a:p>
            <a:pPr marL="171450" indent="-171450" algn="l">
              <a:buFont typeface="Arial" panose="020B0604020202020204" pitchFamily="34" charset="0"/>
              <a:buChar char="•"/>
            </a:pPr>
            <a:endParaRPr lang="en-GB" sz="1200" i="1" u="none" strike="noStrike" baseline="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The above are based on the following </a:t>
            </a:r>
          </a:p>
          <a:p>
            <a:pPr marL="171450" indent="-171450" algn="l">
              <a:buFont typeface="Arial" panose="020B0604020202020204" pitchFamily="34" charset="0"/>
              <a:buChar char="•"/>
            </a:pPr>
            <a:endParaRPr lang="en-GB" sz="1200" i="0" u="none" strike="noStrike" baseline="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Your experience </a:t>
            </a: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Existing data </a:t>
            </a: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For free cash flow use your finance team </a:t>
            </a: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Use a 3 to 5 year horizon with data by year to build the plan , assume similarities with your strategic plan for reference</a:t>
            </a:r>
          </a:p>
          <a:p>
            <a:pPr marL="171450" indent="-171450">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Identify the key factors that are likely to either increase or decrease these future cash flows. These factors are risks.</a:t>
            </a:r>
          </a:p>
        </p:txBody>
      </p:sp>
      <p:sp>
        <p:nvSpPr>
          <p:cNvPr id="25" name="Arrow: Striped Right 24">
            <a:extLst>
              <a:ext uri="{FF2B5EF4-FFF2-40B4-BE49-F238E27FC236}">
                <a16:creationId xmlns:a16="http://schemas.microsoft.com/office/drawing/2014/main" id="{BD680D08-90FA-1BB7-CAD6-CAA30E3F3588}"/>
              </a:ext>
            </a:extLst>
          </p:cNvPr>
          <p:cNvSpPr/>
          <p:nvPr/>
        </p:nvSpPr>
        <p:spPr>
          <a:xfrm>
            <a:off x="5209591" y="3274263"/>
            <a:ext cx="886409" cy="569168"/>
          </a:xfrm>
          <a:prstGeom prst="stripedRight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52F04C4-E59A-C928-C69A-4872C48CE5D8}"/>
              </a:ext>
            </a:extLst>
          </p:cNvPr>
          <p:cNvGrpSpPr/>
          <p:nvPr/>
        </p:nvGrpSpPr>
        <p:grpSpPr>
          <a:xfrm>
            <a:off x="6129552" y="1734117"/>
            <a:ext cx="5419603" cy="3583477"/>
            <a:chOff x="6132074" y="1827740"/>
            <a:chExt cx="5419603" cy="3583477"/>
          </a:xfrm>
        </p:grpSpPr>
        <p:sp>
          <p:nvSpPr>
            <p:cNvPr id="5" name="Rectangle 4">
              <a:extLst>
                <a:ext uri="{FF2B5EF4-FFF2-40B4-BE49-F238E27FC236}">
                  <a16:creationId xmlns:a16="http://schemas.microsoft.com/office/drawing/2014/main" id="{5C389313-A99A-028C-2EBB-6C548D56726F}"/>
                </a:ext>
              </a:extLst>
            </p:cNvPr>
            <p:cNvSpPr/>
            <p:nvPr/>
          </p:nvSpPr>
          <p:spPr>
            <a:xfrm>
              <a:off x="6410131" y="2042623"/>
              <a:ext cx="2528596" cy="1516224"/>
            </a:xfrm>
            <a:prstGeom prst="rect">
              <a:avLst/>
            </a:prstGeom>
            <a:solidFill>
              <a:srgbClr val="FFC00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980F65C-422D-7092-0529-21C54BD2DBCD}"/>
                </a:ext>
              </a:extLst>
            </p:cNvPr>
            <p:cNvSpPr/>
            <p:nvPr/>
          </p:nvSpPr>
          <p:spPr>
            <a:xfrm>
              <a:off x="8973904" y="2042623"/>
              <a:ext cx="2528596" cy="1516224"/>
            </a:xfrm>
            <a:prstGeom prst="rect">
              <a:avLst/>
            </a:prstGeom>
            <a:solidFill>
              <a:srgbClr val="00B05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293AFD-7562-F246-A455-53612680AB68}"/>
                </a:ext>
              </a:extLst>
            </p:cNvPr>
            <p:cNvSpPr/>
            <p:nvPr/>
          </p:nvSpPr>
          <p:spPr>
            <a:xfrm>
              <a:off x="6410131" y="3596115"/>
              <a:ext cx="2528596" cy="1516224"/>
            </a:xfrm>
            <a:prstGeom prst="rect">
              <a:avLst/>
            </a:prstGeom>
            <a:solidFill>
              <a:srgbClr val="FF7C8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BF368C8-AE6E-18B7-F862-A56FAF930289}"/>
                </a:ext>
              </a:extLst>
            </p:cNvPr>
            <p:cNvSpPr/>
            <p:nvPr/>
          </p:nvSpPr>
          <p:spPr>
            <a:xfrm>
              <a:off x="8973904" y="3596115"/>
              <a:ext cx="2528596" cy="1516224"/>
            </a:xfrm>
            <a:prstGeom prst="rect">
              <a:avLst/>
            </a:prstGeom>
            <a:solidFill>
              <a:srgbClr val="FFC00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2D69A94-3C49-E911-CA1D-614D216EC7FF}"/>
                </a:ext>
              </a:extLst>
            </p:cNvPr>
            <p:cNvSpPr txBox="1"/>
            <p:nvPr/>
          </p:nvSpPr>
          <p:spPr>
            <a:xfrm>
              <a:off x="6410131" y="5149607"/>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Low</a:t>
              </a:r>
            </a:p>
          </p:txBody>
        </p:sp>
        <p:sp>
          <p:nvSpPr>
            <p:cNvPr id="13" name="TextBox 12">
              <a:extLst>
                <a:ext uri="{FF2B5EF4-FFF2-40B4-BE49-F238E27FC236}">
                  <a16:creationId xmlns:a16="http://schemas.microsoft.com/office/drawing/2014/main" id="{A79EB6FE-F019-59E3-AFBD-E6E833A6DFFE}"/>
                </a:ext>
              </a:extLst>
            </p:cNvPr>
            <p:cNvSpPr txBox="1"/>
            <p:nvPr/>
          </p:nvSpPr>
          <p:spPr>
            <a:xfrm>
              <a:off x="10644084" y="5149607"/>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High</a:t>
              </a:r>
            </a:p>
          </p:txBody>
        </p:sp>
        <p:sp>
          <p:nvSpPr>
            <p:cNvPr id="14" name="TextBox 13">
              <a:extLst>
                <a:ext uri="{FF2B5EF4-FFF2-40B4-BE49-F238E27FC236}">
                  <a16:creationId xmlns:a16="http://schemas.microsoft.com/office/drawing/2014/main" id="{C66506A2-EE8C-9146-F41C-21833AE8A71F}"/>
                </a:ext>
              </a:extLst>
            </p:cNvPr>
            <p:cNvSpPr txBox="1"/>
            <p:nvPr/>
          </p:nvSpPr>
          <p:spPr>
            <a:xfrm rot="16200000">
              <a:off x="5833671" y="4826794"/>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Low</a:t>
              </a:r>
            </a:p>
          </p:txBody>
        </p:sp>
        <p:sp>
          <p:nvSpPr>
            <p:cNvPr id="15" name="TextBox 14">
              <a:extLst>
                <a:ext uri="{FF2B5EF4-FFF2-40B4-BE49-F238E27FC236}">
                  <a16:creationId xmlns:a16="http://schemas.microsoft.com/office/drawing/2014/main" id="{7F116546-EEE9-7ED2-C8F1-B30463E56C47}"/>
                </a:ext>
              </a:extLst>
            </p:cNvPr>
            <p:cNvSpPr txBox="1"/>
            <p:nvPr/>
          </p:nvSpPr>
          <p:spPr>
            <a:xfrm rot="16200000">
              <a:off x="5833671" y="2126143"/>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High</a:t>
              </a:r>
            </a:p>
          </p:txBody>
        </p:sp>
        <p:cxnSp>
          <p:nvCxnSpPr>
            <p:cNvPr id="8" name="Straight Arrow Connector 7">
              <a:extLst>
                <a:ext uri="{FF2B5EF4-FFF2-40B4-BE49-F238E27FC236}">
                  <a16:creationId xmlns:a16="http://schemas.microsoft.com/office/drawing/2014/main" id="{63D36F92-D2E5-EA3C-5BF1-25996F6E5C1C}"/>
                </a:ext>
              </a:extLst>
            </p:cNvPr>
            <p:cNvCxnSpPr>
              <a:stCxn id="6" idx="3"/>
              <a:endCxn id="13" idx="1"/>
            </p:cNvCxnSpPr>
            <p:nvPr/>
          </p:nvCxnSpPr>
          <p:spPr>
            <a:xfrm>
              <a:off x="7268547" y="5280412"/>
              <a:ext cx="3375537"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EBA6C6-1D41-126E-8F35-99A8A21D6BC9}"/>
                </a:ext>
              </a:extLst>
            </p:cNvPr>
            <p:cNvCxnSpPr>
              <a:cxnSpLocks/>
              <a:stCxn id="14" idx="3"/>
              <a:endCxn id="15" idx="1"/>
            </p:cNvCxnSpPr>
            <p:nvPr/>
          </p:nvCxnSpPr>
          <p:spPr>
            <a:xfrm flipV="1">
              <a:off x="6262879" y="2686156"/>
              <a:ext cx="0" cy="184223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EF46CB4-9F5A-940E-7034-3B3DD0B84C62}"/>
                </a:ext>
              </a:extLst>
            </p:cNvPr>
            <p:cNvSpPr txBox="1"/>
            <p:nvPr/>
          </p:nvSpPr>
          <p:spPr>
            <a:xfrm>
              <a:off x="10364168" y="2072196"/>
              <a:ext cx="1184987"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Invest &amp; Build </a:t>
              </a:r>
            </a:p>
          </p:txBody>
        </p:sp>
        <p:sp>
          <p:nvSpPr>
            <p:cNvPr id="23" name="TextBox 22">
              <a:extLst>
                <a:ext uri="{FF2B5EF4-FFF2-40B4-BE49-F238E27FC236}">
                  <a16:creationId xmlns:a16="http://schemas.microsoft.com/office/drawing/2014/main" id="{6ED7475D-2A75-D4A1-48C9-35FC25B0A3D1}"/>
                </a:ext>
              </a:extLst>
            </p:cNvPr>
            <p:cNvSpPr txBox="1"/>
            <p:nvPr/>
          </p:nvSpPr>
          <p:spPr>
            <a:xfrm>
              <a:off x="10366690" y="4780877"/>
              <a:ext cx="1184987"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Maintain</a:t>
              </a:r>
            </a:p>
          </p:txBody>
        </p:sp>
        <p:sp>
          <p:nvSpPr>
            <p:cNvPr id="26" name="TextBox 25">
              <a:extLst>
                <a:ext uri="{FF2B5EF4-FFF2-40B4-BE49-F238E27FC236}">
                  <a16:creationId xmlns:a16="http://schemas.microsoft.com/office/drawing/2014/main" id="{0F9F504B-EC86-6613-F4C3-BE13612F1872}"/>
                </a:ext>
              </a:extLst>
            </p:cNvPr>
            <p:cNvSpPr txBox="1"/>
            <p:nvPr/>
          </p:nvSpPr>
          <p:spPr>
            <a:xfrm>
              <a:off x="6428861" y="4807205"/>
              <a:ext cx="1184987"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Action</a:t>
              </a:r>
            </a:p>
          </p:txBody>
        </p:sp>
        <p:sp>
          <p:nvSpPr>
            <p:cNvPr id="27" name="TextBox 26">
              <a:extLst>
                <a:ext uri="{FF2B5EF4-FFF2-40B4-BE49-F238E27FC236}">
                  <a16:creationId xmlns:a16="http://schemas.microsoft.com/office/drawing/2014/main" id="{4AA980F4-80E4-68AD-F09B-CD240884EF1A}"/>
                </a:ext>
              </a:extLst>
            </p:cNvPr>
            <p:cNvSpPr txBox="1"/>
            <p:nvPr/>
          </p:nvSpPr>
          <p:spPr>
            <a:xfrm>
              <a:off x="6374954" y="2058864"/>
              <a:ext cx="1490752"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Manage for cash </a:t>
              </a:r>
            </a:p>
          </p:txBody>
        </p:sp>
      </p:grpSp>
    </p:spTree>
    <p:extLst>
      <p:ext uri="{BB962C8B-B14F-4D97-AF65-F5344CB8AC3E}">
        <p14:creationId xmlns:p14="http://schemas.microsoft.com/office/powerpoint/2010/main" val="73407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Profitability . </a:t>
            </a:r>
          </a:p>
          <a:p>
            <a:pPr>
              <a:lnSpc>
                <a:spcPct val="107000"/>
              </a:lnSpc>
              <a:spcAft>
                <a:spcPts val="800"/>
              </a:spcAft>
            </a:pPr>
            <a:r>
              <a:rPr lang="en-GB" sz="1400" dirty="0">
                <a:latin typeface="Lato Light" panose="020F0502020204030203" pitchFamily="34" charset="0"/>
                <a:ea typeface="Lato Light" panose="020F0502020204030203" pitchFamily="34" charset="0"/>
                <a:cs typeface="Lato Light" panose="020F0502020204030203" pitchFamily="34" charset="0"/>
              </a:rPr>
              <a:t>Ways to develop and Progress Customers</a:t>
            </a:r>
            <a:r>
              <a:rPr lang="en-GB" sz="1400" dirty="0">
                <a:effectLst/>
                <a:latin typeface="Lato Light" panose="020F0502020204030203" pitchFamily="34" charset="0"/>
                <a:ea typeface="Lato Light" panose="020F0502020204030203" pitchFamily="34" charset="0"/>
                <a:cs typeface="Lato Light" panose="020F0502020204030203" pitchFamily="34" charset="0"/>
              </a:rPr>
              <a:t>.</a:t>
            </a:r>
          </a:p>
        </p:txBody>
      </p:sp>
      <p:sp>
        <p:nvSpPr>
          <p:cNvPr id="6" name="TextBox 5">
            <a:extLst>
              <a:ext uri="{FF2B5EF4-FFF2-40B4-BE49-F238E27FC236}">
                <a16:creationId xmlns:a16="http://schemas.microsoft.com/office/drawing/2014/main" id="{718AFD30-A180-97FE-B749-29CABE34DCF0}"/>
              </a:ext>
            </a:extLst>
          </p:cNvPr>
          <p:cNvSpPr txBox="1"/>
          <p:nvPr/>
        </p:nvSpPr>
        <p:spPr>
          <a:xfrm>
            <a:off x="703689" y="2338270"/>
            <a:ext cx="4114800" cy="861774"/>
          </a:xfrm>
          <a:prstGeom prst="rect">
            <a:avLst/>
          </a:prstGeom>
          <a:solidFill>
            <a:schemeClr val="accent4">
              <a:lumMod val="40000"/>
              <a:lumOff val="60000"/>
            </a:schemeClr>
          </a:solidFill>
          <a:ln>
            <a:noFill/>
          </a:ln>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(1) Once a sale has been made, then we have a basic customer. For many companies, the closing of a sale is regarded as the culmination of the marketing process. However, smart marketers realize that this is only the beginning of a process of building customer loyalty leading to potentially lucrative, long-lasting customer relationships</a:t>
            </a:r>
          </a:p>
        </p:txBody>
      </p:sp>
      <p:sp>
        <p:nvSpPr>
          <p:cNvPr id="7" name="TextBox 6">
            <a:extLst>
              <a:ext uri="{FF2B5EF4-FFF2-40B4-BE49-F238E27FC236}">
                <a16:creationId xmlns:a16="http://schemas.microsoft.com/office/drawing/2014/main" id="{42C2B6D5-ABDD-DAE6-B8CD-63ECCFA5086E}"/>
              </a:ext>
            </a:extLst>
          </p:cNvPr>
          <p:cNvSpPr txBox="1"/>
          <p:nvPr/>
        </p:nvSpPr>
        <p:spPr>
          <a:xfrm>
            <a:off x="8447891" y="1326980"/>
            <a:ext cx="3419431" cy="1785104"/>
          </a:xfrm>
          <a:prstGeom prst="rect">
            <a:avLst/>
          </a:prstGeom>
          <a:solidFill>
            <a:schemeClr val="accent4">
              <a:lumMod val="40000"/>
              <a:lumOff val="60000"/>
            </a:schemeClr>
          </a:solidFill>
          <a:ln>
            <a:noFill/>
          </a:ln>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(2) To convert the customer into a cooperative client requires that we establish a pattern of repeat buying by making it easy for the customers to do business with us. However, being a cooperative client does not necessarily signal commitment.</a:t>
            </a:r>
          </a:p>
          <a:p>
            <a:r>
              <a:rPr lang="en-GB" sz="1000" dirty="0">
                <a:latin typeface="Lato Light" panose="020F0502020204030203" pitchFamily="34" charset="0"/>
                <a:ea typeface="Lato Light" panose="020F0502020204030203" pitchFamily="34" charset="0"/>
                <a:cs typeface="Lato Light" panose="020F0502020204030203" pitchFamily="34" charset="0"/>
              </a:rPr>
              <a:t>For example, banks have regular customers who might be termed</a:t>
            </a:r>
          </a:p>
          <a:p>
            <a:r>
              <a:rPr lang="en-GB" sz="1000" dirty="0">
                <a:latin typeface="Lato Light" panose="020F0502020204030203" pitchFamily="34" charset="0"/>
                <a:ea typeface="Lato Light" panose="020F0502020204030203" pitchFamily="34" charset="0"/>
                <a:cs typeface="Lato Light" panose="020F0502020204030203" pitchFamily="34" charset="0"/>
              </a:rPr>
              <a:t>cooperative clients. However, many of those customers may express high levels of dissatisfaction with the service they receive and, if it were possible to move accounts easily, would defect to another bank.</a:t>
            </a:r>
          </a:p>
        </p:txBody>
      </p:sp>
      <p:sp>
        <p:nvSpPr>
          <p:cNvPr id="8" name="TextBox 7">
            <a:extLst>
              <a:ext uri="{FF2B5EF4-FFF2-40B4-BE49-F238E27FC236}">
                <a16:creationId xmlns:a16="http://schemas.microsoft.com/office/drawing/2014/main" id="{CCE65E88-77E3-D065-853D-A20371B128E1}"/>
              </a:ext>
            </a:extLst>
          </p:cNvPr>
          <p:cNvSpPr txBox="1"/>
          <p:nvPr/>
        </p:nvSpPr>
        <p:spPr>
          <a:xfrm>
            <a:off x="8480862" y="4528994"/>
            <a:ext cx="3419856" cy="1169551"/>
          </a:xfrm>
          <a:prstGeom prst="rect">
            <a:avLst/>
          </a:prstGeom>
          <a:solidFill>
            <a:schemeClr val="accent4">
              <a:lumMod val="40000"/>
              <a:lumOff val="60000"/>
            </a:schemeClr>
          </a:solidFill>
          <a:ln>
            <a:noFill/>
          </a:ln>
        </p:spPr>
        <p:txBody>
          <a:bodyPr wrap="square">
            <a:spAutoFit/>
          </a:bodyPr>
          <a:lstStyle/>
          <a:p>
            <a:pPr algn="l"/>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(4) The requirement is to develop an effective customer-oriented approach that the </a:t>
            </a:r>
            <a:r>
              <a:rPr lang="en-GB" sz="1000" b="0" i="1" u="none" strike="noStrike" baseline="0" dirty="0">
                <a:latin typeface="Lato Light" panose="020F0502020204030203" pitchFamily="34" charset="0"/>
                <a:ea typeface="Lato Light" panose="020F0502020204030203" pitchFamily="34" charset="0"/>
                <a:cs typeface="Lato Light" panose="020F0502020204030203" pitchFamily="34" charset="0"/>
              </a:rPr>
              <a:t>cooperative </a:t>
            </a: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customers become </a:t>
            </a:r>
            <a:r>
              <a:rPr lang="en-GB" sz="1000" b="0" i="1" u="none" strike="noStrike" baseline="0" dirty="0">
                <a:latin typeface="Lato Light" panose="020F0502020204030203" pitchFamily="34" charset="0"/>
                <a:ea typeface="Lato Light" panose="020F0502020204030203" pitchFamily="34" charset="0"/>
                <a:cs typeface="Lato Light" panose="020F0502020204030203" pitchFamily="34" charset="0"/>
              </a:rPr>
              <a:t>interdependent </a:t>
            </a: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customers, meaning they are pleased with the service they receive. if they are really impressed with the quality of the relationship, they may become </a:t>
            </a:r>
            <a:r>
              <a:rPr lang="en-GB" sz="1000" b="0" i="1" u="none" strike="noStrike" baseline="0" dirty="0">
                <a:latin typeface="Lato Light" panose="020F0502020204030203" pitchFamily="34" charset="0"/>
                <a:ea typeface="Lato Light" panose="020F0502020204030203" pitchFamily="34" charset="0"/>
                <a:cs typeface="Lato Light" panose="020F0502020204030203" pitchFamily="34" charset="0"/>
              </a:rPr>
              <a:t>integrated </a:t>
            </a: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customers who are moved to tell others about their satisfaction with our offer.  </a:t>
            </a:r>
            <a:endParaRPr lang="en-GB"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2C4BBF3C-9D16-BB3C-8E0C-8700E9908F4D}"/>
              </a:ext>
            </a:extLst>
          </p:cNvPr>
          <p:cNvSpPr txBox="1"/>
          <p:nvPr/>
        </p:nvSpPr>
        <p:spPr>
          <a:xfrm>
            <a:off x="8459392" y="3158275"/>
            <a:ext cx="3427808" cy="1323439"/>
          </a:xfrm>
          <a:prstGeom prst="rect">
            <a:avLst/>
          </a:prstGeom>
          <a:solidFill>
            <a:schemeClr val="accent4">
              <a:lumMod val="40000"/>
              <a:lumOff val="60000"/>
            </a:schemeClr>
          </a:solidFill>
          <a:ln>
            <a:noFill/>
          </a:ln>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(3)The integrated customer relationship reaches the ultimate rung on the ladder of customer loyalty. It marks the achievement of a mutually rewarding relationship</a:t>
            </a:r>
          </a:p>
          <a:p>
            <a:r>
              <a:rPr lang="en-GB" sz="1000" dirty="0">
                <a:latin typeface="Lato Light" panose="020F0502020204030203" pitchFamily="34" charset="0"/>
                <a:ea typeface="Lato Light" panose="020F0502020204030203" pitchFamily="34" charset="0"/>
                <a:cs typeface="Lato Light" panose="020F0502020204030203" pitchFamily="34" charset="0"/>
              </a:rPr>
              <a:t>where neither party intends to leave the other. Increasingly, the idea of ‘partnership’ is being accepted as a desirable goal of business relationships.</a:t>
            </a:r>
          </a:p>
          <a:p>
            <a:r>
              <a:rPr lang="en-GB" sz="1000" dirty="0">
                <a:latin typeface="Lato Light" panose="020F0502020204030203" pitchFamily="34" charset="0"/>
                <a:ea typeface="Lato Light" panose="020F0502020204030203" pitchFamily="34" charset="0"/>
                <a:cs typeface="Lato Light" panose="020F0502020204030203" pitchFamily="34" charset="0"/>
              </a:rPr>
              <a:t>This is particularly the case in industrial marketing and business to- business marketing.</a:t>
            </a:r>
          </a:p>
        </p:txBody>
      </p:sp>
      <p:sp>
        <p:nvSpPr>
          <p:cNvPr id="5" name="Rectangle 4">
            <a:extLst>
              <a:ext uri="{FF2B5EF4-FFF2-40B4-BE49-F238E27FC236}">
                <a16:creationId xmlns:a16="http://schemas.microsoft.com/office/drawing/2014/main" id="{1A478E47-3158-14D3-E6BA-BFC752CDFB88}"/>
              </a:ext>
            </a:extLst>
          </p:cNvPr>
          <p:cNvSpPr/>
          <p:nvPr/>
        </p:nvSpPr>
        <p:spPr>
          <a:xfrm>
            <a:off x="1477348" y="4291330"/>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Sale </a:t>
            </a:r>
          </a:p>
        </p:txBody>
      </p:sp>
      <p:sp>
        <p:nvSpPr>
          <p:cNvPr id="10" name="Rectangle 9">
            <a:extLst>
              <a:ext uri="{FF2B5EF4-FFF2-40B4-BE49-F238E27FC236}">
                <a16:creationId xmlns:a16="http://schemas.microsoft.com/office/drawing/2014/main" id="{78CD1D3A-6FFA-EDAA-9497-2126F045FB11}"/>
              </a:ext>
            </a:extLst>
          </p:cNvPr>
          <p:cNvSpPr/>
          <p:nvPr/>
        </p:nvSpPr>
        <p:spPr>
          <a:xfrm>
            <a:off x="1477348" y="4808371"/>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Customer (1)</a:t>
            </a:r>
          </a:p>
        </p:txBody>
      </p:sp>
      <p:sp>
        <p:nvSpPr>
          <p:cNvPr id="11" name="Rectangle 10">
            <a:extLst>
              <a:ext uri="{FF2B5EF4-FFF2-40B4-BE49-F238E27FC236}">
                <a16:creationId xmlns:a16="http://schemas.microsoft.com/office/drawing/2014/main" id="{651EFDDE-AF99-D234-722D-1381388A9B34}"/>
              </a:ext>
            </a:extLst>
          </p:cNvPr>
          <p:cNvSpPr/>
          <p:nvPr/>
        </p:nvSpPr>
        <p:spPr>
          <a:xfrm>
            <a:off x="3201611" y="4291330"/>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Repeat Sale</a:t>
            </a:r>
          </a:p>
        </p:txBody>
      </p:sp>
      <p:sp>
        <p:nvSpPr>
          <p:cNvPr id="12" name="Rectangle 11">
            <a:extLst>
              <a:ext uri="{FF2B5EF4-FFF2-40B4-BE49-F238E27FC236}">
                <a16:creationId xmlns:a16="http://schemas.microsoft.com/office/drawing/2014/main" id="{C45BE6F8-FC81-1D58-4AD1-CE4D144184A6}"/>
              </a:ext>
            </a:extLst>
          </p:cNvPr>
          <p:cNvSpPr/>
          <p:nvPr/>
        </p:nvSpPr>
        <p:spPr>
          <a:xfrm>
            <a:off x="3201611" y="4799040"/>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Repeat Customer (2) </a:t>
            </a:r>
          </a:p>
        </p:txBody>
      </p:sp>
      <p:sp>
        <p:nvSpPr>
          <p:cNvPr id="13" name="Rectangle 12">
            <a:extLst>
              <a:ext uri="{FF2B5EF4-FFF2-40B4-BE49-F238E27FC236}">
                <a16:creationId xmlns:a16="http://schemas.microsoft.com/office/drawing/2014/main" id="{A6916E5D-0D72-E40D-F858-A7D8C85B8ABC}"/>
              </a:ext>
            </a:extLst>
          </p:cNvPr>
          <p:cNvSpPr/>
          <p:nvPr/>
        </p:nvSpPr>
        <p:spPr>
          <a:xfrm>
            <a:off x="3199052" y="5801271"/>
            <a:ext cx="5130180"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Customer Lifetime Value </a:t>
            </a:r>
          </a:p>
        </p:txBody>
      </p:sp>
      <p:sp>
        <p:nvSpPr>
          <p:cNvPr id="14" name="Rectangle 13">
            <a:extLst>
              <a:ext uri="{FF2B5EF4-FFF2-40B4-BE49-F238E27FC236}">
                <a16:creationId xmlns:a16="http://schemas.microsoft.com/office/drawing/2014/main" id="{6AD31C99-216C-1E69-9272-0DCCBB60ECA1}"/>
              </a:ext>
            </a:extLst>
          </p:cNvPr>
          <p:cNvSpPr/>
          <p:nvPr/>
        </p:nvSpPr>
        <p:spPr>
          <a:xfrm>
            <a:off x="4923039" y="1803681"/>
            <a:ext cx="3406191"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Influence </a:t>
            </a:r>
          </a:p>
        </p:txBody>
      </p:sp>
      <p:sp>
        <p:nvSpPr>
          <p:cNvPr id="15" name="Rectangle 14">
            <a:extLst>
              <a:ext uri="{FF2B5EF4-FFF2-40B4-BE49-F238E27FC236}">
                <a16:creationId xmlns:a16="http://schemas.microsoft.com/office/drawing/2014/main" id="{43CD78A7-9371-A8AA-6048-30FA6CFDA7B5}"/>
              </a:ext>
            </a:extLst>
          </p:cNvPr>
          <p:cNvSpPr/>
          <p:nvPr/>
        </p:nvSpPr>
        <p:spPr>
          <a:xfrm>
            <a:off x="1477347" y="3783453"/>
            <a:ext cx="6851885"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Engagement / Activity </a:t>
            </a:r>
          </a:p>
        </p:txBody>
      </p:sp>
      <p:sp>
        <p:nvSpPr>
          <p:cNvPr id="16" name="Rectangle 15">
            <a:extLst>
              <a:ext uri="{FF2B5EF4-FFF2-40B4-BE49-F238E27FC236}">
                <a16:creationId xmlns:a16="http://schemas.microsoft.com/office/drawing/2014/main" id="{AE41B806-26A2-AC71-402D-4EF740DBF98B}"/>
              </a:ext>
            </a:extLst>
          </p:cNvPr>
          <p:cNvSpPr/>
          <p:nvPr/>
        </p:nvSpPr>
        <p:spPr>
          <a:xfrm>
            <a:off x="3199052" y="3275576"/>
            <a:ext cx="5130180"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Service </a:t>
            </a:r>
          </a:p>
        </p:txBody>
      </p:sp>
      <p:sp>
        <p:nvSpPr>
          <p:cNvPr id="17" name="Rectangle 16">
            <a:extLst>
              <a:ext uri="{FF2B5EF4-FFF2-40B4-BE49-F238E27FC236}">
                <a16:creationId xmlns:a16="http://schemas.microsoft.com/office/drawing/2014/main" id="{F6494F8E-D018-5655-21FA-A39C401A946A}"/>
              </a:ext>
            </a:extLst>
          </p:cNvPr>
          <p:cNvSpPr/>
          <p:nvPr/>
        </p:nvSpPr>
        <p:spPr>
          <a:xfrm>
            <a:off x="4923040" y="2792958"/>
            <a:ext cx="3406192"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Media </a:t>
            </a:r>
          </a:p>
        </p:txBody>
      </p:sp>
      <p:sp>
        <p:nvSpPr>
          <p:cNvPr id="18" name="Rectangle 17">
            <a:extLst>
              <a:ext uri="{FF2B5EF4-FFF2-40B4-BE49-F238E27FC236}">
                <a16:creationId xmlns:a16="http://schemas.microsoft.com/office/drawing/2014/main" id="{D8EEED30-4204-2E11-32F3-52A21E9F7491}"/>
              </a:ext>
            </a:extLst>
          </p:cNvPr>
          <p:cNvSpPr/>
          <p:nvPr/>
        </p:nvSpPr>
        <p:spPr>
          <a:xfrm>
            <a:off x="4923039" y="2289693"/>
            <a:ext cx="3406191"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Promotions </a:t>
            </a:r>
          </a:p>
        </p:txBody>
      </p:sp>
      <p:sp>
        <p:nvSpPr>
          <p:cNvPr id="19" name="Rectangle 18">
            <a:extLst>
              <a:ext uri="{FF2B5EF4-FFF2-40B4-BE49-F238E27FC236}">
                <a16:creationId xmlns:a16="http://schemas.microsoft.com/office/drawing/2014/main" id="{5694B565-AA66-FE88-BE9A-84AD219F5F4F}"/>
              </a:ext>
            </a:extLst>
          </p:cNvPr>
          <p:cNvSpPr/>
          <p:nvPr/>
        </p:nvSpPr>
        <p:spPr>
          <a:xfrm>
            <a:off x="4925874" y="4302412"/>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Repeat Sale</a:t>
            </a:r>
          </a:p>
        </p:txBody>
      </p:sp>
      <p:sp>
        <p:nvSpPr>
          <p:cNvPr id="20" name="Rectangle 19">
            <a:extLst>
              <a:ext uri="{FF2B5EF4-FFF2-40B4-BE49-F238E27FC236}">
                <a16:creationId xmlns:a16="http://schemas.microsoft.com/office/drawing/2014/main" id="{FD638FE6-763D-B2CD-00E6-7F9D465A8296}"/>
              </a:ext>
            </a:extLst>
          </p:cNvPr>
          <p:cNvSpPr/>
          <p:nvPr/>
        </p:nvSpPr>
        <p:spPr>
          <a:xfrm>
            <a:off x="4925874" y="4791460"/>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Integrated Customer (3) </a:t>
            </a:r>
          </a:p>
        </p:txBody>
      </p:sp>
      <p:sp>
        <p:nvSpPr>
          <p:cNvPr id="21" name="Rectangle 20">
            <a:extLst>
              <a:ext uri="{FF2B5EF4-FFF2-40B4-BE49-F238E27FC236}">
                <a16:creationId xmlns:a16="http://schemas.microsoft.com/office/drawing/2014/main" id="{D0210F0C-CB8E-BC2F-8958-F9E6DA13CAEB}"/>
              </a:ext>
            </a:extLst>
          </p:cNvPr>
          <p:cNvSpPr/>
          <p:nvPr/>
        </p:nvSpPr>
        <p:spPr>
          <a:xfrm>
            <a:off x="6650137" y="4302412"/>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Repeat Sale</a:t>
            </a:r>
          </a:p>
        </p:txBody>
      </p:sp>
      <p:sp>
        <p:nvSpPr>
          <p:cNvPr id="22" name="Rectangle 21">
            <a:extLst>
              <a:ext uri="{FF2B5EF4-FFF2-40B4-BE49-F238E27FC236}">
                <a16:creationId xmlns:a16="http://schemas.microsoft.com/office/drawing/2014/main" id="{2102FAAE-01BC-46F4-3727-515D8F0CA1BE}"/>
              </a:ext>
            </a:extLst>
          </p:cNvPr>
          <p:cNvSpPr/>
          <p:nvPr/>
        </p:nvSpPr>
        <p:spPr>
          <a:xfrm>
            <a:off x="6650137" y="4791460"/>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Inter dependant  Customer (4)</a:t>
            </a:r>
          </a:p>
        </p:txBody>
      </p:sp>
      <p:sp>
        <p:nvSpPr>
          <p:cNvPr id="23" name="Rectangle 22">
            <a:extLst>
              <a:ext uri="{FF2B5EF4-FFF2-40B4-BE49-F238E27FC236}">
                <a16:creationId xmlns:a16="http://schemas.microsoft.com/office/drawing/2014/main" id="{99F04C15-BA56-4775-D398-DE98C2B5C8C8}"/>
              </a:ext>
            </a:extLst>
          </p:cNvPr>
          <p:cNvSpPr/>
          <p:nvPr/>
        </p:nvSpPr>
        <p:spPr>
          <a:xfrm>
            <a:off x="3199052" y="5303782"/>
            <a:ext cx="5130180"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Customer loyalty</a:t>
            </a:r>
          </a:p>
        </p:txBody>
      </p:sp>
    </p:spTree>
    <p:extLst>
      <p:ext uri="{BB962C8B-B14F-4D97-AF65-F5344CB8AC3E}">
        <p14:creationId xmlns:p14="http://schemas.microsoft.com/office/powerpoint/2010/main" val="1622899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98D7104-82F0-FACD-239C-FFBA9A6FB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89A71D51-BBF4-34B1-A176-671908A5598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2EDCD154-29A8-41CB-156A-A547F3025679}"/>
              </a:ext>
            </a:extLst>
          </p:cNvPr>
          <p:cNvSpPr txBox="1"/>
          <p:nvPr/>
        </p:nvSpPr>
        <p:spPr>
          <a:xfrm>
            <a:off x="119855" y="138271"/>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Business profitability on specific accounts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2" name="Picture 1">
            <a:extLst>
              <a:ext uri="{FF2B5EF4-FFF2-40B4-BE49-F238E27FC236}">
                <a16:creationId xmlns:a16="http://schemas.microsoft.com/office/drawing/2014/main" id="{D4F3C5F8-EEFF-7AE2-8F63-2BE10F00409A}"/>
              </a:ext>
            </a:extLst>
          </p:cNvPr>
          <p:cNvPicPr>
            <a:picLocks noChangeAspect="1"/>
          </p:cNvPicPr>
          <p:nvPr/>
        </p:nvPicPr>
        <p:blipFill>
          <a:blip r:embed="rId3"/>
          <a:stretch>
            <a:fillRect/>
          </a:stretch>
        </p:blipFill>
        <p:spPr>
          <a:xfrm>
            <a:off x="1920132" y="1003769"/>
            <a:ext cx="8594841" cy="5275897"/>
          </a:xfrm>
          <a:prstGeom prst="rect">
            <a:avLst/>
          </a:prstGeom>
        </p:spPr>
      </p:pic>
    </p:spTree>
    <p:extLst>
      <p:ext uri="{BB962C8B-B14F-4D97-AF65-F5344CB8AC3E}">
        <p14:creationId xmlns:p14="http://schemas.microsoft.com/office/powerpoint/2010/main" val="3486303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D5D412A-B4AC-18B8-2BFC-CA2D53AD2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2CE3B96-9105-578A-0449-35F88AAD37F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BD8384FD-DF8B-5E77-91A5-743A038FA584}"/>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Business profitability views by segment.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63" name="TextBox 62">
            <a:extLst>
              <a:ext uri="{FF2B5EF4-FFF2-40B4-BE49-F238E27FC236}">
                <a16:creationId xmlns:a16="http://schemas.microsoft.com/office/drawing/2014/main" id="{9665D88B-3248-8D6B-C0F2-3E552310F17D}"/>
              </a:ext>
            </a:extLst>
          </p:cNvPr>
          <p:cNvSpPr txBox="1"/>
          <p:nvPr/>
        </p:nvSpPr>
        <p:spPr>
          <a:xfrm>
            <a:off x="7683556" y="2271632"/>
            <a:ext cx="4114800" cy="2816156"/>
          </a:xfrm>
          <a:prstGeom prst="rect">
            <a:avLst/>
          </a:prstGeom>
          <a:solidFill>
            <a:schemeClr val="accent4">
              <a:lumMod val="40000"/>
              <a:lumOff val="60000"/>
            </a:schemeClr>
          </a:solidFill>
          <a:ln>
            <a:noFill/>
          </a:ln>
        </p:spPr>
        <p:txBody>
          <a:bodyPr wrap="square">
            <a:spAutoFit/>
          </a:bodyPr>
          <a:lstStyle/>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Segment can be divided into any way depending on your prioritization .</a:t>
            </a:r>
          </a:p>
          <a:p>
            <a:pPr marL="228600" indent="-228600" algn="l">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A simple segmentation of the business allows you to see how well each segment is doing versus the others </a:t>
            </a:r>
          </a:p>
          <a:p>
            <a:pPr marL="228600" indent="-228600" algn="l">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Examples of segment view are </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business vertical</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geography</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product </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type of business</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currency </a:t>
            </a:r>
          </a:p>
          <a:p>
            <a:pPr marL="228600" indent="-228600" algn="l">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0" name="Group 29">
            <a:extLst>
              <a:ext uri="{FF2B5EF4-FFF2-40B4-BE49-F238E27FC236}">
                <a16:creationId xmlns:a16="http://schemas.microsoft.com/office/drawing/2014/main" id="{CC8D4FF3-44F0-01F3-76E6-86EB83C182F4}"/>
              </a:ext>
            </a:extLst>
          </p:cNvPr>
          <p:cNvGrpSpPr/>
          <p:nvPr/>
        </p:nvGrpSpPr>
        <p:grpSpPr>
          <a:xfrm>
            <a:off x="2020134" y="1063180"/>
            <a:ext cx="5399101" cy="4733882"/>
            <a:chOff x="2020134" y="1063180"/>
            <a:chExt cx="5399101" cy="4733882"/>
          </a:xfrm>
        </p:grpSpPr>
        <p:sp>
          <p:nvSpPr>
            <p:cNvPr id="5" name="Rectangle 4">
              <a:extLst>
                <a:ext uri="{FF2B5EF4-FFF2-40B4-BE49-F238E27FC236}">
                  <a16:creationId xmlns:a16="http://schemas.microsoft.com/office/drawing/2014/main" id="{BF3F153C-63CC-127D-3B83-46DEFE1559E6}"/>
                </a:ext>
              </a:extLst>
            </p:cNvPr>
            <p:cNvSpPr/>
            <p:nvPr/>
          </p:nvSpPr>
          <p:spPr>
            <a:xfrm>
              <a:off x="2020137" y="1960239"/>
              <a:ext cx="1415845"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6" name="Rectangle 5">
              <a:extLst>
                <a:ext uri="{FF2B5EF4-FFF2-40B4-BE49-F238E27FC236}">
                  <a16:creationId xmlns:a16="http://schemas.microsoft.com/office/drawing/2014/main" id="{546FA5C5-598F-5F42-6BFB-CAE326AE0E88}"/>
                </a:ext>
              </a:extLst>
            </p:cNvPr>
            <p:cNvSpPr/>
            <p:nvPr/>
          </p:nvSpPr>
          <p:spPr>
            <a:xfrm>
              <a:off x="2020137" y="233627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7" name="Rectangle 6">
              <a:extLst>
                <a:ext uri="{FF2B5EF4-FFF2-40B4-BE49-F238E27FC236}">
                  <a16:creationId xmlns:a16="http://schemas.microsoft.com/office/drawing/2014/main" id="{DCC80362-45AD-FE72-DE7F-2A92E0572610}"/>
                </a:ext>
              </a:extLst>
            </p:cNvPr>
            <p:cNvSpPr/>
            <p:nvPr/>
          </p:nvSpPr>
          <p:spPr>
            <a:xfrm>
              <a:off x="2020136" y="338665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8" name="Rectangle 7">
              <a:extLst>
                <a:ext uri="{FF2B5EF4-FFF2-40B4-BE49-F238E27FC236}">
                  <a16:creationId xmlns:a16="http://schemas.microsoft.com/office/drawing/2014/main" id="{8B5BFF57-32DF-B3CE-5013-FCD6887B2A44}"/>
                </a:ext>
              </a:extLst>
            </p:cNvPr>
            <p:cNvSpPr/>
            <p:nvPr/>
          </p:nvSpPr>
          <p:spPr>
            <a:xfrm>
              <a:off x="2020135" y="4421483"/>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9" name="Rectangle 8">
              <a:extLst>
                <a:ext uri="{FF2B5EF4-FFF2-40B4-BE49-F238E27FC236}">
                  <a16:creationId xmlns:a16="http://schemas.microsoft.com/office/drawing/2014/main" id="{4FCA1BE2-3886-BB4A-AC5D-98DC104B2454}"/>
                </a:ext>
              </a:extLst>
            </p:cNvPr>
            <p:cNvSpPr/>
            <p:nvPr/>
          </p:nvSpPr>
          <p:spPr>
            <a:xfrm>
              <a:off x="2020135" y="5461119"/>
              <a:ext cx="1415845"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0" name="Rectangle 9">
              <a:extLst>
                <a:ext uri="{FF2B5EF4-FFF2-40B4-BE49-F238E27FC236}">
                  <a16:creationId xmlns:a16="http://schemas.microsoft.com/office/drawing/2014/main" id="{218CB064-DEA6-1BAF-B53A-BB550D90EA0E}"/>
                </a:ext>
              </a:extLst>
            </p:cNvPr>
            <p:cNvSpPr/>
            <p:nvPr/>
          </p:nvSpPr>
          <p:spPr>
            <a:xfrm>
              <a:off x="3609454"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1" name="Rectangle 10">
              <a:extLst>
                <a:ext uri="{FF2B5EF4-FFF2-40B4-BE49-F238E27FC236}">
                  <a16:creationId xmlns:a16="http://schemas.microsoft.com/office/drawing/2014/main" id="{3637DD60-DE1B-53C7-1F55-76FDC4AE9727}"/>
                </a:ext>
              </a:extLst>
            </p:cNvPr>
            <p:cNvSpPr/>
            <p:nvPr/>
          </p:nvSpPr>
          <p:spPr>
            <a:xfrm>
              <a:off x="3609454"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2" name="Rectangle 11">
              <a:extLst>
                <a:ext uri="{FF2B5EF4-FFF2-40B4-BE49-F238E27FC236}">
                  <a16:creationId xmlns:a16="http://schemas.microsoft.com/office/drawing/2014/main" id="{05CACF29-0A7E-5FE0-3873-C3B1CECC2370}"/>
                </a:ext>
              </a:extLst>
            </p:cNvPr>
            <p:cNvSpPr/>
            <p:nvPr/>
          </p:nvSpPr>
          <p:spPr>
            <a:xfrm>
              <a:off x="3609453"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3" name="Rectangle 12">
              <a:extLst>
                <a:ext uri="{FF2B5EF4-FFF2-40B4-BE49-F238E27FC236}">
                  <a16:creationId xmlns:a16="http://schemas.microsoft.com/office/drawing/2014/main" id="{98DCCB36-75E0-4BD5-EAC0-0CD449AC787D}"/>
                </a:ext>
              </a:extLst>
            </p:cNvPr>
            <p:cNvSpPr/>
            <p:nvPr/>
          </p:nvSpPr>
          <p:spPr>
            <a:xfrm>
              <a:off x="3609452"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4" name="Rectangle 13">
              <a:extLst>
                <a:ext uri="{FF2B5EF4-FFF2-40B4-BE49-F238E27FC236}">
                  <a16:creationId xmlns:a16="http://schemas.microsoft.com/office/drawing/2014/main" id="{1670F7A9-1A80-A130-4279-313AFDC0CC9E}"/>
                </a:ext>
              </a:extLst>
            </p:cNvPr>
            <p:cNvSpPr/>
            <p:nvPr/>
          </p:nvSpPr>
          <p:spPr>
            <a:xfrm>
              <a:off x="3609452"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5" name="Rectangle 14">
              <a:extLst>
                <a:ext uri="{FF2B5EF4-FFF2-40B4-BE49-F238E27FC236}">
                  <a16:creationId xmlns:a16="http://schemas.microsoft.com/office/drawing/2014/main" id="{6FF6B59E-6101-F7CE-1CBA-6A50275B966B}"/>
                </a:ext>
              </a:extLst>
            </p:cNvPr>
            <p:cNvSpPr/>
            <p:nvPr/>
          </p:nvSpPr>
          <p:spPr>
            <a:xfrm>
              <a:off x="4375969"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6" name="Rectangle 15">
              <a:extLst>
                <a:ext uri="{FF2B5EF4-FFF2-40B4-BE49-F238E27FC236}">
                  <a16:creationId xmlns:a16="http://schemas.microsoft.com/office/drawing/2014/main" id="{0FF33D30-2A2F-0553-26A3-E3419E841DED}"/>
                </a:ext>
              </a:extLst>
            </p:cNvPr>
            <p:cNvSpPr/>
            <p:nvPr/>
          </p:nvSpPr>
          <p:spPr>
            <a:xfrm>
              <a:off x="4375969"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7" name="Rectangle 16">
              <a:extLst>
                <a:ext uri="{FF2B5EF4-FFF2-40B4-BE49-F238E27FC236}">
                  <a16:creationId xmlns:a16="http://schemas.microsoft.com/office/drawing/2014/main" id="{C6A373BB-4866-6C3F-8462-2C7DF5C64937}"/>
                </a:ext>
              </a:extLst>
            </p:cNvPr>
            <p:cNvSpPr/>
            <p:nvPr/>
          </p:nvSpPr>
          <p:spPr>
            <a:xfrm>
              <a:off x="4375968"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8" name="Rectangle 17">
              <a:extLst>
                <a:ext uri="{FF2B5EF4-FFF2-40B4-BE49-F238E27FC236}">
                  <a16:creationId xmlns:a16="http://schemas.microsoft.com/office/drawing/2014/main" id="{528F2072-FD36-AB91-85A3-BAD93CC35A33}"/>
                </a:ext>
              </a:extLst>
            </p:cNvPr>
            <p:cNvSpPr/>
            <p:nvPr/>
          </p:nvSpPr>
          <p:spPr>
            <a:xfrm>
              <a:off x="4375967"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9" name="Rectangle 18">
              <a:extLst>
                <a:ext uri="{FF2B5EF4-FFF2-40B4-BE49-F238E27FC236}">
                  <a16:creationId xmlns:a16="http://schemas.microsoft.com/office/drawing/2014/main" id="{E06A304A-318D-6A00-E0AF-E710F69FED17}"/>
                </a:ext>
              </a:extLst>
            </p:cNvPr>
            <p:cNvSpPr/>
            <p:nvPr/>
          </p:nvSpPr>
          <p:spPr>
            <a:xfrm>
              <a:off x="4375967"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0" name="Rectangle 19">
              <a:extLst>
                <a:ext uri="{FF2B5EF4-FFF2-40B4-BE49-F238E27FC236}">
                  <a16:creationId xmlns:a16="http://schemas.microsoft.com/office/drawing/2014/main" id="{742E5359-54AF-D2BE-7FE6-62354D9CF159}"/>
                </a:ext>
              </a:extLst>
            </p:cNvPr>
            <p:cNvSpPr/>
            <p:nvPr/>
          </p:nvSpPr>
          <p:spPr>
            <a:xfrm>
              <a:off x="5142484" y="1962481"/>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21" name="Rectangle 20">
              <a:extLst>
                <a:ext uri="{FF2B5EF4-FFF2-40B4-BE49-F238E27FC236}">
                  <a16:creationId xmlns:a16="http://schemas.microsoft.com/office/drawing/2014/main" id="{7780788A-ADF8-9DAB-F6A5-1D6223BE9EF9}"/>
                </a:ext>
              </a:extLst>
            </p:cNvPr>
            <p:cNvSpPr/>
            <p:nvPr/>
          </p:nvSpPr>
          <p:spPr>
            <a:xfrm>
              <a:off x="5142484" y="233851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22" name="Rectangle 21">
              <a:extLst>
                <a:ext uri="{FF2B5EF4-FFF2-40B4-BE49-F238E27FC236}">
                  <a16:creationId xmlns:a16="http://schemas.microsoft.com/office/drawing/2014/main" id="{D166F766-8788-78A1-62DD-DDDF71A4881D}"/>
                </a:ext>
              </a:extLst>
            </p:cNvPr>
            <p:cNvSpPr/>
            <p:nvPr/>
          </p:nvSpPr>
          <p:spPr>
            <a:xfrm>
              <a:off x="5142483" y="338889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23" name="Rectangle 22">
              <a:extLst>
                <a:ext uri="{FF2B5EF4-FFF2-40B4-BE49-F238E27FC236}">
                  <a16:creationId xmlns:a16="http://schemas.microsoft.com/office/drawing/2014/main" id="{B761248B-00F2-1BB9-DF29-A06C6C73A33C}"/>
                </a:ext>
              </a:extLst>
            </p:cNvPr>
            <p:cNvSpPr/>
            <p:nvPr/>
          </p:nvSpPr>
          <p:spPr>
            <a:xfrm>
              <a:off x="5142482" y="4423725"/>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24" name="Rectangle 23">
              <a:extLst>
                <a:ext uri="{FF2B5EF4-FFF2-40B4-BE49-F238E27FC236}">
                  <a16:creationId xmlns:a16="http://schemas.microsoft.com/office/drawing/2014/main" id="{A2C02800-2199-F0C0-0BAF-78E4B0FBDCC2}"/>
                </a:ext>
              </a:extLst>
            </p:cNvPr>
            <p:cNvSpPr/>
            <p:nvPr/>
          </p:nvSpPr>
          <p:spPr>
            <a:xfrm>
              <a:off x="5142482" y="5463361"/>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5" name="Rectangle 24">
              <a:extLst>
                <a:ext uri="{FF2B5EF4-FFF2-40B4-BE49-F238E27FC236}">
                  <a16:creationId xmlns:a16="http://schemas.microsoft.com/office/drawing/2014/main" id="{93A69862-11A7-EBE4-4999-44B95A377F1C}"/>
                </a:ext>
              </a:extLst>
            </p:cNvPr>
            <p:cNvSpPr/>
            <p:nvPr/>
          </p:nvSpPr>
          <p:spPr>
            <a:xfrm>
              <a:off x="3609452"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A </a:t>
              </a:r>
            </a:p>
          </p:txBody>
        </p:sp>
        <p:sp>
          <p:nvSpPr>
            <p:cNvPr id="26" name="Rectangle 25">
              <a:extLst>
                <a:ext uri="{FF2B5EF4-FFF2-40B4-BE49-F238E27FC236}">
                  <a16:creationId xmlns:a16="http://schemas.microsoft.com/office/drawing/2014/main" id="{102A1D88-F1FF-5595-7565-19C1E6ABC282}"/>
                </a:ext>
              </a:extLst>
            </p:cNvPr>
            <p:cNvSpPr/>
            <p:nvPr/>
          </p:nvSpPr>
          <p:spPr>
            <a:xfrm>
              <a:off x="4375967"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B </a:t>
              </a:r>
            </a:p>
          </p:txBody>
        </p:sp>
        <p:sp>
          <p:nvSpPr>
            <p:cNvPr id="27" name="Rectangle 26">
              <a:extLst>
                <a:ext uri="{FF2B5EF4-FFF2-40B4-BE49-F238E27FC236}">
                  <a16:creationId xmlns:a16="http://schemas.microsoft.com/office/drawing/2014/main" id="{CEE094C6-5411-AEC7-4525-888DBC888513}"/>
                </a:ext>
              </a:extLst>
            </p:cNvPr>
            <p:cNvSpPr/>
            <p:nvPr/>
          </p:nvSpPr>
          <p:spPr>
            <a:xfrm>
              <a:off x="5142482" y="1583253"/>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C</a:t>
              </a:r>
            </a:p>
          </p:txBody>
        </p:sp>
        <p:sp>
          <p:nvSpPr>
            <p:cNvPr id="28" name="Rectangle 27">
              <a:extLst>
                <a:ext uri="{FF2B5EF4-FFF2-40B4-BE49-F238E27FC236}">
                  <a16:creationId xmlns:a16="http://schemas.microsoft.com/office/drawing/2014/main" id="{C99D25FA-66B9-92A4-64F8-26FEE52A94C3}"/>
                </a:ext>
              </a:extLst>
            </p:cNvPr>
            <p:cNvSpPr/>
            <p:nvPr/>
          </p:nvSpPr>
          <p:spPr>
            <a:xfrm>
              <a:off x="2020134" y="1578852"/>
              <a:ext cx="1415845"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Roll up P&amp;L</a:t>
              </a:r>
            </a:p>
          </p:txBody>
        </p:sp>
        <p:sp>
          <p:nvSpPr>
            <p:cNvPr id="41" name="Rectangle 40">
              <a:extLst>
                <a:ext uri="{FF2B5EF4-FFF2-40B4-BE49-F238E27FC236}">
                  <a16:creationId xmlns:a16="http://schemas.microsoft.com/office/drawing/2014/main" id="{3E6FC2CF-C4A9-842F-5F53-29294CF935D0}"/>
                </a:ext>
              </a:extLst>
            </p:cNvPr>
            <p:cNvSpPr/>
            <p:nvPr/>
          </p:nvSpPr>
          <p:spPr>
            <a:xfrm>
              <a:off x="5913492" y="1957997"/>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2" name="Rectangle 41">
              <a:extLst>
                <a:ext uri="{FF2B5EF4-FFF2-40B4-BE49-F238E27FC236}">
                  <a16:creationId xmlns:a16="http://schemas.microsoft.com/office/drawing/2014/main" id="{40D9816A-519F-E97E-1575-CC72D6675310}"/>
                </a:ext>
              </a:extLst>
            </p:cNvPr>
            <p:cNvSpPr/>
            <p:nvPr/>
          </p:nvSpPr>
          <p:spPr>
            <a:xfrm>
              <a:off x="5913492" y="233403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3" name="Rectangle 42">
              <a:extLst>
                <a:ext uri="{FF2B5EF4-FFF2-40B4-BE49-F238E27FC236}">
                  <a16:creationId xmlns:a16="http://schemas.microsoft.com/office/drawing/2014/main" id="{BC931247-31B6-5824-8816-FB8C0D332A45}"/>
                </a:ext>
              </a:extLst>
            </p:cNvPr>
            <p:cNvSpPr/>
            <p:nvPr/>
          </p:nvSpPr>
          <p:spPr>
            <a:xfrm>
              <a:off x="5913491" y="338441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4" name="Rectangle 43">
              <a:extLst>
                <a:ext uri="{FF2B5EF4-FFF2-40B4-BE49-F238E27FC236}">
                  <a16:creationId xmlns:a16="http://schemas.microsoft.com/office/drawing/2014/main" id="{CEAC4E6D-B293-E692-3DAF-C54E37D8B1E6}"/>
                </a:ext>
              </a:extLst>
            </p:cNvPr>
            <p:cNvSpPr/>
            <p:nvPr/>
          </p:nvSpPr>
          <p:spPr>
            <a:xfrm>
              <a:off x="5913490" y="441924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45" name="Rectangle 44">
              <a:extLst>
                <a:ext uri="{FF2B5EF4-FFF2-40B4-BE49-F238E27FC236}">
                  <a16:creationId xmlns:a16="http://schemas.microsoft.com/office/drawing/2014/main" id="{E006FB0E-D9F1-2DFA-BD1F-6B5E38748006}"/>
                </a:ext>
              </a:extLst>
            </p:cNvPr>
            <p:cNvSpPr/>
            <p:nvPr/>
          </p:nvSpPr>
          <p:spPr>
            <a:xfrm>
              <a:off x="5913490" y="5458877"/>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46" name="Rectangle 45">
              <a:extLst>
                <a:ext uri="{FF2B5EF4-FFF2-40B4-BE49-F238E27FC236}">
                  <a16:creationId xmlns:a16="http://schemas.microsoft.com/office/drawing/2014/main" id="{8C642480-47F2-3EC1-F8D8-156BBB48CF33}"/>
                </a:ext>
              </a:extLst>
            </p:cNvPr>
            <p:cNvSpPr/>
            <p:nvPr/>
          </p:nvSpPr>
          <p:spPr>
            <a:xfrm>
              <a:off x="6680007"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7" name="Rectangle 46">
              <a:extLst>
                <a:ext uri="{FF2B5EF4-FFF2-40B4-BE49-F238E27FC236}">
                  <a16:creationId xmlns:a16="http://schemas.microsoft.com/office/drawing/2014/main" id="{41F4D0CA-9083-B971-97E8-0501E3BB201C}"/>
                </a:ext>
              </a:extLst>
            </p:cNvPr>
            <p:cNvSpPr/>
            <p:nvPr/>
          </p:nvSpPr>
          <p:spPr>
            <a:xfrm>
              <a:off x="6680007"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8" name="Rectangle 47">
              <a:extLst>
                <a:ext uri="{FF2B5EF4-FFF2-40B4-BE49-F238E27FC236}">
                  <a16:creationId xmlns:a16="http://schemas.microsoft.com/office/drawing/2014/main" id="{A721FD44-C923-E3E6-B9A4-70C4400CF5C9}"/>
                </a:ext>
              </a:extLst>
            </p:cNvPr>
            <p:cNvSpPr/>
            <p:nvPr/>
          </p:nvSpPr>
          <p:spPr>
            <a:xfrm>
              <a:off x="6680006"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9" name="Rectangle 48">
              <a:extLst>
                <a:ext uri="{FF2B5EF4-FFF2-40B4-BE49-F238E27FC236}">
                  <a16:creationId xmlns:a16="http://schemas.microsoft.com/office/drawing/2014/main" id="{068EEA03-E92F-D31F-4D66-E7915BAC441E}"/>
                </a:ext>
              </a:extLst>
            </p:cNvPr>
            <p:cNvSpPr/>
            <p:nvPr/>
          </p:nvSpPr>
          <p:spPr>
            <a:xfrm>
              <a:off x="6680005"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50" name="Rectangle 49">
              <a:extLst>
                <a:ext uri="{FF2B5EF4-FFF2-40B4-BE49-F238E27FC236}">
                  <a16:creationId xmlns:a16="http://schemas.microsoft.com/office/drawing/2014/main" id="{9B49F51B-B07E-3CF9-737B-545ACA03CA1B}"/>
                </a:ext>
              </a:extLst>
            </p:cNvPr>
            <p:cNvSpPr/>
            <p:nvPr/>
          </p:nvSpPr>
          <p:spPr>
            <a:xfrm>
              <a:off x="6680005"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51" name="Rectangle 50">
              <a:extLst>
                <a:ext uri="{FF2B5EF4-FFF2-40B4-BE49-F238E27FC236}">
                  <a16:creationId xmlns:a16="http://schemas.microsoft.com/office/drawing/2014/main" id="{065813AC-6B34-A0C4-CFAA-4BFB41460A9A}"/>
                </a:ext>
              </a:extLst>
            </p:cNvPr>
            <p:cNvSpPr/>
            <p:nvPr/>
          </p:nvSpPr>
          <p:spPr>
            <a:xfrm>
              <a:off x="5913490" y="1578769"/>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D</a:t>
              </a:r>
            </a:p>
          </p:txBody>
        </p:sp>
        <p:sp>
          <p:nvSpPr>
            <p:cNvPr id="52" name="Rectangle 51">
              <a:extLst>
                <a:ext uri="{FF2B5EF4-FFF2-40B4-BE49-F238E27FC236}">
                  <a16:creationId xmlns:a16="http://schemas.microsoft.com/office/drawing/2014/main" id="{D17BE52E-1CBD-60C6-95FC-58C5CC08D2E0}"/>
                </a:ext>
              </a:extLst>
            </p:cNvPr>
            <p:cNvSpPr/>
            <p:nvPr/>
          </p:nvSpPr>
          <p:spPr>
            <a:xfrm>
              <a:off x="6680005"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Segment E </a:t>
              </a:r>
            </a:p>
          </p:txBody>
        </p:sp>
        <p:pic>
          <p:nvPicPr>
            <p:cNvPr id="77" name="Graphic 76" descr="Paperclip with solid fill">
              <a:extLst>
                <a:ext uri="{FF2B5EF4-FFF2-40B4-BE49-F238E27FC236}">
                  <a16:creationId xmlns:a16="http://schemas.microsoft.com/office/drawing/2014/main" id="{B4550E06-C4EB-6406-7698-A4BD88A2B4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9667" y="1063180"/>
              <a:ext cx="485917" cy="485917"/>
            </a:xfrm>
            <a:prstGeom prst="rect">
              <a:avLst/>
            </a:prstGeom>
          </p:spPr>
        </p:pic>
      </p:grpSp>
      <p:pic>
        <p:nvPicPr>
          <p:cNvPr id="29" name="Graphic 28" descr="Magnifying glass outline">
            <a:extLst>
              <a:ext uri="{FF2B5EF4-FFF2-40B4-BE49-F238E27FC236}">
                <a16:creationId xmlns:a16="http://schemas.microsoft.com/office/drawing/2014/main" id="{AAEBC871-1DEE-4C83-7C94-EF327483F2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30" y="0"/>
            <a:ext cx="1610139" cy="1610139"/>
          </a:xfrm>
          <a:prstGeom prst="rect">
            <a:avLst/>
          </a:prstGeom>
        </p:spPr>
      </p:pic>
    </p:spTree>
    <p:extLst>
      <p:ext uri="{BB962C8B-B14F-4D97-AF65-F5344CB8AC3E}">
        <p14:creationId xmlns:p14="http://schemas.microsoft.com/office/powerpoint/2010/main" val="135953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86562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D5D412A-B4AC-18B8-2BFC-CA2D53AD2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2CE3B96-9105-578A-0449-35F88AAD37F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BD8384FD-DF8B-5E77-91A5-743A038FA584}"/>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Profitability .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Segmented business profitability views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63" name="TextBox 62">
            <a:extLst>
              <a:ext uri="{FF2B5EF4-FFF2-40B4-BE49-F238E27FC236}">
                <a16:creationId xmlns:a16="http://schemas.microsoft.com/office/drawing/2014/main" id="{9665D88B-3248-8D6B-C0F2-3E552310F17D}"/>
              </a:ext>
            </a:extLst>
          </p:cNvPr>
          <p:cNvSpPr txBox="1"/>
          <p:nvPr/>
        </p:nvSpPr>
        <p:spPr>
          <a:xfrm>
            <a:off x="9419385" y="1840940"/>
            <a:ext cx="2579782" cy="3785652"/>
          </a:xfrm>
          <a:prstGeom prst="rect">
            <a:avLst/>
          </a:prstGeom>
          <a:solidFill>
            <a:schemeClr val="accent4">
              <a:lumMod val="40000"/>
              <a:lumOff val="60000"/>
            </a:schemeClr>
          </a:solidFill>
          <a:ln>
            <a:noFill/>
          </a:ln>
        </p:spPr>
        <p:txBody>
          <a:bodyPr wrap="square">
            <a:spAutoFit/>
          </a:bodyPr>
          <a:lstStyle/>
          <a:p>
            <a:pPr algn="l"/>
            <a:endPar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Understanding profitability in a business context is a wide perspective to narrow perspective</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Most organisations will look at profitability in a singular form , in this case the Roll up P&amp;L which will be a summary of the entire business.</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Most organisations will not have a differentiated view on the P&amp;L therefore all costs and revenues are lumped together making it difficult to understand profitability in its true sense.</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Lumping costs makes analysis difficult in order to take corrective action .</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Not having sliced views of the P&amp;L makes it difficult to know true profitability and impacting areas .</a:t>
            </a:r>
            <a:endParaRPr lang="en-GB" sz="7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57" name="Group 56">
            <a:extLst>
              <a:ext uri="{FF2B5EF4-FFF2-40B4-BE49-F238E27FC236}">
                <a16:creationId xmlns:a16="http://schemas.microsoft.com/office/drawing/2014/main" id="{E05A378B-4E27-E741-5D28-0E321443BDDE}"/>
              </a:ext>
            </a:extLst>
          </p:cNvPr>
          <p:cNvGrpSpPr/>
          <p:nvPr/>
        </p:nvGrpSpPr>
        <p:grpSpPr>
          <a:xfrm>
            <a:off x="405940" y="1083521"/>
            <a:ext cx="8835864" cy="4713541"/>
            <a:chOff x="405940" y="1083521"/>
            <a:chExt cx="8835864" cy="4713541"/>
          </a:xfrm>
        </p:grpSpPr>
        <p:sp>
          <p:nvSpPr>
            <p:cNvPr id="5" name="Rectangle 4">
              <a:extLst>
                <a:ext uri="{FF2B5EF4-FFF2-40B4-BE49-F238E27FC236}">
                  <a16:creationId xmlns:a16="http://schemas.microsoft.com/office/drawing/2014/main" id="{BF3F153C-63CC-127D-3B83-46DEFE1559E6}"/>
                </a:ext>
              </a:extLst>
            </p:cNvPr>
            <p:cNvSpPr/>
            <p:nvPr/>
          </p:nvSpPr>
          <p:spPr>
            <a:xfrm>
              <a:off x="405943" y="1960239"/>
              <a:ext cx="1415845"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6" name="Rectangle 5">
              <a:extLst>
                <a:ext uri="{FF2B5EF4-FFF2-40B4-BE49-F238E27FC236}">
                  <a16:creationId xmlns:a16="http://schemas.microsoft.com/office/drawing/2014/main" id="{546FA5C5-598F-5F42-6BFB-CAE326AE0E88}"/>
                </a:ext>
              </a:extLst>
            </p:cNvPr>
            <p:cNvSpPr/>
            <p:nvPr/>
          </p:nvSpPr>
          <p:spPr>
            <a:xfrm>
              <a:off x="405943" y="233627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7" name="Rectangle 6">
              <a:extLst>
                <a:ext uri="{FF2B5EF4-FFF2-40B4-BE49-F238E27FC236}">
                  <a16:creationId xmlns:a16="http://schemas.microsoft.com/office/drawing/2014/main" id="{DCC80362-45AD-FE72-DE7F-2A92E0572610}"/>
                </a:ext>
              </a:extLst>
            </p:cNvPr>
            <p:cNvSpPr/>
            <p:nvPr/>
          </p:nvSpPr>
          <p:spPr>
            <a:xfrm>
              <a:off x="405942" y="338665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8" name="Rectangle 7">
              <a:extLst>
                <a:ext uri="{FF2B5EF4-FFF2-40B4-BE49-F238E27FC236}">
                  <a16:creationId xmlns:a16="http://schemas.microsoft.com/office/drawing/2014/main" id="{8B5BFF57-32DF-B3CE-5013-FCD6887B2A44}"/>
                </a:ext>
              </a:extLst>
            </p:cNvPr>
            <p:cNvSpPr/>
            <p:nvPr/>
          </p:nvSpPr>
          <p:spPr>
            <a:xfrm>
              <a:off x="405941" y="4421483"/>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9" name="Rectangle 8">
              <a:extLst>
                <a:ext uri="{FF2B5EF4-FFF2-40B4-BE49-F238E27FC236}">
                  <a16:creationId xmlns:a16="http://schemas.microsoft.com/office/drawing/2014/main" id="{4FCA1BE2-3886-BB4A-AC5D-98DC104B2454}"/>
                </a:ext>
              </a:extLst>
            </p:cNvPr>
            <p:cNvSpPr/>
            <p:nvPr/>
          </p:nvSpPr>
          <p:spPr>
            <a:xfrm>
              <a:off x="405941" y="5461119"/>
              <a:ext cx="1415845"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0" name="Rectangle 9">
              <a:extLst>
                <a:ext uri="{FF2B5EF4-FFF2-40B4-BE49-F238E27FC236}">
                  <a16:creationId xmlns:a16="http://schemas.microsoft.com/office/drawing/2014/main" id="{218CB064-DEA6-1BAF-B53A-BB550D90EA0E}"/>
                </a:ext>
              </a:extLst>
            </p:cNvPr>
            <p:cNvSpPr/>
            <p:nvPr/>
          </p:nvSpPr>
          <p:spPr>
            <a:xfrm>
              <a:off x="3721423"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1" name="Rectangle 10">
              <a:extLst>
                <a:ext uri="{FF2B5EF4-FFF2-40B4-BE49-F238E27FC236}">
                  <a16:creationId xmlns:a16="http://schemas.microsoft.com/office/drawing/2014/main" id="{3637DD60-DE1B-53C7-1F55-76FDC4AE9727}"/>
                </a:ext>
              </a:extLst>
            </p:cNvPr>
            <p:cNvSpPr/>
            <p:nvPr/>
          </p:nvSpPr>
          <p:spPr>
            <a:xfrm>
              <a:off x="3721423"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2" name="Rectangle 11">
              <a:extLst>
                <a:ext uri="{FF2B5EF4-FFF2-40B4-BE49-F238E27FC236}">
                  <a16:creationId xmlns:a16="http://schemas.microsoft.com/office/drawing/2014/main" id="{05CACF29-0A7E-5FE0-3873-C3B1CECC2370}"/>
                </a:ext>
              </a:extLst>
            </p:cNvPr>
            <p:cNvSpPr/>
            <p:nvPr/>
          </p:nvSpPr>
          <p:spPr>
            <a:xfrm>
              <a:off x="3721422"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3" name="Rectangle 12">
              <a:extLst>
                <a:ext uri="{FF2B5EF4-FFF2-40B4-BE49-F238E27FC236}">
                  <a16:creationId xmlns:a16="http://schemas.microsoft.com/office/drawing/2014/main" id="{98DCCB36-75E0-4BD5-EAC0-0CD449AC787D}"/>
                </a:ext>
              </a:extLst>
            </p:cNvPr>
            <p:cNvSpPr/>
            <p:nvPr/>
          </p:nvSpPr>
          <p:spPr>
            <a:xfrm>
              <a:off x="3721421"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4" name="Rectangle 13">
              <a:extLst>
                <a:ext uri="{FF2B5EF4-FFF2-40B4-BE49-F238E27FC236}">
                  <a16:creationId xmlns:a16="http://schemas.microsoft.com/office/drawing/2014/main" id="{1670F7A9-1A80-A130-4279-313AFDC0CC9E}"/>
                </a:ext>
              </a:extLst>
            </p:cNvPr>
            <p:cNvSpPr/>
            <p:nvPr/>
          </p:nvSpPr>
          <p:spPr>
            <a:xfrm>
              <a:off x="3721421"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5" name="Rectangle 14">
              <a:extLst>
                <a:ext uri="{FF2B5EF4-FFF2-40B4-BE49-F238E27FC236}">
                  <a16:creationId xmlns:a16="http://schemas.microsoft.com/office/drawing/2014/main" id="{6FF6B59E-6101-F7CE-1CBA-6A50275B966B}"/>
                </a:ext>
              </a:extLst>
            </p:cNvPr>
            <p:cNvSpPr/>
            <p:nvPr/>
          </p:nvSpPr>
          <p:spPr>
            <a:xfrm>
              <a:off x="4487938"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6" name="Rectangle 15">
              <a:extLst>
                <a:ext uri="{FF2B5EF4-FFF2-40B4-BE49-F238E27FC236}">
                  <a16:creationId xmlns:a16="http://schemas.microsoft.com/office/drawing/2014/main" id="{0FF33D30-2A2F-0553-26A3-E3419E841DED}"/>
                </a:ext>
              </a:extLst>
            </p:cNvPr>
            <p:cNvSpPr/>
            <p:nvPr/>
          </p:nvSpPr>
          <p:spPr>
            <a:xfrm>
              <a:off x="4487938"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7" name="Rectangle 16">
              <a:extLst>
                <a:ext uri="{FF2B5EF4-FFF2-40B4-BE49-F238E27FC236}">
                  <a16:creationId xmlns:a16="http://schemas.microsoft.com/office/drawing/2014/main" id="{C6A373BB-4866-6C3F-8462-2C7DF5C64937}"/>
                </a:ext>
              </a:extLst>
            </p:cNvPr>
            <p:cNvSpPr/>
            <p:nvPr/>
          </p:nvSpPr>
          <p:spPr>
            <a:xfrm>
              <a:off x="4487937"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8" name="Rectangle 17">
              <a:extLst>
                <a:ext uri="{FF2B5EF4-FFF2-40B4-BE49-F238E27FC236}">
                  <a16:creationId xmlns:a16="http://schemas.microsoft.com/office/drawing/2014/main" id="{528F2072-FD36-AB91-85A3-BAD93CC35A33}"/>
                </a:ext>
              </a:extLst>
            </p:cNvPr>
            <p:cNvSpPr/>
            <p:nvPr/>
          </p:nvSpPr>
          <p:spPr>
            <a:xfrm>
              <a:off x="4487936"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9" name="Rectangle 18">
              <a:extLst>
                <a:ext uri="{FF2B5EF4-FFF2-40B4-BE49-F238E27FC236}">
                  <a16:creationId xmlns:a16="http://schemas.microsoft.com/office/drawing/2014/main" id="{E06A304A-318D-6A00-E0AF-E710F69FED17}"/>
                </a:ext>
              </a:extLst>
            </p:cNvPr>
            <p:cNvSpPr/>
            <p:nvPr/>
          </p:nvSpPr>
          <p:spPr>
            <a:xfrm>
              <a:off x="4487936"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0" name="Rectangle 19">
              <a:extLst>
                <a:ext uri="{FF2B5EF4-FFF2-40B4-BE49-F238E27FC236}">
                  <a16:creationId xmlns:a16="http://schemas.microsoft.com/office/drawing/2014/main" id="{742E5359-54AF-D2BE-7FE6-62354D9CF159}"/>
                </a:ext>
              </a:extLst>
            </p:cNvPr>
            <p:cNvSpPr/>
            <p:nvPr/>
          </p:nvSpPr>
          <p:spPr>
            <a:xfrm>
              <a:off x="5254453" y="1962481"/>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21" name="Rectangle 20">
              <a:extLst>
                <a:ext uri="{FF2B5EF4-FFF2-40B4-BE49-F238E27FC236}">
                  <a16:creationId xmlns:a16="http://schemas.microsoft.com/office/drawing/2014/main" id="{7780788A-ADF8-9DAB-F6A5-1D6223BE9EF9}"/>
                </a:ext>
              </a:extLst>
            </p:cNvPr>
            <p:cNvSpPr/>
            <p:nvPr/>
          </p:nvSpPr>
          <p:spPr>
            <a:xfrm>
              <a:off x="5254453" y="233851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22" name="Rectangle 21">
              <a:extLst>
                <a:ext uri="{FF2B5EF4-FFF2-40B4-BE49-F238E27FC236}">
                  <a16:creationId xmlns:a16="http://schemas.microsoft.com/office/drawing/2014/main" id="{D166F766-8788-78A1-62DD-DDDF71A4881D}"/>
                </a:ext>
              </a:extLst>
            </p:cNvPr>
            <p:cNvSpPr/>
            <p:nvPr/>
          </p:nvSpPr>
          <p:spPr>
            <a:xfrm>
              <a:off x="5254452" y="338889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23" name="Rectangle 22">
              <a:extLst>
                <a:ext uri="{FF2B5EF4-FFF2-40B4-BE49-F238E27FC236}">
                  <a16:creationId xmlns:a16="http://schemas.microsoft.com/office/drawing/2014/main" id="{B761248B-00F2-1BB9-DF29-A06C6C73A33C}"/>
                </a:ext>
              </a:extLst>
            </p:cNvPr>
            <p:cNvSpPr/>
            <p:nvPr/>
          </p:nvSpPr>
          <p:spPr>
            <a:xfrm>
              <a:off x="5254451" y="4423725"/>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24" name="Rectangle 23">
              <a:extLst>
                <a:ext uri="{FF2B5EF4-FFF2-40B4-BE49-F238E27FC236}">
                  <a16:creationId xmlns:a16="http://schemas.microsoft.com/office/drawing/2014/main" id="{A2C02800-2199-F0C0-0BAF-78E4B0FBDCC2}"/>
                </a:ext>
              </a:extLst>
            </p:cNvPr>
            <p:cNvSpPr/>
            <p:nvPr/>
          </p:nvSpPr>
          <p:spPr>
            <a:xfrm>
              <a:off x="5254451" y="5463361"/>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5" name="Rectangle 24">
              <a:extLst>
                <a:ext uri="{FF2B5EF4-FFF2-40B4-BE49-F238E27FC236}">
                  <a16:creationId xmlns:a16="http://schemas.microsoft.com/office/drawing/2014/main" id="{93A69862-11A7-EBE4-4999-44B95A377F1C}"/>
                </a:ext>
              </a:extLst>
            </p:cNvPr>
            <p:cNvSpPr/>
            <p:nvPr/>
          </p:nvSpPr>
          <p:spPr>
            <a:xfrm>
              <a:off x="3721421"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Accounts </a:t>
              </a:r>
            </a:p>
          </p:txBody>
        </p:sp>
        <p:sp>
          <p:nvSpPr>
            <p:cNvPr id="26" name="Rectangle 25">
              <a:extLst>
                <a:ext uri="{FF2B5EF4-FFF2-40B4-BE49-F238E27FC236}">
                  <a16:creationId xmlns:a16="http://schemas.microsoft.com/office/drawing/2014/main" id="{102A1D88-F1FF-5595-7565-19C1E6ABC282}"/>
                </a:ext>
              </a:extLst>
            </p:cNvPr>
            <p:cNvSpPr/>
            <p:nvPr/>
          </p:nvSpPr>
          <p:spPr>
            <a:xfrm>
              <a:off x="4487936"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Channels </a:t>
              </a:r>
            </a:p>
          </p:txBody>
        </p:sp>
        <p:sp>
          <p:nvSpPr>
            <p:cNvPr id="27" name="Rectangle 26">
              <a:extLst>
                <a:ext uri="{FF2B5EF4-FFF2-40B4-BE49-F238E27FC236}">
                  <a16:creationId xmlns:a16="http://schemas.microsoft.com/office/drawing/2014/main" id="{CEE094C6-5411-AEC7-4525-888DBC888513}"/>
                </a:ext>
              </a:extLst>
            </p:cNvPr>
            <p:cNvSpPr/>
            <p:nvPr/>
          </p:nvSpPr>
          <p:spPr>
            <a:xfrm>
              <a:off x="5254451" y="1583253"/>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latin typeface="Lato" panose="020F0502020204030203" pitchFamily="34" charset="0"/>
                  <a:ea typeface="Lato" panose="020F0502020204030203" pitchFamily="34" charset="0"/>
                  <a:cs typeface="Lato" panose="020F0502020204030203" pitchFamily="34" charset="0"/>
                </a:rPr>
                <a:t>Geographies </a:t>
              </a:r>
            </a:p>
          </p:txBody>
        </p:sp>
        <p:sp>
          <p:nvSpPr>
            <p:cNvPr id="28" name="Rectangle 27">
              <a:extLst>
                <a:ext uri="{FF2B5EF4-FFF2-40B4-BE49-F238E27FC236}">
                  <a16:creationId xmlns:a16="http://schemas.microsoft.com/office/drawing/2014/main" id="{C99D25FA-66B9-92A4-64F8-26FEE52A94C3}"/>
                </a:ext>
              </a:extLst>
            </p:cNvPr>
            <p:cNvSpPr/>
            <p:nvPr/>
          </p:nvSpPr>
          <p:spPr>
            <a:xfrm>
              <a:off x="405940" y="1578852"/>
              <a:ext cx="1415845"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Roll up P&amp;L</a:t>
              </a:r>
            </a:p>
          </p:txBody>
        </p:sp>
        <p:sp>
          <p:nvSpPr>
            <p:cNvPr id="29" name="Rectangle 28">
              <a:extLst>
                <a:ext uri="{FF2B5EF4-FFF2-40B4-BE49-F238E27FC236}">
                  <a16:creationId xmlns:a16="http://schemas.microsoft.com/office/drawing/2014/main" id="{B403EDFC-0B3D-FFF7-9D84-8EBCCF8446C1}"/>
                </a:ext>
              </a:extLst>
            </p:cNvPr>
            <p:cNvSpPr/>
            <p:nvPr/>
          </p:nvSpPr>
          <p:spPr>
            <a:xfrm>
              <a:off x="2070302" y="1957997"/>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30" name="Rectangle 29">
              <a:extLst>
                <a:ext uri="{FF2B5EF4-FFF2-40B4-BE49-F238E27FC236}">
                  <a16:creationId xmlns:a16="http://schemas.microsoft.com/office/drawing/2014/main" id="{23F60CBB-9DDC-C137-7BF3-A22C0BB0159F}"/>
                </a:ext>
              </a:extLst>
            </p:cNvPr>
            <p:cNvSpPr/>
            <p:nvPr/>
          </p:nvSpPr>
          <p:spPr>
            <a:xfrm>
              <a:off x="2070302" y="233403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31" name="Rectangle 30">
              <a:extLst>
                <a:ext uri="{FF2B5EF4-FFF2-40B4-BE49-F238E27FC236}">
                  <a16:creationId xmlns:a16="http://schemas.microsoft.com/office/drawing/2014/main" id="{9F00D428-2699-278C-D4D4-B6FD74B6AAF3}"/>
                </a:ext>
              </a:extLst>
            </p:cNvPr>
            <p:cNvSpPr/>
            <p:nvPr/>
          </p:nvSpPr>
          <p:spPr>
            <a:xfrm>
              <a:off x="2070301" y="338441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32" name="Rectangle 31">
              <a:extLst>
                <a:ext uri="{FF2B5EF4-FFF2-40B4-BE49-F238E27FC236}">
                  <a16:creationId xmlns:a16="http://schemas.microsoft.com/office/drawing/2014/main" id="{DC5550A9-210F-AB00-9F0E-3E7B78A0D62B}"/>
                </a:ext>
              </a:extLst>
            </p:cNvPr>
            <p:cNvSpPr/>
            <p:nvPr/>
          </p:nvSpPr>
          <p:spPr>
            <a:xfrm>
              <a:off x="2070300" y="441924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33" name="Rectangle 32">
              <a:extLst>
                <a:ext uri="{FF2B5EF4-FFF2-40B4-BE49-F238E27FC236}">
                  <a16:creationId xmlns:a16="http://schemas.microsoft.com/office/drawing/2014/main" id="{1B0C21C0-538E-38CF-6D72-D1034AF32CFA}"/>
                </a:ext>
              </a:extLst>
            </p:cNvPr>
            <p:cNvSpPr/>
            <p:nvPr/>
          </p:nvSpPr>
          <p:spPr>
            <a:xfrm>
              <a:off x="2070300" y="5458877"/>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34" name="Rectangle 33">
              <a:extLst>
                <a:ext uri="{FF2B5EF4-FFF2-40B4-BE49-F238E27FC236}">
                  <a16:creationId xmlns:a16="http://schemas.microsoft.com/office/drawing/2014/main" id="{A7CB1428-C092-73A3-8DD6-15B081B1077D}"/>
                </a:ext>
              </a:extLst>
            </p:cNvPr>
            <p:cNvSpPr/>
            <p:nvPr/>
          </p:nvSpPr>
          <p:spPr>
            <a:xfrm>
              <a:off x="2836817"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35" name="Rectangle 34">
              <a:extLst>
                <a:ext uri="{FF2B5EF4-FFF2-40B4-BE49-F238E27FC236}">
                  <a16:creationId xmlns:a16="http://schemas.microsoft.com/office/drawing/2014/main" id="{956F1849-1347-6691-A7CF-069446E2134A}"/>
                </a:ext>
              </a:extLst>
            </p:cNvPr>
            <p:cNvSpPr/>
            <p:nvPr/>
          </p:nvSpPr>
          <p:spPr>
            <a:xfrm>
              <a:off x="2836817"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36" name="Rectangle 35">
              <a:extLst>
                <a:ext uri="{FF2B5EF4-FFF2-40B4-BE49-F238E27FC236}">
                  <a16:creationId xmlns:a16="http://schemas.microsoft.com/office/drawing/2014/main" id="{64FED2BE-85EA-FBFE-BAC3-8192F881D250}"/>
                </a:ext>
              </a:extLst>
            </p:cNvPr>
            <p:cNvSpPr/>
            <p:nvPr/>
          </p:nvSpPr>
          <p:spPr>
            <a:xfrm>
              <a:off x="2836816"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37" name="Rectangle 36">
              <a:extLst>
                <a:ext uri="{FF2B5EF4-FFF2-40B4-BE49-F238E27FC236}">
                  <a16:creationId xmlns:a16="http://schemas.microsoft.com/office/drawing/2014/main" id="{658B8897-D63A-64A3-65B9-A798AF92774A}"/>
                </a:ext>
              </a:extLst>
            </p:cNvPr>
            <p:cNvSpPr/>
            <p:nvPr/>
          </p:nvSpPr>
          <p:spPr>
            <a:xfrm>
              <a:off x="2836815"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38" name="Rectangle 37">
              <a:extLst>
                <a:ext uri="{FF2B5EF4-FFF2-40B4-BE49-F238E27FC236}">
                  <a16:creationId xmlns:a16="http://schemas.microsoft.com/office/drawing/2014/main" id="{F7459C6E-011A-F19E-A577-CA1DC09B73A0}"/>
                </a:ext>
              </a:extLst>
            </p:cNvPr>
            <p:cNvSpPr/>
            <p:nvPr/>
          </p:nvSpPr>
          <p:spPr>
            <a:xfrm>
              <a:off x="2836815"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39" name="Rectangle 38">
              <a:extLst>
                <a:ext uri="{FF2B5EF4-FFF2-40B4-BE49-F238E27FC236}">
                  <a16:creationId xmlns:a16="http://schemas.microsoft.com/office/drawing/2014/main" id="{CC18C738-51E8-88C8-44F8-88797D294E11}"/>
                </a:ext>
              </a:extLst>
            </p:cNvPr>
            <p:cNvSpPr/>
            <p:nvPr/>
          </p:nvSpPr>
          <p:spPr>
            <a:xfrm>
              <a:off x="2070300" y="1578769"/>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Old Products </a:t>
              </a:r>
            </a:p>
          </p:txBody>
        </p:sp>
        <p:sp>
          <p:nvSpPr>
            <p:cNvPr id="40" name="Rectangle 39">
              <a:extLst>
                <a:ext uri="{FF2B5EF4-FFF2-40B4-BE49-F238E27FC236}">
                  <a16:creationId xmlns:a16="http://schemas.microsoft.com/office/drawing/2014/main" id="{5AB2DFF3-F2B9-E1A6-9523-EA4266A6B5A8}"/>
                </a:ext>
              </a:extLst>
            </p:cNvPr>
            <p:cNvSpPr/>
            <p:nvPr/>
          </p:nvSpPr>
          <p:spPr>
            <a:xfrm>
              <a:off x="2836815"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New Products </a:t>
              </a:r>
            </a:p>
          </p:txBody>
        </p:sp>
        <p:sp>
          <p:nvSpPr>
            <p:cNvPr id="41" name="Rectangle 40">
              <a:extLst>
                <a:ext uri="{FF2B5EF4-FFF2-40B4-BE49-F238E27FC236}">
                  <a16:creationId xmlns:a16="http://schemas.microsoft.com/office/drawing/2014/main" id="{3E6FC2CF-C4A9-842F-5F53-29294CF935D0}"/>
                </a:ext>
              </a:extLst>
            </p:cNvPr>
            <p:cNvSpPr/>
            <p:nvPr/>
          </p:nvSpPr>
          <p:spPr>
            <a:xfrm>
              <a:off x="6128102" y="1957997"/>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2" name="Rectangle 41">
              <a:extLst>
                <a:ext uri="{FF2B5EF4-FFF2-40B4-BE49-F238E27FC236}">
                  <a16:creationId xmlns:a16="http://schemas.microsoft.com/office/drawing/2014/main" id="{40D9816A-519F-E97E-1575-CC72D6675310}"/>
                </a:ext>
              </a:extLst>
            </p:cNvPr>
            <p:cNvSpPr/>
            <p:nvPr/>
          </p:nvSpPr>
          <p:spPr>
            <a:xfrm>
              <a:off x="6128102" y="233403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3" name="Rectangle 42">
              <a:extLst>
                <a:ext uri="{FF2B5EF4-FFF2-40B4-BE49-F238E27FC236}">
                  <a16:creationId xmlns:a16="http://schemas.microsoft.com/office/drawing/2014/main" id="{BC931247-31B6-5824-8816-FB8C0D332A45}"/>
                </a:ext>
              </a:extLst>
            </p:cNvPr>
            <p:cNvSpPr/>
            <p:nvPr/>
          </p:nvSpPr>
          <p:spPr>
            <a:xfrm>
              <a:off x="6128101" y="338441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4" name="Rectangle 43">
              <a:extLst>
                <a:ext uri="{FF2B5EF4-FFF2-40B4-BE49-F238E27FC236}">
                  <a16:creationId xmlns:a16="http://schemas.microsoft.com/office/drawing/2014/main" id="{CEAC4E6D-B293-E692-3DAF-C54E37D8B1E6}"/>
                </a:ext>
              </a:extLst>
            </p:cNvPr>
            <p:cNvSpPr/>
            <p:nvPr/>
          </p:nvSpPr>
          <p:spPr>
            <a:xfrm>
              <a:off x="6128100" y="441924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45" name="Rectangle 44">
              <a:extLst>
                <a:ext uri="{FF2B5EF4-FFF2-40B4-BE49-F238E27FC236}">
                  <a16:creationId xmlns:a16="http://schemas.microsoft.com/office/drawing/2014/main" id="{E006FB0E-D9F1-2DFA-BD1F-6B5E38748006}"/>
                </a:ext>
              </a:extLst>
            </p:cNvPr>
            <p:cNvSpPr/>
            <p:nvPr/>
          </p:nvSpPr>
          <p:spPr>
            <a:xfrm>
              <a:off x="6128100" y="5458877"/>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46" name="Rectangle 45">
              <a:extLst>
                <a:ext uri="{FF2B5EF4-FFF2-40B4-BE49-F238E27FC236}">
                  <a16:creationId xmlns:a16="http://schemas.microsoft.com/office/drawing/2014/main" id="{8C642480-47F2-3EC1-F8D8-156BBB48CF33}"/>
                </a:ext>
              </a:extLst>
            </p:cNvPr>
            <p:cNvSpPr/>
            <p:nvPr/>
          </p:nvSpPr>
          <p:spPr>
            <a:xfrm>
              <a:off x="6894617"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7" name="Rectangle 46">
              <a:extLst>
                <a:ext uri="{FF2B5EF4-FFF2-40B4-BE49-F238E27FC236}">
                  <a16:creationId xmlns:a16="http://schemas.microsoft.com/office/drawing/2014/main" id="{41F4D0CA-9083-B971-97E8-0501E3BB201C}"/>
                </a:ext>
              </a:extLst>
            </p:cNvPr>
            <p:cNvSpPr/>
            <p:nvPr/>
          </p:nvSpPr>
          <p:spPr>
            <a:xfrm>
              <a:off x="6894617"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8" name="Rectangle 47">
              <a:extLst>
                <a:ext uri="{FF2B5EF4-FFF2-40B4-BE49-F238E27FC236}">
                  <a16:creationId xmlns:a16="http://schemas.microsoft.com/office/drawing/2014/main" id="{A721FD44-C923-E3E6-B9A4-70C4400CF5C9}"/>
                </a:ext>
              </a:extLst>
            </p:cNvPr>
            <p:cNvSpPr/>
            <p:nvPr/>
          </p:nvSpPr>
          <p:spPr>
            <a:xfrm>
              <a:off x="6894616"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9" name="Rectangle 48">
              <a:extLst>
                <a:ext uri="{FF2B5EF4-FFF2-40B4-BE49-F238E27FC236}">
                  <a16:creationId xmlns:a16="http://schemas.microsoft.com/office/drawing/2014/main" id="{068EEA03-E92F-D31F-4D66-E7915BAC441E}"/>
                </a:ext>
              </a:extLst>
            </p:cNvPr>
            <p:cNvSpPr/>
            <p:nvPr/>
          </p:nvSpPr>
          <p:spPr>
            <a:xfrm>
              <a:off x="6894615"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50" name="Rectangle 49">
              <a:extLst>
                <a:ext uri="{FF2B5EF4-FFF2-40B4-BE49-F238E27FC236}">
                  <a16:creationId xmlns:a16="http://schemas.microsoft.com/office/drawing/2014/main" id="{9B49F51B-B07E-3CF9-737B-545ACA03CA1B}"/>
                </a:ext>
              </a:extLst>
            </p:cNvPr>
            <p:cNvSpPr/>
            <p:nvPr/>
          </p:nvSpPr>
          <p:spPr>
            <a:xfrm>
              <a:off x="6894615"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51" name="Rectangle 50">
              <a:extLst>
                <a:ext uri="{FF2B5EF4-FFF2-40B4-BE49-F238E27FC236}">
                  <a16:creationId xmlns:a16="http://schemas.microsoft.com/office/drawing/2014/main" id="{065813AC-6B34-A0C4-CFAA-4BFB41460A9A}"/>
                </a:ext>
              </a:extLst>
            </p:cNvPr>
            <p:cNvSpPr/>
            <p:nvPr/>
          </p:nvSpPr>
          <p:spPr>
            <a:xfrm>
              <a:off x="6128100" y="1578769"/>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Regular</a:t>
              </a:r>
            </a:p>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Products </a:t>
              </a:r>
            </a:p>
          </p:txBody>
        </p:sp>
        <p:sp>
          <p:nvSpPr>
            <p:cNvPr id="52" name="Rectangle 51">
              <a:extLst>
                <a:ext uri="{FF2B5EF4-FFF2-40B4-BE49-F238E27FC236}">
                  <a16:creationId xmlns:a16="http://schemas.microsoft.com/office/drawing/2014/main" id="{D17BE52E-1CBD-60C6-95FC-58C5CC08D2E0}"/>
                </a:ext>
              </a:extLst>
            </p:cNvPr>
            <p:cNvSpPr/>
            <p:nvPr/>
          </p:nvSpPr>
          <p:spPr>
            <a:xfrm>
              <a:off x="6894615"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Tenders </a:t>
              </a:r>
            </a:p>
          </p:txBody>
        </p:sp>
        <p:pic>
          <p:nvPicPr>
            <p:cNvPr id="56" name="Graphic 55" descr="Paperclip with solid fill">
              <a:extLst>
                <a:ext uri="{FF2B5EF4-FFF2-40B4-BE49-F238E27FC236}">
                  <a16:creationId xmlns:a16="http://schemas.microsoft.com/office/drawing/2014/main" id="{59794AF8-2C1D-E7F2-2D05-BB7FD81241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8425" y="1117912"/>
              <a:ext cx="485917" cy="485917"/>
            </a:xfrm>
            <a:prstGeom prst="rect">
              <a:avLst/>
            </a:prstGeom>
          </p:spPr>
        </p:pic>
        <p:pic>
          <p:nvPicPr>
            <p:cNvPr id="61" name="Graphic 60" descr="Paperclip with solid fill">
              <a:extLst>
                <a:ext uri="{FF2B5EF4-FFF2-40B4-BE49-F238E27FC236}">
                  <a16:creationId xmlns:a16="http://schemas.microsoft.com/office/drawing/2014/main" id="{F00D52C0-B622-962C-D4C0-ABAD4AEF9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9744" y="1083521"/>
              <a:ext cx="485917" cy="485917"/>
            </a:xfrm>
            <a:prstGeom prst="rect">
              <a:avLst/>
            </a:prstGeom>
          </p:spPr>
        </p:pic>
        <p:pic>
          <p:nvPicPr>
            <p:cNvPr id="62" name="Graphic 61" descr="Paperclip with solid fill">
              <a:extLst>
                <a:ext uri="{FF2B5EF4-FFF2-40B4-BE49-F238E27FC236}">
                  <a16:creationId xmlns:a16="http://schemas.microsoft.com/office/drawing/2014/main" id="{ACEDC80A-77E4-4BCE-E994-F92E5E6366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7596" y="1113844"/>
              <a:ext cx="485917" cy="485917"/>
            </a:xfrm>
            <a:prstGeom prst="rect">
              <a:avLst/>
            </a:prstGeom>
          </p:spPr>
        </p:pic>
        <p:sp>
          <p:nvSpPr>
            <p:cNvPr id="64" name="Rectangle 63">
              <a:extLst>
                <a:ext uri="{FF2B5EF4-FFF2-40B4-BE49-F238E27FC236}">
                  <a16:creationId xmlns:a16="http://schemas.microsoft.com/office/drawing/2014/main" id="{22549D33-FECE-1648-E15B-2E58BBBB118C}"/>
                </a:ext>
              </a:extLst>
            </p:cNvPr>
            <p:cNvSpPr/>
            <p:nvPr/>
          </p:nvSpPr>
          <p:spPr>
            <a:xfrm>
              <a:off x="7736061" y="1954134"/>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65" name="Rectangle 64">
              <a:extLst>
                <a:ext uri="{FF2B5EF4-FFF2-40B4-BE49-F238E27FC236}">
                  <a16:creationId xmlns:a16="http://schemas.microsoft.com/office/drawing/2014/main" id="{207FD65D-8DE5-ACB7-451F-FAF3E4C670D7}"/>
                </a:ext>
              </a:extLst>
            </p:cNvPr>
            <p:cNvSpPr/>
            <p:nvPr/>
          </p:nvSpPr>
          <p:spPr>
            <a:xfrm>
              <a:off x="7736061" y="2330169"/>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66" name="Rectangle 65">
              <a:extLst>
                <a:ext uri="{FF2B5EF4-FFF2-40B4-BE49-F238E27FC236}">
                  <a16:creationId xmlns:a16="http://schemas.microsoft.com/office/drawing/2014/main" id="{399C9819-7FFC-D4DD-3807-E459BDEF37B4}"/>
                </a:ext>
              </a:extLst>
            </p:cNvPr>
            <p:cNvSpPr/>
            <p:nvPr/>
          </p:nvSpPr>
          <p:spPr>
            <a:xfrm>
              <a:off x="7736060" y="3380549"/>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67" name="Rectangle 66">
              <a:extLst>
                <a:ext uri="{FF2B5EF4-FFF2-40B4-BE49-F238E27FC236}">
                  <a16:creationId xmlns:a16="http://schemas.microsoft.com/office/drawing/2014/main" id="{DF6C8CF1-5B0C-9F36-2FC2-D45144F32D2F}"/>
                </a:ext>
              </a:extLst>
            </p:cNvPr>
            <p:cNvSpPr/>
            <p:nvPr/>
          </p:nvSpPr>
          <p:spPr>
            <a:xfrm>
              <a:off x="7736059" y="4415378"/>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68" name="Rectangle 67">
              <a:extLst>
                <a:ext uri="{FF2B5EF4-FFF2-40B4-BE49-F238E27FC236}">
                  <a16:creationId xmlns:a16="http://schemas.microsoft.com/office/drawing/2014/main" id="{4C5CFA7A-4581-A984-AAFC-85EF807AA852}"/>
                </a:ext>
              </a:extLst>
            </p:cNvPr>
            <p:cNvSpPr/>
            <p:nvPr/>
          </p:nvSpPr>
          <p:spPr>
            <a:xfrm>
              <a:off x="7736059" y="5455014"/>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69" name="Rectangle 68">
              <a:extLst>
                <a:ext uri="{FF2B5EF4-FFF2-40B4-BE49-F238E27FC236}">
                  <a16:creationId xmlns:a16="http://schemas.microsoft.com/office/drawing/2014/main" id="{92A4BDD1-4988-351A-3D6B-838705643B99}"/>
                </a:ext>
              </a:extLst>
            </p:cNvPr>
            <p:cNvSpPr/>
            <p:nvPr/>
          </p:nvSpPr>
          <p:spPr>
            <a:xfrm>
              <a:off x="8502576" y="1956376"/>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70" name="Rectangle 69">
              <a:extLst>
                <a:ext uri="{FF2B5EF4-FFF2-40B4-BE49-F238E27FC236}">
                  <a16:creationId xmlns:a16="http://schemas.microsoft.com/office/drawing/2014/main" id="{496E870F-0C1A-195A-59D6-F9990A14FA6C}"/>
                </a:ext>
              </a:extLst>
            </p:cNvPr>
            <p:cNvSpPr/>
            <p:nvPr/>
          </p:nvSpPr>
          <p:spPr>
            <a:xfrm>
              <a:off x="8502576" y="233241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71" name="Rectangle 70">
              <a:extLst>
                <a:ext uri="{FF2B5EF4-FFF2-40B4-BE49-F238E27FC236}">
                  <a16:creationId xmlns:a16="http://schemas.microsoft.com/office/drawing/2014/main" id="{F1412736-03EF-1CC1-4CA8-C7163FE5589D}"/>
                </a:ext>
              </a:extLst>
            </p:cNvPr>
            <p:cNvSpPr/>
            <p:nvPr/>
          </p:nvSpPr>
          <p:spPr>
            <a:xfrm>
              <a:off x="8502575" y="338279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72" name="Rectangle 71">
              <a:extLst>
                <a:ext uri="{FF2B5EF4-FFF2-40B4-BE49-F238E27FC236}">
                  <a16:creationId xmlns:a16="http://schemas.microsoft.com/office/drawing/2014/main" id="{EE203F21-68D2-D46C-8FE3-026229C3E27D}"/>
                </a:ext>
              </a:extLst>
            </p:cNvPr>
            <p:cNvSpPr/>
            <p:nvPr/>
          </p:nvSpPr>
          <p:spPr>
            <a:xfrm>
              <a:off x="8502574" y="4417620"/>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73" name="Rectangle 72">
              <a:extLst>
                <a:ext uri="{FF2B5EF4-FFF2-40B4-BE49-F238E27FC236}">
                  <a16:creationId xmlns:a16="http://schemas.microsoft.com/office/drawing/2014/main" id="{8823363B-B5EE-8275-A371-820E95C2025F}"/>
                </a:ext>
              </a:extLst>
            </p:cNvPr>
            <p:cNvSpPr/>
            <p:nvPr/>
          </p:nvSpPr>
          <p:spPr>
            <a:xfrm>
              <a:off x="8502574" y="5457256"/>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74" name="Rectangle 73">
              <a:extLst>
                <a:ext uri="{FF2B5EF4-FFF2-40B4-BE49-F238E27FC236}">
                  <a16:creationId xmlns:a16="http://schemas.microsoft.com/office/drawing/2014/main" id="{D8E0DE33-9CBE-0675-3851-A842C672CAFE}"/>
                </a:ext>
              </a:extLst>
            </p:cNvPr>
            <p:cNvSpPr/>
            <p:nvPr/>
          </p:nvSpPr>
          <p:spPr>
            <a:xfrm>
              <a:off x="7736059" y="1574906"/>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Old Customers </a:t>
              </a:r>
            </a:p>
          </p:txBody>
        </p:sp>
        <p:sp>
          <p:nvSpPr>
            <p:cNvPr id="75" name="Rectangle 74">
              <a:extLst>
                <a:ext uri="{FF2B5EF4-FFF2-40B4-BE49-F238E27FC236}">
                  <a16:creationId xmlns:a16="http://schemas.microsoft.com/office/drawing/2014/main" id="{04E79035-E8DC-B12A-C49F-8A8249E79CC7}"/>
                </a:ext>
              </a:extLst>
            </p:cNvPr>
            <p:cNvSpPr/>
            <p:nvPr/>
          </p:nvSpPr>
          <p:spPr>
            <a:xfrm>
              <a:off x="8502574" y="1577148"/>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New Customers  </a:t>
              </a:r>
            </a:p>
          </p:txBody>
        </p:sp>
        <p:pic>
          <p:nvPicPr>
            <p:cNvPr id="76" name="Graphic 75" descr="Paperclip with solid fill">
              <a:extLst>
                <a:ext uri="{FF2B5EF4-FFF2-40B4-BE49-F238E27FC236}">
                  <a16:creationId xmlns:a16="http://schemas.microsoft.com/office/drawing/2014/main" id="{9B01E64F-0EDF-61DF-4AA5-C826AFFD8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5555" y="1109981"/>
              <a:ext cx="485917" cy="485917"/>
            </a:xfrm>
            <a:prstGeom prst="rect">
              <a:avLst/>
            </a:prstGeom>
          </p:spPr>
        </p:pic>
      </p:grpSp>
      <p:pic>
        <p:nvPicPr>
          <p:cNvPr id="55" name="Graphic 54" descr="Magnifying glass outline">
            <a:extLst>
              <a:ext uri="{FF2B5EF4-FFF2-40B4-BE49-F238E27FC236}">
                <a16:creationId xmlns:a16="http://schemas.microsoft.com/office/drawing/2014/main" id="{26BAA5F1-262B-23FF-316C-1043A1500A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30" y="0"/>
            <a:ext cx="1610139" cy="1610139"/>
          </a:xfrm>
          <a:prstGeom prst="rect">
            <a:avLst/>
          </a:prstGeom>
        </p:spPr>
      </p:pic>
    </p:spTree>
    <p:extLst>
      <p:ext uri="{BB962C8B-B14F-4D97-AF65-F5344CB8AC3E}">
        <p14:creationId xmlns:p14="http://schemas.microsoft.com/office/powerpoint/2010/main" val="155531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eople Discuss About Graphs and Rates Stock Photo">
            <a:extLst>
              <a:ext uri="{FF2B5EF4-FFF2-40B4-BE49-F238E27FC236}">
                <a16:creationId xmlns:a16="http://schemas.microsoft.com/office/drawing/2014/main" id="{AACF4856-4B4F-7DF4-F480-456C99934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516" y="1436652"/>
            <a:ext cx="6477459" cy="3838551"/>
          </a:xfrm>
          <a:prstGeom prst="rect">
            <a:avLst/>
          </a:prstGeom>
          <a:noFill/>
          <a:ln>
            <a:noFill/>
          </a:ln>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6 – Account Profitability.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30CF59AA-E547-5FBA-F8AD-890FEFAA1052}"/>
              </a:ext>
            </a:extLst>
          </p:cNvPr>
          <p:cNvGrpSpPr/>
          <p:nvPr/>
        </p:nvGrpSpPr>
        <p:grpSpPr>
          <a:xfrm>
            <a:off x="5198733" y="4223427"/>
            <a:ext cx="1055370" cy="1055370"/>
            <a:chOff x="7108613" y="4124330"/>
            <a:chExt cx="1055370" cy="1055370"/>
          </a:xfrm>
        </p:grpSpPr>
        <p:sp>
          <p:nvSpPr>
            <p:cNvPr id="3" name="Oval 2">
              <a:extLst>
                <a:ext uri="{FF2B5EF4-FFF2-40B4-BE49-F238E27FC236}">
                  <a16:creationId xmlns:a16="http://schemas.microsoft.com/office/drawing/2014/main" id="{9DE46935-1D87-7C61-6B3D-87F471408AF9}"/>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C2F84B5E-1FF9-860D-D85F-5FB31FAF0228}"/>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9488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22452" y="2178255"/>
            <a:ext cx="4697771" cy="169475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2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u="none" strike="noStrike" baseline="0" dirty="0">
                <a:latin typeface="Lato Light" panose="020F0502020204030203" pitchFamily="34" charset="0"/>
                <a:ea typeface="Lato Light" panose="020F0502020204030203" pitchFamily="34" charset="0"/>
                <a:cs typeface="Lato Light" panose="020F0502020204030203" pitchFamily="34" charset="0"/>
              </a:rPr>
              <a:t>Customer lifetime value is the dollar value of a customer relationship based on the present value of the projected future cash flows from the customer relationship.</a:t>
            </a:r>
          </a:p>
          <a:p>
            <a:pPr algn="l"/>
            <a:r>
              <a:rPr lang="en-GB" sz="1200" b="0" u="none" strike="noStrike" baseline="0" dirty="0">
                <a:latin typeface="Lato Light" panose="020F0502020204030203" pitchFamily="34" charset="0"/>
                <a:ea typeface="Lato Light" panose="020F0502020204030203" pitchFamily="34" charset="0"/>
                <a:cs typeface="Lato Light" panose="020F0502020204030203" pitchFamily="34" charset="0"/>
              </a:rPr>
              <a:t>When margins and retention rates are constant, the following formula can be used to calculate the lifetime value of a customer relationship</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36409"/>
              <a:ext cx="5322266" cy="400110"/>
            </a:xfrm>
            <a:prstGeom prst="rect">
              <a:avLst/>
            </a:prstGeom>
            <a:noFill/>
            <a:ln>
              <a:noFill/>
            </a:ln>
          </p:spPr>
          <p:txBody>
            <a:bodyPr wrap="square" rtlCol="0" anchor="b" anchorCtr="0">
              <a:spAutoFit/>
            </a:bodyPr>
            <a:lstStyle/>
            <a:p>
              <a:pPr algn="ctr"/>
              <a:r>
                <a:rPr lang="en-US"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149459"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Customer Lifetime Value</a:t>
              </a:r>
            </a:p>
          </p:txBody>
        </p:sp>
      </p:grpSp>
      <p:sp>
        <p:nvSpPr>
          <p:cNvPr id="28" name="Rectangle 27">
            <a:extLst>
              <a:ext uri="{FF2B5EF4-FFF2-40B4-BE49-F238E27FC236}">
                <a16:creationId xmlns:a16="http://schemas.microsoft.com/office/drawing/2014/main" id="{A77BBAED-4097-4D66-88DC-A0C748AF6E21}"/>
              </a:ext>
            </a:extLst>
          </p:cNvPr>
          <p:cNvSpPr/>
          <p:nvPr/>
        </p:nvSpPr>
        <p:spPr>
          <a:xfrm>
            <a:off x="7530045" y="2814631"/>
            <a:ext cx="4168158"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Retention rate %</a:t>
            </a:r>
          </a:p>
        </p:txBody>
      </p:sp>
      <p:sp>
        <p:nvSpPr>
          <p:cNvPr id="21" name="TextBox 20">
            <a:extLst>
              <a:ext uri="{FF2B5EF4-FFF2-40B4-BE49-F238E27FC236}">
                <a16:creationId xmlns:a16="http://schemas.microsoft.com/office/drawing/2014/main" id="{51E2B1AD-CDD6-4D06-989B-0813819330B7}"/>
              </a:ext>
            </a:extLst>
          </p:cNvPr>
          <p:cNvSpPr txBox="1"/>
          <p:nvPr/>
        </p:nvSpPr>
        <p:spPr>
          <a:xfrm>
            <a:off x="122452" y="4263560"/>
            <a:ext cx="4558909" cy="1214628"/>
          </a:xfrm>
          <a:prstGeom prst="rect">
            <a:avLst/>
          </a:prstGeom>
          <a:noFill/>
        </p:spPr>
        <p:txBody>
          <a:bodyPr wrap="square">
            <a:spAutoFit/>
          </a:bodyPr>
          <a:lstStyle/>
          <a:p>
            <a:pPr defTabSz="1087636">
              <a:lnSpc>
                <a:spcPct val="120000"/>
              </a:lnSpc>
              <a:spcBef>
                <a:spcPct val="20000"/>
              </a:spcBef>
            </a:pPr>
            <a:r>
              <a:rPr lang="en-GB"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Customer lifetime value (CLV) is an important concept in that it encourages firms to shift their focus from quarterly profits to the long-term health of their customer relationships.</a:t>
            </a:r>
          </a:p>
          <a:p>
            <a:pPr defTabSz="1087636">
              <a:lnSpc>
                <a:spcPct val="120000"/>
              </a:lnSpc>
              <a:spcBef>
                <a:spcPct val="20000"/>
              </a:spcBef>
            </a:pPr>
            <a:r>
              <a:rPr lang="en-GB"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Customer lifetime value is an important number because it represents an upper limit on spending to acquire new customers.</a:t>
            </a:r>
          </a:p>
        </p:txBody>
      </p:sp>
      <p:sp>
        <p:nvSpPr>
          <p:cNvPr id="25" name="TextBox 24">
            <a:extLst>
              <a:ext uri="{FF2B5EF4-FFF2-40B4-BE49-F238E27FC236}">
                <a16:creationId xmlns:a16="http://schemas.microsoft.com/office/drawing/2014/main" id="{4B335398-678C-4A6A-8110-A4D347FCC56C}"/>
              </a:ext>
            </a:extLst>
          </p:cNvPr>
          <p:cNvSpPr txBox="1"/>
          <p:nvPr/>
        </p:nvSpPr>
        <p:spPr>
          <a:xfrm>
            <a:off x="5916778" y="4280265"/>
            <a:ext cx="4558909" cy="1229311"/>
          </a:xfrm>
          <a:prstGeom prst="rect">
            <a:avLst/>
          </a:prstGeom>
          <a:noFill/>
        </p:spPr>
        <p:txBody>
          <a:bodyPr wrap="square">
            <a:spAutoFit/>
          </a:bodyPr>
          <a:lstStyle/>
          <a:p>
            <a:pPr defTabSz="1087636">
              <a:lnSpc>
                <a:spcPct val="120000"/>
              </a:lnSpc>
              <a:spcBef>
                <a:spcPct val="20000"/>
              </a:spcBef>
            </a:pPr>
            <a:r>
              <a:rPr lang="en-GB" sz="1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3 parameters of CLV </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Constant margin after deducting variable costs</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Constant retention probability per period </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Discount rate  </a:t>
            </a:r>
          </a:p>
        </p:txBody>
      </p:sp>
      <p:sp>
        <p:nvSpPr>
          <p:cNvPr id="32" name="TextBox 31">
            <a:extLst>
              <a:ext uri="{FF2B5EF4-FFF2-40B4-BE49-F238E27FC236}">
                <a16:creationId xmlns:a16="http://schemas.microsoft.com/office/drawing/2014/main" id="{17FEA6F8-609C-4C32-B694-D40D91B18BDD}"/>
              </a:ext>
            </a:extLst>
          </p:cNvPr>
          <p:cNvSpPr txBox="1"/>
          <p:nvPr/>
        </p:nvSpPr>
        <p:spPr>
          <a:xfrm>
            <a:off x="8553430" y="5302880"/>
            <a:ext cx="1579170" cy="307777"/>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Margin $ X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cxnSp>
        <p:nvCxnSpPr>
          <p:cNvPr id="34" name="Straight Connector 33">
            <a:extLst>
              <a:ext uri="{FF2B5EF4-FFF2-40B4-BE49-F238E27FC236}">
                <a16:creationId xmlns:a16="http://schemas.microsoft.com/office/drawing/2014/main" id="{15D4A357-E143-41F2-937A-07112E7F0D62}"/>
              </a:ext>
            </a:extLst>
          </p:cNvPr>
          <p:cNvCxnSpPr>
            <a:cxnSpLocks/>
          </p:cNvCxnSpPr>
          <p:nvPr/>
        </p:nvCxnSpPr>
        <p:spPr>
          <a:xfrm>
            <a:off x="9614123" y="5448423"/>
            <a:ext cx="2601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1723F2-C2A7-4F85-8443-A63091A67D99}"/>
              </a:ext>
            </a:extLst>
          </p:cNvPr>
          <p:cNvSpPr/>
          <p:nvPr/>
        </p:nvSpPr>
        <p:spPr>
          <a:xfrm>
            <a:off x="5227486" y="3085251"/>
            <a:ext cx="1786538"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Margin $</a:t>
            </a:r>
          </a:p>
        </p:txBody>
      </p:sp>
      <p:sp>
        <p:nvSpPr>
          <p:cNvPr id="36" name="Rectangle 35">
            <a:extLst>
              <a:ext uri="{FF2B5EF4-FFF2-40B4-BE49-F238E27FC236}">
                <a16:creationId xmlns:a16="http://schemas.microsoft.com/office/drawing/2014/main" id="{73E455CD-6332-4125-A858-6BFDEB57F660}"/>
              </a:ext>
            </a:extLst>
          </p:cNvPr>
          <p:cNvSpPr/>
          <p:nvPr/>
        </p:nvSpPr>
        <p:spPr>
          <a:xfrm>
            <a:off x="7530045" y="3405742"/>
            <a:ext cx="4168156"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1+ Discount rate % - Retention Rate </a:t>
            </a:r>
          </a:p>
        </p:txBody>
      </p:sp>
      <p:sp>
        <p:nvSpPr>
          <p:cNvPr id="39" name="TextBox 38">
            <a:extLst>
              <a:ext uri="{FF2B5EF4-FFF2-40B4-BE49-F238E27FC236}">
                <a16:creationId xmlns:a16="http://schemas.microsoft.com/office/drawing/2014/main" id="{4E71F9FB-ED60-4DE2-85D1-B24FF45C817C}"/>
              </a:ext>
            </a:extLst>
          </p:cNvPr>
          <p:cNvSpPr txBox="1"/>
          <p:nvPr/>
        </p:nvSpPr>
        <p:spPr>
          <a:xfrm>
            <a:off x="7069536" y="3084631"/>
            <a:ext cx="369480" cy="540000"/>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algn="ctr" defTabSz="914217" fontAlgn="auto">
              <a:lnSpc>
                <a:spcPct val="100000"/>
              </a:lnSpc>
              <a:spcBef>
                <a:spcPts val="0"/>
              </a:spcBef>
              <a:spcAft>
                <a:spcPts val="0"/>
              </a:spcAft>
              <a:buClrTx/>
              <a:buSzTx/>
              <a:buFontTx/>
              <a:buNone/>
              <a:tabLst/>
              <a:defRPr kumimoji="0" sz="1400" b="0" i="0" u="none" strike="noStrike" cap="none" spc="0" normalizeH="0" baseline="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defRPr>
            </a:lvl1pPr>
          </a:lstStyle>
          <a:p>
            <a:r>
              <a:rPr lang="en-US" sz="1600" b="1" dirty="0"/>
              <a:t>X</a:t>
            </a:r>
            <a:endParaRPr lang="en-GB" sz="1600" b="1" dirty="0"/>
          </a:p>
        </p:txBody>
      </p:sp>
      <p:sp>
        <p:nvSpPr>
          <p:cNvPr id="27" name="TextBox 26">
            <a:extLst>
              <a:ext uri="{FF2B5EF4-FFF2-40B4-BE49-F238E27FC236}">
                <a16:creationId xmlns:a16="http://schemas.microsoft.com/office/drawing/2014/main" id="{EA833861-B084-D6DE-1B48-3055730F844B}"/>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lato"/>
              </a:rPr>
              <a:t>Account Profitability </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Customer Lifetime Value.</a:t>
            </a:r>
          </a:p>
        </p:txBody>
      </p:sp>
      <p:sp>
        <p:nvSpPr>
          <p:cNvPr id="31" name="Footer Placeholder 3">
            <a:extLst>
              <a:ext uri="{FF2B5EF4-FFF2-40B4-BE49-F238E27FC236}">
                <a16:creationId xmlns:a16="http://schemas.microsoft.com/office/drawing/2014/main" id="{9CDA1B2B-04CD-AC8B-AB87-D5225DA22B01}"/>
              </a:ext>
            </a:extLst>
          </p:cNvPr>
          <p:cNvSpPr txBox="1">
            <a:spLocks/>
          </p:cNvSpPr>
          <p:nvPr/>
        </p:nvSpPr>
        <p:spPr>
          <a:xfrm>
            <a:off x="4191000" y="65087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www.upskilpro.com</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064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F27B5-29BD-55A1-88D4-6C5E62A8D4D9}"/>
              </a:ext>
            </a:extLst>
          </p:cNvPr>
          <p:cNvSpPr txBox="1"/>
          <p:nvPr/>
        </p:nvSpPr>
        <p:spPr>
          <a:xfrm>
            <a:off x="5388416" y="2861257"/>
            <a:ext cx="6097554" cy="1384995"/>
          </a:xfrm>
          <a:prstGeom prst="rect">
            <a:avLst/>
          </a:prstGeom>
          <a:noFill/>
        </p:spPr>
        <p:txBody>
          <a:bodyPr wrap="square">
            <a:spAutoFit/>
          </a:bodyPr>
          <a:lstStyle/>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Marketing knowledge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(skills, systems and information)</a:t>
            </a:r>
          </a:p>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Brands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(strong brands often earn premium prices and can be enduring case generators)</a:t>
            </a:r>
          </a:p>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Customer loyalty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(loyal customers buy more, are cheaper to serve, are less price sensitive and refer new customers)</a:t>
            </a:r>
          </a:p>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Strategic relationships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(channel partners provide access to new products and markets).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aphicFrame>
        <p:nvGraphicFramePr>
          <p:cNvPr id="5" name="Diagram 4">
            <a:extLst>
              <a:ext uri="{FF2B5EF4-FFF2-40B4-BE49-F238E27FC236}">
                <a16:creationId xmlns:a16="http://schemas.microsoft.com/office/drawing/2014/main" id="{C8713B9D-667C-B57D-2162-27144D488D53}"/>
              </a:ext>
            </a:extLst>
          </p:cNvPr>
          <p:cNvGraphicFramePr/>
          <p:nvPr>
            <p:extLst>
              <p:ext uri="{D42A27DB-BD31-4B8C-83A1-F6EECF244321}">
                <p14:modId xmlns:p14="http://schemas.microsoft.com/office/powerpoint/2010/main" val="2239592334"/>
              </p:ext>
            </p:extLst>
          </p:nvPr>
        </p:nvGraphicFramePr>
        <p:xfrm>
          <a:off x="722605" y="1575662"/>
          <a:ext cx="4878872" cy="3479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953C478-E2A3-F8A6-2C5F-846EEECFAAE6}"/>
              </a:ext>
            </a:extLst>
          </p:cNvPr>
          <p:cNvSpPr txBox="1"/>
          <p:nvPr/>
        </p:nvSpPr>
        <p:spPr>
          <a:xfrm rot="17795762">
            <a:off x="-207193" y="3159807"/>
            <a:ext cx="4073764" cy="584775"/>
          </a:xfrm>
          <a:prstGeom prst="rect">
            <a:avLst/>
          </a:prstGeom>
          <a:noFill/>
        </p:spPr>
        <p:txBody>
          <a:bodyPr wrap="square" rtlCol="0">
            <a:spAutoFit/>
          </a:bodyPr>
          <a:lstStyle/>
          <a:p>
            <a:pPr algn="ctr"/>
            <a:r>
              <a:rPr lang="en-GB" sz="3200" dirty="0">
                <a:solidFill>
                  <a:schemeClr val="bg1"/>
                </a:solidFill>
                <a:latin typeface="Poppins" panose="00000500000000000000" pitchFamily="2" charset="0"/>
                <a:cs typeface="Poppins" panose="00000500000000000000" pitchFamily="2" charset="0"/>
              </a:rPr>
              <a:t>Marketing Assets</a:t>
            </a:r>
          </a:p>
        </p:txBody>
      </p:sp>
      <p:sp>
        <p:nvSpPr>
          <p:cNvPr id="7" name="TextBox 6">
            <a:extLst>
              <a:ext uri="{FF2B5EF4-FFF2-40B4-BE49-F238E27FC236}">
                <a16:creationId xmlns:a16="http://schemas.microsoft.com/office/drawing/2014/main" id="{C78BC23A-B29F-1728-B27E-D27784A7E36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8" name="Picture 7" descr="Logo&#10;&#10;Description automatically generated">
            <a:extLst>
              <a:ext uri="{FF2B5EF4-FFF2-40B4-BE49-F238E27FC236}">
                <a16:creationId xmlns:a16="http://schemas.microsoft.com/office/drawing/2014/main" id="{EA5CA7F6-7290-9667-934E-0A19AA4CF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2A5CD80F-DAAE-E64F-5421-BD6193F8D2D4}"/>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Rectangle: Rounded Corners 1">
            <a:extLst>
              <a:ext uri="{FF2B5EF4-FFF2-40B4-BE49-F238E27FC236}">
                <a16:creationId xmlns:a16="http://schemas.microsoft.com/office/drawing/2014/main" id="{13CD584B-7934-4686-D1D1-E69E96ED0111}"/>
              </a:ext>
            </a:extLst>
          </p:cNvPr>
          <p:cNvSpPr/>
          <p:nvPr/>
        </p:nvSpPr>
        <p:spPr>
          <a:xfrm>
            <a:off x="5446644" y="4870172"/>
            <a:ext cx="5963478" cy="14809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Marketing brands and customer loyalty play a role but it's the strategic relationships which evolve into larger chunks of the business and take on the dimension off strategic engagement involving various resources on both sides to deliver finished product to the customer that's why paretto’s rule often identify the 80/20 mix </a:t>
            </a:r>
          </a:p>
        </p:txBody>
      </p:sp>
      <p:pic>
        <p:nvPicPr>
          <p:cNvPr id="13" name="Picture 12" descr="A picture containing shape&#10;&#10;Description automatically generated">
            <a:extLst>
              <a:ext uri="{FF2B5EF4-FFF2-40B4-BE49-F238E27FC236}">
                <a16:creationId xmlns:a16="http://schemas.microsoft.com/office/drawing/2014/main" id="{393663CB-6182-16B4-518E-C83BBD247DA8}"/>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3949147" y="4713135"/>
            <a:ext cx="1995778" cy="1995778"/>
          </a:xfrm>
          <a:prstGeom prst="rect">
            <a:avLst/>
          </a:prstGeom>
        </p:spPr>
      </p:pic>
    </p:spTree>
    <p:extLst>
      <p:ext uri="{BB962C8B-B14F-4D97-AF65-F5344CB8AC3E}">
        <p14:creationId xmlns:p14="http://schemas.microsoft.com/office/powerpoint/2010/main" val="319598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Ways to measure risk and return </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sp>
        <p:nvSpPr>
          <p:cNvPr id="9" name="TextBox 8">
            <a:extLst>
              <a:ext uri="{FF2B5EF4-FFF2-40B4-BE49-F238E27FC236}">
                <a16:creationId xmlns:a16="http://schemas.microsoft.com/office/drawing/2014/main" id="{2C4BBF3C-9D16-BB3C-8E0C-8700E9908F4D}"/>
              </a:ext>
            </a:extLst>
          </p:cNvPr>
          <p:cNvSpPr txBox="1"/>
          <p:nvPr/>
        </p:nvSpPr>
        <p:spPr>
          <a:xfrm>
            <a:off x="697274" y="2514568"/>
            <a:ext cx="3240244" cy="1754326"/>
          </a:xfrm>
          <a:prstGeom prst="rect">
            <a:avLst/>
          </a:prstGeom>
          <a:solidFill>
            <a:schemeClr val="bg1">
              <a:lumMod val="95000"/>
            </a:schemeClr>
          </a:solidFill>
          <a:ln>
            <a:noFill/>
          </a:ln>
        </p:spPr>
        <p:txBody>
          <a:bodyPr wrap="square">
            <a:spAutoFit/>
          </a:bodyPr>
          <a:lstStyle/>
          <a:p>
            <a:pPr algn="l"/>
            <a:r>
              <a:rPr lang="en-GB" sz="1200" b="1" i="0" u="none" strike="noStrike" baseline="0" dirty="0">
                <a:latin typeface="Lato" panose="020F0502020204030203" pitchFamily="34" charset="0"/>
                <a:ea typeface="Lato" panose="020F0502020204030203" pitchFamily="34" charset="0"/>
                <a:cs typeface="Lato" panose="020F0502020204030203" pitchFamily="34" charset="0"/>
              </a:rPr>
              <a:t>Working out FCF in KAM delivers benefits </a:t>
            </a:r>
          </a:p>
          <a:p>
            <a:pPr algn="l"/>
            <a:endParaRPr lang="en-GB" sz="120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i="0" u="none" strike="noStrike" baseline="0" dirty="0">
                <a:latin typeface="Lato" panose="020F0502020204030203" pitchFamily="34" charset="0"/>
                <a:ea typeface="Lato" panose="020F0502020204030203" pitchFamily="34" charset="0"/>
                <a:cs typeface="Lato" panose="020F0502020204030203" pitchFamily="34" charset="0"/>
              </a:rPr>
              <a:t>Allows you to decide which customer to keep and release </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Allows you to decide on terms to trade</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Focuses attention on strategic decisions on resource allocation</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Focuses on pricing decisions</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Better prepares you for negotiations</a:t>
            </a:r>
            <a:endParaRPr lang="en-GB" sz="700" dirty="0">
              <a:latin typeface="Lato" panose="020F0502020204030203" pitchFamily="34" charset="0"/>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91046647-9AE0-7CDE-C64E-6802CAEA4ACF}"/>
              </a:ext>
            </a:extLst>
          </p:cNvPr>
          <p:cNvSpPr txBox="1"/>
          <p:nvPr/>
        </p:nvSpPr>
        <p:spPr>
          <a:xfrm>
            <a:off x="4892844" y="2200193"/>
            <a:ext cx="5952341" cy="2308324"/>
          </a:xfrm>
          <a:prstGeom prst="rect">
            <a:avLst/>
          </a:prstGeom>
          <a:solidFill>
            <a:schemeClr val="bg1">
              <a:lumMod val="95000"/>
            </a:schemeClr>
          </a:solidFill>
          <a:ln>
            <a:noFill/>
          </a:ln>
        </p:spPr>
        <p:txBody>
          <a:bodyPr wrap="square">
            <a:spAutoFit/>
          </a:bodyPr>
          <a:lstStyle/>
          <a:p>
            <a:pPr algn="ctr"/>
            <a:r>
              <a:rPr lang="en-GB" sz="1200" b="1" i="0" u="none" strike="noStrike" baseline="0" dirty="0">
                <a:latin typeface="Lato" panose="020F0502020204030203" pitchFamily="34" charset="0"/>
                <a:ea typeface="Lato" panose="020F0502020204030203" pitchFamily="34" charset="0"/>
                <a:cs typeface="Lato" panose="020F0502020204030203" pitchFamily="34" charset="0"/>
              </a:rPr>
              <a:t>Relevant questions for customer evaluation </a:t>
            </a:r>
          </a:p>
          <a:p>
            <a:pPr marL="171450" indent="-171450" algn="l">
              <a:buFont typeface="Arial" panose="020B0604020202020204" pitchFamily="34" charset="0"/>
              <a:buChar char="•"/>
            </a:pPr>
            <a:endParaRPr lang="en-GB" sz="120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Annual customer purchases?</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Focus on direct costs of the products </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Is the business predictable or seasonal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 is </a:t>
            </a:r>
            <a:r>
              <a:rPr lang="en-GB" sz="1200" dirty="0">
                <a:latin typeface="Lato" panose="020F0502020204030203" pitchFamily="34" charset="0"/>
                <a:ea typeface="Lato" panose="020F0502020204030203" pitchFamily="34" charset="0"/>
                <a:cs typeface="Lato" panose="020F0502020204030203" pitchFamily="34" charset="0"/>
              </a:rPr>
              <a:t>the</a:t>
            </a: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 order placement quantity per year</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What is the order size per average order and annualized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a:t>
            </a:r>
            <a:r>
              <a:rPr lang="en-GB" sz="1200" dirty="0">
                <a:latin typeface="Lato" panose="020F0502020204030203" pitchFamily="34" charset="0"/>
                <a:ea typeface="Lato" panose="020F0502020204030203" pitchFamily="34" charset="0"/>
                <a:cs typeface="Lato" panose="020F0502020204030203" pitchFamily="34" charset="0"/>
              </a:rPr>
              <a:t> is the number of sales visits required per year to service this account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How many credit notes per year </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How many invoices per year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 is the</a:t>
            </a:r>
            <a:r>
              <a:rPr lang="en-GB" sz="1200" dirty="0">
                <a:latin typeface="Lato" panose="020F0502020204030203" pitchFamily="34" charset="0"/>
                <a:ea typeface="Lato" panose="020F0502020204030203" pitchFamily="34" charset="0"/>
                <a:cs typeface="Lato" panose="020F0502020204030203" pitchFamily="34" charset="0"/>
              </a:rPr>
              <a:t> outstanding days per invoice and on average</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 is the cost of service for this customer</a:t>
            </a:r>
          </a:p>
        </p:txBody>
      </p:sp>
      <p:sp>
        <p:nvSpPr>
          <p:cNvPr id="25" name="Arrow: Striped Right 24">
            <a:extLst>
              <a:ext uri="{FF2B5EF4-FFF2-40B4-BE49-F238E27FC236}">
                <a16:creationId xmlns:a16="http://schemas.microsoft.com/office/drawing/2014/main" id="{BD680D08-90FA-1BB7-CAD6-CAA30E3F3588}"/>
              </a:ext>
            </a:extLst>
          </p:cNvPr>
          <p:cNvSpPr/>
          <p:nvPr/>
        </p:nvSpPr>
        <p:spPr>
          <a:xfrm>
            <a:off x="3937518" y="3069771"/>
            <a:ext cx="886409" cy="569168"/>
          </a:xfrm>
          <a:prstGeom prst="stripedRight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B75F996-1FA3-2C44-FA9E-6918C9DB3E76}"/>
              </a:ext>
            </a:extLst>
          </p:cNvPr>
          <p:cNvSpPr txBox="1"/>
          <p:nvPr/>
        </p:nvSpPr>
        <p:spPr>
          <a:xfrm>
            <a:off x="477078" y="6281530"/>
            <a:ext cx="3876261"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FCF – Free cash flow </a:t>
            </a:r>
          </a:p>
        </p:txBody>
      </p:sp>
    </p:spTree>
    <p:extLst>
      <p:ext uri="{BB962C8B-B14F-4D97-AF65-F5344CB8AC3E}">
        <p14:creationId xmlns:p14="http://schemas.microsoft.com/office/powerpoint/2010/main" val="280213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Ways to develop and Progress Customers</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sp>
        <p:nvSpPr>
          <p:cNvPr id="6" name="TextBox 5">
            <a:extLst>
              <a:ext uri="{FF2B5EF4-FFF2-40B4-BE49-F238E27FC236}">
                <a16:creationId xmlns:a16="http://schemas.microsoft.com/office/drawing/2014/main" id="{718AFD30-A180-97FE-B749-29CABE34DCF0}"/>
              </a:ext>
            </a:extLst>
          </p:cNvPr>
          <p:cNvSpPr txBox="1"/>
          <p:nvPr/>
        </p:nvSpPr>
        <p:spPr>
          <a:xfrm>
            <a:off x="886020" y="2884674"/>
            <a:ext cx="2296160" cy="1938992"/>
          </a:xfrm>
          <a:prstGeom prst="rect">
            <a:avLst/>
          </a:prstGeom>
          <a:solidFill>
            <a:schemeClr val="bg1">
              <a:lumMod val="95000"/>
            </a:schemeClr>
          </a:solidFill>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Once a sale has been made, then we have a basic customer. For many companies,</a:t>
            </a: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p>
            <a:r>
              <a:rPr lang="en-GB" sz="1000" dirty="0">
                <a:latin typeface="Lato Light" panose="020F0502020204030203" pitchFamily="34" charset="0"/>
                <a:ea typeface="Lato Light" panose="020F0502020204030203" pitchFamily="34" charset="0"/>
                <a:cs typeface="Lato Light" panose="020F0502020204030203" pitchFamily="34" charset="0"/>
              </a:rPr>
              <a:t>the closing of a sale is regarded as the culmination of the marketing process. </a:t>
            </a: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p>
            <a:r>
              <a:rPr lang="en-GB" sz="1000" dirty="0">
                <a:latin typeface="Lato Light" panose="020F0502020204030203" pitchFamily="34" charset="0"/>
                <a:ea typeface="Lato Light" panose="020F0502020204030203" pitchFamily="34" charset="0"/>
                <a:cs typeface="Lato Light" panose="020F0502020204030203" pitchFamily="34" charset="0"/>
              </a:rPr>
              <a:t>However, smart marketers realize that this is only the beginning of a process of building customer loyalty leading to potentially lucrative, long-lasting customer relationships</a:t>
            </a:r>
          </a:p>
        </p:txBody>
      </p:sp>
      <p:sp>
        <p:nvSpPr>
          <p:cNvPr id="7" name="TextBox 6">
            <a:extLst>
              <a:ext uri="{FF2B5EF4-FFF2-40B4-BE49-F238E27FC236}">
                <a16:creationId xmlns:a16="http://schemas.microsoft.com/office/drawing/2014/main" id="{42C2B6D5-ABDD-DAE6-B8CD-63ECCFA5086E}"/>
              </a:ext>
            </a:extLst>
          </p:cNvPr>
          <p:cNvSpPr txBox="1"/>
          <p:nvPr/>
        </p:nvSpPr>
        <p:spPr>
          <a:xfrm>
            <a:off x="3329025" y="2871154"/>
            <a:ext cx="2296160" cy="2862322"/>
          </a:xfrm>
          <a:prstGeom prst="rect">
            <a:avLst/>
          </a:prstGeom>
          <a:solidFill>
            <a:schemeClr val="bg1">
              <a:lumMod val="95000"/>
            </a:schemeClr>
          </a:solidFill>
        </p:spPr>
        <p:txBody>
          <a:bodyPr wrap="square">
            <a:spAutoFit/>
          </a:bodyPr>
          <a:lstStyle>
            <a:defPPr>
              <a:defRPr lang="en-US"/>
            </a:defPPr>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en-GB" dirty="0"/>
              <a:t>To convert the customer into a cooperative client requires that we establish a pattern of repeat buying by making it easy for the customers to do business with us. </a:t>
            </a:r>
          </a:p>
          <a:p>
            <a:endParaRPr lang="en-GB" dirty="0"/>
          </a:p>
          <a:p>
            <a:r>
              <a:rPr lang="en-GB" dirty="0"/>
              <a:t>However, being a cooperative client does not necessarily signal commitment.</a:t>
            </a:r>
          </a:p>
          <a:p>
            <a:endParaRPr lang="en-GB" dirty="0"/>
          </a:p>
          <a:p>
            <a:r>
              <a:rPr lang="en-GB" dirty="0"/>
              <a:t>For example, banks have regular customers who might be termed</a:t>
            </a:r>
          </a:p>
          <a:p>
            <a:r>
              <a:rPr lang="en-GB" dirty="0"/>
              <a:t>cooperative clients. However, many of those customers may express high levels of dissatisfaction with the service they receive and, if it were possible to move accounts easily, would defect to another bank.</a:t>
            </a:r>
          </a:p>
        </p:txBody>
      </p:sp>
      <p:sp>
        <p:nvSpPr>
          <p:cNvPr id="8" name="TextBox 7">
            <a:extLst>
              <a:ext uri="{FF2B5EF4-FFF2-40B4-BE49-F238E27FC236}">
                <a16:creationId xmlns:a16="http://schemas.microsoft.com/office/drawing/2014/main" id="{CCE65E88-77E3-D065-853D-A20371B128E1}"/>
              </a:ext>
            </a:extLst>
          </p:cNvPr>
          <p:cNvSpPr txBox="1"/>
          <p:nvPr/>
        </p:nvSpPr>
        <p:spPr>
          <a:xfrm>
            <a:off x="5960465" y="2907194"/>
            <a:ext cx="2296160" cy="2554545"/>
          </a:xfrm>
          <a:prstGeom prst="rect">
            <a:avLst/>
          </a:prstGeom>
          <a:solidFill>
            <a:schemeClr val="bg1">
              <a:lumMod val="95000"/>
            </a:schemeClr>
          </a:solidFill>
        </p:spPr>
        <p:txBody>
          <a:bodyPr wrap="square">
            <a:spAutoFit/>
          </a:bodyPr>
          <a:lstStyle>
            <a:defPPr>
              <a:defRPr lang="en-US"/>
            </a:defPPr>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en-GB" dirty="0"/>
              <a:t>What is required is for us to develop such an effective customer-oriented approach that these cooperative</a:t>
            </a:r>
          </a:p>
          <a:p>
            <a:r>
              <a:rPr lang="en-GB" dirty="0"/>
              <a:t>customers become interdependent customers, meaning they are</a:t>
            </a:r>
          </a:p>
          <a:p>
            <a:r>
              <a:rPr lang="en-GB" dirty="0"/>
              <a:t>pleased with the service they receive. In fact, if they are really impressed</a:t>
            </a:r>
          </a:p>
          <a:p>
            <a:r>
              <a:rPr lang="en-GB" dirty="0"/>
              <a:t>with the quality of the relationship, they may become integrated customers who are moved to tell others about their satisfaction with our offer. </a:t>
            </a:r>
          </a:p>
          <a:p>
            <a:endParaRPr lang="en-GB" dirty="0"/>
          </a:p>
          <a:p>
            <a:r>
              <a:rPr lang="en-GB" dirty="0"/>
              <a:t>Given the power of word of mouth, this type of advocacy can be worth more than any amount of advertising.</a:t>
            </a:r>
          </a:p>
        </p:txBody>
      </p:sp>
      <p:sp>
        <p:nvSpPr>
          <p:cNvPr id="9" name="TextBox 8">
            <a:extLst>
              <a:ext uri="{FF2B5EF4-FFF2-40B4-BE49-F238E27FC236}">
                <a16:creationId xmlns:a16="http://schemas.microsoft.com/office/drawing/2014/main" id="{2C4BBF3C-9D16-BB3C-8E0C-8700E9908F4D}"/>
              </a:ext>
            </a:extLst>
          </p:cNvPr>
          <p:cNvSpPr txBox="1"/>
          <p:nvPr/>
        </p:nvSpPr>
        <p:spPr>
          <a:xfrm>
            <a:off x="8825585" y="2920701"/>
            <a:ext cx="2296160" cy="2092881"/>
          </a:xfrm>
          <a:prstGeom prst="rect">
            <a:avLst/>
          </a:prstGeom>
          <a:solidFill>
            <a:schemeClr val="bg1">
              <a:lumMod val="95000"/>
            </a:schemeClr>
          </a:solidFill>
        </p:spPr>
        <p:txBody>
          <a:bodyPr wrap="square">
            <a:spAutoFit/>
          </a:bodyPr>
          <a:lstStyle>
            <a:defPPr>
              <a:defRPr lang="en-US"/>
            </a:defPPr>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en-GB" dirty="0"/>
              <a:t>The integrated customer relationship reaches the ultimate rung on the ladder of customer loyalty. It marks the achievement of a mutually rewarding relationship where neither party intends to leave the other. Increasingly, the idea of ‘partnership’ is being accepted as a desirable goal of business relationships.</a:t>
            </a:r>
          </a:p>
          <a:p>
            <a:endParaRPr lang="en-GB" dirty="0"/>
          </a:p>
          <a:p>
            <a:r>
              <a:rPr lang="en-GB" dirty="0"/>
              <a:t>This is particularly the case in industrial marketing and business to-</a:t>
            </a:r>
          </a:p>
          <a:p>
            <a:r>
              <a:rPr lang="en-GB" dirty="0"/>
              <a:t>business marketing.</a:t>
            </a:r>
          </a:p>
        </p:txBody>
      </p:sp>
      <p:grpSp>
        <p:nvGrpSpPr>
          <p:cNvPr id="11" name="Group 10">
            <a:extLst>
              <a:ext uri="{FF2B5EF4-FFF2-40B4-BE49-F238E27FC236}">
                <a16:creationId xmlns:a16="http://schemas.microsoft.com/office/drawing/2014/main" id="{BA3AD7F5-A9F9-8AF1-B1B8-AE0D0DFFDD66}"/>
              </a:ext>
            </a:extLst>
          </p:cNvPr>
          <p:cNvGrpSpPr/>
          <p:nvPr/>
        </p:nvGrpSpPr>
        <p:grpSpPr>
          <a:xfrm>
            <a:off x="1122828" y="1202684"/>
            <a:ext cx="1610139" cy="1610139"/>
            <a:chOff x="1122828" y="1202684"/>
            <a:chExt cx="1610139" cy="1610139"/>
          </a:xfrm>
        </p:grpSpPr>
        <p:pic>
          <p:nvPicPr>
            <p:cNvPr id="5" name="Graphic 4" descr="Magnifying glass outline">
              <a:extLst>
                <a:ext uri="{FF2B5EF4-FFF2-40B4-BE49-F238E27FC236}">
                  <a16:creationId xmlns:a16="http://schemas.microsoft.com/office/drawing/2014/main" id="{BB222793-44EA-1CBF-0DA8-D63307670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10" name="TextBox 9">
              <a:extLst>
                <a:ext uri="{FF2B5EF4-FFF2-40B4-BE49-F238E27FC236}">
                  <a16:creationId xmlns:a16="http://schemas.microsoft.com/office/drawing/2014/main" id="{55407968-F30D-450F-6512-81EF01E0AA62}"/>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1</a:t>
              </a:r>
            </a:p>
          </p:txBody>
        </p:sp>
      </p:grpSp>
      <p:grpSp>
        <p:nvGrpSpPr>
          <p:cNvPr id="12" name="Group 11">
            <a:extLst>
              <a:ext uri="{FF2B5EF4-FFF2-40B4-BE49-F238E27FC236}">
                <a16:creationId xmlns:a16="http://schemas.microsoft.com/office/drawing/2014/main" id="{D0A522AA-A618-AF30-1D17-47553D69F15E}"/>
              </a:ext>
            </a:extLst>
          </p:cNvPr>
          <p:cNvGrpSpPr/>
          <p:nvPr/>
        </p:nvGrpSpPr>
        <p:grpSpPr>
          <a:xfrm>
            <a:off x="3838250" y="1174907"/>
            <a:ext cx="1610139" cy="1610139"/>
            <a:chOff x="1122828" y="1202684"/>
            <a:chExt cx="1610139" cy="1610139"/>
          </a:xfrm>
        </p:grpSpPr>
        <p:pic>
          <p:nvPicPr>
            <p:cNvPr id="13" name="Graphic 12" descr="Magnifying glass outline">
              <a:extLst>
                <a:ext uri="{FF2B5EF4-FFF2-40B4-BE49-F238E27FC236}">
                  <a16:creationId xmlns:a16="http://schemas.microsoft.com/office/drawing/2014/main" id="{02B93C5F-1113-2F27-FFD0-ECDBF0BCF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14" name="TextBox 13">
              <a:extLst>
                <a:ext uri="{FF2B5EF4-FFF2-40B4-BE49-F238E27FC236}">
                  <a16:creationId xmlns:a16="http://schemas.microsoft.com/office/drawing/2014/main" id="{F0918276-5F80-80B7-D661-D9F148C8FCCE}"/>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2</a:t>
              </a:r>
            </a:p>
          </p:txBody>
        </p:sp>
      </p:grpSp>
      <p:grpSp>
        <p:nvGrpSpPr>
          <p:cNvPr id="15" name="Group 14">
            <a:extLst>
              <a:ext uri="{FF2B5EF4-FFF2-40B4-BE49-F238E27FC236}">
                <a16:creationId xmlns:a16="http://schemas.microsoft.com/office/drawing/2014/main" id="{5FC18E8A-63C8-6A3D-D205-3497E77261DF}"/>
              </a:ext>
            </a:extLst>
          </p:cNvPr>
          <p:cNvGrpSpPr/>
          <p:nvPr/>
        </p:nvGrpSpPr>
        <p:grpSpPr>
          <a:xfrm>
            <a:off x="6387009" y="1174156"/>
            <a:ext cx="1610139" cy="1610139"/>
            <a:chOff x="1122828" y="1202684"/>
            <a:chExt cx="1610139" cy="1610139"/>
          </a:xfrm>
        </p:grpSpPr>
        <p:pic>
          <p:nvPicPr>
            <p:cNvPr id="16" name="Graphic 15" descr="Magnifying glass outline">
              <a:extLst>
                <a:ext uri="{FF2B5EF4-FFF2-40B4-BE49-F238E27FC236}">
                  <a16:creationId xmlns:a16="http://schemas.microsoft.com/office/drawing/2014/main" id="{AC777231-9354-5F00-C109-4FC3FE4F4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17" name="TextBox 16">
              <a:extLst>
                <a:ext uri="{FF2B5EF4-FFF2-40B4-BE49-F238E27FC236}">
                  <a16:creationId xmlns:a16="http://schemas.microsoft.com/office/drawing/2014/main" id="{1C16005F-6D74-7B96-E80E-0EA773B32B7E}"/>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3</a:t>
              </a:r>
            </a:p>
          </p:txBody>
        </p:sp>
      </p:grpSp>
      <p:grpSp>
        <p:nvGrpSpPr>
          <p:cNvPr id="18" name="Group 17">
            <a:extLst>
              <a:ext uri="{FF2B5EF4-FFF2-40B4-BE49-F238E27FC236}">
                <a16:creationId xmlns:a16="http://schemas.microsoft.com/office/drawing/2014/main" id="{8A367A0A-8FE1-B814-4EFE-50CCEC3C5910}"/>
              </a:ext>
            </a:extLst>
          </p:cNvPr>
          <p:cNvGrpSpPr/>
          <p:nvPr/>
        </p:nvGrpSpPr>
        <p:grpSpPr>
          <a:xfrm>
            <a:off x="9246574" y="1272504"/>
            <a:ext cx="1610139" cy="1610139"/>
            <a:chOff x="1122828" y="1202684"/>
            <a:chExt cx="1610139" cy="1610139"/>
          </a:xfrm>
        </p:grpSpPr>
        <p:pic>
          <p:nvPicPr>
            <p:cNvPr id="19" name="Graphic 18" descr="Magnifying glass outline">
              <a:extLst>
                <a:ext uri="{FF2B5EF4-FFF2-40B4-BE49-F238E27FC236}">
                  <a16:creationId xmlns:a16="http://schemas.microsoft.com/office/drawing/2014/main" id="{FD0807A0-E790-4162-563C-5C873F2023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20" name="TextBox 19">
              <a:extLst>
                <a:ext uri="{FF2B5EF4-FFF2-40B4-BE49-F238E27FC236}">
                  <a16:creationId xmlns:a16="http://schemas.microsoft.com/office/drawing/2014/main" id="{502FA6CA-AD52-A004-7C24-A92BC110BA44}"/>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4</a:t>
              </a:r>
            </a:p>
          </p:txBody>
        </p:sp>
      </p:grpSp>
    </p:spTree>
    <p:extLst>
      <p:ext uri="{BB962C8B-B14F-4D97-AF65-F5344CB8AC3E}">
        <p14:creationId xmlns:p14="http://schemas.microsoft.com/office/powerpoint/2010/main" val="3406427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TotalTime>
  <Words>3338</Words>
  <Application>Microsoft Office PowerPoint</Application>
  <PresentationFormat>Widescreen</PresentationFormat>
  <Paragraphs>613</Paragraphs>
  <Slides>23</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-apple-system</vt:lpstr>
      <vt:lpstr>Arial</vt:lpstr>
      <vt:lpstr>Calibri</vt:lpstr>
      <vt:lpstr>Calibri Light</vt:lpstr>
      <vt:lpstr>Inter</vt:lpstr>
      <vt:lpstr>Lato</vt:lpstr>
      <vt:lpstr>Lato Black</vt:lpstr>
      <vt:lpstr>Lato Light</vt:lpstr>
      <vt:lpstr>Lato Light</vt:lpstr>
      <vt:lpstr>Lato Long</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5</cp:revision>
  <dcterms:created xsi:type="dcterms:W3CDTF">2021-09-04T14:08:43Z</dcterms:created>
  <dcterms:modified xsi:type="dcterms:W3CDTF">2023-07-06T11:45:46Z</dcterms:modified>
</cp:coreProperties>
</file>