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6" r:id="rId3"/>
    <p:sldMasterId id="2147483699" r:id="rId4"/>
  </p:sldMasterIdLst>
  <p:notesMasterIdLst>
    <p:notesMasterId r:id="rId21"/>
  </p:notesMasterIdLst>
  <p:sldIdLst>
    <p:sldId id="4212" r:id="rId5"/>
    <p:sldId id="4411" r:id="rId6"/>
    <p:sldId id="4412" r:id="rId7"/>
    <p:sldId id="3965" r:id="rId8"/>
    <p:sldId id="4413" r:id="rId9"/>
    <p:sldId id="3895" r:id="rId10"/>
    <p:sldId id="263" r:id="rId11"/>
    <p:sldId id="259" r:id="rId12"/>
    <p:sldId id="4215" r:id="rId13"/>
    <p:sldId id="4216" r:id="rId14"/>
    <p:sldId id="256" r:id="rId15"/>
    <p:sldId id="4218" r:id="rId16"/>
    <p:sldId id="4219" r:id="rId17"/>
    <p:sldId id="4220" r:id="rId18"/>
    <p:sldId id="4221" r:id="rId19"/>
    <p:sldId id="441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darshan Chakravarthi" initials="SC" lastIdx="3" clrIdx="0">
    <p:extLst>
      <p:ext uri="{19B8F6BF-5375-455C-9EA6-DF929625EA0E}">
        <p15:presenceInfo xmlns:p15="http://schemas.microsoft.com/office/powerpoint/2012/main" userId="S::sudarshan@thestarquadrant.com::9632d19e-631d-46a5-9e9a-d9cc496f17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1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E3EDEA-A373-4C02-A76F-55098D78239D}" v="2" dt="2023-07-11T18:28:56.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372" y="6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E0E3EDEA-A373-4C02-A76F-55098D78239D}"/>
    <pc:docChg chg="custSel modSld">
      <pc:chgData name="Sudarshan Chakravarthi" userId="9632d19e-631d-46a5-9e9a-d9cc496f17d0" providerId="ADAL" clId="{E0E3EDEA-A373-4C02-A76F-55098D78239D}" dt="2023-07-11T18:29:48.043" v="4" actId="33524"/>
      <pc:docMkLst>
        <pc:docMk/>
      </pc:docMkLst>
      <pc:sldChg chg="modSp mod">
        <pc:chgData name="Sudarshan Chakravarthi" userId="9632d19e-631d-46a5-9e9a-d9cc496f17d0" providerId="ADAL" clId="{E0E3EDEA-A373-4C02-A76F-55098D78239D}" dt="2023-07-11T18:29:48.043" v="4" actId="33524"/>
        <pc:sldMkLst>
          <pc:docMk/>
          <pc:sldMk cId="678978582" sldId="256"/>
        </pc:sldMkLst>
        <pc:spChg chg="mod">
          <ac:chgData name="Sudarshan Chakravarthi" userId="9632d19e-631d-46a5-9e9a-d9cc496f17d0" providerId="ADAL" clId="{E0E3EDEA-A373-4C02-A76F-55098D78239D}" dt="2023-07-11T18:29:48.043" v="4" actId="33524"/>
          <ac:spMkLst>
            <pc:docMk/>
            <pc:sldMk cId="678978582" sldId="256"/>
            <ac:spMk id="69" creationId="{E74C4340-E99A-442F-AE50-6E7528592DF2}"/>
          </ac:spMkLst>
        </pc:spChg>
      </pc:sldChg>
      <pc:sldChg chg="addSp modSp">
        <pc:chgData name="Sudarshan Chakravarthi" userId="9632d19e-631d-46a5-9e9a-d9cc496f17d0" providerId="ADAL" clId="{E0E3EDEA-A373-4C02-A76F-55098D78239D}" dt="2023-07-11T18:28:50.653" v="0"/>
        <pc:sldMkLst>
          <pc:docMk/>
          <pc:sldMk cId="43270218" sldId="4212"/>
        </pc:sldMkLst>
        <pc:spChg chg="mod">
          <ac:chgData name="Sudarshan Chakravarthi" userId="9632d19e-631d-46a5-9e9a-d9cc496f17d0" providerId="ADAL" clId="{E0E3EDEA-A373-4C02-A76F-55098D78239D}" dt="2023-07-11T18:28:50.653" v="0"/>
          <ac:spMkLst>
            <pc:docMk/>
            <pc:sldMk cId="43270218" sldId="4212"/>
            <ac:spMk id="5" creationId="{2BF31685-6307-21D6-84B3-C006565CB9FC}"/>
          </ac:spMkLst>
        </pc:spChg>
        <pc:spChg chg="mod">
          <ac:chgData name="Sudarshan Chakravarthi" userId="9632d19e-631d-46a5-9e9a-d9cc496f17d0" providerId="ADAL" clId="{E0E3EDEA-A373-4C02-A76F-55098D78239D}" dt="2023-07-11T18:28:50.653" v="0"/>
          <ac:spMkLst>
            <pc:docMk/>
            <pc:sldMk cId="43270218" sldId="4212"/>
            <ac:spMk id="6" creationId="{D7F812E2-0BC0-EEF8-AED1-EB84D2DF5743}"/>
          </ac:spMkLst>
        </pc:spChg>
        <pc:grpChg chg="add mod">
          <ac:chgData name="Sudarshan Chakravarthi" userId="9632d19e-631d-46a5-9e9a-d9cc496f17d0" providerId="ADAL" clId="{E0E3EDEA-A373-4C02-A76F-55098D78239D}" dt="2023-07-11T18:28:50.653" v="0"/>
          <ac:grpSpMkLst>
            <pc:docMk/>
            <pc:sldMk cId="43270218" sldId="4212"/>
            <ac:grpSpMk id="4" creationId="{32ADA822-1F57-595B-3FE8-BEE52E74FCA4}"/>
          </ac:grpSpMkLst>
        </pc:grpChg>
      </pc:sldChg>
      <pc:sldChg chg="addSp modSp">
        <pc:chgData name="Sudarshan Chakravarthi" userId="9632d19e-631d-46a5-9e9a-d9cc496f17d0" providerId="ADAL" clId="{E0E3EDEA-A373-4C02-A76F-55098D78239D}" dt="2023-07-11T18:28:56.188" v="1"/>
        <pc:sldMkLst>
          <pc:docMk/>
          <pc:sldMk cId="72530237" sldId="4414"/>
        </pc:sldMkLst>
        <pc:spChg chg="mod">
          <ac:chgData name="Sudarshan Chakravarthi" userId="9632d19e-631d-46a5-9e9a-d9cc496f17d0" providerId="ADAL" clId="{E0E3EDEA-A373-4C02-A76F-55098D78239D}" dt="2023-07-11T18:28:56.188" v="1"/>
          <ac:spMkLst>
            <pc:docMk/>
            <pc:sldMk cId="72530237" sldId="4414"/>
            <ac:spMk id="5" creationId="{F24162AF-CFC3-4ADC-54F6-78FDBF7E8094}"/>
          </ac:spMkLst>
        </pc:spChg>
        <pc:spChg chg="mod">
          <ac:chgData name="Sudarshan Chakravarthi" userId="9632d19e-631d-46a5-9e9a-d9cc496f17d0" providerId="ADAL" clId="{E0E3EDEA-A373-4C02-A76F-55098D78239D}" dt="2023-07-11T18:28:56.188" v="1"/>
          <ac:spMkLst>
            <pc:docMk/>
            <pc:sldMk cId="72530237" sldId="4414"/>
            <ac:spMk id="6" creationId="{D2B2C1B1-5E45-D3E9-89C8-DF6E979EEA9C}"/>
          </ac:spMkLst>
        </pc:spChg>
        <pc:grpChg chg="add mod">
          <ac:chgData name="Sudarshan Chakravarthi" userId="9632d19e-631d-46a5-9e9a-d9cc496f17d0" providerId="ADAL" clId="{E0E3EDEA-A373-4C02-A76F-55098D78239D}" dt="2023-07-11T18:28:56.188" v="1"/>
          <ac:grpSpMkLst>
            <pc:docMk/>
            <pc:sldMk cId="72530237" sldId="4414"/>
            <ac:grpSpMk id="4" creationId="{5B0BAD5F-E64C-FF02-F718-1EC7A557EFDE}"/>
          </ac:grpSpMkLst>
        </pc:grpChg>
      </pc:sldChg>
    </pc:docChg>
  </pc:docChgLst>
  <pc:docChgLst>
    <pc:chgData name="Sudarshan Chakravarthi" userId="9632d19e-631d-46a5-9e9a-d9cc496f17d0" providerId="ADAL" clId="{1544952C-371B-4B3C-9688-9B6E613B57E6}"/>
    <pc:docChg chg="undo redo custSel addSld delSld modSld sldOrd delMainMaster">
      <pc:chgData name="Sudarshan Chakravarthi" userId="9632d19e-631d-46a5-9e9a-d9cc496f17d0" providerId="ADAL" clId="{1544952C-371B-4B3C-9688-9B6E613B57E6}" dt="2023-02-14T16:34:11.094" v="3173" actId="1076"/>
      <pc:docMkLst>
        <pc:docMk/>
      </pc:docMkLst>
      <pc:sldChg chg="addSp delSp modSp mod ord">
        <pc:chgData name="Sudarshan Chakravarthi" userId="9632d19e-631d-46a5-9e9a-d9cc496f17d0" providerId="ADAL" clId="{1544952C-371B-4B3C-9688-9B6E613B57E6}" dt="2023-02-13T16:57:15.594" v="3121" actId="404"/>
        <pc:sldMkLst>
          <pc:docMk/>
          <pc:sldMk cId="678978582" sldId="256"/>
        </pc:sldMkLst>
        <pc:spChg chg="mod">
          <ac:chgData name="Sudarshan Chakravarthi" userId="9632d19e-631d-46a5-9e9a-d9cc496f17d0" providerId="ADAL" clId="{1544952C-371B-4B3C-9688-9B6E613B57E6}" dt="2023-02-13T16:57:15.594" v="3121" actId="404"/>
          <ac:spMkLst>
            <pc:docMk/>
            <pc:sldMk cId="678978582" sldId="256"/>
            <ac:spMk id="16" creationId="{91A4C882-0417-42E6-A800-54C41977E3D2}"/>
          </ac:spMkLst>
        </pc:spChg>
        <pc:spChg chg="del">
          <ac:chgData name="Sudarshan Chakravarthi" userId="9632d19e-631d-46a5-9e9a-d9cc496f17d0" providerId="ADAL" clId="{1544952C-371B-4B3C-9688-9B6E613B57E6}" dt="2021-10-01T17:32:34.226" v="2810" actId="478"/>
          <ac:spMkLst>
            <pc:docMk/>
            <pc:sldMk cId="678978582" sldId="256"/>
            <ac:spMk id="18" creationId="{B89227FD-0250-440D-817F-5B23718586EB}"/>
          </ac:spMkLst>
        </pc:spChg>
        <pc:spChg chg="mod">
          <ac:chgData name="Sudarshan Chakravarthi" userId="9632d19e-631d-46a5-9e9a-d9cc496f17d0" providerId="ADAL" clId="{1544952C-371B-4B3C-9688-9B6E613B57E6}" dt="2021-10-01T17:34:43.853" v="3036" actId="20577"/>
          <ac:spMkLst>
            <pc:docMk/>
            <pc:sldMk cId="678978582" sldId="256"/>
            <ac:spMk id="53" creationId="{9FBBFA98-6E94-4E2D-9658-D1E6CF926A5C}"/>
          </ac:spMkLst>
        </pc:spChg>
        <pc:spChg chg="mod">
          <ac:chgData name="Sudarshan Chakravarthi" userId="9632d19e-631d-46a5-9e9a-d9cc496f17d0" providerId="ADAL" clId="{1544952C-371B-4B3C-9688-9B6E613B57E6}" dt="2021-07-18T09:30:54.043" v="1" actId="313"/>
          <ac:spMkLst>
            <pc:docMk/>
            <pc:sldMk cId="678978582" sldId="256"/>
            <ac:spMk id="69" creationId="{E74C4340-E99A-442F-AE50-6E7528592DF2}"/>
          </ac:spMkLst>
        </pc:spChg>
        <pc:picChg chg="add mod">
          <ac:chgData name="Sudarshan Chakravarthi" userId="9632d19e-631d-46a5-9e9a-d9cc496f17d0" providerId="ADAL" clId="{1544952C-371B-4B3C-9688-9B6E613B57E6}" dt="2021-10-01T17:32:48.360" v="2815"/>
          <ac:picMkLst>
            <pc:docMk/>
            <pc:sldMk cId="678978582" sldId="256"/>
            <ac:picMk id="17" creationId="{0FF12109-9783-4A41-BFD0-DBFF472B4DD5}"/>
          </ac:picMkLst>
        </pc:picChg>
      </pc:sldChg>
      <pc:sldChg chg="addSp delSp modSp mod ord">
        <pc:chgData name="Sudarshan Chakravarthi" userId="9632d19e-631d-46a5-9e9a-d9cc496f17d0" providerId="ADAL" clId="{1544952C-371B-4B3C-9688-9B6E613B57E6}" dt="2023-02-13T16:56:58.060" v="3117" actId="404"/>
        <pc:sldMkLst>
          <pc:docMk/>
          <pc:sldMk cId="2561435426" sldId="259"/>
        </pc:sldMkLst>
        <pc:spChg chg="mod">
          <ac:chgData name="Sudarshan Chakravarthi" userId="9632d19e-631d-46a5-9e9a-d9cc496f17d0" providerId="ADAL" clId="{1544952C-371B-4B3C-9688-9B6E613B57E6}" dt="2023-02-13T16:56:58.060" v="3117" actId="404"/>
          <ac:spMkLst>
            <pc:docMk/>
            <pc:sldMk cId="2561435426" sldId="259"/>
            <ac:spMk id="29" creationId="{411B30AF-7B41-489B-B137-6421B1178FD9}"/>
          </ac:spMkLst>
        </pc:spChg>
        <pc:spChg chg="del">
          <ac:chgData name="Sudarshan Chakravarthi" userId="9632d19e-631d-46a5-9e9a-d9cc496f17d0" providerId="ADAL" clId="{1544952C-371B-4B3C-9688-9B6E613B57E6}" dt="2021-10-01T17:32:37.367" v="2811" actId="478"/>
          <ac:spMkLst>
            <pc:docMk/>
            <pc:sldMk cId="2561435426" sldId="259"/>
            <ac:spMk id="54" creationId="{E8373362-CF72-45CA-8B25-1BF9CBAA3A84}"/>
          </ac:spMkLst>
        </pc:spChg>
        <pc:picChg chg="add mod">
          <ac:chgData name="Sudarshan Chakravarthi" userId="9632d19e-631d-46a5-9e9a-d9cc496f17d0" providerId="ADAL" clId="{1544952C-371B-4B3C-9688-9B6E613B57E6}" dt="2021-10-01T17:32:46.845" v="2814"/>
          <ac:picMkLst>
            <pc:docMk/>
            <pc:sldMk cId="2561435426" sldId="259"/>
            <ac:picMk id="55" creationId="{4B0DDA3B-E61D-44D9-B1AA-23C51E9052BD}"/>
          </ac:picMkLst>
        </pc:picChg>
      </pc:sldChg>
      <pc:sldChg chg="addSp delSp modSp mod ord">
        <pc:chgData name="Sudarshan Chakravarthi" userId="9632d19e-631d-46a5-9e9a-d9cc496f17d0" providerId="ADAL" clId="{1544952C-371B-4B3C-9688-9B6E613B57E6}" dt="2023-02-13T16:56:48.912" v="3114" actId="404"/>
        <pc:sldMkLst>
          <pc:docMk/>
          <pc:sldMk cId="2121637663" sldId="263"/>
        </pc:sldMkLst>
        <pc:spChg chg="mod">
          <ac:chgData name="Sudarshan Chakravarthi" userId="9632d19e-631d-46a5-9e9a-d9cc496f17d0" providerId="ADAL" clId="{1544952C-371B-4B3C-9688-9B6E613B57E6}" dt="2023-02-13T16:56:48.912" v="3114" actId="404"/>
          <ac:spMkLst>
            <pc:docMk/>
            <pc:sldMk cId="2121637663" sldId="263"/>
            <ac:spMk id="22" creationId="{A39158E4-4B17-4A5A-91FB-5A97C818A67D}"/>
          </ac:spMkLst>
        </pc:spChg>
        <pc:spChg chg="del">
          <ac:chgData name="Sudarshan Chakravarthi" userId="9632d19e-631d-46a5-9e9a-d9cc496f17d0" providerId="ADAL" clId="{1544952C-371B-4B3C-9688-9B6E613B57E6}" dt="2021-10-01T17:32:38.719" v="2812" actId="478"/>
          <ac:spMkLst>
            <pc:docMk/>
            <pc:sldMk cId="2121637663" sldId="263"/>
            <ac:spMk id="24" creationId="{6801CC88-D877-49C0-8DF1-2DF6AF3045D3}"/>
          </ac:spMkLst>
        </pc:spChg>
        <pc:picChg chg="add mod">
          <ac:chgData name="Sudarshan Chakravarthi" userId="9632d19e-631d-46a5-9e9a-d9cc496f17d0" providerId="ADAL" clId="{1544952C-371B-4B3C-9688-9B6E613B57E6}" dt="2021-10-01T17:32:46.077" v="2813"/>
          <ac:picMkLst>
            <pc:docMk/>
            <pc:sldMk cId="2121637663" sldId="263"/>
            <ac:picMk id="26" creationId="{7FB2A384-EEBB-4175-9C15-FBEDC35E29BA}"/>
          </ac:picMkLst>
        </pc:picChg>
      </pc:sldChg>
      <pc:sldChg chg="addSp delSp modSp add del mod">
        <pc:chgData name="Sudarshan Chakravarthi" userId="9632d19e-631d-46a5-9e9a-d9cc496f17d0" providerId="ADAL" clId="{1544952C-371B-4B3C-9688-9B6E613B57E6}" dt="2021-09-29T11:13:51.951" v="1113" actId="47"/>
        <pc:sldMkLst>
          <pc:docMk/>
          <pc:sldMk cId="1948376687" sldId="3421"/>
        </pc:sldMkLst>
        <pc:spChg chg="del mod">
          <ac:chgData name="Sudarshan Chakravarthi" userId="9632d19e-631d-46a5-9e9a-d9cc496f17d0" providerId="ADAL" clId="{1544952C-371B-4B3C-9688-9B6E613B57E6}" dt="2021-09-29T11:05:05.178" v="538" actId="478"/>
          <ac:spMkLst>
            <pc:docMk/>
            <pc:sldMk cId="1948376687" sldId="3421"/>
            <ac:spMk id="3" creationId="{AFDDCEEA-73A0-F84A-8C76-322CAD622E26}"/>
          </ac:spMkLst>
        </pc:spChg>
        <pc:spChg chg="del mod">
          <ac:chgData name="Sudarshan Chakravarthi" userId="9632d19e-631d-46a5-9e9a-d9cc496f17d0" providerId="ADAL" clId="{1544952C-371B-4B3C-9688-9B6E613B57E6}" dt="2021-09-29T11:06:33.134" v="560" actId="478"/>
          <ac:spMkLst>
            <pc:docMk/>
            <pc:sldMk cId="1948376687" sldId="3421"/>
            <ac:spMk id="4" creationId="{B439925B-2F63-204F-BF52-1AF8275C522A}"/>
          </ac:spMkLst>
        </pc:spChg>
        <pc:spChg chg="del mod">
          <ac:chgData name="Sudarshan Chakravarthi" userId="9632d19e-631d-46a5-9e9a-d9cc496f17d0" providerId="ADAL" clId="{1544952C-371B-4B3C-9688-9B6E613B57E6}" dt="2021-09-29T11:06:44.279" v="564" actId="478"/>
          <ac:spMkLst>
            <pc:docMk/>
            <pc:sldMk cId="1948376687" sldId="3421"/>
            <ac:spMk id="5" creationId="{B54A05A0-56FE-BA41-9D1A-B49CDC1FC513}"/>
          </ac:spMkLst>
        </pc:spChg>
        <pc:spChg chg="del mod">
          <ac:chgData name="Sudarshan Chakravarthi" userId="9632d19e-631d-46a5-9e9a-d9cc496f17d0" providerId="ADAL" clId="{1544952C-371B-4B3C-9688-9B6E613B57E6}" dt="2021-09-29T11:06:45.002" v="565" actId="478"/>
          <ac:spMkLst>
            <pc:docMk/>
            <pc:sldMk cId="1948376687" sldId="3421"/>
            <ac:spMk id="6" creationId="{2674E515-AA57-794A-A490-A50FA3443D71}"/>
          </ac:spMkLst>
        </pc:spChg>
        <pc:spChg chg="del">
          <ac:chgData name="Sudarshan Chakravarthi" userId="9632d19e-631d-46a5-9e9a-d9cc496f17d0" providerId="ADAL" clId="{1544952C-371B-4B3C-9688-9B6E613B57E6}" dt="2021-09-29T11:04:18.844" v="530" actId="478"/>
          <ac:spMkLst>
            <pc:docMk/>
            <pc:sldMk cId="1948376687" sldId="3421"/>
            <ac:spMk id="7" creationId="{3B3822F8-B5D4-4640-9EE2-1A57D9F1FFAC}"/>
          </ac:spMkLst>
        </pc:spChg>
        <pc:spChg chg="del">
          <ac:chgData name="Sudarshan Chakravarthi" userId="9632d19e-631d-46a5-9e9a-d9cc496f17d0" providerId="ADAL" clId="{1544952C-371B-4B3C-9688-9B6E613B57E6}" dt="2021-09-29T11:03:31.366" v="479" actId="478"/>
          <ac:spMkLst>
            <pc:docMk/>
            <pc:sldMk cId="1948376687" sldId="3421"/>
            <ac:spMk id="8" creationId="{7F7AA7D2-D54B-7C42-B050-9BF626971BE8}"/>
          </ac:spMkLst>
        </pc:spChg>
        <pc:spChg chg="del">
          <ac:chgData name="Sudarshan Chakravarthi" userId="9632d19e-631d-46a5-9e9a-d9cc496f17d0" providerId="ADAL" clId="{1544952C-371B-4B3C-9688-9B6E613B57E6}" dt="2021-09-29T11:00:48.657" v="192" actId="478"/>
          <ac:spMkLst>
            <pc:docMk/>
            <pc:sldMk cId="1948376687" sldId="3421"/>
            <ac:spMk id="9" creationId="{EBDB2183-18D4-8945-A70C-9B720D4FD172}"/>
          </ac:spMkLst>
        </pc:spChg>
        <pc:spChg chg="del mod">
          <ac:chgData name="Sudarshan Chakravarthi" userId="9632d19e-631d-46a5-9e9a-d9cc496f17d0" providerId="ADAL" clId="{1544952C-371B-4B3C-9688-9B6E613B57E6}" dt="2021-09-29T11:03:31.366" v="479" actId="478"/>
          <ac:spMkLst>
            <pc:docMk/>
            <pc:sldMk cId="1948376687" sldId="3421"/>
            <ac:spMk id="13" creationId="{BC410610-84F6-3444-ABAD-431E75F3A195}"/>
          </ac:spMkLst>
        </pc:spChg>
        <pc:spChg chg="del mod">
          <ac:chgData name="Sudarshan Chakravarthi" userId="9632d19e-631d-46a5-9e9a-d9cc496f17d0" providerId="ADAL" clId="{1544952C-371B-4B3C-9688-9B6E613B57E6}" dt="2021-09-29T11:03:31.366" v="479" actId="478"/>
          <ac:spMkLst>
            <pc:docMk/>
            <pc:sldMk cId="1948376687" sldId="3421"/>
            <ac:spMk id="20" creationId="{5156B193-877E-BE42-8D70-CD86A239FC03}"/>
          </ac:spMkLst>
        </pc:spChg>
        <pc:spChg chg="del mod">
          <ac:chgData name="Sudarshan Chakravarthi" userId="9632d19e-631d-46a5-9e9a-d9cc496f17d0" providerId="ADAL" clId="{1544952C-371B-4B3C-9688-9B6E613B57E6}" dt="2021-09-29T11:01:13.050" v="253" actId="478"/>
          <ac:spMkLst>
            <pc:docMk/>
            <pc:sldMk cId="1948376687" sldId="3421"/>
            <ac:spMk id="21" creationId="{52B86F6C-9961-B144-985D-5C91689CE415}"/>
          </ac:spMkLst>
        </pc:spChg>
        <pc:spChg chg="del">
          <ac:chgData name="Sudarshan Chakravarthi" userId="9632d19e-631d-46a5-9e9a-d9cc496f17d0" providerId="ADAL" clId="{1544952C-371B-4B3C-9688-9B6E613B57E6}" dt="2021-09-29T11:03:31.366" v="479" actId="478"/>
          <ac:spMkLst>
            <pc:docMk/>
            <pc:sldMk cId="1948376687" sldId="3421"/>
            <ac:spMk id="32" creationId="{3C9B8EDE-8FF1-A347-9EA9-AA98515256ED}"/>
          </ac:spMkLst>
        </pc:spChg>
        <pc:spChg chg="del">
          <ac:chgData name="Sudarshan Chakravarthi" userId="9632d19e-631d-46a5-9e9a-d9cc496f17d0" providerId="ADAL" clId="{1544952C-371B-4B3C-9688-9B6E613B57E6}" dt="2021-09-29T11:03:31.366" v="479" actId="478"/>
          <ac:spMkLst>
            <pc:docMk/>
            <pc:sldMk cId="1948376687" sldId="3421"/>
            <ac:spMk id="33" creationId="{3458AEAD-4C11-D541-B3D3-8C9A4BF9A5C9}"/>
          </ac:spMkLst>
        </pc:spChg>
        <pc:spChg chg="del mod">
          <ac:chgData name="Sudarshan Chakravarthi" userId="9632d19e-631d-46a5-9e9a-d9cc496f17d0" providerId="ADAL" clId="{1544952C-371B-4B3C-9688-9B6E613B57E6}" dt="2021-09-29T11:03:31.366" v="479" actId="478"/>
          <ac:spMkLst>
            <pc:docMk/>
            <pc:sldMk cId="1948376687" sldId="3421"/>
            <ac:spMk id="34" creationId="{943080CB-BDC4-8F41-8DCB-D4803033A180}"/>
          </ac:spMkLst>
        </pc:spChg>
        <pc:spChg chg="del mod">
          <ac:chgData name="Sudarshan Chakravarthi" userId="9632d19e-631d-46a5-9e9a-d9cc496f17d0" providerId="ADAL" clId="{1544952C-371B-4B3C-9688-9B6E613B57E6}" dt="2021-09-29T11:03:31.366" v="479" actId="478"/>
          <ac:spMkLst>
            <pc:docMk/>
            <pc:sldMk cId="1948376687" sldId="3421"/>
            <ac:spMk id="35" creationId="{F0AA50CE-5EB3-E24D-97E4-601E45CE51F2}"/>
          </ac:spMkLst>
        </pc:spChg>
        <pc:spChg chg="del">
          <ac:chgData name="Sudarshan Chakravarthi" userId="9632d19e-631d-46a5-9e9a-d9cc496f17d0" providerId="ADAL" clId="{1544952C-371B-4B3C-9688-9B6E613B57E6}" dt="2021-09-29T11:03:31.366" v="479" actId="478"/>
          <ac:spMkLst>
            <pc:docMk/>
            <pc:sldMk cId="1948376687" sldId="3421"/>
            <ac:spMk id="36" creationId="{AA9AF1AC-3315-A647-AB7A-A48061388B6A}"/>
          </ac:spMkLst>
        </pc:spChg>
        <pc:spChg chg="del mod">
          <ac:chgData name="Sudarshan Chakravarthi" userId="9632d19e-631d-46a5-9e9a-d9cc496f17d0" providerId="ADAL" clId="{1544952C-371B-4B3C-9688-9B6E613B57E6}" dt="2021-09-29T11:07:19.225" v="604" actId="478"/>
          <ac:spMkLst>
            <pc:docMk/>
            <pc:sldMk cId="1948376687" sldId="3421"/>
            <ac:spMk id="38" creationId="{89F3A1F7-B6BE-614A-85B3-95A16288127B}"/>
          </ac:spMkLst>
        </pc:spChg>
        <pc:spChg chg="del mod">
          <ac:chgData name="Sudarshan Chakravarthi" userId="9632d19e-631d-46a5-9e9a-d9cc496f17d0" providerId="ADAL" clId="{1544952C-371B-4B3C-9688-9B6E613B57E6}" dt="2021-09-29T11:07:19.225" v="604" actId="478"/>
          <ac:spMkLst>
            <pc:docMk/>
            <pc:sldMk cId="1948376687" sldId="3421"/>
            <ac:spMk id="39" creationId="{EC4713D0-10E3-9244-B7FE-AEC969560341}"/>
          </ac:spMkLst>
        </pc:spChg>
        <pc:spChg chg="del mod">
          <ac:chgData name="Sudarshan Chakravarthi" userId="9632d19e-631d-46a5-9e9a-d9cc496f17d0" providerId="ADAL" clId="{1544952C-371B-4B3C-9688-9B6E613B57E6}" dt="2021-09-29T11:07:19.225" v="604" actId="478"/>
          <ac:spMkLst>
            <pc:docMk/>
            <pc:sldMk cId="1948376687" sldId="3421"/>
            <ac:spMk id="40" creationId="{D087EBCD-4399-B34B-8610-2FC11EDA55DB}"/>
          </ac:spMkLst>
        </pc:spChg>
        <pc:spChg chg="del">
          <ac:chgData name="Sudarshan Chakravarthi" userId="9632d19e-631d-46a5-9e9a-d9cc496f17d0" providerId="ADAL" clId="{1544952C-371B-4B3C-9688-9B6E613B57E6}" dt="2021-09-29T11:04:18.844" v="530" actId="478"/>
          <ac:spMkLst>
            <pc:docMk/>
            <pc:sldMk cId="1948376687" sldId="3421"/>
            <ac:spMk id="41" creationId="{88AA42E6-5B8B-074B-BFFC-9553E1736B00}"/>
          </ac:spMkLst>
        </pc:spChg>
        <pc:spChg chg="del mod">
          <ac:chgData name="Sudarshan Chakravarthi" userId="9632d19e-631d-46a5-9e9a-d9cc496f17d0" providerId="ADAL" clId="{1544952C-371B-4B3C-9688-9B6E613B57E6}" dt="2021-09-29T11:04:18.844" v="530" actId="478"/>
          <ac:spMkLst>
            <pc:docMk/>
            <pc:sldMk cId="1948376687" sldId="3421"/>
            <ac:spMk id="50" creationId="{AA8C2DDA-2F56-9046-BC4E-FECCFD9A0BDD}"/>
          </ac:spMkLst>
        </pc:spChg>
        <pc:spChg chg="del mod">
          <ac:chgData name="Sudarshan Chakravarthi" userId="9632d19e-631d-46a5-9e9a-d9cc496f17d0" providerId="ADAL" clId="{1544952C-371B-4B3C-9688-9B6E613B57E6}" dt="2021-09-29T11:11:18.583" v="1020" actId="21"/>
          <ac:spMkLst>
            <pc:docMk/>
            <pc:sldMk cId="1948376687" sldId="3421"/>
            <ac:spMk id="54" creationId="{6FE1D0C7-909E-5643-AEA5-54446336C4B0}"/>
          </ac:spMkLst>
        </pc:spChg>
        <pc:spChg chg="del mod">
          <ac:chgData name="Sudarshan Chakravarthi" userId="9632d19e-631d-46a5-9e9a-d9cc496f17d0" providerId="ADAL" clId="{1544952C-371B-4B3C-9688-9B6E613B57E6}" dt="2021-09-29T11:11:18.583" v="1020" actId="21"/>
          <ac:spMkLst>
            <pc:docMk/>
            <pc:sldMk cId="1948376687" sldId="3421"/>
            <ac:spMk id="58" creationId="{B20C51FD-5594-7F4C-8815-A8F347E7D451}"/>
          </ac:spMkLst>
        </pc:spChg>
        <pc:spChg chg="del mod">
          <ac:chgData name="Sudarshan Chakravarthi" userId="9632d19e-631d-46a5-9e9a-d9cc496f17d0" providerId="ADAL" clId="{1544952C-371B-4B3C-9688-9B6E613B57E6}" dt="2021-09-29T11:11:18.583" v="1020" actId="21"/>
          <ac:spMkLst>
            <pc:docMk/>
            <pc:sldMk cId="1948376687" sldId="3421"/>
            <ac:spMk id="59" creationId="{C2799B10-26A8-7145-87B2-1A6F3606652E}"/>
          </ac:spMkLst>
        </pc:spChg>
        <pc:spChg chg="del mod">
          <ac:chgData name="Sudarshan Chakravarthi" userId="9632d19e-631d-46a5-9e9a-d9cc496f17d0" providerId="ADAL" clId="{1544952C-371B-4B3C-9688-9B6E613B57E6}" dt="2021-09-29T11:11:18.583" v="1020" actId="21"/>
          <ac:spMkLst>
            <pc:docMk/>
            <pc:sldMk cId="1948376687" sldId="3421"/>
            <ac:spMk id="60" creationId="{F1881BCC-5DAB-6D4B-BA32-5FE966F3BF29}"/>
          </ac:spMkLst>
        </pc:spChg>
        <pc:spChg chg="del mod">
          <ac:chgData name="Sudarshan Chakravarthi" userId="9632d19e-631d-46a5-9e9a-d9cc496f17d0" providerId="ADAL" clId="{1544952C-371B-4B3C-9688-9B6E613B57E6}" dt="2021-09-29T11:04:18.844" v="530" actId="478"/>
          <ac:spMkLst>
            <pc:docMk/>
            <pc:sldMk cId="1948376687" sldId="3421"/>
            <ac:spMk id="61" creationId="{19F6E6C4-8E1B-9F42-B676-F93CD7512FEA}"/>
          </ac:spMkLst>
        </pc:spChg>
        <pc:spChg chg="del mod">
          <ac:chgData name="Sudarshan Chakravarthi" userId="9632d19e-631d-46a5-9e9a-d9cc496f17d0" providerId="ADAL" clId="{1544952C-371B-4B3C-9688-9B6E613B57E6}" dt="2021-09-29T11:11:18.583" v="1020" actId="21"/>
          <ac:spMkLst>
            <pc:docMk/>
            <pc:sldMk cId="1948376687" sldId="3421"/>
            <ac:spMk id="63" creationId="{07CC0FCE-9BFF-6345-9AC3-34C2AE205412}"/>
          </ac:spMkLst>
        </pc:spChg>
        <pc:spChg chg="del mod">
          <ac:chgData name="Sudarshan Chakravarthi" userId="9632d19e-631d-46a5-9e9a-d9cc496f17d0" providerId="ADAL" clId="{1544952C-371B-4B3C-9688-9B6E613B57E6}" dt="2021-09-29T11:11:18.583" v="1020" actId="21"/>
          <ac:spMkLst>
            <pc:docMk/>
            <pc:sldMk cId="1948376687" sldId="3421"/>
            <ac:spMk id="64" creationId="{85D1259C-6B25-9A4F-BE58-F19892924081}"/>
          </ac:spMkLst>
        </pc:spChg>
        <pc:spChg chg="del mod">
          <ac:chgData name="Sudarshan Chakravarthi" userId="9632d19e-631d-46a5-9e9a-d9cc496f17d0" providerId="ADAL" clId="{1544952C-371B-4B3C-9688-9B6E613B57E6}" dt="2021-09-29T11:04:18.844" v="530" actId="478"/>
          <ac:spMkLst>
            <pc:docMk/>
            <pc:sldMk cId="1948376687" sldId="3421"/>
            <ac:spMk id="65" creationId="{95661057-9234-224E-AC31-0AB9FA36CF1D}"/>
          </ac:spMkLst>
        </pc:spChg>
        <pc:spChg chg="del mod">
          <ac:chgData name="Sudarshan Chakravarthi" userId="9632d19e-631d-46a5-9e9a-d9cc496f17d0" providerId="ADAL" clId="{1544952C-371B-4B3C-9688-9B6E613B57E6}" dt="2021-09-29T11:11:18.583" v="1020" actId="21"/>
          <ac:spMkLst>
            <pc:docMk/>
            <pc:sldMk cId="1948376687" sldId="3421"/>
            <ac:spMk id="66" creationId="{D979AB20-853A-9041-AB7D-11356590ED55}"/>
          </ac:spMkLst>
        </pc:spChg>
        <pc:spChg chg="del mod">
          <ac:chgData name="Sudarshan Chakravarthi" userId="9632d19e-631d-46a5-9e9a-d9cc496f17d0" providerId="ADAL" clId="{1544952C-371B-4B3C-9688-9B6E613B57E6}" dt="2021-09-29T11:11:18.583" v="1020" actId="21"/>
          <ac:spMkLst>
            <pc:docMk/>
            <pc:sldMk cId="1948376687" sldId="3421"/>
            <ac:spMk id="67" creationId="{CAD7545A-6E0A-284A-94B5-26107AC0680D}"/>
          </ac:spMkLst>
        </pc:spChg>
        <pc:spChg chg="del mod">
          <ac:chgData name="Sudarshan Chakravarthi" userId="9632d19e-631d-46a5-9e9a-d9cc496f17d0" providerId="ADAL" clId="{1544952C-371B-4B3C-9688-9B6E613B57E6}" dt="2021-09-29T11:11:18.583" v="1020" actId="21"/>
          <ac:spMkLst>
            <pc:docMk/>
            <pc:sldMk cId="1948376687" sldId="3421"/>
            <ac:spMk id="68" creationId="{0BAFFEF1-ED78-074F-AF21-89E00573052D}"/>
          </ac:spMkLst>
        </pc:spChg>
        <pc:spChg chg="del mod">
          <ac:chgData name="Sudarshan Chakravarthi" userId="9632d19e-631d-46a5-9e9a-d9cc496f17d0" providerId="ADAL" clId="{1544952C-371B-4B3C-9688-9B6E613B57E6}" dt="2021-09-29T11:04:18.844" v="530" actId="478"/>
          <ac:spMkLst>
            <pc:docMk/>
            <pc:sldMk cId="1948376687" sldId="3421"/>
            <ac:spMk id="69" creationId="{9F98A3B3-FAF1-874B-B424-522C2BE4AD75}"/>
          </ac:spMkLst>
        </pc:spChg>
        <pc:spChg chg="del mod">
          <ac:chgData name="Sudarshan Chakravarthi" userId="9632d19e-631d-46a5-9e9a-d9cc496f17d0" providerId="ADAL" clId="{1544952C-371B-4B3C-9688-9B6E613B57E6}" dt="2021-09-29T11:11:18.583" v="1020" actId="21"/>
          <ac:spMkLst>
            <pc:docMk/>
            <pc:sldMk cId="1948376687" sldId="3421"/>
            <ac:spMk id="70" creationId="{A7E06DE8-3A96-2B40-BFE5-B396FA97A3D9}"/>
          </ac:spMkLst>
        </pc:spChg>
        <pc:spChg chg="del mod">
          <ac:chgData name="Sudarshan Chakravarthi" userId="9632d19e-631d-46a5-9e9a-d9cc496f17d0" providerId="ADAL" clId="{1544952C-371B-4B3C-9688-9B6E613B57E6}" dt="2021-09-29T11:11:18.583" v="1020" actId="21"/>
          <ac:spMkLst>
            <pc:docMk/>
            <pc:sldMk cId="1948376687" sldId="3421"/>
            <ac:spMk id="71" creationId="{9BBB87DD-7AE3-7943-B37E-84E4CBE7A836}"/>
          </ac:spMkLst>
        </pc:spChg>
        <pc:spChg chg="del mod">
          <ac:chgData name="Sudarshan Chakravarthi" userId="9632d19e-631d-46a5-9e9a-d9cc496f17d0" providerId="ADAL" clId="{1544952C-371B-4B3C-9688-9B6E613B57E6}" dt="2021-09-29T11:11:18.583" v="1020" actId="21"/>
          <ac:spMkLst>
            <pc:docMk/>
            <pc:sldMk cId="1948376687" sldId="3421"/>
            <ac:spMk id="72" creationId="{BFA68778-D03A-F04B-BE1C-D0B2B91FEC71}"/>
          </ac:spMkLst>
        </pc:spChg>
        <pc:spChg chg="del mod">
          <ac:chgData name="Sudarshan Chakravarthi" userId="9632d19e-631d-46a5-9e9a-d9cc496f17d0" providerId="ADAL" clId="{1544952C-371B-4B3C-9688-9B6E613B57E6}" dt="2021-09-29T11:11:18.583" v="1020" actId="21"/>
          <ac:spMkLst>
            <pc:docMk/>
            <pc:sldMk cId="1948376687" sldId="3421"/>
            <ac:spMk id="73" creationId="{EF53A2B0-F23B-EF44-A8E9-99324897A9A9}"/>
          </ac:spMkLst>
        </pc:spChg>
        <pc:spChg chg="del mod">
          <ac:chgData name="Sudarshan Chakravarthi" userId="9632d19e-631d-46a5-9e9a-d9cc496f17d0" providerId="ADAL" clId="{1544952C-371B-4B3C-9688-9B6E613B57E6}" dt="2021-09-29T11:11:18.583" v="1020" actId="21"/>
          <ac:spMkLst>
            <pc:docMk/>
            <pc:sldMk cId="1948376687" sldId="3421"/>
            <ac:spMk id="74" creationId="{3CAFB152-0762-2741-92E7-E766493CF094}"/>
          </ac:spMkLst>
        </pc:spChg>
        <pc:spChg chg="del mod">
          <ac:chgData name="Sudarshan Chakravarthi" userId="9632d19e-631d-46a5-9e9a-d9cc496f17d0" providerId="ADAL" clId="{1544952C-371B-4B3C-9688-9B6E613B57E6}" dt="2021-09-29T11:11:18.583" v="1020" actId="21"/>
          <ac:spMkLst>
            <pc:docMk/>
            <pc:sldMk cId="1948376687" sldId="3421"/>
            <ac:spMk id="75" creationId="{357B6E2D-9B83-0D43-8BA0-05DF39F8ED8C}"/>
          </ac:spMkLst>
        </pc:spChg>
        <pc:spChg chg="del mod">
          <ac:chgData name="Sudarshan Chakravarthi" userId="9632d19e-631d-46a5-9e9a-d9cc496f17d0" providerId="ADAL" clId="{1544952C-371B-4B3C-9688-9B6E613B57E6}" dt="2021-09-29T11:04:18.844" v="530" actId="478"/>
          <ac:spMkLst>
            <pc:docMk/>
            <pc:sldMk cId="1948376687" sldId="3421"/>
            <ac:spMk id="76" creationId="{917878D8-E6AC-0640-B02F-EF04996E5892}"/>
          </ac:spMkLst>
        </pc:spChg>
        <pc:spChg chg="add del mod">
          <ac:chgData name="Sudarshan Chakravarthi" userId="9632d19e-631d-46a5-9e9a-d9cc496f17d0" providerId="ADAL" clId="{1544952C-371B-4B3C-9688-9B6E613B57E6}" dt="2021-09-29T11:11:18.583" v="1020" actId="21"/>
          <ac:spMkLst>
            <pc:docMk/>
            <pc:sldMk cId="1948376687" sldId="3421"/>
            <ac:spMk id="77" creationId="{6622D89F-0F31-404D-996B-CEC817EB97BC}"/>
          </ac:spMkLst>
        </pc:spChg>
        <pc:spChg chg="del mod">
          <ac:chgData name="Sudarshan Chakravarthi" userId="9632d19e-631d-46a5-9e9a-d9cc496f17d0" providerId="ADAL" clId="{1544952C-371B-4B3C-9688-9B6E613B57E6}" dt="2021-09-29T11:04:18.844" v="530" actId="478"/>
          <ac:spMkLst>
            <pc:docMk/>
            <pc:sldMk cId="1948376687" sldId="3421"/>
            <ac:spMk id="78" creationId="{2B6D20C7-4F73-0A45-8720-AC5786438576}"/>
          </ac:spMkLst>
        </pc:spChg>
        <pc:spChg chg="del mod">
          <ac:chgData name="Sudarshan Chakravarthi" userId="9632d19e-631d-46a5-9e9a-d9cc496f17d0" providerId="ADAL" clId="{1544952C-371B-4B3C-9688-9B6E613B57E6}" dt="2021-09-29T11:11:18.583" v="1020" actId="21"/>
          <ac:spMkLst>
            <pc:docMk/>
            <pc:sldMk cId="1948376687" sldId="3421"/>
            <ac:spMk id="79" creationId="{8E70FE9E-A92C-F248-BD66-8A3EC012D9F3}"/>
          </ac:spMkLst>
        </pc:spChg>
        <pc:spChg chg="del mod">
          <ac:chgData name="Sudarshan Chakravarthi" userId="9632d19e-631d-46a5-9e9a-d9cc496f17d0" providerId="ADAL" clId="{1544952C-371B-4B3C-9688-9B6E613B57E6}" dt="2021-09-29T11:11:18.583" v="1020" actId="21"/>
          <ac:spMkLst>
            <pc:docMk/>
            <pc:sldMk cId="1948376687" sldId="3421"/>
            <ac:spMk id="80" creationId="{D010DA4A-7F62-4E42-BA02-51121062EEC9}"/>
          </ac:spMkLst>
        </pc:spChg>
        <pc:spChg chg="del mod">
          <ac:chgData name="Sudarshan Chakravarthi" userId="9632d19e-631d-46a5-9e9a-d9cc496f17d0" providerId="ADAL" clId="{1544952C-371B-4B3C-9688-9B6E613B57E6}" dt="2021-09-29T11:11:18.583" v="1020" actId="21"/>
          <ac:spMkLst>
            <pc:docMk/>
            <pc:sldMk cId="1948376687" sldId="3421"/>
            <ac:spMk id="81" creationId="{7E5BD782-D682-2C4C-9FB8-210A3B37BF68}"/>
          </ac:spMkLst>
        </pc:spChg>
        <pc:spChg chg="del mod">
          <ac:chgData name="Sudarshan Chakravarthi" userId="9632d19e-631d-46a5-9e9a-d9cc496f17d0" providerId="ADAL" clId="{1544952C-371B-4B3C-9688-9B6E613B57E6}" dt="2021-09-29T11:11:18.583" v="1020" actId="21"/>
          <ac:spMkLst>
            <pc:docMk/>
            <pc:sldMk cId="1948376687" sldId="3421"/>
            <ac:spMk id="82" creationId="{1DA257A3-14A1-2041-8B7E-9AC13F71843D}"/>
          </ac:spMkLst>
        </pc:spChg>
        <pc:spChg chg="del">
          <ac:chgData name="Sudarshan Chakravarthi" userId="9632d19e-631d-46a5-9e9a-d9cc496f17d0" providerId="ADAL" clId="{1544952C-371B-4B3C-9688-9B6E613B57E6}" dt="2021-09-29T11:03:31.366" v="479" actId="478"/>
          <ac:spMkLst>
            <pc:docMk/>
            <pc:sldMk cId="1948376687" sldId="3421"/>
            <ac:spMk id="83" creationId="{4B5633ED-D329-9143-BBCE-7D1D904F037C}"/>
          </ac:spMkLst>
        </pc:spChg>
        <pc:spChg chg="del">
          <ac:chgData name="Sudarshan Chakravarthi" userId="9632d19e-631d-46a5-9e9a-d9cc496f17d0" providerId="ADAL" clId="{1544952C-371B-4B3C-9688-9B6E613B57E6}" dt="2021-09-29T11:03:31.366" v="479" actId="478"/>
          <ac:spMkLst>
            <pc:docMk/>
            <pc:sldMk cId="1948376687" sldId="3421"/>
            <ac:spMk id="84" creationId="{FE7C3EBF-D9D7-B548-8A47-74DA58C18BEA}"/>
          </ac:spMkLst>
        </pc:spChg>
        <pc:spChg chg="del mod">
          <ac:chgData name="Sudarshan Chakravarthi" userId="9632d19e-631d-46a5-9e9a-d9cc496f17d0" providerId="ADAL" clId="{1544952C-371B-4B3C-9688-9B6E613B57E6}" dt="2021-09-29T11:11:18.583" v="1020" actId="21"/>
          <ac:spMkLst>
            <pc:docMk/>
            <pc:sldMk cId="1948376687" sldId="3421"/>
            <ac:spMk id="85" creationId="{8498ECE7-16C3-854B-BBB1-FCCB8A1ECDB5}"/>
          </ac:spMkLst>
        </pc:spChg>
        <pc:spChg chg="add del mod">
          <ac:chgData name="Sudarshan Chakravarthi" userId="9632d19e-631d-46a5-9e9a-d9cc496f17d0" providerId="ADAL" clId="{1544952C-371B-4B3C-9688-9B6E613B57E6}" dt="2021-09-29T11:11:18.583" v="1020" actId="21"/>
          <ac:spMkLst>
            <pc:docMk/>
            <pc:sldMk cId="1948376687" sldId="3421"/>
            <ac:spMk id="86" creationId="{3613150F-5D6E-4976-8F44-22E1A25FE7C3}"/>
          </ac:spMkLst>
        </pc:spChg>
        <pc:spChg chg="add del mod">
          <ac:chgData name="Sudarshan Chakravarthi" userId="9632d19e-631d-46a5-9e9a-d9cc496f17d0" providerId="ADAL" clId="{1544952C-371B-4B3C-9688-9B6E613B57E6}" dt="2021-09-29T11:11:18.583" v="1020" actId="21"/>
          <ac:spMkLst>
            <pc:docMk/>
            <pc:sldMk cId="1948376687" sldId="3421"/>
            <ac:spMk id="87" creationId="{197EFE5C-37B0-49BE-8264-C4F5529C5989}"/>
          </ac:spMkLst>
        </pc:spChg>
        <pc:spChg chg="del mod">
          <ac:chgData name="Sudarshan Chakravarthi" userId="9632d19e-631d-46a5-9e9a-d9cc496f17d0" providerId="ADAL" clId="{1544952C-371B-4B3C-9688-9B6E613B57E6}" dt="2021-09-29T11:11:18.583" v="1020" actId="21"/>
          <ac:spMkLst>
            <pc:docMk/>
            <pc:sldMk cId="1948376687" sldId="3421"/>
            <ac:spMk id="88" creationId="{86C640A0-E480-4D41-81A5-5B83D02890B4}"/>
          </ac:spMkLst>
        </pc:spChg>
        <pc:spChg chg="del mod">
          <ac:chgData name="Sudarshan Chakravarthi" userId="9632d19e-631d-46a5-9e9a-d9cc496f17d0" providerId="ADAL" clId="{1544952C-371B-4B3C-9688-9B6E613B57E6}" dt="2021-09-29T11:11:18.583" v="1020" actId="21"/>
          <ac:spMkLst>
            <pc:docMk/>
            <pc:sldMk cId="1948376687" sldId="3421"/>
            <ac:spMk id="89" creationId="{FDDC3742-273D-644A-BA41-F73D93A1803F}"/>
          </ac:spMkLst>
        </pc:spChg>
        <pc:spChg chg="add del mod">
          <ac:chgData name="Sudarshan Chakravarthi" userId="9632d19e-631d-46a5-9e9a-d9cc496f17d0" providerId="ADAL" clId="{1544952C-371B-4B3C-9688-9B6E613B57E6}" dt="2021-09-29T11:04:18.844" v="530" actId="478"/>
          <ac:spMkLst>
            <pc:docMk/>
            <pc:sldMk cId="1948376687" sldId="3421"/>
            <ac:spMk id="90" creationId="{12AD5705-EF60-4883-9C11-6D2CDBAA4CB4}"/>
          </ac:spMkLst>
        </pc:spChg>
        <pc:spChg chg="del mod">
          <ac:chgData name="Sudarshan Chakravarthi" userId="9632d19e-631d-46a5-9e9a-d9cc496f17d0" providerId="ADAL" clId="{1544952C-371B-4B3C-9688-9B6E613B57E6}" dt="2021-09-29T11:11:18.583" v="1020" actId="21"/>
          <ac:spMkLst>
            <pc:docMk/>
            <pc:sldMk cId="1948376687" sldId="3421"/>
            <ac:spMk id="91" creationId="{38238AAC-7A55-9449-97E4-B1A03FC637D3}"/>
          </ac:spMkLst>
        </pc:spChg>
        <pc:spChg chg="del mod">
          <ac:chgData name="Sudarshan Chakravarthi" userId="9632d19e-631d-46a5-9e9a-d9cc496f17d0" providerId="ADAL" clId="{1544952C-371B-4B3C-9688-9B6E613B57E6}" dt="2021-09-29T11:11:18.583" v="1020" actId="21"/>
          <ac:spMkLst>
            <pc:docMk/>
            <pc:sldMk cId="1948376687" sldId="3421"/>
            <ac:spMk id="92" creationId="{F3F7A33F-BE78-1142-982B-FC7B2F85E42C}"/>
          </ac:spMkLst>
        </pc:spChg>
        <pc:spChg chg="add del mod">
          <ac:chgData name="Sudarshan Chakravarthi" userId="9632d19e-631d-46a5-9e9a-d9cc496f17d0" providerId="ADAL" clId="{1544952C-371B-4B3C-9688-9B6E613B57E6}" dt="2021-09-29T11:03:31.366" v="479" actId="478"/>
          <ac:spMkLst>
            <pc:docMk/>
            <pc:sldMk cId="1948376687" sldId="3421"/>
            <ac:spMk id="93" creationId="{BA090088-6BD1-413A-8B0D-5420DFA6481B}"/>
          </ac:spMkLst>
        </pc:spChg>
        <pc:spChg chg="del">
          <ac:chgData name="Sudarshan Chakravarthi" userId="9632d19e-631d-46a5-9e9a-d9cc496f17d0" providerId="ADAL" clId="{1544952C-371B-4B3C-9688-9B6E613B57E6}" dt="2021-09-29T11:04:18.844" v="530" actId="478"/>
          <ac:spMkLst>
            <pc:docMk/>
            <pc:sldMk cId="1948376687" sldId="3421"/>
            <ac:spMk id="94" creationId="{09094274-2F82-784E-934A-CBF9319144B4}"/>
          </ac:spMkLst>
        </pc:spChg>
        <pc:spChg chg="del">
          <ac:chgData name="Sudarshan Chakravarthi" userId="9632d19e-631d-46a5-9e9a-d9cc496f17d0" providerId="ADAL" clId="{1544952C-371B-4B3C-9688-9B6E613B57E6}" dt="2021-09-29T11:04:18.844" v="530" actId="478"/>
          <ac:spMkLst>
            <pc:docMk/>
            <pc:sldMk cId="1948376687" sldId="3421"/>
            <ac:spMk id="95" creationId="{7191C987-BDF8-1B40-B02D-FEF30BBBBF23}"/>
          </ac:spMkLst>
        </pc:spChg>
        <pc:spChg chg="add del mod">
          <ac:chgData name="Sudarshan Chakravarthi" userId="9632d19e-631d-46a5-9e9a-d9cc496f17d0" providerId="ADAL" clId="{1544952C-371B-4B3C-9688-9B6E613B57E6}" dt="2021-09-29T11:03:31.366" v="479" actId="478"/>
          <ac:spMkLst>
            <pc:docMk/>
            <pc:sldMk cId="1948376687" sldId="3421"/>
            <ac:spMk id="96" creationId="{25848B36-B5DA-432D-85BB-368EA0451DE1}"/>
          </ac:spMkLst>
        </pc:spChg>
        <pc:spChg chg="add del mod">
          <ac:chgData name="Sudarshan Chakravarthi" userId="9632d19e-631d-46a5-9e9a-d9cc496f17d0" providerId="ADAL" clId="{1544952C-371B-4B3C-9688-9B6E613B57E6}" dt="2021-09-29T11:11:18.583" v="1020" actId="21"/>
          <ac:spMkLst>
            <pc:docMk/>
            <pc:sldMk cId="1948376687" sldId="3421"/>
            <ac:spMk id="97" creationId="{A44D6936-0CB7-43F6-8F65-C27DF8408228}"/>
          </ac:spMkLst>
        </pc:spChg>
        <pc:spChg chg="add del mod">
          <ac:chgData name="Sudarshan Chakravarthi" userId="9632d19e-631d-46a5-9e9a-d9cc496f17d0" providerId="ADAL" clId="{1544952C-371B-4B3C-9688-9B6E613B57E6}" dt="2021-09-29T11:11:18.583" v="1020" actId="21"/>
          <ac:spMkLst>
            <pc:docMk/>
            <pc:sldMk cId="1948376687" sldId="3421"/>
            <ac:spMk id="98" creationId="{F39C7AA9-9BC8-446D-968B-CD0ACCA89814}"/>
          </ac:spMkLst>
        </pc:spChg>
        <pc:spChg chg="add del mod">
          <ac:chgData name="Sudarshan Chakravarthi" userId="9632d19e-631d-46a5-9e9a-d9cc496f17d0" providerId="ADAL" clId="{1544952C-371B-4B3C-9688-9B6E613B57E6}" dt="2021-09-29T11:11:18.583" v="1020" actId="21"/>
          <ac:spMkLst>
            <pc:docMk/>
            <pc:sldMk cId="1948376687" sldId="3421"/>
            <ac:spMk id="99" creationId="{8D4E845C-85BA-48E3-BD96-137BE9248A9E}"/>
          </ac:spMkLst>
        </pc:spChg>
        <pc:spChg chg="add del mod">
          <ac:chgData name="Sudarshan Chakravarthi" userId="9632d19e-631d-46a5-9e9a-d9cc496f17d0" providerId="ADAL" clId="{1544952C-371B-4B3C-9688-9B6E613B57E6}" dt="2021-09-29T11:04:18.844" v="530" actId="478"/>
          <ac:spMkLst>
            <pc:docMk/>
            <pc:sldMk cId="1948376687" sldId="3421"/>
            <ac:spMk id="100" creationId="{DD8E5BA1-2F67-4684-B2BD-D446CD0839A2}"/>
          </ac:spMkLst>
        </pc:spChg>
        <pc:spChg chg="add del mod">
          <ac:chgData name="Sudarshan Chakravarthi" userId="9632d19e-631d-46a5-9e9a-d9cc496f17d0" providerId="ADAL" clId="{1544952C-371B-4B3C-9688-9B6E613B57E6}" dt="2021-09-29T11:11:18.583" v="1020" actId="21"/>
          <ac:spMkLst>
            <pc:docMk/>
            <pc:sldMk cId="1948376687" sldId="3421"/>
            <ac:spMk id="101" creationId="{3886C1CB-17C4-48B6-942B-CEA0C91EB6D0}"/>
          </ac:spMkLst>
        </pc:spChg>
        <pc:spChg chg="add del mod">
          <ac:chgData name="Sudarshan Chakravarthi" userId="9632d19e-631d-46a5-9e9a-d9cc496f17d0" providerId="ADAL" clId="{1544952C-371B-4B3C-9688-9B6E613B57E6}" dt="2021-09-29T11:11:18.583" v="1020" actId="21"/>
          <ac:spMkLst>
            <pc:docMk/>
            <pc:sldMk cId="1948376687" sldId="3421"/>
            <ac:spMk id="102" creationId="{A1495A22-92F7-480B-9690-95C74583C848}"/>
          </ac:spMkLst>
        </pc:spChg>
        <pc:spChg chg="add del mod">
          <ac:chgData name="Sudarshan Chakravarthi" userId="9632d19e-631d-46a5-9e9a-d9cc496f17d0" providerId="ADAL" clId="{1544952C-371B-4B3C-9688-9B6E613B57E6}" dt="2021-09-29T11:11:18.583" v="1020" actId="21"/>
          <ac:spMkLst>
            <pc:docMk/>
            <pc:sldMk cId="1948376687" sldId="3421"/>
            <ac:spMk id="104" creationId="{3AF2C876-13C5-4243-977E-A46DE006754A}"/>
          </ac:spMkLst>
        </pc:spChg>
        <pc:spChg chg="add del mod">
          <ac:chgData name="Sudarshan Chakravarthi" userId="9632d19e-631d-46a5-9e9a-d9cc496f17d0" providerId="ADAL" clId="{1544952C-371B-4B3C-9688-9B6E613B57E6}" dt="2021-09-29T11:04:18.844" v="530" actId="478"/>
          <ac:spMkLst>
            <pc:docMk/>
            <pc:sldMk cId="1948376687" sldId="3421"/>
            <ac:spMk id="105" creationId="{01123DCB-DFA8-427A-8BC0-BA8430F32553}"/>
          </ac:spMkLst>
        </pc:spChg>
        <pc:spChg chg="add del mod">
          <ac:chgData name="Sudarshan Chakravarthi" userId="9632d19e-631d-46a5-9e9a-d9cc496f17d0" providerId="ADAL" clId="{1544952C-371B-4B3C-9688-9B6E613B57E6}" dt="2021-09-29T11:03:31.366" v="479" actId="478"/>
          <ac:spMkLst>
            <pc:docMk/>
            <pc:sldMk cId="1948376687" sldId="3421"/>
            <ac:spMk id="106" creationId="{6AC508EA-AB3E-4301-85FE-8D58E79DB52A}"/>
          </ac:spMkLst>
        </pc:spChg>
        <pc:spChg chg="add del mod">
          <ac:chgData name="Sudarshan Chakravarthi" userId="9632d19e-631d-46a5-9e9a-d9cc496f17d0" providerId="ADAL" clId="{1544952C-371B-4B3C-9688-9B6E613B57E6}" dt="2021-09-29T11:03:31.366" v="479" actId="478"/>
          <ac:spMkLst>
            <pc:docMk/>
            <pc:sldMk cId="1948376687" sldId="3421"/>
            <ac:spMk id="107" creationId="{D2B24E2A-9F7F-4003-908F-8E68E2AC39BF}"/>
          </ac:spMkLst>
        </pc:spChg>
        <pc:spChg chg="add del mod">
          <ac:chgData name="Sudarshan Chakravarthi" userId="9632d19e-631d-46a5-9e9a-d9cc496f17d0" providerId="ADAL" clId="{1544952C-371B-4B3C-9688-9B6E613B57E6}" dt="2021-09-29T11:04:18.844" v="530" actId="478"/>
          <ac:spMkLst>
            <pc:docMk/>
            <pc:sldMk cId="1948376687" sldId="3421"/>
            <ac:spMk id="108" creationId="{4C195423-9BC2-40AE-B6A9-F4320A98647C}"/>
          </ac:spMkLst>
        </pc:spChg>
        <pc:spChg chg="add del mod">
          <ac:chgData name="Sudarshan Chakravarthi" userId="9632d19e-631d-46a5-9e9a-d9cc496f17d0" providerId="ADAL" clId="{1544952C-371B-4B3C-9688-9B6E613B57E6}" dt="2021-09-29T11:11:18.583" v="1020" actId="21"/>
          <ac:spMkLst>
            <pc:docMk/>
            <pc:sldMk cId="1948376687" sldId="3421"/>
            <ac:spMk id="109" creationId="{3B904302-208E-46DD-86C5-39B8FBC7A5B6}"/>
          </ac:spMkLst>
        </pc:spChg>
        <pc:spChg chg="add del mod">
          <ac:chgData name="Sudarshan Chakravarthi" userId="9632d19e-631d-46a5-9e9a-d9cc496f17d0" providerId="ADAL" clId="{1544952C-371B-4B3C-9688-9B6E613B57E6}" dt="2021-09-29T11:11:18.583" v="1020" actId="21"/>
          <ac:spMkLst>
            <pc:docMk/>
            <pc:sldMk cId="1948376687" sldId="3421"/>
            <ac:spMk id="110" creationId="{E3CC76EE-5E73-451B-B527-705F89119ECF}"/>
          </ac:spMkLst>
        </pc:spChg>
        <pc:spChg chg="add del mod">
          <ac:chgData name="Sudarshan Chakravarthi" userId="9632d19e-631d-46a5-9e9a-d9cc496f17d0" providerId="ADAL" clId="{1544952C-371B-4B3C-9688-9B6E613B57E6}" dt="2021-09-29T11:11:18.583" v="1020" actId="21"/>
          <ac:spMkLst>
            <pc:docMk/>
            <pc:sldMk cId="1948376687" sldId="3421"/>
            <ac:spMk id="111" creationId="{D8229B1C-1746-4842-A180-510C31BDC767}"/>
          </ac:spMkLst>
        </pc:spChg>
        <pc:spChg chg="add mod">
          <ac:chgData name="Sudarshan Chakravarthi" userId="9632d19e-631d-46a5-9e9a-d9cc496f17d0" providerId="ADAL" clId="{1544952C-371B-4B3C-9688-9B6E613B57E6}" dt="2021-09-29T11:05:20.063" v="540" actId="1076"/>
          <ac:spMkLst>
            <pc:docMk/>
            <pc:sldMk cId="1948376687" sldId="3421"/>
            <ac:spMk id="112" creationId="{319F2411-F536-4951-9937-9B0291BE7962}"/>
          </ac:spMkLst>
        </pc:spChg>
        <pc:spChg chg="add mod">
          <ac:chgData name="Sudarshan Chakravarthi" userId="9632d19e-631d-46a5-9e9a-d9cc496f17d0" providerId="ADAL" clId="{1544952C-371B-4B3C-9688-9B6E613B57E6}" dt="2021-09-29T11:05:20.063" v="540" actId="1076"/>
          <ac:spMkLst>
            <pc:docMk/>
            <pc:sldMk cId="1948376687" sldId="3421"/>
            <ac:spMk id="113" creationId="{2A1573E2-0FFB-4E9C-8558-AC4978582797}"/>
          </ac:spMkLst>
        </pc:spChg>
        <pc:spChg chg="add mod">
          <ac:chgData name="Sudarshan Chakravarthi" userId="9632d19e-631d-46a5-9e9a-d9cc496f17d0" providerId="ADAL" clId="{1544952C-371B-4B3C-9688-9B6E613B57E6}" dt="2021-09-29T11:05:20.063" v="540" actId="1076"/>
          <ac:spMkLst>
            <pc:docMk/>
            <pc:sldMk cId="1948376687" sldId="3421"/>
            <ac:spMk id="114" creationId="{33E68BC7-28F9-414D-9072-345AA3108C77}"/>
          </ac:spMkLst>
        </pc:spChg>
        <pc:spChg chg="add mod">
          <ac:chgData name="Sudarshan Chakravarthi" userId="9632d19e-631d-46a5-9e9a-d9cc496f17d0" providerId="ADAL" clId="{1544952C-371B-4B3C-9688-9B6E613B57E6}" dt="2021-09-29T11:06:06.062" v="555" actId="207"/>
          <ac:spMkLst>
            <pc:docMk/>
            <pc:sldMk cId="1948376687" sldId="3421"/>
            <ac:spMk id="115" creationId="{9620005F-DBC2-45B2-9608-D9F253C59EC3}"/>
          </ac:spMkLst>
        </pc:spChg>
        <pc:spChg chg="add mod">
          <ac:chgData name="Sudarshan Chakravarthi" userId="9632d19e-631d-46a5-9e9a-d9cc496f17d0" providerId="ADAL" clId="{1544952C-371B-4B3C-9688-9B6E613B57E6}" dt="2021-09-29T11:06:06.062" v="555" actId="207"/>
          <ac:spMkLst>
            <pc:docMk/>
            <pc:sldMk cId="1948376687" sldId="3421"/>
            <ac:spMk id="116" creationId="{1ECF3944-57F8-4206-9308-BD182C25CA59}"/>
          </ac:spMkLst>
        </pc:spChg>
        <pc:spChg chg="add mod">
          <ac:chgData name="Sudarshan Chakravarthi" userId="9632d19e-631d-46a5-9e9a-d9cc496f17d0" providerId="ADAL" clId="{1544952C-371B-4B3C-9688-9B6E613B57E6}" dt="2021-09-29T11:05:20.063" v="540" actId="1076"/>
          <ac:spMkLst>
            <pc:docMk/>
            <pc:sldMk cId="1948376687" sldId="3421"/>
            <ac:spMk id="117" creationId="{E3FC79AC-A090-4F1B-9050-A76D35959C70}"/>
          </ac:spMkLst>
        </pc:spChg>
        <pc:spChg chg="add del mod">
          <ac:chgData name="Sudarshan Chakravarthi" userId="9632d19e-631d-46a5-9e9a-d9cc496f17d0" providerId="ADAL" clId="{1544952C-371B-4B3C-9688-9B6E613B57E6}" dt="2021-09-29T11:11:18.583" v="1020" actId="21"/>
          <ac:spMkLst>
            <pc:docMk/>
            <pc:sldMk cId="1948376687" sldId="3421"/>
            <ac:spMk id="118" creationId="{1CE385E8-8AFB-4047-A71D-F8BB0E249DCE}"/>
          </ac:spMkLst>
        </pc:spChg>
        <pc:spChg chg="add del mod">
          <ac:chgData name="Sudarshan Chakravarthi" userId="9632d19e-631d-46a5-9e9a-d9cc496f17d0" providerId="ADAL" clId="{1544952C-371B-4B3C-9688-9B6E613B57E6}" dt="2021-09-29T11:11:18.583" v="1020" actId="21"/>
          <ac:spMkLst>
            <pc:docMk/>
            <pc:sldMk cId="1948376687" sldId="3421"/>
            <ac:spMk id="119" creationId="{BC981A0B-BD6F-441E-B995-28E8F438CD3E}"/>
          </ac:spMkLst>
        </pc:spChg>
        <pc:spChg chg="add del mod">
          <ac:chgData name="Sudarshan Chakravarthi" userId="9632d19e-631d-46a5-9e9a-d9cc496f17d0" providerId="ADAL" clId="{1544952C-371B-4B3C-9688-9B6E613B57E6}" dt="2021-09-29T11:11:18.583" v="1020" actId="21"/>
          <ac:spMkLst>
            <pc:docMk/>
            <pc:sldMk cId="1948376687" sldId="3421"/>
            <ac:spMk id="120" creationId="{83A94386-BFF6-4608-9555-1A93E7640F6B}"/>
          </ac:spMkLst>
        </pc:spChg>
        <pc:spChg chg="add del mod">
          <ac:chgData name="Sudarshan Chakravarthi" userId="9632d19e-631d-46a5-9e9a-d9cc496f17d0" providerId="ADAL" clId="{1544952C-371B-4B3C-9688-9B6E613B57E6}" dt="2021-09-29T11:11:18.583" v="1020" actId="21"/>
          <ac:spMkLst>
            <pc:docMk/>
            <pc:sldMk cId="1948376687" sldId="3421"/>
            <ac:spMk id="121" creationId="{587C24FA-4BBF-4A10-A44F-6AE779A6EB8D}"/>
          </ac:spMkLst>
        </pc:spChg>
        <pc:spChg chg="add del mod">
          <ac:chgData name="Sudarshan Chakravarthi" userId="9632d19e-631d-46a5-9e9a-d9cc496f17d0" providerId="ADAL" clId="{1544952C-371B-4B3C-9688-9B6E613B57E6}" dt="2021-09-29T11:11:18.583" v="1020" actId="21"/>
          <ac:spMkLst>
            <pc:docMk/>
            <pc:sldMk cId="1948376687" sldId="3421"/>
            <ac:spMk id="122" creationId="{F372B89E-6BF5-445D-8909-A805BB73AA97}"/>
          </ac:spMkLst>
        </pc:spChg>
        <pc:spChg chg="add del mod">
          <ac:chgData name="Sudarshan Chakravarthi" userId="9632d19e-631d-46a5-9e9a-d9cc496f17d0" providerId="ADAL" clId="{1544952C-371B-4B3C-9688-9B6E613B57E6}" dt="2021-09-29T11:11:18.583" v="1020" actId="21"/>
          <ac:spMkLst>
            <pc:docMk/>
            <pc:sldMk cId="1948376687" sldId="3421"/>
            <ac:spMk id="123" creationId="{BF50AFD4-9C36-4A04-8D46-2B839409A8E4}"/>
          </ac:spMkLst>
        </pc:spChg>
        <pc:graphicFrameChg chg="del">
          <ac:chgData name="Sudarshan Chakravarthi" userId="9632d19e-631d-46a5-9e9a-d9cc496f17d0" providerId="ADAL" clId="{1544952C-371B-4B3C-9688-9B6E613B57E6}" dt="2021-09-29T10:59:20.016" v="116" actId="478"/>
          <ac:graphicFrameMkLst>
            <pc:docMk/>
            <pc:sldMk cId="1948376687" sldId="3421"/>
            <ac:graphicFrameMk id="103" creationId="{98AD7E7E-AB41-A048-9E2C-AF1322D893DB}"/>
          </ac:graphicFrameMkLst>
        </pc:graphicFrameChg>
        <pc:picChg chg="add mod">
          <ac:chgData name="Sudarshan Chakravarthi" userId="9632d19e-631d-46a5-9e9a-d9cc496f17d0" providerId="ADAL" clId="{1544952C-371B-4B3C-9688-9B6E613B57E6}" dt="2021-09-29T11:12:31.749" v="1093" actId="1076"/>
          <ac:picMkLst>
            <pc:docMk/>
            <pc:sldMk cId="1948376687" sldId="3421"/>
            <ac:picMk id="62" creationId="{C8EC68B1-D4DD-46C9-BF99-71C489768466}"/>
          </ac:picMkLst>
        </pc:picChg>
        <pc:cxnChg chg="del">
          <ac:chgData name="Sudarshan Chakravarthi" userId="9632d19e-631d-46a5-9e9a-d9cc496f17d0" providerId="ADAL" clId="{1544952C-371B-4B3C-9688-9B6E613B57E6}" dt="2021-09-29T11:00:48.657" v="192" actId="478"/>
          <ac:cxnSpMkLst>
            <pc:docMk/>
            <pc:sldMk cId="1948376687" sldId="3421"/>
            <ac:cxnSpMk id="10" creationId="{3D3720E3-75AE-4B43-8585-C53597B04577}"/>
          </ac:cxnSpMkLst>
        </pc:cxnChg>
        <pc:cxnChg chg="del">
          <ac:chgData name="Sudarshan Chakravarthi" userId="9632d19e-631d-46a5-9e9a-d9cc496f17d0" providerId="ADAL" clId="{1544952C-371B-4B3C-9688-9B6E613B57E6}" dt="2021-09-29T10:59:20.016" v="116" actId="478"/>
          <ac:cxnSpMkLst>
            <pc:docMk/>
            <pc:sldMk cId="1948376687" sldId="3421"/>
            <ac:cxnSpMk id="22" creationId="{F9482CA8-F79B-E549-A853-C2C22E3CD47E}"/>
          </ac:cxnSpMkLst>
        </pc:cxnChg>
      </pc:sldChg>
      <pc:sldChg chg="del">
        <pc:chgData name="Sudarshan Chakravarthi" userId="9632d19e-631d-46a5-9e9a-d9cc496f17d0" providerId="ADAL" clId="{1544952C-371B-4B3C-9688-9B6E613B57E6}" dt="2021-09-29T10:03:14.962" v="11" actId="47"/>
        <pc:sldMkLst>
          <pc:docMk/>
          <pc:sldMk cId="4228249004" sldId="3819"/>
        </pc:sldMkLst>
      </pc:sldChg>
      <pc:sldChg chg="addSp delSp modSp mod">
        <pc:chgData name="Sudarshan Chakravarthi" userId="9632d19e-631d-46a5-9e9a-d9cc496f17d0" providerId="ADAL" clId="{1544952C-371B-4B3C-9688-9B6E613B57E6}" dt="2023-02-13T16:56:29.433" v="3111" actId="2711"/>
        <pc:sldMkLst>
          <pc:docMk/>
          <pc:sldMk cId="2988583748" sldId="3895"/>
        </pc:sldMkLst>
        <pc:spChg chg="mod">
          <ac:chgData name="Sudarshan Chakravarthi" userId="9632d19e-631d-46a5-9e9a-d9cc496f17d0" providerId="ADAL" clId="{1544952C-371B-4B3C-9688-9B6E613B57E6}" dt="2021-09-29T10:03:23.331" v="14" actId="207"/>
          <ac:spMkLst>
            <pc:docMk/>
            <pc:sldMk cId="2988583748" sldId="3895"/>
            <ac:spMk id="3" creationId="{A9F09087-6FD2-48D9-8077-E395157A89DF}"/>
          </ac:spMkLst>
        </pc:spChg>
        <pc:spChg chg="del">
          <ac:chgData name="Sudarshan Chakravarthi" userId="9632d19e-631d-46a5-9e9a-d9cc496f17d0" providerId="ADAL" clId="{1544952C-371B-4B3C-9688-9B6E613B57E6}" dt="2021-09-29T10:03:40.068" v="17" actId="478"/>
          <ac:spMkLst>
            <pc:docMk/>
            <pc:sldMk cId="2988583748" sldId="3895"/>
            <ac:spMk id="6" creationId="{C8CA604C-BA3F-4C7F-8D4A-F9D4528EDBC0}"/>
          </ac:spMkLst>
        </pc:spChg>
        <pc:spChg chg="mod">
          <ac:chgData name="Sudarshan Chakravarthi" userId="9632d19e-631d-46a5-9e9a-d9cc496f17d0" providerId="ADAL" clId="{1544952C-371B-4B3C-9688-9B6E613B57E6}" dt="2023-02-13T16:56:29.433" v="3111" actId="2711"/>
          <ac:spMkLst>
            <pc:docMk/>
            <pc:sldMk cId="2988583748" sldId="3895"/>
            <ac:spMk id="8" creationId="{E9125A99-4DB9-4755-AB11-D3466779BECC}"/>
          </ac:spMkLst>
        </pc:spChg>
        <pc:picChg chg="add mod">
          <ac:chgData name="Sudarshan Chakravarthi" userId="9632d19e-631d-46a5-9e9a-d9cc496f17d0" providerId="ADAL" clId="{1544952C-371B-4B3C-9688-9B6E613B57E6}" dt="2021-09-29T10:03:45.258" v="18"/>
          <ac:picMkLst>
            <pc:docMk/>
            <pc:sldMk cId="2988583748" sldId="3895"/>
            <ac:picMk id="9" creationId="{6ED784C5-886C-4421-BBF8-DB7CCDE3272B}"/>
          </ac:picMkLst>
        </pc:picChg>
      </pc:sldChg>
      <pc:sldChg chg="del">
        <pc:chgData name="Sudarshan Chakravarthi" userId="9632d19e-631d-46a5-9e9a-d9cc496f17d0" providerId="ADAL" clId="{1544952C-371B-4B3C-9688-9B6E613B57E6}" dt="2021-09-29T10:03:16.173" v="12" actId="47"/>
        <pc:sldMkLst>
          <pc:docMk/>
          <pc:sldMk cId="3222994188" sldId="3931"/>
        </pc:sldMkLst>
      </pc:sldChg>
      <pc:sldChg chg="del">
        <pc:chgData name="Sudarshan Chakravarthi" userId="9632d19e-631d-46a5-9e9a-d9cc496f17d0" providerId="ADAL" clId="{1544952C-371B-4B3C-9688-9B6E613B57E6}" dt="2021-09-29T10:02:54.039" v="7" actId="47"/>
        <pc:sldMkLst>
          <pc:docMk/>
          <pc:sldMk cId="3891081246" sldId="3932"/>
        </pc:sldMkLst>
      </pc:sldChg>
      <pc:sldChg chg="del">
        <pc:chgData name="Sudarshan Chakravarthi" userId="9632d19e-631d-46a5-9e9a-d9cc496f17d0" providerId="ADAL" clId="{1544952C-371B-4B3C-9688-9B6E613B57E6}" dt="2021-09-29T12:23:54.134" v="2607" actId="47"/>
        <pc:sldMkLst>
          <pc:docMk/>
          <pc:sldMk cId="2330724502" sldId="3933"/>
        </pc:sldMkLst>
      </pc:sldChg>
      <pc:sldChg chg="del">
        <pc:chgData name="Sudarshan Chakravarthi" userId="9632d19e-631d-46a5-9e9a-d9cc496f17d0" providerId="ADAL" clId="{1544952C-371B-4B3C-9688-9B6E613B57E6}" dt="2021-09-29T10:52:23.411" v="52" actId="47"/>
        <pc:sldMkLst>
          <pc:docMk/>
          <pc:sldMk cId="5503541" sldId="3934"/>
        </pc:sldMkLst>
      </pc:sldChg>
      <pc:sldChg chg="modSp del mod">
        <pc:chgData name="Sudarshan Chakravarthi" userId="9632d19e-631d-46a5-9e9a-d9cc496f17d0" providerId="ADAL" clId="{1544952C-371B-4B3C-9688-9B6E613B57E6}" dt="2021-09-29T11:12:40.248" v="1096" actId="47"/>
        <pc:sldMkLst>
          <pc:docMk/>
          <pc:sldMk cId="2699310687" sldId="3935"/>
        </pc:sldMkLst>
        <pc:picChg chg="mod modCrop">
          <ac:chgData name="Sudarshan Chakravarthi" userId="9632d19e-631d-46a5-9e9a-d9cc496f17d0" providerId="ADAL" clId="{1544952C-371B-4B3C-9688-9B6E613B57E6}" dt="2021-09-29T11:00:18.147" v="166" actId="732"/>
          <ac:picMkLst>
            <pc:docMk/>
            <pc:sldMk cId="2699310687" sldId="3935"/>
            <ac:picMk id="8" creationId="{20508544-0D51-48DC-8513-C4F5CFA11C96}"/>
          </ac:picMkLst>
        </pc:picChg>
      </pc:sldChg>
      <pc:sldChg chg="del">
        <pc:chgData name="Sudarshan Chakravarthi" userId="9632d19e-631d-46a5-9e9a-d9cc496f17d0" providerId="ADAL" clId="{1544952C-371B-4B3C-9688-9B6E613B57E6}" dt="2021-09-29T11:25:11.421" v="1620" actId="47"/>
        <pc:sldMkLst>
          <pc:docMk/>
          <pc:sldMk cId="4194014241" sldId="3936"/>
        </pc:sldMkLst>
      </pc:sldChg>
      <pc:sldChg chg="del">
        <pc:chgData name="Sudarshan Chakravarthi" userId="9632d19e-631d-46a5-9e9a-d9cc496f17d0" providerId="ADAL" clId="{1544952C-371B-4B3C-9688-9B6E613B57E6}" dt="2021-09-29T11:41:36.081" v="1874" actId="47"/>
        <pc:sldMkLst>
          <pc:docMk/>
          <pc:sldMk cId="2755235103" sldId="3937"/>
        </pc:sldMkLst>
      </pc:sldChg>
      <pc:sldChg chg="del">
        <pc:chgData name="Sudarshan Chakravarthi" userId="9632d19e-631d-46a5-9e9a-d9cc496f17d0" providerId="ADAL" clId="{1544952C-371B-4B3C-9688-9B6E613B57E6}" dt="2021-09-29T12:01:39.991" v="2603" actId="47"/>
        <pc:sldMkLst>
          <pc:docMk/>
          <pc:sldMk cId="1147780515" sldId="3938"/>
        </pc:sldMkLst>
      </pc:sldChg>
      <pc:sldChg chg="del">
        <pc:chgData name="Sudarshan Chakravarthi" userId="9632d19e-631d-46a5-9e9a-d9cc496f17d0" providerId="ADAL" clId="{1544952C-371B-4B3C-9688-9B6E613B57E6}" dt="2021-09-29T12:23:47.420" v="2606" actId="47"/>
        <pc:sldMkLst>
          <pc:docMk/>
          <pc:sldMk cId="929949478" sldId="3939"/>
        </pc:sldMkLst>
      </pc:sldChg>
      <pc:sldChg chg="del">
        <pc:chgData name="Sudarshan Chakravarthi" userId="9632d19e-631d-46a5-9e9a-d9cc496f17d0" providerId="ADAL" clId="{1544952C-371B-4B3C-9688-9B6E613B57E6}" dt="2021-09-29T12:23:42.417" v="2604" actId="47"/>
        <pc:sldMkLst>
          <pc:docMk/>
          <pc:sldMk cId="3311538892" sldId="3940"/>
        </pc:sldMkLst>
      </pc:sldChg>
      <pc:sldChg chg="del">
        <pc:chgData name="Sudarshan Chakravarthi" userId="9632d19e-631d-46a5-9e9a-d9cc496f17d0" providerId="ADAL" clId="{1544952C-371B-4B3C-9688-9B6E613B57E6}" dt="2021-09-29T12:23:44.595" v="2605" actId="47"/>
        <pc:sldMkLst>
          <pc:docMk/>
          <pc:sldMk cId="1805349055" sldId="3941"/>
        </pc:sldMkLst>
      </pc:sldChg>
      <pc:sldChg chg="add del">
        <pc:chgData name="Sudarshan Chakravarthi" userId="9632d19e-631d-46a5-9e9a-d9cc496f17d0" providerId="ADAL" clId="{1544952C-371B-4B3C-9688-9B6E613B57E6}" dt="2023-02-13T16:55:15.800" v="3080"/>
        <pc:sldMkLst>
          <pc:docMk/>
          <pc:sldMk cId="3097043110" sldId="3965"/>
        </pc:sldMkLst>
      </pc:sldChg>
      <pc:sldChg chg="addSp delSp modSp add del mod">
        <pc:chgData name="Sudarshan Chakravarthi" userId="9632d19e-631d-46a5-9e9a-d9cc496f17d0" providerId="ADAL" clId="{1544952C-371B-4B3C-9688-9B6E613B57E6}" dt="2023-02-14T16:31:34.541" v="3158" actId="207"/>
        <pc:sldMkLst>
          <pc:docMk/>
          <pc:sldMk cId="43270218" sldId="4212"/>
        </pc:sldMkLst>
        <pc:spChg chg="mod">
          <ac:chgData name="Sudarshan Chakravarthi" userId="9632d19e-631d-46a5-9e9a-d9cc496f17d0" providerId="ADAL" clId="{1544952C-371B-4B3C-9688-9B6E613B57E6}" dt="2023-02-14T16:31:31.495" v="3157" actId="207"/>
          <ac:spMkLst>
            <pc:docMk/>
            <pc:sldMk cId="43270218" sldId="4212"/>
            <ac:spMk id="3" creationId="{F34DA4CE-ABCE-2F6D-B94E-A68057C7C955}"/>
          </ac:spMkLst>
        </pc:spChg>
        <pc:spChg chg="mod">
          <ac:chgData name="Sudarshan Chakravarthi" userId="9632d19e-631d-46a5-9e9a-d9cc496f17d0" providerId="ADAL" clId="{1544952C-371B-4B3C-9688-9B6E613B57E6}" dt="2023-02-14T16:31:34.541" v="3158" actId="207"/>
          <ac:spMkLst>
            <pc:docMk/>
            <pc:sldMk cId="43270218" sldId="4212"/>
            <ac:spMk id="22" creationId="{257944EF-C325-87E6-F497-106A27C993F0}"/>
          </ac:spMkLst>
        </pc:spChg>
        <pc:spChg chg="mod">
          <ac:chgData name="Sudarshan Chakravarthi" userId="9632d19e-631d-46a5-9e9a-d9cc496f17d0" providerId="ADAL" clId="{1544952C-371B-4B3C-9688-9B6E613B57E6}" dt="2023-02-14T16:31:34.541" v="3158" actId="207"/>
          <ac:spMkLst>
            <pc:docMk/>
            <pc:sldMk cId="43270218" sldId="4212"/>
            <ac:spMk id="23" creationId="{835E8B50-E3AF-B133-2E1A-DAD76F64E6D3}"/>
          </ac:spMkLst>
        </pc:spChg>
        <pc:picChg chg="add mod">
          <ac:chgData name="Sudarshan Chakravarthi" userId="9632d19e-631d-46a5-9e9a-d9cc496f17d0" providerId="ADAL" clId="{1544952C-371B-4B3C-9688-9B6E613B57E6}" dt="2023-02-13T16:55:56.243" v="3106"/>
          <ac:picMkLst>
            <pc:docMk/>
            <pc:sldMk cId="43270218" sldId="4212"/>
            <ac:picMk id="2" creationId="{3019F202-93FB-B7E8-E8C3-4B20B68EF37B}"/>
          </ac:picMkLst>
        </pc:picChg>
        <pc:picChg chg="del">
          <ac:chgData name="Sudarshan Chakravarthi" userId="9632d19e-631d-46a5-9e9a-d9cc496f17d0" providerId="ADAL" clId="{1544952C-371B-4B3C-9688-9B6E613B57E6}" dt="2023-02-13T16:55:50.819" v="3105" actId="478"/>
          <ac:picMkLst>
            <pc:docMk/>
            <pc:sldMk cId="43270218" sldId="4212"/>
            <ac:picMk id="4" creationId="{8384F335-2283-F9EB-9F9D-7707AA085DA1}"/>
          </ac:picMkLst>
        </pc:picChg>
      </pc:sldChg>
      <pc:sldChg chg="delSp modSp add del mod">
        <pc:chgData name="Sudarshan Chakravarthi" userId="9632d19e-631d-46a5-9e9a-d9cc496f17d0" providerId="ADAL" clId="{1544952C-371B-4B3C-9688-9B6E613B57E6}" dt="2021-09-29T12:35:22.554" v="2806" actId="47"/>
        <pc:sldMkLst>
          <pc:docMk/>
          <pc:sldMk cId="1805402828" sldId="4213"/>
        </pc:sldMkLst>
        <pc:spChg chg="mod">
          <ac:chgData name="Sudarshan Chakravarthi" userId="9632d19e-631d-46a5-9e9a-d9cc496f17d0" providerId="ADAL" clId="{1544952C-371B-4B3C-9688-9B6E613B57E6}" dt="2021-09-29T10:02:14.661" v="5"/>
          <ac:spMkLst>
            <pc:docMk/>
            <pc:sldMk cId="1805402828" sldId="4213"/>
            <ac:spMk id="8" creationId="{DA32DBBD-D3E4-453E-AFA1-C79D34C915C9}"/>
          </ac:spMkLst>
        </pc:spChg>
        <pc:picChg chg="del">
          <ac:chgData name="Sudarshan Chakravarthi" userId="9632d19e-631d-46a5-9e9a-d9cc496f17d0" providerId="ADAL" clId="{1544952C-371B-4B3C-9688-9B6E613B57E6}" dt="2021-09-29T10:02:22.415" v="6" actId="478"/>
          <ac:picMkLst>
            <pc:docMk/>
            <pc:sldMk cId="1805402828" sldId="4213"/>
            <ac:picMk id="16" creationId="{9A48BAC7-64EE-46B0-87D4-BC947B8F091C}"/>
          </ac:picMkLst>
        </pc:picChg>
      </pc:sldChg>
      <pc:sldChg chg="addSp delSp modSp add del mod">
        <pc:chgData name="Sudarshan Chakravarthi" userId="9632d19e-631d-46a5-9e9a-d9cc496f17d0" providerId="ADAL" clId="{1544952C-371B-4B3C-9688-9B6E613B57E6}" dt="2023-02-13T16:57:40.120" v="3124" actId="47"/>
        <pc:sldMkLst>
          <pc:docMk/>
          <pc:sldMk cId="1140250015" sldId="4214"/>
        </pc:sldMkLst>
        <pc:spChg chg="mod">
          <ac:chgData name="Sudarshan Chakravarthi" userId="9632d19e-631d-46a5-9e9a-d9cc496f17d0" providerId="ADAL" clId="{1544952C-371B-4B3C-9688-9B6E613B57E6}" dt="2021-09-29T12:32:33.665" v="2685" actId="1076"/>
          <ac:spMkLst>
            <pc:docMk/>
            <pc:sldMk cId="1140250015" sldId="4214"/>
            <ac:spMk id="5" creationId="{D5888414-9614-4A02-ABC7-6A1E2937F203}"/>
          </ac:spMkLst>
        </pc:spChg>
        <pc:spChg chg="mod topLvl">
          <ac:chgData name="Sudarshan Chakravarthi" userId="9632d19e-631d-46a5-9e9a-d9cc496f17d0" providerId="ADAL" clId="{1544952C-371B-4B3C-9688-9B6E613B57E6}" dt="2021-09-29T12:33:51.740" v="2711" actId="1076"/>
          <ac:spMkLst>
            <pc:docMk/>
            <pc:sldMk cId="1140250015" sldId="4214"/>
            <ac:spMk id="8" creationId="{DA32DBBD-D3E4-453E-AFA1-C79D34C915C9}"/>
          </ac:spMkLst>
        </pc:spChg>
        <pc:spChg chg="add del mod">
          <ac:chgData name="Sudarshan Chakravarthi" userId="9632d19e-631d-46a5-9e9a-d9cc496f17d0" providerId="ADAL" clId="{1544952C-371B-4B3C-9688-9B6E613B57E6}" dt="2021-09-29T12:35:16.722" v="2805" actId="478"/>
          <ac:spMkLst>
            <pc:docMk/>
            <pc:sldMk cId="1140250015" sldId="4214"/>
            <ac:spMk id="15" creationId="{D0296BB9-4632-4137-B58D-A367D08FEC3A}"/>
          </ac:spMkLst>
        </pc:spChg>
        <pc:spChg chg="mod">
          <ac:chgData name="Sudarshan Chakravarthi" userId="9632d19e-631d-46a5-9e9a-d9cc496f17d0" providerId="ADAL" clId="{1544952C-371B-4B3C-9688-9B6E613B57E6}" dt="2021-09-29T12:34:19.092" v="2733" actId="2711"/>
          <ac:spMkLst>
            <pc:docMk/>
            <pc:sldMk cId="1140250015" sldId="4214"/>
            <ac:spMk id="18" creationId="{E2F7E469-2F29-48A5-B9AC-D62795ECECD6}"/>
          </ac:spMkLst>
        </pc:spChg>
        <pc:spChg chg="mod">
          <ac:chgData name="Sudarshan Chakravarthi" userId="9632d19e-631d-46a5-9e9a-d9cc496f17d0" providerId="ADAL" clId="{1544952C-371B-4B3C-9688-9B6E613B57E6}" dt="2021-09-29T12:35:11.458" v="2804" actId="20577"/>
          <ac:spMkLst>
            <pc:docMk/>
            <pc:sldMk cId="1140250015" sldId="4214"/>
            <ac:spMk id="19" creationId="{FC99AB42-5D80-4C08-9F96-4CAE16A0CB61}"/>
          </ac:spMkLst>
        </pc:spChg>
        <pc:grpChg chg="del">
          <ac:chgData name="Sudarshan Chakravarthi" userId="9632d19e-631d-46a5-9e9a-d9cc496f17d0" providerId="ADAL" clId="{1544952C-371B-4B3C-9688-9B6E613B57E6}" dt="2021-09-29T12:33:46.338" v="2710" actId="165"/>
          <ac:grpSpMkLst>
            <pc:docMk/>
            <pc:sldMk cId="1140250015" sldId="4214"/>
            <ac:grpSpMk id="2" creationId="{B02CDA83-F011-4420-8F23-2716CDF9D048}"/>
          </ac:grpSpMkLst>
        </pc:grpChg>
        <pc:grpChg chg="mod">
          <ac:chgData name="Sudarshan Chakravarthi" userId="9632d19e-631d-46a5-9e9a-d9cc496f17d0" providerId="ADAL" clId="{1544952C-371B-4B3C-9688-9B6E613B57E6}" dt="2021-09-29T12:32:24.664" v="2683" actId="1076"/>
          <ac:grpSpMkLst>
            <pc:docMk/>
            <pc:sldMk cId="1140250015" sldId="4214"/>
            <ac:grpSpMk id="6" creationId="{CBA82B01-3207-4652-91EA-473270379187}"/>
          </ac:grpSpMkLst>
        </pc:grpChg>
        <pc:picChg chg="add mod modCrop">
          <ac:chgData name="Sudarshan Chakravarthi" userId="9632d19e-631d-46a5-9e9a-d9cc496f17d0" providerId="ADAL" clId="{1544952C-371B-4B3C-9688-9B6E613B57E6}" dt="2021-10-04T11:48:11.447" v="3076" actId="1035"/>
          <ac:picMkLst>
            <pc:docMk/>
            <pc:sldMk cId="1140250015" sldId="4214"/>
            <ac:picMk id="3" creationId="{928145F6-8A0F-40BE-BFC4-98CCFA0EDDF0}"/>
          </ac:picMkLst>
        </pc:picChg>
        <pc:cxnChg chg="mod topLvl">
          <ac:chgData name="Sudarshan Chakravarthi" userId="9632d19e-631d-46a5-9e9a-d9cc496f17d0" providerId="ADAL" clId="{1544952C-371B-4B3C-9688-9B6E613B57E6}" dt="2021-09-29T12:34:06.879" v="2718" actId="1036"/>
          <ac:cxnSpMkLst>
            <pc:docMk/>
            <pc:sldMk cId="1140250015" sldId="4214"/>
            <ac:cxnSpMk id="7" creationId="{3FAEC7E0-7F32-4918-A38F-934F0EB67C9E}"/>
          </ac:cxnSpMkLst>
        </pc:cxnChg>
      </pc:sldChg>
      <pc:sldChg chg="add del">
        <pc:chgData name="Sudarshan Chakravarthi" userId="9632d19e-631d-46a5-9e9a-d9cc496f17d0" providerId="ADAL" clId="{1544952C-371B-4B3C-9688-9B6E613B57E6}" dt="2021-09-29T10:03:08.518" v="9"/>
        <pc:sldMkLst>
          <pc:docMk/>
          <pc:sldMk cId="2129780906" sldId="4214"/>
        </pc:sldMkLst>
      </pc:sldChg>
      <pc:sldChg chg="addSp delSp modSp add mod">
        <pc:chgData name="Sudarshan Chakravarthi" userId="9632d19e-631d-46a5-9e9a-d9cc496f17d0" providerId="ADAL" clId="{1544952C-371B-4B3C-9688-9B6E613B57E6}" dt="2023-02-13T16:57:05.432" v="3118" actId="2711"/>
        <pc:sldMkLst>
          <pc:docMk/>
          <pc:sldMk cId="1353740344" sldId="4215"/>
        </pc:sldMkLst>
        <pc:spChg chg="mod">
          <ac:chgData name="Sudarshan Chakravarthi" userId="9632d19e-631d-46a5-9e9a-d9cc496f17d0" providerId="ADAL" clId="{1544952C-371B-4B3C-9688-9B6E613B57E6}" dt="2021-10-04T11:47:07.201" v="3060" actId="20577"/>
          <ac:spMkLst>
            <pc:docMk/>
            <pc:sldMk cId="1353740344" sldId="4215"/>
            <ac:spMk id="3" creationId="{A9F09087-6FD2-48D9-8077-E395157A89DF}"/>
          </ac:spMkLst>
        </pc:spChg>
        <pc:spChg chg="del mod">
          <ac:chgData name="Sudarshan Chakravarthi" userId="9632d19e-631d-46a5-9e9a-d9cc496f17d0" providerId="ADAL" clId="{1544952C-371B-4B3C-9688-9B6E613B57E6}" dt="2021-09-29T10:05:21.099" v="51" actId="478"/>
          <ac:spMkLst>
            <pc:docMk/>
            <pc:sldMk cId="1353740344" sldId="4215"/>
            <ac:spMk id="4" creationId="{4558DEDF-3A55-4E91-8DE7-8C38E2E62890}"/>
          </ac:spMkLst>
        </pc:spChg>
        <pc:spChg chg="add del mod">
          <ac:chgData name="Sudarshan Chakravarthi" userId="9632d19e-631d-46a5-9e9a-d9cc496f17d0" providerId="ADAL" clId="{1544952C-371B-4B3C-9688-9B6E613B57E6}" dt="2021-09-29T10:57:00.642" v="105" actId="478"/>
          <ac:spMkLst>
            <pc:docMk/>
            <pc:sldMk cId="1353740344" sldId="4215"/>
            <ac:spMk id="6" creationId="{B6EADC65-05B1-4447-B11D-3550BAE1E2B1}"/>
          </ac:spMkLst>
        </pc:spChg>
        <pc:spChg chg="add del mod">
          <ac:chgData name="Sudarshan Chakravarthi" userId="9632d19e-631d-46a5-9e9a-d9cc496f17d0" providerId="ADAL" clId="{1544952C-371B-4B3C-9688-9B6E613B57E6}" dt="2021-09-29T10:54:22.830" v="66" actId="478"/>
          <ac:spMkLst>
            <pc:docMk/>
            <pc:sldMk cId="1353740344" sldId="4215"/>
            <ac:spMk id="7" creationId="{EF323E9C-5645-45BC-A983-DDAA79E036FE}"/>
          </ac:spMkLst>
        </pc:spChg>
        <pc:spChg chg="mod">
          <ac:chgData name="Sudarshan Chakravarthi" userId="9632d19e-631d-46a5-9e9a-d9cc496f17d0" providerId="ADAL" clId="{1544952C-371B-4B3C-9688-9B6E613B57E6}" dt="2023-02-13T16:57:05.432" v="3118" actId="2711"/>
          <ac:spMkLst>
            <pc:docMk/>
            <pc:sldMk cId="1353740344" sldId="4215"/>
            <ac:spMk id="8" creationId="{E9125A99-4DB9-4755-AB11-D3466779BECC}"/>
          </ac:spMkLst>
        </pc:spChg>
        <pc:spChg chg="add del mod">
          <ac:chgData name="Sudarshan Chakravarthi" userId="9632d19e-631d-46a5-9e9a-d9cc496f17d0" providerId="ADAL" clId="{1544952C-371B-4B3C-9688-9B6E613B57E6}" dt="2021-09-29T10:54:23.602" v="67" actId="478"/>
          <ac:spMkLst>
            <pc:docMk/>
            <pc:sldMk cId="1353740344" sldId="4215"/>
            <ac:spMk id="10" creationId="{D34D5B90-DDF0-4782-80A8-39FC3EAF1F6F}"/>
          </ac:spMkLst>
        </pc:spChg>
        <pc:spChg chg="add del mod">
          <ac:chgData name="Sudarshan Chakravarthi" userId="9632d19e-631d-46a5-9e9a-d9cc496f17d0" providerId="ADAL" clId="{1544952C-371B-4B3C-9688-9B6E613B57E6}" dt="2021-09-29T10:54:21.087" v="64" actId="478"/>
          <ac:spMkLst>
            <pc:docMk/>
            <pc:sldMk cId="1353740344" sldId="4215"/>
            <ac:spMk id="11" creationId="{702E5CF0-97B0-47F4-A1E2-86F6E4D88BE4}"/>
          </ac:spMkLst>
        </pc:spChg>
        <pc:spChg chg="add del mod">
          <ac:chgData name="Sudarshan Chakravarthi" userId="9632d19e-631d-46a5-9e9a-d9cc496f17d0" providerId="ADAL" clId="{1544952C-371B-4B3C-9688-9B6E613B57E6}" dt="2021-09-29T10:54:25.725" v="69" actId="478"/>
          <ac:spMkLst>
            <pc:docMk/>
            <pc:sldMk cId="1353740344" sldId="4215"/>
            <ac:spMk id="12" creationId="{05D27933-6DD8-4404-90B1-CF0FF27441A4}"/>
          </ac:spMkLst>
        </pc:spChg>
        <pc:spChg chg="add del mod">
          <ac:chgData name="Sudarshan Chakravarthi" userId="9632d19e-631d-46a5-9e9a-d9cc496f17d0" providerId="ADAL" clId="{1544952C-371B-4B3C-9688-9B6E613B57E6}" dt="2021-09-29T10:54:17.407" v="60" actId="478"/>
          <ac:spMkLst>
            <pc:docMk/>
            <pc:sldMk cId="1353740344" sldId="4215"/>
            <ac:spMk id="13" creationId="{EA294FB4-24F5-46D8-9C3E-2DF788310F7B}"/>
          </ac:spMkLst>
        </pc:spChg>
        <pc:spChg chg="add del mod">
          <ac:chgData name="Sudarshan Chakravarthi" userId="9632d19e-631d-46a5-9e9a-d9cc496f17d0" providerId="ADAL" clId="{1544952C-371B-4B3C-9688-9B6E613B57E6}" dt="2021-09-29T10:54:18.138" v="61" actId="478"/>
          <ac:spMkLst>
            <pc:docMk/>
            <pc:sldMk cId="1353740344" sldId="4215"/>
            <ac:spMk id="14" creationId="{336212E5-1A2B-4D3C-903E-627C835BE943}"/>
          </ac:spMkLst>
        </pc:spChg>
        <pc:spChg chg="add del mod">
          <ac:chgData name="Sudarshan Chakravarthi" userId="9632d19e-631d-46a5-9e9a-d9cc496f17d0" providerId="ADAL" clId="{1544952C-371B-4B3C-9688-9B6E613B57E6}" dt="2021-09-29T10:54:19.393" v="62" actId="478"/>
          <ac:spMkLst>
            <pc:docMk/>
            <pc:sldMk cId="1353740344" sldId="4215"/>
            <ac:spMk id="15" creationId="{F66FC9B1-C6D9-450F-AE35-E9FA6C7F8620}"/>
          </ac:spMkLst>
        </pc:spChg>
        <pc:spChg chg="add del mod">
          <ac:chgData name="Sudarshan Chakravarthi" userId="9632d19e-631d-46a5-9e9a-d9cc496f17d0" providerId="ADAL" clId="{1544952C-371B-4B3C-9688-9B6E613B57E6}" dt="2021-09-29T10:54:20.206" v="63" actId="478"/>
          <ac:spMkLst>
            <pc:docMk/>
            <pc:sldMk cId="1353740344" sldId="4215"/>
            <ac:spMk id="16" creationId="{A67E3FB3-622C-47BA-A4DB-BB52397723E8}"/>
          </ac:spMkLst>
        </pc:spChg>
        <pc:spChg chg="add mod">
          <ac:chgData name="Sudarshan Chakravarthi" userId="9632d19e-631d-46a5-9e9a-d9cc496f17d0" providerId="ADAL" clId="{1544952C-371B-4B3C-9688-9B6E613B57E6}" dt="2021-10-04T11:46:54.909" v="3058" actId="120"/>
          <ac:spMkLst>
            <pc:docMk/>
            <pc:sldMk cId="1353740344" sldId="4215"/>
            <ac:spMk id="17" creationId="{F0F9DED3-E073-4F0D-9E52-5A4FF0532E00}"/>
          </ac:spMkLst>
        </pc:spChg>
        <pc:spChg chg="mod">
          <ac:chgData name="Sudarshan Chakravarthi" userId="9632d19e-631d-46a5-9e9a-d9cc496f17d0" providerId="ADAL" clId="{1544952C-371B-4B3C-9688-9B6E613B57E6}" dt="2021-09-29T10:53:48.609" v="53"/>
          <ac:spMkLst>
            <pc:docMk/>
            <pc:sldMk cId="1353740344" sldId="4215"/>
            <ac:spMk id="18" creationId="{5DE37219-AFA0-49F4-9866-E14328D1EADF}"/>
          </ac:spMkLst>
        </pc:spChg>
        <pc:spChg chg="mod">
          <ac:chgData name="Sudarshan Chakravarthi" userId="9632d19e-631d-46a5-9e9a-d9cc496f17d0" providerId="ADAL" clId="{1544952C-371B-4B3C-9688-9B6E613B57E6}" dt="2021-09-29T10:53:48.609" v="53"/>
          <ac:spMkLst>
            <pc:docMk/>
            <pc:sldMk cId="1353740344" sldId="4215"/>
            <ac:spMk id="19" creationId="{40C88B0D-2B06-4E1D-A358-F03B82BF9678}"/>
          </ac:spMkLst>
        </pc:spChg>
        <pc:spChg chg="mod">
          <ac:chgData name="Sudarshan Chakravarthi" userId="9632d19e-631d-46a5-9e9a-d9cc496f17d0" providerId="ADAL" clId="{1544952C-371B-4B3C-9688-9B6E613B57E6}" dt="2021-09-29T10:53:48.609" v="53"/>
          <ac:spMkLst>
            <pc:docMk/>
            <pc:sldMk cId="1353740344" sldId="4215"/>
            <ac:spMk id="21" creationId="{A938AF15-4C3D-43F3-8EA3-A608D1B6A922}"/>
          </ac:spMkLst>
        </pc:spChg>
        <pc:spChg chg="mod">
          <ac:chgData name="Sudarshan Chakravarthi" userId="9632d19e-631d-46a5-9e9a-d9cc496f17d0" providerId="ADAL" clId="{1544952C-371B-4B3C-9688-9B6E613B57E6}" dt="2021-09-29T10:53:48.609" v="53"/>
          <ac:spMkLst>
            <pc:docMk/>
            <pc:sldMk cId="1353740344" sldId="4215"/>
            <ac:spMk id="22" creationId="{1BAB45C6-96EC-4A20-9E33-80EB97E926A8}"/>
          </ac:spMkLst>
        </pc:spChg>
        <pc:spChg chg="mod">
          <ac:chgData name="Sudarshan Chakravarthi" userId="9632d19e-631d-46a5-9e9a-d9cc496f17d0" providerId="ADAL" clId="{1544952C-371B-4B3C-9688-9B6E613B57E6}" dt="2021-09-29T10:53:48.609" v="53"/>
          <ac:spMkLst>
            <pc:docMk/>
            <pc:sldMk cId="1353740344" sldId="4215"/>
            <ac:spMk id="24" creationId="{6E19E66C-18A1-4FE2-B6CE-FFF433934266}"/>
          </ac:spMkLst>
        </pc:spChg>
        <pc:spChg chg="mod">
          <ac:chgData name="Sudarshan Chakravarthi" userId="9632d19e-631d-46a5-9e9a-d9cc496f17d0" providerId="ADAL" clId="{1544952C-371B-4B3C-9688-9B6E613B57E6}" dt="2021-09-29T10:53:48.609" v="53"/>
          <ac:spMkLst>
            <pc:docMk/>
            <pc:sldMk cId="1353740344" sldId="4215"/>
            <ac:spMk id="25" creationId="{8539E6FA-7361-45A2-94CB-676F018FE73D}"/>
          </ac:spMkLst>
        </pc:spChg>
        <pc:spChg chg="mod">
          <ac:chgData name="Sudarshan Chakravarthi" userId="9632d19e-631d-46a5-9e9a-d9cc496f17d0" providerId="ADAL" clId="{1544952C-371B-4B3C-9688-9B6E613B57E6}" dt="2021-09-29T10:53:48.609" v="53"/>
          <ac:spMkLst>
            <pc:docMk/>
            <pc:sldMk cId="1353740344" sldId="4215"/>
            <ac:spMk id="27" creationId="{CC684BC5-7B29-4998-82FA-170B53EEB397}"/>
          </ac:spMkLst>
        </pc:spChg>
        <pc:spChg chg="mod">
          <ac:chgData name="Sudarshan Chakravarthi" userId="9632d19e-631d-46a5-9e9a-d9cc496f17d0" providerId="ADAL" clId="{1544952C-371B-4B3C-9688-9B6E613B57E6}" dt="2021-09-29T10:53:48.609" v="53"/>
          <ac:spMkLst>
            <pc:docMk/>
            <pc:sldMk cId="1353740344" sldId="4215"/>
            <ac:spMk id="28" creationId="{61FBB13D-F1AA-488C-A7D5-8A41BF4D0461}"/>
          </ac:spMkLst>
        </pc:spChg>
        <pc:spChg chg="mod">
          <ac:chgData name="Sudarshan Chakravarthi" userId="9632d19e-631d-46a5-9e9a-d9cc496f17d0" providerId="ADAL" clId="{1544952C-371B-4B3C-9688-9B6E613B57E6}" dt="2021-09-29T10:53:48.609" v="53"/>
          <ac:spMkLst>
            <pc:docMk/>
            <pc:sldMk cId="1353740344" sldId="4215"/>
            <ac:spMk id="30" creationId="{E72D5772-F38C-4653-8214-DA351353726E}"/>
          </ac:spMkLst>
        </pc:spChg>
        <pc:spChg chg="mod">
          <ac:chgData name="Sudarshan Chakravarthi" userId="9632d19e-631d-46a5-9e9a-d9cc496f17d0" providerId="ADAL" clId="{1544952C-371B-4B3C-9688-9B6E613B57E6}" dt="2021-09-29T10:53:48.609" v="53"/>
          <ac:spMkLst>
            <pc:docMk/>
            <pc:sldMk cId="1353740344" sldId="4215"/>
            <ac:spMk id="31" creationId="{F2FD5452-782D-4815-A721-7E1338A6FBF8}"/>
          </ac:spMkLst>
        </pc:spChg>
        <pc:spChg chg="add mod">
          <ac:chgData name="Sudarshan Chakravarthi" userId="9632d19e-631d-46a5-9e9a-d9cc496f17d0" providerId="ADAL" clId="{1544952C-371B-4B3C-9688-9B6E613B57E6}" dt="2021-09-29T10:53:48.609" v="53"/>
          <ac:spMkLst>
            <pc:docMk/>
            <pc:sldMk cId="1353740344" sldId="4215"/>
            <ac:spMk id="32" creationId="{F2779EB0-DE42-4890-9051-0748DC890AA6}"/>
          </ac:spMkLst>
        </pc:spChg>
        <pc:spChg chg="add del mod">
          <ac:chgData name="Sudarshan Chakravarthi" userId="9632d19e-631d-46a5-9e9a-d9cc496f17d0" providerId="ADAL" clId="{1544952C-371B-4B3C-9688-9B6E613B57E6}" dt="2021-09-29T10:54:24.914" v="68" actId="478"/>
          <ac:spMkLst>
            <pc:docMk/>
            <pc:sldMk cId="1353740344" sldId="4215"/>
            <ac:spMk id="33" creationId="{29612C23-0107-4B76-9BA7-C796BF22CF87}"/>
          </ac:spMkLst>
        </pc:spChg>
        <pc:spChg chg="add mod">
          <ac:chgData name="Sudarshan Chakravarthi" userId="9632d19e-631d-46a5-9e9a-d9cc496f17d0" providerId="ADAL" clId="{1544952C-371B-4B3C-9688-9B6E613B57E6}" dt="2021-09-29T10:53:48.609" v="53"/>
          <ac:spMkLst>
            <pc:docMk/>
            <pc:sldMk cId="1353740344" sldId="4215"/>
            <ac:spMk id="34" creationId="{A7703E25-461A-41EE-B5C6-927BE5A3BF67}"/>
          </ac:spMkLst>
        </pc:spChg>
        <pc:spChg chg="add del mod">
          <ac:chgData name="Sudarshan Chakravarthi" userId="9632d19e-631d-46a5-9e9a-d9cc496f17d0" providerId="ADAL" clId="{1544952C-371B-4B3C-9688-9B6E613B57E6}" dt="2021-10-04T11:47:13.762" v="3061" actId="478"/>
          <ac:spMkLst>
            <pc:docMk/>
            <pc:sldMk cId="1353740344" sldId="4215"/>
            <ac:spMk id="35" creationId="{A9F297F7-5A3A-4597-A239-6672B8D97F71}"/>
          </ac:spMkLst>
        </pc:spChg>
        <pc:spChg chg="mod">
          <ac:chgData name="Sudarshan Chakravarthi" userId="9632d19e-631d-46a5-9e9a-d9cc496f17d0" providerId="ADAL" clId="{1544952C-371B-4B3C-9688-9B6E613B57E6}" dt="2021-09-29T10:53:48.609" v="53"/>
          <ac:spMkLst>
            <pc:docMk/>
            <pc:sldMk cId="1353740344" sldId="4215"/>
            <ac:spMk id="37" creationId="{BFA3E755-27E5-4308-83F2-40D40C667D99}"/>
          </ac:spMkLst>
        </pc:spChg>
        <pc:spChg chg="mod">
          <ac:chgData name="Sudarshan Chakravarthi" userId="9632d19e-631d-46a5-9e9a-d9cc496f17d0" providerId="ADAL" clId="{1544952C-371B-4B3C-9688-9B6E613B57E6}" dt="2021-09-29T10:53:48.609" v="53"/>
          <ac:spMkLst>
            <pc:docMk/>
            <pc:sldMk cId="1353740344" sldId="4215"/>
            <ac:spMk id="38" creationId="{56E6DBF7-02B4-4FB1-97F7-B4C8DC278F93}"/>
          </ac:spMkLst>
        </pc:spChg>
        <pc:spChg chg="mod">
          <ac:chgData name="Sudarshan Chakravarthi" userId="9632d19e-631d-46a5-9e9a-d9cc496f17d0" providerId="ADAL" clId="{1544952C-371B-4B3C-9688-9B6E613B57E6}" dt="2021-09-29T10:53:48.609" v="53"/>
          <ac:spMkLst>
            <pc:docMk/>
            <pc:sldMk cId="1353740344" sldId="4215"/>
            <ac:spMk id="39" creationId="{B13ABDDF-E294-464B-A078-CC6D0A8EE233}"/>
          </ac:spMkLst>
        </pc:spChg>
        <pc:spChg chg="mod">
          <ac:chgData name="Sudarshan Chakravarthi" userId="9632d19e-631d-46a5-9e9a-d9cc496f17d0" providerId="ADAL" clId="{1544952C-371B-4B3C-9688-9B6E613B57E6}" dt="2021-09-29T10:53:48.609" v="53"/>
          <ac:spMkLst>
            <pc:docMk/>
            <pc:sldMk cId="1353740344" sldId="4215"/>
            <ac:spMk id="40" creationId="{28BF8B44-AE32-41B8-A429-FD2A6E473B10}"/>
          </ac:spMkLst>
        </pc:spChg>
        <pc:spChg chg="mod">
          <ac:chgData name="Sudarshan Chakravarthi" userId="9632d19e-631d-46a5-9e9a-d9cc496f17d0" providerId="ADAL" clId="{1544952C-371B-4B3C-9688-9B6E613B57E6}" dt="2021-09-29T10:53:48.609" v="53"/>
          <ac:spMkLst>
            <pc:docMk/>
            <pc:sldMk cId="1353740344" sldId="4215"/>
            <ac:spMk id="41" creationId="{30EFC973-5C1D-4B2A-AEBB-D5CD9BCEFA95}"/>
          </ac:spMkLst>
        </pc:spChg>
        <pc:spChg chg="mod">
          <ac:chgData name="Sudarshan Chakravarthi" userId="9632d19e-631d-46a5-9e9a-d9cc496f17d0" providerId="ADAL" clId="{1544952C-371B-4B3C-9688-9B6E613B57E6}" dt="2021-09-29T10:53:48.609" v="53"/>
          <ac:spMkLst>
            <pc:docMk/>
            <pc:sldMk cId="1353740344" sldId="4215"/>
            <ac:spMk id="42" creationId="{120C6D64-22FD-447C-86EC-C15795024429}"/>
          </ac:spMkLst>
        </pc:spChg>
        <pc:spChg chg="mod">
          <ac:chgData name="Sudarshan Chakravarthi" userId="9632d19e-631d-46a5-9e9a-d9cc496f17d0" providerId="ADAL" clId="{1544952C-371B-4B3C-9688-9B6E613B57E6}" dt="2021-09-29T10:53:48.609" v="53"/>
          <ac:spMkLst>
            <pc:docMk/>
            <pc:sldMk cId="1353740344" sldId="4215"/>
            <ac:spMk id="43" creationId="{E7176135-8486-4DD2-BB47-73573D7D41E4}"/>
          </ac:spMkLst>
        </pc:spChg>
        <pc:spChg chg="mod">
          <ac:chgData name="Sudarshan Chakravarthi" userId="9632d19e-631d-46a5-9e9a-d9cc496f17d0" providerId="ADAL" clId="{1544952C-371B-4B3C-9688-9B6E613B57E6}" dt="2021-09-29T10:53:48.609" v="53"/>
          <ac:spMkLst>
            <pc:docMk/>
            <pc:sldMk cId="1353740344" sldId="4215"/>
            <ac:spMk id="45" creationId="{77F7F549-14D1-42EA-AF1B-A40144A6C373}"/>
          </ac:spMkLst>
        </pc:spChg>
        <pc:spChg chg="mod">
          <ac:chgData name="Sudarshan Chakravarthi" userId="9632d19e-631d-46a5-9e9a-d9cc496f17d0" providerId="ADAL" clId="{1544952C-371B-4B3C-9688-9B6E613B57E6}" dt="2021-09-29T10:53:48.609" v="53"/>
          <ac:spMkLst>
            <pc:docMk/>
            <pc:sldMk cId="1353740344" sldId="4215"/>
            <ac:spMk id="46" creationId="{3FB1D621-A473-4CE0-BC8C-7EBE9155480E}"/>
          </ac:spMkLst>
        </pc:spChg>
        <pc:spChg chg="mod">
          <ac:chgData name="Sudarshan Chakravarthi" userId="9632d19e-631d-46a5-9e9a-d9cc496f17d0" providerId="ADAL" clId="{1544952C-371B-4B3C-9688-9B6E613B57E6}" dt="2021-09-29T10:53:48.609" v="53"/>
          <ac:spMkLst>
            <pc:docMk/>
            <pc:sldMk cId="1353740344" sldId="4215"/>
            <ac:spMk id="47" creationId="{C89F135C-D07D-4599-A27C-6DE41039C096}"/>
          </ac:spMkLst>
        </pc:spChg>
        <pc:spChg chg="mod">
          <ac:chgData name="Sudarshan Chakravarthi" userId="9632d19e-631d-46a5-9e9a-d9cc496f17d0" providerId="ADAL" clId="{1544952C-371B-4B3C-9688-9B6E613B57E6}" dt="2021-09-29T10:53:48.609" v="53"/>
          <ac:spMkLst>
            <pc:docMk/>
            <pc:sldMk cId="1353740344" sldId="4215"/>
            <ac:spMk id="48" creationId="{544DB08F-6998-4557-A821-2C1BD7074386}"/>
          </ac:spMkLst>
        </pc:spChg>
        <pc:spChg chg="mod">
          <ac:chgData name="Sudarshan Chakravarthi" userId="9632d19e-631d-46a5-9e9a-d9cc496f17d0" providerId="ADAL" clId="{1544952C-371B-4B3C-9688-9B6E613B57E6}" dt="2021-09-29T10:53:48.609" v="53"/>
          <ac:spMkLst>
            <pc:docMk/>
            <pc:sldMk cId="1353740344" sldId="4215"/>
            <ac:spMk id="49" creationId="{8715D7F5-C6B7-4840-A522-3A317002C490}"/>
          </ac:spMkLst>
        </pc:spChg>
        <pc:grpChg chg="add del mod">
          <ac:chgData name="Sudarshan Chakravarthi" userId="9632d19e-631d-46a5-9e9a-d9cc496f17d0" providerId="ADAL" clId="{1544952C-371B-4B3C-9688-9B6E613B57E6}" dt="2021-09-29T10:54:31.501" v="71" actId="478"/>
          <ac:grpSpMkLst>
            <pc:docMk/>
            <pc:sldMk cId="1353740344" sldId="4215"/>
            <ac:grpSpMk id="17" creationId="{DA1096FA-4627-4EEB-A370-EE89C4F06DD7}"/>
          </ac:grpSpMkLst>
        </pc:grpChg>
        <pc:grpChg chg="add del mod">
          <ac:chgData name="Sudarshan Chakravarthi" userId="9632d19e-631d-46a5-9e9a-d9cc496f17d0" providerId="ADAL" clId="{1544952C-371B-4B3C-9688-9B6E613B57E6}" dt="2021-10-04T11:46:58.622" v="3059" actId="478"/>
          <ac:grpSpMkLst>
            <pc:docMk/>
            <pc:sldMk cId="1353740344" sldId="4215"/>
            <ac:grpSpMk id="20" creationId="{3DE9C890-EF19-41C8-8A8C-7FAA4371247B}"/>
          </ac:grpSpMkLst>
        </pc:grpChg>
        <pc:grpChg chg="add del mod">
          <ac:chgData name="Sudarshan Chakravarthi" userId="9632d19e-631d-46a5-9e9a-d9cc496f17d0" providerId="ADAL" clId="{1544952C-371B-4B3C-9688-9B6E613B57E6}" dt="2021-09-29T10:54:22.077" v="65" actId="478"/>
          <ac:grpSpMkLst>
            <pc:docMk/>
            <pc:sldMk cId="1353740344" sldId="4215"/>
            <ac:grpSpMk id="23" creationId="{053ABD81-98A6-4123-A214-B2F3E1DA40DD}"/>
          </ac:grpSpMkLst>
        </pc:grpChg>
        <pc:grpChg chg="add mod">
          <ac:chgData name="Sudarshan Chakravarthi" userId="9632d19e-631d-46a5-9e9a-d9cc496f17d0" providerId="ADAL" clId="{1544952C-371B-4B3C-9688-9B6E613B57E6}" dt="2021-09-29T10:53:48.609" v="53"/>
          <ac:grpSpMkLst>
            <pc:docMk/>
            <pc:sldMk cId="1353740344" sldId="4215"/>
            <ac:grpSpMk id="26" creationId="{B4F87797-90FA-4598-AA0D-4B217495A6F0}"/>
          </ac:grpSpMkLst>
        </pc:grpChg>
        <pc:grpChg chg="add del mod">
          <ac:chgData name="Sudarshan Chakravarthi" userId="9632d19e-631d-46a5-9e9a-d9cc496f17d0" providerId="ADAL" clId="{1544952C-371B-4B3C-9688-9B6E613B57E6}" dt="2021-10-04T11:47:13.762" v="3061" actId="478"/>
          <ac:grpSpMkLst>
            <pc:docMk/>
            <pc:sldMk cId="1353740344" sldId="4215"/>
            <ac:grpSpMk id="29" creationId="{C3BECE2E-42DD-42EE-85C9-8CF1554F44FB}"/>
          </ac:grpSpMkLst>
        </pc:grpChg>
        <pc:grpChg chg="add del mod">
          <ac:chgData name="Sudarshan Chakravarthi" userId="9632d19e-631d-46a5-9e9a-d9cc496f17d0" providerId="ADAL" clId="{1544952C-371B-4B3C-9688-9B6E613B57E6}" dt="2021-09-29T10:54:14.431" v="58" actId="478"/>
          <ac:grpSpMkLst>
            <pc:docMk/>
            <pc:sldMk cId="1353740344" sldId="4215"/>
            <ac:grpSpMk id="36" creationId="{F0606D51-8A27-4F7B-99AB-0939ADCF3242}"/>
          </ac:grpSpMkLst>
        </pc:grpChg>
        <pc:grpChg chg="add del mod">
          <ac:chgData name="Sudarshan Chakravarthi" userId="9632d19e-631d-46a5-9e9a-d9cc496f17d0" providerId="ADAL" clId="{1544952C-371B-4B3C-9688-9B6E613B57E6}" dt="2021-09-29T10:54:16.199" v="59" actId="478"/>
          <ac:grpSpMkLst>
            <pc:docMk/>
            <pc:sldMk cId="1353740344" sldId="4215"/>
            <ac:grpSpMk id="44" creationId="{1486D27F-EAAD-42D7-9AA8-31FA5F8E6DB3}"/>
          </ac:grpSpMkLst>
        </pc:grpChg>
      </pc:sldChg>
      <pc:sldChg chg="addSp delSp modSp new mod ord">
        <pc:chgData name="Sudarshan Chakravarthi" userId="9632d19e-631d-46a5-9e9a-d9cc496f17d0" providerId="ADAL" clId="{1544952C-371B-4B3C-9688-9B6E613B57E6}" dt="2021-10-04T11:47:27.984" v="3065"/>
        <pc:sldMkLst>
          <pc:docMk/>
          <pc:sldMk cId="2610120352" sldId="4216"/>
        </pc:sldMkLst>
        <pc:spChg chg="add del mod">
          <ac:chgData name="Sudarshan Chakravarthi" userId="9632d19e-631d-46a5-9e9a-d9cc496f17d0" providerId="ADAL" clId="{1544952C-371B-4B3C-9688-9B6E613B57E6}" dt="2021-09-29T10:54:03.875" v="56"/>
          <ac:spMkLst>
            <pc:docMk/>
            <pc:sldMk cId="2610120352" sldId="4216"/>
            <ac:spMk id="2" creationId="{10EFD76D-396B-4EEC-BE34-518EDCF499E4}"/>
          </ac:spMkLst>
        </pc:spChg>
        <pc:spChg chg="add del mod">
          <ac:chgData name="Sudarshan Chakravarthi" userId="9632d19e-631d-46a5-9e9a-d9cc496f17d0" providerId="ADAL" clId="{1544952C-371B-4B3C-9688-9B6E613B57E6}" dt="2021-09-29T10:54:03.875" v="56"/>
          <ac:spMkLst>
            <pc:docMk/>
            <pc:sldMk cId="2610120352" sldId="4216"/>
            <ac:spMk id="3" creationId="{F589DE7B-2307-4624-B466-0BF6E85A17A5}"/>
          </ac:spMkLst>
        </pc:spChg>
        <pc:spChg chg="add del mod">
          <ac:chgData name="Sudarshan Chakravarthi" userId="9632d19e-631d-46a5-9e9a-d9cc496f17d0" providerId="ADAL" clId="{1544952C-371B-4B3C-9688-9B6E613B57E6}" dt="2021-09-29T10:54:03.875" v="56"/>
          <ac:spMkLst>
            <pc:docMk/>
            <pc:sldMk cId="2610120352" sldId="4216"/>
            <ac:spMk id="4" creationId="{32A9F0B7-B463-4BB7-8149-C9DF1C8F7D8C}"/>
          </ac:spMkLst>
        </pc:spChg>
        <pc:spChg chg="add del mod">
          <ac:chgData name="Sudarshan Chakravarthi" userId="9632d19e-631d-46a5-9e9a-d9cc496f17d0" providerId="ADAL" clId="{1544952C-371B-4B3C-9688-9B6E613B57E6}" dt="2021-09-29T10:54:03.875" v="56"/>
          <ac:spMkLst>
            <pc:docMk/>
            <pc:sldMk cId="2610120352" sldId="4216"/>
            <ac:spMk id="5" creationId="{1C85FEA1-9743-4678-B1E4-49BA661F5B0D}"/>
          </ac:spMkLst>
        </pc:spChg>
        <pc:spChg chg="add del mod">
          <ac:chgData name="Sudarshan Chakravarthi" userId="9632d19e-631d-46a5-9e9a-d9cc496f17d0" providerId="ADAL" clId="{1544952C-371B-4B3C-9688-9B6E613B57E6}" dt="2021-09-29T10:54:03.875" v="56"/>
          <ac:spMkLst>
            <pc:docMk/>
            <pc:sldMk cId="2610120352" sldId="4216"/>
            <ac:spMk id="6" creationId="{3498C67D-DFD0-4C60-8C9D-0D3FEE691783}"/>
          </ac:spMkLst>
        </pc:spChg>
        <pc:spChg chg="add del mod">
          <ac:chgData name="Sudarshan Chakravarthi" userId="9632d19e-631d-46a5-9e9a-d9cc496f17d0" providerId="ADAL" clId="{1544952C-371B-4B3C-9688-9B6E613B57E6}" dt="2021-09-29T10:54:03.875" v="56"/>
          <ac:spMkLst>
            <pc:docMk/>
            <pc:sldMk cId="2610120352" sldId="4216"/>
            <ac:spMk id="7" creationId="{E28E7B21-CE5A-4759-92A2-B70220FABC7E}"/>
          </ac:spMkLst>
        </pc:spChg>
        <pc:spChg chg="add del mod">
          <ac:chgData name="Sudarshan Chakravarthi" userId="9632d19e-631d-46a5-9e9a-d9cc496f17d0" providerId="ADAL" clId="{1544952C-371B-4B3C-9688-9B6E613B57E6}" dt="2021-09-29T10:54:03.875" v="56"/>
          <ac:spMkLst>
            <pc:docMk/>
            <pc:sldMk cId="2610120352" sldId="4216"/>
            <ac:spMk id="8" creationId="{BC051E40-2CD0-4E4B-93E5-5F72A7B12656}"/>
          </ac:spMkLst>
        </pc:spChg>
        <pc:spChg chg="add del mod">
          <ac:chgData name="Sudarshan Chakravarthi" userId="9632d19e-631d-46a5-9e9a-d9cc496f17d0" providerId="ADAL" clId="{1544952C-371B-4B3C-9688-9B6E613B57E6}" dt="2021-09-29T10:54:03.875" v="56"/>
          <ac:spMkLst>
            <pc:docMk/>
            <pc:sldMk cId="2610120352" sldId="4216"/>
            <ac:spMk id="9" creationId="{F50B1BDF-83EE-4F6F-9374-9DCBC416AAE6}"/>
          </ac:spMkLst>
        </pc:spChg>
        <pc:spChg chg="add del mod">
          <ac:chgData name="Sudarshan Chakravarthi" userId="9632d19e-631d-46a5-9e9a-d9cc496f17d0" providerId="ADAL" clId="{1544952C-371B-4B3C-9688-9B6E613B57E6}" dt="2021-09-29T10:54:03.875" v="56"/>
          <ac:spMkLst>
            <pc:docMk/>
            <pc:sldMk cId="2610120352" sldId="4216"/>
            <ac:spMk id="10" creationId="{50B19CBE-0DF2-4275-8DD8-D3B0AA3C2D44}"/>
          </ac:spMkLst>
        </pc:spChg>
        <pc:spChg chg="mod">
          <ac:chgData name="Sudarshan Chakravarthi" userId="9632d19e-631d-46a5-9e9a-d9cc496f17d0" providerId="ADAL" clId="{1544952C-371B-4B3C-9688-9B6E613B57E6}" dt="2021-09-29T10:53:58.490" v="55"/>
          <ac:spMkLst>
            <pc:docMk/>
            <pc:sldMk cId="2610120352" sldId="4216"/>
            <ac:spMk id="12" creationId="{0D763C2D-2283-4365-B485-9760B4A6AB14}"/>
          </ac:spMkLst>
        </pc:spChg>
        <pc:spChg chg="mod">
          <ac:chgData name="Sudarshan Chakravarthi" userId="9632d19e-631d-46a5-9e9a-d9cc496f17d0" providerId="ADAL" clId="{1544952C-371B-4B3C-9688-9B6E613B57E6}" dt="2021-09-29T10:53:58.490" v="55"/>
          <ac:spMkLst>
            <pc:docMk/>
            <pc:sldMk cId="2610120352" sldId="4216"/>
            <ac:spMk id="13" creationId="{54B8E7FB-7832-49F3-9A34-80E2EF8D9CA4}"/>
          </ac:spMkLst>
        </pc:spChg>
        <pc:spChg chg="mod">
          <ac:chgData name="Sudarshan Chakravarthi" userId="9632d19e-631d-46a5-9e9a-d9cc496f17d0" providerId="ADAL" clId="{1544952C-371B-4B3C-9688-9B6E613B57E6}" dt="2021-09-29T10:53:58.490" v="55"/>
          <ac:spMkLst>
            <pc:docMk/>
            <pc:sldMk cId="2610120352" sldId="4216"/>
            <ac:spMk id="15" creationId="{D80EBBA9-DFA3-4103-ABE9-2611A63261CC}"/>
          </ac:spMkLst>
        </pc:spChg>
        <pc:spChg chg="mod">
          <ac:chgData name="Sudarshan Chakravarthi" userId="9632d19e-631d-46a5-9e9a-d9cc496f17d0" providerId="ADAL" clId="{1544952C-371B-4B3C-9688-9B6E613B57E6}" dt="2021-09-29T10:53:58.490" v="55"/>
          <ac:spMkLst>
            <pc:docMk/>
            <pc:sldMk cId="2610120352" sldId="4216"/>
            <ac:spMk id="16" creationId="{35F383AE-843A-437A-AFD0-BBFF6935E518}"/>
          </ac:spMkLst>
        </pc:spChg>
        <pc:spChg chg="mod">
          <ac:chgData name="Sudarshan Chakravarthi" userId="9632d19e-631d-46a5-9e9a-d9cc496f17d0" providerId="ADAL" clId="{1544952C-371B-4B3C-9688-9B6E613B57E6}" dt="2021-09-29T10:53:58.490" v="55"/>
          <ac:spMkLst>
            <pc:docMk/>
            <pc:sldMk cId="2610120352" sldId="4216"/>
            <ac:spMk id="18" creationId="{571AE9ED-C7B7-4450-91B1-E717B3FAD04F}"/>
          </ac:spMkLst>
        </pc:spChg>
        <pc:spChg chg="mod">
          <ac:chgData name="Sudarshan Chakravarthi" userId="9632d19e-631d-46a5-9e9a-d9cc496f17d0" providerId="ADAL" clId="{1544952C-371B-4B3C-9688-9B6E613B57E6}" dt="2021-09-29T10:53:58.490" v="55"/>
          <ac:spMkLst>
            <pc:docMk/>
            <pc:sldMk cId="2610120352" sldId="4216"/>
            <ac:spMk id="19" creationId="{3C034840-1777-497B-856B-17F5FC2F7404}"/>
          </ac:spMkLst>
        </pc:spChg>
        <pc:spChg chg="mod">
          <ac:chgData name="Sudarshan Chakravarthi" userId="9632d19e-631d-46a5-9e9a-d9cc496f17d0" providerId="ADAL" clId="{1544952C-371B-4B3C-9688-9B6E613B57E6}" dt="2021-09-29T10:53:58.490" v="55"/>
          <ac:spMkLst>
            <pc:docMk/>
            <pc:sldMk cId="2610120352" sldId="4216"/>
            <ac:spMk id="21" creationId="{0948443F-90EF-49A3-834C-DEE25536F1C9}"/>
          </ac:spMkLst>
        </pc:spChg>
        <pc:spChg chg="mod">
          <ac:chgData name="Sudarshan Chakravarthi" userId="9632d19e-631d-46a5-9e9a-d9cc496f17d0" providerId="ADAL" clId="{1544952C-371B-4B3C-9688-9B6E613B57E6}" dt="2021-09-29T10:53:58.490" v="55"/>
          <ac:spMkLst>
            <pc:docMk/>
            <pc:sldMk cId="2610120352" sldId="4216"/>
            <ac:spMk id="22" creationId="{C6DFCE9A-FF4E-4C6A-BAFC-1A6CAB32FBF9}"/>
          </ac:spMkLst>
        </pc:spChg>
        <pc:spChg chg="mod">
          <ac:chgData name="Sudarshan Chakravarthi" userId="9632d19e-631d-46a5-9e9a-d9cc496f17d0" providerId="ADAL" clId="{1544952C-371B-4B3C-9688-9B6E613B57E6}" dt="2021-09-29T10:53:58.490" v="55"/>
          <ac:spMkLst>
            <pc:docMk/>
            <pc:sldMk cId="2610120352" sldId="4216"/>
            <ac:spMk id="24" creationId="{7D5C163E-A15B-4CE1-9968-C839C3714726}"/>
          </ac:spMkLst>
        </pc:spChg>
        <pc:spChg chg="mod">
          <ac:chgData name="Sudarshan Chakravarthi" userId="9632d19e-631d-46a5-9e9a-d9cc496f17d0" providerId="ADAL" clId="{1544952C-371B-4B3C-9688-9B6E613B57E6}" dt="2021-09-29T10:53:58.490" v="55"/>
          <ac:spMkLst>
            <pc:docMk/>
            <pc:sldMk cId="2610120352" sldId="4216"/>
            <ac:spMk id="25" creationId="{2ECE1F84-EF1B-4BC3-9F69-76E476EB8BEF}"/>
          </ac:spMkLst>
        </pc:spChg>
        <pc:spChg chg="add del mod">
          <ac:chgData name="Sudarshan Chakravarthi" userId="9632d19e-631d-46a5-9e9a-d9cc496f17d0" providerId="ADAL" clId="{1544952C-371B-4B3C-9688-9B6E613B57E6}" dt="2021-09-29T10:54:03.875" v="56"/>
          <ac:spMkLst>
            <pc:docMk/>
            <pc:sldMk cId="2610120352" sldId="4216"/>
            <ac:spMk id="26" creationId="{147F2625-B1B8-4828-BBBC-9D13F34227C2}"/>
          </ac:spMkLst>
        </pc:spChg>
        <pc:spChg chg="add del mod">
          <ac:chgData name="Sudarshan Chakravarthi" userId="9632d19e-631d-46a5-9e9a-d9cc496f17d0" providerId="ADAL" clId="{1544952C-371B-4B3C-9688-9B6E613B57E6}" dt="2021-09-29T10:54:03.875" v="56"/>
          <ac:spMkLst>
            <pc:docMk/>
            <pc:sldMk cId="2610120352" sldId="4216"/>
            <ac:spMk id="27" creationId="{9E4DBC06-69AC-40F0-8E17-1FC93A364D01}"/>
          </ac:spMkLst>
        </pc:spChg>
        <pc:spChg chg="add del mod">
          <ac:chgData name="Sudarshan Chakravarthi" userId="9632d19e-631d-46a5-9e9a-d9cc496f17d0" providerId="ADAL" clId="{1544952C-371B-4B3C-9688-9B6E613B57E6}" dt="2021-09-29T10:54:03.875" v="56"/>
          <ac:spMkLst>
            <pc:docMk/>
            <pc:sldMk cId="2610120352" sldId="4216"/>
            <ac:spMk id="28" creationId="{E6364ABF-D8AD-4E83-8291-F98F6EF9CD8D}"/>
          </ac:spMkLst>
        </pc:spChg>
        <pc:spChg chg="add del mod">
          <ac:chgData name="Sudarshan Chakravarthi" userId="9632d19e-631d-46a5-9e9a-d9cc496f17d0" providerId="ADAL" clId="{1544952C-371B-4B3C-9688-9B6E613B57E6}" dt="2021-09-29T10:54:03.875" v="56"/>
          <ac:spMkLst>
            <pc:docMk/>
            <pc:sldMk cId="2610120352" sldId="4216"/>
            <ac:spMk id="29" creationId="{EAD09FDE-C950-41BA-B4A8-6E1904071A78}"/>
          </ac:spMkLst>
        </pc:spChg>
        <pc:spChg chg="mod">
          <ac:chgData name="Sudarshan Chakravarthi" userId="9632d19e-631d-46a5-9e9a-d9cc496f17d0" providerId="ADAL" clId="{1544952C-371B-4B3C-9688-9B6E613B57E6}" dt="2021-09-29T10:53:58.490" v="55"/>
          <ac:spMkLst>
            <pc:docMk/>
            <pc:sldMk cId="2610120352" sldId="4216"/>
            <ac:spMk id="31" creationId="{0E862DE6-56C3-4771-8AA3-CA2A9F3944DE}"/>
          </ac:spMkLst>
        </pc:spChg>
        <pc:spChg chg="mod">
          <ac:chgData name="Sudarshan Chakravarthi" userId="9632d19e-631d-46a5-9e9a-d9cc496f17d0" providerId="ADAL" clId="{1544952C-371B-4B3C-9688-9B6E613B57E6}" dt="2021-09-29T10:53:58.490" v="55"/>
          <ac:spMkLst>
            <pc:docMk/>
            <pc:sldMk cId="2610120352" sldId="4216"/>
            <ac:spMk id="32" creationId="{B3D2BC1D-8C27-49E2-B4E7-1BA25C99BC8B}"/>
          </ac:spMkLst>
        </pc:spChg>
        <pc:spChg chg="mod">
          <ac:chgData name="Sudarshan Chakravarthi" userId="9632d19e-631d-46a5-9e9a-d9cc496f17d0" providerId="ADAL" clId="{1544952C-371B-4B3C-9688-9B6E613B57E6}" dt="2021-09-29T10:53:58.490" v="55"/>
          <ac:spMkLst>
            <pc:docMk/>
            <pc:sldMk cId="2610120352" sldId="4216"/>
            <ac:spMk id="33" creationId="{2A805FDA-F776-4411-8E58-20760E762940}"/>
          </ac:spMkLst>
        </pc:spChg>
        <pc:spChg chg="mod">
          <ac:chgData name="Sudarshan Chakravarthi" userId="9632d19e-631d-46a5-9e9a-d9cc496f17d0" providerId="ADAL" clId="{1544952C-371B-4B3C-9688-9B6E613B57E6}" dt="2021-09-29T10:53:58.490" v="55"/>
          <ac:spMkLst>
            <pc:docMk/>
            <pc:sldMk cId="2610120352" sldId="4216"/>
            <ac:spMk id="34" creationId="{C8D02DBA-BBE6-4FD8-B726-94713F615631}"/>
          </ac:spMkLst>
        </pc:spChg>
        <pc:spChg chg="mod">
          <ac:chgData name="Sudarshan Chakravarthi" userId="9632d19e-631d-46a5-9e9a-d9cc496f17d0" providerId="ADAL" clId="{1544952C-371B-4B3C-9688-9B6E613B57E6}" dt="2021-09-29T10:53:58.490" v="55"/>
          <ac:spMkLst>
            <pc:docMk/>
            <pc:sldMk cId="2610120352" sldId="4216"/>
            <ac:spMk id="35" creationId="{096A04AE-247A-469C-9A40-005BB632F6E9}"/>
          </ac:spMkLst>
        </pc:spChg>
        <pc:spChg chg="mod">
          <ac:chgData name="Sudarshan Chakravarthi" userId="9632d19e-631d-46a5-9e9a-d9cc496f17d0" providerId="ADAL" clId="{1544952C-371B-4B3C-9688-9B6E613B57E6}" dt="2021-09-29T10:53:58.490" v="55"/>
          <ac:spMkLst>
            <pc:docMk/>
            <pc:sldMk cId="2610120352" sldId="4216"/>
            <ac:spMk id="36" creationId="{89B7AE53-906F-4640-9E34-E948241928AE}"/>
          </ac:spMkLst>
        </pc:spChg>
        <pc:spChg chg="mod">
          <ac:chgData name="Sudarshan Chakravarthi" userId="9632d19e-631d-46a5-9e9a-d9cc496f17d0" providerId="ADAL" clId="{1544952C-371B-4B3C-9688-9B6E613B57E6}" dt="2021-09-29T10:53:58.490" v="55"/>
          <ac:spMkLst>
            <pc:docMk/>
            <pc:sldMk cId="2610120352" sldId="4216"/>
            <ac:spMk id="37" creationId="{C266FD05-C7DF-431E-AB95-8D1E0BECEBDD}"/>
          </ac:spMkLst>
        </pc:spChg>
        <pc:spChg chg="mod">
          <ac:chgData name="Sudarshan Chakravarthi" userId="9632d19e-631d-46a5-9e9a-d9cc496f17d0" providerId="ADAL" clId="{1544952C-371B-4B3C-9688-9B6E613B57E6}" dt="2021-09-29T10:53:58.490" v="55"/>
          <ac:spMkLst>
            <pc:docMk/>
            <pc:sldMk cId="2610120352" sldId="4216"/>
            <ac:spMk id="39" creationId="{69BE1B47-45A7-4DDC-8E04-20DFBC20737C}"/>
          </ac:spMkLst>
        </pc:spChg>
        <pc:spChg chg="mod">
          <ac:chgData name="Sudarshan Chakravarthi" userId="9632d19e-631d-46a5-9e9a-d9cc496f17d0" providerId="ADAL" clId="{1544952C-371B-4B3C-9688-9B6E613B57E6}" dt="2021-09-29T10:53:58.490" v="55"/>
          <ac:spMkLst>
            <pc:docMk/>
            <pc:sldMk cId="2610120352" sldId="4216"/>
            <ac:spMk id="40" creationId="{98CB6763-A183-4CB9-88B1-51F5BE7F899E}"/>
          </ac:spMkLst>
        </pc:spChg>
        <pc:spChg chg="mod">
          <ac:chgData name="Sudarshan Chakravarthi" userId="9632d19e-631d-46a5-9e9a-d9cc496f17d0" providerId="ADAL" clId="{1544952C-371B-4B3C-9688-9B6E613B57E6}" dt="2021-09-29T10:53:58.490" v="55"/>
          <ac:spMkLst>
            <pc:docMk/>
            <pc:sldMk cId="2610120352" sldId="4216"/>
            <ac:spMk id="41" creationId="{7C850DDA-7EA4-47DD-9E8B-FFE82B9DDC57}"/>
          </ac:spMkLst>
        </pc:spChg>
        <pc:spChg chg="mod">
          <ac:chgData name="Sudarshan Chakravarthi" userId="9632d19e-631d-46a5-9e9a-d9cc496f17d0" providerId="ADAL" clId="{1544952C-371B-4B3C-9688-9B6E613B57E6}" dt="2021-09-29T10:53:58.490" v="55"/>
          <ac:spMkLst>
            <pc:docMk/>
            <pc:sldMk cId="2610120352" sldId="4216"/>
            <ac:spMk id="42" creationId="{5163BF37-398B-4107-9D84-2B7E712590C8}"/>
          </ac:spMkLst>
        </pc:spChg>
        <pc:spChg chg="mod">
          <ac:chgData name="Sudarshan Chakravarthi" userId="9632d19e-631d-46a5-9e9a-d9cc496f17d0" providerId="ADAL" clId="{1544952C-371B-4B3C-9688-9B6E613B57E6}" dt="2021-09-29T10:53:58.490" v="55"/>
          <ac:spMkLst>
            <pc:docMk/>
            <pc:sldMk cId="2610120352" sldId="4216"/>
            <ac:spMk id="43" creationId="{E83AB8E7-635B-4FD3-A6FA-26CFB5148ECD}"/>
          </ac:spMkLst>
        </pc:spChg>
        <pc:spChg chg="add del mod">
          <ac:chgData name="Sudarshan Chakravarthi" userId="9632d19e-631d-46a5-9e9a-d9cc496f17d0" providerId="ADAL" clId="{1544952C-371B-4B3C-9688-9B6E613B57E6}" dt="2021-09-29T10:55:11.997" v="83" actId="478"/>
          <ac:spMkLst>
            <pc:docMk/>
            <pc:sldMk cId="2610120352" sldId="4216"/>
            <ac:spMk id="44" creationId="{74FAC665-F8D3-491B-85D0-5616CCEA724B}"/>
          </ac:spMkLst>
        </pc:spChg>
        <pc:spChg chg="add mod">
          <ac:chgData name="Sudarshan Chakravarthi" userId="9632d19e-631d-46a5-9e9a-d9cc496f17d0" providerId="ADAL" clId="{1544952C-371B-4B3C-9688-9B6E613B57E6}" dt="2021-09-29T12:30:04.818" v="2641" actId="207"/>
          <ac:spMkLst>
            <pc:docMk/>
            <pc:sldMk cId="2610120352" sldId="4216"/>
            <ac:spMk id="45" creationId="{A18CD3BB-F493-4C38-9733-0951B9C898C5}"/>
          </ac:spMkLst>
        </pc:spChg>
        <pc:spChg chg="add mod">
          <ac:chgData name="Sudarshan Chakravarthi" userId="9632d19e-631d-46a5-9e9a-d9cc496f17d0" providerId="ADAL" clId="{1544952C-371B-4B3C-9688-9B6E613B57E6}" dt="2021-09-29T11:13:34.130" v="1110" actId="108"/>
          <ac:spMkLst>
            <pc:docMk/>
            <pc:sldMk cId="2610120352" sldId="4216"/>
            <ac:spMk id="46" creationId="{76C01170-AF26-4D55-9542-91962D35255E}"/>
          </ac:spMkLst>
        </pc:spChg>
        <pc:spChg chg="add mod">
          <ac:chgData name="Sudarshan Chakravarthi" userId="9632d19e-631d-46a5-9e9a-d9cc496f17d0" providerId="ADAL" clId="{1544952C-371B-4B3C-9688-9B6E613B57E6}" dt="2021-09-29T11:13:29.519" v="1109" actId="108"/>
          <ac:spMkLst>
            <pc:docMk/>
            <pc:sldMk cId="2610120352" sldId="4216"/>
            <ac:spMk id="47" creationId="{716C201F-6CC6-4318-8AC2-B577039EE9F6}"/>
          </ac:spMkLst>
        </pc:spChg>
        <pc:spChg chg="add del mod">
          <ac:chgData name="Sudarshan Chakravarthi" userId="9632d19e-631d-46a5-9e9a-d9cc496f17d0" providerId="ADAL" clId="{1544952C-371B-4B3C-9688-9B6E613B57E6}" dt="2021-09-29T11:12:44.781" v="1097" actId="478"/>
          <ac:spMkLst>
            <pc:docMk/>
            <pc:sldMk cId="2610120352" sldId="4216"/>
            <ac:spMk id="48" creationId="{29B83204-F79A-45B6-9DE7-1D5DC0F76873}"/>
          </ac:spMkLst>
        </pc:spChg>
        <pc:spChg chg="add mod">
          <ac:chgData name="Sudarshan Chakravarthi" userId="9632d19e-631d-46a5-9e9a-d9cc496f17d0" providerId="ADAL" clId="{1544952C-371B-4B3C-9688-9B6E613B57E6}" dt="2021-09-29T11:13:16.770" v="1106" actId="108"/>
          <ac:spMkLst>
            <pc:docMk/>
            <pc:sldMk cId="2610120352" sldId="4216"/>
            <ac:spMk id="49" creationId="{60F63379-F4C1-47BC-8E0E-9C147878D6AB}"/>
          </ac:spMkLst>
        </pc:spChg>
        <pc:spChg chg="add mod">
          <ac:chgData name="Sudarshan Chakravarthi" userId="9632d19e-631d-46a5-9e9a-d9cc496f17d0" providerId="ADAL" clId="{1544952C-371B-4B3C-9688-9B6E613B57E6}" dt="2021-09-29T11:13:20.923" v="1107" actId="108"/>
          <ac:spMkLst>
            <pc:docMk/>
            <pc:sldMk cId="2610120352" sldId="4216"/>
            <ac:spMk id="50" creationId="{AAD1556F-1EEE-4911-B0EA-1BB8148B1722}"/>
          </ac:spMkLst>
        </pc:spChg>
        <pc:spChg chg="add mod">
          <ac:chgData name="Sudarshan Chakravarthi" userId="9632d19e-631d-46a5-9e9a-d9cc496f17d0" providerId="ADAL" clId="{1544952C-371B-4B3C-9688-9B6E613B57E6}" dt="2021-09-29T11:13:24.959" v="1108" actId="108"/>
          <ac:spMkLst>
            <pc:docMk/>
            <pc:sldMk cId="2610120352" sldId="4216"/>
            <ac:spMk id="51" creationId="{E6FCC3E0-D0F8-466B-9C36-0507DD74B71C}"/>
          </ac:spMkLst>
        </pc:spChg>
        <pc:spChg chg="add del mod">
          <ac:chgData name="Sudarshan Chakravarthi" userId="9632d19e-631d-46a5-9e9a-d9cc496f17d0" providerId="ADAL" clId="{1544952C-371B-4B3C-9688-9B6E613B57E6}" dt="2021-09-29T11:12:45.738" v="1098" actId="478"/>
          <ac:spMkLst>
            <pc:docMk/>
            <pc:sldMk cId="2610120352" sldId="4216"/>
            <ac:spMk id="52" creationId="{0C6A6022-A5FD-42DF-BEBA-28396C2C7497}"/>
          </ac:spMkLst>
        </pc:spChg>
        <pc:spChg chg="mod">
          <ac:chgData name="Sudarshan Chakravarthi" userId="9632d19e-631d-46a5-9e9a-d9cc496f17d0" providerId="ADAL" clId="{1544952C-371B-4B3C-9688-9B6E613B57E6}" dt="2021-09-29T10:54:03.894" v="57"/>
          <ac:spMkLst>
            <pc:docMk/>
            <pc:sldMk cId="2610120352" sldId="4216"/>
            <ac:spMk id="54" creationId="{D541CF7C-8674-498B-81E5-57B5C05792F7}"/>
          </ac:spMkLst>
        </pc:spChg>
        <pc:spChg chg="mod">
          <ac:chgData name="Sudarshan Chakravarthi" userId="9632d19e-631d-46a5-9e9a-d9cc496f17d0" providerId="ADAL" clId="{1544952C-371B-4B3C-9688-9B6E613B57E6}" dt="2021-09-29T10:54:03.894" v="57"/>
          <ac:spMkLst>
            <pc:docMk/>
            <pc:sldMk cId="2610120352" sldId="4216"/>
            <ac:spMk id="55" creationId="{B54D797B-35F6-42E5-A93D-5ACDD3CAC087}"/>
          </ac:spMkLst>
        </pc:spChg>
        <pc:spChg chg="mod topLvl">
          <ac:chgData name="Sudarshan Chakravarthi" userId="9632d19e-631d-46a5-9e9a-d9cc496f17d0" providerId="ADAL" clId="{1544952C-371B-4B3C-9688-9B6E613B57E6}" dt="2021-09-29T10:55:21.843" v="85" actId="120"/>
          <ac:spMkLst>
            <pc:docMk/>
            <pc:sldMk cId="2610120352" sldId="4216"/>
            <ac:spMk id="57" creationId="{76466530-48DE-4153-94D0-7822BEF809DA}"/>
          </ac:spMkLst>
        </pc:spChg>
        <pc:spChg chg="del mod topLvl">
          <ac:chgData name="Sudarshan Chakravarthi" userId="9632d19e-631d-46a5-9e9a-d9cc496f17d0" providerId="ADAL" clId="{1544952C-371B-4B3C-9688-9B6E613B57E6}" dt="2021-09-29T10:54:44.914" v="73" actId="478"/>
          <ac:spMkLst>
            <pc:docMk/>
            <pc:sldMk cId="2610120352" sldId="4216"/>
            <ac:spMk id="58" creationId="{5943FFD4-F7DC-4A4E-BC68-BA387D9B6E2D}"/>
          </ac:spMkLst>
        </pc:spChg>
        <pc:spChg chg="mod topLvl">
          <ac:chgData name="Sudarshan Chakravarthi" userId="9632d19e-631d-46a5-9e9a-d9cc496f17d0" providerId="ADAL" clId="{1544952C-371B-4B3C-9688-9B6E613B57E6}" dt="2021-09-29T10:56:07.152" v="95" actId="2711"/>
          <ac:spMkLst>
            <pc:docMk/>
            <pc:sldMk cId="2610120352" sldId="4216"/>
            <ac:spMk id="60" creationId="{C3C41DD9-382E-4FA6-B31F-9BFA138A90FB}"/>
          </ac:spMkLst>
        </pc:spChg>
        <pc:spChg chg="del mod topLvl">
          <ac:chgData name="Sudarshan Chakravarthi" userId="9632d19e-631d-46a5-9e9a-d9cc496f17d0" providerId="ADAL" clId="{1544952C-371B-4B3C-9688-9B6E613B57E6}" dt="2021-09-29T10:55:35.566" v="86" actId="478"/>
          <ac:spMkLst>
            <pc:docMk/>
            <pc:sldMk cId="2610120352" sldId="4216"/>
            <ac:spMk id="61" creationId="{871FAD6B-4198-41E6-BBBC-1FBADA699BE1}"/>
          </ac:spMkLst>
        </pc:spChg>
        <pc:spChg chg="mod topLvl">
          <ac:chgData name="Sudarshan Chakravarthi" userId="9632d19e-631d-46a5-9e9a-d9cc496f17d0" providerId="ADAL" clId="{1544952C-371B-4B3C-9688-9B6E613B57E6}" dt="2021-09-29T10:56:34.372" v="102" actId="14100"/>
          <ac:spMkLst>
            <pc:docMk/>
            <pc:sldMk cId="2610120352" sldId="4216"/>
            <ac:spMk id="63" creationId="{6BCE740A-9ED3-4489-BFF5-46421A7E396F}"/>
          </ac:spMkLst>
        </pc:spChg>
        <pc:spChg chg="del mod topLvl">
          <ac:chgData name="Sudarshan Chakravarthi" userId="9632d19e-631d-46a5-9e9a-d9cc496f17d0" providerId="ADAL" clId="{1544952C-371B-4B3C-9688-9B6E613B57E6}" dt="2021-09-29T10:56:16.859" v="96" actId="478"/>
          <ac:spMkLst>
            <pc:docMk/>
            <pc:sldMk cId="2610120352" sldId="4216"/>
            <ac:spMk id="64" creationId="{E321B2E5-0705-4500-B637-5AC7E7E48B70}"/>
          </ac:spMkLst>
        </pc:spChg>
        <pc:spChg chg="mod">
          <ac:chgData name="Sudarshan Chakravarthi" userId="9632d19e-631d-46a5-9e9a-d9cc496f17d0" providerId="ADAL" clId="{1544952C-371B-4B3C-9688-9B6E613B57E6}" dt="2021-09-29T10:55:21.843" v="85" actId="120"/>
          <ac:spMkLst>
            <pc:docMk/>
            <pc:sldMk cId="2610120352" sldId="4216"/>
            <ac:spMk id="66" creationId="{523922FF-D79B-4F58-8544-F04EC1EA1612}"/>
          </ac:spMkLst>
        </pc:spChg>
        <pc:spChg chg="mod">
          <ac:chgData name="Sudarshan Chakravarthi" userId="9632d19e-631d-46a5-9e9a-d9cc496f17d0" providerId="ADAL" clId="{1544952C-371B-4B3C-9688-9B6E613B57E6}" dt="2021-09-29T10:55:21.843" v="85" actId="120"/>
          <ac:spMkLst>
            <pc:docMk/>
            <pc:sldMk cId="2610120352" sldId="4216"/>
            <ac:spMk id="67" creationId="{C8924AB4-7579-42F7-9537-F8F827033711}"/>
          </ac:spMkLst>
        </pc:spChg>
        <pc:spChg chg="add mod">
          <ac:chgData name="Sudarshan Chakravarthi" userId="9632d19e-631d-46a5-9e9a-d9cc496f17d0" providerId="ADAL" clId="{1544952C-371B-4B3C-9688-9B6E613B57E6}" dt="2021-09-29T10:55:21.843" v="85" actId="120"/>
          <ac:spMkLst>
            <pc:docMk/>
            <pc:sldMk cId="2610120352" sldId="4216"/>
            <ac:spMk id="68" creationId="{8CDA8FF8-0082-42FF-8A47-7F39AB28DF0F}"/>
          </ac:spMkLst>
        </pc:spChg>
        <pc:spChg chg="add mod">
          <ac:chgData name="Sudarshan Chakravarthi" userId="9632d19e-631d-46a5-9e9a-d9cc496f17d0" providerId="ADAL" clId="{1544952C-371B-4B3C-9688-9B6E613B57E6}" dt="2021-09-29T10:55:21.843" v="85" actId="120"/>
          <ac:spMkLst>
            <pc:docMk/>
            <pc:sldMk cId="2610120352" sldId="4216"/>
            <ac:spMk id="69" creationId="{14A26BF1-0F16-4D03-898C-9DE9466EE5FC}"/>
          </ac:spMkLst>
        </pc:spChg>
        <pc:spChg chg="add mod">
          <ac:chgData name="Sudarshan Chakravarthi" userId="9632d19e-631d-46a5-9e9a-d9cc496f17d0" providerId="ADAL" clId="{1544952C-371B-4B3C-9688-9B6E613B57E6}" dt="2021-09-29T10:55:21.843" v="85" actId="120"/>
          <ac:spMkLst>
            <pc:docMk/>
            <pc:sldMk cId="2610120352" sldId="4216"/>
            <ac:spMk id="70" creationId="{E1B318E5-9C91-4A8E-8D85-47551FF0B9E2}"/>
          </ac:spMkLst>
        </pc:spChg>
        <pc:spChg chg="add mod">
          <ac:chgData name="Sudarshan Chakravarthi" userId="9632d19e-631d-46a5-9e9a-d9cc496f17d0" providerId="ADAL" clId="{1544952C-371B-4B3C-9688-9B6E613B57E6}" dt="2021-09-29T10:55:21.843" v="85" actId="120"/>
          <ac:spMkLst>
            <pc:docMk/>
            <pc:sldMk cId="2610120352" sldId="4216"/>
            <ac:spMk id="71" creationId="{6A2CC592-6903-458F-884F-58D11D8DF522}"/>
          </ac:spMkLst>
        </pc:spChg>
        <pc:spChg chg="mod">
          <ac:chgData name="Sudarshan Chakravarthi" userId="9632d19e-631d-46a5-9e9a-d9cc496f17d0" providerId="ADAL" clId="{1544952C-371B-4B3C-9688-9B6E613B57E6}" dt="2021-09-29T10:54:03.894" v="57"/>
          <ac:spMkLst>
            <pc:docMk/>
            <pc:sldMk cId="2610120352" sldId="4216"/>
            <ac:spMk id="73" creationId="{64411550-29F5-432B-85C8-9FE977D9F739}"/>
          </ac:spMkLst>
        </pc:spChg>
        <pc:spChg chg="mod">
          <ac:chgData name="Sudarshan Chakravarthi" userId="9632d19e-631d-46a5-9e9a-d9cc496f17d0" providerId="ADAL" clId="{1544952C-371B-4B3C-9688-9B6E613B57E6}" dt="2021-09-29T10:54:03.894" v="57"/>
          <ac:spMkLst>
            <pc:docMk/>
            <pc:sldMk cId="2610120352" sldId="4216"/>
            <ac:spMk id="74" creationId="{0110154F-83E9-40C9-A2E1-C07F977903DB}"/>
          </ac:spMkLst>
        </pc:spChg>
        <pc:spChg chg="mod">
          <ac:chgData name="Sudarshan Chakravarthi" userId="9632d19e-631d-46a5-9e9a-d9cc496f17d0" providerId="ADAL" clId="{1544952C-371B-4B3C-9688-9B6E613B57E6}" dt="2021-09-29T10:54:03.894" v="57"/>
          <ac:spMkLst>
            <pc:docMk/>
            <pc:sldMk cId="2610120352" sldId="4216"/>
            <ac:spMk id="75" creationId="{F329B02E-6E57-4663-ADBE-6FAF0F4B7090}"/>
          </ac:spMkLst>
        </pc:spChg>
        <pc:spChg chg="mod">
          <ac:chgData name="Sudarshan Chakravarthi" userId="9632d19e-631d-46a5-9e9a-d9cc496f17d0" providerId="ADAL" clId="{1544952C-371B-4B3C-9688-9B6E613B57E6}" dt="2021-09-29T10:54:03.894" v="57"/>
          <ac:spMkLst>
            <pc:docMk/>
            <pc:sldMk cId="2610120352" sldId="4216"/>
            <ac:spMk id="76" creationId="{307D5753-D82D-427E-AC5E-469ADCE8A25B}"/>
          </ac:spMkLst>
        </pc:spChg>
        <pc:spChg chg="mod">
          <ac:chgData name="Sudarshan Chakravarthi" userId="9632d19e-631d-46a5-9e9a-d9cc496f17d0" providerId="ADAL" clId="{1544952C-371B-4B3C-9688-9B6E613B57E6}" dt="2021-09-29T10:54:03.894" v="57"/>
          <ac:spMkLst>
            <pc:docMk/>
            <pc:sldMk cId="2610120352" sldId="4216"/>
            <ac:spMk id="77" creationId="{473E20F1-2184-4071-9389-1AFAD7DBB68B}"/>
          </ac:spMkLst>
        </pc:spChg>
        <pc:spChg chg="mod">
          <ac:chgData name="Sudarshan Chakravarthi" userId="9632d19e-631d-46a5-9e9a-d9cc496f17d0" providerId="ADAL" clId="{1544952C-371B-4B3C-9688-9B6E613B57E6}" dt="2021-09-29T10:54:03.894" v="57"/>
          <ac:spMkLst>
            <pc:docMk/>
            <pc:sldMk cId="2610120352" sldId="4216"/>
            <ac:spMk id="78" creationId="{403317F8-9DC2-4D6A-B7E1-FC484CADAA6B}"/>
          </ac:spMkLst>
        </pc:spChg>
        <pc:spChg chg="mod">
          <ac:chgData name="Sudarshan Chakravarthi" userId="9632d19e-631d-46a5-9e9a-d9cc496f17d0" providerId="ADAL" clId="{1544952C-371B-4B3C-9688-9B6E613B57E6}" dt="2021-09-29T10:54:03.894" v="57"/>
          <ac:spMkLst>
            <pc:docMk/>
            <pc:sldMk cId="2610120352" sldId="4216"/>
            <ac:spMk id="79" creationId="{F0AB9740-BD3A-45D0-B3E3-87496519A9BF}"/>
          </ac:spMkLst>
        </pc:spChg>
        <pc:spChg chg="mod">
          <ac:chgData name="Sudarshan Chakravarthi" userId="9632d19e-631d-46a5-9e9a-d9cc496f17d0" providerId="ADAL" clId="{1544952C-371B-4B3C-9688-9B6E613B57E6}" dt="2021-09-29T10:54:03.894" v="57"/>
          <ac:spMkLst>
            <pc:docMk/>
            <pc:sldMk cId="2610120352" sldId="4216"/>
            <ac:spMk id="81" creationId="{46563AD5-87AA-4404-AFB5-A1A453123195}"/>
          </ac:spMkLst>
        </pc:spChg>
        <pc:spChg chg="mod">
          <ac:chgData name="Sudarshan Chakravarthi" userId="9632d19e-631d-46a5-9e9a-d9cc496f17d0" providerId="ADAL" clId="{1544952C-371B-4B3C-9688-9B6E613B57E6}" dt="2021-09-29T10:54:03.894" v="57"/>
          <ac:spMkLst>
            <pc:docMk/>
            <pc:sldMk cId="2610120352" sldId="4216"/>
            <ac:spMk id="82" creationId="{1F377C95-6E59-43FF-82BE-1031A1853AA6}"/>
          </ac:spMkLst>
        </pc:spChg>
        <pc:spChg chg="mod">
          <ac:chgData name="Sudarshan Chakravarthi" userId="9632d19e-631d-46a5-9e9a-d9cc496f17d0" providerId="ADAL" clId="{1544952C-371B-4B3C-9688-9B6E613B57E6}" dt="2021-09-29T10:54:03.894" v="57"/>
          <ac:spMkLst>
            <pc:docMk/>
            <pc:sldMk cId="2610120352" sldId="4216"/>
            <ac:spMk id="83" creationId="{C4121B13-EC77-4271-8099-23CB68947CD0}"/>
          </ac:spMkLst>
        </pc:spChg>
        <pc:spChg chg="mod">
          <ac:chgData name="Sudarshan Chakravarthi" userId="9632d19e-631d-46a5-9e9a-d9cc496f17d0" providerId="ADAL" clId="{1544952C-371B-4B3C-9688-9B6E613B57E6}" dt="2021-09-29T10:54:03.894" v="57"/>
          <ac:spMkLst>
            <pc:docMk/>
            <pc:sldMk cId="2610120352" sldId="4216"/>
            <ac:spMk id="84" creationId="{E7540DA8-2B35-4204-A268-39EBE9BA2222}"/>
          </ac:spMkLst>
        </pc:spChg>
        <pc:spChg chg="mod">
          <ac:chgData name="Sudarshan Chakravarthi" userId="9632d19e-631d-46a5-9e9a-d9cc496f17d0" providerId="ADAL" clId="{1544952C-371B-4B3C-9688-9B6E613B57E6}" dt="2021-09-29T10:54:03.894" v="57"/>
          <ac:spMkLst>
            <pc:docMk/>
            <pc:sldMk cId="2610120352" sldId="4216"/>
            <ac:spMk id="85" creationId="{D29A309C-9384-4658-B668-643F51750F9C}"/>
          </ac:spMkLst>
        </pc:spChg>
        <pc:spChg chg="add mod">
          <ac:chgData name="Sudarshan Chakravarthi" userId="9632d19e-631d-46a5-9e9a-d9cc496f17d0" providerId="ADAL" clId="{1544952C-371B-4B3C-9688-9B6E613B57E6}" dt="2021-09-29T11:12:58.625" v="1103" actId="1076"/>
          <ac:spMkLst>
            <pc:docMk/>
            <pc:sldMk cId="2610120352" sldId="4216"/>
            <ac:spMk id="87" creationId="{BB2AAD13-7C39-4167-AED6-1ECA884AD75F}"/>
          </ac:spMkLst>
        </pc:spChg>
        <pc:spChg chg="add mod">
          <ac:chgData name="Sudarshan Chakravarthi" userId="9632d19e-631d-46a5-9e9a-d9cc496f17d0" providerId="ADAL" clId="{1544952C-371B-4B3C-9688-9B6E613B57E6}" dt="2021-09-29T10:57:06.339" v="106"/>
          <ac:spMkLst>
            <pc:docMk/>
            <pc:sldMk cId="2610120352" sldId="4216"/>
            <ac:spMk id="88" creationId="{49CBD054-141C-4BB1-8671-F718AF94CF5C}"/>
          </ac:spMkLst>
        </pc:spChg>
        <pc:spChg chg="add del mod">
          <ac:chgData name="Sudarshan Chakravarthi" userId="9632d19e-631d-46a5-9e9a-d9cc496f17d0" providerId="ADAL" clId="{1544952C-371B-4B3C-9688-9B6E613B57E6}" dt="2021-09-29T11:13:43.460" v="1112" actId="478"/>
          <ac:spMkLst>
            <pc:docMk/>
            <pc:sldMk cId="2610120352" sldId="4216"/>
            <ac:spMk id="90" creationId="{DB9BD35C-FE65-4DA3-8044-DCE1423E096D}"/>
          </ac:spMkLst>
        </pc:spChg>
        <pc:spChg chg="add del mod">
          <ac:chgData name="Sudarshan Chakravarthi" userId="9632d19e-631d-46a5-9e9a-d9cc496f17d0" providerId="ADAL" clId="{1544952C-371B-4B3C-9688-9B6E613B57E6}" dt="2021-09-29T11:13:43.460" v="1112" actId="478"/>
          <ac:spMkLst>
            <pc:docMk/>
            <pc:sldMk cId="2610120352" sldId="4216"/>
            <ac:spMk id="91" creationId="{A268AE41-A25F-4F9A-917E-2944536BEA61}"/>
          </ac:spMkLst>
        </pc:spChg>
        <pc:spChg chg="add del mod">
          <ac:chgData name="Sudarshan Chakravarthi" userId="9632d19e-631d-46a5-9e9a-d9cc496f17d0" providerId="ADAL" clId="{1544952C-371B-4B3C-9688-9B6E613B57E6}" dt="2021-09-29T11:13:43.460" v="1112" actId="478"/>
          <ac:spMkLst>
            <pc:docMk/>
            <pc:sldMk cId="2610120352" sldId="4216"/>
            <ac:spMk id="92" creationId="{B181AFAD-3A98-4100-AB11-01D55054F147}"/>
          </ac:spMkLst>
        </pc:spChg>
        <pc:spChg chg="add mod">
          <ac:chgData name="Sudarshan Chakravarthi" userId="9632d19e-631d-46a5-9e9a-d9cc496f17d0" providerId="ADAL" clId="{1544952C-371B-4B3C-9688-9B6E613B57E6}" dt="2021-09-29T11:14:39.815" v="1131" actId="113"/>
          <ac:spMkLst>
            <pc:docMk/>
            <pc:sldMk cId="2610120352" sldId="4216"/>
            <ac:spMk id="93" creationId="{7679B6D1-08CD-42B5-A6C4-206BD7BBDAE2}"/>
          </ac:spMkLst>
        </pc:spChg>
        <pc:grpChg chg="add del mod">
          <ac:chgData name="Sudarshan Chakravarthi" userId="9632d19e-631d-46a5-9e9a-d9cc496f17d0" providerId="ADAL" clId="{1544952C-371B-4B3C-9688-9B6E613B57E6}" dt="2021-09-29T10:54:03.875" v="56"/>
          <ac:grpSpMkLst>
            <pc:docMk/>
            <pc:sldMk cId="2610120352" sldId="4216"/>
            <ac:grpSpMk id="11" creationId="{95A2370F-D92E-41F3-96D2-F3B04F1FBBBF}"/>
          </ac:grpSpMkLst>
        </pc:grpChg>
        <pc:grpChg chg="add del mod">
          <ac:chgData name="Sudarshan Chakravarthi" userId="9632d19e-631d-46a5-9e9a-d9cc496f17d0" providerId="ADAL" clId="{1544952C-371B-4B3C-9688-9B6E613B57E6}" dt="2021-09-29T10:54:03.875" v="56"/>
          <ac:grpSpMkLst>
            <pc:docMk/>
            <pc:sldMk cId="2610120352" sldId="4216"/>
            <ac:grpSpMk id="14" creationId="{6843FD8F-923D-4EBB-A21B-30FD44628A6F}"/>
          </ac:grpSpMkLst>
        </pc:grpChg>
        <pc:grpChg chg="add del mod">
          <ac:chgData name="Sudarshan Chakravarthi" userId="9632d19e-631d-46a5-9e9a-d9cc496f17d0" providerId="ADAL" clId="{1544952C-371B-4B3C-9688-9B6E613B57E6}" dt="2021-09-29T10:54:03.875" v="56"/>
          <ac:grpSpMkLst>
            <pc:docMk/>
            <pc:sldMk cId="2610120352" sldId="4216"/>
            <ac:grpSpMk id="17" creationId="{DB6021B9-C7ED-4001-87D8-0D7C841332DB}"/>
          </ac:grpSpMkLst>
        </pc:grpChg>
        <pc:grpChg chg="add del mod">
          <ac:chgData name="Sudarshan Chakravarthi" userId="9632d19e-631d-46a5-9e9a-d9cc496f17d0" providerId="ADAL" clId="{1544952C-371B-4B3C-9688-9B6E613B57E6}" dt="2021-09-29T10:54:03.875" v="56"/>
          <ac:grpSpMkLst>
            <pc:docMk/>
            <pc:sldMk cId="2610120352" sldId="4216"/>
            <ac:grpSpMk id="20" creationId="{959FEB9B-6C0C-48A9-9EFB-FE17151B2BD5}"/>
          </ac:grpSpMkLst>
        </pc:grpChg>
        <pc:grpChg chg="add del mod">
          <ac:chgData name="Sudarshan Chakravarthi" userId="9632d19e-631d-46a5-9e9a-d9cc496f17d0" providerId="ADAL" clId="{1544952C-371B-4B3C-9688-9B6E613B57E6}" dt="2021-09-29T10:54:03.875" v="56"/>
          <ac:grpSpMkLst>
            <pc:docMk/>
            <pc:sldMk cId="2610120352" sldId="4216"/>
            <ac:grpSpMk id="23" creationId="{D56963A0-5DD2-4A88-93EE-8CCF8E732BD2}"/>
          </ac:grpSpMkLst>
        </pc:grpChg>
        <pc:grpChg chg="add del mod">
          <ac:chgData name="Sudarshan Chakravarthi" userId="9632d19e-631d-46a5-9e9a-d9cc496f17d0" providerId="ADAL" clId="{1544952C-371B-4B3C-9688-9B6E613B57E6}" dt="2021-09-29T10:54:03.875" v="56"/>
          <ac:grpSpMkLst>
            <pc:docMk/>
            <pc:sldMk cId="2610120352" sldId="4216"/>
            <ac:grpSpMk id="30" creationId="{7D88A6A8-0B66-47E6-A5CC-F44733833E09}"/>
          </ac:grpSpMkLst>
        </pc:grpChg>
        <pc:grpChg chg="add del mod">
          <ac:chgData name="Sudarshan Chakravarthi" userId="9632d19e-631d-46a5-9e9a-d9cc496f17d0" providerId="ADAL" clId="{1544952C-371B-4B3C-9688-9B6E613B57E6}" dt="2021-09-29T10:54:03.875" v="56"/>
          <ac:grpSpMkLst>
            <pc:docMk/>
            <pc:sldMk cId="2610120352" sldId="4216"/>
            <ac:grpSpMk id="38" creationId="{8C9C1986-4F44-4A2A-959D-CBEBAF3B3FFC}"/>
          </ac:grpSpMkLst>
        </pc:grpChg>
        <pc:grpChg chg="add del mod">
          <ac:chgData name="Sudarshan Chakravarthi" userId="9632d19e-631d-46a5-9e9a-d9cc496f17d0" providerId="ADAL" clId="{1544952C-371B-4B3C-9688-9B6E613B57E6}" dt="2021-09-29T10:56:52.873" v="103" actId="478"/>
          <ac:grpSpMkLst>
            <pc:docMk/>
            <pc:sldMk cId="2610120352" sldId="4216"/>
            <ac:grpSpMk id="53" creationId="{B18B5618-E894-4AF8-B45F-47D3A690E094}"/>
          </ac:grpSpMkLst>
        </pc:grpChg>
        <pc:grpChg chg="add del mod">
          <ac:chgData name="Sudarshan Chakravarthi" userId="9632d19e-631d-46a5-9e9a-d9cc496f17d0" providerId="ADAL" clId="{1544952C-371B-4B3C-9688-9B6E613B57E6}" dt="2021-09-29T10:54:44.914" v="73" actId="478"/>
          <ac:grpSpMkLst>
            <pc:docMk/>
            <pc:sldMk cId="2610120352" sldId="4216"/>
            <ac:grpSpMk id="56" creationId="{1439CD1F-35FB-4753-B2A0-45B9370A2944}"/>
          </ac:grpSpMkLst>
        </pc:grpChg>
        <pc:grpChg chg="add del mod">
          <ac:chgData name="Sudarshan Chakravarthi" userId="9632d19e-631d-46a5-9e9a-d9cc496f17d0" providerId="ADAL" clId="{1544952C-371B-4B3C-9688-9B6E613B57E6}" dt="2021-09-29T10:55:35.566" v="86" actId="478"/>
          <ac:grpSpMkLst>
            <pc:docMk/>
            <pc:sldMk cId="2610120352" sldId="4216"/>
            <ac:grpSpMk id="59" creationId="{03214F35-4B08-4A77-A98A-53AFC4A7581E}"/>
          </ac:grpSpMkLst>
        </pc:grpChg>
        <pc:grpChg chg="add del mod">
          <ac:chgData name="Sudarshan Chakravarthi" userId="9632d19e-631d-46a5-9e9a-d9cc496f17d0" providerId="ADAL" clId="{1544952C-371B-4B3C-9688-9B6E613B57E6}" dt="2021-09-29T10:56:16.859" v="96" actId="478"/>
          <ac:grpSpMkLst>
            <pc:docMk/>
            <pc:sldMk cId="2610120352" sldId="4216"/>
            <ac:grpSpMk id="62" creationId="{AF5EC150-7BD2-4692-A74E-CE54CB598B7A}"/>
          </ac:grpSpMkLst>
        </pc:grpChg>
        <pc:grpChg chg="add mod">
          <ac:chgData name="Sudarshan Chakravarthi" userId="9632d19e-631d-46a5-9e9a-d9cc496f17d0" providerId="ADAL" clId="{1544952C-371B-4B3C-9688-9B6E613B57E6}" dt="2021-09-29T10:54:03.894" v="57"/>
          <ac:grpSpMkLst>
            <pc:docMk/>
            <pc:sldMk cId="2610120352" sldId="4216"/>
            <ac:grpSpMk id="65" creationId="{63C6BE6D-5AE3-4B50-98BB-18C3197BA272}"/>
          </ac:grpSpMkLst>
        </pc:grpChg>
        <pc:grpChg chg="add del mod">
          <ac:chgData name="Sudarshan Chakravarthi" userId="9632d19e-631d-46a5-9e9a-d9cc496f17d0" providerId="ADAL" clId="{1544952C-371B-4B3C-9688-9B6E613B57E6}" dt="2021-09-29T11:12:51.313" v="1100" actId="478"/>
          <ac:grpSpMkLst>
            <pc:docMk/>
            <pc:sldMk cId="2610120352" sldId="4216"/>
            <ac:grpSpMk id="72" creationId="{6B22118B-49E7-4F76-841B-2CDE7808A16F}"/>
          </ac:grpSpMkLst>
        </pc:grpChg>
        <pc:grpChg chg="add del mod">
          <ac:chgData name="Sudarshan Chakravarthi" userId="9632d19e-631d-46a5-9e9a-d9cc496f17d0" providerId="ADAL" clId="{1544952C-371B-4B3C-9688-9B6E613B57E6}" dt="2021-09-29T11:12:50.133" v="1099" actId="478"/>
          <ac:grpSpMkLst>
            <pc:docMk/>
            <pc:sldMk cId="2610120352" sldId="4216"/>
            <ac:grpSpMk id="80" creationId="{5B3CAEF1-ADBB-4C10-8F27-3C8175314482}"/>
          </ac:grpSpMkLst>
        </pc:grpChg>
        <pc:picChg chg="add mod">
          <ac:chgData name="Sudarshan Chakravarthi" userId="9632d19e-631d-46a5-9e9a-d9cc496f17d0" providerId="ADAL" clId="{1544952C-371B-4B3C-9688-9B6E613B57E6}" dt="2021-09-29T10:57:06.339" v="106"/>
          <ac:picMkLst>
            <pc:docMk/>
            <pc:sldMk cId="2610120352" sldId="4216"/>
            <ac:picMk id="89" creationId="{887DADF3-7499-47E6-BFB0-387E6EC337A6}"/>
          </ac:picMkLst>
        </pc:picChg>
      </pc:sldChg>
      <pc:sldChg chg="addSp delSp modSp new del">
        <pc:chgData name="Sudarshan Chakravarthi" userId="9632d19e-631d-46a5-9e9a-d9cc496f17d0" providerId="ADAL" clId="{1544952C-371B-4B3C-9688-9B6E613B57E6}" dt="2021-09-29T11:13:53.288" v="1114" actId="47"/>
        <pc:sldMkLst>
          <pc:docMk/>
          <pc:sldMk cId="2531618636" sldId="4217"/>
        </pc:sldMkLst>
        <pc:spChg chg="add del mod">
          <ac:chgData name="Sudarshan Chakravarthi" userId="9632d19e-631d-46a5-9e9a-d9cc496f17d0" providerId="ADAL" clId="{1544952C-371B-4B3C-9688-9B6E613B57E6}" dt="2021-09-29T10:58:46.004" v="110"/>
          <ac:spMkLst>
            <pc:docMk/>
            <pc:sldMk cId="2531618636" sldId="4217"/>
            <ac:spMk id="2" creationId="{C9FAF90C-37D1-48B3-A278-2088BE255513}"/>
          </ac:spMkLst>
        </pc:spChg>
        <pc:spChg chg="add del mod">
          <ac:chgData name="Sudarshan Chakravarthi" userId="9632d19e-631d-46a5-9e9a-d9cc496f17d0" providerId="ADAL" clId="{1544952C-371B-4B3C-9688-9B6E613B57E6}" dt="2021-09-29T10:58:46.004" v="110"/>
          <ac:spMkLst>
            <pc:docMk/>
            <pc:sldMk cId="2531618636" sldId="4217"/>
            <ac:spMk id="3" creationId="{84DA038A-E7FC-45AB-BF25-9A273354EB7C}"/>
          </ac:spMkLst>
        </pc:spChg>
        <pc:spChg chg="add del mod">
          <ac:chgData name="Sudarshan Chakravarthi" userId="9632d19e-631d-46a5-9e9a-d9cc496f17d0" providerId="ADAL" clId="{1544952C-371B-4B3C-9688-9B6E613B57E6}" dt="2021-09-29T10:58:46.004" v="110"/>
          <ac:spMkLst>
            <pc:docMk/>
            <pc:sldMk cId="2531618636" sldId="4217"/>
            <ac:spMk id="4" creationId="{C20D211A-4F03-45B2-8233-A8760BC19525}"/>
          </ac:spMkLst>
        </pc:spChg>
        <pc:spChg chg="add del mod">
          <ac:chgData name="Sudarshan Chakravarthi" userId="9632d19e-631d-46a5-9e9a-d9cc496f17d0" providerId="ADAL" clId="{1544952C-371B-4B3C-9688-9B6E613B57E6}" dt="2021-09-29T10:58:46.004" v="110"/>
          <ac:spMkLst>
            <pc:docMk/>
            <pc:sldMk cId="2531618636" sldId="4217"/>
            <ac:spMk id="5" creationId="{2CC694BB-EAE2-460F-9D3C-C0A4E501E4C1}"/>
          </ac:spMkLst>
        </pc:spChg>
        <pc:spChg chg="add del mod">
          <ac:chgData name="Sudarshan Chakravarthi" userId="9632d19e-631d-46a5-9e9a-d9cc496f17d0" providerId="ADAL" clId="{1544952C-371B-4B3C-9688-9B6E613B57E6}" dt="2021-09-29T10:58:46.004" v="110"/>
          <ac:spMkLst>
            <pc:docMk/>
            <pc:sldMk cId="2531618636" sldId="4217"/>
            <ac:spMk id="6" creationId="{C32C8C1B-B915-4777-977D-22D3F3F4D910}"/>
          </ac:spMkLst>
        </pc:spChg>
        <pc:spChg chg="add del mod">
          <ac:chgData name="Sudarshan Chakravarthi" userId="9632d19e-631d-46a5-9e9a-d9cc496f17d0" providerId="ADAL" clId="{1544952C-371B-4B3C-9688-9B6E613B57E6}" dt="2021-09-29T10:58:46.004" v="110"/>
          <ac:spMkLst>
            <pc:docMk/>
            <pc:sldMk cId="2531618636" sldId="4217"/>
            <ac:spMk id="7" creationId="{EDF32A8B-9C45-44D7-91E2-F812C0C4B5DC}"/>
          </ac:spMkLst>
        </pc:spChg>
        <pc:spChg chg="add del mod">
          <ac:chgData name="Sudarshan Chakravarthi" userId="9632d19e-631d-46a5-9e9a-d9cc496f17d0" providerId="ADAL" clId="{1544952C-371B-4B3C-9688-9B6E613B57E6}" dt="2021-09-29T10:58:46.004" v="110"/>
          <ac:spMkLst>
            <pc:docMk/>
            <pc:sldMk cId="2531618636" sldId="4217"/>
            <ac:spMk id="8" creationId="{94EBC16D-B8BF-466C-96C0-8537BBC537BB}"/>
          </ac:spMkLst>
        </pc:spChg>
        <pc:spChg chg="add del mod">
          <ac:chgData name="Sudarshan Chakravarthi" userId="9632d19e-631d-46a5-9e9a-d9cc496f17d0" providerId="ADAL" clId="{1544952C-371B-4B3C-9688-9B6E613B57E6}" dt="2021-09-29T10:58:46.004" v="110"/>
          <ac:spMkLst>
            <pc:docMk/>
            <pc:sldMk cId="2531618636" sldId="4217"/>
            <ac:spMk id="9" creationId="{B89A5617-798B-4DF0-8F46-9E3174872309}"/>
          </ac:spMkLst>
        </pc:spChg>
        <pc:spChg chg="add del mod">
          <ac:chgData name="Sudarshan Chakravarthi" userId="9632d19e-631d-46a5-9e9a-d9cc496f17d0" providerId="ADAL" clId="{1544952C-371B-4B3C-9688-9B6E613B57E6}" dt="2021-09-29T10:58:46.004" v="110"/>
          <ac:spMkLst>
            <pc:docMk/>
            <pc:sldMk cId="2531618636" sldId="4217"/>
            <ac:spMk id="10" creationId="{2AACCF67-15A1-4873-A0D4-D18B05DDF0A7}"/>
          </ac:spMkLst>
        </pc:spChg>
        <pc:spChg chg="add del mod">
          <ac:chgData name="Sudarshan Chakravarthi" userId="9632d19e-631d-46a5-9e9a-d9cc496f17d0" providerId="ADAL" clId="{1544952C-371B-4B3C-9688-9B6E613B57E6}" dt="2021-09-29T10:58:46.004" v="110"/>
          <ac:spMkLst>
            <pc:docMk/>
            <pc:sldMk cId="2531618636" sldId="4217"/>
            <ac:spMk id="11" creationId="{D0DBC234-A382-464A-BE4B-307606CFC3C9}"/>
          </ac:spMkLst>
        </pc:spChg>
        <pc:spChg chg="add del mod">
          <ac:chgData name="Sudarshan Chakravarthi" userId="9632d19e-631d-46a5-9e9a-d9cc496f17d0" providerId="ADAL" clId="{1544952C-371B-4B3C-9688-9B6E613B57E6}" dt="2021-09-29T10:58:46.004" v="110"/>
          <ac:spMkLst>
            <pc:docMk/>
            <pc:sldMk cId="2531618636" sldId="4217"/>
            <ac:spMk id="12" creationId="{116E24F8-0564-4602-9563-0E32C23CEBBE}"/>
          </ac:spMkLst>
        </pc:spChg>
        <pc:spChg chg="add del mod">
          <ac:chgData name="Sudarshan Chakravarthi" userId="9632d19e-631d-46a5-9e9a-d9cc496f17d0" providerId="ADAL" clId="{1544952C-371B-4B3C-9688-9B6E613B57E6}" dt="2021-09-29T10:58:46.004" v="110"/>
          <ac:spMkLst>
            <pc:docMk/>
            <pc:sldMk cId="2531618636" sldId="4217"/>
            <ac:spMk id="13" creationId="{F2D60214-EB0E-40C6-9FEE-9BCCFD51C453}"/>
          </ac:spMkLst>
        </pc:spChg>
        <pc:spChg chg="add del mod">
          <ac:chgData name="Sudarshan Chakravarthi" userId="9632d19e-631d-46a5-9e9a-d9cc496f17d0" providerId="ADAL" clId="{1544952C-371B-4B3C-9688-9B6E613B57E6}" dt="2021-09-29T10:58:46.004" v="110"/>
          <ac:spMkLst>
            <pc:docMk/>
            <pc:sldMk cId="2531618636" sldId="4217"/>
            <ac:spMk id="14" creationId="{6623F416-3671-481A-8E29-EBE12214F0B5}"/>
          </ac:spMkLst>
        </pc:spChg>
        <pc:spChg chg="add del mod">
          <ac:chgData name="Sudarshan Chakravarthi" userId="9632d19e-631d-46a5-9e9a-d9cc496f17d0" providerId="ADAL" clId="{1544952C-371B-4B3C-9688-9B6E613B57E6}" dt="2021-09-29T10:58:46.004" v="110"/>
          <ac:spMkLst>
            <pc:docMk/>
            <pc:sldMk cId="2531618636" sldId="4217"/>
            <ac:spMk id="15" creationId="{99140170-D64F-45FF-BFFB-50C41BC378FC}"/>
          </ac:spMkLst>
        </pc:spChg>
        <pc:spChg chg="add del mod">
          <ac:chgData name="Sudarshan Chakravarthi" userId="9632d19e-631d-46a5-9e9a-d9cc496f17d0" providerId="ADAL" clId="{1544952C-371B-4B3C-9688-9B6E613B57E6}" dt="2021-09-29T10:58:46.004" v="110"/>
          <ac:spMkLst>
            <pc:docMk/>
            <pc:sldMk cId="2531618636" sldId="4217"/>
            <ac:spMk id="16" creationId="{542B0C0C-16C9-4FA4-8B7F-E2F102521CBC}"/>
          </ac:spMkLst>
        </pc:spChg>
        <pc:spChg chg="add del mod">
          <ac:chgData name="Sudarshan Chakravarthi" userId="9632d19e-631d-46a5-9e9a-d9cc496f17d0" providerId="ADAL" clId="{1544952C-371B-4B3C-9688-9B6E613B57E6}" dt="2021-09-29T10:58:46.004" v="110"/>
          <ac:spMkLst>
            <pc:docMk/>
            <pc:sldMk cId="2531618636" sldId="4217"/>
            <ac:spMk id="17" creationId="{F8DB6FD3-F19C-4E37-B5C7-DB60E0846A6C}"/>
          </ac:spMkLst>
        </pc:spChg>
        <pc:spChg chg="add del mod">
          <ac:chgData name="Sudarshan Chakravarthi" userId="9632d19e-631d-46a5-9e9a-d9cc496f17d0" providerId="ADAL" clId="{1544952C-371B-4B3C-9688-9B6E613B57E6}" dt="2021-09-29T10:58:46.004" v="110"/>
          <ac:spMkLst>
            <pc:docMk/>
            <pc:sldMk cId="2531618636" sldId="4217"/>
            <ac:spMk id="18" creationId="{A8853EF4-0D4C-4B34-91AC-B8DEBE15A35F}"/>
          </ac:spMkLst>
        </pc:spChg>
        <pc:spChg chg="add del mod">
          <ac:chgData name="Sudarshan Chakravarthi" userId="9632d19e-631d-46a5-9e9a-d9cc496f17d0" providerId="ADAL" clId="{1544952C-371B-4B3C-9688-9B6E613B57E6}" dt="2021-09-29T10:58:46.004" v="110"/>
          <ac:spMkLst>
            <pc:docMk/>
            <pc:sldMk cId="2531618636" sldId="4217"/>
            <ac:spMk id="19" creationId="{C0652EE0-C85D-474D-B3B8-51F1BFD9F93C}"/>
          </ac:spMkLst>
        </pc:spChg>
        <pc:spChg chg="add del mod">
          <ac:chgData name="Sudarshan Chakravarthi" userId="9632d19e-631d-46a5-9e9a-d9cc496f17d0" providerId="ADAL" clId="{1544952C-371B-4B3C-9688-9B6E613B57E6}" dt="2021-09-29T10:58:46.004" v="110"/>
          <ac:spMkLst>
            <pc:docMk/>
            <pc:sldMk cId="2531618636" sldId="4217"/>
            <ac:spMk id="20" creationId="{5AB46AB4-87CE-4CE2-9880-5E4FDA17F1B7}"/>
          </ac:spMkLst>
        </pc:spChg>
        <pc:spChg chg="add del mod">
          <ac:chgData name="Sudarshan Chakravarthi" userId="9632d19e-631d-46a5-9e9a-d9cc496f17d0" providerId="ADAL" clId="{1544952C-371B-4B3C-9688-9B6E613B57E6}" dt="2021-09-29T10:58:46.004" v="110"/>
          <ac:spMkLst>
            <pc:docMk/>
            <pc:sldMk cId="2531618636" sldId="4217"/>
            <ac:spMk id="21" creationId="{22A6F9DB-6DD9-4CEE-8F47-FFF14747AEBB}"/>
          </ac:spMkLst>
        </pc:spChg>
        <pc:spChg chg="add del mod">
          <ac:chgData name="Sudarshan Chakravarthi" userId="9632d19e-631d-46a5-9e9a-d9cc496f17d0" providerId="ADAL" clId="{1544952C-371B-4B3C-9688-9B6E613B57E6}" dt="2021-09-29T10:58:46.004" v="110"/>
          <ac:spMkLst>
            <pc:docMk/>
            <pc:sldMk cId="2531618636" sldId="4217"/>
            <ac:spMk id="22" creationId="{80AAF98A-C229-4907-A692-EACA7D5FA3B3}"/>
          </ac:spMkLst>
        </pc:spChg>
        <pc:spChg chg="add del mod">
          <ac:chgData name="Sudarshan Chakravarthi" userId="9632d19e-631d-46a5-9e9a-d9cc496f17d0" providerId="ADAL" clId="{1544952C-371B-4B3C-9688-9B6E613B57E6}" dt="2021-09-29T10:58:46.004" v="110"/>
          <ac:spMkLst>
            <pc:docMk/>
            <pc:sldMk cId="2531618636" sldId="4217"/>
            <ac:spMk id="23" creationId="{922DB91F-7398-423F-9C88-B2F19CBA233F}"/>
          </ac:spMkLst>
        </pc:spChg>
        <pc:spChg chg="add del mod">
          <ac:chgData name="Sudarshan Chakravarthi" userId="9632d19e-631d-46a5-9e9a-d9cc496f17d0" providerId="ADAL" clId="{1544952C-371B-4B3C-9688-9B6E613B57E6}" dt="2021-09-29T10:58:46.004" v="110"/>
          <ac:spMkLst>
            <pc:docMk/>
            <pc:sldMk cId="2531618636" sldId="4217"/>
            <ac:spMk id="24" creationId="{8523EB6D-4FA5-4408-952C-986D11E1DF43}"/>
          </ac:spMkLst>
        </pc:spChg>
        <pc:spChg chg="add del mod">
          <ac:chgData name="Sudarshan Chakravarthi" userId="9632d19e-631d-46a5-9e9a-d9cc496f17d0" providerId="ADAL" clId="{1544952C-371B-4B3C-9688-9B6E613B57E6}" dt="2021-09-29T10:58:46.004" v="110"/>
          <ac:spMkLst>
            <pc:docMk/>
            <pc:sldMk cId="2531618636" sldId="4217"/>
            <ac:spMk id="25" creationId="{DB5F767B-C19F-4BAA-A91A-16F9E6E60607}"/>
          </ac:spMkLst>
        </pc:spChg>
        <pc:spChg chg="add del mod">
          <ac:chgData name="Sudarshan Chakravarthi" userId="9632d19e-631d-46a5-9e9a-d9cc496f17d0" providerId="ADAL" clId="{1544952C-371B-4B3C-9688-9B6E613B57E6}" dt="2021-09-29T10:58:46.004" v="110"/>
          <ac:spMkLst>
            <pc:docMk/>
            <pc:sldMk cId="2531618636" sldId="4217"/>
            <ac:spMk id="26" creationId="{8288EF6B-6D10-4314-801D-07B9A9F0FAD2}"/>
          </ac:spMkLst>
        </pc:spChg>
        <pc:spChg chg="add del mod">
          <ac:chgData name="Sudarshan Chakravarthi" userId="9632d19e-631d-46a5-9e9a-d9cc496f17d0" providerId="ADAL" clId="{1544952C-371B-4B3C-9688-9B6E613B57E6}" dt="2021-09-29T10:58:46.004" v="110"/>
          <ac:spMkLst>
            <pc:docMk/>
            <pc:sldMk cId="2531618636" sldId="4217"/>
            <ac:spMk id="27" creationId="{7B32B162-3E73-46D7-847F-D5CE596B817F}"/>
          </ac:spMkLst>
        </pc:spChg>
        <pc:spChg chg="add del mod">
          <ac:chgData name="Sudarshan Chakravarthi" userId="9632d19e-631d-46a5-9e9a-d9cc496f17d0" providerId="ADAL" clId="{1544952C-371B-4B3C-9688-9B6E613B57E6}" dt="2021-09-29T10:58:46.004" v="110"/>
          <ac:spMkLst>
            <pc:docMk/>
            <pc:sldMk cId="2531618636" sldId="4217"/>
            <ac:spMk id="28" creationId="{E2CBA47C-2964-409E-A94A-288BB1DC686E}"/>
          </ac:spMkLst>
        </pc:spChg>
        <pc:spChg chg="add del mod">
          <ac:chgData name="Sudarshan Chakravarthi" userId="9632d19e-631d-46a5-9e9a-d9cc496f17d0" providerId="ADAL" clId="{1544952C-371B-4B3C-9688-9B6E613B57E6}" dt="2021-09-29T10:58:46.004" v="110"/>
          <ac:spMkLst>
            <pc:docMk/>
            <pc:sldMk cId="2531618636" sldId="4217"/>
            <ac:spMk id="29" creationId="{E150715E-1D75-4DD3-A332-B21802453829}"/>
          </ac:spMkLst>
        </pc:spChg>
        <pc:spChg chg="add del mod">
          <ac:chgData name="Sudarshan Chakravarthi" userId="9632d19e-631d-46a5-9e9a-d9cc496f17d0" providerId="ADAL" clId="{1544952C-371B-4B3C-9688-9B6E613B57E6}" dt="2021-09-29T10:58:46.004" v="110"/>
          <ac:spMkLst>
            <pc:docMk/>
            <pc:sldMk cId="2531618636" sldId="4217"/>
            <ac:spMk id="30" creationId="{BC715F93-3E79-4306-9373-0F5279AC2201}"/>
          </ac:spMkLst>
        </pc:spChg>
        <pc:spChg chg="add del mod">
          <ac:chgData name="Sudarshan Chakravarthi" userId="9632d19e-631d-46a5-9e9a-d9cc496f17d0" providerId="ADAL" clId="{1544952C-371B-4B3C-9688-9B6E613B57E6}" dt="2021-09-29T10:58:46.004" v="110"/>
          <ac:spMkLst>
            <pc:docMk/>
            <pc:sldMk cId="2531618636" sldId="4217"/>
            <ac:spMk id="31" creationId="{04B3C216-6C22-44D4-A1F8-AE94507B9394}"/>
          </ac:spMkLst>
        </pc:spChg>
        <pc:spChg chg="add del mod">
          <ac:chgData name="Sudarshan Chakravarthi" userId="9632d19e-631d-46a5-9e9a-d9cc496f17d0" providerId="ADAL" clId="{1544952C-371B-4B3C-9688-9B6E613B57E6}" dt="2021-09-29T10:58:51.660" v="112"/>
          <ac:spMkLst>
            <pc:docMk/>
            <pc:sldMk cId="2531618636" sldId="4217"/>
            <ac:spMk id="32" creationId="{ACF95575-33D1-48D8-9D36-E1F77B520386}"/>
          </ac:spMkLst>
        </pc:spChg>
        <pc:spChg chg="add del mod">
          <ac:chgData name="Sudarshan Chakravarthi" userId="9632d19e-631d-46a5-9e9a-d9cc496f17d0" providerId="ADAL" clId="{1544952C-371B-4B3C-9688-9B6E613B57E6}" dt="2021-09-29T10:58:51.660" v="112"/>
          <ac:spMkLst>
            <pc:docMk/>
            <pc:sldMk cId="2531618636" sldId="4217"/>
            <ac:spMk id="33" creationId="{76664258-A350-41B7-B14C-507BEC60E6DB}"/>
          </ac:spMkLst>
        </pc:spChg>
        <pc:spChg chg="add del mod">
          <ac:chgData name="Sudarshan Chakravarthi" userId="9632d19e-631d-46a5-9e9a-d9cc496f17d0" providerId="ADAL" clId="{1544952C-371B-4B3C-9688-9B6E613B57E6}" dt="2021-09-29T10:58:51.660" v="112"/>
          <ac:spMkLst>
            <pc:docMk/>
            <pc:sldMk cId="2531618636" sldId="4217"/>
            <ac:spMk id="34" creationId="{39640497-F237-46FF-9815-1624534C7FDF}"/>
          </ac:spMkLst>
        </pc:spChg>
        <pc:spChg chg="add del mod">
          <ac:chgData name="Sudarshan Chakravarthi" userId="9632d19e-631d-46a5-9e9a-d9cc496f17d0" providerId="ADAL" clId="{1544952C-371B-4B3C-9688-9B6E613B57E6}" dt="2021-09-29T10:58:51.660" v="112"/>
          <ac:spMkLst>
            <pc:docMk/>
            <pc:sldMk cId="2531618636" sldId="4217"/>
            <ac:spMk id="35" creationId="{5E4F90FB-FF5B-42B2-9CAD-2BDE63BA9D73}"/>
          </ac:spMkLst>
        </pc:spChg>
        <pc:spChg chg="add del mod">
          <ac:chgData name="Sudarshan Chakravarthi" userId="9632d19e-631d-46a5-9e9a-d9cc496f17d0" providerId="ADAL" clId="{1544952C-371B-4B3C-9688-9B6E613B57E6}" dt="2021-09-29T10:58:51.660" v="112"/>
          <ac:spMkLst>
            <pc:docMk/>
            <pc:sldMk cId="2531618636" sldId="4217"/>
            <ac:spMk id="36" creationId="{E05BF753-FCB2-4AC0-A34E-347DA446F4FE}"/>
          </ac:spMkLst>
        </pc:spChg>
        <pc:spChg chg="add del mod">
          <ac:chgData name="Sudarshan Chakravarthi" userId="9632d19e-631d-46a5-9e9a-d9cc496f17d0" providerId="ADAL" clId="{1544952C-371B-4B3C-9688-9B6E613B57E6}" dt="2021-09-29T10:58:51.660" v="112"/>
          <ac:spMkLst>
            <pc:docMk/>
            <pc:sldMk cId="2531618636" sldId="4217"/>
            <ac:spMk id="37" creationId="{C87471D7-F9F9-4641-B504-66EE945735EC}"/>
          </ac:spMkLst>
        </pc:spChg>
        <pc:spChg chg="add del mod">
          <ac:chgData name="Sudarshan Chakravarthi" userId="9632d19e-631d-46a5-9e9a-d9cc496f17d0" providerId="ADAL" clId="{1544952C-371B-4B3C-9688-9B6E613B57E6}" dt="2021-09-29T10:58:51.660" v="112"/>
          <ac:spMkLst>
            <pc:docMk/>
            <pc:sldMk cId="2531618636" sldId="4217"/>
            <ac:spMk id="38" creationId="{41F5328E-57E3-478D-849B-E75A43C7B718}"/>
          </ac:spMkLst>
        </pc:spChg>
        <pc:spChg chg="add del mod">
          <ac:chgData name="Sudarshan Chakravarthi" userId="9632d19e-631d-46a5-9e9a-d9cc496f17d0" providerId="ADAL" clId="{1544952C-371B-4B3C-9688-9B6E613B57E6}" dt="2021-09-29T10:58:51.660" v="112"/>
          <ac:spMkLst>
            <pc:docMk/>
            <pc:sldMk cId="2531618636" sldId="4217"/>
            <ac:spMk id="39" creationId="{0C392E25-E98A-4DA8-864E-171AEA3FF825}"/>
          </ac:spMkLst>
        </pc:spChg>
        <pc:spChg chg="add del mod">
          <ac:chgData name="Sudarshan Chakravarthi" userId="9632d19e-631d-46a5-9e9a-d9cc496f17d0" providerId="ADAL" clId="{1544952C-371B-4B3C-9688-9B6E613B57E6}" dt="2021-09-29T10:58:51.660" v="112"/>
          <ac:spMkLst>
            <pc:docMk/>
            <pc:sldMk cId="2531618636" sldId="4217"/>
            <ac:spMk id="40" creationId="{DEBDF541-CC24-4BE3-8345-E2553462A89D}"/>
          </ac:spMkLst>
        </pc:spChg>
        <pc:spChg chg="add del mod">
          <ac:chgData name="Sudarshan Chakravarthi" userId="9632d19e-631d-46a5-9e9a-d9cc496f17d0" providerId="ADAL" clId="{1544952C-371B-4B3C-9688-9B6E613B57E6}" dt="2021-09-29T10:58:51.660" v="112"/>
          <ac:spMkLst>
            <pc:docMk/>
            <pc:sldMk cId="2531618636" sldId="4217"/>
            <ac:spMk id="41" creationId="{D6DA51C1-4960-4C1D-B1BB-1A0E296A9B48}"/>
          </ac:spMkLst>
        </pc:spChg>
        <pc:spChg chg="add del mod">
          <ac:chgData name="Sudarshan Chakravarthi" userId="9632d19e-631d-46a5-9e9a-d9cc496f17d0" providerId="ADAL" clId="{1544952C-371B-4B3C-9688-9B6E613B57E6}" dt="2021-09-29T10:58:51.660" v="112"/>
          <ac:spMkLst>
            <pc:docMk/>
            <pc:sldMk cId="2531618636" sldId="4217"/>
            <ac:spMk id="42" creationId="{3DA9B72A-6A28-4A74-847B-B7BFFEA247BC}"/>
          </ac:spMkLst>
        </pc:spChg>
        <pc:spChg chg="add del mod">
          <ac:chgData name="Sudarshan Chakravarthi" userId="9632d19e-631d-46a5-9e9a-d9cc496f17d0" providerId="ADAL" clId="{1544952C-371B-4B3C-9688-9B6E613B57E6}" dt="2021-09-29T10:58:51.660" v="112"/>
          <ac:spMkLst>
            <pc:docMk/>
            <pc:sldMk cId="2531618636" sldId="4217"/>
            <ac:spMk id="43" creationId="{71AE0366-2390-473F-B1F1-573C732FC8F4}"/>
          </ac:spMkLst>
        </pc:spChg>
        <pc:spChg chg="add del mod">
          <ac:chgData name="Sudarshan Chakravarthi" userId="9632d19e-631d-46a5-9e9a-d9cc496f17d0" providerId="ADAL" clId="{1544952C-371B-4B3C-9688-9B6E613B57E6}" dt="2021-09-29T10:58:51.660" v="112"/>
          <ac:spMkLst>
            <pc:docMk/>
            <pc:sldMk cId="2531618636" sldId="4217"/>
            <ac:spMk id="44" creationId="{A2084DE4-4D3F-4CD4-B443-013BC9793FFF}"/>
          </ac:spMkLst>
        </pc:spChg>
        <pc:spChg chg="add del mod">
          <ac:chgData name="Sudarshan Chakravarthi" userId="9632d19e-631d-46a5-9e9a-d9cc496f17d0" providerId="ADAL" clId="{1544952C-371B-4B3C-9688-9B6E613B57E6}" dt="2021-09-29T10:58:51.660" v="112"/>
          <ac:spMkLst>
            <pc:docMk/>
            <pc:sldMk cId="2531618636" sldId="4217"/>
            <ac:spMk id="45" creationId="{E3A04127-542C-4E1D-A451-45BB9A0CC37A}"/>
          </ac:spMkLst>
        </pc:spChg>
        <pc:spChg chg="add del mod">
          <ac:chgData name="Sudarshan Chakravarthi" userId="9632d19e-631d-46a5-9e9a-d9cc496f17d0" providerId="ADAL" clId="{1544952C-371B-4B3C-9688-9B6E613B57E6}" dt="2021-09-29T10:58:51.660" v="112"/>
          <ac:spMkLst>
            <pc:docMk/>
            <pc:sldMk cId="2531618636" sldId="4217"/>
            <ac:spMk id="46" creationId="{4DA13C7B-4549-4E29-ABE7-39DBB29E510F}"/>
          </ac:spMkLst>
        </pc:spChg>
        <pc:spChg chg="add del mod">
          <ac:chgData name="Sudarshan Chakravarthi" userId="9632d19e-631d-46a5-9e9a-d9cc496f17d0" providerId="ADAL" clId="{1544952C-371B-4B3C-9688-9B6E613B57E6}" dt="2021-09-29T10:58:51.660" v="112"/>
          <ac:spMkLst>
            <pc:docMk/>
            <pc:sldMk cId="2531618636" sldId="4217"/>
            <ac:spMk id="47" creationId="{48919F57-2730-4137-BE9D-FD07987602D9}"/>
          </ac:spMkLst>
        </pc:spChg>
        <pc:spChg chg="add del mod">
          <ac:chgData name="Sudarshan Chakravarthi" userId="9632d19e-631d-46a5-9e9a-d9cc496f17d0" providerId="ADAL" clId="{1544952C-371B-4B3C-9688-9B6E613B57E6}" dt="2021-09-29T10:58:51.660" v="112"/>
          <ac:spMkLst>
            <pc:docMk/>
            <pc:sldMk cId="2531618636" sldId="4217"/>
            <ac:spMk id="48" creationId="{E39B2586-74F8-4ACB-8BCC-C68AECABCC76}"/>
          </ac:spMkLst>
        </pc:spChg>
        <pc:spChg chg="add del mod">
          <ac:chgData name="Sudarshan Chakravarthi" userId="9632d19e-631d-46a5-9e9a-d9cc496f17d0" providerId="ADAL" clId="{1544952C-371B-4B3C-9688-9B6E613B57E6}" dt="2021-09-29T10:58:51.660" v="112"/>
          <ac:spMkLst>
            <pc:docMk/>
            <pc:sldMk cId="2531618636" sldId="4217"/>
            <ac:spMk id="49" creationId="{0E0EB40E-469A-4F52-9DCA-898AE126F05F}"/>
          </ac:spMkLst>
        </pc:spChg>
        <pc:spChg chg="add del mod">
          <ac:chgData name="Sudarshan Chakravarthi" userId="9632d19e-631d-46a5-9e9a-d9cc496f17d0" providerId="ADAL" clId="{1544952C-371B-4B3C-9688-9B6E613B57E6}" dt="2021-09-29T10:58:51.660" v="112"/>
          <ac:spMkLst>
            <pc:docMk/>
            <pc:sldMk cId="2531618636" sldId="4217"/>
            <ac:spMk id="50" creationId="{F84BDBF0-8EFA-492D-A507-D95AA5B61BB4}"/>
          </ac:spMkLst>
        </pc:spChg>
        <pc:spChg chg="add del mod">
          <ac:chgData name="Sudarshan Chakravarthi" userId="9632d19e-631d-46a5-9e9a-d9cc496f17d0" providerId="ADAL" clId="{1544952C-371B-4B3C-9688-9B6E613B57E6}" dt="2021-09-29T10:58:51.660" v="112"/>
          <ac:spMkLst>
            <pc:docMk/>
            <pc:sldMk cId="2531618636" sldId="4217"/>
            <ac:spMk id="51" creationId="{3E87EB8C-6074-46B1-97A0-CBF1A57219F0}"/>
          </ac:spMkLst>
        </pc:spChg>
        <pc:spChg chg="add del mod">
          <ac:chgData name="Sudarshan Chakravarthi" userId="9632d19e-631d-46a5-9e9a-d9cc496f17d0" providerId="ADAL" clId="{1544952C-371B-4B3C-9688-9B6E613B57E6}" dt="2021-09-29T10:58:51.660" v="112"/>
          <ac:spMkLst>
            <pc:docMk/>
            <pc:sldMk cId="2531618636" sldId="4217"/>
            <ac:spMk id="52" creationId="{4E1AFB58-7E9C-4E92-84EA-6F805117733B}"/>
          </ac:spMkLst>
        </pc:spChg>
        <pc:spChg chg="add del mod">
          <ac:chgData name="Sudarshan Chakravarthi" userId="9632d19e-631d-46a5-9e9a-d9cc496f17d0" providerId="ADAL" clId="{1544952C-371B-4B3C-9688-9B6E613B57E6}" dt="2021-09-29T10:58:51.660" v="112"/>
          <ac:spMkLst>
            <pc:docMk/>
            <pc:sldMk cId="2531618636" sldId="4217"/>
            <ac:spMk id="53" creationId="{A04B5516-F79E-48B6-B9FE-9C77BF996F38}"/>
          </ac:spMkLst>
        </pc:spChg>
        <pc:spChg chg="add del mod">
          <ac:chgData name="Sudarshan Chakravarthi" userId="9632d19e-631d-46a5-9e9a-d9cc496f17d0" providerId="ADAL" clId="{1544952C-371B-4B3C-9688-9B6E613B57E6}" dt="2021-09-29T10:58:51.660" v="112"/>
          <ac:spMkLst>
            <pc:docMk/>
            <pc:sldMk cId="2531618636" sldId="4217"/>
            <ac:spMk id="54" creationId="{36874839-F747-4BCA-9E90-66F18AC105AF}"/>
          </ac:spMkLst>
        </pc:spChg>
        <pc:spChg chg="add del mod">
          <ac:chgData name="Sudarshan Chakravarthi" userId="9632d19e-631d-46a5-9e9a-d9cc496f17d0" providerId="ADAL" clId="{1544952C-371B-4B3C-9688-9B6E613B57E6}" dt="2021-09-29T10:58:51.660" v="112"/>
          <ac:spMkLst>
            <pc:docMk/>
            <pc:sldMk cId="2531618636" sldId="4217"/>
            <ac:spMk id="55" creationId="{07561BEC-48BF-48B2-A3C4-96D4255C819A}"/>
          </ac:spMkLst>
        </pc:spChg>
        <pc:spChg chg="add del mod">
          <ac:chgData name="Sudarshan Chakravarthi" userId="9632d19e-631d-46a5-9e9a-d9cc496f17d0" providerId="ADAL" clId="{1544952C-371B-4B3C-9688-9B6E613B57E6}" dt="2021-09-29T10:58:51.660" v="112"/>
          <ac:spMkLst>
            <pc:docMk/>
            <pc:sldMk cId="2531618636" sldId="4217"/>
            <ac:spMk id="56" creationId="{3164E38A-62B4-4F5C-87C6-09A15A30C372}"/>
          </ac:spMkLst>
        </pc:spChg>
        <pc:spChg chg="add del mod">
          <ac:chgData name="Sudarshan Chakravarthi" userId="9632d19e-631d-46a5-9e9a-d9cc496f17d0" providerId="ADAL" clId="{1544952C-371B-4B3C-9688-9B6E613B57E6}" dt="2021-09-29T10:58:51.660" v="112"/>
          <ac:spMkLst>
            <pc:docMk/>
            <pc:sldMk cId="2531618636" sldId="4217"/>
            <ac:spMk id="57" creationId="{031BF860-3017-4055-BD4B-DBF428B30F98}"/>
          </ac:spMkLst>
        </pc:spChg>
        <pc:spChg chg="add del mod">
          <ac:chgData name="Sudarshan Chakravarthi" userId="9632d19e-631d-46a5-9e9a-d9cc496f17d0" providerId="ADAL" clId="{1544952C-371B-4B3C-9688-9B6E613B57E6}" dt="2021-09-29T10:58:51.660" v="112"/>
          <ac:spMkLst>
            <pc:docMk/>
            <pc:sldMk cId="2531618636" sldId="4217"/>
            <ac:spMk id="58" creationId="{1C1CF848-7E23-490D-962F-DF8112688951}"/>
          </ac:spMkLst>
        </pc:spChg>
        <pc:spChg chg="add del mod">
          <ac:chgData name="Sudarshan Chakravarthi" userId="9632d19e-631d-46a5-9e9a-d9cc496f17d0" providerId="ADAL" clId="{1544952C-371B-4B3C-9688-9B6E613B57E6}" dt="2021-09-29T10:58:51.660" v="112"/>
          <ac:spMkLst>
            <pc:docMk/>
            <pc:sldMk cId="2531618636" sldId="4217"/>
            <ac:spMk id="59" creationId="{78036118-7273-4A90-A5E2-57E8796E6F24}"/>
          </ac:spMkLst>
        </pc:spChg>
        <pc:spChg chg="add del mod">
          <ac:chgData name="Sudarshan Chakravarthi" userId="9632d19e-631d-46a5-9e9a-d9cc496f17d0" providerId="ADAL" clId="{1544952C-371B-4B3C-9688-9B6E613B57E6}" dt="2021-09-29T10:58:51.660" v="112"/>
          <ac:spMkLst>
            <pc:docMk/>
            <pc:sldMk cId="2531618636" sldId="4217"/>
            <ac:spMk id="60" creationId="{5AF0AC1A-EC82-43CD-AB01-DB3402246292}"/>
          </ac:spMkLst>
        </pc:spChg>
        <pc:spChg chg="add del mod">
          <ac:chgData name="Sudarshan Chakravarthi" userId="9632d19e-631d-46a5-9e9a-d9cc496f17d0" providerId="ADAL" clId="{1544952C-371B-4B3C-9688-9B6E613B57E6}" dt="2021-09-29T10:58:51.660" v="112"/>
          <ac:spMkLst>
            <pc:docMk/>
            <pc:sldMk cId="2531618636" sldId="4217"/>
            <ac:spMk id="61" creationId="{C1FA4558-0650-4127-B029-62D8FB955954}"/>
          </ac:spMkLst>
        </pc:spChg>
      </pc:sldChg>
      <pc:sldChg chg="addSp delSp modSp new mod ord">
        <pc:chgData name="Sudarshan Chakravarthi" userId="9632d19e-631d-46a5-9e9a-d9cc496f17d0" providerId="ADAL" clId="{1544952C-371B-4B3C-9688-9B6E613B57E6}" dt="2023-02-14T16:33:45.601" v="3171" actId="1076"/>
        <pc:sldMkLst>
          <pc:docMk/>
          <pc:sldMk cId="2190743952" sldId="4218"/>
        </pc:sldMkLst>
        <pc:spChg chg="add del mod">
          <ac:chgData name="Sudarshan Chakravarthi" userId="9632d19e-631d-46a5-9e9a-d9cc496f17d0" providerId="ADAL" clId="{1544952C-371B-4B3C-9688-9B6E613B57E6}" dt="2021-09-29T11:11:29.292" v="1023"/>
          <ac:spMkLst>
            <pc:docMk/>
            <pc:sldMk cId="2190743952" sldId="4218"/>
            <ac:spMk id="2" creationId="{76748E11-CF31-4F9F-9492-EE8EC1E09C06}"/>
          </ac:spMkLst>
        </pc:spChg>
        <pc:spChg chg="add del mod">
          <ac:chgData name="Sudarshan Chakravarthi" userId="9632d19e-631d-46a5-9e9a-d9cc496f17d0" providerId="ADAL" clId="{1544952C-371B-4B3C-9688-9B6E613B57E6}" dt="2021-09-29T11:11:29.292" v="1023"/>
          <ac:spMkLst>
            <pc:docMk/>
            <pc:sldMk cId="2190743952" sldId="4218"/>
            <ac:spMk id="3" creationId="{C0C3B0D1-F5BB-411E-8652-C9959A4C3F59}"/>
          </ac:spMkLst>
        </pc:spChg>
        <pc:spChg chg="add del mod">
          <ac:chgData name="Sudarshan Chakravarthi" userId="9632d19e-631d-46a5-9e9a-d9cc496f17d0" providerId="ADAL" clId="{1544952C-371B-4B3C-9688-9B6E613B57E6}" dt="2021-09-29T11:11:29.292" v="1023"/>
          <ac:spMkLst>
            <pc:docMk/>
            <pc:sldMk cId="2190743952" sldId="4218"/>
            <ac:spMk id="4" creationId="{7AB969A8-B131-4674-9742-494D59D2F4DC}"/>
          </ac:spMkLst>
        </pc:spChg>
        <pc:spChg chg="add del mod">
          <ac:chgData name="Sudarshan Chakravarthi" userId="9632d19e-631d-46a5-9e9a-d9cc496f17d0" providerId="ADAL" clId="{1544952C-371B-4B3C-9688-9B6E613B57E6}" dt="2021-09-29T11:11:29.292" v="1023"/>
          <ac:spMkLst>
            <pc:docMk/>
            <pc:sldMk cId="2190743952" sldId="4218"/>
            <ac:spMk id="5" creationId="{F7ACAC15-C021-4E5A-A828-0F16F7B4424C}"/>
          </ac:spMkLst>
        </pc:spChg>
        <pc:spChg chg="add del mod">
          <ac:chgData name="Sudarshan Chakravarthi" userId="9632d19e-631d-46a5-9e9a-d9cc496f17d0" providerId="ADAL" clId="{1544952C-371B-4B3C-9688-9B6E613B57E6}" dt="2021-09-29T11:11:29.292" v="1023"/>
          <ac:spMkLst>
            <pc:docMk/>
            <pc:sldMk cId="2190743952" sldId="4218"/>
            <ac:spMk id="6" creationId="{C742DDD6-E2A8-4CEB-BE0C-9FEA2ECE7A0D}"/>
          </ac:spMkLst>
        </pc:spChg>
        <pc:spChg chg="add del mod">
          <ac:chgData name="Sudarshan Chakravarthi" userId="9632d19e-631d-46a5-9e9a-d9cc496f17d0" providerId="ADAL" clId="{1544952C-371B-4B3C-9688-9B6E613B57E6}" dt="2021-09-29T11:11:29.292" v="1023"/>
          <ac:spMkLst>
            <pc:docMk/>
            <pc:sldMk cId="2190743952" sldId="4218"/>
            <ac:spMk id="7" creationId="{CA4B8FBE-754F-430C-9736-93375A877A86}"/>
          </ac:spMkLst>
        </pc:spChg>
        <pc:spChg chg="add del mod">
          <ac:chgData name="Sudarshan Chakravarthi" userId="9632d19e-631d-46a5-9e9a-d9cc496f17d0" providerId="ADAL" clId="{1544952C-371B-4B3C-9688-9B6E613B57E6}" dt="2021-09-29T11:11:29.292" v="1023"/>
          <ac:spMkLst>
            <pc:docMk/>
            <pc:sldMk cId="2190743952" sldId="4218"/>
            <ac:spMk id="8" creationId="{6EA7087E-8FE8-47A2-AB61-6C301E67A3A6}"/>
          </ac:spMkLst>
        </pc:spChg>
        <pc:spChg chg="add del mod">
          <ac:chgData name="Sudarshan Chakravarthi" userId="9632d19e-631d-46a5-9e9a-d9cc496f17d0" providerId="ADAL" clId="{1544952C-371B-4B3C-9688-9B6E613B57E6}" dt="2021-09-29T11:11:29.292" v="1023"/>
          <ac:spMkLst>
            <pc:docMk/>
            <pc:sldMk cId="2190743952" sldId="4218"/>
            <ac:spMk id="9" creationId="{2F5D1FBF-4CE6-43C3-8B9C-836CB0A9A942}"/>
          </ac:spMkLst>
        </pc:spChg>
        <pc:spChg chg="add del mod">
          <ac:chgData name="Sudarshan Chakravarthi" userId="9632d19e-631d-46a5-9e9a-d9cc496f17d0" providerId="ADAL" clId="{1544952C-371B-4B3C-9688-9B6E613B57E6}" dt="2021-09-29T11:11:29.292" v="1023"/>
          <ac:spMkLst>
            <pc:docMk/>
            <pc:sldMk cId="2190743952" sldId="4218"/>
            <ac:spMk id="10" creationId="{B198EA86-F65B-43A5-A801-724F336E4580}"/>
          </ac:spMkLst>
        </pc:spChg>
        <pc:spChg chg="add del mod">
          <ac:chgData name="Sudarshan Chakravarthi" userId="9632d19e-631d-46a5-9e9a-d9cc496f17d0" providerId="ADAL" clId="{1544952C-371B-4B3C-9688-9B6E613B57E6}" dt="2021-09-29T11:11:29.292" v="1023"/>
          <ac:spMkLst>
            <pc:docMk/>
            <pc:sldMk cId="2190743952" sldId="4218"/>
            <ac:spMk id="11" creationId="{3EC5CA98-6C5A-45B8-A5E7-68ED3648998E}"/>
          </ac:spMkLst>
        </pc:spChg>
        <pc:spChg chg="add del mod">
          <ac:chgData name="Sudarshan Chakravarthi" userId="9632d19e-631d-46a5-9e9a-d9cc496f17d0" providerId="ADAL" clId="{1544952C-371B-4B3C-9688-9B6E613B57E6}" dt="2021-09-29T11:11:29.292" v="1023"/>
          <ac:spMkLst>
            <pc:docMk/>
            <pc:sldMk cId="2190743952" sldId="4218"/>
            <ac:spMk id="12" creationId="{ED7339CC-68FA-43F2-8CC1-BF2994B6FA74}"/>
          </ac:spMkLst>
        </pc:spChg>
        <pc:spChg chg="add del mod">
          <ac:chgData name="Sudarshan Chakravarthi" userId="9632d19e-631d-46a5-9e9a-d9cc496f17d0" providerId="ADAL" clId="{1544952C-371B-4B3C-9688-9B6E613B57E6}" dt="2021-09-29T11:11:29.292" v="1023"/>
          <ac:spMkLst>
            <pc:docMk/>
            <pc:sldMk cId="2190743952" sldId="4218"/>
            <ac:spMk id="13" creationId="{C0BC8F05-70F2-4C49-9629-ABC0162B6FF9}"/>
          </ac:spMkLst>
        </pc:spChg>
        <pc:spChg chg="add del mod">
          <ac:chgData name="Sudarshan Chakravarthi" userId="9632d19e-631d-46a5-9e9a-d9cc496f17d0" providerId="ADAL" clId="{1544952C-371B-4B3C-9688-9B6E613B57E6}" dt="2021-09-29T11:11:29.292" v="1023"/>
          <ac:spMkLst>
            <pc:docMk/>
            <pc:sldMk cId="2190743952" sldId="4218"/>
            <ac:spMk id="14" creationId="{EEE93F3F-8664-4352-9B6D-684F0370CFFA}"/>
          </ac:spMkLst>
        </pc:spChg>
        <pc:spChg chg="add del mod">
          <ac:chgData name="Sudarshan Chakravarthi" userId="9632d19e-631d-46a5-9e9a-d9cc496f17d0" providerId="ADAL" clId="{1544952C-371B-4B3C-9688-9B6E613B57E6}" dt="2021-09-29T11:11:29.292" v="1023"/>
          <ac:spMkLst>
            <pc:docMk/>
            <pc:sldMk cId="2190743952" sldId="4218"/>
            <ac:spMk id="15" creationId="{37A90260-B3E2-444A-8713-DFA21E115145}"/>
          </ac:spMkLst>
        </pc:spChg>
        <pc:spChg chg="add del mod">
          <ac:chgData name="Sudarshan Chakravarthi" userId="9632d19e-631d-46a5-9e9a-d9cc496f17d0" providerId="ADAL" clId="{1544952C-371B-4B3C-9688-9B6E613B57E6}" dt="2021-09-29T11:11:29.292" v="1023"/>
          <ac:spMkLst>
            <pc:docMk/>
            <pc:sldMk cId="2190743952" sldId="4218"/>
            <ac:spMk id="16" creationId="{F3EF406C-9F78-4792-AFF3-17731C389834}"/>
          </ac:spMkLst>
        </pc:spChg>
        <pc:spChg chg="add del mod">
          <ac:chgData name="Sudarshan Chakravarthi" userId="9632d19e-631d-46a5-9e9a-d9cc496f17d0" providerId="ADAL" clId="{1544952C-371B-4B3C-9688-9B6E613B57E6}" dt="2021-09-29T11:11:29.292" v="1023"/>
          <ac:spMkLst>
            <pc:docMk/>
            <pc:sldMk cId="2190743952" sldId="4218"/>
            <ac:spMk id="17" creationId="{C073690F-3F02-4768-90CF-F3BA21187E29}"/>
          </ac:spMkLst>
        </pc:spChg>
        <pc:spChg chg="add del mod">
          <ac:chgData name="Sudarshan Chakravarthi" userId="9632d19e-631d-46a5-9e9a-d9cc496f17d0" providerId="ADAL" clId="{1544952C-371B-4B3C-9688-9B6E613B57E6}" dt="2021-09-29T11:11:29.292" v="1023"/>
          <ac:spMkLst>
            <pc:docMk/>
            <pc:sldMk cId="2190743952" sldId="4218"/>
            <ac:spMk id="18" creationId="{264416DE-D8F4-48EB-990C-A66483CC989B}"/>
          </ac:spMkLst>
        </pc:spChg>
        <pc:spChg chg="add del mod">
          <ac:chgData name="Sudarshan Chakravarthi" userId="9632d19e-631d-46a5-9e9a-d9cc496f17d0" providerId="ADAL" clId="{1544952C-371B-4B3C-9688-9B6E613B57E6}" dt="2021-09-29T11:11:29.292" v="1023"/>
          <ac:spMkLst>
            <pc:docMk/>
            <pc:sldMk cId="2190743952" sldId="4218"/>
            <ac:spMk id="19" creationId="{63CD2281-18C6-49F8-88C3-7EE9AE8912D2}"/>
          </ac:spMkLst>
        </pc:spChg>
        <pc:spChg chg="add del mod">
          <ac:chgData name="Sudarshan Chakravarthi" userId="9632d19e-631d-46a5-9e9a-d9cc496f17d0" providerId="ADAL" clId="{1544952C-371B-4B3C-9688-9B6E613B57E6}" dt="2021-09-29T11:11:29.292" v="1023"/>
          <ac:spMkLst>
            <pc:docMk/>
            <pc:sldMk cId="2190743952" sldId="4218"/>
            <ac:spMk id="20" creationId="{A85D247F-D17A-4F8A-85F2-05A43F92AB35}"/>
          </ac:spMkLst>
        </pc:spChg>
        <pc:spChg chg="add del mod">
          <ac:chgData name="Sudarshan Chakravarthi" userId="9632d19e-631d-46a5-9e9a-d9cc496f17d0" providerId="ADAL" clId="{1544952C-371B-4B3C-9688-9B6E613B57E6}" dt="2021-09-29T11:11:29.292" v="1023"/>
          <ac:spMkLst>
            <pc:docMk/>
            <pc:sldMk cId="2190743952" sldId="4218"/>
            <ac:spMk id="21" creationId="{1827E8EF-5B6B-414D-9DD7-08CF9F060DAC}"/>
          </ac:spMkLst>
        </pc:spChg>
        <pc:spChg chg="add del mod">
          <ac:chgData name="Sudarshan Chakravarthi" userId="9632d19e-631d-46a5-9e9a-d9cc496f17d0" providerId="ADAL" clId="{1544952C-371B-4B3C-9688-9B6E613B57E6}" dt="2021-09-29T11:11:29.292" v="1023"/>
          <ac:spMkLst>
            <pc:docMk/>
            <pc:sldMk cId="2190743952" sldId="4218"/>
            <ac:spMk id="22" creationId="{97E7286E-D2D2-4CDF-BC9B-819131ADDBB3}"/>
          </ac:spMkLst>
        </pc:spChg>
        <pc:spChg chg="add del mod">
          <ac:chgData name="Sudarshan Chakravarthi" userId="9632d19e-631d-46a5-9e9a-d9cc496f17d0" providerId="ADAL" clId="{1544952C-371B-4B3C-9688-9B6E613B57E6}" dt="2021-09-29T11:11:29.292" v="1023"/>
          <ac:spMkLst>
            <pc:docMk/>
            <pc:sldMk cId="2190743952" sldId="4218"/>
            <ac:spMk id="23" creationId="{D57E1765-CBA6-4468-AEB6-C2488C060B91}"/>
          </ac:spMkLst>
        </pc:spChg>
        <pc:spChg chg="add del mod">
          <ac:chgData name="Sudarshan Chakravarthi" userId="9632d19e-631d-46a5-9e9a-d9cc496f17d0" providerId="ADAL" clId="{1544952C-371B-4B3C-9688-9B6E613B57E6}" dt="2021-09-29T11:11:29.292" v="1023"/>
          <ac:spMkLst>
            <pc:docMk/>
            <pc:sldMk cId="2190743952" sldId="4218"/>
            <ac:spMk id="24" creationId="{9B3815E3-4153-49C3-9F67-66E5CBEC440A}"/>
          </ac:spMkLst>
        </pc:spChg>
        <pc:spChg chg="add del mod">
          <ac:chgData name="Sudarshan Chakravarthi" userId="9632d19e-631d-46a5-9e9a-d9cc496f17d0" providerId="ADAL" clId="{1544952C-371B-4B3C-9688-9B6E613B57E6}" dt="2021-09-29T11:11:29.292" v="1023"/>
          <ac:spMkLst>
            <pc:docMk/>
            <pc:sldMk cId="2190743952" sldId="4218"/>
            <ac:spMk id="25" creationId="{A2B3856B-F307-482B-A89F-6B7E95D76BA8}"/>
          </ac:spMkLst>
        </pc:spChg>
        <pc:spChg chg="add del mod">
          <ac:chgData name="Sudarshan Chakravarthi" userId="9632d19e-631d-46a5-9e9a-d9cc496f17d0" providerId="ADAL" clId="{1544952C-371B-4B3C-9688-9B6E613B57E6}" dt="2021-09-29T11:11:29.292" v="1023"/>
          <ac:spMkLst>
            <pc:docMk/>
            <pc:sldMk cId="2190743952" sldId="4218"/>
            <ac:spMk id="26" creationId="{93FF7CCE-0BE9-4C9A-8809-4B336E0DF4C6}"/>
          </ac:spMkLst>
        </pc:spChg>
        <pc:spChg chg="add del mod">
          <ac:chgData name="Sudarshan Chakravarthi" userId="9632d19e-631d-46a5-9e9a-d9cc496f17d0" providerId="ADAL" clId="{1544952C-371B-4B3C-9688-9B6E613B57E6}" dt="2021-09-29T11:11:29.292" v="1023"/>
          <ac:spMkLst>
            <pc:docMk/>
            <pc:sldMk cId="2190743952" sldId="4218"/>
            <ac:spMk id="27" creationId="{23F2E55A-3E8E-45B4-9D36-EC2334DC7CEB}"/>
          </ac:spMkLst>
        </pc:spChg>
        <pc:spChg chg="add del mod">
          <ac:chgData name="Sudarshan Chakravarthi" userId="9632d19e-631d-46a5-9e9a-d9cc496f17d0" providerId="ADAL" clId="{1544952C-371B-4B3C-9688-9B6E613B57E6}" dt="2021-09-29T11:11:29.292" v="1023"/>
          <ac:spMkLst>
            <pc:docMk/>
            <pc:sldMk cId="2190743952" sldId="4218"/>
            <ac:spMk id="28" creationId="{6A9ADFDB-940A-4AF1-9D18-6EA4929E520A}"/>
          </ac:spMkLst>
        </pc:spChg>
        <pc:spChg chg="add del mod">
          <ac:chgData name="Sudarshan Chakravarthi" userId="9632d19e-631d-46a5-9e9a-d9cc496f17d0" providerId="ADAL" clId="{1544952C-371B-4B3C-9688-9B6E613B57E6}" dt="2021-09-29T11:11:29.292" v="1023"/>
          <ac:spMkLst>
            <pc:docMk/>
            <pc:sldMk cId="2190743952" sldId="4218"/>
            <ac:spMk id="29" creationId="{1588768C-F8D1-4E44-B96A-06FF8729FFDA}"/>
          </ac:spMkLst>
        </pc:spChg>
        <pc:spChg chg="add del mod">
          <ac:chgData name="Sudarshan Chakravarthi" userId="9632d19e-631d-46a5-9e9a-d9cc496f17d0" providerId="ADAL" clId="{1544952C-371B-4B3C-9688-9B6E613B57E6}" dt="2021-09-29T11:11:29.292" v="1023"/>
          <ac:spMkLst>
            <pc:docMk/>
            <pc:sldMk cId="2190743952" sldId="4218"/>
            <ac:spMk id="30" creationId="{0EE6A616-42B5-41FC-9B6D-E48988584CBF}"/>
          </ac:spMkLst>
        </pc:spChg>
        <pc:spChg chg="add del mod">
          <ac:chgData name="Sudarshan Chakravarthi" userId="9632d19e-631d-46a5-9e9a-d9cc496f17d0" providerId="ADAL" clId="{1544952C-371B-4B3C-9688-9B6E613B57E6}" dt="2021-09-29T11:11:29.292" v="1023"/>
          <ac:spMkLst>
            <pc:docMk/>
            <pc:sldMk cId="2190743952" sldId="4218"/>
            <ac:spMk id="31" creationId="{AD0B1AF4-0E25-4C5E-99C5-EBF879472980}"/>
          </ac:spMkLst>
        </pc:spChg>
        <pc:spChg chg="add del mod">
          <ac:chgData name="Sudarshan Chakravarthi" userId="9632d19e-631d-46a5-9e9a-d9cc496f17d0" providerId="ADAL" clId="{1544952C-371B-4B3C-9688-9B6E613B57E6}" dt="2021-09-29T11:11:29.292" v="1023"/>
          <ac:spMkLst>
            <pc:docMk/>
            <pc:sldMk cId="2190743952" sldId="4218"/>
            <ac:spMk id="32" creationId="{697834A7-3403-4F51-94B4-EF93D0A91DBD}"/>
          </ac:spMkLst>
        </pc:spChg>
        <pc:spChg chg="add del mod">
          <ac:chgData name="Sudarshan Chakravarthi" userId="9632d19e-631d-46a5-9e9a-d9cc496f17d0" providerId="ADAL" clId="{1544952C-371B-4B3C-9688-9B6E613B57E6}" dt="2021-09-29T11:11:29.292" v="1023"/>
          <ac:spMkLst>
            <pc:docMk/>
            <pc:sldMk cId="2190743952" sldId="4218"/>
            <ac:spMk id="33" creationId="{880A5A93-9C7A-429F-BA7C-758376A4F732}"/>
          </ac:spMkLst>
        </pc:spChg>
        <pc:spChg chg="add del mod">
          <ac:chgData name="Sudarshan Chakravarthi" userId="9632d19e-631d-46a5-9e9a-d9cc496f17d0" providerId="ADAL" clId="{1544952C-371B-4B3C-9688-9B6E613B57E6}" dt="2021-09-29T11:11:29.292" v="1023"/>
          <ac:spMkLst>
            <pc:docMk/>
            <pc:sldMk cId="2190743952" sldId="4218"/>
            <ac:spMk id="34" creationId="{08A60720-B4E6-4E9E-8AF0-C6CBD147C538}"/>
          </ac:spMkLst>
        </pc:spChg>
        <pc:spChg chg="add del mod">
          <ac:chgData name="Sudarshan Chakravarthi" userId="9632d19e-631d-46a5-9e9a-d9cc496f17d0" providerId="ADAL" clId="{1544952C-371B-4B3C-9688-9B6E613B57E6}" dt="2021-09-29T11:11:29.292" v="1023"/>
          <ac:spMkLst>
            <pc:docMk/>
            <pc:sldMk cId="2190743952" sldId="4218"/>
            <ac:spMk id="35" creationId="{7F53F09B-5D26-4B36-A3B5-FBE5BEA00784}"/>
          </ac:spMkLst>
        </pc:spChg>
        <pc:spChg chg="add del mod">
          <ac:chgData name="Sudarshan Chakravarthi" userId="9632d19e-631d-46a5-9e9a-d9cc496f17d0" providerId="ADAL" clId="{1544952C-371B-4B3C-9688-9B6E613B57E6}" dt="2021-09-29T11:11:29.292" v="1023"/>
          <ac:spMkLst>
            <pc:docMk/>
            <pc:sldMk cId="2190743952" sldId="4218"/>
            <ac:spMk id="36" creationId="{D36F0C13-F6E9-4357-860B-5736332F1627}"/>
          </ac:spMkLst>
        </pc:spChg>
        <pc:spChg chg="add del mod">
          <ac:chgData name="Sudarshan Chakravarthi" userId="9632d19e-631d-46a5-9e9a-d9cc496f17d0" providerId="ADAL" clId="{1544952C-371B-4B3C-9688-9B6E613B57E6}" dt="2021-09-29T11:11:29.292" v="1023"/>
          <ac:spMkLst>
            <pc:docMk/>
            <pc:sldMk cId="2190743952" sldId="4218"/>
            <ac:spMk id="37" creationId="{9E342E8B-E361-4C91-8CA4-82DD30FFDCAA}"/>
          </ac:spMkLst>
        </pc:spChg>
        <pc:spChg chg="add del mod">
          <ac:chgData name="Sudarshan Chakravarthi" userId="9632d19e-631d-46a5-9e9a-d9cc496f17d0" providerId="ADAL" clId="{1544952C-371B-4B3C-9688-9B6E613B57E6}" dt="2021-09-29T11:11:29.292" v="1023"/>
          <ac:spMkLst>
            <pc:docMk/>
            <pc:sldMk cId="2190743952" sldId="4218"/>
            <ac:spMk id="38" creationId="{84C0085B-13CA-4C0F-BF30-C8D990284ADE}"/>
          </ac:spMkLst>
        </pc:spChg>
        <pc:spChg chg="add del mod">
          <ac:chgData name="Sudarshan Chakravarthi" userId="9632d19e-631d-46a5-9e9a-d9cc496f17d0" providerId="ADAL" clId="{1544952C-371B-4B3C-9688-9B6E613B57E6}" dt="2021-09-29T11:11:29.292" v="1023"/>
          <ac:spMkLst>
            <pc:docMk/>
            <pc:sldMk cId="2190743952" sldId="4218"/>
            <ac:spMk id="39" creationId="{65CE4792-C62E-49BE-BE8B-CA3092A9B7FC}"/>
          </ac:spMkLst>
        </pc:spChg>
        <pc:spChg chg="add del mod">
          <ac:chgData name="Sudarshan Chakravarthi" userId="9632d19e-631d-46a5-9e9a-d9cc496f17d0" providerId="ADAL" clId="{1544952C-371B-4B3C-9688-9B6E613B57E6}" dt="2021-09-29T11:11:29.292" v="1023"/>
          <ac:spMkLst>
            <pc:docMk/>
            <pc:sldMk cId="2190743952" sldId="4218"/>
            <ac:spMk id="40" creationId="{90909EAB-76AD-46D3-89D7-059374058A05}"/>
          </ac:spMkLst>
        </pc:spChg>
        <pc:spChg chg="add del mod">
          <ac:chgData name="Sudarshan Chakravarthi" userId="9632d19e-631d-46a5-9e9a-d9cc496f17d0" providerId="ADAL" clId="{1544952C-371B-4B3C-9688-9B6E613B57E6}" dt="2021-09-29T11:11:29.292" v="1023"/>
          <ac:spMkLst>
            <pc:docMk/>
            <pc:sldMk cId="2190743952" sldId="4218"/>
            <ac:spMk id="41" creationId="{7B147FEB-4E2D-4231-9FAE-90C51728FD29}"/>
          </ac:spMkLst>
        </pc:spChg>
        <pc:spChg chg="add del mod">
          <ac:chgData name="Sudarshan Chakravarthi" userId="9632d19e-631d-46a5-9e9a-d9cc496f17d0" providerId="ADAL" clId="{1544952C-371B-4B3C-9688-9B6E613B57E6}" dt="2021-09-29T11:11:29.292" v="1023"/>
          <ac:spMkLst>
            <pc:docMk/>
            <pc:sldMk cId="2190743952" sldId="4218"/>
            <ac:spMk id="42" creationId="{DBE55230-6097-446F-BC30-CC7AD8D5BA03}"/>
          </ac:spMkLst>
        </pc:spChg>
        <pc:spChg chg="add del mod">
          <ac:chgData name="Sudarshan Chakravarthi" userId="9632d19e-631d-46a5-9e9a-d9cc496f17d0" providerId="ADAL" clId="{1544952C-371B-4B3C-9688-9B6E613B57E6}" dt="2021-09-29T11:11:29.292" v="1023"/>
          <ac:spMkLst>
            <pc:docMk/>
            <pc:sldMk cId="2190743952" sldId="4218"/>
            <ac:spMk id="43" creationId="{0934E59C-C7C5-41D6-80B5-92A7AAA61EEB}"/>
          </ac:spMkLst>
        </pc:spChg>
        <pc:spChg chg="add mod topLvl">
          <ac:chgData name="Sudarshan Chakravarthi" userId="9632d19e-631d-46a5-9e9a-d9cc496f17d0" providerId="ADAL" clId="{1544952C-371B-4B3C-9688-9B6E613B57E6}" dt="2023-02-14T16:33:27.694" v="3170" actId="12788"/>
          <ac:spMkLst>
            <pc:docMk/>
            <pc:sldMk cId="2190743952" sldId="4218"/>
            <ac:spMk id="44" creationId="{1A584C59-65AE-4409-8AE4-2011EF6FAE27}"/>
          </ac:spMkLst>
        </pc:spChg>
        <pc:spChg chg="add mod topLvl">
          <ac:chgData name="Sudarshan Chakravarthi" userId="9632d19e-631d-46a5-9e9a-d9cc496f17d0" providerId="ADAL" clId="{1544952C-371B-4B3C-9688-9B6E613B57E6}" dt="2023-02-14T16:33:19.624" v="3169" actId="12788"/>
          <ac:spMkLst>
            <pc:docMk/>
            <pc:sldMk cId="2190743952" sldId="4218"/>
            <ac:spMk id="45" creationId="{8A9ADCDF-C210-49E4-A1D6-33E16BA479BD}"/>
          </ac:spMkLst>
        </pc:spChg>
        <pc:spChg chg="add mod topLvl">
          <ac:chgData name="Sudarshan Chakravarthi" userId="9632d19e-631d-46a5-9e9a-d9cc496f17d0" providerId="ADAL" clId="{1544952C-371B-4B3C-9688-9B6E613B57E6}" dt="2023-02-14T16:33:09.025" v="3168" actId="465"/>
          <ac:spMkLst>
            <pc:docMk/>
            <pc:sldMk cId="2190743952" sldId="4218"/>
            <ac:spMk id="46" creationId="{12B856EB-29BA-429F-8BA1-FEE53C23CD9D}"/>
          </ac:spMkLst>
        </pc:spChg>
        <pc:spChg chg="add mod topLvl">
          <ac:chgData name="Sudarshan Chakravarthi" userId="9632d19e-631d-46a5-9e9a-d9cc496f17d0" providerId="ADAL" clId="{1544952C-371B-4B3C-9688-9B6E613B57E6}" dt="2023-02-14T16:33:27.694" v="3170" actId="12788"/>
          <ac:spMkLst>
            <pc:docMk/>
            <pc:sldMk cId="2190743952" sldId="4218"/>
            <ac:spMk id="47" creationId="{E602FDAD-C7DC-42F3-8934-25D4FB670F1A}"/>
          </ac:spMkLst>
        </pc:spChg>
        <pc:spChg chg="add mod topLvl">
          <ac:chgData name="Sudarshan Chakravarthi" userId="9632d19e-631d-46a5-9e9a-d9cc496f17d0" providerId="ADAL" clId="{1544952C-371B-4B3C-9688-9B6E613B57E6}" dt="2023-02-14T16:33:19.624" v="3169" actId="12788"/>
          <ac:spMkLst>
            <pc:docMk/>
            <pc:sldMk cId="2190743952" sldId="4218"/>
            <ac:spMk id="48" creationId="{B9DD674C-21AC-4C8B-A111-F4F66E1357F2}"/>
          </ac:spMkLst>
        </pc:spChg>
        <pc:spChg chg="add mod topLvl">
          <ac:chgData name="Sudarshan Chakravarthi" userId="9632d19e-631d-46a5-9e9a-d9cc496f17d0" providerId="ADAL" clId="{1544952C-371B-4B3C-9688-9B6E613B57E6}" dt="2023-02-14T16:33:09.025" v="3168" actId="465"/>
          <ac:spMkLst>
            <pc:docMk/>
            <pc:sldMk cId="2190743952" sldId="4218"/>
            <ac:spMk id="49" creationId="{9FD8832D-6FE4-46DF-80BC-1A47EBEFDCB2}"/>
          </ac:spMkLst>
        </pc:spChg>
        <pc:spChg chg="add mod topLvl">
          <ac:chgData name="Sudarshan Chakravarthi" userId="9632d19e-631d-46a5-9e9a-d9cc496f17d0" providerId="ADAL" clId="{1544952C-371B-4B3C-9688-9B6E613B57E6}" dt="2023-02-14T16:33:27.694" v="3170" actId="12788"/>
          <ac:spMkLst>
            <pc:docMk/>
            <pc:sldMk cId="2190743952" sldId="4218"/>
            <ac:spMk id="50" creationId="{73CD73AF-9713-4D76-B7E4-D0F60DEF3D67}"/>
          </ac:spMkLst>
        </pc:spChg>
        <pc:spChg chg="add mod topLvl">
          <ac:chgData name="Sudarshan Chakravarthi" userId="9632d19e-631d-46a5-9e9a-d9cc496f17d0" providerId="ADAL" clId="{1544952C-371B-4B3C-9688-9B6E613B57E6}" dt="2023-02-14T16:33:19.624" v="3169" actId="12788"/>
          <ac:spMkLst>
            <pc:docMk/>
            <pc:sldMk cId="2190743952" sldId="4218"/>
            <ac:spMk id="51" creationId="{2B7040DD-ED51-47E5-A16A-9108B7E9AD91}"/>
          </ac:spMkLst>
        </pc:spChg>
        <pc:spChg chg="add mod topLvl">
          <ac:chgData name="Sudarshan Chakravarthi" userId="9632d19e-631d-46a5-9e9a-d9cc496f17d0" providerId="ADAL" clId="{1544952C-371B-4B3C-9688-9B6E613B57E6}" dt="2023-02-14T16:33:09.025" v="3168" actId="465"/>
          <ac:spMkLst>
            <pc:docMk/>
            <pc:sldMk cId="2190743952" sldId="4218"/>
            <ac:spMk id="52" creationId="{2AE3439C-DE56-4116-A5CD-186D0B4F824F}"/>
          </ac:spMkLst>
        </pc:spChg>
        <pc:spChg chg="add mod topLvl">
          <ac:chgData name="Sudarshan Chakravarthi" userId="9632d19e-631d-46a5-9e9a-d9cc496f17d0" providerId="ADAL" clId="{1544952C-371B-4B3C-9688-9B6E613B57E6}" dt="2023-02-14T16:33:09.025" v="3168" actId="465"/>
          <ac:spMkLst>
            <pc:docMk/>
            <pc:sldMk cId="2190743952" sldId="4218"/>
            <ac:spMk id="53" creationId="{4065639F-F33A-4A65-AB20-AA20D232702A}"/>
          </ac:spMkLst>
        </pc:spChg>
        <pc:spChg chg="add mod topLvl">
          <ac:chgData name="Sudarshan Chakravarthi" userId="9632d19e-631d-46a5-9e9a-d9cc496f17d0" providerId="ADAL" clId="{1544952C-371B-4B3C-9688-9B6E613B57E6}" dt="2023-02-14T16:33:19.624" v="3169" actId="12788"/>
          <ac:spMkLst>
            <pc:docMk/>
            <pc:sldMk cId="2190743952" sldId="4218"/>
            <ac:spMk id="54" creationId="{E59A96C2-996B-4E49-A3E2-FF3C5A0ACAEF}"/>
          </ac:spMkLst>
        </pc:spChg>
        <pc:spChg chg="add mod topLvl">
          <ac:chgData name="Sudarshan Chakravarthi" userId="9632d19e-631d-46a5-9e9a-d9cc496f17d0" providerId="ADAL" clId="{1544952C-371B-4B3C-9688-9B6E613B57E6}" dt="2023-02-14T16:33:27.694" v="3170" actId="12788"/>
          <ac:spMkLst>
            <pc:docMk/>
            <pc:sldMk cId="2190743952" sldId="4218"/>
            <ac:spMk id="55" creationId="{0DECE52F-C47E-4AC8-9FA3-3D45F6B5BF5D}"/>
          </ac:spMkLst>
        </pc:spChg>
        <pc:spChg chg="add mod topLvl">
          <ac:chgData name="Sudarshan Chakravarthi" userId="9632d19e-631d-46a5-9e9a-d9cc496f17d0" providerId="ADAL" clId="{1544952C-371B-4B3C-9688-9B6E613B57E6}" dt="2023-02-14T16:33:27.694" v="3170" actId="12788"/>
          <ac:spMkLst>
            <pc:docMk/>
            <pc:sldMk cId="2190743952" sldId="4218"/>
            <ac:spMk id="56" creationId="{041E09D5-2776-4020-87E7-66AE2256F6B0}"/>
          </ac:spMkLst>
        </pc:spChg>
        <pc:spChg chg="add mod topLvl">
          <ac:chgData name="Sudarshan Chakravarthi" userId="9632d19e-631d-46a5-9e9a-d9cc496f17d0" providerId="ADAL" clId="{1544952C-371B-4B3C-9688-9B6E613B57E6}" dt="2023-02-14T16:33:19.624" v="3169" actId="12788"/>
          <ac:spMkLst>
            <pc:docMk/>
            <pc:sldMk cId="2190743952" sldId="4218"/>
            <ac:spMk id="57" creationId="{D21701AD-D149-4F48-9A5A-D3B7E94C820C}"/>
          </ac:spMkLst>
        </pc:spChg>
        <pc:spChg chg="add mod topLvl">
          <ac:chgData name="Sudarshan Chakravarthi" userId="9632d19e-631d-46a5-9e9a-d9cc496f17d0" providerId="ADAL" clId="{1544952C-371B-4B3C-9688-9B6E613B57E6}" dt="2023-02-14T16:33:09.025" v="3168" actId="465"/>
          <ac:spMkLst>
            <pc:docMk/>
            <pc:sldMk cId="2190743952" sldId="4218"/>
            <ac:spMk id="58" creationId="{0569D5E6-830D-4B74-9345-D4EFE52B4073}"/>
          </ac:spMkLst>
        </pc:spChg>
        <pc:spChg chg="add mod topLvl">
          <ac:chgData name="Sudarshan Chakravarthi" userId="9632d19e-631d-46a5-9e9a-d9cc496f17d0" providerId="ADAL" clId="{1544952C-371B-4B3C-9688-9B6E613B57E6}" dt="2023-02-14T16:32:50.357" v="3166" actId="12789"/>
          <ac:spMkLst>
            <pc:docMk/>
            <pc:sldMk cId="2190743952" sldId="4218"/>
            <ac:spMk id="59" creationId="{592C9370-2549-4C1F-9003-1A39352D8FC0}"/>
          </ac:spMkLst>
        </pc:spChg>
        <pc:spChg chg="add mod topLvl">
          <ac:chgData name="Sudarshan Chakravarthi" userId="9632d19e-631d-46a5-9e9a-d9cc496f17d0" providerId="ADAL" clId="{1544952C-371B-4B3C-9688-9B6E613B57E6}" dt="2023-02-14T16:33:19.624" v="3169" actId="12788"/>
          <ac:spMkLst>
            <pc:docMk/>
            <pc:sldMk cId="2190743952" sldId="4218"/>
            <ac:spMk id="60" creationId="{2C6B82B0-C584-4F4E-AB49-A9C6D5D6301C}"/>
          </ac:spMkLst>
        </pc:spChg>
        <pc:spChg chg="add mod topLvl">
          <ac:chgData name="Sudarshan Chakravarthi" userId="9632d19e-631d-46a5-9e9a-d9cc496f17d0" providerId="ADAL" clId="{1544952C-371B-4B3C-9688-9B6E613B57E6}" dt="2023-02-14T16:33:27.694" v="3170" actId="12788"/>
          <ac:spMkLst>
            <pc:docMk/>
            <pc:sldMk cId="2190743952" sldId="4218"/>
            <ac:spMk id="61" creationId="{1D2692F4-4A1C-4BCB-8495-B34D750D2CFB}"/>
          </ac:spMkLst>
        </pc:spChg>
        <pc:spChg chg="add mod topLvl">
          <ac:chgData name="Sudarshan Chakravarthi" userId="9632d19e-631d-46a5-9e9a-d9cc496f17d0" providerId="ADAL" clId="{1544952C-371B-4B3C-9688-9B6E613B57E6}" dt="2023-02-14T16:33:27.694" v="3170" actId="12788"/>
          <ac:spMkLst>
            <pc:docMk/>
            <pc:sldMk cId="2190743952" sldId="4218"/>
            <ac:spMk id="62" creationId="{2F76B070-A0D2-4918-9FFE-369865BC074A}"/>
          </ac:spMkLst>
        </pc:spChg>
        <pc:spChg chg="add mod topLvl">
          <ac:chgData name="Sudarshan Chakravarthi" userId="9632d19e-631d-46a5-9e9a-d9cc496f17d0" providerId="ADAL" clId="{1544952C-371B-4B3C-9688-9B6E613B57E6}" dt="2023-02-14T16:33:27.694" v="3170" actId="12788"/>
          <ac:spMkLst>
            <pc:docMk/>
            <pc:sldMk cId="2190743952" sldId="4218"/>
            <ac:spMk id="63" creationId="{B9AECD70-B3BF-4207-BCBD-6C8AC8D2FD2F}"/>
          </ac:spMkLst>
        </pc:spChg>
        <pc:spChg chg="add mod topLvl">
          <ac:chgData name="Sudarshan Chakravarthi" userId="9632d19e-631d-46a5-9e9a-d9cc496f17d0" providerId="ADAL" clId="{1544952C-371B-4B3C-9688-9B6E613B57E6}" dt="2023-02-14T16:33:19.624" v="3169" actId="12788"/>
          <ac:spMkLst>
            <pc:docMk/>
            <pc:sldMk cId="2190743952" sldId="4218"/>
            <ac:spMk id="64" creationId="{46E0209E-094E-4B4B-9D2D-E2A146989F70}"/>
          </ac:spMkLst>
        </pc:spChg>
        <pc:spChg chg="add mod topLvl">
          <ac:chgData name="Sudarshan Chakravarthi" userId="9632d19e-631d-46a5-9e9a-d9cc496f17d0" providerId="ADAL" clId="{1544952C-371B-4B3C-9688-9B6E613B57E6}" dt="2023-02-14T16:33:19.624" v="3169" actId="12788"/>
          <ac:spMkLst>
            <pc:docMk/>
            <pc:sldMk cId="2190743952" sldId="4218"/>
            <ac:spMk id="65" creationId="{05B8A6E2-F597-4189-BE99-00585699EC07}"/>
          </ac:spMkLst>
        </pc:spChg>
        <pc:spChg chg="add mod topLvl">
          <ac:chgData name="Sudarshan Chakravarthi" userId="9632d19e-631d-46a5-9e9a-d9cc496f17d0" providerId="ADAL" clId="{1544952C-371B-4B3C-9688-9B6E613B57E6}" dt="2023-02-14T16:33:09.025" v="3168" actId="465"/>
          <ac:spMkLst>
            <pc:docMk/>
            <pc:sldMk cId="2190743952" sldId="4218"/>
            <ac:spMk id="66" creationId="{CF26309D-BF77-43F6-8225-C21B0EC98871}"/>
          </ac:spMkLst>
        </pc:spChg>
        <pc:spChg chg="add mod topLvl">
          <ac:chgData name="Sudarshan Chakravarthi" userId="9632d19e-631d-46a5-9e9a-d9cc496f17d0" providerId="ADAL" clId="{1544952C-371B-4B3C-9688-9B6E613B57E6}" dt="2023-02-14T16:33:09.025" v="3168" actId="465"/>
          <ac:spMkLst>
            <pc:docMk/>
            <pc:sldMk cId="2190743952" sldId="4218"/>
            <ac:spMk id="67" creationId="{D3C596DC-8B08-4BA7-AAFB-2989A44C7CCC}"/>
          </ac:spMkLst>
        </pc:spChg>
        <pc:spChg chg="add mod topLvl">
          <ac:chgData name="Sudarshan Chakravarthi" userId="9632d19e-631d-46a5-9e9a-d9cc496f17d0" providerId="ADAL" clId="{1544952C-371B-4B3C-9688-9B6E613B57E6}" dt="2023-02-14T16:33:27.694" v="3170" actId="12788"/>
          <ac:spMkLst>
            <pc:docMk/>
            <pc:sldMk cId="2190743952" sldId="4218"/>
            <ac:spMk id="68" creationId="{39156182-7E67-4C01-A80C-D25894C29C44}"/>
          </ac:spMkLst>
        </pc:spChg>
        <pc:spChg chg="add mod topLvl">
          <ac:chgData name="Sudarshan Chakravarthi" userId="9632d19e-631d-46a5-9e9a-d9cc496f17d0" providerId="ADAL" clId="{1544952C-371B-4B3C-9688-9B6E613B57E6}" dt="2023-02-14T16:33:19.624" v="3169" actId="12788"/>
          <ac:spMkLst>
            <pc:docMk/>
            <pc:sldMk cId="2190743952" sldId="4218"/>
            <ac:spMk id="69" creationId="{959A4D83-15DE-4508-9541-243AC2BC5866}"/>
          </ac:spMkLst>
        </pc:spChg>
        <pc:spChg chg="add mod topLvl">
          <ac:chgData name="Sudarshan Chakravarthi" userId="9632d19e-631d-46a5-9e9a-d9cc496f17d0" providerId="ADAL" clId="{1544952C-371B-4B3C-9688-9B6E613B57E6}" dt="2023-02-14T16:33:09.025" v="3168" actId="465"/>
          <ac:spMkLst>
            <pc:docMk/>
            <pc:sldMk cId="2190743952" sldId="4218"/>
            <ac:spMk id="70" creationId="{DB4E4128-2A09-4C8B-B024-37F5111B2EC2}"/>
          </ac:spMkLst>
        </pc:spChg>
        <pc:spChg chg="add mod topLvl">
          <ac:chgData name="Sudarshan Chakravarthi" userId="9632d19e-631d-46a5-9e9a-d9cc496f17d0" providerId="ADAL" clId="{1544952C-371B-4B3C-9688-9B6E613B57E6}" dt="2023-02-14T16:33:27.694" v="3170" actId="12788"/>
          <ac:spMkLst>
            <pc:docMk/>
            <pc:sldMk cId="2190743952" sldId="4218"/>
            <ac:spMk id="71" creationId="{91F81C8D-55CF-46BA-B045-8927E2EE2755}"/>
          </ac:spMkLst>
        </pc:spChg>
        <pc:spChg chg="add mod topLvl">
          <ac:chgData name="Sudarshan Chakravarthi" userId="9632d19e-631d-46a5-9e9a-d9cc496f17d0" providerId="ADAL" clId="{1544952C-371B-4B3C-9688-9B6E613B57E6}" dt="2023-02-14T16:33:45.601" v="3171" actId="1076"/>
          <ac:spMkLst>
            <pc:docMk/>
            <pc:sldMk cId="2190743952" sldId="4218"/>
            <ac:spMk id="72" creationId="{6DB1458D-96D8-47CA-898C-CCAA65766564}"/>
          </ac:spMkLst>
        </pc:spChg>
        <pc:spChg chg="add mod topLvl">
          <ac:chgData name="Sudarshan Chakravarthi" userId="9632d19e-631d-46a5-9e9a-d9cc496f17d0" providerId="ADAL" clId="{1544952C-371B-4B3C-9688-9B6E613B57E6}" dt="2023-02-14T16:33:09.025" v="3168" actId="465"/>
          <ac:spMkLst>
            <pc:docMk/>
            <pc:sldMk cId="2190743952" sldId="4218"/>
            <ac:spMk id="73" creationId="{15DA2A7F-7780-4F76-B379-8F9903A547B6}"/>
          </ac:spMkLst>
        </pc:spChg>
        <pc:spChg chg="add mod topLvl">
          <ac:chgData name="Sudarshan Chakravarthi" userId="9632d19e-631d-46a5-9e9a-d9cc496f17d0" providerId="ADAL" clId="{1544952C-371B-4B3C-9688-9B6E613B57E6}" dt="2023-02-14T16:33:27.694" v="3170" actId="12788"/>
          <ac:spMkLst>
            <pc:docMk/>
            <pc:sldMk cId="2190743952" sldId="4218"/>
            <ac:spMk id="74" creationId="{2397923D-FB94-41E2-9CAB-3AD8A81C327D}"/>
          </ac:spMkLst>
        </pc:spChg>
        <pc:spChg chg="add mod topLvl">
          <ac:chgData name="Sudarshan Chakravarthi" userId="9632d19e-631d-46a5-9e9a-d9cc496f17d0" providerId="ADAL" clId="{1544952C-371B-4B3C-9688-9B6E613B57E6}" dt="2023-02-14T16:33:19.624" v="3169" actId="12788"/>
          <ac:spMkLst>
            <pc:docMk/>
            <pc:sldMk cId="2190743952" sldId="4218"/>
            <ac:spMk id="75" creationId="{76AA53CD-676E-43C7-B52F-299C95083DE1}"/>
          </ac:spMkLst>
        </pc:spChg>
        <pc:spChg chg="add mod topLvl">
          <ac:chgData name="Sudarshan Chakravarthi" userId="9632d19e-631d-46a5-9e9a-d9cc496f17d0" providerId="ADAL" clId="{1544952C-371B-4B3C-9688-9B6E613B57E6}" dt="2023-02-14T16:33:09.025" v="3168" actId="465"/>
          <ac:spMkLst>
            <pc:docMk/>
            <pc:sldMk cId="2190743952" sldId="4218"/>
            <ac:spMk id="76" creationId="{CB6991D0-8800-4A0D-B720-807656B87A54}"/>
          </ac:spMkLst>
        </pc:spChg>
        <pc:spChg chg="add mod topLvl">
          <ac:chgData name="Sudarshan Chakravarthi" userId="9632d19e-631d-46a5-9e9a-d9cc496f17d0" providerId="ADAL" clId="{1544952C-371B-4B3C-9688-9B6E613B57E6}" dt="2023-02-14T16:33:09.025" v="3168" actId="465"/>
          <ac:spMkLst>
            <pc:docMk/>
            <pc:sldMk cId="2190743952" sldId="4218"/>
            <ac:spMk id="77" creationId="{B46A4E5A-579D-4E03-A51D-9C631BE8BA9C}"/>
          </ac:spMkLst>
        </pc:spChg>
        <pc:spChg chg="add mod topLvl">
          <ac:chgData name="Sudarshan Chakravarthi" userId="9632d19e-631d-46a5-9e9a-d9cc496f17d0" providerId="ADAL" clId="{1544952C-371B-4B3C-9688-9B6E613B57E6}" dt="2023-02-14T16:33:19.624" v="3169" actId="12788"/>
          <ac:spMkLst>
            <pc:docMk/>
            <pc:sldMk cId="2190743952" sldId="4218"/>
            <ac:spMk id="78" creationId="{F3045B33-23D9-4284-8C2B-43CB3F1852AA}"/>
          </ac:spMkLst>
        </pc:spChg>
        <pc:spChg chg="add mod topLvl">
          <ac:chgData name="Sudarshan Chakravarthi" userId="9632d19e-631d-46a5-9e9a-d9cc496f17d0" providerId="ADAL" clId="{1544952C-371B-4B3C-9688-9B6E613B57E6}" dt="2023-02-14T16:33:27.694" v="3170" actId="12788"/>
          <ac:spMkLst>
            <pc:docMk/>
            <pc:sldMk cId="2190743952" sldId="4218"/>
            <ac:spMk id="79" creationId="{8A17C4B9-5BB8-4D77-811B-797C04BDA3FC}"/>
          </ac:spMkLst>
        </pc:spChg>
        <pc:spChg chg="add mod topLvl">
          <ac:chgData name="Sudarshan Chakravarthi" userId="9632d19e-631d-46a5-9e9a-d9cc496f17d0" providerId="ADAL" clId="{1544952C-371B-4B3C-9688-9B6E613B57E6}" dt="2023-02-14T16:33:27.694" v="3170" actId="12788"/>
          <ac:spMkLst>
            <pc:docMk/>
            <pc:sldMk cId="2190743952" sldId="4218"/>
            <ac:spMk id="80" creationId="{C2314A25-3CA7-462B-B027-4873D5CDC977}"/>
          </ac:spMkLst>
        </pc:spChg>
        <pc:spChg chg="add mod topLvl">
          <ac:chgData name="Sudarshan Chakravarthi" userId="9632d19e-631d-46a5-9e9a-d9cc496f17d0" providerId="ADAL" clId="{1544952C-371B-4B3C-9688-9B6E613B57E6}" dt="2023-02-14T16:33:27.694" v="3170" actId="12788"/>
          <ac:spMkLst>
            <pc:docMk/>
            <pc:sldMk cId="2190743952" sldId="4218"/>
            <ac:spMk id="81" creationId="{CCBBCF87-F4F5-447E-965B-13C7108031ED}"/>
          </ac:spMkLst>
        </pc:spChg>
        <pc:spChg chg="add mod topLvl">
          <ac:chgData name="Sudarshan Chakravarthi" userId="9632d19e-631d-46a5-9e9a-d9cc496f17d0" providerId="ADAL" clId="{1544952C-371B-4B3C-9688-9B6E613B57E6}" dt="2023-02-14T16:33:19.624" v="3169" actId="12788"/>
          <ac:spMkLst>
            <pc:docMk/>
            <pc:sldMk cId="2190743952" sldId="4218"/>
            <ac:spMk id="82" creationId="{514B3141-8512-424E-94FA-B792DAAD3A72}"/>
          </ac:spMkLst>
        </pc:spChg>
        <pc:spChg chg="add mod topLvl">
          <ac:chgData name="Sudarshan Chakravarthi" userId="9632d19e-631d-46a5-9e9a-d9cc496f17d0" providerId="ADAL" clId="{1544952C-371B-4B3C-9688-9B6E613B57E6}" dt="2023-02-14T16:33:19.624" v="3169" actId="12788"/>
          <ac:spMkLst>
            <pc:docMk/>
            <pc:sldMk cId="2190743952" sldId="4218"/>
            <ac:spMk id="83" creationId="{86D2B6B5-E9C4-4591-B414-DA70AF05BD75}"/>
          </ac:spMkLst>
        </pc:spChg>
        <pc:spChg chg="add mod topLvl">
          <ac:chgData name="Sudarshan Chakravarthi" userId="9632d19e-631d-46a5-9e9a-d9cc496f17d0" providerId="ADAL" clId="{1544952C-371B-4B3C-9688-9B6E613B57E6}" dt="2023-02-14T16:32:50.357" v="3166" actId="12789"/>
          <ac:spMkLst>
            <pc:docMk/>
            <pc:sldMk cId="2190743952" sldId="4218"/>
            <ac:spMk id="84" creationId="{1C28BB04-9772-4212-BA65-67F85614DE9C}"/>
          </ac:spMkLst>
        </pc:spChg>
        <pc:spChg chg="add mod topLvl">
          <ac:chgData name="Sudarshan Chakravarthi" userId="9632d19e-631d-46a5-9e9a-d9cc496f17d0" providerId="ADAL" clId="{1544952C-371B-4B3C-9688-9B6E613B57E6}" dt="2023-02-14T16:33:09.025" v="3168" actId="465"/>
          <ac:spMkLst>
            <pc:docMk/>
            <pc:sldMk cId="2190743952" sldId="4218"/>
            <ac:spMk id="85" creationId="{913E9FCD-3B32-4D86-A40D-437C21D9558F}"/>
          </ac:spMkLst>
        </pc:spChg>
        <pc:spChg chg="add mod">
          <ac:chgData name="Sudarshan Chakravarthi" userId="9632d19e-631d-46a5-9e9a-d9cc496f17d0" providerId="ADAL" clId="{1544952C-371B-4B3C-9688-9B6E613B57E6}" dt="2021-09-29T11:11:40.070" v="1025"/>
          <ac:spMkLst>
            <pc:docMk/>
            <pc:sldMk cId="2190743952" sldId="4218"/>
            <ac:spMk id="86" creationId="{5311F478-5B7A-4EEB-BED4-95D32DF6C06F}"/>
          </ac:spMkLst>
        </pc:spChg>
        <pc:spChg chg="add del mod">
          <ac:chgData name="Sudarshan Chakravarthi" userId="9632d19e-631d-46a5-9e9a-d9cc496f17d0" providerId="ADAL" clId="{1544952C-371B-4B3C-9688-9B6E613B57E6}" dt="2021-09-29T11:15:34.788" v="1175"/>
          <ac:spMkLst>
            <pc:docMk/>
            <pc:sldMk cId="2190743952" sldId="4218"/>
            <ac:spMk id="88" creationId="{834E1772-FCC4-4E99-84F0-4ABBD77F054B}"/>
          </ac:spMkLst>
        </pc:spChg>
        <pc:spChg chg="add mod">
          <ac:chgData name="Sudarshan Chakravarthi" userId="9632d19e-631d-46a5-9e9a-d9cc496f17d0" providerId="ADAL" clId="{1544952C-371B-4B3C-9688-9B6E613B57E6}" dt="2023-02-13T17:02:19.106" v="3154" actId="2711"/>
          <ac:spMkLst>
            <pc:docMk/>
            <pc:sldMk cId="2190743952" sldId="4218"/>
            <ac:spMk id="89" creationId="{ABEB9001-B144-47B7-A1C6-604AC222F1EA}"/>
          </ac:spMkLst>
        </pc:spChg>
        <pc:grpChg chg="add del mod">
          <ac:chgData name="Sudarshan Chakravarthi" userId="9632d19e-631d-46a5-9e9a-d9cc496f17d0" providerId="ADAL" clId="{1544952C-371B-4B3C-9688-9B6E613B57E6}" dt="2023-02-14T16:32:32.565" v="3163" actId="165"/>
          <ac:grpSpMkLst>
            <pc:docMk/>
            <pc:sldMk cId="2190743952" sldId="4218"/>
            <ac:grpSpMk id="2" creationId="{BE0FDA41-B1D8-468E-554E-FD7DBC636BE0}"/>
          </ac:grpSpMkLst>
        </pc:grpChg>
        <pc:picChg chg="add mod">
          <ac:chgData name="Sudarshan Chakravarthi" userId="9632d19e-631d-46a5-9e9a-d9cc496f17d0" providerId="ADAL" clId="{1544952C-371B-4B3C-9688-9B6E613B57E6}" dt="2021-09-29T11:11:40.070" v="1025"/>
          <ac:picMkLst>
            <pc:docMk/>
            <pc:sldMk cId="2190743952" sldId="4218"/>
            <ac:picMk id="87" creationId="{50EEEAE6-03D0-47EA-AB87-49731FBA6E73}"/>
          </ac:picMkLst>
        </pc:picChg>
      </pc:sldChg>
      <pc:sldChg chg="addSp delSp modSp new mod">
        <pc:chgData name="Sudarshan Chakravarthi" userId="9632d19e-631d-46a5-9e9a-d9cc496f17d0" providerId="ADAL" clId="{1544952C-371B-4B3C-9688-9B6E613B57E6}" dt="2023-02-14T16:31:59.090" v="3161" actId="404"/>
        <pc:sldMkLst>
          <pc:docMk/>
          <pc:sldMk cId="2919718775" sldId="4219"/>
        </pc:sldMkLst>
        <pc:spChg chg="add mod">
          <ac:chgData name="Sudarshan Chakravarthi" userId="9632d19e-631d-46a5-9e9a-d9cc496f17d0" providerId="ADAL" clId="{1544952C-371B-4B3C-9688-9B6E613B57E6}" dt="2023-02-13T17:01:56.560" v="3152" actId="2711"/>
          <ac:spMkLst>
            <pc:docMk/>
            <pc:sldMk cId="2919718775" sldId="4219"/>
            <ac:spMk id="2" creationId="{B19FFDA9-D19B-469B-8C4F-B8B7FE844E2F}"/>
          </ac:spMkLst>
        </pc:spChg>
        <pc:spChg chg="add mod">
          <ac:chgData name="Sudarshan Chakravarthi" userId="9632d19e-631d-46a5-9e9a-d9cc496f17d0" providerId="ADAL" clId="{1544952C-371B-4B3C-9688-9B6E613B57E6}" dt="2021-09-29T11:22:00.508" v="1429" actId="1076"/>
          <ac:spMkLst>
            <pc:docMk/>
            <pc:sldMk cId="2919718775" sldId="4219"/>
            <ac:spMk id="3" creationId="{D14AD6D5-E8D9-4FBC-821A-D07F42903B0A}"/>
          </ac:spMkLst>
        </pc:spChg>
        <pc:spChg chg="add del mod">
          <ac:chgData name="Sudarshan Chakravarthi" userId="9632d19e-631d-46a5-9e9a-d9cc496f17d0" providerId="ADAL" clId="{1544952C-371B-4B3C-9688-9B6E613B57E6}" dt="2021-09-29T11:17:24.060" v="1214" actId="478"/>
          <ac:spMkLst>
            <pc:docMk/>
            <pc:sldMk cId="2919718775" sldId="4219"/>
            <ac:spMk id="4" creationId="{58F5E3AB-8731-4BE0-9C9D-7317818BAD64}"/>
          </ac:spMkLst>
        </pc:spChg>
        <pc:spChg chg="add mod">
          <ac:chgData name="Sudarshan Chakravarthi" userId="9632d19e-631d-46a5-9e9a-d9cc496f17d0" providerId="ADAL" clId="{1544952C-371B-4B3C-9688-9B6E613B57E6}" dt="2021-09-29T11:22:00.508" v="1429" actId="1076"/>
          <ac:spMkLst>
            <pc:docMk/>
            <pc:sldMk cId="2919718775" sldId="4219"/>
            <ac:spMk id="5" creationId="{3FF6A5F7-BE7B-47F4-8BD2-50360D1B08AA}"/>
          </ac:spMkLst>
        </pc:spChg>
        <pc:spChg chg="add mod">
          <ac:chgData name="Sudarshan Chakravarthi" userId="9632d19e-631d-46a5-9e9a-d9cc496f17d0" providerId="ADAL" clId="{1544952C-371B-4B3C-9688-9B6E613B57E6}" dt="2021-09-29T11:22:00.508" v="1429" actId="1076"/>
          <ac:spMkLst>
            <pc:docMk/>
            <pc:sldMk cId="2919718775" sldId="4219"/>
            <ac:spMk id="6" creationId="{0E623E64-796B-48B6-8555-08454B0E3D4C}"/>
          </ac:spMkLst>
        </pc:spChg>
        <pc:spChg chg="add del mod">
          <ac:chgData name="Sudarshan Chakravarthi" userId="9632d19e-631d-46a5-9e9a-d9cc496f17d0" providerId="ADAL" clId="{1544952C-371B-4B3C-9688-9B6E613B57E6}" dt="2021-09-29T11:17:32.388" v="1216" actId="478"/>
          <ac:spMkLst>
            <pc:docMk/>
            <pc:sldMk cId="2919718775" sldId="4219"/>
            <ac:spMk id="7" creationId="{94386AA3-3536-48FE-B9C9-3F6590309899}"/>
          </ac:spMkLst>
        </pc:spChg>
        <pc:spChg chg="add del mod">
          <ac:chgData name="Sudarshan Chakravarthi" userId="9632d19e-631d-46a5-9e9a-d9cc496f17d0" providerId="ADAL" clId="{1544952C-371B-4B3C-9688-9B6E613B57E6}" dt="2021-09-29T11:17:27.757" v="1215" actId="478"/>
          <ac:spMkLst>
            <pc:docMk/>
            <pc:sldMk cId="2919718775" sldId="4219"/>
            <ac:spMk id="8" creationId="{421FD9F0-7C5D-4B96-AA60-63968B2A4EDE}"/>
          </ac:spMkLst>
        </pc:spChg>
        <pc:spChg chg="add mod">
          <ac:chgData name="Sudarshan Chakravarthi" userId="9632d19e-631d-46a5-9e9a-d9cc496f17d0" providerId="ADAL" clId="{1544952C-371B-4B3C-9688-9B6E613B57E6}" dt="2021-09-29T11:22:00.508" v="1429" actId="1076"/>
          <ac:spMkLst>
            <pc:docMk/>
            <pc:sldMk cId="2919718775" sldId="4219"/>
            <ac:spMk id="9" creationId="{0B36CE2F-82E1-4938-8CA1-A6310A24A674}"/>
          </ac:spMkLst>
        </pc:spChg>
        <pc:spChg chg="add del mod">
          <ac:chgData name="Sudarshan Chakravarthi" userId="9632d19e-631d-46a5-9e9a-d9cc496f17d0" providerId="ADAL" clId="{1544952C-371B-4B3C-9688-9B6E613B57E6}" dt="2021-09-29T11:17:32.388" v="1216" actId="478"/>
          <ac:spMkLst>
            <pc:docMk/>
            <pc:sldMk cId="2919718775" sldId="4219"/>
            <ac:spMk id="10" creationId="{3F3CD89C-772C-40BB-A615-6172FDA3E57A}"/>
          </ac:spMkLst>
        </pc:spChg>
        <pc:spChg chg="add del mod">
          <ac:chgData name="Sudarshan Chakravarthi" userId="9632d19e-631d-46a5-9e9a-d9cc496f17d0" providerId="ADAL" clId="{1544952C-371B-4B3C-9688-9B6E613B57E6}" dt="2021-09-29T11:17:27.757" v="1215" actId="478"/>
          <ac:spMkLst>
            <pc:docMk/>
            <pc:sldMk cId="2919718775" sldId="4219"/>
            <ac:spMk id="11" creationId="{2225DD2A-4EE4-4ED3-8900-B9292B041D84}"/>
          </ac:spMkLst>
        </pc:spChg>
        <pc:spChg chg="add mod">
          <ac:chgData name="Sudarshan Chakravarthi" userId="9632d19e-631d-46a5-9e9a-d9cc496f17d0" providerId="ADAL" clId="{1544952C-371B-4B3C-9688-9B6E613B57E6}" dt="2021-09-29T11:22:00.508" v="1429" actId="1076"/>
          <ac:spMkLst>
            <pc:docMk/>
            <pc:sldMk cId="2919718775" sldId="4219"/>
            <ac:spMk id="12" creationId="{780EAF5D-E671-442E-8B7A-3283A5CB1F3F}"/>
          </ac:spMkLst>
        </pc:spChg>
        <pc:spChg chg="add del mod">
          <ac:chgData name="Sudarshan Chakravarthi" userId="9632d19e-631d-46a5-9e9a-d9cc496f17d0" providerId="ADAL" clId="{1544952C-371B-4B3C-9688-9B6E613B57E6}" dt="2021-09-29T11:17:32.388" v="1216" actId="478"/>
          <ac:spMkLst>
            <pc:docMk/>
            <pc:sldMk cId="2919718775" sldId="4219"/>
            <ac:spMk id="13" creationId="{2E0CEB55-C6EA-4404-B629-4C841EB71EBD}"/>
          </ac:spMkLst>
        </pc:spChg>
        <pc:spChg chg="add del mod">
          <ac:chgData name="Sudarshan Chakravarthi" userId="9632d19e-631d-46a5-9e9a-d9cc496f17d0" providerId="ADAL" clId="{1544952C-371B-4B3C-9688-9B6E613B57E6}" dt="2021-09-29T11:17:27.757" v="1215" actId="478"/>
          <ac:spMkLst>
            <pc:docMk/>
            <pc:sldMk cId="2919718775" sldId="4219"/>
            <ac:spMk id="14" creationId="{0A95A8D5-24AF-41EC-B697-8DE0B673D636}"/>
          </ac:spMkLst>
        </pc:spChg>
        <pc:spChg chg="add mod">
          <ac:chgData name="Sudarshan Chakravarthi" userId="9632d19e-631d-46a5-9e9a-d9cc496f17d0" providerId="ADAL" clId="{1544952C-371B-4B3C-9688-9B6E613B57E6}" dt="2021-09-29T11:22:00.508" v="1429" actId="1076"/>
          <ac:spMkLst>
            <pc:docMk/>
            <pc:sldMk cId="2919718775" sldId="4219"/>
            <ac:spMk id="15" creationId="{C028CFF2-6A8E-4288-BB9D-BA46EAE7C707}"/>
          </ac:spMkLst>
        </pc:spChg>
        <pc:spChg chg="add mod">
          <ac:chgData name="Sudarshan Chakravarthi" userId="9632d19e-631d-46a5-9e9a-d9cc496f17d0" providerId="ADAL" clId="{1544952C-371B-4B3C-9688-9B6E613B57E6}" dt="2021-09-29T11:22:00.508" v="1429" actId="1076"/>
          <ac:spMkLst>
            <pc:docMk/>
            <pc:sldMk cId="2919718775" sldId="4219"/>
            <ac:spMk id="16" creationId="{4A1D789A-E609-4488-AA82-FE038774945C}"/>
          </ac:spMkLst>
        </pc:spChg>
        <pc:spChg chg="add mod">
          <ac:chgData name="Sudarshan Chakravarthi" userId="9632d19e-631d-46a5-9e9a-d9cc496f17d0" providerId="ADAL" clId="{1544952C-371B-4B3C-9688-9B6E613B57E6}" dt="2021-09-29T11:22:00.508" v="1429" actId="1076"/>
          <ac:spMkLst>
            <pc:docMk/>
            <pc:sldMk cId="2919718775" sldId="4219"/>
            <ac:spMk id="17" creationId="{24E8B6A2-FBE5-4B25-8C9A-C7EDA3AC0CB3}"/>
          </ac:spMkLst>
        </pc:spChg>
        <pc:spChg chg="add mod">
          <ac:chgData name="Sudarshan Chakravarthi" userId="9632d19e-631d-46a5-9e9a-d9cc496f17d0" providerId="ADAL" clId="{1544952C-371B-4B3C-9688-9B6E613B57E6}" dt="2021-09-29T11:22:04.670" v="1430" actId="1076"/>
          <ac:spMkLst>
            <pc:docMk/>
            <pc:sldMk cId="2919718775" sldId="4219"/>
            <ac:spMk id="18" creationId="{6E5F5047-13B6-483C-937B-8E9E324EBAF6}"/>
          </ac:spMkLst>
        </pc:spChg>
        <pc:spChg chg="add mod">
          <ac:chgData name="Sudarshan Chakravarthi" userId="9632d19e-631d-46a5-9e9a-d9cc496f17d0" providerId="ADAL" clId="{1544952C-371B-4B3C-9688-9B6E613B57E6}" dt="2021-09-29T11:22:08.991" v="1431" actId="1076"/>
          <ac:spMkLst>
            <pc:docMk/>
            <pc:sldMk cId="2919718775" sldId="4219"/>
            <ac:spMk id="19" creationId="{3BCA6AE3-AC35-488D-BDE1-2A80472D6636}"/>
          </ac:spMkLst>
        </pc:spChg>
        <pc:spChg chg="add mod">
          <ac:chgData name="Sudarshan Chakravarthi" userId="9632d19e-631d-46a5-9e9a-d9cc496f17d0" providerId="ADAL" clId="{1544952C-371B-4B3C-9688-9B6E613B57E6}" dt="2023-02-14T16:31:59.090" v="3161" actId="404"/>
          <ac:spMkLst>
            <pc:docMk/>
            <pc:sldMk cId="2919718775" sldId="4219"/>
            <ac:spMk id="27" creationId="{65DE51DD-4C7D-40B3-93F1-243166A2101C}"/>
          </ac:spMkLst>
        </pc:spChg>
        <pc:spChg chg="add mod">
          <ac:chgData name="Sudarshan Chakravarthi" userId="9632d19e-631d-46a5-9e9a-d9cc496f17d0" providerId="ADAL" clId="{1544952C-371B-4B3C-9688-9B6E613B57E6}" dt="2021-09-29T11:24:29.476" v="1615"/>
          <ac:spMkLst>
            <pc:docMk/>
            <pc:sldMk cId="2919718775" sldId="4219"/>
            <ac:spMk id="28" creationId="{22F991E2-59DA-45FD-87D8-AF43AAB84444}"/>
          </ac:spMkLst>
        </pc:spChg>
        <pc:picChg chg="add mod">
          <ac:chgData name="Sudarshan Chakravarthi" userId="9632d19e-631d-46a5-9e9a-d9cc496f17d0" providerId="ADAL" clId="{1544952C-371B-4B3C-9688-9B6E613B57E6}" dt="2021-09-29T11:24:29.476" v="1615"/>
          <ac:picMkLst>
            <pc:docMk/>
            <pc:sldMk cId="2919718775" sldId="4219"/>
            <ac:picMk id="29" creationId="{1A189B5C-505E-43E1-92B4-28EA801D29DD}"/>
          </ac:picMkLst>
        </pc:picChg>
        <pc:cxnChg chg="add mod ord">
          <ac:chgData name="Sudarshan Chakravarthi" userId="9632d19e-631d-46a5-9e9a-d9cc496f17d0" providerId="ADAL" clId="{1544952C-371B-4B3C-9688-9B6E613B57E6}" dt="2021-09-29T11:22:00.508" v="1429" actId="1076"/>
          <ac:cxnSpMkLst>
            <pc:docMk/>
            <pc:sldMk cId="2919718775" sldId="4219"/>
            <ac:cxnSpMk id="21" creationId="{80D9234B-7337-41E8-8DEA-783C72773C6F}"/>
          </ac:cxnSpMkLst>
        </pc:cxnChg>
        <pc:cxnChg chg="add mod ord">
          <ac:chgData name="Sudarshan Chakravarthi" userId="9632d19e-631d-46a5-9e9a-d9cc496f17d0" providerId="ADAL" clId="{1544952C-371B-4B3C-9688-9B6E613B57E6}" dt="2021-09-29T11:22:00.508" v="1429" actId="1076"/>
          <ac:cxnSpMkLst>
            <pc:docMk/>
            <pc:sldMk cId="2919718775" sldId="4219"/>
            <ac:cxnSpMk id="22" creationId="{762EA9ED-1EBB-4140-B46D-87E743CBC83C}"/>
          </ac:cxnSpMkLst>
        </pc:cxnChg>
      </pc:sldChg>
      <pc:sldChg chg="addSp delSp modSp add mod">
        <pc:chgData name="Sudarshan Chakravarthi" userId="9632d19e-631d-46a5-9e9a-d9cc496f17d0" providerId="ADAL" clId="{1544952C-371B-4B3C-9688-9B6E613B57E6}" dt="2023-02-13T17:02:08.711" v="3153" actId="2711"/>
        <pc:sldMkLst>
          <pc:docMk/>
          <pc:sldMk cId="488282834" sldId="4220"/>
        </pc:sldMkLst>
        <pc:spChg chg="mod">
          <ac:chgData name="Sudarshan Chakravarthi" userId="9632d19e-631d-46a5-9e9a-d9cc496f17d0" providerId="ADAL" clId="{1544952C-371B-4B3C-9688-9B6E613B57E6}" dt="2023-02-13T17:02:08.711" v="3153" actId="2711"/>
          <ac:spMkLst>
            <pc:docMk/>
            <pc:sldMk cId="488282834" sldId="4220"/>
            <ac:spMk id="2" creationId="{B19FFDA9-D19B-469B-8C4F-B8B7FE844E2F}"/>
          </ac:spMkLst>
        </pc:spChg>
        <pc:spChg chg="mod">
          <ac:chgData name="Sudarshan Chakravarthi" userId="9632d19e-631d-46a5-9e9a-d9cc496f17d0" providerId="ADAL" clId="{1544952C-371B-4B3C-9688-9B6E613B57E6}" dt="2021-09-29T11:57:27.083" v="2463" actId="164"/>
          <ac:spMkLst>
            <pc:docMk/>
            <pc:sldMk cId="488282834" sldId="4220"/>
            <ac:spMk id="3" creationId="{D14AD6D5-E8D9-4FBC-821A-D07F42903B0A}"/>
          </ac:spMkLst>
        </pc:spChg>
        <pc:spChg chg="mod">
          <ac:chgData name="Sudarshan Chakravarthi" userId="9632d19e-631d-46a5-9e9a-d9cc496f17d0" providerId="ADAL" clId="{1544952C-371B-4B3C-9688-9B6E613B57E6}" dt="2021-09-29T11:57:27.083" v="2463" actId="164"/>
          <ac:spMkLst>
            <pc:docMk/>
            <pc:sldMk cId="488282834" sldId="4220"/>
            <ac:spMk id="5" creationId="{3FF6A5F7-BE7B-47F4-8BD2-50360D1B08AA}"/>
          </ac:spMkLst>
        </pc:spChg>
        <pc:spChg chg="mod">
          <ac:chgData name="Sudarshan Chakravarthi" userId="9632d19e-631d-46a5-9e9a-d9cc496f17d0" providerId="ADAL" clId="{1544952C-371B-4B3C-9688-9B6E613B57E6}" dt="2021-09-29T11:57:29.975" v="2464" actId="164"/>
          <ac:spMkLst>
            <pc:docMk/>
            <pc:sldMk cId="488282834" sldId="4220"/>
            <ac:spMk id="6" creationId="{0E623E64-796B-48B6-8555-08454B0E3D4C}"/>
          </ac:spMkLst>
        </pc:spChg>
        <pc:spChg chg="mod">
          <ac:chgData name="Sudarshan Chakravarthi" userId="9632d19e-631d-46a5-9e9a-d9cc496f17d0" providerId="ADAL" clId="{1544952C-371B-4B3C-9688-9B6E613B57E6}" dt="2021-09-29T11:57:36.782" v="2466" actId="164"/>
          <ac:spMkLst>
            <pc:docMk/>
            <pc:sldMk cId="488282834" sldId="4220"/>
            <ac:spMk id="9" creationId="{0B36CE2F-82E1-4938-8CA1-A6310A24A674}"/>
          </ac:spMkLst>
        </pc:spChg>
        <pc:spChg chg="mod">
          <ac:chgData name="Sudarshan Chakravarthi" userId="9632d19e-631d-46a5-9e9a-d9cc496f17d0" providerId="ADAL" clId="{1544952C-371B-4B3C-9688-9B6E613B57E6}" dt="2021-09-29T11:57:33.236" v="2465" actId="164"/>
          <ac:spMkLst>
            <pc:docMk/>
            <pc:sldMk cId="488282834" sldId="4220"/>
            <ac:spMk id="12" creationId="{780EAF5D-E671-442E-8B7A-3283A5CB1F3F}"/>
          </ac:spMkLst>
        </pc:spChg>
        <pc:spChg chg="mod">
          <ac:chgData name="Sudarshan Chakravarthi" userId="9632d19e-631d-46a5-9e9a-d9cc496f17d0" providerId="ADAL" clId="{1544952C-371B-4B3C-9688-9B6E613B57E6}" dt="2021-09-29T11:57:29.975" v="2464" actId="164"/>
          <ac:spMkLst>
            <pc:docMk/>
            <pc:sldMk cId="488282834" sldId="4220"/>
            <ac:spMk id="15" creationId="{C028CFF2-6A8E-4288-BB9D-BA46EAE7C707}"/>
          </ac:spMkLst>
        </pc:spChg>
        <pc:spChg chg="del">
          <ac:chgData name="Sudarshan Chakravarthi" userId="9632d19e-631d-46a5-9e9a-d9cc496f17d0" providerId="ADAL" clId="{1544952C-371B-4B3C-9688-9B6E613B57E6}" dt="2021-09-29T11:37:13.841" v="1760" actId="478"/>
          <ac:spMkLst>
            <pc:docMk/>
            <pc:sldMk cId="488282834" sldId="4220"/>
            <ac:spMk id="16" creationId="{4A1D789A-E609-4488-AA82-FE038774945C}"/>
          </ac:spMkLst>
        </pc:spChg>
        <pc:spChg chg="del">
          <ac:chgData name="Sudarshan Chakravarthi" userId="9632d19e-631d-46a5-9e9a-d9cc496f17d0" providerId="ADAL" clId="{1544952C-371B-4B3C-9688-9B6E613B57E6}" dt="2021-09-29T11:37:15.854" v="1761" actId="478"/>
          <ac:spMkLst>
            <pc:docMk/>
            <pc:sldMk cId="488282834" sldId="4220"/>
            <ac:spMk id="17" creationId="{24E8B6A2-FBE5-4B25-8C9A-C7EDA3AC0CB3}"/>
          </ac:spMkLst>
        </pc:spChg>
        <pc:spChg chg="mod">
          <ac:chgData name="Sudarshan Chakravarthi" userId="9632d19e-631d-46a5-9e9a-d9cc496f17d0" providerId="ADAL" clId="{1544952C-371B-4B3C-9688-9B6E613B57E6}" dt="2021-09-29T11:41:00.475" v="1873" actId="1076"/>
          <ac:spMkLst>
            <pc:docMk/>
            <pc:sldMk cId="488282834" sldId="4220"/>
            <ac:spMk id="19" creationId="{3BCA6AE3-AC35-488D-BDE1-2A80472D6636}"/>
          </ac:spMkLst>
        </pc:spChg>
        <pc:spChg chg="add mod">
          <ac:chgData name="Sudarshan Chakravarthi" userId="9632d19e-631d-46a5-9e9a-d9cc496f17d0" providerId="ADAL" clId="{1544952C-371B-4B3C-9688-9B6E613B57E6}" dt="2021-09-29T11:57:36.782" v="2466" actId="164"/>
          <ac:spMkLst>
            <pc:docMk/>
            <pc:sldMk cId="488282834" sldId="4220"/>
            <ac:spMk id="23" creationId="{2F22AAF0-CA6D-4FF3-8D28-F1F497B842B4}"/>
          </ac:spMkLst>
        </pc:spChg>
        <pc:spChg chg="add mod">
          <ac:chgData name="Sudarshan Chakravarthi" userId="9632d19e-631d-46a5-9e9a-d9cc496f17d0" providerId="ADAL" clId="{1544952C-371B-4B3C-9688-9B6E613B57E6}" dt="2021-09-29T11:57:33.236" v="2465" actId="164"/>
          <ac:spMkLst>
            <pc:docMk/>
            <pc:sldMk cId="488282834" sldId="4220"/>
            <ac:spMk id="24" creationId="{3AE66028-7729-48E0-867E-2E4F541FF9E0}"/>
          </ac:spMkLst>
        </pc:spChg>
        <pc:spChg chg="del">
          <ac:chgData name="Sudarshan Chakravarthi" userId="9632d19e-631d-46a5-9e9a-d9cc496f17d0" providerId="ADAL" clId="{1544952C-371B-4B3C-9688-9B6E613B57E6}" dt="2021-09-29T11:25:30.926" v="1622" actId="478"/>
          <ac:spMkLst>
            <pc:docMk/>
            <pc:sldMk cId="488282834" sldId="4220"/>
            <ac:spMk id="27" creationId="{65DE51DD-4C7D-40B3-93F1-243166A2101C}"/>
          </ac:spMkLst>
        </pc:spChg>
        <pc:spChg chg="mod">
          <ac:chgData name="Sudarshan Chakravarthi" userId="9632d19e-631d-46a5-9e9a-d9cc496f17d0" providerId="ADAL" clId="{1544952C-371B-4B3C-9688-9B6E613B57E6}" dt="2023-02-13T16:57:25.076" v="3122" actId="2711"/>
          <ac:spMkLst>
            <pc:docMk/>
            <pc:sldMk cId="488282834" sldId="4220"/>
            <ac:spMk id="28" creationId="{22F991E2-59DA-45FD-87D8-AF43AAB84444}"/>
          </ac:spMkLst>
        </pc:spChg>
        <pc:grpChg chg="add mod">
          <ac:chgData name="Sudarshan Chakravarthi" userId="9632d19e-631d-46a5-9e9a-d9cc496f17d0" providerId="ADAL" clId="{1544952C-371B-4B3C-9688-9B6E613B57E6}" dt="2021-09-29T11:57:27.083" v="2463" actId="164"/>
          <ac:grpSpMkLst>
            <pc:docMk/>
            <pc:sldMk cId="488282834" sldId="4220"/>
            <ac:grpSpMk id="4" creationId="{CE9CF6C4-582E-44DE-88C7-D4AE576C21F8}"/>
          </ac:grpSpMkLst>
        </pc:grpChg>
        <pc:grpChg chg="add mod">
          <ac:chgData name="Sudarshan Chakravarthi" userId="9632d19e-631d-46a5-9e9a-d9cc496f17d0" providerId="ADAL" clId="{1544952C-371B-4B3C-9688-9B6E613B57E6}" dt="2021-09-29T11:57:29.975" v="2464" actId="164"/>
          <ac:grpSpMkLst>
            <pc:docMk/>
            <pc:sldMk cId="488282834" sldId="4220"/>
            <ac:grpSpMk id="7" creationId="{BD4F32DD-CA94-4724-867B-1E25A421C050}"/>
          </ac:grpSpMkLst>
        </pc:grpChg>
        <pc:grpChg chg="add mod">
          <ac:chgData name="Sudarshan Chakravarthi" userId="9632d19e-631d-46a5-9e9a-d9cc496f17d0" providerId="ADAL" clId="{1544952C-371B-4B3C-9688-9B6E613B57E6}" dt="2021-09-29T11:57:33.236" v="2465" actId="164"/>
          <ac:grpSpMkLst>
            <pc:docMk/>
            <pc:sldMk cId="488282834" sldId="4220"/>
            <ac:grpSpMk id="8" creationId="{88FA04A2-6BB1-4AFA-BAAD-7D6120F6DEA4}"/>
          </ac:grpSpMkLst>
        </pc:grpChg>
        <pc:grpChg chg="add mod">
          <ac:chgData name="Sudarshan Chakravarthi" userId="9632d19e-631d-46a5-9e9a-d9cc496f17d0" providerId="ADAL" clId="{1544952C-371B-4B3C-9688-9B6E613B57E6}" dt="2021-09-29T11:57:36.782" v="2466" actId="164"/>
          <ac:grpSpMkLst>
            <pc:docMk/>
            <pc:sldMk cId="488282834" sldId="4220"/>
            <ac:grpSpMk id="10" creationId="{F5CE3433-E0C8-4DF9-8BB5-FD53C0E1A118}"/>
          </ac:grpSpMkLst>
        </pc:grpChg>
        <pc:picChg chg="add del mod modCrop">
          <ac:chgData name="Sudarshan Chakravarthi" userId="9632d19e-631d-46a5-9e9a-d9cc496f17d0" providerId="ADAL" clId="{1544952C-371B-4B3C-9688-9B6E613B57E6}" dt="2021-09-29T12:24:25.792" v="2608" actId="478"/>
          <ac:picMkLst>
            <pc:docMk/>
            <pc:sldMk cId="488282834" sldId="4220"/>
            <ac:picMk id="20" creationId="{F9888C47-D58A-4EE4-8F11-04CF25DE1F8B}"/>
          </ac:picMkLst>
        </pc:picChg>
      </pc:sldChg>
      <pc:sldChg chg="addSp delSp modSp add mod">
        <pc:chgData name="Sudarshan Chakravarthi" userId="9632d19e-631d-46a5-9e9a-d9cc496f17d0" providerId="ADAL" clId="{1544952C-371B-4B3C-9688-9B6E613B57E6}" dt="2023-02-14T16:34:11.094" v="3173" actId="1076"/>
        <pc:sldMkLst>
          <pc:docMk/>
          <pc:sldMk cId="4085403961" sldId="4221"/>
        </pc:sldMkLst>
        <pc:spChg chg="mod">
          <ac:chgData name="Sudarshan Chakravarthi" userId="9632d19e-631d-46a5-9e9a-d9cc496f17d0" providerId="ADAL" clId="{1544952C-371B-4B3C-9688-9B6E613B57E6}" dt="2021-09-29T12:24:44.448" v="2634" actId="20577"/>
          <ac:spMkLst>
            <pc:docMk/>
            <pc:sldMk cId="4085403961" sldId="4221"/>
            <ac:spMk id="2" creationId="{B19FFDA9-D19B-469B-8C4F-B8B7FE844E2F}"/>
          </ac:spMkLst>
        </pc:spChg>
        <pc:spChg chg="del">
          <ac:chgData name="Sudarshan Chakravarthi" userId="9632d19e-631d-46a5-9e9a-d9cc496f17d0" providerId="ADAL" clId="{1544952C-371B-4B3C-9688-9B6E613B57E6}" dt="2021-09-29T11:44:33.169" v="1894" actId="478"/>
          <ac:spMkLst>
            <pc:docMk/>
            <pc:sldMk cId="4085403961" sldId="4221"/>
            <ac:spMk id="3" creationId="{D14AD6D5-E8D9-4FBC-821A-D07F42903B0A}"/>
          </ac:spMkLst>
        </pc:spChg>
        <pc:spChg chg="add mod">
          <ac:chgData name="Sudarshan Chakravarthi" userId="9632d19e-631d-46a5-9e9a-d9cc496f17d0" providerId="ADAL" clId="{1544952C-371B-4B3C-9688-9B6E613B57E6}" dt="2023-02-14T16:34:11.094" v="3173" actId="1076"/>
          <ac:spMkLst>
            <pc:docMk/>
            <pc:sldMk cId="4085403961" sldId="4221"/>
            <ac:spMk id="4" creationId="{55B0F826-7381-4475-9022-1314DA009C20}"/>
          </ac:spMkLst>
        </pc:spChg>
        <pc:spChg chg="del">
          <ac:chgData name="Sudarshan Chakravarthi" userId="9632d19e-631d-46a5-9e9a-d9cc496f17d0" providerId="ADAL" clId="{1544952C-371B-4B3C-9688-9B6E613B57E6}" dt="2021-09-29T11:44:33.169" v="1894" actId="478"/>
          <ac:spMkLst>
            <pc:docMk/>
            <pc:sldMk cId="4085403961" sldId="4221"/>
            <ac:spMk id="5" creationId="{3FF6A5F7-BE7B-47F4-8BD2-50360D1B08AA}"/>
          </ac:spMkLst>
        </pc:spChg>
        <pc:spChg chg="del">
          <ac:chgData name="Sudarshan Chakravarthi" userId="9632d19e-631d-46a5-9e9a-d9cc496f17d0" providerId="ADAL" clId="{1544952C-371B-4B3C-9688-9B6E613B57E6}" dt="2021-09-29T11:44:33.169" v="1894" actId="478"/>
          <ac:spMkLst>
            <pc:docMk/>
            <pc:sldMk cId="4085403961" sldId="4221"/>
            <ac:spMk id="6" creationId="{0E623E64-796B-48B6-8555-08454B0E3D4C}"/>
          </ac:spMkLst>
        </pc:spChg>
        <pc:spChg chg="add mod">
          <ac:chgData name="Sudarshan Chakravarthi" userId="9632d19e-631d-46a5-9e9a-d9cc496f17d0" providerId="ADAL" clId="{1544952C-371B-4B3C-9688-9B6E613B57E6}" dt="2021-09-29T12:01:31.111" v="2602" actId="1076"/>
          <ac:spMkLst>
            <pc:docMk/>
            <pc:sldMk cId="4085403961" sldId="4221"/>
            <ac:spMk id="8" creationId="{3AA3A97D-71D5-42A1-AA2D-A76EA5E2E01B}"/>
          </ac:spMkLst>
        </pc:spChg>
        <pc:spChg chg="del">
          <ac:chgData name="Sudarshan Chakravarthi" userId="9632d19e-631d-46a5-9e9a-d9cc496f17d0" providerId="ADAL" clId="{1544952C-371B-4B3C-9688-9B6E613B57E6}" dt="2021-09-29T11:44:33.169" v="1894" actId="478"/>
          <ac:spMkLst>
            <pc:docMk/>
            <pc:sldMk cId="4085403961" sldId="4221"/>
            <ac:spMk id="9" creationId="{0B36CE2F-82E1-4938-8CA1-A6310A24A674}"/>
          </ac:spMkLst>
        </pc:spChg>
        <pc:spChg chg="del">
          <ac:chgData name="Sudarshan Chakravarthi" userId="9632d19e-631d-46a5-9e9a-d9cc496f17d0" providerId="ADAL" clId="{1544952C-371B-4B3C-9688-9B6E613B57E6}" dt="2021-09-29T11:44:33.169" v="1894" actId="478"/>
          <ac:spMkLst>
            <pc:docMk/>
            <pc:sldMk cId="4085403961" sldId="4221"/>
            <ac:spMk id="12" creationId="{780EAF5D-E671-442E-8B7A-3283A5CB1F3F}"/>
          </ac:spMkLst>
        </pc:spChg>
        <pc:spChg chg="del">
          <ac:chgData name="Sudarshan Chakravarthi" userId="9632d19e-631d-46a5-9e9a-d9cc496f17d0" providerId="ADAL" clId="{1544952C-371B-4B3C-9688-9B6E613B57E6}" dt="2021-09-29T11:44:33.169" v="1894" actId="478"/>
          <ac:spMkLst>
            <pc:docMk/>
            <pc:sldMk cId="4085403961" sldId="4221"/>
            <ac:spMk id="15" creationId="{C028CFF2-6A8E-4288-BB9D-BA46EAE7C707}"/>
          </ac:spMkLst>
        </pc:spChg>
        <pc:spChg chg="del">
          <ac:chgData name="Sudarshan Chakravarthi" userId="9632d19e-631d-46a5-9e9a-d9cc496f17d0" providerId="ADAL" clId="{1544952C-371B-4B3C-9688-9B6E613B57E6}" dt="2021-09-29T11:44:39.873" v="1898" actId="478"/>
          <ac:spMkLst>
            <pc:docMk/>
            <pc:sldMk cId="4085403961" sldId="4221"/>
            <ac:spMk id="18" creationId="{6E5F5047-13B6-483C-937B-8E9E324EBAF6}"/>
          </ac:spMkLst>
        </pc:spChg>
        <pc:spChg chg="del">
          <ac:chgData name="Sudarshan Chakravarthi" userId="9632d19e-631d-46a5-9e9a-d9cc496f17d0" providerId="ADAL" clId="{1544952C-371B-4B3C-9688-9B6E613B57E6}" dt="2021-09-29T11:44:37.446" v="1896" actId="478"/>
          <ac:spMkLst>
            <pc:docMk/>
            <pc:sldMk cId="4085403961" sldId="4221"/>
            <ac:spMk id="19" creationId="{3BCA6AE3-AC35-488D-BDE1-2A80472D6636}"/>
          </ac:spMkLst>
        </pc:spChg>
        <pc:spChg chg="del">
          <ac:chgData name="Sudarshan Chakravarthi" userId="9632d19e-631d-46a5-9e9a-d9cc496f17d0" providerId="ADAL" clId="{1544952C-371B-4B3C-9688-9B6E613B57E6}" dt="2021-09-29T11:44:33.169" v="1894" actId="478"/>
          <ac:spMkLst>
            <pc:docMk/>
            <pc:sldMk cId="4085403961" sldId="4221"/>
            <ac:spMk id="23" creationId="{2F22AAF0-CA6D-4FF3-8D28-F1F497B842B4}"/>
          </ac:spMkLst>
        </pc:spChg>
        <pc:spChg chg="del">
          <ac:chgData name="Sudarshan Chakravarthi" userId="9632d19e-631d-46a5-9e9a-d9cc496f17d0" providerId="ADAL" clId="{1544952C-371B-4B3C-9688-9B6E613B57E6}" dt="2021-09-29T11:44:33.169" v="1894" actId="478"/>
          <ac:spMkLst>
            <pc:docMk/>
            <pc:sldMk cId="4085403961" sldId="4221"/>
            <ac:spMk id="24" creationId="{3AE66028-7729-48E0-867E-2E4F541FF9E0}"/>
          </ac:spMkLst>
        </pc:spChg>
        <pc:spChg chg="add mod">
          <ac:chgData name="Sudarshan Chakravarthi" userId="9632d19e-631d-46a5-9e9a-d9cc496f17d0" providerId="ADAL" clId="{1544952C-371B-4B3C-9688-9B6E613B57E6}" dt="2021-09-29T11:49:02.296" v="2450" actId="164"/>
          <ac:spMkLst>
            <pc:docMk/>
            <pc:sldMk cId="4085403961" sldId="4221"/>
            <ac:spMk id="26" creationId="{8316B70D-7C73-442C-8D43-93C0922B124A}"/>
          </ac:spMkLst>
        </pc:spChg>
        <pc:spChg chg="add mod">
          <ac:chgData name="Sudarshan Chakravarthi" userId="9632d19e-631d-46a5-9e9a-d9cc496f17d0" providerId="ADAL" clId="{1544952C-371B-4B3C-9688-9B6E613B57E6}" dt="2021-09-29T11:49:02.296" v="2450" actId="164"/>
          <ac:spMkLst>
            <pc:docMk/>
            <pc:sldMk cId="4085403961" sldId="4221"/>
            <ac:spMk id="27" creationId="{5C12B5AA-441F-459F-83A3-A2C821B001F8}"/>
          </ac:spMkLst>
        </pc:spChg>
        <pc:spChg chg="mod">
          <ac:chgData name="Sudarshan Chakravarthi" userId="9632d19e-631d-46a5-9e9a-d9cc496f17d0" providerId="ADAL" clId="{1544952C-371B-4B3C-9688-9B6E613B57E6}" dt="2023-02-13T16:57:31.938" v="3123" actId="2711"/>
          <ac:spMkLst>
            <pc:docMk/>
            <pc:sldMk cId="4085403961" sldId="4221"/>
            <ac:spMk id="28" creationId="{22F991E2-59DA-45FD-87D8-AF43AAB84444}"/>
          </ac:spMkLst>
        </pc:spChg>
        <pc:spChg chg="mod">
          <ac:chgData name="Sudarshan Chakravarthi" userId="9632d19e-631d-46a5-9e9a-d9cc496f17d0" providerId="ADAL" clId="{1544952C-371B-4B3C-9688-9B6E613B57E6}" dt="2021-09-29T11:49:04.390" v="2451"/>
          <ac:spMkLst>
            <pc:docMk/>
            <pc:sldMk cId="4085403961" sldId="4221"/>
            <ac:spMk id="31" creationId="{073A6D3D-745A-4881-8428-5967DBAAF632}"/>
          </ac:spMkLst>
        </pc:spChg>
        <pc:spChg chg="mod">
          <ac:chgData name="Sudarshan Chakravarthi" userId="9632d19e-631d-46a5-9e9a-d9cc496f17d0" providerId="ADAL" clId="{1544952C-371B-4B3C-9688-9B6E613B57E6}" dt="2021-09-29T11:49:04.390" v="2451"/>
          <ac:spMkLst>
            <pc:docMk/>
            <pc:sldMk cId="4085403961" sldId="4221"/>
            <ac:spMk id="32" creationId="{CA003DC8-0578-4AE5-9445-F50566C527F3}"/>
          </ac:spMkLst>
        </pc:spChg>
        <pc:spChg chg="mod">
          <ac:chgData name="Sudarshan Chakravarthi" userId="9632d19e-631d-46a5-9e9a-d9cc496f17d0" providerId="ADAL" clId="{1544952C-371B-4B3C-9688-9B6E613B57E6}" dt="2021-09-29T11:49:04.739" v="2452"/>
          <ac:spMkLst>
            <pc:docMk/>
            <pc:sldMk cId="4085403961" sldId="4221"/>
            <ac:spMk id="34" creationId="{0F29E7F7-BAD6-4742-B21E-F44339AA8BAA}"/>
          </ac:spMkLst>
        </pc:spChg>
        <pc:spChg chg="mod">
          <ac:chgData name="Sudarshan Chakravarthi" userId="9632d19e-631d-46a5-9e9a-d9cc496f17d0" providerId="ADAL" clId="{1544952C-371B-4B3C-9688-9B6E613B57E6}" dt="2021-09-29T11:49:04.739" v="2452"/>
          <ac:spMkLst>
            <pc:docMk/>
            <pc:sldMk cId="4085403961" sldId="4221"/>
            <ac:spMk id="35" creationId="{AB5CCD89-F023-4FEF-A0CA-23F4FEDB3AE6}"/>
          </ac:spMkLst>
        </pc:spChg>
        <pc:spChg chg="mod">
          <ac:chgData name="Sudarshan Chakravarthi" userId="9632d19e-631d-46a5-9e9a-d9cc496f17d0" providerId="ADAL" clId="{1544952C-371B-4B3C-9688-9B6E613B57E6}" dt="2021-09-29T11:49:05.063" v="2453"/>
          <ac:spMkLst>
            <pc:docMk/>
            <pc:sldMk cId="4085403961" sldId="4221"/>
            <ac:spMk id="37" creationId="{01C40573-A3B3-42D3-A274-441A519AC475}"/>
          </ac:spMkLst>
        </pc:spChg>
        <pc:spChg chg="mod">
          <ac:chgData name="Sudarshan Chakravarthi" userId="9632d19e-631d-46a5-9e9a-d9cc496f17d0" providerId="ADAL" clId="{1544952C-371B-4B3C-9688-9B6E613B57E6}" dt="2021-09-29T11:49:05.063" v="2453"/>
          <ac:spMkLst>
            <pc:docMk/>
            <pc:sldMk cId="4085403961" sldId="4221"/>
            <ac:spMk id="38" creationId="{F7488139-F04E-4DFA-A9D0-476E974A5039}"/>
          </ac:spMkLst>
        </pc:spChg>
        <pc:spChg chg="add del mod">
          <ac:chgData name="Sudarshan Chakravarthi" userId="9632d19e-631d-46a5-9e9a-d9cc496f17d0" providerId="ADAL" clId="{1544952C-371B-4B3C-9688-9B6E613B57E6}" dt="2021-09-29T11:57:19.771" v="2462" actId="478"/>
          <ac:spMkLst>
            <pc:docMk/>
            <pc:sldMk cId="4085403961" sldId="4221"/>
            <ac:spMk id="39" creationId="{A03564B1-6A01-4995-A266-FB8F0440CDC6}"/>
          </ac:spMkLst>
        </pc:spChg>
        <pc:spChg chg="add del mod">
          <ac:chgData name="Sudarshan Chakravarthi" userId="9632d19e-631d-46a5-9e9a-d9cc496f17d0" providerId="ADAL" clId="{1544952C-371B-4B3C-9688-9B6E613B57E6}" dt="2021-09-29T11:57:19.771" v="2462" actId="478"/>
          <ac:spMkLst>
            <pc:docMk/>
            <pc:sldMk cId="4085403961" sldId="4221"/>
            <ac:spMk id="40" creationId="{E0FB344B-73FD-4CA0-B506-F604F53063FC}"/>
          </ac:spMkLst>
        </pc:spChg>
        <pc:spChg chg="add del mod">
          <ac:chgData name="Sudarshan Chakravarthi" userId="9632d19e-631d-46a5-9e9a-d9cc496f17d0" providerId="ADAL" clId="{1544952C-371B-4B3C-9688-9B6E613B57E6}" dt="2021-09-29T11:57:19.771" v="2462" actId="478"/>
          <ac:spMkLst>
            <pc:docMk/>
            <pc:sldMk cId="4085403961" sldId="4221"/>
            <ac:spMk id="41" creationId="{7581399B-2F9D-4A9D-A61C-39B414C10E93}"/>
          </ac:spMkLst>
        </pc:spChg>
        <pc:spChg chg="add del mod">
          <ac:chgData name="Sudarshan Chakravarthi" userId="9632d19e-631d-46a5-9e9a-d9cc496f17d0" providerId="ADAL" clId="{1544952C-371B-4B3C-9688-9B6E613B57E6}" dt="2021-09-29T11:57:19.771" v="2462" actId="478"/>
          <ac:spMkLst>
            <pc:docMk/>
            <pc:sldMk cId="4085403961" sldId="4221"/>
            <ac:spMk id="42" creationId="{3EF8D2F6-5191-4EDF-AAE6-D1FB33C1CBE2}"/>
          </ac:spMkLst>
        </pc:spChg>
        <pc:spChg chg="mod">
          <ac:chgData name="Sudarshan Chakravarthi" userId="9632d19e-631d-46a5-9e9a-d9cc496f17d0" providerId="ADAL" clId="{1544952C-371B-4B3C-9688-9B6E613B57E6}" dt="2023-02-13T16:58:52.648" v="3129" actId="207"/>
          <ac:spMkLst>
            <pc:docMk/>
            <pc:sldMk cId="4085403961" sldId="4221"/>
            <ac:spMk id="44" creationId="{B8C4CF39-AA25-4E44-8D77-389F0866199C}"/>
          </ac:spMkLst>
        </pc:spChg>
        <pc:spChg chg="mod">
          <ac:chgData name="Sudarshan Chakravarthi" userId="9632d19e-631d-46a5-9e9a-d9cc496f17d0" providerId="ADAL" clId="{1544952C-371B-4B3C-9688-9B6E613B57E6}" dt="2023-02-13T16:58:56.899" v="3130" actId="207"/>
          <ac:spMkLst>
            <pc:docMk/>
            <pc:sldMk cId="4085403961" sldId="4221"/>
            <ac:spMk id="45" creationId="{66061C47-243C-4AEA-8DC6-732F08D32AD6}"/>
          </ac:spMkLst>
        </pc:spChg>
        <pc:spChg chg="mod">
          <ac:chgData name="Sudarshan Chakravarthi" userId="9632d19e-631d-46a5-9e9a-d9cc496f17d0" providerId="ADAL" clId="{1544952C-371B-4B3C-9688-9B6E613B57E6}" dt="2021-09-29T11:58:46.826" v="2479" actId="207"/>
          <ac:spMkLst>
            <pc:docMk/>
            <pc:sldMk cId="4085403961" sldId="4221"/>
            <ac:spMk id="47" creationId="{C3AA980D-E14D-4E86-9B63-AA35272D14DB}"/>
          </ac:spMkLst>
        </pc:spChg>
        <pc:spChg chg="mod">
          <ac:chgData name="Sudarshan Chakravarthi" userId="9632d19e-631d-46a5-9e9a-d9cc496f17d0" providerId="ADAL" clId="{1544952C-371B-4B3C-9688-9B6E613B57E6}" dt="2021-09-29T11:58:46.826" v="2479" actId="207"/>
          <ac:spMkLst>
            <pc:docMk/>
            <pc:sldMk cId="4085403961" sldId="4221"/>
            <ac:spMk id="48" creationId="{7A3D0A50-2792-4E8C-A95B-4B3E27C079A1}"/>
          </ac:spMkLst>
        </pc:spChg>
        <pc:spChg chg="mod">
          <ac:chgData name="Sudarshan Chakravarthi" userId="9632d19e-631d-46a5-9e9a-d9cc496f17d0" providerId="ADAL" clId="{1544952C-371B-4B3C-9688-9B6E613B57E6}" dt="2023-02-13T16:59:05.814" v="3131" actId="207"/>
          <ac:spMkLst>
            <pc:docMk/>
            <pc:sldMk cId="4085403961" sldId="4221"/>
            <ac:spMk id="50" creationId="{5BC63F12-5914-424A-A707-C3326320E4C9}"/>
          </ac:spMkLst>
        </pc:spChg>
        <pc:spChg chg="mod">
          <ac:chgData name="Sudarshan Chakravarthi" userId="9632d19e-631d-46a5-9e9a-d9cc496f17d0" providerId="ADAL" clId="{1544952C-371B-4B3C-9688-9B6E613B57E6}" dt="2023-02-13T17:08:53.566" v="3156" actId="207"/>
          <ac:spMkLst>
            <pc:docMk/>
            <pc:sldMk cId="4085403961" sldId="4221"/>
            <ac:spMk id="51" creationId="{DED66B32-636A-46BF-8EDA-CB5A654B03D4}"/>
          </ac:spMkLst>
        </pc:spChg>
        <pc:spChg chg="mod">
          <ac:chgData name="Sudarshan Chakravarthi" userId="9632d19e-631d-46a5-9e9a-d9cc496f17d0" providerId="ADAL" clId="{1544952C-371B-4B3C-9688-9B6E613B57E6}" dt="2023-02-13T16:59:25.629" v="3133" actId="207"/>
          <ac:spMkLst>
            <pc:docMk/>
            <pc:sldMk cId="4085403961" sldId="4221"/>
            <ac:spMk id="53" creationId="{8C47AA02-6B10-4FA2-B709-6CD84C4A04B9}"/>
          </ac:spMkLst>
        </pc:spChg>
        <pc:spChg chg="mod">
          <ac:chgData name="Sudarshan Chakravarthi" userId="9632d19e-631d-46a5-9e9a-d9cc496f17d0" providerId="ADAL" clId="{1544952C-371B-4B3C-9688-9B6E613B57E6}" dt="2023-02-13T17:08:49.411" v="3155" actId="207"/>
          <ac:spMkLst>
            <pc:docMk/>
            <pc:sldMk cId="4085403961" sldId="4221"/>
            <ac:spMk id="54" creationId="{132C38C1-E888-4872-85D9-685B840AC910}"/>
          </ac:spMkLst>
        </pc:spChg>
        <pc:grpChg chg="add del mod">
          <ac:chgData name="Sudarshan Chakravarthi" userId="9632d19e-631d-46a5-9e9a-d9cc496f17d0" providerId="ADAL" clId="{1544952C-371B-4B3C-9688-9B6E613B57E6}" dt="2021-09-29T11:57:14.581" v="2459" actId="478"/>
          <ac:grpSpMkLst>
            <pc:docMk/>
            <pc:sldMk cId="4085403961" sldId="4221"/>
            <ac:grpSpMk id="7" creationId="{D1890659-AD13-44D0-A992-5FD1A76410D7}"/>
          </ac:grpSpMkLst>
        </pc:grpChg>
        <pc:grpChg chg="add mod">
          <ac:chgData name="Sudarshan Chakravarthi" userId="9632d19e-631d-46a5-9e9a-d9cc496f17d0" providerId="ADAL" clId="{1544952C-371B-4B3C-9688-9B6E613B57E6}" dt="2021-09-29T12:01:16.586" v="2599" actId="1076"/>
          <ac:grpSpMkLst>
            <pc:docMk/>
            <pc:sldMk cId="4085403961" sldId="4221"/>
            <ac:grpSpMk id="10" creationId="{78D69EA7-DFD5-4B9C-A0BE-FF9D6BA96558}"/>
          </ac:grpSpMkLst>
        </pc:grpChg>
        <pc:grpChg chg="add del mod">
          <ac:chgData name="Sudarshan Chakravarthi" userId="9632d19e-631d-46a5-9e9a-d9cc496f17d0" providerId="ADAL" clId="{1544952C-371B-4B3C-9688-9B6E613B57E6}" dt="2021-09-29T11:57:14.581" v="2459" actId="478"/>
          <ac:grpSpMkLst>
            <pc:docMk/>
            <pc:sldMk cId="4085403961" sldId="4221"/>
            <ac:grpSpMk id="30" creationId="{76A64C08-78D7-4393-89DB-959E8850569B}"/>
          </ac:grpSpMkLst>
        </pc:grpChg>
        <pc:grpChg chg="add del mod">
          <ac:chgData name="Sudarshan Chakravarthi" userId="9632d19e-631d-46a5-9e9a-d9cc496f17d0" providerId="ADAL" clId="{1544952C-371B-4B3C-9688-9B6E613B57E6}" dt="2021-09-29T11:57:14.581" v="2459" actId="478"/>
          <ac:grpSpMkLst>
            <pc:docMk/>
            <pc:sldMk cId="4085403961" sldId="4221"/>
            <ac:grpSpMk id="33" creationId="{2B5605C4-245A-463F-A4F9-C46E74D0DE55}"/>
          </ac:grpSpMkLst>
        </pc:grpChg>
        <pc:grpChg chg="add del mod">
          <ac:chgData name="Sudarshan Chakravarthi" userId="9632d19e-631d-46a5-9e9a-d9cc496f17d0" providerId="ADAL" clId="{1544952C-371B-4B3C-9688-9B6E613B57E6}" dt="2021-09-29T11:57:14.581" v="2459" actId="478"/>
          <ac:grpSpMkLst>
            <pc:docMk/>
            <pc:sldMk cId="4085403961" sldId="4221"/>
            <ac:grpSpMk id="36" creationId="{8A48B401-9EEE-4D61-A984-E0ECABDE0CD2}"/>
          </ac:grpSpMkLst>
        </pc:grpChg>
        <pc:grpChg chg="add mod">
          <ac:chgData name="Sudarshan Chakravarthi" userId="9632d19e-631d-46a5-9e9a-d9cc496f17d0" providerId="ADAL" clId="{1544952C-371B-4B3C-9688-9B6E613B57E6}" dt="2021-09-29T12:01:06.149" v="2596" actId="164"/>
          <ac:grpSpMkLst>
            <pc:docMk/>
            <pc:sldMk cId="4085403961" sldId="4221"/>
            <ac:grpSpMk id="43" creationId="{1CDE33A2-9375-422A-9849-C18E207D7020}"/>
          </ac:grpSpMkLst>
        </pc:grpChg>
        <pc:grpChg chg="add mod">
          <ac:chgData name="Sudarshan Chakravarthi" userId="9632d19e-631d-46a5-9e9a-d9cc496f17d0" providerId="ADAL" clId="{1544952C-371B-4B3C-9688-9B6E613B57E6}" dt="2021-09-29T12:01:06.149" v="2596" actId="164"/>
          <ac:grpSpMkLst>
            <pc:docMk/>
            <pc:sldMk cId="4085403961" sldId="4221"/>
            <ac:grpSpMk id="46" creationId="{4DA5E2F6-BA1D-421D-A5EA-086F0EE32969}"/>
          </ac:grpSpMkLst>
        </pc:grpChg>
        <pc:grpChg chg="add mod">
          <ac:chgData name="Sudarshan Chakravarthi" userId="9632d19e-631d-46a5-9e9a-d9cc496f17d0" providerId="ADAL" clId="{1544952C-371B-4B3C-9688-9B6E613B57E6}" dt="2021-09-29T12:01:06.149" v="2596" actId="164"/>
          <ac:grpSpMkLst>
            <pc:docMk/>
            <pc:sldMk cId="4085403961" sldId="4221"/>
            <ac:grpSpMk id="49" creationId="{FBDAC364-D363-4112-B0E0-3CD5C745714D}"/>
          </ac:grpSpMkLst>
        </pc:grpChg>
        <pc:grpChg chg="add mod">
          <ac:chgData name="Sudarshan Chakravarthi" userId="9632d19e-631d-46a5-9e9a-d9cc496f17d0" providerId="ADAL" clId="{1544952C-371B-4B3C-9688-9B6E613B57E6}" dt="2021-09-29T12:01:06.149" v="2596" actId="164"/>
          <ac:grpSpMkLst>
            <pc:docMk/>
            <pc:sldMk cId="4085403961" sldId="4221"/>
            <ac:grpSpMk id="52" creationId="{D324A3A0-964A-4C1D-9E30-F8F90D3C861B}"/>
          </ac:grpSpMkLst>
        </pc:grpChg>
        <pc:picChg chg="del">
          <ac:chgData name="Sudarshan Chakravarthi" userId="9632d19e-631d-46a5-9e9a-d9cc496f17d0" providerId="ADAL" clId="{1544952C-371B-4B3C-9688-9B6E613B57E6}" dt="2021-09-29T11:43:51.406" v="1876" actId="478"/>
          <ac:picMkLst>
            <pc:docMk/>
            <pc:sldMk cId="4085403961" sldId="4221"/>
            <ac:picMk id="20" creationId="{F9888C47-D58A-4EE4-8F11-04CF25DE1F8B}"/>
          </ac:picMkLst>
        </pc:picChg>
        <pc:picChg chg="add del mod ord modCrop">
          <ac:chgData name="Sudarshan Chakravarthi" userId="9632d19e-631d-46a5-9e9a-d9cc496f17d0" providerId="ADAL" clId="{1544952C-371B-4B3C-9688-9B6E613B57E6}" dt="2021-09-29T12:00:41.375" v="2591" actId="478"/>
          <ac:picMkLst>
            <pc:docMk/>
            <pc:sldMk cId="4085403961" sldId="4221"/>
            <ac:picMk id="25" creationId="{C9F4533D-4EC0-4A1B-9F20-B7B04049185E}"/>
          </ac:picMkLst>
        </pc:picChg>
        <pc:cxnChg chg="del">
          <ac:chgData name="Sudarshan Chakravarthi" userId="9632d19e-631d-46a5-9e9a-d9cc496f17d0" providerId="ADAL" clId="{1544952C-371B-4B3C-9688-9B6E613B57E6}" dt="2021-09-29T11:44:38.453" v="1897" actId="478"/>
          <ac:cxnSpMkLst>
            <pc:docMk/>
            <pc:sldMk cId="4085403961" sldId="4221"/>
            <ac:cxnSpMk id="21" creationId="{80D9234B-7337-41E8-8DEA-783C72773C6F}"/>
          </ac:cxnSpMkLst>
        </pc:cxnChg>
        <pc:cxnChg chg="del">
          <ac:chgData name="Sudarshan Chakravarthi" userId="9632d19e-631d-46a5-9e9a-d9cc496f17d0" providerId="ADAL" clId="{1544952C-371B-4B3C-9688-9B6E613B57E6}" dt="2021-09-29T11:44:35.672" v="1895" actId="478"/>
          <ac:cxnSpMkLst>
            <pc:docMk/>
            <pc:sldMk cId="4085403961" sldId="4221"/>
            <ac:cxnSpMk id="22" creationId="{762EA9ED-1EBB-4140-B46D-87E743CBC83C}"/>
          </ac:cxnSpMkLst>
        </pc:cxnChg>
      </pc:sldChg>
      <pc:sldChg chg="add del">
        <pc:chgData name="Sudarshan Chakravarthi" userId="9632d19e-631d-46a5-9e9a-d9cc496f17d0" providerId="ADAL" clId="{1544952C-371B-4B3C-9688-9B6E613B57E6}" dt="2021-09-29T12:35:27.736" v="2808"/>
        <pc:sldMkLst>
          <pc:docMk/>
          <pc:sldMk cId="3294020278" sldId="4222"/>
        </pc:sldMkLst>
      </pc:sldChg>
      <pc:sldChg chg="addSp modSp add del">
        <pc:chgData name="Sudarshan Chakravarthi" userId="9632d19e-631d-46a5-9e9a-d9cc496f17d0" providerId="ADAL" clId="{1544952C-371B-4B3C-9688-9B6E613B57E6}" dt="2023-02-13T16:55:59.679" v="3107" actId="47"/>
        <pc:sldMkLst>
          <pc:docMk/>
          <pc:sldMk cId="3859267428" sldId="4222"/>
        </pc:sldMkLst>
        <pc:picChg chg="add mod">
          <ac:chgData name="Sudarshan Chakravarthi" userId="9632d19e-631d-46a5-9e9a-d9cc496f17d0" providerId="ADAL" clId="{1544952C-371B-4B3C-9688-9B6E613B57E6}" dt="2021-10-04T11:48:14.794" v="3077"/>
          <ac:picMkLst>
            <pc:docMk/>
            <pc:sldMk cId="3859267428" sldId="4222"/>
            <ac:picMk id="11" creationId="{E07DFA86-D5D6-4CC9-AA7B-EF5C29BB5DC6}"/>
          </ac:picMkLst>
        </pc:picChg>
      </pc:sldChg>
      <pc:sldChg chg="add del">
        <pc:chgData name="Sudarshan Chakravarthi" userId="9632d19e-631d-46a5-9e9a-d9cc496f17d0" providerId="ADAL" clId="{1544952C-371B-4B3C-9688-9B6E613B57E6}" dt="2023-02-13T16:55:15.800" v="3080"/>
        <pc:sldMkLst>
          <pc:docMk/>
          <pc:sldMk cId="683501595" sldId="4411"/>
        </pc:sldMkLst>
      </pc:sldChg>
      <pc:sldChg chg="add del">
        <pc:chgData name="Sudarshan Chakravarthi" userId="9632d19e-631d-46a5-9e9a-d9cc496f17d0" providerId="ADAL" clId="{1544952C-371B-4B3C-9688-9B6E613B57E6}" dt="2023-02-13T16:55:15.800" v="3080"/>
        <pc:sldMkLst>
          <pc:docMk/>
          <pc:sldMk cId="2434400758" sldId="4412"/>
        </pc:sldMkLst>
      </pc:sldChg>
      <pc:sldChg chg="addSp modSp new mod">
        <pc:chgData name="Sudarshan Chakravarthi" userId="9632d19e-631d-46a5-9e9a-d9cc496f17d0" providerId="ADAL" clId="{1544952C-371B-4B3C-9688-9B6E613B57E6}" dt="2023-02-13T16:56:19.840" v="3110" actId="1076"/>
        <pc:sldMkLst>
          <pc:docMk/>
          <pc:sldMk cId="649512514" sldId="4413"/>
        </pc:sldMkLst>
        <pc:spChg chg="add mod">
          <ac:chgData name="Sudarshan Chakravarthi" userId="9632d19e-631d-46a5-9e9a-d9cc496f17d0" providerId="ADAL" clId="{1544952C-371B-4B3C-9688-9B6E613B57E6}" dt="2023-02-13T16:56:19.840" v="3110" actId="1076"/>
          <ac:spMkLst>
            <pc:docMk/>
            <pc:sldMk cId="649512514" sldId="4413"/>
            <ac:spMk id="2" creationId="{00143A18-BDC2-F525-9AE1-795F1521256D}"/>
          </ac:spMkLst>
        </pc:spChg>
        <pc:spChg chg="add mod">
          <ac:chgData name="Sudarshan Chakravarthi" userId="9632d19e-631d-46a5-9e9a-d9cc496f17d0" providerId="ADAL" clId="{1544952C-371B-4B3C-9688-9B6E613B57E6}" dt="2023-02-13T16:56:19.840" v="3110" actId="1076"/>
          <ac:spMkLst>
            <pc:docMk/>
            <pc:sldMk cId="649512514" sldId="4413"/>
            <ac:spMk id="3" creationId="{3918C3B9-091E-D961-CD9A-0AA078A9DB8E}"/>
          </ac:spMkLst>
        </pc:spChg>
      </pc:sldChg>
      <pc:sldChg chg="modSp add mod">
        <pc:chgData name="Sudarshan Chakravarthi" userId="9632d19e-631d-46a5-9e9a-d9cc496f17d0" providerId="ADAL" clId="{1544952C-371B-4B3C-9688-9B6E613B57E6}" dt="2023-02-14T16:31:44.867" v="3160" actId="207"/>
        <pc:sldMkLst>
          <pc:docMk/>
          <pc:sldMk cId="72530237" sldId="4414"/>
        </pc:sldMkLst>
        <pc:spChg chg="mod">
          <ac:chgData name="Sudarshan Chakravarthi" userId="9632d19e-631d-46a5-9e9a-d9cc496f17d0" providerId="ADAL" clId="{1544952C-371B-4B3C-9688-9B6E613B57E6}" dt="2023-02-14T16:31:41.620" v="3159" actId="207"/>
          <ac:spMkLst>
            <pc:docMk/>
            <pc:sldMk cId="72530237" sldId="4414"/>
            <ac:spMk id="3" creationId="{F34DA4CE-ABCE-2F6D-B94E-A68057C7C955}"/>
          </ac:spMkLst>
        </pc:spChg>
        <pc:spChg chg="mod">
          <ac:chgData name="Sudarshan Chakravarthi" userId="9632d19e-631d-46a5-9e9a-d9cc496f17d0" providerId="ADAL" clId="{1544952C-371B-4B3C-9688-9B6E613B57E6}" dt="2023-02-14T16:31:44.867" v="3160" actId="207"/>
          <ac:spMkLst>
            <pc:docMk/>
            <pc:sldMk cId="72530237" sldId="4414"/>
            <ac:spMk id="22" creationId="{257944EF-C325-87E6-F497-106A27C993F0}"/>
          </ac:spMkLst>
        </pc:spChg>
        <pc:spChg chg="mod">
          <ac:chgData name="Sudarshan Chakravarthi" userId="9632d19e-631d-46a5-9e9a-d9cc496f17d0" providerId="ADAL" clId="{1544952C-371B-4B3C-9688-9B6E613B57E6}" dt="2023-02-14T16:31:44.867" v="3160" actId="207"/>
          <ac:spMkLst>
            <pc:docMk/>
            <pc:sldMk cId="72530237" sldId="4414"/>
            <ac:spMk id="23" creationId="{835E8B50-E3AF-B133-2E1A-DAD76F64E6D3}"/>
          </ac:spMkLst>
        </pc:spChg>
      </pc:sldChg>
      <pc:sldChg chg="add del">
        <pc:chgData name="Sudarshan Chakravarthi" userId="9632d19e-631d-46a5-9e9a-d9cc496f17d0" providerId="ADAL" clId="{1544952C-371B-4B3C-9688-9B6E613B57E6}" dt="2023-02-13T16:57:51.029" v="3126"/>
        <pc:sldMkLst>
          <pc:docMk/>
          <pc:sldMk cId="3565019447" sldId="4414"/>
        </pc:sldMkLst>
      </pc:sldChg>
      <pc:sldMasterChg chg="del delSldLayout">
        <pc:chgData name="Sudarshan Chakravarthi" userId="9632d19e-631d-46a5-9e9a-d9cc496f17d0" providerId="ADAL" clId="{1544952C-371B-4B3C-9688-9B6E613B57E6}" dt="2023-02-13T16:57:40.120" v="3124" actId="47"/>
        <pc:sldMasterMkLst>
          <pc:docMk/>
          <pc:sldMasterMk cId="1337451464" sldId="2147483660"/>
        </pc:sldMasterMkLst>
        <pc:sldLayoutChg chg="del">
          <pc:chgData name="Sudarshan Chakravarthi" userId="9632d19e-631d-46a5-9e9a-d9cc496f17d0" providerId="ADAL" clId="{1544952C-371B-4B3C-9688-9B6E613B57E6}" dt="2023-02-13T16:57:40.120" v="3124" actId="47"/>
          <pc:sldLayoutMkLst>
            <pc:docMk/>
            <pc:sldMasterMk cId="1337451464" sldId="2147483660"/>
            <pc:sldLayoutMk cId="3590980788" sldId="2147483661"/>
          </pc:sldLayoutMkLst>
        </pc:sldLayoutChg>
        <pc:sldLayoutChg chg="del">
          <pc:chgData name="Sudarshan Chakravarthi" userId="9632d19e-631d-46a5-9e9a-d9cc496f17d0" providerId="ADAL" clId="{1544952C-371B-4B3C-9688-9B6E613B57E6}" dt="2023-02-13T16:57:40.120" v="3124" actId="47"/>
          <pc:sldLayoutMkLst>
            <pc:docMk/>
            <pc:sldMasterMk cId="1337451464" sldId="2147483660"/>
            <pc:sldLayoutMk cId="2748513968" sldId="2147483662"/>
          </pc:sldLayoutMkLst>
        </pc:sldLayoutChg>
        <pc:sldLayoutChg chg="del">
          <pc:chgData name="Sudarshan Chakravarthi" userId="9632d19e-631d-46a5-9e9a-d9cc496f17d0" providerId="ADAL" clId="{1544952C-371B-4B3C-9688-9B6E613B57E6}" dt="2023-02-13T16:57:40.120" v="3124" actId="47"/>
          <pc:sldLayoutMkLst>
            <pc:docMk/>
            <pc:sldMasterMk cId="1337451464" sldId="2147483660"/>
            <pc:sldLayoutMk cId="614013056" sldId="2147483663"/>
          </pc:sldLayoutMkLst>
        </pc:sldLayoutChg>
        <pc:sldLayoutChg chg="del">
          <pc:chgData name="Sudarshan Chakravarthi" userId="9632d19e-631d-46a5-9e9a-d9cc496f17d0" providerId="ADAL" clId="{1544952C-371B-4B3C-9688-9B6E613B57E6}" dt="2023-02-13T16:57:40.120" v="3124" actId="47"/>
          <pc:sldLayoutMkLst>
            <pc:docMk/>
            <pc:sldMasterMk cId="1337451464" sldId="2147483660"/>
            <pc:sldLayoutMk cId="1023562927" sldId="2147483664"/>
          </pc:sldLayoutMkLst>
        </pc:sldLayoutChg>
        <pc:sldLayoutChg chg="del">
          <pc:chgData name="Sudarshan Chakravarthi" userId="9632d19e-631d-46a5-9e9a-d9cc496f17d0" providerId="ADAL" clId="{1544952C-371B-4B3C-9688-9B6E613B57E6}" dt="2023-02-13T16:57:40.120" v="3124" actId="47"/>
          <pc:sldLayoutMkLst>
            <pc:docMk/>
            <pc:sldMasterMk cId="1337451464" sldId="2147483660"/>
            <pc:sldLayoutMk cId="834112186" sldId="2147483665"/>
          </pc:sldLayoutMkLst>
        </pc:sldLayoutChg>
        <pc:sldLayoutChg chg="del">
          <pc:chgData name="Sudarshan Chakravarthi" userId="9632d19e-631d-46a5-9e9a-d9cc496f17d0" providerId="ADAL" clId="{1544952C-371B-4B3C-9688-9B6E613B57E6}" dt="2023-02-13T16:57:40.120" v="3124" actId="47"/>
          <pc:sldLayoutMkLst>
            <pc:docMk/>
            <pc:sldMasterMk cId="1337451464" sldId="2147483660"/>
            <pc:sldLayoutMk cId="3521281687" sldId="2147483666"/>
          </pc:sldLayoutMkLst>
        </pc:sldLayoutChg>
        <pc:sldLayoutChg chg="del">
          <pc:chgData name="Sudarshan Chakravarthi" userId="9632d19e-631d-46a5-9e9a-d9cc496f17d0" providerId="ADAL" clId="{1544952C-371B-4B3C-9688-9B6E613B57E6}" dt="2023-02-13T16:57:40.120" v="3124" actId="47"/>
          <pc:sldLayoutMkLst>
            <pc:docMk/>
            <pc:sldMasterMk cId="1337451464" sldId="2147483660"/>
            <pc:sldLayoutMk cId="1877923654" sldId="2147483667"/>
          </pc:sldLayoutMkLst>
        </pc:sldLayoutChg>
        <pc:sldLayoutChg chg="del">
          <pc:chgData name="Sudarshan Chakravarthi" userId="9632d19e-631d-46a5-9e9a-d9cc496f17d0" providerId="ADAL" clId="{1544952C-371B-4B3C-9688-9B6E613B57E6}" dt="2023-02-13T16:57:40.120" v="3124" actId="47"/>
          <pc:sldLayoutMkLst>
            <pc:docMk/>
            <pc:sldMasterMk cId="1337451464" sldId="2147483660"/>
            <pc:sldLayoutMk cId="1881131869" sldId="2147483668"/>
          </pc:sldLayoutMkLst>
        </pc:sldLayoutChg>
        <pc:sldLayoutChg chg="del">
          <pc:chgData name="Sudarshan Chakravarthi" userId="9632d19e-631d-46a5-9e9a-d9cc496f17d0" providerId="ADAL" clId="{1544952C-371B-4B3C-9688-9B6E613B57E6}" dt="2023-02-13T16:57:40.120" v="3124" actId="47"/>
          <pc:sldLayoutMkLst>
            <pc:docMk/>
            <pc:sldMasterMk cId="1337451464" sldId="2147483660"/>
            <pc:sldLayoutMk cId="652652580" sldId="2147483669"/>
          </pc:sldLayoutMkLst>
        </pc:sldLayoutChg>
        <pc:sldLayoutChg chg="del">
          <pc:chgData name="Sudarshan Chakravarthi" userId="9632d19e-631d-46a5-9e9a-d9cc496f17d0" providerId="ADAL" clId="{1544952C-371B-4B3C-9688-9B6E613B57E6}" dt="2023-02-13T16:57:40.120" v="3124" actId="47"/>
          <pc:sldLayoutMkLst>
            <pc:docMk/>
            <pc:sldMasterMk cId="1337451464" sldId="2147483660"/>
            <pc:sldLayoutMk cId="3399930802" sldId="2147483670"/>
          </pc:sldLayoutMkLst>
        </pc:sldLayoutChg>
        <pc:sldLayoutChg chg="del">
          <pc:chgData name="Sudarshan Chakravarthi" userId="9632d19e-631d-46a5-9e9a-d9cc496f17d0" providerId="ADAL" clId="{1544952C-371B-4B3C-9688-9B6E613B57E6}" dt="2023-02-13T16:57:40.120" v="3124" actId="47"/>
          <pc:sldLayoutMkLst>
            <pc:docMk/>
            <pc:sldMasterMk cId="1337451464" sldId="2147483660"/>
            <pc:sldLayoutMk cId="3148241795" sldId="2147483671"/>
          </pc:sldLayoutMkLst>
        </pc:sldLayoutChg>
        <pc:sldLayoutChg chg="del">
          <pc:chgData name="Sudarshan Chakravarthi" userId="9632d19e-631d-46a5-9e9a-d9cc496f17d0" providerId="ADAL" clId="{1544952C-371B-4B3C-9688-9B6E613B57E6}" dt="2023-02-13T16:57:40.120" v="3124" actId="47"/>
          <pc:sldLayoutMkLst>
            <pc:docMk/>
            <pc:sldMasterMk cId="1337451464" sldId="2147483660"/>
            <pc:sldLayoutMk cId="2085926968" sldId="2147483672"/>
          </pc:sldLayoutMkLst>
        </pc:sldLayoutChg>
        <pc:sldLayoutChg chg="del">
          <pc:chgData name="Sudarshan Chakravarthi" userId="9632d19e-631d-46a5-9e9a-d9cc496f17d0" providerId="ADAL" clId="{1544952C-371B-4B3C-9688-9B6E613B57E6}" dt="2023-02-13T16:57:40.120" v="3124" actId="47"/>
          <pc:sldLayoutMkLst>
            <pc:docMk/>
            <pc:sldMasterMk cId="1337451464" sldId="2147483660"/>
            <pc:sldLayoutMk cId="1332874808" sldId="2147483673"/>
          </pc:sldLayoutMkLst>
        </pc:sldLayoutChg>
      </pc:sldMasterChg>
      <pc:sldMasterChg chg="del delSldLayout">
        <pc:chgData name="Sudarshan Chakravarthi" userId="9632d19e-631d-46a5-9e9a-d9cc496f17d0" providerId="ADAL" clId="{1544952C-371B-4B3C-9688-9B6E613B57E6}" dt="2021-09-29T11:13:51.951" v="1113" actId="47"/>
        <pc:sldMasterMkLst>
          <pc:docMk/>
          <pc:sldMasterMk cId="3649226614" sldId="2147483674"/>
        </pc:sldMasterMkLst>
        <pc:sldLayoutChg chg="del">
          <pc:chgData name="Sudarshan Chakravarthi" userId="9632d19e-631d-46a5-9e9a-d9cc496f17d0" providerId="ADAL" clId="{1544952C-371B-4B3C-9688-9B6E613B57E6}" dt="2021-09-29T11:13:51.951" v="1113" actId="47"/>
          <pc:sldLayoutMkLst>
            <pc:docMk/>
            <pc:sldMasterMk cId="3649226614" sldId="2147483674"/>
            <pc:sldLayoutMk cId="3481313199" sldId="2147483675"/>
          </pc:sldLayoutMkLst>
        </pc:sldLayoutChg>
        <pc:sldLayoutChg chg="del">
          <pc:chgData name="Sudarshan Chakravarthi" userId="9632d19e-631d-46a5-9e9a-d9cc496f17d0" providerId="ADAL" clId="{1544952C-371B-4B3C-9688-9B6E613B57E6}" dt="2021-09-29T11:13:51.951" v="1113" actId="47"/>
          <pc:sldLayoutMkLst>
            <pc:docMk/>
            <pc:sldMasterMk cId="3649226614" sldId="2147483674"/>
            <pc:sldLayoutMk cId="3162436612" sldId="2147483676"/>
          </pc:sldLayoutMkLst>
        </pc:sldLayoutChg>
        <pc:sldLayoutChg chg="del">
          <pc:chgData name="Sudarshan Chakravarthi" userId="9632d19e-631d-46a5-9e9a-d9cc496f17d0" providerId="ADAL" clId="{1544952C-371B-4B3C-9688-9B6E613B57E6}" dt="2021-09-29T11:13:51.951" v="1113" actId="47"/>
          <pc:sldLayoutMkLst>
            <pc:docMk/>
            <pc:sldMasterMk cId="3649226614" sldId="2147483674"/>
            <pc:sldLayoutMk cId="114601581" sldId="21474836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E50E7-2A95-4F89-98E3-7D0021B390CD}" type="datetimeFigureOut">
              <a:rPr lang="en-GB" smtClean="0"/>
              <a:t>11/07/2023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560B9-3A0E-4994-91E5-653F5B1E1D7E}" type="slidenum">
              <a:rPr lang="en-GB" smtClean="0"/>
              <a:t>‹#›</a:t>
            </a:fld>
            <a:endParaRPr lang="en-GB"/>
          </a:p>
        </p:txBody>
      </p:sp>
    </p:spTree>
    <p:extLst>
      <p:ext uri="{BB962C8B-B14F-4D97-AF65-F5344CB8AC3E}">
        <p14:creationId xmlns:p14="http://schemas.microsoft.com/office/powerpoint/2010/main" val="2564398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186B-77E7-4EF7-8C4D-F1DC8E60E1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B768CC-A03E-4F75-932F-F8D1E94B4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12C6FE-C2EC-43B1-BF5B-7AED23C94206}"/>
              </a:ext>
            </a:extLst>
          </p:cNvPr>
          <p:cNvSpPr>
            <a:spLocks noGrp="1"/>
          </p:cNvSpPr>
          <p:nvPr>
            <p:ph type="dt" sz="half" idx="10"/>
          </p:nvPr>
        </p:nvSpPr>
        <p:spPr/>
        <p:txBody>
          <a:bodyPr/>
          <a:lstStyle/>
          <a:p>
            <a:fld id="{ADDC9AA6-E8EC-44FB-BAB6-325A148A728A}" type="datetime1">
              <a:rPr lang="en-GB" smtClean="0"/>
              <a:t>11/07/2023</a:t>
            </a:fld>
            <a:endParaRPr lang="en-GB"/>
          </a:p>
        </p:txBody>
      </p:sp>
      <p:sp>
        <p:nvSpPr>
          <p:cNvPr id="5" name="Footer Placeholder 4">
            <a:extLst>
              <a:ext uri="{FF2B5EF4-FFF2-40B4-BE49-F238E27FC236}">
                <a16:creationId xmlns:a16="http://schemas.microsoft.com/office/drawing/2014/main" id="{D2C6942D-D5B9-454D-9C63-FC8FA54CA2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98386E-C2EB-4BA8-B266-3939A6AF8A79}"/>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41407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966E-33E3-4E25-B23B-9C4AC6437B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B44DCE-43C7-4694-8559-66935B9163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8C0C99-3931-434C-853D-F2C0EA6933EA}"/>
              </a:ext>
            </a:extLst>
          </p:cNvPr>
          <p:cNvSpPr>
            <a:spLocks noGrp="1"/>
          </p:cNvSpPr>
          <p:nvPr>
            <p:ph type="dt" sz="half" idx="10"/>
          </p:nvPr>
        </p:nvSpPr>
        <p:spPr/>
        <p:txBody>
          <a:bodyPr/>
          <a:lstStyle/>
          <a:p>
            <a:fld id="{AF24B718-A488-4F19-81DF-6F45D5D4E37C}" type="datetime1">
              <a:rPr lang="en-GB" smtClean="0"/>
              <a:t>11/07/2023</a:t>
            </a:fld>
            <a:endParaRPr lang="en-GB"/>
          </a:p>
        </p:txBody>
      </p:sp>
      <p:sp>
        <p:nvSpPr>
          <p:cNvPr id="5" name="Footer Placeholder 4">
            <a:extLst>
              <a:ext uri="{FF2B5EF4-FFF2-40B4-BE49-F238E27FC236}">
                <a16:creationId xmlns:a16="http://schemas.microsoft.com/office/drawing/2014/main" id="{8D80B7F9-735F-4226-BD32-B401BEFC03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C7B18-DD11-4EBD-B3E8-0B410533E7C0}"/>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74213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189459-9E7B-47B7-9F81-A5E68AB8D0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6DD3F1-6A41-4945-800A-151E9E5B75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90B51-85FC-4256-BEC2-957EFD62BEC6}"/>
              </a:ext>
            </a:extLst>
          </p:cNvPr>
          <p:cNvSpPr>
            <a:spLocks noGrp="1"/>
          </p:cNvSpPr>
          <p:nvPr>
            <p:ph type="dt" sz="half" idx="10"/>
          </p:nvPr>
        </p:nvSpPr>
        <p:spPr/>
        <p:txBody>
          <a:bodyPr/>
          <a:lstStyle/>
          <a:p>
            <a:fld id="{FAD57149-0F08-4688-BF01-9FFA733E280E}" type="datetime1">
              <a:rPr lang="en-GB" smtClean="0"/>
              <a:t>11/07/2023</a:t>
            </a:fld>
            <a:endParaRPr lang="en-GB"/>
          </a:p>
        </p:txBody>
      </p:sp>
      <p:sp>
        <p:nvSpPr>
          <p:cNvPr id="5" name="Footer Placeholder 4">
            <a:extLst>
              <a:ext uri="{FF2B5EF4-FFF2-40B4-BE49-F238E27FC236}">
                <a16:creationId xmlns:a16="http://schemas.microsoft.com/office/drawing/2014/main" id="{B44A80B3-BA86-4FA7-B1B5-CF2DBB68BD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19E848-9CA4-4107-BA61-794511E067D5}"/>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587964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78E1-BD64-4D02-872E-13D2F41A8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8639BB-B7B7-4E1A-BA64-64C73C63C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2CFBEF-B580-4B1A-9402-F9DEB948D4EE}"/>
              </a:ext>
            </a:extLst>
          </p:cNvPr>
          <p:cNvSpPr>
            <a:spLocks noGrp="1"/>
          </p:cNvSpPr>
          <p:nvPr>
            <p:ph type="dt" sz="half" idx="10"/>
          </p:nvPr>
        </p:nvSpPr>
        <p:spPr/>
        <p:txBody>
          <a:bodyPr/>
          <a:lstStyle/>
          <a:p>
            <a:fld id="{1DC3E48E-2DF6-4EEA-AD23-8D2F7B8C6FFC}" type="datetime1">
              <a:rPr lang="en-GB" smtClean="0"/>
              <a:t>11/07/2023</a:t>
            </a:fld>
            <a:endParaRPr lang="en-GB"/>
          </a:p>
        </p:txBody>
      </p:sp>
      <p:sp>
        <p:nvSpPr>
          <p:cNvPr id="5" name="Footer Placeholder 4">
            <a:extLst>
              <a:ext uri="{FF2B5EF4-FFF2-40B4-BE49-F238E27FC236}">
                <a16:creationId xmlns:a16="http://schemas.microsoft.com/office/drawing/2014/main" id="{335C7C43-F65F-4F5E-AA41-10AE021781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BEC41F-45A9-4F5D-81A3-B706BF85D7B6}"/>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04514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364F-67B8-4D12-84DC-0B3CEA0BC6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C16CF8-0890-4471-BBA0-DF92B2A6CD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EDE0A1-11CD-4AF7-9F6A-234F44D81526}"/>
              </a:ext>
            </a:extLst>
          </p:cNvPr>
          <p:cNvSpPr>
            <a:spLocks noGrp="1"/>
          </p:cNvSpPr>
          <p:nvPr>
            <p:ph type="dt" sz="half" idx="10"/>
          </p:nvPr>
        </p:nvSpPr>
        <p:spPr/>
        <p:txBody>
          <a:bodyPr/>
          <a:lstStyle/>
          <a:p>
            <a:fld id="{D4DE1C70-34E7-4A8D-98DA-6B1F750968A8}" type="datetime1">
              <a:rPr lang="en-GB" smtClean="0"/>
              <a:t>11/07/2023</a:t>
            </a:fld>
            <a:endParaRPr lang="en-GB"/>
          </a:p>
        </p:txBody>
      </p:sp>
      <p:sp>
        <p:nvSpPr>
          <p:cNvPr id="5" name="Footer Placeholder 4">
            <a:extLst>
              <a:ext uri="{FF2B5EF4-FFF2-40B4-BE49-F238E27FC236}">
                <a16:creationId xmlns:a16="http://schemas.microsoft.com/office/drawing/2014/main" id="{B51DCF7B-40DF-4612-9EA9-8EEBFC761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6AE6BF-B5C9-486E-9601-D45776224D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362732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1C08-65A7-4C69-90A3-8F2948BEC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3E2C82-E78F-4D3D-8FFF-9F9E14656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E3F75D-9D11-415F-B564-05704D14C97C}"/>
              </a:ext>
            </a:extLst>
          </p:cNvPr>
          <p:cNvSpPr>
            <a:spLocks noGrp="1"/>
          </p:cNvSpPr>
          <p:nvPr>
            <p:ph type="dt" sz="half" idx="10"/>
          </p:nvPr>
        </p:nvSpPr>
        <p:spPr/>
        <p:txBody>
          <a:bodyPr/>
          <a:lstStyle/>
          <a:p>
            <a:fld id="{6D09E652-6F17-412A-953B-D3F725D6A1E4}" type="datetime1">
              <a:rPr lang="en-GB" smtClean="0"/>
              <a:t>11/07/2023</a:t>
            </a:fld>
            <a:endParaRPr lang="en-GB"/>
          </a:p>
        </p:txBody>
      </p:sp>
      <p:sp>
        <p:nvSpPr>
          <p:cNvPr id="5" name="Footer Placeholder 4">
            <a:extLst>
              <a:ext uri="{FF2B5EF4-FFF2-40B4-BE49-F238E27FC236}">
                <a16:creationId xmlns:a16="http://schemas.microsoft.com/office/drawing/2014/main" id="{EB551F54-1715-4F6F-9A0A-2F24C48B7F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4F593-FA2A-4281-BCF0-D4D57FBE4DD9}"/>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155139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2C87-1185-42CB-8E93-7C187E7C93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88ECAC-B632-477E-94C7-66AEF168A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3213E3-BD8D-4CC2-9A92-7B7A556271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3A0EAC-1828-421E-9D6A-46AA63662943}"/>
              </a:ext>
            </a:extLst>
          </p:cNvPr>
          <p:cNvSpPr>
            <a:spLocks noGrp="1"/>
          </p:cNvSpPr>
          <p:nvPr>
            <p:ph type="dt" sz="half" idx="10"/>
          </p:nvPr>
        </p:nvSpPr>
        <p:spPr/>
        <p:txBody>
          <a:bodyPr/>
          <a:lstStyle/>
          <a:p>
            <a:fld id="{87EB8C15-8D42-40F2-90BB-F321ED796121}" type="datetime1">
              <a:rPr lang="en-GB" smtClean="0"/>
              <a:t>11/07/2023</a:t>
            </a:fld>
            <a:endParaRPr lang="en-GB"/>
          </a:p>
        </p:txBody>
      </p:sp>
      <p:sp>
        <p:nvSpPr>
          <p:cNvPr id="6" name="Footer Placeholder 5">
            <a:extLst>
              <a:ext uri="{FF2B5EF4-FFF2-40B4-BE49-F238E27FC236}">
                <a16:creationId xmlns:a16="http://schemas.microsoft.com/office/drawing/2014/main" id="{A5488414-DE33-48EF-ABE0-845D03F955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1D3D64-A330-42FE-B449-55314ECFD6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515906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6C22-1F0E-4A65-88BA-EE5058E828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F006FB-8B87-4C31-A706-401E64C72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4B784A-6221-4735-BEEA-82A4073A3B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97BEBD-C4D3-4091-B852-551F33866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88BF9-30C5-48C6-A99F-F41093879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9B859E-5BE6-4BBA-8103-99B1C232ED80}"/>
              </a:ext>
            </a:extLst>
          </p:cNvPr>
          <p:cNvSpPr>
            <a:spLocks noGrp="1"/>
          </p:cNvSpPr>
          <p:nvPr>
            <p:ph type="dt" sz="half" idx="10"/>
          </p:nvPr>
        </p:nvSpPr>
        <p:spPr/>
        <p:txBody>
          <a:bodyPr/>
          <a:lstStyle/>
          <a:p>
            <a:fld id="{9B1C725E-2A3D-4C81-BFB5-5E64859E51F6}" type="datetime1">
              <a:rPr lang="en-GB" smtClean="0"/>
              <a:t>11/07/2023</a:t>
            </a:fld>
            <a:endParaRPr lang="en-GB"/>
          </a:p>
        </p:txBody>
      </p:sp>
      <p:sp>
        <p:nvSpPr>
          <p:cNvPr id="8" name="Footer Placeholder 7">
            <a:extLst>
              <a:ext uri="{FF2B5EF4-FFF2-40B4-BE49-F238E27FC236}">
                <a16:creationId xmlns:a16="http://schemas.microsoft.com/office/drawing/2014/main" id="{8C9CB5BE-6779-44F5-9068-95EC34A871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091A1D-59DC-40CE-85C5-BEF0BD9E7F4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33204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2F4D-85FB-46B4-931B-DBDEBA1C03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4726AB-2D9E-4D9E-8A65-9180AF18B8F0}"/>
              </a:ext>
            </a:extLst>
          </p:cNvPr>
          <p:cNvSpPr>
            <a:spLocks noGrp="1"/>
          </p:cNvSpPr>
          <p:nvPr>
            <p:ph type="dt" sz="half" idx="10"/>
          </p:nvPr>
        </p:nvSpPr>
        <p:spPr/>
        <p:txBody>
          <a:bodyPr/>
          <a:lstStyle/>
          <a:p>
            <a:fld id="{C682D0B3-A35C-4946-86AB-FDC56E3F3F02}" type="datetime1">
              <a:rPr lang="en-GB" smtClean="0"/>
              <a:t>11/07/2023</a:t>
            </a:fld>
            <a:endParaRPr lang="en-GB"/>
          </a:p>
        </p:txBody>
      </p:sp>
      <p:sp>
        <p:nvSpPr>
          <p:cNvPr id="4" name="Footer Placeholder 3">
            <a:extLst>
              <a:ext uri="{FF2B5EF4-FFF2-40B4-BE49-F238E27FC236}">
                <a16:creationId xmlns:a16="http://schemas.microsoft.com/office/drawing/2014/main" id="{0E03FD1E-D9F3-4322-A96A-AE2ACBD23C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3CB34B-09CF-47BA-BB93-A96524F8FE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326570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0AF9B-F37F-41C1-87F2-30E360659731}"/>
              </a:ext>
            </a:extLst>
          </p:cNvPr>
          <p:cNvSpPr>
            <a:spLocks noGrp="1"/>
          </p:cNvSpPr>
          <p:nvPr>
            <p:ph type="dt" sz="half" idx="10"/>
          </p:nvPr>
        </p:nvSpPr>
        <p:spPr/>
        <p:txBody>
          <a:bodyPr/>
          <a:lstStyle/>
          <a:p>
            <a:fld id="{DFFA46EC-D239-4026-AB33-6781825DB9A6}" type="datetime1">
              <a:rPr lang="en-GB" smtClean="0"/>
              <a:t>11/07/2023</a:t>
            </a:fld>
            <a:endParaRPr lang="en-GB"/>
          </a:p>
        </p:txBody>
      </p:sp>
      <p:sp>
        <p:nvSpPr>
          <p:cNvPr id="3" name="Footer Placeholder 2">
            <a:extLst>
              <a:ext uri="{FF2B5EF4-FFF2-40B4-BE49-F238E27FC236}">
                <a16:creationId xmlns:a16="http://schemas.microsoft.com/office/drawing/2014/main" id="{E2DB2F08-DBF8-4AC5-A48F-64580C42FB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74512A-924B-4128-92C4-E78ED4F5D167}"/>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819563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5D20-B717-4F12-B603-402C01231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A73B36-41F7-44D4-BC2D-4F4A61963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0723CE-CB82-4319-91E1-C97EFE3DE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0F989-D1AA-4B31-A159-19512ADB0F3A}"/>
              </a:ext>
            </a:extLst>
          </p:cNvPr>
          <p:cNvSpPr>
            <a:spLocks noGrp="1"/>
          </p:cNvSpPr>
          <p:nvPr>
            <p:ph type="dt" sz="half" idx="10"/>
          </p:nvPr>
        </p:nvSpPr>
        <p:spPr/>
        <p:txBody>
          <a:bodyPr/>
          <a:lstStyle/>
          <a:p>
            <a:fld id="{B9358DEB-0B33-4325-AAD2-93CCE233016F}" type="datetime1">
              <a:rPr lang="en-GB" smtClean="0"/>
              <a:t>11/07/2023</a:t>
            </a:fld>
            <a:endParaRPr lang="en-GB"/>
          </a:p>
        </p:txBody>
      </p:sp>
      <p:sp>
        <p:nvSpPr>
          <p:cNvPr id="6" name="Footer Placeholder 5">
            <a:extLst>
              <a:ext uri="{FF2B5EF4-FFF2-40B4-BE49-F238E27FC236}">
                <a16:creationId xmlns:a16="http://schemas.microsoft.com/office/drawing/2014/main" id="{51D62B80-11CE-457B-9F0F-668D385961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C56147-73CB-4165-BD4C-7BD61E4498FE}"/>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71617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4779-D3BA-4AE8-820F-50F2BE7508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1958C5-F6D5-42AF-BE73-2F411B0149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350DB-9FE3-4DBF-B053-49A9B9CAB860}"/>
              </a:ext>
            </a:extLst>
          </p:cNvPr>
          <p:cNvSpPr>
            <a:spLocks noGrp="1"/>
          </p:cNvSpPr>
          <p:nvPr>
            <p:ph type="dt" sz="half" idx="10"/>
          </p:nvPr>
        </p:nvSpPr>
        <p:spPr/>
        <p:txBody>
          <a:bodyPr/>
          <a:lstStyle/>
          <a:p>
            <a:fld id="{D437FF95-BF9A-480C-9739-15C3D92B17E3}" type="datetime1">
              <a:rPr lang="en-GB" smtClean="0"/>
              <a:t>11/07/2023</a:t>
            </a:fld>
            <a:endParaRPr lang="en-GB"/>
          </a:p>
        </p:txBody>
      </p:sp>
      <p:sp>
        <p:nvSpPr>
          <p:cNvPr id="5" name="Footer Placeholder 4">
            <a:extLst>
              <a:ext uri="{FF2B5EF4-FFF2-40B4-BE49-F238E27FC236}">
                <a16:creationId xmlns:a16="http://schemas.microsoft.com/office/drawing/2014/main" id="{DAB12B61-E970-4F41-956A-263291A2C5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A997FC-AC2C-48EE-85EA-65C58AB28025}"/>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97697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379D-8372-4AC9-BCF4-AA469AD6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DE7A35-0BA4-408E-A4C2-DBADB1FC9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C724F4-7688-4D83-85F5-0DEA63C1B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09FCE-6E19-44A6-9001-FB344E81308E}"/>
              </a:ext>
            </a:extLst>
          </p:cNvPr>
          <p:cNvSpPr>
            <a:spLocks noGrp="1"/>
          </p:cNvSpPr>
          <p:nvPr>
            <p:ph type="dt" sz="half" idx="10"/>
          </p:nvPr>
        </p:nvSpPr>
        <p:spPr/>
        <p:txBody>
          <a:bodyPr/>
          <a:lstStyle/>
          <a:p>
            <a:fld id="{34CBDC91-4850-4898-8B67-CF60FB04EDD1}" type="datetime1">
              <a:rPr lang="en-GB" smtClean="0"/>
              <a:t>11/07/2023</a:t>
            </a:fld>
            <a:endParaRPr lang="en-GB"/>
          </a:p>
        </p:txBody>
      </p:sp>
      <p:sp>
        <p:nvSpPr>
          <p:cNvPr id="6" name="Footer Placeholder 5">
            <a:extLst>
              <a:ext uri="{FF2B5EF4-FFF2-40B4-BE49-F238E27FC236}">
                <a16:creationId xmlns:a16="http://schemas.microsoft.com/office/drawing/2014/main" id="{C449DFF6-D42C-42A3-BFBB-C821D1C9C5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98F604-83CC-4EFA-848F-6BA024CD12D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470669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0363-ABD3-4D04-AE10-82A9A1FA49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C36DC-90A7-4079-9A75-9FE7EF51B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911502-D3A2-4E24-81F3-E2DDA0C6A285}"/>
              </a:ext>
            </a:extLst>
          </p:cNvPr>
          <p:cNvSpPr>
            <a:spLocks noGrp="1"/>
          </p:cNvSpPr>
          <p:nvPr>
            <p:ph type="dt" sz="half" idx="10"/>
          </p:nvPr>
        </p:nvSpPr>
        <p:spPr/>
        <p:txBody>
          <a:bodyPr/>
          <a:lstStyle/>
          <a:p>
            <a:fld id="{2BC161C9-4B06-4FF1-B690-493545F3E3B1}" type="datetime1">
              <a:rPr lang="en-GB" smtClean="0"/>
              <a:t>11/07/2023</a:t>
            </a:fld>
            <a:endParaRPr lang="en-GB"/>
          </a:p>
        </p:txBody>
      </p:sp>
      <p:sp>
        <p:nvSpPr>
          <p:cNvPr id="5" name="Footer Placeholder 4">
            <a:extLst>
              <a:ext uri="{FF2B5EF4-FFF2-40B4-BE49-F238E27FC236}">
                <a16:creationId xmlns:a16="http://schemas.microsoft.com/office/drawing/2014/main" id="{AD8EF5E4-9F08-4890-BDA5-F4D22D96D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28FB1-D854-489F-9E6A-00726FFDA9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95004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731D4-176C-4990-BF36-0B4F1CD96E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A038E3-A86E-4F7E-BD1D-9007D5B70E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6DCE8-C757-4733-9DAD-3678836AFD93}"/>
              </a:ext>
            </a:extLst>
          </p:cNvPr>
          <p:cNvSpPr>
            <a:spLocks noGrp="1"/>
          </p:cNvSpPr>
          <p:nvPr>
            <p:ph type="dt" sz="half" idx="10"/>
          </p:nvPr>
        </p:nvSpPr>
        <p:spPr/>
        <p:txBody>
          <a:bodyPr/>
          <a:lstStyle/>
          <a:p>
            <a:fld id="{1227B61F-5CE4-4014-8408-D9D5A5C8A4CC}" type="datetime1">
              <a:rPr lang="en-GB" smtClean="0"/>
              <a:t>11/07/2023</a:t>
            </a:fld>
            <a:endParaRPr lang="en-GB"/>
          </a:p>
        </p:txBody>
      </p:sp>
      <p:sp>
        <p:nvSpPr>
          <p:cNvPr id="5" name="Footer Placeholder 4">
            <a:extLst>
              <a:ext uri="{FF2B5EF4-FFF2-40B4-BE49-F238E27FC236}">
                <a16:creationId xmlns:a16="http://schemas.microsoft.com/office/drawing/2014/main" id="{5D7AB865-8B90-4411-9392-F13821845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478F2-F877-4BC8-B520-1EA40C5A29ED}"/>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578215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093187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359283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965826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171755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909528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703058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32597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EF0F-E2F0-433C-A3D3-F1F631806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F9BE6C5-966F-432E-AD76-C502D40062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2F918F-13B3-4338-A318-FCF8CA5DCDF6}"/>
              </a:ext>
            </a:extLst>
          </p:cNvPr>
          <p:cNvSpPr>
            <a:spLocks noGrp="1"/>
          </p:cNvSpPr>
          <p:nvPr>
            <p:ph type="dt" sz="half" idx="10"/>
          </p:nvPr>
        </p:nvSpPr>
        <p:spPr/>
        <p:txBody>
          <a:bodyPr/>
          <a:lstStyle/>
          <a:p>
            <a:fld id="{6FC8FC1A-4E3E-48E4-BB53-5D2B6F153D87}" type="datetime1">
              <a:rPr lang="en-GB" smtClean="0"/>
              <a:t>11/07/2023</a:t>
            </a:fld>
            <a:endParaRPr lang="en-GB"/>
          </a:p>
        </p:txBody>
      </p:sp>
      <p:sp>
        <p:nvSpPr>
          <p:cNvPr id="5" name="Footer Placeholder 4">
            <a:extLst>
              <a:ext uri="{FF2B5EF4-FFF2-40B4-BE49-F238E27FC236}">
                <a16:creationId xmlns:a16="http://schemas.microsoft.com/office/drawing/2014/main" id="{C1C00965-96E1-4CF6-A756-2FDB775313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D09BE2-E6C1-4C3B-9730-98114B9AF931}"/>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4192820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811322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486277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23404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76320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11/07/2023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18342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429548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21337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107545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162311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22697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BB94-ABCB-4FFB-856D-19D350D3F9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358E1A-8978-426C-BD4B-768D6EF202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D564CB-CE6E-40F4-9CAA-A07A9C607A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42F36C-9A65-42BA-95C8-C34DD4D5C293}"/>
              </a:ext>
            </a:extLst>
          </p:cNvPr>
          <p:cNvSpPr>
            <a:spLocks noGrp="1"/>
          </p:cNvSpPr>
          <p:nvPr>
            <p:ph type="dt" sz="half" idx="10"/>
          </p:nvPr>
        </p:nvSpPr>
        <p:spPr/>
        <p:txBody>
          <a:bodyPr/>
          <a:lstStyle/>
          <a:p>
            <a:fld id="{0DE3EF23-6061-4E46-ABC2-FB4429EEED81}" type="datetime1">
              <a:rPr lang="en-GB" smtClean="0"/>
              <a:t>11/07/2023</a:t>
            </a:fld>
            <a:endParaRPr lang="en-GB"/>
          </a:p>
        </p:txBody>
      </p:sp>
      <p:sp>
        <p:nvSpPr>
          <p:cNvPr id="6" name="Footer Placeholder 5">
            <a:extLst>
              <a:ext uri="{FF2B5EF4-FFF2-40B4-BE49-F238E27FC236}">
                <a16:creationId xmlns:a16="http://schemas.microsoft.com/office/drawing/2014/main" id="{C0BBC189-6DE5-49B8-8D33-9E0581E72D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793B83-3816-40C9-813E-9F2C473AD4E3}"/>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4198282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042000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5022379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9068110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7084001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82031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88558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69F7-6622-445F-8531-C3A77910C7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C9423E-2A59-425F-BE96-AA36A77ED3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E1C7A-FFC1-48C1-9AA1-4BD831D207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B5C59F-17E8-411B-AAA0-ABE56F4796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F51F38-B277-4652-A158-96C40FEBBE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B6983D-FD4D-496C-82B1-ABD79A536FD0}"/>
              </a:ext>
            </a:extLst>
          </p:cNvPr>
          <p:cNvSpPr>
            <a:spLocks noGrp="1"/>
          </p:cNvSpPr>
          <p:nvPr>
            <p:ph type="dt" sz="half" idx="10"/>
          </p:nvPr>
        </p:nvSpPr>
        <p:spPr/>
        <p:txBody>
          <a:bodyPr/>
          <a:lstStyle/>
          <a:p>
            <a:fld id="{401E2A6A-3A23-4FCE-A830-7761D5F43EB5}" type="datetime1">
              <a:rPr lang="en-GB" smtClean="0"/>
              <a:t>11/07/2023</a:t>
            </a:fld>
            <a:endParaRPr lang="en-GB"/>
          </a:p>
        </p:txBody>
      </p:sp>
      <p:sp>
        <p:nvSpPr>
          <p:cNvPr id="8" name="Footer Placeholder 7">
            <a:extLst>
              <a:ext uri="{FF2B5EF4-FFF2-40B4-BE49-F238E27FC236}">
                <a16:creationId xmlns:a16="http://schemas.microsoft.com/office/drawing/2014/main" id="{4C37676C-4150-47B9-A0F7-409EAF4187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E9B756E-D3B5-409C-8868-959518CACD22}"/>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157428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62FB-40EB-4082-A4A7-486D4F7570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9DC546-77D7-4E7B-B131-2D1FDE175411}"/>
              </a:ext>
            </a:extLst>
          </p:cNvPr>
          <p:cNvSpPr>
            <a:spLocks noGrp="1"/>
          </p:cNvSpPr>
          <p:nvPr>
            <p:ph type="dt" sz="half" idx="10"/>
          </p:nvPr>
        </p:nvSpPr>
        <p:spPr/>
        <p:txBody>
          <a:bodyPr/>
          <a:lstStyle/>
          <a:p>
            <a:fld id="{053E6874-D895-42C6-9E72-46BACEFFFA13}" type="datetime1">
              <a:rPr lang="en-GB" smtClean="0"/>
              <a:t>11/07/2023</a:t>
            </a:fld>
            <a:endParaRPr lang="en-GB"/>
          </a:p>
        </p:txBody>
      </p:sp>
      <p:sp>
        <p:nvSpPr>
          <p:cNvPr id="4" name="Footer Placeholder 3">
            <a:extLst>
              <a:ext uri="{FF2B5EF4-FFF2-40B4-BE49-F238E27FC236}">
                <a16:creationId xmlns:a16="http://schemas.microsoft.com/office/drawing/2014/main" id="{6DB07B3D-4076-4B56-AFC7-3691B821E8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386D9E-D73B-4368-AF46-9F4A3E3C02AD}"/>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25238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77801-35F3-4002-8A40-1F303ACBB8C4}"/>
              </a:ext>
            </a:extLst>
          </p:cNvPr>
          <p:cNvSpPr>
            <a:spLocks noGrp="1"/>
          </p:cNvSpPr>
          <p:nvPr>
            <p:ph type="dt" sz="half" idx="10"/>
          </p:nvPr>
        </p:nvSpPr>
        <p:spPr/>
        <p:txBody>
          <a:bodyPr/>
          <a:lstStyle/>
          <a:p>
            <a:fld id="{5C32EF15-D390-4B14-B619-7A18C95567AC}" type="datetime1">
              <a:rPr lang="en-GB" smtClean="0"/>
              <a:t>11/07/2023</a:t>
            </a:fld>
            <a:endParaRPr lang="en-GB"/>
          </a:p>
        </p:txBody>
      </p:sp>
      <p:sp>
        <p:nvSpPr>
          <p:cNvPr id="3" name="Footer Placeholder 2">
            <a:extLst>
              <a:ext uri="{FF2B5EF4-FFF2-40B4-BE49-F238E27FC236}">
                <a16:creationId xmlns:a16="http://schemas.microsoft.com/office/drawing/2014/main" id="{6DDD6183-7712-4C25-A05C-C07A1DEE83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337D5C-E5D9-4E2B-A507-752586FABD98}"/>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16240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9689-FAA1-45B0-B956-B6C6C5C38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443611-2C62-4133-81DE-534262733C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B2B68F3-A6C0-4BF1-97DC-FE4FDF3AA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4D6664-A2D3-4D79-B33A-AC413728D55F}"/>
              </a:ext>
            </a:extLst>
          </p:cNvPr>
          <p:cNvSpPr>
            <a:spLocks noGrp="1"/>
          </p:cNvSpPr>
          <p:nvPr>
            <p:ph type="dt" sz="half" idx="10"/>
          </p:nvPr>
        </p:nvSpPr>
        <p:spPr/>
        <p:txBody>
          <a:bodyPr/>
          <a:lstStyle/>
          <a:p>
            <a:fld id="{7D194170-0BD7-46E0-9FD0-8B9CE7B226AB}" type="datetime1">
              <a:rPr lang="en-GB" smtClean="0"/>
              <a:t>11/07/2023</a:t>
            </a:fld>
            <a:endParaRPr lang="en-GB"/>
          </a:p>
        </p:txBody>
      </p:sp>
      <p:sp>
        <p:nvSpPr>
          <p:cNvPr id="6" name="Footer Placeholder 5">
            <a:extLst>
              <a:ext uri="{FF2B5EF4-FFF2-40B4-BE49-F238E27FC236}">
                <a16:creationId xmlns:a16="http://schemas.microsoft.com/office/drawing/2014/main" id="{7E795C52-D48E-47D5-ABFD-1BB6A3D3E0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E699B5-E0B1-43FF-9D2D-CC5AD9639BAF}"/>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109442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FA177-5BED-4521-BB58-0A5611FEBD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110A51-AD20-4C25-9535-26E00956D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4D1B05-E246-4401-A52D-828D29CC2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1450C-8CA9-467C-BD61-A59C1AF99979}"/>
              </a:ext>
            </a:extLst>
          </p:cNvPr>
          <p:cNvSpPr>
            <a:spLocks noGrp="1"/>
          </p:cNvSpPr>
          <p:nvPr>
            <p:ph type="dt" sz="half" idx="10"/>
          </p:nvPr>
        </p:nvSpPr>
        <p:spPr/>
        <p:txBody>
          <a:bodyPr/>
          <a:lstStyle/>
          <a:p>
            <a:fld id="{FF45E0CC-1933-4A0A-9BE7-C95584C47B32}" type="datetime1">
              <a:rPr lang="en-GB" smtClean="0"/>
              <a:t>11/07/2023</a:t>
            </a:fld>
            <a:endParaRPr lang="en-GB"/>
          </a:p>
        </p:txBody>
      </p:sp>
      <p:sp>
        <p:nvSpPr>
          <p:cNvPr id="6" name="Footer Placeholder 5">
            <a:extLst>
              <a:ext uri="{FF2B5EF4-FFF2-40B4-BE49-F238E27FC236}">
                <a16:creationId xmlns:a16="http://schemas.microsoft.com/office/drawing/2014/main" id="{85598150-2CB7-48D9-A950-78C3C324AB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EEFB08-28CA-475E-9038-16EDCB375A49}"/>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198560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3FCC7-E533-4C69-BB43-621CB9F457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E52FD9-678B-4BD2-8142-D28E4F65A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7A42CD-504F-442D-B2DD-A982C018E7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C3419-1519-4556-B7D2-E2B29FE8AE7F}" type="datetime1">
              <a:rPr lang="en-GB" smtClean="0"/>
              <a:t>11/07/2023</a:t>
            </a:fld>
            <a:endParaRPr lang="en-GB"/>
          </a:p>
        </p:txBody>
      </p:sp>
      <p:sp>
        <p:nvSpPr>
          <p:cNvPr id="5" name="Footer Placeholder 4">
            <a:extLst>
              <a:ext uri="{FF2B5EF4-FFF2-40B4-BE49-F238E27FC236}">
                <a16:creationId xmlns:a16="http://schemas.microsoft.com/office/drawing/2014/main" id="{FADAD8ED-78AD-4C80-9525-EBE76C3A3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C488BBA-52B7-4C0D-A91F-62ECF6A677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7E87E-3857-42C6-85ED-50731A1EDBB4}" type="slidenum">
              <a:rPr lang="en-GB" smtClean="0"/>
              <a:t>‹#›</a:t>
            </a:fld>
            <a:endParaRPr lang="en-GB"/>
          </a:p>
        </p:txBody>
      </p:sp>
    </p:spTree>
    <p:extLst>
      <p:ext uri="{BB962C8B-B14F-4D97-AF65-F5344CB8AC3E}">
        <p14:creationId xmlns:p14="http://schemas.microsoft.com/office/powerpoint/2010/main" val="1352097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257CC-3B9E-4E60-B549-D0CB55867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94BB0B-E5BD-4343-87DC-B1E9A25B5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D521B3-C091-4900-AB89-A3D63EE09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F4BB0-F75A-4876-8E0C-E18B9937F52F}" type="datetime1">
              <a:rPr lang="en-GB" smtClean="0"/>
              <a:t>11/07/2023</a:t>
            </a:fld>
            <a:endParaRPr lang="en-GB"/>
          </a:p>
        </p:txBody>
      </p:sp>
      <p:sp>
        <p:nvSpPr>
          <p:cNvPr id="5" name="Footer Placeholder 4">
            <a:extLst>
              <a:ext uri="{FF2B5EF4-FFF2-40B4-BE49-F238E27FC236}">
                <a16:creationId xmlns:a16="http://schemas.microsoft.com/office/drawing/2014/main" id="{8CC9C249-B0EE-4651-924D-58F2CEE39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DE6DA9-8B30-418D-894F-4331A4A27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774F7-2AC7-4568-9CC0-300334475E45}" type="slidenum">
              <a:rPr lang="en-GB" smtClean="0"/>
              <a:t>‹#›</a:t>
            </a:fld>
            <a:endParaRPr lang="en-GB"/>
          </a:p>
        </p:txBody>
      </p:sp>
    </p:spTree>
    <p:extLst>
      <p:ext uri="{BB962C8B-B14F-4D97-AF65-F5344CB8AC3E}">
        <p14:creationId xmlns:p14="http://schemas.microsoft.com/office/powerpoint/2010/main" val="35653310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400656146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212136850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4.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257944" y="3418702"/>
            <a:ext cx="5468645" cy="230832"/>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solidFill>
                <a:effectLst/>
                <a:uLnTx/>
                <a:uFillTx/>
                <a:latin typeface="Roboto" panose="02000000000000000000" pitchFamily="2" charset="0"/>
                <a:ea typeface="+mn-ea"/>
                <a:cs typeface="+mn-cs"/>
              </a:rPr>
              <a:t>Know your audiences and manage them to deliver corporate objectives</a:t>
            </a:r>
            <a:endParaRPr kumimoji="0" lang="en-GB" sz="900" b="0" i="0" u="none" strike="noStrike" kern="1200" cap="none" spc="0" normalizeH="0" baseline="0" noProof="0" dirty="0">
              <a:ln>
                <a:noFill/>
              </a:ln>
              <a:solidFill>
                <a:schemeClr val="bg1"/>
              </a:solidFill>
              <a:effectLst/>
              <a:uLnTx/>
              <a:uFillTx/>
              <a:latin typeface="Lato Light" panose="020F0502020204030203"/>
              <a:ea typeface="+mn-ea"/>
              <a:cs typeface="+mn-cs"/>
            </a:endParaRP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Stakeholder Analysis</a:t>
            </a:r>
            <a:endParaRPr kumimoji="0" lang="en-US" sz="32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2" name="Picture 1">
            <a:extLst>
              <a:ext uri="{FF2B5EF4-FFF2-40B4-BE49-F238E27FC236}">
                <a16:creationId xmlns:a16="http://schemas.microsoft.com/office/drawing/2014/main" id="{3019F202-93FB-B7E8-E8C3-4B20B68EF37B}"/>
              </a:ext>
            </a:extLst>
          </p:cNvPr>
          <p:cNvPicPr>
            <a:picLocks noChangeAspect="1"/>
          </p:cNvPicPr>
          <p:nvPr/>
        </p:nvPicPr>
        <p:blipFill rotWithShape="1">
          <a:blip r:embed="rId3"/>
          <a:srcRect l="45874" t="37800" r="12330" b="28026"/>
          <a:stretch/>
        </p:blipFill>
        <p:spPr>
          <a:xfrm>
            <a:off x="7331663" y="2858259"/>
            <a:ext cx="3915053" cy="1800651"/>
          </a:xfrm>
          <a:prstGeom prst="rect">
            <a:avLst/>
          </a:prstGeom>
        </p:spPr>
      </p:pic>
      <p:grpSp>
        <p:nvGrpSpPr>
          <p:cNvPr id="4" name="Group 3">
            <a:extLst>
              <a:ext uri="{FF2B5EF4-FFF2-40B4-BE49-F238E27FC236}">
                <a16:creationId xmlns:a16="http://schemas.microsoft.com/office/drawing/2014/main" id="{32ADA822-1F57-595B-3FE8-BEE52E74FCA4}"/>
              </a:ext>
            </a:extLst>
          </p:cNvPr>
          <p:cNvGrpSpPr/>
          <p:nvPr/>
        </p:nvGrpSpPr>
        <p:grpSpPr>
          <a:xfrm>
            <a:off x="5239797" y="4096166"/>
            <a:ext cx="1055370" cy="1055370"/>
            <a:chOff x="7108613" y="4124330"/>
            <a:chExt cx="1055370" cy="1055370"/>
          </a:xfrm>
        </p:grpSpPr>
        <p:sp>
          <p:nvSpPr>
            <p:cNvPr id="5" name="Oval 4">
              <a:extLst>
                <a:ext uri="{FF2B5EF4-FFF2-40B4-BE49-F238E27FC236}">
                  <a16:creationId xmlns:a16="http://schemas.microsoft.com/office/drawing/2014/main" id="{2BF31685-6307-21D6-84B3-C006565CB9FC}"/>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D7F812E2-0BC0-EEF8-AED1-EB84D2DF5743}"/>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327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18CD3BB-F493-4C38-9733-0951B9C898C5}"/>
              </a:ext>
            </a:extLst>
          </p:cNvPr>
          <p:cNvSpPr/>
          <p:nvPr/>
        </p:nvSpPr>
        <p:spPr>
          <a:xfrm>
            <a:off x="6102677" y="1811216"/>
            <a:ext cx="5184000" cy="941786"/>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ko-KR" altLang="en-US" sz="1000" b="1" kern="0">
              <a:solidFill>
                <a:srgbClr val="FFFFFF"/>
              </a:solidFill>
              <a:latin typeface="Lato Light" panose="020F0502020204030203"/>
            </a:endParaRPr>
          </a:p>
        </p:txBody>
      </p:sp>
      <p:sp>
        <p:nvSpPr>
          <p:cNvPr id="46" name="Rectangle 45">
            <a:extLst>
              <a:ext uri="{FF2B5EF4-FFF2-40B4-BE49-F238E27FC236}">
                <a16:creationId xmlns:a16="http://schemas.microsoft.com/office/drawing/2014/main" id="{76C01170-AF26-4D55-9542-91962D35255E}"/>
              </a:ext>
            </a:extLst>
          </p:cNvPr>
          <p:cNvSpPr/>
          <p:nvPr/>
        </p:nvSpPr>
        <p:spPr>
          <a:xfrm>
            <a:off x="6102677" y="2913849"/>
            <a:ext cx="5184000" cy="941784"/>
          </a:xfrm>
          <a:prstGeom prst="rect">
            <a:avLst/>
          </a:prstGeom>
          <a:solidFill>
            <a:srgbClr val="DB5000"/>
          </a:solidFill>
          <a:ln w="12700" cap="flat" cmpd="sng" algn="ctr">
            <a:noFill/>
            <a:prstDash val="solid"/>
            <a:miter lim="800000"/>
          </a:ln>
          <a:effectLst/>
        </p:spPr>
        <p:txBody>
          <a:bodyPr wrap="square" rtlCol="0" anchor="ctr"/>
          <a:lstStyle/>
          <a:p>
            <a:pPr algn="ctr" defTabSz="914217"/>
            <a:endParaRPr lang="ko-KR" altLang="en-US" sz="1000" b="1" kern="0">
              <a:solidFill>
                <a:srgbClr val="FFFFFF"/>
              </a:solidFill>
              <a:latin typeface="Lato Light" panose="020F0502020204030203"/>
            </a:endParaRPr>
          </a:p>
        </p:txBody>
      </p:sp>
      <p:sp>
        <p:nvSpPr>
          <p:cNvPr id="47" name="Rectangle 46">
            <a:extLst>
              <a:ext uri="{FF2B5EF4-FFF2-40B4-BE49-F238E27FC236}">
                <a16:creationId xmlns:a16="http://schemas.microsoft.com/office/drawing/2014/main" id="{716C201F-6CC6-4318-8AC2-B577039EE9F6}"/>
              </a:ext>
            </a:extLst>
          </p:cNvPr>
          <p:cNvSpPr/>
          <p:nvPr/>
        </p:nvSpPr>
        <p:spPr>
          <a:xfrm>
            <a:off x="6102677" y="4016482"/>
            <a:ext cx="5184000" cy="941784"/>
          </a:xfrm>
          <a:prstGeom prst="rect">
            <a:avLst/>
          </a:prstGeom>
          <a:solidFill>
            <a:srgbClr val="F8D90F"/>
          </a:solidFill>
          <a:ln w="12700" cap="flat" cmpd="sng" algn="ctr">
            <a:noFill/>
            <a:prstDash val="solid"/>
            <a:miter lim="800000"/>
          </a:ln>
          <a:effectLst/>
        </p:spPr>
        <p:txBody>
          <a:bodyPr wrap="square" rtlCol="0" anchor="ctr"/>
          <a:lstStyle/>
          <a:p>
            <a:pPr algn="ctr" defTabSz="914217"/>
            <a:endParaRPr lang="ko-KR" altLang="en-US" sz="1000" b="1" kern="0">
              <a:solidFill>
                <a:srgbClr val="FF0000"/>
              </a:solidFill>
              <a:latin typeface="Lato Light" panose="020F0502020204030203"/>
            </a:endParaRPr>
          </a:p>
        </p:txBody>
      </p:sp>
      <p:sp>
        <p:nvSpPr>
          <p:cNvPr id="49" name="Isosceles Triangle 26">
            <a:extLst>
              <a:ext uri="{FF2B5EF4-FFF2-40B4-BE49-F238E27FC236}">
                <a16:creationId xmlns:a16="http://schemas.microsoft.com/office/drawing/2014/main" id="{60F63379-F4C1-47BC-8E0E-9C147878D6AB}"/>
              </a:ext>
            </a:extLst>
          </p:cNvPr>
          <p:cNvSpPr/>
          <p:nvPr/>
        </p:nvSpPr>
        <p:spPr>
          <a:xfrm rot="16200000">
            <a:off x="4197111" y="1940454"/>
            <a:ext cx="2036677" cy="1778195"/>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97213 w 2205213"/>
              <a:gd name="connsiteY0" fmla="*/ 1064702 h 1064702"/>
              <a:gd name="connsiteX1" fmla="*/ 0 w 2205213"/>
              <a:gd name="connsiteY1" fmla="*/ 0 h 1064702"/>
              <a:gd name="connsiteX2" fmla="*/ 2205213 w 2205213"/>
              <a:gd name="connsiteY2" fmla="*/ 1064702 h 1064702"/>
              <a:gd name="connsiteX3" fmla="*/ 1197213 w 2205213"/>
              <a:gd name="connsiteY3" fmla="*/ 1064702 h 1064702"/>
              <a:gd name="connsiteX0" fmla="*/ 1180481 w 2188481"/>
              <a:gd name="connsiteY0" fmla="*/ 1064702 h 1064702"/>
              <a:gd name="connsiteX1" fmla="*/ 0 w 2188481"/>
              <a:gd name="connsiteY1" fmla="*/ 0 h 1064702"/>
              <a:gd name="connsiteX2" fmla="*/ 2188481 w 2188481"/>
              <a:gd name="connsiteY2" fmla="*/ 1064702 h 1064702"/>
              <a:gd name="connsiteX3" fmla="*/ 1180481 w 2188481"/>
              <a:gd name="connsiteY3" fmla="*/ 1064702 h 1064702"/>
              <a:gd name="connsiteX0" fmla="*/ 1172115 w 2180115"/>
              <a:gd name="connsiteY0" fmla="*/ 1067431 h 1067431"/>
              <a:gd name="connsiteX1" fmla="*/ 0 w 2180115"/>
              <a:gd name="connsiteY1" fmla="*/ 0 h 1067431"/>
              <a:gd name="connsiteX2" fmla="*/ 2180115 w 2180115"/>
              <a:gd name="connsiteY2" fmla="*/ 1067431 h 1067431"/>
              <a:gd name="connsiteX3" fmla="*/ 1172115 w 2180115"/>
              <a:gd name="connsiteY3" fmla="*/ 1067431 h 1067431"/>
            </a:gdLst>
            <a:ahLst/>
            <a:cxnLst>
              <a:cxn ang="0">
                <a:pos x="connsiteX0" y="connsiteY0"/>
              </a:cxn>
              <a:cxn ang="0">
                <a:pos x="connsiteX1" y="connsiteY1"/>
              </a:cxn>
              <a:cxn ang="0">
                <a:pos x="connsiteX2" y="connsiteY2"/>
              </a:cxn>
              <a:cxn ang="0">
                <a:pos x="connsiteX3" y="connsiteY3"/>
              </a:cxn>
            </a:cxnLst>
            <a:rect l="l" t="t" r="r" b="b"/>
            <a:pathLst>
              <a:path w="2180115" h="1067431">
                <a:moveTo>
                  <a:pt x="1172115" y="1067431"/>
                </a:moveTo>
                <a:lnTo>
                  <a:pt x="0" y="0"/>
                </a:lnTo>
                <a:lnTo>
                  <a:pt x="2180115" y="1067431"/>
                </a:lnTo>
                <a:lnTo>
                  <a:pt x="1172115" y="1067431"/>
                </a:lnTo>
                <a:close/>
              </a:path>
            </a:pathLst>
          </a:custGeom>
          <a:solidFill>
            <a:srgbClr val="0091B5"/>
          </a:solidFill>
          <a:ln w="12700" cap="flat" cmpd="sng" algn="ctr">
            <a:noFill/>
            <a:prstDash val="solid"/>
            <a:miter lim="800000"/>
          </a:ln>
          <a:effectLst/>
        </p:spPr>
        <p:txBody>
          <a:bodyPr wrap="square" rtlCol="0" anchor="ctr"/>
          <a:lstStyle/>
          <a:p>
            <a:pPr algn="ctr" defTabSz="914217"/>
            <a:endParaRPr lang="ko-KR" altLang="en-US" sz="1000" b="1" kern="0">
              <a:solidFill>
                <a:srgbClr val="FFFFFF"/>
              </a:solidFill>
              <a:latin typeface="Lato Light" panose="020F0502020204030203"/>
            </a:endParaRPr>
          </a:p>
        </p:txBody>
      </p:sp>
      <p:sp>
        <p:nvSpPr>
          <p:cNvPr id="50" name="Isosceles Triangle 48">
            <a:extLst>
              <a:ext uri="{FF2B5EF4-FFF2-40B4-BE49-F238E27FC236}">
                <a16:creationId xmlns:a16="http://schemas.microsoft.com/office/drawing/2014/main" id="{AAD1556F-1EEE-4911-B0EA-1BB8148B1722}"/>
              </a:ext>
            </a:extLst>
          </p:cNvPr>
          <p:cNvSpPr/>
          <p:nvPr/>
        </p:nvSpPr>
        <p:spPr>
          <a:xfrm rot="16200000">
            <a:off x="4706882" y="2520159"/>
            <a:ext cx="1003975" cy="1791356"/>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2693 w 1120693"/>
              <a:gd name="connsiteY0" fmla="*/ 1075334 h 1075334"/>
              <a:gd name="connsiteX1" fmla="*/ 0 w 1120693"/>
              <a:gd name="connsiteY1" fmla="*/ 0 h 1075334"/>
              <a:gd name="connsiteX2" fmla="*/ 1120693 w 1120693"/>
              <a:gd name="connsiteY2" fmla="*/ 1075334 h 1075334"/>
              <a:gd name="connsiteX3" fmla="*/ 112693 w 1120693"/>
              <a:gd name="connsiteY3" fmla="*/ 1075334 h 1075334"/>
              <a:gd name="connsiteX0" fmla="*/ 83413 w 1091413"/>
              <a:gd name="connsiteY0" fmla="*/ 1072603 h 1072603"/>
              <a:gd name="connsiteX1" fmla="*/ 0 w 1091413"/>
              <a:gd name="connsiteY1" fmla="*/ 0 h 1072603"/>
              <a:gd name="connsiteX2" fmla="*/ 1091413 w 1091413"/>
              <a:gd name="connsiteY2" fmla="*/ 1072603 h 1072603"/>
              <a:gd name="connsiteX3" fmla="*/ 83413 w 1091413"/>
              <a:gd name="connsiteY3" fmla="*/ 1072603 h 1072603"/>
              <a:gd name="connsiteX0" fmla="*/ 79231 w 1087231"/>
              <a:gd name="connsiteY0" fmla="*/ 1069873 h 1069873"/>
              <a:gd name="connsiteX1" fmla="*/ 0 w 1087231"/>
              <a:gd name="connsiteY1" fmla="*/ 0 h 1069873"/>
              <a:gd name="connsiteX2" fmla="*/ 1087231 w 1087231"/>
              <a:gd name="connsiteY2" fmla="*/ 1069873 h 1069873"/>
              <a:gd name="connsiteX3" fmla="*/ 79231 w 1087231"/>
              <a:gd name="connsiteY3" fmla="*/ 1069873 h 1069873"/>
              <a:gd name="connsiteX0" fmla="*/ 62499 w 1070499"/>
              <a:gd name="connsiteY0" fmla="*/ 1075334 h 1075334"/>
              <a:gd name="connsiteX1" fmla="*/ 0 w 1070499"/>
              <a:gd name="connsiteY1" fmla="*/ 0 h 1075334"/>
              <a:gd name="connsiteX2" fmla="*/ 1070499 w 1070499"/>
              <a:gd name="connsiteY2" fmla="*/ 1075334 h 1075334"/>
              <a:gd name="connsiteX3" fmla="*/ 62499 w 1070499"/>
              <a:gd name="connsiteY3" fmla="*/ 1075334 h 1075334"/>
              <a:gd name="connsiteX0" fmla="*/ 66683 w 1074683"/>
              <a:gd name="connsiteY0" fmla="*/ 1075332 h 1075332"/>
              <a:gd name="connsiteX1" fmla="*/ 0 w 1074683"/>
              <a:gd name="connsiteY1" fmla="*/ 0 h 1075332"/>
              <a:gd name="connsiteX2" fmla="*/ 1074683 w 1074683"/>
              <a:gd name="connsiteY2" fmla="*/ 1075332 h 1075332"/>
              <a:gd name="connsiteX3" fmla="*/ 66683 w 1074683"/>
              <a:gd name="connsiteY3" fmla="*/ 1075332 h 1075332"/>
            </a:gdLst>
            <a:ahLst/>
            <a:cxnLst>
              <a:cxn ang="0">
                <a:pos x="connsiteX0" y="connsiteY0"/>
              </a:cxn>
              <a:cxn ang="0">
                <a:pos x="connsiteX1" y="connsiteY1"/>
              </a:cxn>
              <a:cxn ang="0">
                <a:pos x="connsiteX2" y="connsiteY2"/>
              </a:cxn>
              <a:cxn ang="0">
                <a:pos x="connsiteX3" y="connsiteY3"/>
              </a:cxn>
            </a:cxnLst>
            <a:rect l="l" t="t" r="r" b="b"/>
            <a:pathLst>
              <a:path w="1074683" h="1075332">
                <a:moveTo>
                  <a:pt x="66683" y="1075332"/>
                </a:moveTo>
                <a:lnTo>
                  <a:pt x="0" y="0"/>
                </a:lnTo>
                <a:lnTo>
                  <a:pt x="1074683" y="1075332"/>
                </a:lnTo>
                <a:lnTo>
                  <a:pt x="66683" y="1075332"/>
                </a:lnTo>
                <a:close/>
              </a:path>
            </a:pathLst>
          </a:custGeom>
          <a:solidFill>
            <a:srgbClr val="DB5000"/>
          </a:solidFill>
          <a:ln w="12700" cap="flat" cmpd="sng" algn="ctr">
            <a:noFill/>
            <a:prstDash val="solid"/>
            <a:miter lim="800000"/>
          </a:ln>
          <a:effectLst/>
        </p:spPr>
        <p:txBody>
          <a:bodyPr wrap="square" rtlCol="0" anchor="ctr"/>
          <a:lstStyle/>
          <a:p>
            <a:pPr algn="ctr" defTabSz="914217"/>
            <a:endParaRPr lang="ko-KR" altLang="en-US" sz="1000" b="1" kern="0">
              <a:solidFill>
                <a:srgbClr val="FFFFFF"/>
              </a:solidFill>
              <a:latin typeface="Lato Light" panose="020F0502020204030203"/>
            </a:endParaRPr>
          </a:p>
        </p:txBody>
      </p:sp>
      <p:sp>
        <p:nvSpPr>
          <p:cNvPr id="51" name="Isosceles Triangle 49">
            <a:extLst>
              <a:ext uri="{FF2B5EF4-FFF2-40B4-BE49-F238E27FC236}">
                <a16:creationId xmlns:a16="http://schemas.microsoft.com/office/drawing/2014/main" id="{E6FCC3E0-D0F8-466B-9C36-0507DD74B71C}"/>
              </a:ext>
            </a:extLst>
          </p:cNvPr>
          <p:cNvSpPr/>
          <p:nvPr/>
        </p:nvSpPr>
        <p:spPr>
          <a:xfrm rot="16200000">
            <a:off x="4709734" y="3563455"/>
            <a:ext cx="998749" cy="1790875"/>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1035624"/>
              <a:gd name="connsiteY0" fmla="*/ 1085967 h 1085967"/>
              <a:gd name="connsiteX1" fmla="*/ 1035624 w 1035624"/>
              <a:gd name="connsiteY1" fmla="*/ 0 h 1085967"/>
              <a:gd name="connsiteX2" fmla="*/ 1008000 w 1035624"/>
              <a:gd name="connsiteY2" fmla="*/ 1085967 h 1085967"/>
              <a:gd name="connsiteX3" fmla="*/ 0 w 1035624"/>
              <a:gd name="connsiteY3" fmla="*/ 1085967 h 1085967"/>
              <a:gd name="connsiteX0" fmla="*/ 0 w 1060722"/>
              <a:gd name="connsiteY0" fmla="*/ 1075043 h 1075043"/>
              <a:gd name="connsiteX1" fmla="*/ 1060722 w 1060722"/>
              <a:gd name="connsiteY1" fmla="*/ 0 h 1075043"/>
              <a:gd name="connsiteX2" fmla="*/ 1008000 w 1060722"/>
              <a:gd name="connsiteY2" fmla="*/ 1075043 h 1075043"/>
              <a:gd name="connsiteX3" fmla="*/ 0 w 1060722"/>
              <a:gd name="connsiteY3" fmla="*/ 1075043 h 1075043"/>
              <a:gd name="connsiteX0" fmla="*/ 0 w 1069087"/>
              <a:gd name="connsiteY0" fmla="*/ 1075043 h 1075043"/>
              <a:gd name="connsiteX1" fmla="*/ 1069087 w 1069087"/>
              <a:gd name="connsiteY1" fmla="*/ 0 h 1075043"/>
              <a:gd name="connsiteX2" fmla="*/ 1008000 w 1069087"/>
              <a:gd name="connsiteY2" fmla="*/ 1075043 h 1075043"/>
              <a:gd name="connsiteX3" fmla="*/ 0 w 1069087"/>
              <a:gd name="connsiteY3" fmla="*/ 1075043 h 1075043"/>
            </a:gdLst>
            <a:ahLst/>
            <a:cxnLst>
              <a:cxn ang="0">
                <a:pos x="connsiteX0" y="connsiteY0"/>
              </a:cxn>
              <a:cxn ang="0">
                <a:pos x="connsiteX1" y="connsiteY1"/>
              </a:cxn>
              <a:cxn ang="0">
                <a:pos x="connsiteX2" y="connsiteY2"/>
              </a:cxn>
              <a:cxn ang="0">
                <a:pos x="connsiteX3" y="connsiteY3"/>
              </a:cxn>
            </a:cxnLst>
            <a:rect l="l" t="t" r="r" b="b"/>
            <a:pathLst>
              <a:path w="1069087" h="1075043">
                <a:moveTo>
                  <a:pt x="0" y="1075043"/>
                </a:moveTo>
                <a:lnTo>
                  <a:pt x="1069087" y="0"/>
                </a:lnTo>
                <a:lnTo>
                  <a:pt x="1008000" y="1075043"/>
                </a:lnTo>
                <a:lnTo>
                  <a:pt x="0" y="1075043"/>
                </a:lnTo>
                <a:close/>
              </a:path>
            </a:pathLst>
          </a:custGeom>
          <a:solidFill>
            <a:srgbClr val="F8D90F"/>
          </a:solidFill>
          <a:ln w="12700" cap="flat" cmpd="sng" algn="ctr">
            <a:noFill/>
            <a:prstDash val="solid"/>
            <a:miter lim="800000"/>
          </a:ln>
          <a:effectLst/>
        </p:spPr>
        <p:txBody>
          <a:bodyPr wrap="square" rtlCol="0" anchor="ctr"/>
          <a:lstStyle/>
          <a:p>
            <a:pPr algn="ctr" defTabSz="914217"/>
            <a:endParaRPr lang="ko-KR" altLang="en-US" sz="1000" b="1" kern="0" dirty="0">
              <a:solidFill>
                <a:srgbClr val="FF0000"/>
              </a:solidFill>
              <a:latin typeface="Lato Light" panose="020F0502020204030203"/>
            </a:endParaRPr>
          </a:p>
        </p:txBody>
      </p:sp>
      <p:sp>
        <p:nvSpPr>
          <p:cNvPr id="57" name="TextBox 56">
            <a:extLst>
              <a:ext uri="{FF2B5EF4-FFF2-40B4-BE49-F238E27FC236}">
                <a16:creationId xmlns:a16="http://schemas.microsoft.com/office/drawing/2014/main" id="{76466530-48DE-4153-94D0-7822BEF809DA}"/>
              </a:ext>
            </a:extLst>
          </p:cNvPr>
          <p:cNvSpPr txBox="1"/>
          <p:nvPr/>
        </p:nvSpPr>
        <p:spPr>
          <a:xfrm>
            <a:off x="7163042" y="2076686"/>
            <a:ext cx="3842129" cy="584775"/>
          </a:xfrm>
          <a:prstGeom prst="rect">
            <a:avLst/>
          </a:prstGeom>
          <a:noFill/>
        </p:spPr>
        <p:txBody>
          <a:bodyPr wrap="square" rtlCol="0">
            <a:spAutoFit/>
          </a:bodyPr>
          <a:lstStyle/>
          <a:p>
            <a:pPr defTabSz="914286"/>
            <a:r>
              <a:rPr lang="en-GB" sz="1600" b="0" i="0" dirty="0">
                <a:solidFill>
                  <a:schemeClr val="bg1"/>
                </a:solidFill>
                <a:effectLst/>
                <a:latin typeface="Lato Light" panose="020F0502020204030203" pitchFamily="34" charset="0"/>
                <a:ea typeface="Lato Light" panose="020F0502020204030203" pitchFamily="34" charset="0"/>
                <a:cs typeface="Lato Light" panose="020F0502020204030203" pitchFamily="34" charset="0"/>
              </a:rPr>
              <a:t>identify who your stakeholders are. </a:t>
            </a:r>
          </a:p>
          <a:p>
            <a:pPr defTabSz="914286"/>
            <a:r>
              <a:rPr lang="en-US" altLang="ko-KR" sz="16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endParaRPr lang="ko-KR" altLang="en-US" sz="1600" dirty="0">
              <a:solidFill>
                <a:schemeClr val="bg1"/>
              </a:solidFill>
              <a:latin typeface="Lato Light" panose="020F0502020204030203" pitchFamily="34" charset="0"/>
              <a:ea typeface="Arial Unicode MS"/>
              <a:cs typeface="Lato Light" panose="020F0502020204030203" pitchFamily="34" charset="0"/>
            </a:endParaRPr>
          </a:p>
        </p:txBody>
      </p:sp>
      <p:sp>
        <p:nvSpPr>
          <p:cNvPr id="60" name="TextBox 59">
            <a:extLst>
              <a:ext uri="{FF2B5EF4-FFF2-40B4-BE49-F238E27FC236}">
                <a16:creationId xmlns:a16="http://schemas.microsoft.com/office/drawing/2014/main" id="{C3C41DD9-382E-4FA6-B31F-9BFA138A90FB}"/>
              </a:ext>
            </a:extLst>
          </p:cNvPr>
          <p:cNvSpPr txBox="1"/>
          <p:nvPr/>
        </p:nvSpPr>
        <p:spPr>
          <a:xfrm>
            <a:off x="7248949" y="3120443"/>
            <a:ext cx="3670314" cy="461665"/>
          </a:xfrm>
          <a:prstGeom prst="rect">
            <a:avLst/>
          </a:prstGeom>
          <a:noFill/>
        </p:spPr>
        <p:txBody>
          <a:bodyPr wrap="square" rtlCol="0">
            <a:spAutoFit/>
          </a:bodyPr>
          <a:lstStyle/>
          <a:p>
            <a:pPr fontAlgn="base"/>
            <a:r>
              <a:rPr lang="en-GB" sz="1200" b="0" i="0" dirty="0">
                <a:solidFill>
                  <a:schemeClr val="bg1"/>
                </a:solidFill>
                <a:effectLst/>
                <a:latin typeface="Lato Light" panose="020F0502020204030203" pitchFamily="34" charset="0"/>
                <a:ea typeface="Lato Light" panose="020F0502020204030203" pitchFamily="34" charset="0"/>
                <a:cs typeface="Lato Light" panose="020F0502020204030203" pitchFamily="34" charset="0"/>
              </a:rPr>
              <a:t>Work out their power, influence and interest, so that you know who you should focus on. </a:t>
            </a:r>
          </a:p>
        </p:txBody>
      </p:sp>
      <p:sp>
        <p:nvSpPr>
          <p:cNvPr id="63" name="TextBox 62">
            <a:extLst>
              <a:ext uri="{FF2B5EF4-FFF2-40B4-BE49-F238E27FC236}">
                <a16:creationId xmlns:a16="http://schemas.microsoft.com/office/drawing/2014/main" id="{6BCE740A-9ED3-4489-BFF5-46421A7E396F}"/>
              </a:ext>
            </a:extLst>
          </p:cNvPr>
          <p:cNvSpPr txBox="1"/>
          <p:nvPr/>
        </p:nvSpPr>
        <p:spPr>
          <a:xfrm>
            <a:off x="7240451" y="4078846"/>
            <a:ext cx="4046226" cy="646331"/>
          </a:xfrm>
          <a:prstGeom prst="rect">
            <a:avLst/>
          </a:prstGeom>
          <a:noFill/>
        </p:spPr>
        <p:txBody>
          <a:bodyPr wrap="square" rtlCol="0">
            <a:spAutoFit/>
          </a:bodyPr>
          <a:lstStyle/>
          <a:p>
            <a:pPr defTabSz="914286"/>
            <a:r>
              <a:rPr lang="en-GB" sz="1200" b="0" i="0" dirty="0">
                <a:solidFill>
                  <a:schemeClr val="bg1"/>
                </a:solidFill>
                <a:effectLst/>
                <a:latin typeface="Lato Light" panose="020F0502020204030203" pitchFamily="34" charset="0"/>
                <a:ea typeface="Lato Light" panose="020F0502020204030203" pitchFamily="34" charset="0"/>
                <a:cs typeface="Lato Light" panose="020F0502020204030203" pitchFamily="34" charset="0"/>
              </a:rPr>
              <a:t>Develop a good understanding of the most important stakeholders, so that you know how they are likely to respond, and how you can win their support</a:t>
            </a:r>
            <a:r>
              <a:rPr lang="en-US" altLang="ko-KR"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endParaRPr lang="ko-KR" altLang="en-US" sz="1200" dirty="0">
              <a:solidFill>
                <a:schemeClr val="bg1"/>
              </a:solidFill>
              <a:latin typeface="Lato Light" panose="020F0502020204030203" pitchFamily="34" charset="0"/>
              <a:ea typeface="Arial Unicode MS"/>
              <a:cs typeface="Lato Light" panose="020F0502020204030203" pitchFamily="34" charset="0"/>
            </a:endParaRPr>
          </a:p>
        </p:txBody>
      </p:sp>
      <p:grpSp>
        <p:nvGrpSpPr>
          <p:cNvPr id="65" name="Group 64">
            <a:extLst>
              <a:ext uri="{FF2B5EF4-FFF2-40B4-BE49-F238E27FC236}">
                <a16:creationId xmlns:a16="http://schemas.microsoft.com/office/drawing/2014/main" id="{63C6BE6D-5AE3-4B50-98BB-18C3197BA272}"/>
              </a:ext>
            </a:extLst>
          </p:cNvPr>
          <p:cNvGrpSpPr/>
          <p:nvPr/>
        </p:nvGrpSpPr>
        <p:grpSpPr>
          <a:xfrm>
            <a:off x="7334857" y="5251943"/>
            <a:ext cx="3670314" cy="678692"/>
            <a:chOff x="803640" y="3362835"/>
            <a:chExt cx="2059657" cy="678692"/>
          </a:xfrm>
        </p:grpSpPr>
        <p:sp>
          <p:nvSpPr>
            <p:cNvPr id="66" name="TextBox 65">
              <a:extLst>
                <a:ext uri="{FF2B5EF4-FFF2-40B4-BE49-F238E27FC236}">
                  <a16:creationId xmlns:a16="http://schemas.microsoft.com/office/drawing/2014/main" id="{523922FF-D79B-4F58-8544-F04EC1EA1612}"/>
                </a:ext>
              </a:extLst>
            </p:cNvPr>
            <p:cNvSpPr txBox="1"/>
            <p:nvPr/>
          </p:nvSpPr>
          <p:spPr>
            <a:xfrm>
              <a:off x="803640" y="3579862"/>
              <a:ext cx="2059657" cy="461665"/>
            </a:xfrm>
            <a:prstGeom prst="rect">
              <a:avLst/>
            </a:prstGeom>
            <a:noFill/>
          </p:spPr>
          <p:txBody>
            <a:bodyPr wrap="square" rtlCol="0">
              <a:spAutoFit/>
            </a:bodyPr>
            <a:lstStyle/>
            <a:p>
              <a:pPr defTabSz="914286"/>
              <a:r>
                <a:rPr lang="en-US" altLang="ko-KR" sz="1200" dirty="0">
                  <a:solidFill>
                    <a:prstClr val="white"/>
                  </a:solidFill>
                  <a:latin typeface="Lato Light" panose="020F0502020204030203" pitchFamily="34" charset="0"/>
                  <a:ea typeface="Lato Light" panose="020F0502020204030203" pitchFamily="34" charset="0"/>
                  <a:cs typeface="Lato Light" panose="020F0502020204030203" pitchFamily="34" charset="0"/>
                </a:rPr>
                <a:t>You can simply impress your audience and add a unique zing and appeal to your Presentations.      </a:t>
              </a:r>
              <a:endParaRPr lang="ko-KR" altLang="en-US" sz="1200" dirty="0">
                <a:solidFill>
                  <a:prstClr val="white"/>
                </a:solidFill>
                <a:latin typeface="Lato Light" panose="020F0502020204030203" pitchFamily="34" charset="0"/>
                <a:ea typeface="Arial Unicode MS"/>
                <a:cs typeface="Lato Light" panose="020F0502020204030203" pitchFamily="34" charset="0"/>
              </a:endParaRPr>
            </a:p>
          </p:txBody>
        </p:sp>
        <p:sp>
          <p:nvSpPr>
            <p:cNvPr id="67" name="TextBox 66">
              <a:extLst>
                <a:ext uri="{FF2B5EF4-FFF2-40B4-BE49-F238E27FC236}">
                  <a16:creationId xmlns:a16="http://schemas.microsoft.com/office/drawing/2014/main" id="{C8924AB4-7579-42F7-9537-F8F827033711}"/>
                </a:ext>
              </a:extLst>
            </p:cNvPr>
            <p:cNvSpPr txBox="1"/>
            <p:nvPr/>
          </p:nvSpPr>
          <p:spPr>
            <a:xfrm>
              <a:off x="803640" y="3362835"/>
              <a:ext cx="2059657" cy="276999"/>
            </a:xfrm>
            <a:prstGeom prst="rect">
              <a:avLst/>
            </a:prstGeom>
            <a:noFill/>
          </p:spPr>
          <p:txBody>
            <a:bodyPr wrap="square" rtlCol="0">
              <a:spAutoFit/>
            </a:bodyPr>
            <a:lstStyle/>
            <a:p>
              <a:pPr defTabSz="914286"/>
              <a:r>
                <a:rPr lang="en-US" altLang="ko-KR" sz="1200" b="1" dirty="0">
                  <a:solidFill>
                    <a:prstClr val="white"/>
                  </a:solidFill>
                  <a:latin typeface="Lato Light" panose="020F0502020204030203" pitchFamily="34" charset="0"/>
                  <a:ea typeface="Lato Light" panose="020F0502020204030203" pitchFamily="34" charset="0"/>
                  <a:cs typeface="Lato Light" panose="020F0502020204030203" pitchFamily="34" charset="0"/>
                </a:rPr>
                <a:t>Your Text  Here</a:t>
              </a:r>
              <a:endParaRPr lang="ko-KR" altLang="en-US" sz="1200" b="1" dirty="0">
                <a:solidFill>
                  <a:prstClr val="white"/>
                </a:solidFill>
                <a:latin typeface="Lato Light" panose="020F0502020204030203" pitchFamily="34" charset="0"/>
                <a:ea typeface="Arial Unicode MS"/>
                <a:cs typeface="Lato Light" panose="020F0502020204030203" pitchFamily="34" charset="0"/>
              </a:endParaRPr>
            </a:p>
          </p:txBody>
        </p:sp>
      </p:grpSp>
      <p:sp>
        <p:nvSpPr>
          <p:cNvPr id="68" name="Rounded Rectangle 1">
            <a:extLst>
              <a:ext uri="{FF2B5EF4-FFF2-40B4-BE49-F238E27FC236}">
                <a16:creationId xmlns:a16="http://schemas.microsoft.com/office/drawing/2014/main" id="{8CDA8FF8-0082-42FF-8A47-7F39AB28DF0F}"/>
              </a:ext>
            </a:extLst>
          </p:cNvPr>
          <p:cNvSpPr>
            <a:spLocks noChangeAspect="1"/>
          </p:cNvSpPr>
          <p:nvPr/>
        </p:nvSpPr>
        <p:spPr>
          <a:xfrm>
            <a:off x="6496798" y="4217373"/>
            <a:ext cx="597192" cy="540000"/>
          </a:xfrm>
          <a:custGeom>
            <a:avLst/>
            <a:gdLst>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737586 w 3986472"/>
              <a:gd name="connsiteY6" fmla="*/ 2520272 h 3604689"/>
              <a:gd name="connsiteX7" fmla="*/ 3749916 w 3986472"/>
              <a:gd name="connsiteY7" fmla="*/ 2520646 h 3604689"/>
              <a:gd name="connsiteX8" fmla="*/ 3739535 w 3986472"/>
              <a:gd name="connsiteY8" fmla="*/ 2531027 h 3604689"/>
              <a:gd name="connsiteX9" fmla="*/ 3741790 w 3986472"/>
              <a:gd name="connsiteY9" fmla="*/ 2543468 h 3604689"/>
              <a:gd name="connsiteX10" fmla="*/ 2667555 w 3986472"/>
              <a:gd name="connsiteY10" fmla="*/ 3603007 h 3604689"/>
              <a:gd name="connsiteX11" fmla="*/ 1617559 w 3986472"/>
              <a:gd name="connsiteY11" fmla="*/ 3571118 h 3604689"/>
              <a:gd name="connsiteX12" fmla="*/ 2628063 w 3986472"/>
              <a:gd name="connsiteY12" fmla="*/ 2560614 h 3604689"/>
              <a:gd name="connsiteX13" fmla="*/ 1908216 w 3986472"/>
              <a:gd name="connsiteY13" fmla="*/ 2538753 h 3604689"/>
              <a:gd name="connsiteX14" fmla="*/ 2569809 w 3986472"/>
              <a:gd name="connsiteY14" fmla="*/ 1877159 h 3604689"/>
              <a:gd name="connsiteX15" fmla="*/ 1999634 w 3986472"/>
              <a:gd name="connsiteY15" fmla="*/ 1877159 h 3604689"/>
              <a:gd name="connsiteX16" fmla="*/ 185337 w 3986472"/>
              <a:gd name="connsiteY16" fmla="*/ 3604689 h 3604689"/>
              <a:gd name="connsiteX17" fmla="*/ 185337 w 3986472"/>
              <a:gd name="connsiteY17" fmla="*/ 2751226 h 3604689"/>
              <a:gd name="connsiteX18" fmla="*/ 185337 w 3986472"/>
              <a:gd name="connsiteY18" fmla="*/ 2535971 h 3604689"/>
              <a:gd name="connsiteX19" fmla="*/ 185337 w 3986472"/>
              <a:gd name="connsiteY19" fmla="*/ 302954 h 3604689"/>
              <a:gd name="connsiteX20" fmla="*/ 116958 w 3986472"/>
              <a:gd name="connsiteY20" fmla="*/ 302954 h 3604689"/>
              <a:gd name="connsiteX21" fmla="*/ 0 w 3986472"/>
              <a:gd name="connsiteY21" fmla="*/ 185996 h 3604689"/>
              <a:gd name="connsiteX22" fmla="*/ 0 w 3986472"/>
              <a:gd name="connsiteY22" fmla="*/ 131880 h 3604689"/>
              <a:gd name="connsiteX23" fmla="*/ 116958 w 3986472"/>
              <a:gd name="connsiteY23" fmla="*/ 14922 h 3604689"/>
              <a:gd name="connsiteX24" fmla="*/ 1076491 w 3986472"/>
              <a:gd name="connsiteY24" fmla="*/ 14922 h 3604689"/>
              <a:gd name="connsiteX25" fmla="*/ 1193449 w 3986472"/>
              <a:gd name="connsiteY25" fmla="*/ 131880 h 3604689"/>
              <a:gd name="connsiteX26" fmla="*/ 1193449 w 3986472"/>
              <a:gd name="connsiteY26" fmla="*/ 185996 h 3604689"/>
              <a:gd name="connsiteX27" fmla="*/ 1076491 w 3986472"/>
              <a:gd name="connsiteY27" fmla="*/ 302954 h 3604689"/>
              <a:gd name="connsiteX28" fmla="*/ 1028167 w 3986472"/>
              <a:gd name="connsiteY28" fmla="*/ 302954 h 3604689"/>
              <a:gd name="connsiteX29" fmla="*/ 1028167 w 3986472"/>
              <a:gd name="connsiteY29" fmla="*/ 1733448 h 3604689"/>
              <a:gd name="connsiteX30" fmla="*/ 2848679 w 3986472"/>
              <a:gd name="connsiteY30"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737586 w 3986472"/>
              <a:gd name="connsiteY6" fmla="*/ 2520272 h 3604689"/>
              <a:gd name="connsiteX7" fmla="*/ 3749916 w 3986472"/>
              <a:gd name="connsiteY7" fmla="*/ 2520646 h 3604689"/>
              <a:gd name="connsiteX8" fmla="*/ 3741790 w 3986472"/>
              <a:gd name="connsiteY8" fmla="*/ 2543468 h 3604689"/>
              <a:gd name="connsiteX9" fmla="*/ 2667555 w 3986472"/>
              <a:gd name="connsiteY9" fmla="*/ 3603007 h 3604689"/>
              <a:gd name="connsiteX10" fmla="*/ 1617559 w 3986472"/>
              <a:gd name="connsiteY10" fmla="*/ 3571118 h 3604689"/>
              <a:gd name="connsiteX11" fmla="*/ 2628063 w 3986472"/>
              <a:gd name="connsiteY11" fmla="*/ 2560614 h 3604689"/>
              <a:gd name="connsiteX12" fmla="*/ 1908216 w 3986472"/>
              <a:gd name="connsiteY12" fmla="*/ 2538753 h 3604689"/>
              <a:gd name="connsiteX13" fmla="*/ 2569809 w 3986472"/>
              <a:gd name="connsiteY13" fmla="*/ 1877159 h 3604689"/>
              <a:gd name="connsiteX14" fmla="*/ 1999634 w 3986472"/>
              <a:gd name="connsiteY14" fmla="*/ 1877159 h 3604689"/>
              <a:gd name="connsiteX15" fmla="*/ 185337 w 3986472"/>
              <a:gd name="connsiteY15" fmla="*/ 3604689 h 3604689"/>
              <a:gd name="connsiteX16" fmla="*/ 185337 w 3986472"/>
              <a:gd name="connsiteY16" fmla="*/ 2751226 h 3604689"/>
              <a:gd name="connsiteX17" fmla="*/ 185337 w 3986472"/>
              <a:gd name="connsiteY17" fmla="*/ 2535971 h 3604689"/>
              <a:gd name="connsiteX18" fmla="*/ 185337 w 3986472"/>
              <a:gd name="connsiteY18" fmla="*/ 302954 h 3604689"/>
              <a:gd name="connsiteX19" fmla="*/ 116958 w 3986472"/>
              <a:gd name="connsiteY19" fmla="*/ 302954 h 3604689"/>
              <a:gd name="connsiteX20" fmla="*/ 0 w 3986472"/>
              <a:gd name="connsiteY20" fmla="*/ 185996 h 3604689"/>
              <a:gd name="connsiteX21" fmla="*/ 0 w 3986472"/>
              <a:gd name="connsiteY21" fmla="*/ 131880 h 3604689"/>
              <a:gd name="connsiteX22" fmla="*/ 116958 w 3986472"/>
              <a:gd name="connsiteY22" fmla="*/ 14922 h 3604689"/>
              <a:gd name="connsiteX23" fmla="*/ 1076491 w 3986472"/>
              <a:gd name="connsiteY23" fmla="*/ 14922 h 3604689"/>
              <a:gd name="connsiteX24" fmla="*/ 1193449 w 3986472"/>
              <a:gd name="connsiteY24" fmla="*/ 131880 h 3604689"/>
              <a:gd name="connsiteX25" fmla="*/ 1193449 w 3986472"/>
              <a:gd name="connsiteY25" fmla="*/ 185996 h 3604689"/>
              <a:gd name="connsiteX26" fmla="*/ 1076491 w 3986472"/>
              <a:gd name="connsiteY26" fmla="*/ 302954 h 3604689"/>
              <a:gd name="connsiteX27" fmla="*/ 1028167 w 3986472"/>
              <a:gd name="connsiteY27" fmla="*/ 302954 h 3604689"/>
              <a:gd name="connsiteX28" fmla="*/ 1028167 w 3986472"/>
              <a:gd name="connsiteY28" fmla="*/ 1733448 h 3604689"/>
              <a:gd name="connsiteX29" fmla="*/ 2848679 w 3986472"/>
              <a:gd name="connsiteY29"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737586 w 3986472"/>
              <a:gd name="connsiteY6" fmla="*/ 2520272 h 3604689"/>
              <a:gd name="connsiteX7" fmla="*/ 3749916 w 3986472"/>
              <a:gd name="connsiteY7" fmla="*/ 2520646 h 3604689"/>
              <a:gd name="connsiteX8" fmla="*/ 2667555 w 3986472"/>
              <a:gd name="connsiteY8" fmla="*/ 3603007 h 3604689"/>
              <a:gd name="connsiteX9" fmla="*/ 1617559 w 3986472"/>
              <a:gd name="connsiteY9" fmla="*/ 3571118 h 3604689"/>
              <a:gd name="connsiteX10" fmla="*/ 2628063 w 3986472"/>
              <a:gd name="connsiteY10" fmla="*/ 2560614 h 3604689"/>
              <a:gd name="connsiteX11" fmla="*/ 1908216 w 3986472"/>
              <a:gd name="connsiteY11" fmla="*/ 2538753 h 3604689"/>
              <a:gd name="connsiteX12" fmla="*/ 2569809 w 3986472"/>
              <a:gd name="connsiteY12" fmla="*/ 1877159 h 3604689"/>
              <a:gd name="connsiteX13" fmla="*/ 1999634 w 3986472"/>
              <a:gd name="connsiteY13" fmla="*/ 1877159 h 3604689"/>
              <a:gd name="connsiteX14" fmla="*/ 185337 w 3986472"/>
              <a:gd name="connsiteY14" fmla="*/ 3604689 h 3604689"/>
              <a:gd name="connsiteX15" fmla="*/ 185337 w 3986472"/>
              <a:gd name="connsiteY15" fmla="*/ 2751226 h 3604689"/>
              <a:gd name="connsiteX16" fmla="*/ 185337 w 3986472"/>
              <a:gd name="connsiteY16" fmla="*/ 2535971 h 3604689"/>
              <a:gd name="connsiteX17" fmla="*/ 185337 w 3986472"/>
              <a:gd name="connsiteY17" fmla="*/ 302954 h 3604689"/>
              <a:gd name="connsiteX18" fmla="*/ 116958 w 3986472"/>
              <a:gd name="connsiteY18" fmla="*/ 302954 h 3604689"/>
              <a:gd name="connsiteX19" fmla="*/ 0 w 3986472"/>
              <a:gd name="connsiteY19" fmla="*/ 185996 h 3604689"/>
              <a:gd name="connsiteX20" fmla="*/ 0 w 3986472"/>
              <a:gd name="connsiteY20" fmla="*/ 131880 h 3604689"/>
              <a:gd name="connsiteX21" fmla="*/ 116958 w 3986472"/>
              <a:gd name="connsiteY21" fmla="*/ 14922 h 3604689"/>
              <a:gd name="connsiteX22" fmla="*/ 1076491 w 3986472"/>
              <a:gd name="connsiteY22" fmla="*/ 14922 h 3604689"/>
              <a:gd name="connsiteX23" fmla="*/ 1193449 w 3986472"/>
              <a:gd name="connsiteY23" fmla="*/ 131880 h 3604689"/>
              <a:gd name="connsiteX24" fmla="*/ 1193449 w 3986472"/>
              <a:gd name="connsiteY24" fmla="*/ 185996 h 3604689"/>
              <a:gd name="connsiteX25" fmla="*/ 1076491 w 3986472"/>
              <a:gd name="connsiteY25" fmla="*/ 302954 h 3604689"/>
              <a:gd name="connsiteX26" fmla="*/ 1028167 w 3986472"/>
              <a:gd name="connsiteY26" fmla="*/ 302954 h 3604689"/>
              <a:gd name="connsiteX27" fmla="*/ 1028167 w 3986472"/>
              <a:gd name="connsiteY27" fmla="*/ 1733448 h 3604689"/>
              <a:gd name="connsiteX28" fmla="*/ 2848679 w 3986472"/>
              <a:gd name="connsiteY28"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737586 w 3986472"/>
              <a:gd name="connsiteY6" fmla="*/ 2520272 h 3604689"/>
              <a:gd name="connsiteX7" fmla="*/ 2667555 w 3986472"/>
              <a:gd name="connsiteY7" fmla="*/ 3603007 h 3604689"/>
              <a:gd name="connsiteX8" fmla="*/ 1617559 w 3986472"/>
              <a:gd name="connsiteY8" fmla="*/ 3571118 h 3604689"/>
              <a:gd name="connsiteX9" fmla="*/ 2628063 w 3986472"/>
              <a:gd name="connsiteY9" fmla="*/ 2560614 h 3604689"/>
              <a:gd name="connsiteX10" fmla="*/ 1908216 w 3986472"/>
              <a:gd name="connsiteY10" fmla="*/ 2538753 h 3604689"/>
              <a:gd name="connsiteX11" fmla="*/ 2569809 w 3986472"/>
              <a:gd name="connsiteY11" fmla="*/ 1877159 h 3604689"/>
              <a:gd name="connsiteX12" fmla="*/ 1999634 w 3986472"/>
              <a:gd name="connsiteY12" fmla="*/ 1877159 h 3604689"/>
              <a:gd name="connsiteX13" fmla="*/ 185337 w 3986472"/>
              <a:gd name="connsiteY13" fmla="*/ 3604689 h 3604689"/>
              <a:gd name="connsiteX14" fmla="*/ 185337 w 3986472"/>
              <a:gd name="connsiteY14" fmla="*/ 2751226 h 3604689"/>
              <a:gd name="connsiteX15" fmla="*/ 185337 w 3986472"/>
              <a:gd name="connsiteY15" fmla="*/ 2535971 h 3604689"/>
              <a:gd name="connsiteX16" fmla="*/ 185337 w 3986472"/>
              <a:gd name="connsiteY16" fmla="*/ 302954 h 3604689"/>
              <a:gd name="connsiteX17" fmla="*/ 116958 w 3986472"/>
              <a:gd name="connsiteY17" fmla="*/ 302954 h 3604689"/>
              <a:gd name="connsiteX18" fmla="*/ 0 w 3986472"/>
              <a:gd name="connsiteY18" fmla="*/ 185996 h 3604689"/>
              <a:gd name="connsiteX19" fmla="*/ 0 w 3986472"/>
              <a:gd name="connsiteY19" fmla="*/ 131880 h 3604689"/>
              <a:gd name="connsiteX20" fmla="*/ 116958 w 3986472"/>
              <a:gd name="connsiteY20" fmla="*/ 14922 h 3604689"/>
              <a:gd name="connsiteX21" fmla="*/ 1076491 w 3986472"/>
              <a:gd name="connsiteY21" fmla="*/ 14922 h 3604689"/>
              <a:gd name="connsiteX22" fmla="*/ 1193449 w 3986472"/>
              <a:gd name="connsiteY22" fmla="*/ 131880 h 3604689"/>
              <a:gd name="connsiteX23" fmla="*/ 1193449 w 3986472"/>
              <a:gd name="connsiteY23" fmla="*/ 185996 h 3604689"/>
              <a:gd name="connsiteX24" fmla="*/ 1076491 w 3986472"/>
              <a:gd name="connsiteY24" fmla="*/ 302954 h 3604689"/>
              <a:gd name="connsiteX25" fmla="*/ 1028167 w 3986472"/>
              <a:gd name="connsiteY25" fmla="*/ 302954 h 3604689"/>
              <a:gd name="connsiteX26" fmla="*/ 1028167 w 3986472"/>
              <a:gd name="connsiteY26" fmla="*/ 1733448 h 3604689"/>
              <a:gd name="connsiteX27" fmla="*/ 2848679 w 3986472"/>
              <a:gd name="connsiteY27"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695056 w 3986472"/>
              <a:gd name="connsiteY6" fmla="*/ 2520272 h 3604689"/>
              <a:gd name="connsiteX7" fmla="*/ 2667555 w 3986472"/>
              <a:gd name="connsiteY7" fmla="*/ 3603007 h 3604689"/>
              <a:gd name="connsiteX8" fmla="*/ 1617559 w 3986472"/>
              <a:gd name="connsiteY8" fmla="*/ 3571118 h 3604689"/>
              <a:gd name="connsiteX9" fmla="*/ 2628063 w 3986472"/>
              <a:gd name="connsiteY9" fmla="*/ 2560614 h 3604689"/>
              <a:gd name="connsiteX10" fmla="*/ 1908216 w 3986472"/>
              <a:gd name="connsiteY10" fmla="*/ 2538753 h 3604689"/>
              <a:gd name="connsiteX11" fmla="*/ 2569809 w 3986472"/>
              <a:gd name="connsiteY11" fmla="*/ 1877159 h 3604689"/>
              <a:gd name="connsiteX12" fmla="*/ 1999634 w 3986472"/>
              <a:gd name="connsiteY12" fmla="*/ 1877159 h 3604689"/>
              <a:gd name="connsiteX13" fmla="*/ 185337 w 3986472"/>
              <a:gd name="connsiteY13" fmla="*/ 3604689 h 3604689"/>
              <a:gd name="connsiteX14" fmla="*/ 185337 w 3986472"/>
              <a:gd name="connsiteY14" fmla="*/ 2751226 h 3604689"/>
              <a:gd name="connsiteX15" fmla="*/ 185337 w 3986472"/>
              <a:gd name="connsiteY15" fmla="*/ 2535971 h 3604689"/>
              <a:gd name="connsiteX16" fmla="*/ 185337 w 3986472"/>
              <a:gd name="connsiteY16" fmla="*/ 302954 h 3604689"/>
              <a:gd name="connsiteX17" fmla="*/ 116958 w 3986472"/>
              <a:gd name="connsiteY17" fmla="*/ 302954 h 3604689"/>
              <a:gd name="connsiteX18" fmla="*/ 0 w 3986472"/>
              <a:gd name="connsiteY18" fmla="*/ 185996 h 3604689"/>
              <a:gd name="connsiteX19" fmla="*/ 0 w 3986472"/>
              <a:gd name="connsiteY19" fmla="*/ 131880 h 3604689"/>
              <a:gd name="connsiteX20" fmla="*/ 116958 w 3986472"/>
              <a:gd name="connsiteY20" fmla="*/ 14922 h 3604689"/>
              <a:gd name="connsiteX21" fmla="*/ 1076491 w 3986472"/>
              <a:gd name="connsiteY21" fmla="*/ 14922 h 3604689"/>
              <a:gd name="connsiteX22" fmla="*/ 1193449 w 3986472"/>
              <a:gd name="connsiteY22" fmla="*/ 131880 h 3604689"/>
              <a:gd name="connsiteX23" fmla="*/ 1193449 w 3986472"/>
              <a:gd name="connsiteY23" fmla="*/ 185996 h 3604689"/>
              <a:gd name="connsiteX24" fmla="*/ 1076491 w 3986472"/>
              <a:gd name="connsiteY24" fmla="*/ 302954 h 3604689"/>
              <a:gd name="connsiteX25" fmla="*/ 1028167 w 3986472"/>
              <a:gd name="connsiteY25" fmla="*/ 302954 h 3604689"/>
              <a:gd name="connsiteX26" fmla="*/ 1028167 w 3986472"/>
              <a:gd name="connsiteY26" fmla="*/ 1733448 h 3604689"/>
              <a:gd name="connsiteX27" fmla="*/ 2848679 w 3986472"/>
              <a:gd name="connsiteY27"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695056 w 3986472"/>
              <a:gd name="connsiteY6" fmla="*/ 2520272 h 3604689"/>
              <a:gd name="connsiteX7" fmla="*/ 2667555 w 3986472"/>
              <a:gd name="connsiteY7" fmla="*/ 3603007 h 3604689"/>
              <a:gd name="connsiteX8" fmla="*/ 1617559 w 3986472"/>
              <a:gd name="connsiteY8" fmla="*/ 3571118 h 3604689"/>
              <a:gd name="connsiteX9" fmla="*/ 2628063 w 3986472"/>
              <a:gd name="connsiteY9" fmla="*/ 2560614 h 3604689"/>
              <a:gd name="connsiteX10" fmla="*/ 1908216 w 3986472"/>
              <a:gd name="connsiteY10" fmla="*/ 2538753 h 3604689"/>
              <a:gd name="connsiteX11" fmla="*/ 2569809 w 3986472"/>
              <a:gd name="connsiteY11" fmla="*/ 1877159 h 3604689"/>
              <a:gd name="connsiteX12" fmla="*/ 1999634 w 3986472"/>
              <a:gd name="connsiteY12" fmla="*/ 1877159 h 3604689"/>
              <a:gd name="connsiteX13" fmla="*/ 185337 w 3986472"/>
              <a:gd name="connsiteY13" fmla="*/ 3604689 h 3604689"/>
              <a:gd name="connsiteX14" fmla="*/ 185337 w 3986472"/>
              <a:gd name="connsiteY14" fmla="*/ 2751226 h 3604689"/>
              <a:gd name="connsiteX15" fmla="*/ 185337 w 3986472"/>
              <a:gd name="connsiteY15" fmla="*/ 2535971 h 3604689"/>
              <a:gd name="connsiteX16" fmla="*/ 185337 w 3986472"/>
              <a:gd name="connsiteY16" fmla="*/ 302954 h 3604689"/>
              <a:gd name="connsiteX17" fmla="*/ 116958 w 3986472"/>
              <a:gd name="connsiteY17" fmla="*/ 302954 h 3604689"/>
              <a:gd name="connsiteX18" fmla="*/ 0 w 3986472"/>
              <a:gd name="connsiteY18" fmla="*/ 185996 h 3604689"/>
              <a:gd name="connsiteX19" fmla="*/ 0 w 3986472"/>
              <a:gd name="connsiteY19" fmla="*/ 131880 h 3604689"/>
              <a:gd name="connsiteX20" fmla="*/ 116958 w 3986472"/>
              <a:gd name="connsiteY20" fmla="*/ 14922 h 3604689"/>
              <a:gd name="connsiteX21" fmla="*/ 1076491 w 3986472"/>
              <a:gd name="connsiteY21" fmla="*/ 14922 h 3604689"/>
              <a:gd name="connsiteX22" fmla="*/ 1193449 w 3986472"/>
              <a:gd name="connsiteY22" fmla="*/ 131880 h 3604689"/>
              <a:gd name="connsiteX23" fmla="*/ 1193449 w 3986472"/>
              <a:gd name="connsiteY23" fmla="*/ 185996 h 3604689"/>
              <a:gd name="connsiteX24" fmla="*/ 1076491 w 3986472"/>
              <a:gd name="connsiteY24" fmla="*/ 302954 h 3604689"/>
              <a:gd name="connsiteX25" fmla="*/ 1028167 w 3986472"/>
              <a:gd name="connsiteY25" fmla="*/ 302954 h 3604689"/>
              <a:gd name="connsiteX26" fmla="*/ 1028167 w 3986472"/>
              <a:gd name="connsiteY26" fmla="*/ 1733448 h 3604689"/>
              <a:gd name="connsiteX27" fmla="*/ 2848679 w 3986472"/>
              <a:gd name="connsiteY27"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695056 w 3986472"/>
              <a:gd name="connsiteY6" fmla="*/ 2520272 h 3604689"/>
              <a:gd name="connsiteX7" fmla="*/ 2667555 w 3986472"/>
              <a:gd name="connsiteY7" fmla="*/ 3603007 h 3604689"/>
              <a:gd name="connsiteX8" fmla="*/ 1617559 w 3986472"/>
              <a:gd name="connsiteY8" fmla="*/ 3571118 h 3604689"/>
              <a:gd name="connsiteX9" fmla="*/ 2628063 w 3986472"/>
              <a:gd name="connsiteY9" fmla="*/ 2560614 h 3604689"/>
              <a:gd name="connsiteX10" fmla="*/ 1908216 w 3986472"/>
              <a:gd name="connsiteY10" fmla="*/ 2538753 h 3604689"/>
              <a:gd name="connsiteX11" fmla="*/ 2569809 w 3986472"/>
              <a:gd name="connsiteY11" fmla="*/ 1877159 h 3604689"/>
              <a:gd name="connsiteX12" fmla="*/ 1999634 w 3986472"/>
              <a:gd name="connsiteY12" fmla="*/ 1877159 h 3604689"/>
              <a:gd name="connsiteX13" fmla="*/ 185337 w 3986472"/>
              <a:gd name="connsiteY13" fmla="*/ 3604689 h 3604689"/>
              <a:gd name="connsiteX14" fmla="*/ 185337 w 3986472"/>
              <a:gd name="connsiteY14" fmla="*/ 2751226 h 3604689"/>
              <a:gd name="connsiteX15" fmla="*/ 185337 w 3986472"/>
              <a:gd name="connsiteY15" fmla="*/ 2535971 h 3604689"/>
              <a:gd name="connsiteX16" fmla="*/ 185337 w 3986472"/>
              <a:gd name="connsiteY16" fmla="*/ 302954 h 3604689"/>
              <a:gd name="connsiteX17" fmla="*/ 116958 w 3986472"/>
              <a:gd name="connsiteY17" fmla="*/ 302954 h 3604689"/>
              <a:gd name="connsiteX18" fmla="*/ 0 w 3986472"/>
              <a:gd name="connsiteY18" fmla="*/ 185996 h 3604689"/>
              <a:gd name="connsiteX19" fmla="*/ 0 w 3986472"/>
              <a:gd name="connsiteY19" fmla="*/ 131880 h 3604689"/>
              <a:gd name="connsiteX20" fmla="*/ 116958 w 3986472"/>
              <a:gd name="connsiteY20" fmla="*/ 14922 h 3604689"/>
              <a:gd name="connsiteX21" fmla="*/ 1076491 w 3986472"/>
              <a:gd name="connsiteY21" fmla="*/ 14922 h 3604689"/>
              <a:gd name="connsiteX22" fmla="*/ 1193449 w 3986472"/>
              <a:gd name="connsiteY22" fmla="*/ 131880 h 3604689"/>
              <a:gd name="connsiteX23" fmla="*/ 1193449 w 3986472"/>
              <a:gd name="connsiteY23" fmla="*/ 185996 h 3604689"/>
              <a:gd name="connsiteX24" fmla="*/ 1076491 w 3986472"/>
              <a:gd name="connsiteY24" fmla="*/ 302954 h 3604689"/>
              <a:gd name="connsiteX25" fmla="*/ 1028167 w 3986472"/>
              <a:gd name="connsiteY25" fmla="*/ 302954 h 3604689"/>
              <a:gd name="connsiteX26" fmla="*/ 1028167 w 3986472"/>
              <a:gd name="connsiteY26" fmla="*/ 1733448 h 3604689"/>
              <a:gd name="connsiteX27" fmla="*/ 2848679 w 3986472"/>
              <a:gd name="connsiteY27"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95056 w 3986472"/>
              <a:gd name="connsiteY5" fmla="*/ 2520272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2751226 h 3604689"/>
              <a:gd name="connsiteX14" fmla="*/ 185337 w 3986472"/>
              <a:gd name="connsiteY14" fmla="*/ 2535971 h 3604689"/>
              <a:gd name="connsiteX15" fmla="*/ 185337 w 3986472"/>
              <a:gd name="connsiteY15" fmla="*/ 302954 h 3604689"/>
              <a:gd name="connsiteX16" fmla="*/ 116958 w 3986472"/>
              <a:gd name="connsiteY16" fmla="*/ 302954 h 3604689"/>
              <a:gd name="connsiteX17" fmla="*/ 0 w 3986472"/>
              <a:gd name="connsiteY17" fmla="*/ 185996 h 3604689"/>
              <a:gd name="connsiteX18" fmla="*/ 0 w 3986472"/>
              <a:gd name="connsiteY18" fmla="*/ 131880 h 3604689"/>
              <a:gd name="connsiteX19" fmla="*/ 116958 w 3986472"/>
              <a:gd name="connsiteY19" fmla="*/ 14922 h 3604689"/>
              <a:gd name="connsiteX20" fmla="*/ 1076491 w 3986472"/>
              <a:gd name="connsiteY20" fmla="*/ 14922 h 3604689"/>
              <a:gd name="connsiteX21" fmla="*/ 1193449 w 3986472"/>
              <a:gd name="connsiteY21" fmla="*/ 131880 h 3604689"/>
              <a:gd name="connsiteX22" fmla="*/ 1193449 w 3986472"/>
              <a:gd name="connsiteY22" fmla="*/ 185996 h 3604689"/>
              <a:gd name="connsiteX23" fmla="*/ 1076491 w 3986472"/>
              <a:gd name="connsiteY23" fmla="*/ 302954 h 3604689"/>
              <a:gd name="connsiteX24" fmla="*/ 1028167 w 3986472"/>
              <a:gd name="connsiteY24" fmla="*/ 302954 h 3604689"/>
              <a:gd name="connsiteX25" fmla="*/ 1028167 w 3986472"/>
              <a:gd name="connsiteY25" fmla="*/ 1733448 h 3604689"/>
              <a:gd name="connsiteX26" fmla="*/ 2848679 w 3986472"/>
              <a:gd name="connsiteY26"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95056 w 3986472"/>
              <a:gd name="connsiteY5" fmla="*/ 2520272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2751226 h 3604689"/>
              <a:gd name="connsiteX14" fmla="*/ 185337 w 3986472"/>
              <a:gd name="connsiteY14" fmla="*/ 2535971 h 3604689"/>
              <a:gd name="connsiteX15" fmla="*/ 185337 w 3986472"/>
              <a:gd name="connsiteY15" fmla="*/ 302954 h 3604689"/>
              <a:gd name="connsiteX16" fmla="*/ 116958 w 3986472"/>
              <a:gd name="connsiteY16" fmla="*/ 302954 h 3604689"/>
              <a:gd name="connsiteX17" fmla="*/ 0 w 3986472"/>
              <a:gd name="connsiteY17" fmla="*/ 185996 h 3604689"/>
              <a:gd name="connsiteX18" fmla="*/ 0 w 3986472"/>
              <a:gd name="connsiteY18" fmla="*/ 131880 h 3604689"/>
              <a:gd name="connsiteX19" fmla="*/ 116958 w 3986472"/>
              <a:gd name="connsiteY19" fmla="*/ 14922 h 3604689"/>
              <a:gd name="connsiteX20" fmla="*/ 1076491 w 3986472"/>
              <a:gd name="connsiteY20" fmla="*/ 14922 h 3604689"/>
              <a:gd name="connsiteX21" fmla="*/ 1193449 w 3986472"/>
              <a:gd name="connsiteY21" fmla="*/ 131880 h 3604689"/>
              <a:gd name="connsiteX22" fmla="*/ 1193449 w 3986472"/>
              <a:gd name="connsiteY22" fmla="*/ 185996 h 3604689"/>
              <a:gd name="connsiteX23" fmla="*/ 1076491 w 3986472"/>
              <a:gd name="connsiteY23" fmla="*/ 302954 h 3604689"/>
              <a:gd name="connsiteX24" fmla="*/ 1028167 w 3986472"/>
              <a:gd name="connsiteY24" fmla="*/ 302954 h 3604689"/>
              <a:gd name="connsiteX25" fmla="*/ 1028167 w 3986472"/>
              <a:gd name="connsiteY25" fmla="*/ 1733448 h 3604689"/>
              <a:gd name="connsiteX26" fmla="*/ 2848679 w 3986472"/>
              <a:gd name="connsiteY26"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52526 w 3986472"/>
              <a:gd name="connsiteY5" fmla="*/ 2541537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2751226 h 3604689"/>
              <a:gd name="connsiteX14" fmla="*/ 185337 w 3986472"/>
              <a:gd name="connsiteY14" fmla="*/ 2535971 h 3604689"/>
              <a:gd name="connsiteX15" fmla="*/ 185337 w 3986472"/>
              <a:gd name="connsiteY15" fmla="*/ 302954 h 3604689"/>
              <a:gd name="connsiteX16" fmla="*/ 116958 w 3986472"/>
              <a:gd name="connsiteY16" fmla="*/ 302954 h 3604689"/>
              <a:gd name="connsiteX17" fmla="*/ 0 w 3986472"/>
              <a:gd name="connsiteY17" fmla="*/ 185996 h 3604689"/>
              <a:gd name="connsiteX18" fmla="*/ 0 w 3986472"/>
              <a:gd name="connsiteY18" fmla="*/ 131880 h 3604689"/>
              <a:gd name="connsiteX19" fmla="*/ 116958 w 3986472"/>
              <a:gd name="connsiteY19" fmla="*/ 14922 h 3604689"/>
              <a:gd name="connsiteX20" fmla="*/ 1076491 w 3986472"/>
              <a:gd name="connsiteY20" fmla="*/ 14922 h 3604689"/>
              <a:gd name="connsiteX21" fmla="*/ 1193449 w 3986472"/>
              <a:gd name="connsiteY21" fmla="*/ 131880 h 3604689"/>
              <a:gd name="connsiteX22" fmla="*/ 1193449 w 3986472"/>
              <a:gd name="connsiteY22" fmla="*/ 185996 h 3604689"/>
              <a:gd name="connsiteX23" fmla="*/ 1076491 w 3986472"/>
              <a:gd name="connsiteY23" fmla="*/ 302954 h 3604689"/>
              <a:gd name="connsiteX24" fmla="*/ 1028167 w 3986472"/>
              <a:gd name="connsiteY24" fmla="*/ 302954 h 3604689"/>
              <a:gd name="connsiteX25" fmla="*/ 1028167 w 3986472"/>
              <a:gd name="connsiteY25" fmla="*/ 1733448 h 3604689"/>
              <a:gd name="connsiteX26" fmla="*/ 2848679 w 3986472"/>
              <a:gd name="connsiteY26"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52526 w 3986472"/>
              <a:gd name="connsiteY5" fmla="*/ 2541537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2751226 h 3604689"/>
              <a:gd name="connsiteX14" fmla="*/ 185337 w 3986472"/>
              <a:gd name="connsiteY14" fmla="*/ 2535971 h 3604689"/>
              <a:gd name="connsiteX15" fmla="*/ 185337 w 3986472"/>
              <a:gd name="connsiteY15" fmla="*/ 302954 h 3604689"/>
              <a:gd name="connsiteX16" fmla="*/ 116958 w 3986472"/>
              <a:gd name="connsiteY16" fmla="*/ 302954 h 3604689"/>
              <a:gd name="connsiteX17" fmla="*/ 0 w 3986472"/>
              <a:gd name="connsiteY17" fmla="*/ 185996 h 3604689"/>
              <a:gd name="connsiteX18" fmla="*/ 0 w 3986472"/>
              <a:gd name="connsiteY18" fmla="*/ 131880 h 3604689"/>
              <a:gd name="connsiteX19" fmla="*/ 116958 w 3986472"/>
              <a:gd name="connsiteY19" fmla="*/ 14922 h 3604689"/>
              <a:gd name="connsiteX20" fmla="*/ 1076491 w 3986472"/>
              <a:gd name="connsiteY20" fmla="*/ 14922 h 3604689"/>
              <a:gd name="connsiteX21" fmla="*/ 1193449 w 3986472"/>
              <a:gd name="connsiteY21" fmla="*/ 131880 h 3604689"/>
              <a:gd name="connsiteX22" fmla="*/ 1193449 w 3986472"/>
              <a:gd name="connsiteY22" fmla="*/ 185996 h 3604689"/>
              <a:gd name="connsiteX23" fmla="*/ 1076491 w 3986472"/>
              <a:gd name="connsiteY23" fmla="*/ 302954 h 3604689"/>
              <a:gd name="connsiteX24" fmla="*/ 1028167 w 3986472"/>
              <a:gd name="connsiteY24" fmla="*/ 302954 h 3604689"/>
              <a:gd name="connsiteX25" fmla="*/ 1028167 w 3986472"/>
              <a:gd name="connsiteY25" fmla="*/ 1733448 h 3604689"/>
              <a:gd name="connsiteX26" fmla="*/ 2848679 w 3986472"/>
              <a:gd name="connsiteY26"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52526 w 3986472"/>
              <a:gd name="connsiteY5" fmla="*/ 2541537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2751226 h 3604689"/>
              <a:gd name="connsiteX14" fmla="*/ 185337 w 3986472"/>
              <a:gd name="connsiteY14" fmla="*/ 302954 h 3604689"/>
              <a:gd name="connsiteX15" fmla="*/ 116958 w 3986472"/>
              <a:gd name="connsiteY15" fmla="*/ 302954 h 3604689"/>
              <a:gd name="connsiteX16" fmla="*/ 0 w 3986472"/>
              <a:gd name="connsiteY16" fmla="*/ 185996 h 3604689"/>
              <a:gd name="connsiteX17" fmla="*/ 0 w 3986472"/>
              <a:gd name="connsiteY17" fmla="*/ 131880 h 3604689"/>
              <a:gd name="connsiteX18" fmla="*/ 116958 w 3986472"/>
              <a:gd name="connsiteY18" fmla="*/ 14922 h 3604689"/>
              <a:gd name="connsiteX19" fmla="*/ 1076491 w 3986472"/>
              <a:gd name="connsiteY19" fmla="*/ 14922 h 3604689"/>
              <a:gd name="connsiteX20" fmla="*/ 1193449 w 3986472"/>
              <a:gd name="connsiteY20" fmla="*/ 131880 h 3604689"/>
              <a:gd name="connsiteX21" fmla="*/ 1193449 w 3986472"/>
              <a:gd name="connsiteY21" fmla="*/ 185996 h 3604689"/>
              <a:gd name="connsiteX22" fmla="*/ 1076491 w 3986472"/>
              <a:gd name="connsiteY22" fmla="*/ 302954 h 3604689"/>
              <a:gd name="connsiteX23" fmla="*/ 1028167 w 3986472"/>
              <a:gd name="connsiteY23" fmla="*/ 302954 h 3604689"/>
              <a:gd name="connsiteX24" fmla="*/ 1028167 w 3986472"/>
              <a:gd name="connsiteY24" fmla="*/ 1733448 h 3604689"/>
              <a:gd name="connsiteX25" fmla="*/ 2848679 w 3986472"/>
              <a:gd name="connsiteY25"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52526 w 3986472"/>
              <a:gd name="connsiteY5" fmla="*/ 2541537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302954 h 3604689"/>
              <a:gd name="connsiteX14" fmla="*/ 116958 w 3986472"/>
              <a:gd name="connsiteY14" fmla="*/ 302954 h 3604689"/>
              <a:gd name="connsiteX15" fmla="*/ 0 w 3986472"/>
              <a:gd name="connsiteY15" fmla="*/ 185996 h 3604689"/>
              <a:gd name="connsiteX16" fmla="*/ 0 w 3986472"/>
              <a:gd name="connsiteY16" fmla="*/ 131880 h 3604689"/>
              <a:gd name="connsiteX17" fmla="*/ 116958 w 3986472"/>
              <a:gd name="connsiteY17" fmla="*/ 14922 h 3604689"/>
              <a:gd name="connsiteX18" fmla="*/ 1076491 w 3986472"/>
              <a:gd name="connsiteY18" fmla="*/ 14922 h 3604689"/>
              <a:gd name="connsiteX19" fmla="*/ 1193449 w 3986472"/>
              <a:gd name="connsiteY19" fmla="*/ 131880 h 3604689"/>
              <a:gd name="connsiteX20" fmla="*/ 1193449 w 3986472"/>
              <a:gd name="connsiteY20" fmla="*/ 185996 h 3604689"/>
              <a:gd name="connsiteX21" fmla="*/ 1076491 w 3986472"/>
              <a:gd name="connsiteY21" fmla="*/ 302954 h 3604689"/>
              <a:gd name="connsiteX22" fmla="*/ 1028167 w 3986472"/>
              <a:gd name="connsiteY22" fmla="*/ 302954 h 3604689"/>
              <a:gd name="connsiteX23" fmla="*/ 1028167 w 3986472"/>
              <a:gd name="connsiteY23" fmla="*/ 1733448 h 3604689"/>
              <a:gd name="connsiteX24" fmla="*/ 2848679 w 3986472"/>
              <a:gd name="connsiteY24" fmla="*/ 0 h 360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86472" h="3604689">
                <a:moveTo>
                  <a:pt x="2848679" y="0"/>
                </a:moveTo>
                <a:lnTo>
                  <a:pt x="3971074" y="0"/>
                </a:lnTo>
                <a:lnTo>
                  <a:pt x="2561353" y="1342303"/>
                </a:lnTo>
                <a:lnTo>
                  <a:pt x="3986472" y="1342303"/>
                </a:lnTo>
                <a:lnTo>
                  <a:pt x="3372472" y="1943009"/>
                </a:lnTo>
                <a:cubicBezTo>
                  <a:pt x="3620560" y="2058727"/>
                  <a:pt x="3779978" y="2367682"/>
                  <a:pt x="3652526" y="2541537"/>
                </a:cubicBezTo>
                <a:lnTo>
                  <a:pt x="2667555" y="3603007"/>
                </a:lnTo>
                <a:lnTo>
                  <a:pt x="1617559" y="3571118"/>
                </a:lnTo>
                <a:lnTo>
                  <a:pt x="2628063" y="2560614"/>
                </a:lnTo>
                <a:lnTo>
                  <a:pt x="1908216" y="2538753"/>
                </a:lnTo>
                <a:lnTo>
                  <a:pt x="2569809" y="1877159"/>
                </a:lnTo>
                <a:lnTo>
                  <a:pt x="1999634" y="1877159"/>
                </a:lnTo>
                <a:lnTo>
                  <a:pt x="185337" y="3604689"/>
                </a:lnTo>
                <a:lnTo>
                  <a:pt x="185337" y="302954"/>
                </a:lnTo>
                <a:lnTo>
                  <a:pt x="116958" y="302954"/>
                </a:lnTo>
                <a:cubicBezTo>
                  <a:pt x="52364" y="302954"/>
                  <a:pt x="0" y="250590"/>
                  <a:pt x="0" y="185996"/>
                </a:cubicBezTo>
                <a:lnTo>
                  <a:pt x="0" y="131880"/>
                </a:lnTo>
                <a:cubicBezTo>
                  <a:pt x="0" y="67286"/>
                  <a:pt x="52364" y="14922"/>
                  <a:pt x="116958" y="14922"/>
                </a:cubicBezTo>
                <a:lnTo>
                  <a:pt x="1076491" y="14922"/>
                </a:lnTo>
                <a:cubicBezTo>
                  <a:pt x="1141085" y="14922"/>
                  <a:pt x="1193449" y="67286"/>
                  <a:pt x="1193449" y="131880"/>
                </a:cubicBezTo>
                <a:lnTo>
                  <a:pt x="1193449" y="185996"/>
                </a:lnTo>
                <a:cubicBezTo>
                  <a:pt x="1193449" y="250590"/>
                  <a:pt x="1141085" y="302954"/>
                  <a:pt x="1076491" y="302954"/>
                </a:cubicBezTo>
                <a:lnTo>
                  <a:pt x="1028167" y="302954"/>
                </a:lnTo>
                <a:lnTo>
                  <a:pt x="1028167" y="1733448"/>
                </a:lnTo>
                <a:lnTo>
                  <a:pt x="2848679"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solidFill>
              <a:effectLst/>
              <a:uLnTx/>
              <a:uFillTx/>
              <a:latin typeface="Lato Light" panose="020F0502020204030203" pitchFamily="34" charset="0"/>
              <a:ea typeface="Arial Unicode MS"/>
              <a:cs typeface="Lato Light" panose="020F0502020204030203" pitchFamily="34" charset="0"/>
            </a:endParaRPr>
          </a:p>
        </p:txBody>
      </p:sp>
      <p:sp>
        <p:nvSpPr>
          <p:cNvPr id="69" name="Freeform 43">
            <a:extLst>
              <a:ext uri="{FF2B5EF4-FFF2-40B4-BE49-F238E27FC236}">
                <a16:creationId xmlns:a16="http://schemas.microsoft.com/office/drawing/2014/main" id="{14A26BF1-0F16-4D03-898C-9DE9466EE5FC}"/>
              </a:ext>
            </a:extLst>
          </p:cNvPr>
          <p:cNvSpPr>
            <a:spLocks noChangeAspect="1"/>
          </p:cNvSpPr>
          <p:nvPr/>
        </p:nvSpPr>
        <p:spPr>
          <a:xfrm>
            <a:off x="6526799" y="3078739"/>
            <a:ext cx="537190" cy="612000"/>
          </a:xfrm>
          <a:custGeom>
            <a:avLst/>
            <a:gdLst/>
            <a:ahLst/>
            <a:cxnLst/>
            <a:rect l="l" t="t" r="r" b="b"/>
            <a:pathLst>
              <a:path w="3456727" h="3938119">
                <a:moveTo>
                  <a:pt x="1728364" y="1961325"/>
                </a:moveTo>
                <a:cubicBezTo>
                  <a:pt x="1726089" y="2407152"/>
                  <a:pt x="1737463" y="2812034"/>
                  <a:pt x="1735188" y="3257861"/>
                </a:cubicBezTo>
                <a:cubicBezTo>
                  <a:pt x="2394830" y="3057694"/>
                  <a:pt x="2610919" y="2352560"/>
                  <a:pt x="2765594" y="1981796"/>
                </a:cubicBezTo>
                <a:close/>
                <a:moveTo>
                  <a:pt x="1728362" y="682044"/>
                </a:moveTo>
                <a:cubicBezTo>
                  <a:pt x="1355324" y="868563"/>
                  <a:pt x="1166530" y="952725"/>
                  <a:pt x="609247" y="1002767"/>
                </a:cubicBezTo>
                <a:cubicBezTo>
                  <a:pt x="606972" y="1330312"/>
                  <a:pt x="631992" y="1623739"/>
                  <a:pt x="704780" y="1964933"/>
                </a:cubicBezTo>
                <a:lnTo>
                  <a:pt x="1728363" y="1971757"/>
                </a:lnTo>
                <a:cubicBezTo>
                  <a:pt x="1728363" y="1541853"/>
                  <a:pt x="1728362" y="1111948"/>
                  <a:pt x="1728362" y="682044"/>
                </a:cubicBezTo>
                <a:close/>
                <a:moveTo>
                  <a:pt x="1723409" y="487996"/>
                </a:moveTo>
                <a:cubicBezTo>
                  <a:pt x="1725062" y="488690"/>
                  <a:pt x="1726712" y="489384"/>
                  <a:pt x="1728363" y="490064"/>
                </a:cubicBezTo>
                <a:cubicBezTo>
                  <a:pt x="1730015" y="489384"/>
                  <a:pt x="1731666" y="488690"/>
                  <a:pt x="1733319" y="487996"/>
                </a:cubicBezTo>
                <a:lnTo>
                  <a:pt x="1733319" y="492131"/>
                </a:lnTo>
                <a:cubicBezTo>
                  <a:pt x="2179467" y="679460"/>
                  <a:pt x="2405896" y="769409"/>
                  <a:pt x="2817789" y="813808"/>
                </a:cubicBezTo>
                <a:cubicBezTo>
                  <a:pt x="2971516" y="823489"/>
                  <a:pt x="3036247" y="875307"/>
                  <a:pt x="3033236" y="1061333"/>
                </a:cubicBezTo>
                <a:cubicBezTo>
                  <a:pt x="3015439" y="2441328"/>
                  <a:pt x="2363638" y="3359629"/>
                  <a:pt x="1733319" y="3448048"/>
                </a:cubicBezTo>
                <a:lnTo>
                  <a:pt x="1733319" y="3450123"/>
                </a:lnTo>
                <a:lnTo>
                  <a:pt x="1728363" y="3449086"/>
                </a:lnTo>
                <a:lnTo>
                  <a:pt x="1723409" y="3450123"/>
                </a:lnTo>
                <a:lnTo>
                  <a:pt x="1723409" y="3448048"/>
                </a:lnTo>
                <a:cubicBezTo>
                  <a:pt x="1093089" y="3359629"/>
                  <a:pt x="441289" y="2441328"/>
                  <a:pt x="423491" y="1061333"/>
                </a:cubicBezTo>
                <a:cubicBezTo>
                  <a:pt x="420479" y="875307"/>
                  <a:pt x="485211" y="823489"/>
                  <a:pt x="638937" y="813808"/>
                </a:cubicBezTo>
                <a:cubicBezTo>
                  <a:pt x="1050832" y="769409"/>
                  <a:pt x="1277261" y="679460"/>
                  <a:pt x="1723409" y="492131"/>
                </a:cubicBezTo>
                <a:close/>
                <a:moveTo>
                  <a:pt x="1722802" y="306889"/>
                </a:moveTo>
                <a:lnTo>
                  <a:pt x="1722802" y="311530"/>
                </a:lnTo>
                <a:cubicBezTo>
                  <a:pt x="1222099" y="521767"/>
                  <a:pt x="967982" y="622713"/>
                  <a:pt x="505720" y="672542"/>
                </a:cubicBezTo>
                <a:cubicBezTo>
                  <a:pt x="333196" y="683408"/>
                  <a:pt x="260550" y="741561"/>
                  <a:pt x="263929" y="950334"/>
                </a:cubicBezTo>
                <a:cubicBezTo>
                  <a:pt x="283902" y="2499079"/>
                  <a:pt x="1015407" y="3529669"/>
                  <a:pt x="1722802" y="3628902"/>
                </a:cubicBezTo>
                <a:lnTo>
                  <a:pt x="1722802" y="3631230"/>
                </a:lnTo>
                <a:lnTo>
                  <a:pt x="1728365" y="3630065"/>
                </a:lnTo>
                <a:lnTo>
                  <a:pt x="1733925" y="3631230"/>
                </a:lnTo>
                <a:lnTo>
                  <a:pt x="1733925" y="3628902"/>
                </a:lnTo>
                <a:cubicBezTo>
                  <a:pt x="2441322" y="3529669"/>
                  <a:pt x="3172826" y="2499079"/>
                  <a:pt x="3192800" y="950334"/>
                </a:cubicBezTo>
                <a:cubicBezTo>
                  <a:pt x="3196179" y="741561"/>
                  <a:pt x="3123532" y="683408"/>
                  <a:pt x="2951007" y="672542"/>
                </a:cubicBezTo>
                <a:cubicBezTo>
                  <a:pt x="2488747" y="622713"/>
                  <a:pt x="2234630" y="521767"/>
                  <a:pt x="1733925" y="311530"/>
                </a:cubicBezTo>
                <a:lnTo>
                  <a:pt x="1733925" y="306889"/>
                </a:lnTo>
                <a:cubicBezTo>
                  <a:pt x="1732071" y="307669"/>
                  <a:pt x="1730218" y="308445"/>
                  <a:pt x="1728365" y="309209"/>
                </a:cubicBezTo>
                <a:cubicBezTo>
                  <a:pt x="1726510" y="308445"/>
                  <a:pt x="1724659" y="307669"/>
                  <a:pt x="1722802" y="306889"/>
                </a:cubicBezTo>
                <a:close/>
                <a:moveTo>
                  <a:pt x="1721800" y="0"/>
                </a:moveTo>
                <a:cubicBezTo>
                  <a:pt x="1723991" y="923"/>
                  <a:pt x="1726176" y="1844"/>
                  <a:pt x="1728363" y="2749"/>
                </a:cubicBezTo>
                <a:cubicBezTo>
                  <a:pt x="1730551" y="1844"/>
                  <a:pt x="1732737" y="923"/>
                  <a:pt x="1734926" y="0"/>
                </a:cubicBezTo>
                <a:lnTo>
                  <a:pt x="1734926" y="5497"/>
                </a:lnTo>
                <a:cubicBezTo>
                  <a:pt x="2325825" y="254550"/>
                  <a:pt x="2625718" y="374136"/>
                  <a:pt x="3171248" y="433164"/>
                </a:cubicBezTo>
                <a:cubicBezTo>
                  <a:pt x="3374850" y="446035"/>
                  <a:pt x="3460584" y="514926"/>
                  <a:pt x="3456595" y="762245"/>
                </a:cubicBezTo>
                <a:cubicBezTo>
                  <a:pt x="3433024" y="2596936"/>
                  <a:pt x="2569749" y="3817807"/>
                  <a:pt x="1734926" y="3935360"/>
                </a:cubicBezTo>
                <a:lnTo>
                  <a:pt x="1734926" y="3938119"/>
                </a:lnTo>
                <a:lnTo>
                  <a:pt x="1728363" y="3936740"/>
                </a:lnTo>
                <a:lnTo>
                  <a:pt x="1721800" y="3938119"/>
                </a:lnTo>
                <a:lnTo>
                  <a:pt x="1721800" y="3935360"/>
                </a:lnTo>
                <a:cubicBezTo>
                  <a:pt x="886977" y="3817807"/>
                  <a:pt x="23703" y="2596936"/>
                  <a:pt x="132" y="762245"/>
                </a:cubicBezTo>
                <a:cubicBezTo>
                  <a:pt x="-3858" y="514926"/>
                  <a:pt x="81876" y="446035"/>
                  <a:pt x="285478" y="433164"/>
                </a:cubicBezTo>
                <a:cubicBezTo>
                  <a:pt x="831010" y="374136"/>
                  <a:pt x="1130903" y="254550"/>
                  <a:pt x="1721800" y="5497"/>
                </a:cubicBez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solidFill>
              <a:effectLst/>
              <a:uLnTx/>
              <a:uFillTx/>
              <a:latin typeface="Lato Light" panose="020F0502020204030203" pitchFamily="34" charset="0"/>
              <a:ea typeface="Arial Unicode MS"/>
              <a:cs typeface="Lato Light" panose="020F0502020204030203" pitchFamily="34" charset="0"/>
            </a:endParaRPr>
          </a:p>
        </p:txBody>
      </p:sp>
      <p:sp>
        <p:nvSpPr>
          <p:cNvPr id="70" name="Rounded Rectangle 1">
            <a:extLst>
              <a:ext uri="{FF2B5EF4-FFF2-40B4-BE49-F238E27FC236}">
                <a16:creationId xmlns:a16="http://schemas.microsoft.com/office/drawing/2014/main" id="{E1B318E5-9C91-4A8E-8D85-47551FF0B9E2}"/>
              </a:ext>
            </a:extLst>
          </p:cNvPr>
          <p:cNvSpPr>
            <a:spLocks noChangeAspect="1"/>
          </p:cNvSpPr>
          <p:nvPr/>
        </p:nvSpPr>
        <p:spPr>
          <a:xfrm rot="2648398">
            <a:off x="6668710" y="1958106"/>
            <a:ext cx="253371" cy="648000"/>
          </a:xfrm>
          <a:custGeom>
            <a:avLst/>
            <a:gdLst/>
            <a:ahLst/>
            <a:cxnLst/>
            <a:rect l="l" t="t" r="r" b="b"/>
            <a:pathLst>
              <a:path w="1862952" h="4764557">
                <a:moveTo>
                  <a:pt x="289679" y="2004751"/>
                </a:moveTo>
                <a:cubicBezTo>
                  <a:pt x="458860" y="1838972"/>
                  <a:pt x="691283" y="1737733"/>
                  <a:pt x="946849" y="1740329"/>
                </a:cubicBezTo>
                <a:cubicBezTo>
                  <a:pt x="982916" y="1740695"/>
                  <a:pt x="1018481" y="1743119"/>
                  <a:pt x="1053366" y="1748014"/>
                </a:cubicBezTo>
                <a:cubicBezTo>
                  <a:pt x="1317748" y="1888655"/>
                  <a:pt x="1203170" y="2165630"/>
                  <a:pt x="978473" y="2204473"/>
                </a:cubicBezTo>
                <a:cubicBezTo>
                  <a:pt x="966642" y="2201190"/>
                  <a:pt x="954470" y="2200566"/>
                  <a:pt x="942176" y="2200441"/>
                </a:cubicBezTo>
                <a:cubicBezTo>
                  <a:pt x="697403" y="2197955"/>
                  <a:pt x="496962" y="2394367"/>
                  <a:pt x="494475" y="2639137"/>
                </a:cubicBezTo>
                <a:lnTo>
                  <a:pt x="482110" y="3856696"/>
                </a:lnTo>
                <a:cubicBezTo>
                  <a:pt x="479624" y="4101467"/>
                  <a:pt x="676035" y="4301910"/>
                  <a:pt x="920807" y="4304396"/>
                </a:cubicBezTo>
                <a:cubicBezTo>
                  <a:pt x="1043193" y="4305639"/>
                  <a:pt x="1154496" y="4257158"/>
                  <a:pt x="1235513" y="4177768"/>
                </a:cubicBezTo>
                <a:cubicBezTo>
                  <a:pt x="1316531" y="4098380"/>
                  <a:pt x="1367262" y="3988084"/>
                  <a:pt x="1368506" y="3865699"/>
                </a:cubicBezTo>
                <a:lnTo>
                  <a:pt x="1375662" y="3161156"/>
                </a:lnTo>
                <a:cubicBezTo>
                  <a:pt x="1504082" y="3167548"/>
                  <a:pt x="1792622" y="2981572"/>
                  <a:pt x="1861834" y="2783546"/>
                </a:cubicBezTo>
                <a:lnTo>
                  <a:pt x="1851019" y="3848423"/>
                </a:lnTo>
                <a:cubicBezTo>
                  <a:pt x="1848423" y="4103989"/>
                  <a:pt x="1742485" y="4334308"/>
                  <a:pt x="1573304" y="4500088"/>
                </a:cubicBezTo>
                <a:cubicBezTo>
                  <a:pt x="1404123" y="4665866"/>
                  <a:pt x="1171700" y="4767105"/>
                  <a:pt x="916134" y="4764509"/>
                </a:cubicBezTo>
                <a:cubicBezTo>
                  <a:pt x="405002" y="4759318"/>
                  <a:pt x="-5143" y="4340756"/>
                  <a:pt x="48" y="3829624"/>
                </a:cubicBezTo>
                <a:lnTo>
                  <a:pt x="11964" y="2656415"/>
                </a:lnTo>
                <a:cubicBezTo>
                  <a:pt x="14559" y="2400849"/>
                  <a:pt x="120498" y="2170529"/>
                  <a:pt x="289679" y="2004751"/>
                </a:cubicBezTo>
                <a:close/>
                <a:moveTo>
                  <a:pt x="282968" y="271082"/>
                </a:moveTo>
                <a:cubicBezTo>
                  <a:pt x="450457" y="103594"/>
                  <a:pt x="681840" y="0"/>
                  <a:pt x="937419" y="0"/>
                </a:cubicBezTo>
                <a:cubicBezTo>
                  <a:pt x="1448577" y="0"/>
                  <a:pt x="1862952" y="414375"/>
                  <a:pt x="1862952" y="925533"/>
                </a:cubicBezTo>
                <a:lnTo>
                  <a:pt x="1862952" y="2098803"/>
                </a:lnTo>
                <a:cubicBezTo>
                  <a:pt x="1862952" y="2609961"/>
                  <a:pt x="1448577" y="3024336"/>
                  <a:pt x="937419" y="3024336"/>
                </a:cubicBezTo>
                <a:cubicBezTo>
                  <a:pt x="901350" y="3024336"/>
                  <a:pt x="865762" y="3022273"/>
                  <a:pt x="830829" y="3017733"/>
                </a:cubicBezTo>
                <a:cubicBezTo>
                  <a:pt x="565032" y="2879784"/>
                  <a:pt x="676792" y="2601660"/>
                  <a:pt x="901083" y="2560538"/>
                </a:cubicBezTo>
                <a:cubicBezTo>
                  <a:pt x="912947" y="2563700"/>
                  <a:pt x="925124" y="2564200"/>
                  <a:pt x="937419" y="2564200"/>
                </a:cubicBezTo>
                <a:cubicBezTo>
                  <a:pt x="1182204" y="2564200"/>
                  <a:pt x="1380640" y="2365763"/>
                  <a:pt x="1380641" y="2120980"/>
                </a:cubicBezTo>
                <a:lnTo>
                  <a:pt x="1380640" y="903358"/>
                </a:lnTo>
                <a:cubicBezTo>
                  <a:pt x="1380640" y="658574"/>
                  <a:pt x="1182204" y="460137"/>
                  <a:pt x="937419" y="460137"/>
                </a:cubicBezTo>
                <a:cubicBezTo>
                  <a:pt x="815027" y="460137"/>
                  <a:pt x="704222" y="509746"/>
                  <a:pt x="624015" y="589954"/>
                </a:cubicBezTo>
                <a:cubicBezTo>
                  <a:pt x="543808" y="670161"/>
                  <a:pt x="494199" y="780966"/>
                  <a:pt x="494199" y="903358"/>
                </a:cubicBezTo>
                <a:lnTo>
                  <a:pt x="494198" y="1607937"/>
                </a:lnTo>
                <a:cubicBezTo>
                  <a:pt x="365720" y="1602850"/>
                  <a:pt x="79084" y="1791747"/>
                  <a:pt x="11886" y="1990465"/>
                </a:cubicBezTo>
                <a:lnTo>
                  <a:pt x="11886" y="925533"/>
                </a:lnTo>
                <a:cubicBezTo>
                  <a:pt x="11886" y="669954"/>
                  <a:pt x="115480" y="438571"/>
                  <a:pt x="282968" y="271082"/>
                </a:cubicBez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solidFill>
              <a:effectLst/>
              <a:uLnTx/>
              <a:uFillTx/>
              <a:latin typeface="Lato Light" panose="020F0502020204030203" pitchFamily="34" charset="0"/>
              <a:ea typeface="Arial Unicode MS"/>
              <a:cs typeface="Lato Light" panose="020F0502020204030203" pitchFamily="34" charset="0"/>
            </a:endParaRPr>
          </a:p>
        </p:txBody>
      </p:sp>
      <p:sp>
        <p:nvSpPr>
          <p:cNvPr id="71" name="Rectangle 1">
            <a:extLst>
              <a:ext uri="{FF2B5EF4-FFF2-40B4-BE49-F238E27FC236}">
                <a16:creationId xmlns:a16="http://schemas.microsoft.com/office/drawing/2014/main" id="{6A2CC592-6903-458F-884F-58D11D8DF522}"/>
              </a:ext>
            </a:extLst>
          </p:cNvPr>
          <p:cNvSpPr>
            <a:spLocks noChangeAspect="1"/>
          </p:cNvSpPr>
          <p:nvPr/>
        </p:nvSpPr>
        <p:spPr>
          <a:xfrm>
            <a:off x="6515656" y="5315691"/>
            <a:ext cx="559474" cy="551206"/>
          </a:xfrm>
          <a:custGeom>
            <a:avLst/>
            <a:gdLst/>
            <a:ahLst/>
            <a:cxnLst/>
            <a:rect l="l" t="t" r="r" b="b"/>
            <a:pathLst>
              <a:path w="3994694" h="3935658">
                <a:moveTo>
                  <a:pt x="3059053" y="3287658"/>
                </a:moveTo>
                <a:lnTo>
                  <a:pt x="3994694" y="3287658"/>
                </a:lnTo>
                <a:lnTo>
                  <a:pt x="3994694" y="3935658"/>
                </a:lnTo>
                <a:lnTo>
                  <a:pt x="3059053" y="3935658"/>
                </a:lnTo>
                <a:close/>
                <a:moveTo>
                  <a:pt x="1259497" y="3287658"/>
                </a:moveTo>
                <a:lnTo>
                  <a:pt x="2915681" y="3287658"/>
                </a:lnTo>
                <a:lnTo>
                  <a:pt x="2915681" y="3935658"/>
                </a:lnTo>
                <a:lnTo>
                  <a:pt x="1259497" y="3935658"/>
                </a:lnTo>
                <a:close/>
                <a:moveTo>
                  <a:pt x="0" y="3287658"/>
                </a:moveTo>
                <a:lnTo>
                  <a:pt x="1116124" y="3287658"/>
                </a:lnTo>
                <a:lnTo>
                  <a:pt x="1116124" y="3935658"/>
                </a:lnTo>
                <a:lnTo>
                  <a:pt x="0" y="3935658"/>
                </a:lnTo>
                <a:close/>
                <a:moveTo>
                  <a:pt x="3886694" y="2470824"/>
                </a:moveTo>
                <a:lnTo>
                  <a:pt x="3994694" y="2470824"/>
                </a:lnTo>
                <a:lnTo>
                  <a:pt x="3994694" y="3118824"/>
                </a:lnTo>
                <a:lnTo>
                  <a:pt x="3886694" y="3118824"/>
                </a:lnTo>
                <a:close/>
                <a:moveTo>
                  <a:pt x="2123068" y="2470824"/>
                </a:moveTo>
                <a:lnTo>
                  <a:pt x="3779252" y="2470824"/>
                </a:lnTo>
                <a:lnTo>
                  <a:pt x="3779252" y="3118824"/>
                </a:lnTo>
                <a:lnTo>
                  <a:pt x="2123068" y="3118824"/>
                </a:lnTo>
                <a:close/>
                <a:moveTo>
                  <a:pt x="359442" y="2470824"/>
                </a:moveTo>
                <a:lnTo>
                  <a:pt x="2015626" y="2470824"/>
                </a:lnTo>
                <a:lnTo>
                  <a:pt x="2015626" y="3118824"/>
                </a:lnTo>
                <a:lnTo>
                  <a:pt x="359442" y="3118824"/>
                </a:lnTo>
                <a:close/>
                <a:moveTo>
                  <a:pt x="0" y="2470824"/>
                </a:moveTo>
                <a:lnTo>
                  <a:pt x="252000" y="2470824"/>
                </a:lnTo>
                <a:lnTo>
                  <a:pt x="252000" y="3118824"/>
                </a:lnTo>
                <a:lnTo>
                  <a:pt x="0" y="3118824"/>
                </a:lnTo>
                <a:close/>
                <a:moveTo>
                  <a:pt x="3059053" y="1635982"/>
                </a:moveTo>
                <a:lnTo>
                  <a:pt x="3994694" y="1635982"/>
                </a:lnTo>
                <a:lnTo>
                  <a:pt x="3994694" y="2283982"/>
                </a:lnTo>
                <a:lnTo>
                  <a:pt x="3059053" y="2283982"/>
                </a:lnTo>
                <a:close/>
                <a:moveTo>
                  <a:pt x="1259496" y="1635982"/>
                </a:moveTo>
                <a:lnTo>
                  <a:pt x="2915680" y="1635982"/>
                </a:lnTo>
                <a:lnTo>
                  <a:pt x="2915680" y="2283982"/>
                </a:lnTo>
                <a:lnTo>
                  <a:pt x="1259496" y="2283982"/>
                </a:lnTo>
                <a:close/>
                <a:moveTo>
                  <a:pt x="0" y="1635982"/>
                </a:moveTo>
                <a:lnTo>
                  <a:pt x="1116124" y="1635982"/>
                </a:lnTo>
                <a:lnTo>
                  <a:pt x="1116124" y="2283982"/>
                </a:lnTo>
                <a:lnTo>
                  <a:pt x="0" y="2283982"/>
                </a:lnTo>
                <a:close/>
                <a:moveTo>
                  <a:pt x="3886694" y="836400"/>
                </a:moveTo>
                <a:lnTo>
                  <a:pt x="3994694" y="836400"/>
                </a:lnTo>
                <a:lnTo>
                  <a:pt x="3994694" y="1484400"/>
                </a:lnTo>
                <a:lnTo>
                  <a:pt x="3886694" y="1484400"/>
                </a:lnTo>
                <a:close/>
                <a:moveTo>
                  <a:pt x="2123068" y="820634"/>
                </a:moveTo>
                <a:lnTo>
                  <a:pt x="3779252" y="820634"/>
                </a:lnTo>
                <a:lnTo>
                  <a:pt x="3779252" y="1468634"/>
                </a:lnTo>
                <a:lnTo>
                  <a:pt x="2123068" y="1468634"/>
                </a:lnTo>
                <a:close/>
                <a:moveTo>
                  <a:pt x="359442" y="820634"/>
                </a:moveTo>
                <a:lnTo>
                  <a:pt x="2015626" y="820634"/>
                </a:lnTo>
                <a:lnTo>
                  <a:pt x="2015626" y="1468634"/>
                </a:lnTo>
                <a:lnTo>
                  <a:pt x="359442" y="1468634"/>
                </a:lnTo>
                <a:close/>
                <a:moveTo>
                  <a:pt x="0" y="820634"/>
                </a:moveTo>
                <a:lnTo>
                  <a:pt x="252000" y="820634"/>
                </a:lnTo>
                <a:lnTo>
                  <a:pt x="252000" y="1468634"/>
                </a:lnTo>
                <a:lnTo>
                  <a:pt x="0" y="1468634"/>
                </a:lnTo>
                <a:close/>
                <a:moveTo>
                  <a:pt x="3059053" y="0"/>
                </a:moveTo>
                <a:lnTo>
                  <a:pt x="3994694" y="0"/>
                </a:lnTo>
                <a:lnTo>
                  <a:pt x="3994694" y="648000"/>
                </a:lnTo>
                <a:lnTo>
                  <a:pt x="3059053" y="648000"/>
                </a:lnTo>
                <a:close/>
                <a:moveTo>
                  <a:pt x="1259496" y="0"/>
                </a:moveTo>
                <a:lnTo>
                  <a:pt x="2915680" y="0"/>
                </a:lnTo>
                <a:lnTo>
                  <a:pt x="2915680" y="648000"/>
                </a:lnTo>
                <a:lnTo>
                  <a:pt x="1259496" y="648000"/>
                </a:lnTo>
                <a:close/>
                <a:moveTo>
                  <a:pt x="0" y="0"/>
                </a:moveTo>
                <a:lnTo>
                  <a:pt x="1116124" y="0"/>
                </a:lnTo>
                <a:lnTo>
                  <a:pt x="1116124" y="648000"/>
                </a:lnTo>
                <a:lnTo>
                  <a:pt x="0" y="64800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solidFill>
              <a:effectLst/>
              <a:uLnTx/>
              <a:uFillTx/>
              <a:latin typeface="Lato Light" panose="020F0502020204030203" pitchFamily="34" charset="0"/>
              <a:ea typeface="Arial Unicode MS"/>
              <a:cs typeface="Lato Light" panose="020F0502020204030203" pitchFamily="34" charset="0"/>
            </a:endParaRPr>
          </a:p>
        </p:txBody>
      </p:sp>
      <p:sp>
        <p:nvSpPr>
          <p:cNvPr id="87" name="TextBox 86">
            <a:extLst>
              <a:ext uri="{FF2B5EF4-FFF2-40B4-BE49-F238E27FC236}">
                <a16:creationId xmlns:a16="http://schemas.microsoft.com/office/drawing/2014/main" id="{BB2AAD13-7C39-4167-AED6-1ECA884AD75F}"/>
              </a:ext>
            </a:extLst>
          </p:cNvPr>
          <p:cNvSpPr txBox="1"/>
          <p:nvPr/>
        </p:nvSpPr>
        <p:spPr>
          <a:xfrm>
            <a:off x="1076480" y="3524725"/>
            <a:ext cx="3301978" cy="646331"/>
          </a:xfrm>
          <a:prstGeom prst="rect">
            <a:avLst/>
          </a:prstGeom>
          <a:noFill/>
        </p:spPr>
        <p:txBody>
          <a:bodyPr wrap="square">
            <a:spAutoFit/>
          </a:bodyPr>
          <a:lstStyle/>
          <a:p>
            <a:r>
              <a:rPr lang="en-GB" sz="1800" b="0" i="0" dirty="0">
                <a:solidFill>
                  <a:schemeClr val="tx1">
                    <a:lumMod val="50000"/>
                    <a:lumOff val="50000"/>
                  </a:schemeClr>
                </a:solidFill>
                <a:effectLst/>
                <a:latin typeface="ProximaNova-n4"/>
              </a:rPr>
              <a:t>the three steps of Stakeholder Analysis in more detail:</a:t>
            </a:r>
            <a:endParaRPr lang="en-GB" dirty="0"/>
          </a:p>
        </p:txBody>
      </p:sp>
      <p:sp>
        <p:nvSpPr>
          <p:cNvPr id="88" name="TextBox 87">
            <a:extLst>
              <a:ext uri="{FF2B5EF4-FFF2-40B4-BE49-F238E27FC236}">
                <a16:creationId xmlns:a16="http://schemas.microsoft.com/office/drawing/2014/main" id="{49CBD054-141C-4BB1-8671-F718AF94CF5C}"/>
              </a:ext>
            </a:extLst>
          </p:cNvPr>
          <p:cNvSpPr txBox="1"/>
          <p:nvPr/>
        </p:nvSpPr>
        <p:spPr>
          <a:xfrm>
            <a:off x="0" y="0"/>
            <a:ext cx="7876352" cy="584775"/>
          </a:xfrm>
          <a:prstGeom prst="rect">
            <a:avLst/>
          </a:prstGeom>
          <a:noFill/>
          <a:ln>
            <a:noFill/>
          </a:ln>
        </p:spPr>
        <p:txBody>
          <a:bodyPr wrap="square" rtlCol="0">
            <a:spAutoFit/>
          </a:bodyPr>
          <a:lstStyle/>
          <a:p>
            <a:pPr defTabSz="435356"/>
            <a:r>
              <a:rPr lang="en-US" sz="3200" b="1" dirty="0">
                <a:solidFill>
                  <a:srgbClr val="002060"/>
                </a:solidFill>
                <a:latin typeface="Lato Light"/>
              </a:rPr>
              <a:t>Stakeholder Analysis</a:t>
            </a:r>
            <a:endParaRPr lang="en-US" sz="4800" b="1" dirty="0">
              <a:solidFill>
                <a:srgbClr val="002060"/>
              </a:solidFill>
            </a:endParaRPr>
          </a:p>
        </p:txBody>
      </p:sp>
      <p:pic>
        <p:nvPicPr>
          <p:cNvPr id="89" name="Picture 88" descr="Logo&#10;&#10;Description automatically generated">
            <a:extLst>
              <a:ext uri="{FF2B5EF4-FFF2-40B4-BE49-F238E27FC236}">
                <a16:creationId xmlns:a16="http://schemas.microsoft.com/office/drawing/2014/main" id="{887DADF3-7499-47E6-BFB0-387E6EC33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93" name="TextBox 92">
            <a:extLst>
              <a:ext uri="{FF2B5EF4-FFF2-40B4-BE49-F238E27FC236}">
                <a16:creationId xmlns:a16="http://schemas.microsoft.com/office/drawing/2014/main" id="{7679B6D1-08CD-42B5-A6C4-206BD7BBDAE2}"/>
              </a:ext>
            </a:extLst>
          </p:cNvPr>
          <p:cNvSpPr txBox="1"/>
          <p:nvPr/>
        </p:nvSpPr>
        <p:spPr>
          <a:xfrm>
            <a:off x="1143130" y="1195651"/>
            <a:ext cx="3301978" cy="369332"/>
          </a:xfrm>
          <a:prstGeom prst="rect">
            <a:avLst/>
          </a:prstGeom>
          <a:noFill/>
        </p:spPr>
        <p:txBody>
          <a:bodyPr wrap="square">
            <a:spAutoFit/>
          </a:bodyPr>
          <a:lstStyle/>
          <a:p>
            <a:r>
              <a:rPr lang="en-GB" sz="1800" b="1"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1 Identify </a:t>
            </a:r>
            <a:endParaRPr lang="en-GB" b="1"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610120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E838160-E8FB-4637-961A-2DE60515CBD9}"/>
              </a:ext>
            </a:extLst>
          </p:cNvPr>
          <p:cNvSpPr>
            <a:spLocks noChangeArrowheads="1"/>
          </p:cNvSpPr>
          <p:nvPr/>
        </p:nvSpPr>
        <p:spPr bwMode="auto">
          <a:xfrm>
            <a:off x="953465" y="1263122"/>
            <a:ext cx="5040000" cy="2520000"/>
          </a:xfrm>
          <a:prstGeom prst="rect">
            <a:avLst/>
          </a:prstGeom>
          <a:solidFill>
            <a:schemeClr val="bg1">
              <a:lumMod val="8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p:txBody>
      </p:sp>
      <p:sp>
        <p:nvSpPr>
          <p:cNvPr id="8" name="Rectangle 4">
            <a:extLst>
              <a:ext uri="{FF2B5EF4-FFF2-40B4-BE49-F238E27FC236}">
                <a16:creationId xmlns:a16="http://schemas.microsoft.com/office/drawing/2014/main" id="{14ECBF9A-73A1-4BBB-91AC-AD9B2C6C24A5}"/>
              </a:ext>
            </a:extLst>
          </p:cNvPr>
          <p:cNvSpPr>
            <a:spLocks noChangeArrowheads="1"/>
          </p:cNvSpPr>
          <p:nvPr/>
        </p:nvSpPr>
        <p:spPr bwMode="auto">
          <a:xfrm>
            <a:off x="6087141" y="1270548"/>
            <a:ext cx="5040000" cy="2520000"/>
          </a:xfrm>
          <a:prstGeom prst="rect">
            <a:avLst/>
          </a:prstGeom>
          <a:solidFill>
            <a:schemeClr val="bg1">
              <a:lumMod val="85000"/>
            </a:schemeClr>
          </a:solidFill>
          <a:ln w="12700">
            <a:noFill/>
            <a:miter lim="800000"/>
            <a:headEnd/>
            <a:tailEnd/>
          </a:ln>
          <a:effectLst>
            <a:outerShdw blurRad="44450" dist="27940" dir="5400000" algn="ctr">
              <a:srgbClr val="000000">
                <a:alpha val="32000"/>
              </a:srgbClr>
            </a:outerShdw>
          </a:effectLst>
        </p:spPr>
        <p:txBody>
          <a:bodyPr anchor="ctr"/>
          <a:lstStyle/>
          <a:p>
            <a:pPr marL="342900" indent="-342900">
              <a:buFont typeface="+mj-lt"/>
              <a:buAutoNum type="arabicPeriod"/>
            </a:pPr>
            <a:endParaRPr lang="en-US" sz="1400" b="1" kern="0" dirty="0">
              <a:solidFill>
                <a:srgbClr val="002776"/>
              </a:solidFill>
              <a:latin typeface="Arial"/>
            </a:endParaRPr>
          </a:p>
        </p:txBody>
      </p:sp>
      <p:sp>
        <p:nvSpPr>
          <p:cNvPr id="10" name="Rectangle 5">
            <a:extLst>
              <a:ext uri="{FF2B5EF4-FFF2-40B4-BE49-F238E27FC236}">
                <a16:creationId xmlns:a16="http://schemas.microsoft.com/office/drawing/2014/main" id="{3F4FE3B2-CCF6-43F6-96C1-492F81C573B5}"/>
              </a:ext>
            </a:extLst>
          </p:cNvPr>
          <p:cNvSpPr>
            <a:spLocks noChangeArrowheads="1"/>
          </p:cNvSpPr>
          <p:nvPr/>
        </p:nvSpPr>
        <p:spPr bwMode="auto">
          <a:xfrm>
            <a:off x="6093651" y="3915476"/>
            <a:ext cx="5040000" cy="2520000"/>
          </a:xfrm>
          <a:prstGeom prst="rect">
            <a:avLst/>
          </a:prstGeom>
          <a:solidFill>
            <a:schemeClr val="bg1">
              <a:lumMod val="8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p:txBody>
      </p:sp>
      <p:sp>
        <p:nvSpPr>
          <p:cNvPr id="12" name="Rectangle 6">
            <a:extLst>
              <a:ext uri="{FF2B5EF4-FFF2-40B4-BE49-F238E27FC236}">
                <a16:creationId xmlns:a16="http://schemas.microsoft.com/office/drawing/2014/main" id="{BFCB52E0-1FCA-4655-A593-CAFD8E9299CC}"/>
              </a:ext>
            </a:extLst>
          </p:cNvPr>
          <p:cNvSpPr>
            <a:spLocks noChangeArrowheads="1"/>
          </p:cNvSpPr>
          <p:nvPr/>
        </p:nvSpPr>
        <p:spPr bwMode="auto">
          <a:xfrm>
            <a:off x="951780" y="3914964"/>
            <a:ext cx="5040000" cy="2520000"/>
          </a:xfrm>
          <a:prstGeom prst="rect">
            <a:avLst/>
          </a:prstGeom>
          <a:solidFill>
            <a:schemeClr val="bg1">
              <a:lumMod val="8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2776"/>
              </a:solidFill>
              <a:effectLst/>
              <a:uLnTx/>
              <a:uFillTx/>
              <a:latin typeface="Arial"/>
              <a:ea typeface="+mn-ea"/>
              <a:cs typeface="+mn-cs"/>
            </a:endParaRPr>
          </a:p>
        </p:txBody>
      </p:sp>
      <p:sp>
        <p:nvSpPr>
          <p:cNvPr id="53" name="TextBox 52">
            <a:extLst>
              <a:ext uri="{FF2B5EF4-FFF2-40B4-BE49-F238E27FC236}">
                <a16:creationId xmlns:a16="http://schemas.microsoft.com/office/drawing/2014/main" id="{9FBBFA98-6E94-4E2D-9658-D1E6CF926A5C}"/>
              </a:ext>
            </a:extLst>
          </p:cNvPr>
          <p:cNvSpPr txBox="1"/>
          <p:nvPr/>
        </p:nvSpPr>
        <p:spPr>
          <a:xfrm>
            <a:off x="230096" y="773854"/>
            <a:ext cx="11731808" cy="276999"/>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sz="1600" b="1">
                <a:solidFill>
                  <a:srgbClr val="002776"/>
                </a:solidFill>
                <a:latin typeface="+mj-lt"/>
              </a:defRPr>
            </a:lvl1pPr>
          </a:lstStyle>
          <a:p>
            <a:r>
              <a:rPr lang="en-GB" sz="1200" b="1" dirty="0">
                <a:solidFill>
                  <a:schemeClr val="accent5">
                    <a:lumMod val="50000"/>
                  </a:schemeClr>
                </a:solidFill>
                <a:effectLst/>
              </a:rPr>
              <a:t>We group our audience in to 4 Strategic boxes / Quadrants and start the process of </a:t>
            </a:r>
            <a:r>
              <a:rPr lang="en-GB" sz="1200" b="1" dirty="0" err="1">
                <a:solidFill>
                  <a:schemeClr val="accent5">
                    <a:lumMod val="50000"/>
                  </a:schemeClr>
                </a:solidFill>
                <a:effectLst/>
              </a:rPr>
              <a:t>identying</a:t>
            </a:r>
            <a:r>
              <a:rPr lang="en-GB" sz="1200" b="1" dirty="0">
                <a:solidFill>
                  <a:schemeClr val="accent5">
                    <a:lumMod val="50000"/>
                  </a:schemeClr>
                </a:solidFill>
                <a:effectLst/>
              </a:rPr>
              <a:t> who belongs to which box , an individual can only belong to one box.</a:t>
            </a:r>
            <a:endParaRPr lang="en-US" sz="1200" dirty="0">
              <a:solidFill>
                <a:schemeClr val="accent5">
                  <a:lumMod val="50000"/>
                </a:schemeClr>
              </a:solidFill>
            </a:endParaRPr>
          </a:p>
        </p:txBody>
      </p:sp>
      <p:sp>
        <p:nvSpPr>
          <p:cNvPr id="54" name="TextBox 53">
            <a:extLst>
              <a:ext uri="{FF2B5EF4-FFF2-40B4-BE49-F238E27FC236}">
                <a16:creationId xmlns:a16="http://schemas.microsoft.com/office/drawing/2014/main" id="{CB5D50AA-2CA4-4802-BDC8-10EC9D685391}"/>
              </a:ext>
            </a:extLst>
          </p:cNvPr>
          <p:cNvSpPr txBox="1"/>
          <p:nvPr/>
        </p:nvSpPr>
        <p:spPr>
          <a:xfrm>
            <a:off x="1009733" y="1301487"/>
            <a:ext cx="2320548" cy="351948"/>
          </a:xfrm>
          <a:prstGeom prst="rect">
            <a:avLst/>
          </a:prstGeom>
          <a:noFill/>
        </p:spPr>
        <p:txBody>
          <a:bodyPr wrap="square" rtlCol="0">
            <a:spAutoFit/>
          </a:bodyPr>
          <a:lstStyle/>
          <a:p>
            <a:r>
              <a:rPr lang="en-US" sz="1600" b="1" kern="0" dirty="0">
                <a:solidFill>
                  <a:srgbClr val="002776"/>
                </a:solidFill>
                <a:latin typeface="Arial"/>
              </a:rPr>
              <a:t>Satisfy</a:t>
            </a:r>
            <a:r>
              <a:rPr kumimoji="0" lang="en-US" sz="1600" b="1" i="0" u="none" strike="noStrike" kern="0" cap="none" spc="0" normalizeH="0" baseline="0" noProof="0" dirty="0">
                <a:ln>
                  <a:noFill/>
                </a:ln>
                <a:solidFill>
                  <a:srgbClr val="002776"/>
                </a:solidFill>
                <a:effectLst/>
                <a:uLnTx/>
                <a:uFillTx/>
                <a:latin typeface="Arial"/>
                <a:ea typeface="+mn-ea"/>
                <a:cs typeface="+mn-cs"/>
              </a:rPr>
              <a:t> </a:t>
            </a:r>
            <a:endParaRPr lang="en-GB" sz="1600" dirty="0"/>
          </a:p>
        </p:txBody>
      </p:sp>
      <p:sp>
        <p:nvSpPr>
          <p:cNvPr id="56" name="TextBox 55">
            <a:extLst>
              <a:ext uri="{FF2B5EF4-FFF2-40B4-BE49-F238E27FC236}">
                <a16:creationId xmlns:a16="http://schemas.microsoft.com/office/drawing/2014/main" id="{8DD5F2AC-D563-4A46-B804-DC2F9F06EAC9}"/>
              </a:ext>
            </a:extLst>
          </p:cNvPr>
          <p:cNvSpPr txBox="1"/>
          <p:nvPr/>
        </p:nvSpPr>
        <p:spPr>
          <a:xfrm>
            <a:off x="1010766" y="3982604"/>
            <a:ext cx="2320548" cy="351948"/>
          </a:xfrm>
          <a:prstGeom prst="rect">
            <a:avLst/>
          </a:prstGeom>
          <a:no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Arial"/>
                <a:ea typeface="+mn-ea"/>
                <a:cs typeface="+mn-cs"/>
              </a:rPr>
              <a:t> Monitor </a:t>
            </a:r>
            <a:endParaRPr lang="en-GB" sz="1600" dirty="0"/>
          </a:p>
        </p:txBody>
      </p:sp>
      <p:sp>
        <p:nvSpPr>
          <p:cNvPr id="58" name="TextBox 57">
            <a:extLst>
              <a:ext uri="{FF2B5EF4-FFF2-40B4-BE49-F238E27FC236}">
                <a16:creationId xmlns:a16="http://schemas.microsoft.com/office/drawing/2014/main" id="{9C6BF382-2E7C-456B-9384-5955A72FD3BD}"/>
              </a:ext>
            </a:extLst>
          </p:cNvPr>
          <p:cNvSpPr txBox="1"/>
          <p:nvPr/>
        </p:nvSpPr>
        <p:spPr>
          <a:xfrm>
            <a:off x="6208131" y="1351797"/>
            <a:ext cx="2320548" cy="351948"/>
          </a:xfrm>
          <a:prstGeom prst="rect">
            <a:avLst/>
          </a:prstGeom>
          <a:noFill/>
        </p:spPr>
        <p:txBody>
          <a:bodyPr wrap="square" rtlCol="0">
            <a:spAutoFit/>
          </a:bodyPr>
          <a:lstStyle/>
          <a:p>
            <a:r>
              <a:rPr lang="en-US" sz="1600" b="1" kern="0" dirty="0">
                <a:solidFill>
                  <a:srgbClr val="002776"/>
                </a:solidFill>
                <a:latin typeface="Arial"/>
              </a:rPr>
              <a:t>Manage</a:t>
            </a:r>
            <a:endParaRPr lang="en-GB" sz="1600" dirty="0"/>
          </a:p>
        </p:txBody>
      </p:sp>
      <p:sp>
        <p:nvSpPr>
          <p:cNvPr id="60" name="TextBox 59">
            <a:extLst>
              <a:ext uri="{FF2B5EF4-FFF2-40B4-BE49-F238E27FC236}">
                <a16:creationId xmlns:a16="http://schemas.microsoft.com/office/drawing/2014/main" id="{75C6DC49-145A-422C-96D1-31CE7F278EF6}"/>
              </a:ext>
            </a:extLst>
          </p:cNvPr>
          <p:cNvSpPr txBox="1"/>
          <p:nvPr/>
        </p:nvSpPr>
        <p:spPr>
          <a:xfrm>
            <a:off x="6181367" y="3962612"/>
            <a:ext cx="2320548" cy="351948"/>
          </a:xfrm>
          <a:prstGeom prst="rect">
            <a:avLst/>
          </a:prstGeom>
          <a:no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Arial"/>
                <a:ea typeface="+mn-ea"/>
                <a:cs typeface="+mn-cs"/>
              </a:rPr>
              <a:t>Inform </a:t>
            </a:r>
            <a:endParaRPr lang="en-GB" sz="1600" dirty="0"/>
          </a:p>
        </p:txBody>
      </p:sp>
      <p:sp>
        <p:nvSpPr>
          <p:cNvPr id="63" name="TextBox 62">
            <a:extLst>
              <a:ext uri="{FF2B5EF4-FFF2-40B4-BE49-F238E27FC236}">
                <a16:creationId xmlns:a16="http://schemas.microsoft.com/office/drawing/2014/main" id="{809CC99A-C798-4B45-8D98-57F04247619B}"/>
              </a:ext>
            </a:extLst>
          </p:cNvPr>
          <p:cNvSpPr txBox="1"/>
          <p:nvPr/>
        </p:nvSpPr>
        <p:spPr>
          <a:xfrm>
            <a:off x="1194573" y="4334552"/>
            <a:ext cx="4697180" cy="1477328"/>
          </a:xfrm>
          <a:prstGeom prst="rect">
            <a:avLst/>
          </a:prstGeom>
          <a:noFill/>
        </p:spPr>
        <p:txBody>
          <a:bodyPr wrap="square" rtlCol="0">
            <a:spAutoFit/>
          </a:bodyPr>
          <a:lstStyle>
            <a:defPPr>
              <a:defRPr lang="en-US"/>
            </a:defPPr>
            <a:lvl1pPr>
              <a:defRPr sz="1000" b="0" i="0">
                <a:solidFill>
                  <a:srgbClr val="000000"/>
                </a:solidFill>
                <a:effectLst/>
                <a:latin typeface="+mj-lt"/>
              </a:defRPr>
            </a:lvl1pPr>
          </a:lstStyle>
          <a:p>
            <a:pPr marL="171450" indent="-171450">
              <a:buFont typeface="Arial" panose="020B0604020202020204" pitchFamily="34" charset="0"/>
              <a:buChar char="•"/>
            </a:pPr>
            <a:endParaRPr lang="en-GB" dirty="0">
              <a:latin typeface="Lato Light" panose="020F0502020204030203"/>
            </a:endParaRPr>
          </a:p>
          <a:p>
            <a:pPr marL="171450" indent="-171450">
              <a:buFont typeface="Arial" panose="020B0604020202020204" pitchFamily="34" charset="0"/>
              <a:buChar char="•"/>
            </a:pPr>
            <a:r>
              <a:rPr lang="en-GB" dirty="0">
                <a:latin typeface="Lato Light" panose="020F0502020204030203"/>
              </a:rPr>
              <a:t>Low Influence, Low Interest</a:t>
            </a:r>
          </a:p>
          <a:p>
            <a:pPr marL="171450" indent="-171450">
              <a:buFont typeface="Arial" panose="020B0604020202020204" pitchFamily="34" charset="0"/>
              <a:buChar char="•"/>
            </a:pPr>
            <a:r>
              <a:rPr lang="en-GB" dirty="0">
                <a:latin typeface="Lato Light" panose="020F0502020204030203"/>
              </a:rPr>
              <a:t>These stakeholders sit on the periphery of the project. They are neither interested or have much influence. Monitor their activity from time to time to stay on top of their involvement. Their relevance may change over time. Communicate to keep them informed and encourage their interest.</a:t>
            </a:r>
          </a:p>
          <a:p>
            <a:r>
              <a:rPr lang="en-GB" dirty="0">
                <a:latin typeface="Lato Light" panose="020F0502020204030203"/>
              </a:rPr>
              <a:t>Examples:</a:t>
            </a:r>
          </a:p>
          <a:p>
            <a:pPr marL="171450" indent="-171450">
              <a:buFont typeface="Arial" panose="020B0604020202020204" pitchFamily="34" charset="0"/>
              <a:buChar char="•"/>
            </a:pPr>
            <a:r>
              <a:rPr lang="en-GB" dirty="0">
                <a:latin typeface="Lato Light" panose="020F0502020204030203"/>
              </a:rPr>
              <a:t>Support/Complementary Services</a:t>
            </a:r>
          </a:p>
          <a:p>
            <a:pPr marL="171450" indent="-171450">
              <a:buFont typeface="Arial" panose="020B0604020202020204" pitchFamily="34" charset="0"/>
              <a:buChar char="•"/>
            </a:pPr>
            <a:endParaRPr lang="en-GB" dirty="0">
              <a:latin typeface="Lato Light" panose="020F0502020204030203"/>
            </a:endParaRPr>
          </a:p>
        </p:txBody>
      </p:sp>
      <p:sp>
        <p:nvSpPr>
          <p:cNvPr id="65" name="TextBox 64">
            <a:extLst>
              <a:ext uri="{FF2B5EF4-FFF2-40B4-BE49-F238E27FC236}">
                <a16:creationId xmlns:a16="http://schemas.microsoft.com/office/drawing/2014/main" id="{6F3C58BC-7E59-46FB-ADE9-3121D3A8B510}"/>
              </a:ext>
            </a:extLst>
          </p:cNvPr>
          <p:cNvSpPr txBox="1"/>
          <p:nvPr/>
        </p:nvSpPr>
        <p:spPr>
          <a:xfrm>
            <a:off x="6274494" y="1568662"/>
            <a:ext cx="4707733" cy="2092881"/>
          </a:xfrm>
          <a:prstGeom prst="rect">
            <a:avLst/>
          </a:prstGeom>
          <a:noFill/>
        </p:spPr>
        <p:txBody>
          <a:bodyPr wrap="square" rtlCol="0">
            <a:spAutoFit/>
          </a:bodyPr>
          <a:lstStyle/>
          <a:p>
            <a:pPr marL="171450" indent="-171450" algn="l">
              <a:buFont typeface="Arial" panose="020B0604020202020204" pitchFamily="34" charset="0"/>
              <a:buChar char="•"/>
            </a:pPr>
            <a:endParaRPr lang="en-GB" sz="1000" b="0" i="0" dirty="0">
              <a:solidFill>
                <a:srgbClr val="33373F"/>
              </a:solidFill>
              <a:effectLst/>
              <a:latin typeface="Lato Light" panose="020F0502020204030203"/>
            </a:endParaRPr>
          </a:p>
          <a:p>
            <a:pPr marL="171450" indent="-171450">
              <a:buFont typeface="Arial" panose="020B0604020202020204" pitchFamily="34" charset="0"/>
              <a:buChar char="•"/>
            </a:pPr>
            <a:r>
              <a:rPr lang="en-GB" sz="1000" dirty="0">
                <a:solidFill>
                  <a:srgbClr val="33373F"/>
                </a:solidFill>
                <a:latin typeface="Lato Light" panose="020F0502020204030203"/>
              </a:rPr>
              <a:t>High Influence, High Interest</a:t>
            </a:r>
          </a:p>
          <a:p>
            <a:pPr marL="171450" indent="-171450" fontAlgn="base">
              <a:buFont typeface="Arial" panose="020B0604020202020204" pitchFamily="34" charset="0"/>
              <a:buChar char="•"/>
            </a:pPr>
            <a:r>
              <a:rPr lang="en-GB" sz="1000" dirty="0">
                <a:solidFill>
                  <a:srgbClr val="33373F"/>
                </a:solidFill>
                <a:latin typeface="Lato Light" panose="020F0502020204030203"/>
              </a:rPr>
              <a:t>These are your key stakeholders. They have a lot of influence and a strong interest in the outcomes. Manage these stakeholders well to build strong relationships and ensure you retain their support. Involve them in decisions and engage regularly.</a:t>
            </a:r>
          </a:p>
          <a:p>
            <a:pPr fontAlgn="base"/>
            <a:r>
              <a:rPr lang="en-GB" sz="1000" dirty="0">
                <a:solidFill>
                  <a:srgbClr val="33373F"/>
                </a:solidFill>
                <a:latin typeface="Lato Light" panose="020F0502020204030203"/>
              </a:rPr>
              <a:t>Examples:</a:t>
            </a:r>
          </a:p>
          <a:p>
            <a:pPr marL="171450" indent="-171450" fontAlgn="base">
              <a:buFont typeface="Arial" panose="020B0604020202020204" pitchFamily="34" charset="0"/>
              <a:buChar char="•"/>
            </a:pPr>
            <a:r>
              <a:rPr lang="en-GB" sz="1000" dirty="0">
                <a:solidFill>
                  <a:srgbClr val="33373F"/>
                </a:solidFill>
                <a:latin typeface="Lato Light" panose="020F0502020204030203"/>
              </a:rPr>
              <a:t>Trade Unions</a:t>
            </a:r>
          </a:p>
          <a:p>
            <a:pPr marL="171450" indent="-171450" fontAlgn="base">
              <a:buFont typeface="Arial" panose="020B0604020202020204" pitchFamily="34" charset="0"/>
              <a:buChar char="•"/>
            </a:pPr>
            <a:r>
              <a:rPr lang="en-GB" sz="1000" dirty="0">
                <a:solidFill>
                  <a:srgbClr val="33373F"/>
                </a:solidFill>
                <a:latin typeface="Lato Light" panose="020F0502020204030203"/>
              </a:rPr>
              <a:t>Politicians and senior officials</a:t>
            </a:r>
          </a:p>
          <a:p>
            <a:pPr marL="171450" indent="-171450" fontAlgn="base">
              <a:buFont typeface="Arial" panose="020B0604020202020204" pitchFamily="34" charset="0"/>
              <a:buChar char="•"/>
            </a:pPr>
            <a:r>
              <a:rPr lang="en-GB" sz="1000" dirty="0">
                <a:solidFill>
                  <a:srgbClr val="33373F"/>
                </a:solidFill>
                <a:latin typeface="Lato Light" panose="020F0502020204030203"/>
              </a:rPr>
              <a:t>Investors</a:t>
            </a:r>
          </a:p>
          <a:p>
            <a:pPr marL="171450" indent="-171450" fontAlgn="base">
              <a:buFont typeface="Arial" panose="020B0604020202020204" pitchFamily="34" charset="0"/>
              <a:buChar char="•"/>
            </a:pPr>
            <a:r>
              <a:rPr lang="en-GB" sz="1000" dirty="0">
                <a:solidFill>
                  <a:srgbClr val="33373F"/>
                </a:solidFill>
                <a:latin typeface="Lato Light" panose="020F0502020204030203"/>
              </a:rPr>
              <a:t>Senior Management</a:t>
            </a:r>
          </a:p>
          <a:p>
            <a:pPr marL="171450" indent="-171450" fontAlgn="base">
              <a:buFont typeface="Arial" panose="020B0604020202020204" pitchFamily="34" charset="0"/>
              <a:buChar char="•"/>
            </a:pPr>
            <a:r>
              <a:rPr lang="en-GB" sz="1000" dirty="0">
                <a:solidFill>
                  <a:srgbClr val="33373F"/>
                </a:solidFill>
                <a:latin typeface="Lato Light" panose="020F0502020204030203"/>
              </a:rPr>
              <a:t>Project Sponsors</a:t>
            </a:r>
          </a:p>
          <a:p>
            <a:pPr marL="171450" indent="-171450">
              <a:buFont typeface="Arial" panose="020B0604020202020204" pitchFamily="34" charset="0"/>
              <a:buChar char="•"/>
            </a:pPr>
            <a:endParaRPr lang="en-GB" sz="1000" dirty="0">
              <a:solidFill>
                <a:schemeClr val="accent5">
                  <a:lumMod val="50000"/>
                </a:schemeClr>
              </a:solidFill>
              <a:latin typeface="Lato Light" panose="020F0502020204030203"/>
            </a:endParaRPr>
          </a:p>
        </p:txBody>
      </p:sp>
      <p:sp>
        <p:nvSpPr>
          <p:cNvPr id="67" name="TextBox 66">
            <a:extLst>
              <a:ext uri="{FF2B5EF4-FFF2-40B4-BE49-F238E27FC236}">
                <a16:creationId xmlns:a16="http://schemas.microsoft.com/office/drawing/2014/main" id="{B6CAEC3C-CC1C-41A3-8638-72CAEC66B768}"/>
              </a:ext>
            </a:extLst>
          </p:cNvPr>
          <p:cNvSpPr txBox="1"/>
          <p:nvPr/>
        </p:nvSpPr>
        <p:spPr>
          <a:xfrm>
            <a:off x="6274493" y="4365851"/>
            <a:ext cx="4722933" cy="1785104"/>
          </a:xfrm>
          <a:prstGeom prst="rect">
            <a:avLst/>
          </a:prstGeom>
          <a:noFill/>
        </p:spPr>
        <p:txBody>
          <a:bodyPr wrap="square" rtlCol="0">
            <a:spAutoFit/>
          </a:bodyPr>
          <a:lstStyle/>
          <a:p>
            <a:pPr marL="171450" indent="-171450">
              <a:buFont typeface="Arial" panose="020B0604020202020204" pitchFamily="34" charset="0"/>
              <a:buChar char="•"/>
            </a:pPr>
            <a:r>
              <a:rPr lang="en-GB" sz="1000" dirty="0">
                <a:solidFill>
                  <a:srgbClr val="33373F"/>
                </a:solidFill>
                <a:latin typeface="Lato Light" panose="020F0502020204030203"/>
              </a:rPr>
              <a:t>Low Influence, High Interest</a:t>
            </a:r>
          </a:p>
          <a:p>
            <a:pPr marL="171450" indent="-171450" fontAlgn="base">
              <a:buFont typeface="Arial" panose="020B0604020202020204" pitchFamily="34" charset="0"/>
              <a:buChar char="•"/>
            </a:pPr>
            <a:r>
              <a:rPr lang="en-GB" sz="1000" dirty="0">
                <a:solidFill>
                  <a:srgbClr val="33373F"/>
                </a:solidFill>
                <a:latin typeface="Lato Light" panose="020F0502020204030203"/>
              </a:rPr>
              <a:t>These stakeholders have a strong interest in your project but very little power to influence it. Anticipate their needs and keep these stakeholders informed to ensure their continued support. Consult on their area of interest and use their input to improve your chances of success.</a:t>
            </a:r>
          </a:p>
          <a:p>
            <a:pPr fontAlgn="base"/>
            <a:r>
              <a:rPr lang="en-GB" sz="1000" dirty="0">
                <a:solidFill>
                  <a:srgbClr val="33373F"/>
                </a:solidFill>
                <a:latin typeface="Lato Light" panose="020F0502020204030203"/>
              </a:rPr>
              <a:t>Examples:</a:t>
            </a:r>
          </a:p>
          <a:p>
            <a:pPr marL="171450" indent="-171450" fontAlgn="base">
              <a:buFont typeface="Arial" panose="020B0604020202020204" pitchFamily="34" charset="0"/>
              <a:buChar char="•"/>
            </a:pPr>
            <a:r>
              <a:rPr lang="en-GB" sz="1000" dirty="0">
                <a:solidFill>
                  <a:srgbClr val="33373F"/>
                </a:solidFill>
                <a:latin typeface="Lato Light" panose="020F0502020204030203"/>
              </a:rPr>
              <a:t>End users of a program or product</a:t>
            </a:r>
          </a:p>
          <a:p>
            <a:pPr marL="171450" indent="-171450" fontAlgn="base">
              <a:buFont typeface="Arial" panose="020B0604020202020204" pitchFamily="34" charset="0"/>
              <a:buChar char="•"/>
            </a:pPr>
            <a:r>
              <a:rPr lang="en-GB" sz="1000" dirty="0">
                <a:solidFill>
                  <a:srgbClr val="33373F"/>
                </a:solidFill>
                <a:latin typeface="Lato Light" panose="020F0502020204030203"/>
              </a:rPr>
              <a:t>Members of the community</a:t>
            </a:r>
          </a:p>
          <a:p>
            <a:pPr marL="171450" indent="-171450" fontAlgn="base">
              <a:buFont typeface="Arial" panose="020B0604020202020204" pitchFamily="34" charset="0"/>
              <a:buChar char="•"/>
            </a:pPr>
            <a:r>
              <a:rPr lang="en-GB" sz="1000" dirty="0">
                <a:solidFill>
                  <a:srgbClr val="33373F"/>
                </a:solidFill>
                <a:latin typeface="Lato Light" panose="020F0502020204030203"/>
              </a:rPr>
              <a:t>Community Action groups</a:t>
            </a:r>
          </a:p>
          <a:p>
            <a:pPr marL="171450" indent="-171450" fontAlgn="base">
              <a:buFont typeface="Arial" panose="020B0604020202020204" pitchFamily="34" charset="0"/>
              <a:buChar char="•"/>
            </a:pPr>
            <a:r>
              <a:rPr lang="en-GB" sz="1000" dirty="0">
                <a:solidFill>
                  <a:srgbClr val="33373F"/>
                </a:solidFill>
                <a:latin typeface="Lato Light" panose="020F0502020204030203"/>
              </a:rPr>
              <a:t>Media outlets</a:t>
            </a:r>
            <a:r>
              <a:rPr lang="en-GB" sz="1000" dirty="0">
                <a:solidFill>
                  <a:srgbClr val="000000"/>
                </a:solidFill>
                <a:latin typeface="Lato Light" panose="020F0502020204030203"/>
              </a:rPr>
              <a:t> </a:t>
            </a:r>
          </a:p>
          <a:p>
            <a:pPr marL="171450" indent="-171450">
              <a:buFont typeface="Arial" panose="020B0604020202020204" pitchFamily="34" charset="0"/>
              <a:buChar char="•"/>
            </a:pPr>
            <a:endParaRPr lang="en-GB" sz="1000" dirty="0">
              <a:solidFill>
                <a:schemeClr val="accent5">
                  <a:lumMod val="50000"/>
                </a:schemeClr>
              </a:solidFill>
              <a:latin typeface="Lato Light" panose="020F0502020204030203"/>
            </a:endParaRPr>
          </a:p>
        </p:txBody>
      </p:sp>
      <p:sp>
        <p:nvSpPr>
          <p:cNvPr id="69" name="TextBox 68">
            <a:extLst>
              <a:ext uri="{FF2B5EF4-FFF2-40B4-BE49-F238E27FC236}">
                <a16:creationId xmlns:a16="http://schemas.microsoft.com/office/drawing/2014/main" id="{E74C4340-E99A-442F-AE50-6E7528592DF2}"/>
              </a:ext>
            </a:extLst>
          </p:cNvPr>
          <p:cNvSpPr txBox="1"/>
          <p:nvPr/>
        </p:nvSpPr>
        <p:spPr>
          <a:xfrm>
            <a:off x="1194573" y="1790211"/>
            <a:ext cx="4271417" cy="1477328"/>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b="0" i="0">
                <a:solidFill>
                  <a:srgbClr val="33373F"/>
                </a:solidFill>
                <a:effectLst/>
                <a:latin typeface="Lato Light" panose="020F0502020204030203"/>
              </a:defRPr>
            </a:lvl1pPr>
          </a:lstStyle>
          <a:p>
            <a:r>
              <a:rPr lang="en-GB" dirty="0"/>
              <a:t>High Influence, Low Interest</a:t>
            </a:r>
          </a:p>
          <a:p>
            <a:r>
              <a:rPr lang="en-GB" dirty="0"/>
              <a:t>These stakeholders are highly influential, but they don’t have a lot of interest, nor are they actively engaged in your project. Consider their objectives and keep them satisfied to ensure they remain strong advocates. Getting them offside poses a risk.</a:t>
            </a:r>
          </a:p>
          <a:p>
            <a:pPr marL="0" indent="0">
              <a:buNone/>
            </a:pPr>
            <a:r>
              <a:rPr lang="en-GB" dirty="0"/>
              <a:t>Examples:</a:t>
            </a:r>
          </a:p>
          <a:p>
            <a:r>
              <a:rPr lang="en-GB" dirty="0"/>
              <a:t>Regulators (e.g., EPA, FDA, Tax)</a:t>
            </a:r>
          </a:p>
          <a:p>
            <a:r>
              <a:rPr lang="en-GB" dirty="0"/>
              <a:t>Administrators (i.e.. with discretion over budgets)</a:t>
            </a:r>
          </a:p>
          <a:p>
            <a:endParaRPr lang="en-GB" dirty="0"/>
          </a:p>
        </p:txBody>
      </p:sp>
      <p:sp>
        <p:nvSpPr>
          <p:cNvPr id="16" name="TextBox 15">
            <a:extLst>
              <a:ext uri="{FF2B5EF4-FFF2-40B4-BE49-F238E27FC236}">
                <a16:creationId xmlns:a16="http://schemas.microsoft.com/office/drawing/2014/main" id="{91A4C882-0417-42E6-A800-54C41977E3D2}"/>
              </a:ext>
            </a:extLst>
          </p:cNvPr>
          <p:cNvSpPr txBox="1"/>
          <p:nvPr/>
        </p:nvSpPr>
        <p:spPr>
          <a:xfrm>
            <a:off x="0" y="0"/>
            <a:ext cx="7876352" cy="584775"/>
          </a:xfrm>
          <a:prstGeom prst="rect">
            <a:avLst/>
          </a:prstGeom>
          <a:noFill/>
          <a:ln>
            <a:noFill/>
          </a:ln>
        </p:spPr>
        <p:txBody>
          <a:bodyPr wrap="square" rtlCol="0">
            <a:spAutoFit/>
          </a:bodyPr>
          <a:lstStyle/>
          <a:p>
            <a:pPr defTabSz="435356"/>
            <a:r>
              <a:rPr lang="en-US" sz="3200" b="1" dirty="0">
                <a:solidFill>
                  <a:srgbClr val="002060"/>
                </a:solidFill>
                <a:latin typeface="Poppins" panose="00000500000000000000" pitchFamily="2" charset="0"/>
                <a:cs typeface="Poppins" panose="00000500000000000000" pitchFamily="2" charset="0"/>
              </a:rPr>
              <a:t>Stakeholder Analysis</a:t>
            </a:r>
            <a:endParaRPr lang="en-US" sz="4800" b="1" dirty="0">
              <a:solidFill>
                <a:srgbClr val="002060"/>
              </a:solidFill>
              <a:latin typeface="Poppins" panose="00000500000000000000" pitchFamily="2" charset="0"/>
              <a:cs typeface="Poppins" panose="00000500000000000000" pitchFamily="2" charset="0"/>
            </a:endParaRPr>
          </a:p>
        </p:txBody>
      </p:sp>
      <p:pic>
        <p:nvPicPr>
          <p:cNvPr id="17" name="Picture 16" descr="Logo&#10;&#10;Description automatically generated">
            <a:extLst>
              <a:ext uri="{FF2B5EF4-FFF2-40B4-BE49-F238E27FC236}">
                <a16:creationId xmlns:a16="http://schemas.microsoft.com/office/drawing/2014/main" id="{0FF12109-9783-4A41-BFD0-DBFF472B4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678978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1A584C59-65AE-4409-8AE4-2011EF6FAE27}"/>
              </a:ext>
            </a:extLst>
          </p:cNvPr>
          <p:cNvSpPr/>
          <p:nvPr/>
        </p:nvSpPr>
        <p:spPr>
          <a:xfrm>
            <a:off x="2915346" y="2671556"/>
            <a:ext cx="2136049" cy="43200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4862">
                  <a:lumMod val="50000"/>
                </a:srgbClr>
              </a:solidFill>
              <a:effectLst/>
              <a:uLnTx/>
              <a:uFillTx/>
              <a:latin typeface="Poppins" pitchFamily="2" charset="77"/>
              <a:ea typeface="+mn-ea"/>
              <a:cs typeface="+mn-cs"/>
            </a:endParaRPr>
          </a:p>
        </p:txBody>
      </p:sp>
      <p:sp>
        <p:nvSpPr>
          <p:cNvPr id="45" name="Rectangle 44">
            <a:extLst>
              <a:ext uri="{FF2B5EF4-FFF2-40B4-BE49-F238E27FC236}">
                <a16:creationId xmlns:a16="http://schemas.microsoft.com/office/drawing/2014/main" id="{8A9ADCDF-C210-49E4-A1D6-33E16BA479BD}"/>
              </a:ext>
            </a:extLst>
          </p:cNvPr>
          <p:cNvSpPr/>
          <p:nvPr/>
        </p:nvSpPr>
        <p:spPr>
          <a:xfrm>
            <a:off x="5103002" y="2671556"/>
            <a:ext cx="2136049" cy="43200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4862">
                  <a:lumMod val="50000"/>
                </a:srgbClr>
              </a:solidFill>
              <a:effectLst/>
              <a:uLnTx/>
              <a:uFillTx/>
              <a:latin typeface="Poppins" pitchFamily="2" charset="77"/>
              <a:ea typeface="+mn-ea"/>
              <a:cs typeface="+mn-cs"/>
            </a:endParaRPr>
          </a:p>
        </p:txBody>
      </p:sp>
      <p:sp>
        <p:nvSpPr>
          <p:cNvPr id="46" name="Rectangle 45">
            <a:extLst>
              <a:ext uri="{FF2B5EF4-FFF2-40B4-BE49-F238E27FC236}">
                <a16:creationId xmlns:a16="http://schemas.microsoft.com/office/drawing/2014/main" id="{12B856EB-29BA-429F-8BA1-FEE53C23CD9D}"/>
              </a:ext>
            </a:extLst>
          </p:cNvPr>
          <p:cNvSpPr/>
          <p:nvPr/>
        </p:nvSpPr>
        <p:spPr>
          <a:xfrm>
            <a:off x="7290657" y="2671556"/>
            <a:ext cx="2136049" cy="43200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4862">
                  <a:lumMod val="50000"/>
                </a:srgbClr>
              </a:solidFill>
              <a:effectLst/>
              <a:uLnTx/>
              <a:uFillTx/>
              <a:latin typeface="Poppins" pitchFamily="2" charset="77"/>
              <a:ea typeface="+mn-ea"/>
              <a:cs typeface="+mn-cs"/>
            </a:endParaRPr>
          </a:p>
        </p:txBody>
      </p:sp>
      <p:sp>
        <p:nvSpPr>
          <p:cNvPr id="47" name="Subtitle 2">
            <a:extLst>
              <a:ext uri="{FF2B5EF4-FFF2-40B4-BE49-F238E27FC236}">
                <a16:creationId xmlns:a16="http://schemas.microsoft.com/office/drawing/2014/main" id="{E602FDAD-C7DC-42F3-8934-25D4FB670F1A}"/>
              </a:ext>
            </a:extLst>
          </p:cNvPr>
          <p:cNvSpPr txBox="1">
            <a:spLocks/>
          </p:cNvSpPr>
          <p:nvPr/>
        </p:nvSpPr>
        <p:spPr>
          <a:xfrm>
            <a:off x="2989111" y="2675987"/>
            <a:ext cx="1988519" cy="432000"/>
          </a:xfrm>
          <a:prstGeom prst="rect">
            <a:avLst/>
          </a:prstGeom>
          <a:solidFill>
            <a:srgbClr val="FFFFFF">
              <a:lumMod val="85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ts val="0"/>
              </a:spcBef>
              <a:spcAft>
                <a:spcPts val="0"/>
              </a:spcAft>
              <a:buClrTx/>
              <a:buSzTx/>
              <a:buFont typeface="Arial"/>
              <a:buNone/>
              <a:tabLst/>
              <a:defRPr/>
            </a:pPr>
            <a:r>
              <a:rPr kumimoji="0" lang="en-US" sz="1200" b="0" i="0" u="none" strike="noStrike" kern="1200" cap="none" spc="0" normalizeH="0" baseline="0" noProof="0" dirty="0">
                <a:ln>
                  <a:noFill/>
                </a:ln>
                <a:solidFill>
                  <a:srgbClr val="054862">
                    <a:lumMod val="50000"/>
                  </a:srgbClr>
                </a:solidFill>
                <a:effectLst/>
                <a:uLnTx/>
                <a:uFillTx/>
                <a:latin typeface="Lato Light" panose="020F0502020204030203" pitchFamily="34" charset="0"/>
                <a:ea typeface="Lato Light" panose="020F0502020204030203" pitchFamily="34" charset="0"/>
                <a:cs typeface="Mukta ExtraLight" panose="020B0000000000000000" pitchFamily="34" charset="77"/>
              </a:rPr>
              <a:t>Co Workers </a:t>
            </a:r>
          </a:p>
        </p:txBody>
      </p:sp>
      <p:sp>
        <p:nvSpPr>
          <p:cNvPr id="48" name="Subtitle 2">
            <a:extLst>
              <a:ext uri="{FF2B5EF4-FFF2-40B4-BE49-F238E27FC236}">
                <a16:creationId xmlns:a16="http://schemas.microsoft.com/office/drawing/2014/main" id="{B9DD674C-21AC-4C8B-A111-F4F66E1357F2}"/>
              </a:ext>
            </a:extLst>
          </p:cNvPr>
          <p:cNvSpPr txBox="1">
            <a:spLocks/>
          </p:cNvSpPr>
          <p:nvPr/>
        </p:nvSpPr>
        <p:spPr>
          <a:xfrm>
            <a:off x="5176767" y="2669344"/>
            <a:ext cx="1988519" cy="432000"/>
          </a:xfrm>
          <a:prstGeom prst="rect">
            <a:avLst/>
          </a:prstGeom>
          <a:solidFill>
            <a:srgbClr val="FFFFFF">
              <a:lumMod val="85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ts val="0"/>
              </a:spcBef>
              <a:spcAft>
                <a:spcPts val="0"/>
              </a:spcAft>
              <a:buClrTx/>
              <a:buSzTx/>
              <a:buFont typeface="Arial"/>
              <a:buNone/>
              <a:tabLst/>
              <a:defRPr/>
            </a:pPr>
            <a:r>
              <a:rPr kumimoji="0" lang="en-US" sz="1200" b="0" i="0" u="none" strike="noStrike" kern="1200" cap="none" spc="0" normalizeH="0" baseline="0" noProof="0" dirty="0">
                <a:ln>
                  <a:noFill/>
                </a:ln>
                <a:solidFill>
                  <a:srgbClr val="054862">
                    <a:lumMod val="50000"/>
                  </a:srgbClr>
                </a:solidFill>
                <a:effectLst/>
                <a:uLnTx/>
                <a:uFillTx/>
                <a:latin typeface="Lato Light" panose="020F0502020204030203" pitchFamily="34" charset="0"/>
                <a:ea typeface="Lato Light" panose="020F0502020204030203" pitchFamily="34" charset="0"/>
                <a:cs typeface="Mukta ExtraLight" panose="020B0000000000000000" pitchFamily="34" charset="77"/>
              </a:rPr>
              <a:t>Suppliers</a:t>
            </a:r>
          </a:p>
        </p:txBody>
      </p:sp>
      <p:sp>
        <p:nvSpPr>
          <p:cNvPr id="49" name="Subtitle 2">
            <a:extLst>
              <a:ext uri="{FF2B5EF4-FFF2-40B4-BE49-F238E27FC236}">
                <a16:creationId xmlns:a16="http://schemas.microsoft.com/office/drawing/2014/main" id="{9FD8832D-6FE4-46DF-80BC-1A47EBEFDCB2}"/>
              </a:ext>
            </a:extLst>
          </p:cNvPr>
          <p:cNvSpPr txBox="1">
            <a:spLocks/>
          </p:cNvSpPr>
          <p:nvPr/>
        </p:nvSpPr>
        <p:spPr>
          <a:xfrm>
            <a:off x="7364422" y="2675987"/>
            <a:ext cx="1988519" cy="432000"/>
          </a:xfrm>
          <a:prstGeom prst="rect">
            <a:avLst/>
          </a:prstGeom>
          <a:solidFill>
            <a:srgbClr val="FFFFFF">
              <a:lumMod val="85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ts val="0"/>
              </a:spcBef>
              <a:spcAft>
                <a:spcPts val="0"/>
              </a:spcAft>
              <a:buClrTx/>
              <a:buSzTx/>
              <a:buFont typeface="Arial"/>
              <a:buNone/>
              <a:tabLst/>
              <a:defRPr/>
            </a:pPr>
            <a:r>
              <a:rPr kumimoji="0" lang="en-US" sz="1200" b="0" i="0" u="none" strike="noStrike" kern="1200" cap="none" spc="0" normalizeH="0" baseline="0" noProof="0" dirty="0">
                <a:ln>
                  <a:noFill/>
                </a:ln>
                <a:solidFill>
                  <a:srgbClr val="054862">
                    <a:lumMod val="50000"/>
                  </a:srgbClr>
                </a:solidFill>
                <a:effectLst/>
                <a:uLnTx/>
                <a:uFillTx/>
                <a:latin typeface="Lato Light" panose="020F0502020204030203" pitchFamily="34" charset="0"/>
                <a:ea typeface="Lato Light" panose="020F0502020204030203" pitchFamily="34" charset="0"/>
                <a:cs typeface="Mukta ExtraLight" panose="020B0000000000000000" pitchFamily="34" charset="77"/>
              </a:rPr>
              <a:t>Press</a:t>
            </a:r>
          </a:p>
        </p:txBody>
      </p:sp>
      <p:sp>
        <p:nvSpPr>
          <p:cNvPr id="50" name="Rectangle 49">
            <a:extLst>
              <a:ext uri="{FF2B5EF4-FFF2-40B4-BE49-F238E27FC236}">
                <a16:creationId xmlns:a16="http://schemas.microsoft.com/office/drawing/2014/main" id="{73CD73AF-9713-4D76-B7E4-D0F60DEF3D67}"/>
              </a:ext>
            </a:extLst>
          </p:cNvPr>
          <p:cNvSpPr/>
          <p:nvPr/>
        </p:nvSpPr>
        <p:spPr>
          <a:xfrm>
            <a:off x="2915346" y="3139769"/>
            <a:ext cx="2136049" cy="43200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4862">
                  <a:lumMod val="50000"/>
                </a:srgbClr>
              </a:solidFill>
              <a:effectLst/>
              <a:uLnTx/>
              <a:uFillTx/>
              <a:latin typeface="Poppins" pitchFamily="2" charset="77"/>
              <a:ea typeface="+mn-ea"/>
              <a:cs typeface="+mn-cs"/>
            </a:endParaRPr>
          </a:p>
        </p:txBody>
      </p:sp>
      <p:sp>
        <p:nvSpPr>
          <p:cNvPr id="51" name="Rectangle 50">
            <a:extLst>
              <a:ext uri="{FF2B5EF4-FFF2-40B4-BE49-F238E27FC236}">
                <a16:creationId xmlns:a16="http://schemas.microsoft.com/office/drawing/2014/main" id="{2B7040DD-ED51-47E5-A16A-9108B7E9AD91}"/>
              </a:ext>
            </a:extLst>
          </p:cNvPr>
          <p:cNvSpPr/>
          <p:nvPr/>
        </p:nvSpPr>
        <p:spPr>
          <a:xfrm>
            <a:off x="5103002" y="3139769"/>
            <a:ext cx="2136049" cy="43200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4862">
                  <a:lumMod val="50000"/>
                </a:srgbClr>
              </a:solidFill>
              <a:effectLst/>
              <a:uLnTx/>
              <a:uFillTx/>
              <a:latin typeface="Poppins" pitchFamily="2" charset="77"/>
              <a:ea typeface="+mn-ea"/>
              <a:cs typeface="+mn-cs"/>
            </a:endParaRPr>
          </a:p>
        </p:txBody>
      </p:sp>
      <p:sp>
        <p:nvSpPr>
          <p:cNvPr id="52" name="Rectangle 51">
            <a:extLst>
              <a:ext uri="{FF2B5EF4-FFF2-40B4-BE49-F238E27FC236}">
                <a16:creationId xmlns:a16="http://schemas.microsoft.com/office/drawing/2014/main" id="{2AE3439C-DE56-4116-A5CD-186D0B4F824F}"/>
              </a:ext>
            </a:extLst>
          </p:cNvPr>
          <p:cNvSpPr/>
          <p:nvPr/>
        </p:nvSpPr>
        <p:spPr>
          <a:xfrm>
            <a:off x="7290657" y="3139769"/>
            <a:ext cx="2136049" cy="43200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4862">
                  <a:lumMod val="50000"/>
                </a:srgbClr>
              </a:solidFill>
              <a:effectLst/>
              <a:uLnTx/>
              <a:uFillTx/>
              <a:latin typeface="Poppins" pitchFamily="2" charset="77"/>
              <a:ea typeface="+mn-ea"/>
              <a:cs typeface="+mn-cs"/>
            </a:endParaRPr>
          </a:p>
        </p:txBody>
      </p:sp>
      <p:sp>
        <p:nvSpPr>
          <p:cNvPr id="53" name="Subtitle 2">
            <a:extLst>
              <a:ext uri="{FF2B5EF4-FFF2-40B4-BE49-F238E27FC236}">
                <a16:creationId xmlns:a16="http://schemas.microsoft.com/office/drawing/2014/main" id="{4065639F-F33A-4A65-AB20-AA20D232702A}"/>
              </a:ext>
            </a:extLst>
          </p:cNvPr>
          <p:cNvSpPr txBox="1">
            <a:spLocks/>
          </p:cNvSpPr>
          <p:nvPr/>
        </p:nvSpPr>
        <p:spPr>
          <a:xfrm>
            <a:off x="7347399" y="3145025"/>
            <a:ext cx="2022564" cy="432000"/>
          </a:xfrm>
          <a:prstGeom prst="rect">
            <a:avLst/>
          </a:prstGeom>
          <a:solidFill>
            <a:srgbClr val="FFFFFF">
              <a:lumMod val="85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054862">
                    <a:lumMod val="50000"/>
                  </a:srgbClr>
                </a:solidFill>
                <a:effectLst/>
                <a:uLnTx/>
                <a:uFillTx/>
                <a:latin typeface="Lato Light" panose="020F0502020204030203" pitchFamily="34" charset="0"/>
                <a:ea typeface="Lato Light" panose="020F0502020204030203" pitchFamily="34" charset="0"/>
                <a:cs typeface="Mukta ExtraLight" panose="020B0000000000000000" pitchFamily="34" charset="77"/>
              </a:rPr>
              <a:t>Interest Groups</a:t>
            </a:r>
          </a:p>
        </p:txBody>
      </p:sp>
      <p:sp>
        <p:nvSpPr>
          <p:cNvPr id="54" name="Subtitle 2">
            <a:extLst>
              <a:ext uri="{FF2B5EF4-FFF2-40B4-BE49-F238E27FC236}">
                <a16:creationId xmlns:a16="http://schemas.microsoft.com/office/drawing/2014/main" id="{E59A96C2-996B-4E49-A3E2-FF3C5A0ACAEF}"/>
              </a:ext>
            </a:extLst>
          </p:cNvPr>
          <p:cNvSpPr txBox="1">
            <a:spLocks/>
          </p:cNvSpPr>
          <p:nvPr/>
        </p:nvSpPr>
        <p:spPr>
          <a:xfrm>
            <a:off x="5159744" y="3139769"/>
            <a:ext cx="2022564" cy="432000"/>
          </a:xfrm>
          <a:prstGeom prst="rect">
            <a:avLst/>
          </a:prstGeom>
          <a:solidFill>
            <a:srgbClr val="FFFFFF">
              <a:lumMod val="85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054862">
                    <a:lumMod val="50000"/>
                  </a:srgbClr>
                </a:solidFill>
                <a:effectLst/>
                <a:uLnTx/>
                <a:uFillTx/>
                <a:latin typeface="Lato Light" panose="020F0502020204030203" pitchFamily="34" charset="0"/>
                <a:ea typeface="Lato Light" panose="020F0502020204030203" pitchFamily="34" charset="0"/>
                <a:cs typeface="Mukta ExtraLight" panose="020B0000000000000000" pitchFamily="34" charset="77"/>
              </a:rPr>
              <a:t>Analysts.</a:t>
            </a:r>
          </a:p>
        </p:txBody>
      </p:sp>
      <p:sp>
        <p:nvSpPr>
          <p:cNvPr id="55" name="Subtitle 2">
            <a:extLst>
              <a:ext uri="{FF2B5EF4-FFF2-40B4-BE49-F238E27FC236}">
                <a16:creationId xmlns:a16="http://schemas.microsoft.com/office/drawing/2014/main" id="{0DECE52F-C47E-4AC8-9FA3-3D45F6B5BF5D}"/>
              </a:ext>
            </a:extLst>
          </p:cNvPr>
          <p:cNvSpPr txBox="1">
            <a:spLocks/>
          </p:cNvSpPr>
          <p:nvPr/>
        </p:nvSpPr>
        <p:spPr>
          <a:xfrm>
            <a:off x="2972088" y="3143347"/>
            <a:ext cx="2022564" cy="432000"/>
          </a:xfrm>
          <a:prstGeom prst="rect">
            <a:avLst/>
          </a:prstGeom>
          <a:solidFill>
            <a:srgbClr val="FFFFFF">
              <a:lumMod val="85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054862">
                    <a:lumMod val="50000"/>
                  </a:srgbClr>
                </a:solidFill>
                <a:effectLst/>
                <a:uLnTx/>
                <a:uFillTx/>
                <a:latin typeface="Lato Light" panose="020F0502020204030203" pitchFamily="34" charset="0"/>
                <a:ea typeface="Lato Light" panose="020F0502020204030203" pitchFamily="34" charset="0"/>
                <a:cs typeface="Mukta ExtraLight" panose="020B0000000000000000" pitchFamily="34" charset="77"/>
              </a:rPr>
              <a:t>Your team </a:t>
            </a:r>
          </a:p>
        </p:txBody>
      </p:sp>
      <p:sp>
        <p:nvSpPr>
          <p:cNvPr id="56" name="Rectangle 55">
            <a:extLst>
              <a:ext uri="{FF2B5EF4-FFF2-40B4-BE49-F238E27FC236}">
                <a16:creationId xmlns:a16="http://schemas.microsoft.com/office/drawing/2014/main" id="{041E09D5-2776-4020-87E7-66AE2256F6B0}"/>
              </a:ext>
            </a:extLst>
          </p:cNvPr>
          <p:cNvSpPr/>
          <p:nvPr/>
        </p:nvSpPr>
        <p:spPr>
          <a:xfrm>
            <a:off x="2915346" y="4573995"/>
            <a:ext cx="2136049" cy="43200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4862">
                  <a:lumMod val="50000"/>
                </a:srgbClr>
              </a:solidFill>
              <a:effectLst/>
              <a:uLnTx/>
              <a:uFillTx/>
              <a:latin typeface="Poppins" pitchFamily="2" charset="77"/>
              <a:ea typeface="+mn-ea"/>
              <a:cs typeface="+mn-cs"/>
            </a:endParaRPr>
          </a:p>
        </p:txBody>
      </p:sp>
      <p:sp>
        <p:nvSpPr>
          <p:cNvPr id="57" name="Rectangle 56">
            <a:extLst>
              <a:ext uri="{FF2B5EF4-FFF2-40B4-BE49-F238E27FC236}">
                <a16:creationId xmlns:a16="http://schemas.microsoft.com/office/drawing/2014/main" id="{D21701AD-D149-4F48-9A5A-D3B7E94C820C}"/>
              </a:ext>
            </a:extLst>
          </p:cNvPr>
          <p:cNvSpPr/>
          <p:nvPr/>
        </p:nvSpPr>
        <p:spPr>
          <a:xfrm>
            <a:off x="5103002" y="4573995"/>
            <a:ext cx="2136049" cy="43200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4862">
                  <a:lumMod val="50000"/>
                </a:srgbClr>
              </a:solidFill>
              <a:effectLst/>
              <a:uLnTx/>
              <a:uFillTx/>
              <a:latin typeface="Poppins" pitchFamily="2" charset="77"/>
              <a:ea typeface="+mn-ea"/>
              <a:cs typeface="+mn-cs"/>
            </a:endParaRPr>
          </a:p>
        </p:txBody>
      </p:sp>
      <p:sp>
        <p:nvSpPr>
          <p:cNvPr id="58" name="Rectangle 57">
            <a:extLst>
              <a:ext uri="{FF2B5EF4-FFF2-40B4-BE49-F238E27FC236}">
                <a16:creationId xmlns:a16="http://schemas.microsoft.com/office/drawing/2014/main" id="{0569D5E6-830D-4B74-9345-D4EFE52B4073}"/>
              </a:ext>
            </a:extLst>
          </p:cNvPr>
          <p:cNvSpPr/>
          <p:nvPr/>
        </p:nvSpPr>
        <p:spPr>
          <a:xfrm>
            <a:off x="7290657" y="4573995"/>
            <a:ext cx="2136049" cy="43200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4862">
                  <a:lumMod val="50000"/>
                </a:srgbClr>
              </a:solidFill>
              <a:effectLst/>
              <a:uLnTx/>
              <a:uFillTx/>
              <a:latin typeface="Poppins" pitchFamily="2" charset="77"/>
              <a:ea typeface="+mn-ea"/>
              <a:cs typeface="+mn-cs"/>
            </a:endParaRPr>
          </a:p>
        </p:txBody>
      </p:sp>
      <p:sp>
        <p:nvSpPr>
          <p:cNvPr id="59" name="Subtitle 2">
            <a:extLst>
              <a:ext uri="{FF2B5EF4-FFF2-40B4-BE49-F238E27FC236}">
                <a16:creationId xmlns:a16="http://schemas.microsoft.com/office/drawing/2014/main" id="{592C9370-2549-4C1F-9003-1A39352D8FC0}"/>
              </a:ext>
            </a:extLst>
          </p:cNvPr>
          <p:cNvSpPr txBox="1">
            <a:spLocks/>
          </p:cNvSpPr>
          <p:nvPr/>
        </p:nvSpPr>
        <p:spPr>
          <a:xfrm>
            <a:off x="7347399" y="4577161"/>
            <a:ext cx="2022564" cy="432000"/>
          </a:xfrm>
          <a:prstGeom prst="rect">
            <a:avLst/>
          </a:prstGeom>
          <a:solidFill>
            <a:srgbClr val="FFFFFF">
              <a:lumMod val="85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054862">
                    <a:lumMod val="50000"/>
                  </a:srgbClr>
                </a:solidFill>
                <a:effectLst/>
                <a:uLnTx/>
                <a:uFillTx/>
                <a:latin typeface="Lato Light" panose="020F0502020204030203" pitchFamily="34" charset="0"/>
                <a:ea typeface="Lato Light" panose="020F0502020204030203" pitchFamily="34" charset="0"/>
                <a:cs typeface="Mukta ExtraLight" panose="020B0000000000000000" pitchFamily="34" charset="77"/>
              </a:rPr>
              <a:t>Advisors</a:t>
            </a:r>
          </a:p>
        </p:txBody>
      </p:sp>
      <p:sp>
        <p:nvSpPr>
          <p:cNvPr id="60" name="Subtitle 2">
            <a:extLst>
              <a:ext uri="{FF2B5EF4-FFF2-40B4-BE49-F238E27FC236}">
                <a16:creationId xmlns:a16="http://schemas.microsoft.com/office/drawing/2014/main" id="{2C6B82B0-C584-4F4E-AB49-A9C6D5D6301C}"/>
              </a:ext>
            </a:extLst>
          </p:cNvPr>
          <p:cNvSpPr txBox="1">
            <a:spLocks/>
          </p:cNvSpPr>
          <p:nvPr/>
        </p:nvSpPr>
        <p:spPr>
          <a:xfrm>
            <a:off x="5159744" y="4568281"/>
            <a:ext cx="2022564" cy="432000"/>
          </a:xfrm>
          <a:prstGeom prst="rect">
            <a:avLst/>
          </a:prstGeom>
          <a:solidFill>
            <a:srgbClr val="FFFFFF">
              <a:lumMod val="85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054862">
                    <a:lumMod val="50000"/>
                  </a:srgbClr>
                </a:solidFill>
                <a:effectLst/>
                <a:uLnTx/>
                <a:uFillTx/>
                <a:latin typeface="Lato Light" panose="020F0502020204030203" pitchFamily="34" charset="0"/>
                <a:ea typeface="Lato Light" panose="020F0502020204030203" pitchFamily="34" charset="0"/>
                <a:cs typeface="Mukta ExtraLight" panose="020B0000000000000000" pitchFamily="34" charset="77"/>
              </a:rPr>
              <a:t>Contributors </a:t>
            </a:r>
          </a:p>
        </p:txBody>
      </p:sp>
      <p:sp>
        <p:nvSpPr>
          <p:cNvPr id="61" name="Subtitle 2">
            <a:extLst>
              <a:ext uri="{FF2B5EF4-FFF2-40B4-BE49-F238E27FC236}">
                <a16:creationId xmlns:a16="http://schemas.microsoft.com/office/drawing/2014/main" id="{1D2692F4-4A1C-4BCB-8495-B34D750D2CFB}"/>
              </a:ext>
            </a:extLst>
          </p:cNvPr>
          <p:cNvSpPr txBox="1">
            <a:spLocks/>
          </p:cNvSpPr>
          <p:nvPr/>
        </p:nvSpPr>
        <p:spPr>
          <a:xfrm>
            <a:off x="2972088" y="4571109"/>
            <a:ext cx="2022564" cy="432000"/>
          </a:xfrm>
          <a:prstGeom prst="rect">
            <a:avLst/>
          </a:prstGeom>
          <a:solidFill>
            <a:srgbClr val="FFFFFF">
              <a:lumMod val="85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054862">
                    <a:lumMod val="50000"/>
                  </a:srgbClr>
                </a:solidFill>
                <a:effectLst/>
                <a:uLnTx/>
                <a:uFillTx/>
                <a:latin typeface="Lato Light" panose="020F0502020204030203" pitchFamily="34" charset="0"/>
                <a:ea typeface="Lato Light" panose="020F0502020204030203" pitchFamily="34" charset="0"/>
                <a:cs typeface="Mukta ExtraLight" panose="020B0000000000000000" pitchFamily="34" charset="77"/>
              </a:rPr>
              <a:t>Family</a:t>
            </a:r>
          </a:p>
        </p:txBody>
      </p:sp>
      <p:sp>
        <p:nvSpPr>
          <p:cNvPr id="62" name="Rectangle 61">
            <a:extLst>
              <a:ext uri="{FF2B5EF4-FFF2-40B4-BE49-F238E27FC236}">
                <a16:creationId xmlns:a16="http://schemas.microsoft.com/office/drawing/2014/main" id="{2F76B070-A0D2-4918-9FFE-369865BC074A}"/>
              </a:ext>
            </a:extLst>
          </p:cNvPr>
          <p:cNvSpPr/>
          <p:nvPr/>
        </p:nvSpPr>
        <p:spPr>
          <a:xfrm>
            <a:off x="2915346" y="2200490"/>
            <a:ext cx="2136049" cy="43200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4862">
                  <a:lumMod val="50000"/>
                </a:srgbClr>
              </a:solidFill>
              <a:effectLst/>
              <a:uLnTx/>
              <a:uFillTx/>
              <a:latin typeface="Poppins" pitchFamily="2" charset="77"/>
              <a:ea typeface="+mn-ea"/>
              <a:cs typeface="+mn-cs"/>
            </a:endParaRPr>
          </a:p>
        </p:txBody>
      </p:sp>
      <p:sp>
        <p:nvSpPr>
          <p:cNvPr id="63" name="Subtitle 2">
            <a:extLst>
              <a:ext uri="{FF2B5EF4-FFF2-40B4-BE49-F238E27FC236}">
                <a16:creationId xmlns:a16="http://schemas.microsoft.com/office/drawing/2014/main" id="{B9AECD70-B3BF-4207-BCBD-6C8AC8D2FD2F}"/>
              </a:ext>
            </a:extLst>
          </p:cNvPr>
          <p:cNvSpPr txBox="1">
            <a:spLocks/>
          </p:cNvSpPr>
          <p:nvPr/>
        </p:nvSpPr>
        <p:spPr>
          <a:xfrm>
            <a:off x="2972088" y="2193222"/>
            <a:ext cx="2022564" cy="432000"/>
          </a:xfrm>
          <a:prstGeom prst="rect">
            <a:avLst/>
          </a:prstGeom>
          <a:solidFill>
            <a:srgbClr val="FFFFFF">
              <a:lumMod val="85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054862">
                    <a:lumMod val="50000"/>
                  </a:srgbClr>
                </a:solidFill>
                <a:effectLst/>
                <a:uLnTx/>
                <a:uFillTx/>
                <a:latin typeface="Lato Light" panose="020F0502020204030203" pitchFamily="34" charset="0"/>
                <a:ea typeface="Lato Light" panose="020F0502020204030203" pitchFamily="34" charset="0"/>
                <a:cs typeface="Mukta ExtraLight" panose="020B0000000000000000" pitchFamily="34" charset="77"/>
              </a:rPr>
              <a:t>Senior Executives.</a:t>
            </a:r>
          </a:p>
        </p:txBody>
      </p:sp>
      <p:sp>
        <p:nvSpPr>
          <p:cNvPr id="64" name="Rectangle 63">
            <a:extLst>
              <a:ext uri="{FF2B5EF4-FFF2-40B4-BE49-F238E27FC236}">
                <a16:creationId xmlns:a16="http://schemas.microsoft.com/office/drawing/2014/main" id="{46E0209E-094E-4B4B-9D2D-E2A146989F70}"/>
              </a:ext>
            </a:extLst>
          </p:cNvPr>
          <p:cNvSpPr/>
          <p:nvPr/>
        </p:nvSpPr>
        <p:spPr>
          <a:xfrm>
            <a:off x="5103002" y="2200490"/>
            <a:ext cx="2136049" cy="43200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4862">
                  <a:lumMod val="50000"/>
                </a:srgbClr>
              </a:solidFill>
              <a:effectLst/>
              <a:uLnTx/>
              <a:uFillTx/>
              <a:latin typeface="Poppins" pitchFamily="2" charset="77"/>
              <a:ea typeface="+mn-ea"/>
              <a:cs typeface="+mn-cs"/>
            </a:endParaRPr>
          </a:p>
        </p:txBody>
      </p:sp>
      <p:sp>
        <p:nvSpPr>
          <p:cNvPr id="65" name="Subtitle 2">
            <a:extLst>
              <a:ext uri="{FF2B5EF4-FFF2-40B4-BE49-F238E27FC236}">
                <a16:creationId xmlns:a16="http://schemas.microsoft.com/office/drawing/2014/main" id="{05B8A6E2-F597-4189-BE99-00585699EC07}"/>
              </a:ext>
            </a:extLst>
          </p:cNvPr>
          <p:cNvSpPr txBox="1">
            <a:spLocks/>
          </p:cNvSpPr>
          <p:nvPr/>
        </p:nvSpPr>
        <p:spPr>
          <a:xfrm>
            <a:off x="5159744" y="2195049"/>
            <a:ext cx="2022564" cy="432000"/>
          </a:xfrm>
          <a:prstGeom prst="rect">
            <a:avLst/>
          </a:prstGeom>
          <a:solidFill>
            <a:srgbClr val="FFFFFF">
              <a:lumMod val="85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054862">
                    <a:lumMod val="50000"/>
                  </a:srgbClr>
                </a:solidFill>
                <a:effectLst/>
                <a:uLnTx/>
                <a:uFillTx/>
                <a:latin typeface="Lato Light" panose="020F0502020204030203" pitchFamily="34" charset="0"/>
                <a:ea typeface="Lato Light" panose="020F0502020204030203" pitchFamily="34" charset="0"/>
                <a:cs typeface="Mukta ExtraLight" panose="020B0000000000000000" pitchFamily="34" charset="77"/>
              </a:rPr>
              <a:t>Alliance partners</a:t>
            </a:r>
          </a:p>
        </p:txBody>
      </p:sp>
      <p:sp>
        <p:nvSpPr>
          <p:cNvPr id="66" name="Rectangle 65">
            <a:extLst>
              <a:ext uri="{FF2B5EF4-FFF2-40B4-BE49-F238E27FC236}">
                <a16:creationId xmlns:a16="http://schemas.microsoft.com/office/drawing/2014/main" id="{CF26309D-BF77-43F6-8225-C21B0EC98871}"/>
              </a:ext>
            </a:extLst>
          </p:cNvPr>
          <p:cNvSpPr/>
          <p:nvPr/>
        </p:nvSpPr>
        <p:spPr>
          <a:xfrm>
            <a:off x="7290657" y="2200490"/>
            <a:ext cx="2136049" cy="43200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4862">
                  <a:lumMod val="50000"/>
                </a:srgbClr>
              </a:solidFill>
              <a:effectLst/>
              <a:uLnTx/>
              <a:uFillTx/>
              <a:latin typeface="Poppins" pitchFamily="2" charset="77"/>
              <a:ea typeface="+mn-ea"/>
              <a:cs typeface="+mn-cs"/>
            </a:endParaRPr>
          </a:p>
        </p:txBody>
      </p:sp>
      <p:sp>
        <p:nvSpPr>
          <p:cNvPr id="67" name="Subtitle 2">
            <a:extLst>
              <a:ext uri="{FF2B5EF4-FFF2-40B4-BE49-F238E27FC236}">
                <a16:creationId xmlns:a16="http://schemas.microsoft.com/office/drawing/2014/main" id="{D3C596DC-8B08-4BA7-AAFB-2989A44C7CCC}"/>
              </a:ext>
            </a:extLst>
          </p:cNvPr>
          <p:cNvSpPr txBox="1">
            <a:spLocks/>
          </p:cNvSpPr>
          <p:nvPr/>
        </p:nvSpPr>
        <p:spPr>
          <a:xfrm>
            <a:off x="7347399" y="2203613"/>
            <a:ext cx="2022564" cy="432000"/>
          </a:xfrm>
          <a:prstGeom prst="rect">
            <a:avLst/>
          </a:prstGeom>
          <a:solidFill>
            <a:srgbClr val="FFFFFF">
              <a:lumMod val="85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054862">
                    <a:lumMod val="50000"/>
                  </a:srgbClr>
                </a:solidFill>
                <a:effectLst/>
                <a:uLnTx/>
                <a:uFillTx/>
                <a:latin typeface="Lato Light" panose="020F0502020204030203" pitchFamily="34" charset="0"/>
                <a:ea typeface="Lato Light" panose="020F0502020204030203" pitchFamily="34" charset="0"/>
                <a:cs typeface="Mukta ExtraLight" panose="020B0000000000000000" pitchFamily="34" charset="77"/>
              </a:rPr>
              <a:t>Trade Associations</a:t>
            </a:r>
          </a:p>
        </p:txBody>
      </p:sp>
      <p:sp>
        <p:nvSpPr>
          <p:cNvPr id="68" name="Rectangle 67">
            <a:extLst>
              <a:ext uri="{FF2B5EF4-FFF2-40B4-BE49-F238E27FC236}">
                <a16:creationId xmlns:a16="http://schemas.microsoft.com/office/drawing/2014/main" id="{39156182-7E67-4C01-A80C-D25894C29C44}"/>
              </a:ext>
            </a:extLst>
          </p:cNvPr>
          <p:cNvSpPr/>
          <p:nvPr/>
        </p:nvSpPr>
        <p:spPr>
          <a:xfrm>
            <a:off x="2915346" y="3614069"/>
            <a:ext cx="2136049" cy="43200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4862">
                  <a:lumMod val="50000"/>
                </a:srgbClr>
              </a:solidFill>
              <a:effectLst/>
              <a:uLnTx/>
              <a:uFillTx/>
              <a:latin typeface="Poppins" pitchFamily="2" charset="77"/>
              <a:ea typeface="+mn-ea"/>
              <a:cs typeface="+mn-cs"/>
            </a:endParaRPr>
          </a:p>
        </p:txBody>
      </p:sp>
      <p:sp>
        <p:nvSpPr>
          <p:cNvPr id="69" name="Rectangle 68">
            <a:extLst>
              <a:ext uri="{FF2B5EF4-FFF2-40B4-BE49-F238E27FC236}">
                <a16:creationId xmlns:a16="http://schemas.microsoft.com/office/drawing/2014/main" id="{959A4D83-15DE-4508-9541-243AC2BC5866}"/>
              </a:ext>
            </a:extLst>
          </p:cNvPr>
          <p:cNvSpPr/>
          <p:nvPr/>
        </p:nvSpPr>
        <p:spPr>
          <a:xfrm>
            <a:off x="5103002" y="3614069"/>
            <a:ext cx="2136049" cy="43200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4862">
                  <a:lumMod val="50000"/>
                </a:srgbClr>
              </a:solidFill>
              <a:effectLst/>
              <a:uLnTx/>
              <a:uFillTx/>
              <a:latin typeface="Poppins" pitchFamily="2" charset="77"/>
              <a:ea typeface="+mn-ea"/>
              <a:cs typeface="+mn-cs"/>
            </a:endParaRPr>
          </a:p>
        </p:txBody>
      </p:sp>
      <p:sp>
        <p:nvSpPr>
          <p:cNvPr id="70" name="Rectangle 69">
            <a:extLst>
              <a:ext uri="{FF2B5EF4-FFF2-40B4-BE49-F238E27FC236}">
                <a16:creationId xmlns:a16="http://schemas.microsoft.com/office/drawing/2014/main" id="{DB4E4128-2A09-4C8B-B024-37F5111B2EC2}"/>
              </a:ext>
            </a:extLst>
          </p:cNvPr>
          <p:cNvSpPr/>
          <p:nvPr/>
        </p:nvSpPr>
        <p:spPr>
          <a:xfrm>
            <a:off x="7290657" y="3614069"/>
            <a:ext cx="2136049" cy="43200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4862">
                  <a:lumMod val="50000"/>
                </a:srgbClr>
              </a:solidFill>
              <a:effectLst/>
              <a:uLnTx/>
              <a:uFillTx/>
              <a:latin typeface="Poppins" pitchFamily="2" charset="77"/>
              <a:ea typeface="+mn-ea"/>
              <a:cs typeface="+mn-cs"/>
            </a:endParaRPr>
          </a:p>
        </p:txBody>
      </p:sp>
      <p:sp>
        <p:nvSpPr>
          <p:cNvPr id="71" name="Subtitle 2">
            <a:extLst>
              <a:ext uri="{FF2B5EF4-FFF2-40B4-BE49-F238E27FC236}">
                <a16:creationId xmlns:a16="http://schemas.microsoft.com/office/drawing/2014/main" id="{91F81C8D-55CF-46BA-B045-8927E2EE2755}"/>
              </a:ext>
            </a:extLst>
          </p:cNvPr>
          <p:cNvSpPr txBox="1">
            <a:spLocks/>
          </p:cNvSpPr>
          <p:nvPr/>
        </p:nvSpPr>
        <p:spPr>
          <a:xfrm>
            <a:off x="2989111" y="3614069"/>
            <a:ext cx="1988519" cy="432000"/>
          </a:xfrm>
          <a:prstGeom prst="rect">
            <a:avLst/>
          </a:prstGeom>
          <a:solidFill>
            <a:srgbClr val="FFFFFF">
              <a:lumMod val="85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ts val="0"/>
              </a:spcBef>
              <a:spcAft>
                <a:spcPts val="0"/>
              </a:spcAft>
              <a:buClrTx/>
              <a:buSzTx/>
              <a:buFont typeface="Arial"/>
              <a:buNone/>
              <a:tabLst/>
              <a:defRPr/>
            </a:pPr>
            <a:r>
              <a:rPr kumimoji="0" lang="en-US" sz="1200" b="0" i="0" u="none" strike="noStrike" kern="1200" cap="none" spc="0" normalizeH="0" baseline="0" noProof="0" dirty="0">
                <a:ln>
                  <a:noFill/>
                </a:ln>
                <a:solidFill>
                  <a:srgbClr val="054862">
                    <a:lumMod val="50000"/>
                  </a:srgbClr>
                </a:solidFill>
                <a:effectLst/>
                <a:uLnTx/>
                <a:uFillTx/>
                <a:latin typeface="Lato Light" panose="020F0502020204030203" pitchFamily="34" charset="0"/>
                <a:ea typeface="Lato Light" panose="020F0502020204030203" pitchFamily="34" charset="0"/>
                <a:cs typeface="Mukta ExtraLight" panose="020B0000000000000000" pitchFamily="34" charset="77"/>
              </a:rPr>
              <a:t>Customers</a:t>
            </a:r>
          </a:p>
        </p:txBody>
      </p:sp>
      <p:sp>
        <p:nvSpPr>
          <p:cNvPr id="72" name="Subtitle 2">
            <a:extLst>
              <a:ext uri="{FF2B5EF4-FFF2-40B4-BE49-F238E27FC236}">
                <a16:creationId xmlns:a16="http://schemas.microsoft.com/office/drawing/2014/main" id="{6DB1458D-96D8-47CA-898C-CCAA65766564}"/>
              </a:ext>
            </a:extLst>
          </p:cNvPr>
          <p:cNvSpPr txBox="1">
            <a:spLocks/>
          </p:cNvSpPr>
          <p:nvPr/>
        </p:nvSpPr>
        <p:spPr>
          <a:xfrm>
            <a:off x="5167142" y="3606241"/>
            <a:ext cx="1988519" cy="432000"/>
          </a:xfrm>
          <a:prstGeom prst="rect">
            <a:avLst/>
          </a:prstGeom>
          <a:solidFill>
            <a:srgbClr val="FFFFFF">
              <a:lumMod val="85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ts val="0"/>
              </a:spcBef>
              <a:spcAft>
                <a:spcPts val="0"/>
              </a:spcAft>
              <a:buClrTx/>
              <a:buSzTx/>
              <a:buFont typeface="Arial"/>
              <a:buNone/>
              <a:tabLst/>
              <a:defRPr/>
            </a:pPr>
            <a:r>
              <a:rPr kumimoji="0" lang="en-US" sz="1200" b="0" i="0" u="none" strike="noStrike" kern="1200" cap="none" spc="0" normalizeH="0" baseline="0" noProof="0" dirty="0">
                <a:ln>
                  <a:noFill/>
                </a:ln>
                <a:solidFill>
                  <a:srgbClr val="054862">
                    <a:lumMod val="50000"/>
                  </a:srgbClr>
                </a:solidFill>
                <a:effectLst/>
                <a:uLnTx/>
                <a:uFillTx/>
                <a:latin typeface="Lato Light" panose="020F0502020204030203" pitchFamily="34" charset="0"/>
                <a:ea typeface="Lato Light" panose="020F0502020204030203" pitchFamily="34" charset="0"/>
                <a:cs typeface="Mukta ExtraLight" panose="020B0000000000000000" pitchFamily="34" charset="77"/>
              </a:rPr>
              <a:t>Lenders</a:t>
            </a:r>
          </a:p>
        </p:txBody>
      </p:sp>
      <p:sp>
        <p:nvSpPr>
          <p:cNvPr id="73" name="Subtitle 2">
            <a:extLst>
              <a:ext uri="{FF2B5EF4-FFF2-40B4-BE49-F238E27FC236}">
                <a16:creationId xmlns:a16="http://schemas.microsoft.com/office/drawing/2014/main" id="{15DA2A7F-7780-4F76-B379-8F9903A547B6}"/>
              </a:ext>
            </a:extLst>
          </p:cNvPr>
          <p:cNvSpPr txBox="1">
            <a:spLocks/>
          </p:cNvSpPr>
          <p:nvPr/>
        </p:nvSpPr>
        <p:spPr>
          <a:xfrm>
            <a:off x="7364422" y="3619206"/>
            <a:ext cx="1988519" cy="432000"/>
          </a:xfrm>
          <a:prstGeom prst="rect">
            <a:avLst/>
          </a:prstGeom>
          <a:solidFill>
            <a:srgbClr val="FFFFFF">
              <a:lumMod val="85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ts val="0"/>
              </a:spcBef>
              <a:spcAft>
                <a:spcPts val="0"/>
              </a:spcAft>
              <a:buClrTx/>
              <a:buSzTx/>
              <a:buFont typeface="Arial"/>
              <a:buNone/>
              <a:tabLst/>
              <a:defRPr/>
            </a:pPr>
            <a:r>
              <a:rPr kumimoji="0" lang="en-US" sz="1200" b="0" i="0" u="none" strike="noStrike" kern="1200" cap="none" spc="0" normalizeH="0" baseline="0" noProof="0" dirty="0">
                <a:ln>
                  <a:noFill/>
                </a:ln>
                <a:solidFill>
                  <a:srgbClr val="054862">
                    <a:lumMod val="50000"/>
                  </a:srgbClr>
                </a:solidFill>
                <a:effectLst/>
                <a:uLnTx/>
                <a:uFillTx/>
                <a:latin typeface="Lato Light" panose="020F0502020204030203" pitchFamily="34" charset="0"/>
                <a:ea typeface="Lato Light" panose="020F0502020204030203" pitchFamily="34" charset="0"/>
                <a:cs typeface="Mukta ExtraLight" panose="020B0000000000000000" pitchFamily="34" charset="77"/>
              </a:rPr>
              <a:t>General Public </a:t>
            </a:r>
          </a:p>
        </p:txBody>
      </p:sp>
      <p:sp>
        <p:nvSpPr>
          <p:cNvPr id="74" name="Rectangle 73">
            <a:extLst>
              <a:ext uri="{FF2B5EF4-FFF2-40B4-BE49-F238E27FC236}">
                <a16:creationId xmlns:a16="http://schemas.microsoft.com/office/drawing/2014/main" id="{2397923D-FB94-41E2-9CAB-3AD8A81C327D}"/>
              </a:ext>
            </a:extLst>
          </p:cNvPr>
          <p:cNvSpPr/>
          <p:nvPr/>
        </p:nvSpPr>
        <p:spPr>
          <a:xfrm>
            <a:off x="2915346" y="4100041"/>
            <a:ext cx="2136049" cy="43200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4862">
                  <a:lumMod val="50000"/>
                </a:srgbClr>
              </a:solidFill>
              <a:effectLst/>
              <a:uLnTx/>
              <a:uFillTx/>
              <a:latin typeface="Poppins" pitchFamily="2" charset="77"/>
              <a:ea typeface="+mn-ea"/>
              <a:cs typeface="+mn-cs"/>
            </a:endParaRPr>
          </a:p>
        </p:txBody>
      </p:sp>
      <p:sp>
        <p:nvSpPr>
          <p:cNvPr id="75" name="Rectangle 74">
            <a:extLst>
              <a:ext uri="{FF2B5EF4-FFF2-40B4-BE49-F238E27FC236}">
                <a16:creationId xmlns:a16="http://schemas.microsoft.com/office/drawing/2014/main" id="{76AA53CD-676E-43C7-B52F-299C95083DE1}"/>
              </a:ext>
            </a:extLst>
          </p:cNvPr>
          <p:cNvSpPr/>
          <p:nvPr/>
        </p:nvSpPr>
        <p:spPr>
          <a:xfrm>
            <a:off x="5103002" y="4100041"/>
            <a:ext cx="2136049" cy="43200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4862">
                  <a:lumMod val="50000"/>
                </a:srgbClr>
              </a:solidFill>
              <a:effectLst/>
              <a:uLnTx/>
              <a:uFillTx/>
              <a:latin typeface="Poppins" pitchFamily="2" charset="77"/>
              <a:ea typeface="+mn-ea"/>
              <a:cs typeface="+mn-cs"/>
            </a:endParaRPr>
          </a:p>
        </p:txBody>
      </p:sp>
      <p:sp>
        <p:nvSpPr>
          <p:cNvPr id="76" name="Rectangle 75">
            <a:extLst>
              <a:ext uri="{FF2B5EF4-FFF2-40B4-BE49-F238E27FC236}">
                <a16:creationId xmlns:a16="http://schemas.microsoft.com/office/drawing/2014/main" id="{CB6991D0-8800-4A0D-B720-807656B87A54}"/>
              </a:ext>
            </a:extLst>
          </p:cNvPr>
          <p:cNvSpPr/>
          <p:nvPr/>
        </p:nvSpPr>
        <p:spPr>
          <a:xfrm>
            <a:off x="7290657" y="4100041"/>
            <a:ext cx="2136049" cy="43200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4862">
                  <a:lumMod val="50000"/>
                </a:srgbClr>
              </a:solidFill>
              <a:effectLst/>
              <a:uLnTx/>
              <a:uFillTx/>
              <a:latin typeface="Poppins" pitchFamily="2" charset="77"/>
              <a:ea typeface="+mn-ea"/>
              <a:cs typeface="+mn-cs"/>
            </a:endParaRPr>
          </a:p>
        </p:txBody>
      </p:sp>
      <p:sp>
        <p:nvSpPr>
          <p:cNvPr id="77" name="Subtitle 2">
            <a:extLst>
              <a:ext uri="{FF2B5EF4-FFF2-40B4-BE49-F238E27FC236}">
                <a16:creationId xmlns:a16="http://schemas.microsoft.com/office/drawing/2014/main" id="{B46A4E5A-579D-4E03-A51D-9C631BE8BA9C}"/>
              </a:ext>
            </a:extLst>
          </p:cNvPr>
          <p:cNvSpPr txBox="1">
            <a:spLocks/>
          </p:cNvSpPr>
          <p:nvPr/>
        </p:nvSpPr>
        <p:spPr>
          <a:xfrm>
            <a:off x="7347399" y="4094329"/>
            <a:ext cx="2022564" cy="432000"/>
          </a:xfrm>
          <a:prstGeom prst="rect">
            <a:avLst/>
          </a:prstGeom>
          <a:solidFill>
            <a:srgbClr val="FFFFFF">
              <a:lumMod val="85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054862">
                    <a:lumMod val="50000"/>
                  </a:srgbClr>
                </a:solidFill>
                <a:effectLst/>
                <a:uLnTx/>
                <a:uFillTx/>
                <a:latin typeface="Lato Light" panose="020F0502020204030203" pitchFamily="34" charset="0"/>
                <a:ea typeface="Lato Light" panose="020F0502020204030203" pitchFamily="34" charset="0"/>
                <a:cs typeface="Mukta ExtraLight" panose="020B0000000000000000" pitchFamily="34" charset="77"/>
              </a:rPr>
              <a:t>Community</a:t>
            </a:r>
          </a:p>
        </p:txBody>
      </p:sp>
      <p:sp>
        <p:nvSpPr>
          <p:cNvPr id="78" name="Subtitle 2">
            <a:extLst>
              <a:ext uri="{FF2B5EF4-FFF2-40B4-BE49-F238E27FC236}">
                <a16:creationId xmlns:a16="http://schemas.microsoft.com/office/drawing/2014/main" id="{F3045B33-23D9-4284-8C2B-43CB3F1852AA}"/>
              </a:ext>
            </a:extLst>
          </p:cNvPr>
          <p:cNvSpPr txBox="1">
            <a:spLocks/>
          </p:cNvSpPr>
          <p:nvPr/>
        </p:nvSpPr>
        <p:spPr>
          <a:xfrm>
            <a:off x="5159744" y="4103206"/>
            <a:ext cx="2022564" cy="432000"/>
          </a:xfrm>
          <a:prstGeom prst="rect">
            <a:avLst/>
          </a:prstGeom>
          <a:solidFill>
            <a:srgbClr val="FFFFFF">
              <a:lumMod val="85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054862">
                    <a:lumMod val="50000"/>
                  </a:srgbClr>
                </a:solidFill>
                <a:effectLst/>
                <a:uLnTx/>
                <a:uFillTx/>
                <a:latin typeface="Lato Light" panose="020F0502020204030203" pitchFamily="34" charset="0"/>
                <a:ea typeface="Lato Light" panose="020F0502020204030203" pitchFamily="34" charset="0"/>
                <a:cs typeface="Mukta ExtraLight" panose="020B0000000000000000" pitchFamily="34" charset="77"/>
              </a:rPr>
              <a:t>Recruits.</a:t>
            </a:r>
          </a:p>
        </p:txBody>
      </p:sp>
      <p:sp>
        <p:nvSpPr>
          <p:cNvPr id="79" name="Subtitle 2">
            <a:extLst>
              <a:ext uri="{FF2B5EF4-FFF2-40B4-BE49-F238E27FC236}">
                <a16:creationId xmlns:a16="http://schemas.microsoft.com/office/drawing/2014/main" id="{8A17C4B9-5BB8-4D77-811B-797C04BDA3FC}"/>
              </a:ext>
            </a:extLst>
          </p:cNvPr>
          <p:cNvSpPr txBox="1">
            <a:spLocks/>
          </p:cNvSpPr>
          <p:nvPr/>
        </p:nvSpPr>
        <p:spPr>
          <a:xfrm>
            <a:off x="2972088" y="4103212"/>
            <a:ext cx="2022564" cy="432000"/>
          </a:xfrm>
          <a:prstGeom prst="rect">
            <a:avLst/>
          </a:prstGeom>
          <a:solidFill>
            <a:srgbClr val="FFFFFF">
              <a:lumMod val="85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054862">
                    <a:lumMod val="50000"/>
                  </a:srgbClr>
                </a:solidFill>
                <a:effectLst/>
                <a:uLnTx/>
                <a:uFillTx/>
                <a:latin typeface="Lato Light" panose="020F0502020204030203" pitchFamily="34" charset="0"/>
                <a:ea typeface="Lato Light" panose="020F0502020204030203" pitchFamily="34" charset="0"/>
                <a:cs typeface="Mukta ExtraLight" panose="020B0000000000000000" pitchFamily="34" charset="77"/>
              </a:rPr>
              <a:t>Prospects</a:t>
            </a:r>
          </a:p>
        </p:txBody>
      </p:sp>
      <p:sp>
        <p:nvSpPr>
          <p:cNvPr id="80" name="Rectangle 79">
            <a:extLst>
              <a:ext uri="{FF2B5EF4-FFF2-40B4-BE49-F238E27FC236}">
                <a16:creationId xmlns:a16="http://schemas.microsoft.com/office/drawing/2014/main" id="{C2314A25-3CA7-462B-B027-4873D5CDC977}"/>
              </a:ext>
            </a:extLst>
          </p:cNvPr>
          <p:cNvSpPr/>
          <p:nvPr/>
        </p:nvSpPr>
        <p:spPr>
          <a:xfrm>
            <a:off x="2915346" y="1700433"/>
            <a:ext cx="2136049" cy="43200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4862">
                  <a:lumMod val="50000"/>
                </a:srgbClr>
              </a:solidFill>
              <a:effectLst/>
              <a:uLnTx/>
              <a:uFillTx/>
              <a:latin typeface="Poppins" pitchFamily="2" charset="77"/>
              <a:ea typeface="+mn-ea"/>
              <a:cs typeface="+mn-cs"/>
            </a:endParaRPr>
          </a:p>
        </p:txBody>
      </p:sp>
      <p:sp>
        <p:nvSpPr>
          <p:cNvPr id="81" name="Subtitle 2">
            <a:extLst>
              <a:ext uri="{FF2B5EF4-FFF2-40B4-BE49-F238E27FC236}">
                <a16:creationId xmlns:a16="http://schemas.microsoft.com/office/drawing/2014/main" id="{CCBBCF87-F4F5-447E-965B-13C7108031ED}"/>
              </a:ext>
            </a:extLst>
          </p:cNvPr>
          <p:cNvSpPr txBox="1">
            <a:spLocks/>
          </p:cNvSpPr>
          <p:nvPr/>
        </p:nvSpPr>
        <p:spPr>
          <a:xfrm>
            <a:off x="2972088" y="1700433"/>
            <a:ext cx="2022564" cy="432000"/>
          </a:xfrm>
          <a:prstGeom prst="rect">
            <a:avLst/>
          </a:prstGeom>
          <a:solidFill>
            <a:srgbClr val="FFFFFF">
              <a:lumMod val="85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054862">
                    <a:lumMod val="50000"/>
                  </a:srgbClr>
                </a:solidFill>
                <a:effectLst/>
                <a:uLnTx/>
                <a:uFillTx/>
                <a:latin typeface="Lato Light" panose="020F0502020204030203" pitchFamily="34" charset="0"/>
                <a:ea typeface="Lato Light" panose="020F0502020204030203" pitchFamily="34" charset="0"/>
                <a:cs typeface="Mukta ExtraLight" panose="020B0000000000000000" pitchFamily="34" charset="77"/>
              </a:rPr>
              <a:t>Your Boss</a:t>
            </a:r>
          </a:p>
        </p:txBody>
      </p:sp>
      <p:sp>
        <p:nvSpPr>
          <p:cNvPr id="82" name="Rectangle 81">
            <a:extLst>
              <a:ext uri="{FF2B5EF4-FFF2-40B4-BE49-F238E27FC236}">
                <a16:creationId xmlns:a16="http://schemas.microsoft.com/office/drawing/2014/main" id="{514B3141-8512-424E-94FA-B792DAAD3A72}"/>
              </a:ext>
            </a:extLst>
          </p:cNvPr>
          <p:cNvSpPr/>
          <p:nvPr/>
        </p:nvSpPr>
        <p:spPr>
          <a:xfrm>
            <a:off x="5103002" y="1700433"/>
            <a:ext cx="2136049" cy="43200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4862">
                  <a:lumMod val="50000"/>
                </a:srgbClr>
              </a:solidFill>
              <a:effectLst/>
              <a:uLnTx/>
              <a:uFillTx/>
              <a:latin typeface="Poppins" pitchFamily="2" charset="77"/>
              <a:ea typeface="+mn-ea"/>
              <a:cs typeface="+mn-cs"/>
            </a:endParaRPr>
          </a:p>
        </p:txBody>
      </p:sp>
      <p:sp>
        <p:nvSpPr>
          <p:cNvPr id="83" name="Subtitle 2">
            <a:extLst>
              <a:ext uri="{FF2B5EF4-FFF2-40B4-BE49-F238E27FC236}">
                <a16:creationId xmlns:a16="http://schemas.microsoft.com/office/drawing/2014/main" id="{86D2B6B5-E9C4-4591-B414-DA70AF05BD75}"/>
              </a:ext>
            </a:extLst>
          </p:cNvPr>
          <p:cNvSpPr txBox="1">
            <a:spLocks/>
          </p:cNvSpPr>
          <p:nvPr/>
        </p:nvSpPr>
        <p:spPr>
          <a:xfrm>
            <a:off x="5159744" y="1703202"/>
            <a:ext cx="2022564" cy="432000"/>
          </a:xfrm>
          <a:prstGeom prst="rect">
            <a:avLst/>
          </a:prstGeom>
          <a:solidFill>
            <a:srgbClr val="FFFFFF">
              <a:lumMod val="85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054862">
                    <a:lumMod val="50000"/>
                  </a:srgbClr>
                </a:solidFill>
                <a:effectLst/>
                <a:uLnTx/>
                <a:uFillTx/>
                <a:latin typeface="Lato Light" panose="020F0502020204030203" pitchFamily="34" charset="0"/>
                <a:ea typeface="Lato Light" panose="020F0502020204030203" pitchFamily="34" charset="0"/>
                <a:cs typeface="Mukta ExtraLight" panose="020B0000000000000000" pitchFamily="34" charset="77"/>
              </a:rPr>
              <a:t>Shareholders </a:t>
            </a:r>
          </a:p>
        </p:txBody>
      </p:sp>
      <p:sp>
        <p:nvSpPr>
          <p:cNvPr id="84" name="Rectangle 83">
            <a:extLst>
              <a:ext uri="{FF2B5EF4-FFF2-40B4-BE49-F238E27FC236}">
                <a16:creationId xmlns:a16="http://schemas.microsoft.com/office/drawing/2014/main" id="{1C28BB04-9772-4212-BA65-67F85614DE9C}"/>
              </a:ext>
            </a:extLst>
          </p:cNvPr>
          <p:cNvSpPr/>
          <p:nvPr/>
        </p:nvSpPr>
        <p:spPr>
          <a:xfrm>
            <a:off x="7290657" y="1700433"/>
            <a:ext cx="2136049" cy="43200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4862">
                  <a:lumMod val="50000"/>
                </a:srgbClr>
              </a:solidFill>
              <a:effectLst/>
              <a:uLnTx/>
              <a:uFillTx/>
              <a:latin typeface="Poppins" pitchFamily="2" charset="77"/>
              <a:ea typeface="+mn-ea"/>
              <a:cs typeface="+mn-cs"/>
            </a:endParaRPr>
          </a:p>
        </p:txBody>
      </p:sp>
      <p:sp>
        <p:nvSpPr>
          <p:cNvPr id="85" name="Subtitle 2">
            <a:extLst>
              <a:ext uri="{FF2B5EF4-FFF2-40B4-BE49-F238E27FC236}">
                <a16:creationId xmlns:a16="http://schemas.microsoft.com/office/drawing/2014/main" id="{913E9FCD-3B32-4D86-A40D-437C21D9558F}"/>
              </a:ext>
            </a:extLst>
          </p:cNvPr>
          <p:cNvSpPr txBox="1">
            <a:spLocks/>
          </p:cNvSpPr>
          <p:nvPr/>
        </p:nvSpPr>
        <p:spPr>
          <a:xfrm>
            <a:off x="7347399" y="1703202"/>
            <a:ext cx="2022564" cy="432000"/>
          </a:xfrm>
          <a:prstGeom prst="rect">
            <a:avLst/>
          </a:prstGeom>
          <a:solidFill>
            <a:srgbClr val="FFFFFF">
              <a:lumMod val="85000"/>
            </a:srgbClr>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054862">
                    <a:lumMod val="50000"/>
                  </a:srgbClr>
                </a:solidFill>
                <a:effectLst/>
                <a:uLnTx/>
                <a:uFillTx/>
                <a:latin typeface="Lato Light" panose="020F0502020204030203" pitchFamily="34" charset="0"/>
                <a:ea typeface="Lato Light" panose="020F0502020204030203" pitchFamily="34" charset="0"/>
                <a:cs typeface="Mukta ExtraLight" panose="020B0000000000000000" pitchFamily="34" charset="77"/>
              </a:rPr>
              <a:t>Government</a:t>
            </a:r>
          </a:p>
        </p:txBody>
      </p:sp>
      <p:sp>
        <p:nvSpPr>
          <p:cNvPr id="86" name="TextBox 85">
            <a:extLst>
              <a:ext uri="{FF2B5EF4-FFF2-40B4-BE49-F238E27FC236}">
                <a16:creationId xmlns:a16="http://schemas.microsoft.com/office/drawing/2014/main" id="{5311F478-5B7A-4EEB-BED4-95D32DF6C06F}"/>
              </a:ext>
            </a:extLst>
          </p:cNvPr>
          <p:cNvSpPr txBox="1"/>
          <p:nvPr/>
        </p:nvSpPr>
        <p:spPr>
          <a:xfrm>
            <a:off x="0" y="0"/>
            <a:ext cx="7876352" cy="584775"/>
          </a:xfrm>
          <a:prstGeom prst="rect">
            <a:avLst/>
          </a:prstGeom>
          <a:noFill/>
          <a:ln>
            <a:noFill/>
          </a:ln>
        </p:spPr>
        <p:txBody>
          <a:bodyPr wrap="square" rtlCol="0">
            <a:spAutoFit/>
          </a:bodyPr>
          <a:lstStyle/>
          <a:p>
            <a:pPr defTabSz="435356"/>
            <a:r>
              <a:rPr lang="en-US" sz="3200" b="1" dirty="0">
                <a:solidFill>
                  <a:srgbClr val="002060"/>
                </a:solidFill>
                <a:latin typeface="Lato Light"/>
              </a:rPr>
              <a:t>Stakeholder Analysis</a:t>
            </a:r>
            <a:endParaRPr lang="en-US" sz="4800" b="1" dirty="0">
              <a:solidFill>
                <a:srgbClr val="002060"/>
              </a:solidFill>
            </a:endParaRPr>
          </a:p>
        </p:txBody>
      </p:sp>
      <p:pic>
        <p:nvPicPr>
          <p:cNvPr id="87" name="Picture 86" descr="Logo&#10;&#10;Description automatically generated">
            <a:extLst>
              <a:ext uri="{FF2B5EF4-FFF2-40B4-BE49-F238E27FC236}">
                <a16:creationId xmlns:a16="http://schemas.microsoft.com/office/drawing/2014/main" id="{50EEEAE6-03D0-47EA-AB87-49731FBA6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89" name="TextBox 88">
            <a:extLst>
              <a:ext uri="{FF2B5EF4-FFF2-40B4-BE49-F238E27FC236}">
                <a16:creationId xmlns:a16="http://schemas.microsoft.com/office/drawing/2014/main" id="{ABEB9001-B144-47B7-A1C6-604AC222F1EA}"/>
              </a:ext>
            </a:extLst>
          </p:cNvPr>
          <p:cNvSpPr txBox="1"/>
          <p:nvPr/>
        </p:nvSpPr>
        <p:spPr>
          <a:xfrm>
            <a:off x="789128" y="1188270"/>
            <a:ext cx="8368609" cy="523220"/>
          </a:xfrm>
          <a:prstGeom prst="rect">
            <a:avLst/>
          </a:prstGeom>
          <a:noFill/>
        </p:spPr>
        <p:txBody>
          <a:bodyPr wrap="square">
            <a:spAutoFit/>
          </a:bodyPr>
          <a:lstStyle/>
          <a:p>
            <a:r>
              <a:rPr lang="en-GB" sz="1400" b="1" i="0" dirty="0">
                <a:solidFill>
                  <a:schemeClr val="tx1">
                    <a:lumMod val="50000"/>
                    <a:lumOff val="50000"/>
                  </a:schemeClr>
                </a:solidFill>
                <a:effectLst/>
                <a:latin typeface="Lato Long"/>
                <a:ea typeface="Lato Light" panose="020F0502020204030203" pitchFamily="34" charset="0"/>
                <a:cs typeface="Lato Light" panose="020F0502020204030203" pitchFamily="34" charset="0"/>
              </a:rPr>
              <a:t>1-Identify - </a:t>
            </a:r>
            <a:r>
              <a:rPr lang="en-GB" sz="1400" b="0" i="0" dirty="0">
                <a:solidFill>
                  <a:schemeClr val="tx1">
                    <a:lumMod val="50000"/>
                    <a:lumOff val="50000"/>
                  </a:schemeClr>
                </a:solidFill>
                <a:effectLst/>
                <a:latin typeface="Lato Long"/>
              </a:rPr>
              <a:t>the part of who the potential stakeholders are ?</a:t>
            </a:r>
            <a:endParaRPr lang="en-GB" sz="1400" dirty="0">
              <a:latin typeface="Lato Long"/>
            </a:endParaRPr>
          </a:p>
          <a:p>
            <a:endParaRPr lang="en-GB" sz="1400" b="1" dirty="0">
              <a:latin typeface="Lato Long"/>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190743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a:extLst>
              <a:ext uri="{FF2B5EF4-FFF2-40B4-BE49-F238E27FC236}">
                <a16:creationId xmlns:a16="http://schemas.microsoft.com/office/drawing/2014/main" id="{762EA9ED-1EBB-4140-B46D-87E743CBC83C}"/>
              </a:ext>
            </a:extLst>
          </p:cNvPr>
          <p:cNvCxnSpPr>
            <a:cxnSpLocks/>
          </p:cNvCxnSpPr>
          <p:nvPr/>
        </p:nvCxnSpPr>
        <p:spPr>
          <a:xfrm flipV="1">
            <a:off x="2025088" y="2382717"/>
            <a:ext cx="0" cy="3677656"/>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0D9234B-7337-41E8-8DEA-783C72773C6F}"/>
              </a:ext>
            </a:extLst>
          </p:cNvPr>
          <p:cNvCxnSpPr>
            <a:cxnSpLocks/>
          </p:cNvCxnSpPr>
          <p:nvPr/>
        </p:nvCxnSpPr>
        <p:spPr>
          <a:xfrm>
            <a:off x="2354237" y="6229649"/>
            <a:ext cx="4195197"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9FFDA9-D19B-469B-8C4F-B8B7FE844E2F}"/>
              </a:ext>
            </a:extLst>
          </p:cNvPr>
          <p:cNvSpPr txBox="1"/>
          <p:nvPr/>
        </p:nvSpPr>
        <p:spPr>
          <a:xfrm>
            <a:off x="557204" y="1079531"/>
            <a:ext cx="3301978" cy="369332"/>
          </a:xfrm>
          <a:prstGeom prst="rect">
            <a:avLst/>
          </a:prstGeom>
          <a:noFill/>
        </p:spPr>
        <p:txBody>
          <a:bodyPr wrap="square">
            <a:spAutoFit/>
          </a:bodyPr>
          <a:lstStyle/>
          <a:p>
            <a:r>
              <a:rPr lang="en-GB" sz="1800" b="1"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2-Prioritize </a:t>
            </a:r>
            <a:endParaRPr lang="en-GB" b="1"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Rectangle 3">
            <a:extLst>
              <a:ext uri="{FF2B5EF4-FFF2-40B4-BE49-F238E27FC236}">
                <a16:creationId xmlns:a16="http://schemas.microsoft.com/office/drawing/2014/main" id="{D14AD6D5-E8D9-4FBC-821A-D07F42903B0A}"/>
              </a:ext>
            </a:extLst>
          </p:cNvPr>
          <p:cNvSpPr>
            <a:spLocks noChangeArrowheads="1"/>
          </p:cNvSpPr>
          <p:nvPr/>
        </p:nvSpPr>
        <p:spPr bwMode="auto">
          <a:xfrm>
            <a:off x="2354237" y="1448863"/>
            <a:ext cx="2735669" cy="2206262"/>
          </a:xfrm>
          <a:prstGeom prst="rect">
            <a:avLst/>
          </a:prstGeom>
          <a:solidFill>
            <a:schemeClr val="bg1">
              <a:lumMod val="8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p:txBody>
      </p:sp>
      <p:sp>
        <p:nvSpPr>
          <p:cNvPr id="5" name="TextBox 4">
            <a:extLst>
              <a:ext uri="{FF2B5EF4-FFF2-40B4-BE49-F238E27FC236}">
                <a16:creationId xmlns:a16="http://schemas.microsoft.com/office/drawing/2014/main" id="{3FF6A5F7-BE7B-47F4-8BD2-50360D1B08AA}"/>
              </a:ext>
            </a:extLst>
          </p:cNvPr>
          <p:cNvSpPr txBox="1"/>
          <p:nvPr/>
        </p:nvSpPr>
        <p:spPr>
          <a:xfrm>
            <a:off x="2815611" y="2391450"/>
            <a:ext cx="2318489" cy="338554"/>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b="0" i="0">
                <a:solidFill>
                  <a:srgbClr val="33373F"/>
                </a:solidFill>
                <a:effectLst/>
                <a:latin typeface="Lato Light" panose="020F0502020204030203"/>
              </a:defRPr>
            </a:lvl1pPr>
          </a:lstStyle>
          <a:p>
            <a:pPr marL="0" indent="0">
              <a:buNone/>
            </a:pPr>
            <a:r>
              <a:rPr lang="en-GB" sz="1600" b="1" kern="0" dirty="0">
                <a:solidFill>
                  <a:srgbClr val="002776"/>
                </a:solidFill>
                <a:latin typeface="Arial"/>
              </a:rPr>
              <a:t>Keep Satisfied </a:t>
            </a:r>
          </a:p>
        </p:txBody>
      </p:sp>
      <p:sp>
        <p:nvSpPr>
          <p:cNvPr id="6" name="Rectangle 3">
            <a:extLst>
              <a:ext uri="{FF2B5EF4-FFF2-40B4-BE49-F238E27FC236}">
                <a16:creationId xmlns:a16="http://schemas.microsoft.com/office/drawing/2014/main" id="{0E623E64-796B-48B6-8555-08454B0E3D4C}"/>
              </a:ext>
            </a:extLst>
          </p:cNvPr>
          <p:cNvSpPr>
            <a:spLocks noChangeArrowheads="1"/>
          </p:cNvSpPr>
          <p:nvPr/>
        </p:nvSpPr>
        <p:spPr bwMode="auto">
          <a:xfrm>
            <a:off x="5181600" y="1448863"/>
            <a:ext cx="2735669" cy="2206262"/>
          </a:xfrm>
          <a:prstGeom prst="rect">
            <a:avLst/>
          </a:prstGeom>
          <a:solidFill>
            <a:schemeClr val="bg1">
              <a:lumMod val="8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p:txBody>
      </p:sp>
      <p:sp>
        <p:nvSpPr>
          <p:cNvPr id="9" name="Rectangle 3">
            <a:extLst>
              <a:ext uri="{FF2B5EF4-FFF2-40B4-BE49-F238E27FC236}">
                <a16:creationId xmlns:a16="http://schemas.microsoft.com/office/drawing/2014/main" id="{0B36CE2F-82E1-4938-8CA1-A6310A24A674}"/>
              </a:ext>
            </a:extLst>
          </p:cNvPr>
          <p:cNvSpPr>
            <a:spLocks noChangeArrowheads="1"/>
          </p:cNvSpPr>
          <p:nvPr/>
        </p:nvSpPr>
        <p:spPr bwMode="auto">
          <a:xfrm>
            <a:off x="2354237" y="3737880"/>
            <a:ext cx="2735669" cy="2206262"/>
          </a:xfrm>
          <a:prstGeom prst="rect">
            <a:avLst/>
          </a:prstGeom>
          <a:solidFill>
            <a:schemeClr val="bg1">
              <a:lumMod val="8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p:txBody>
      </p:sp>
      <p:sp>
        <p:nvSpPr>
          <p:cNvPr id="12" name="Rectangle 3">
            <a:extLst>
              <a:ext uri="{FF2B5EF4-FFF2-40B4-BE49-F238E27FC236}">
                <a16:creationId xmlns:a16="http://schemas.microsoft.com/office/drawing/2014/main" id="{780EAF5D-E671-442E-8B7A-3283A5CB1F3F}"/>
              </a:ext>
            </a:extLst>
          </p:cNvPr>
          <p:cNvSpPr>
            <a:spLocks noChangeArrowheads="1"/>
          </p:cNvSpPr>
          <p:nvPr/>
        </p:nvSpPr>
        <p:spPr bwMode="auto">
          <a:xfrm>
            <a:off x="5181600" y="3737880"/>
            <a:ext cx="2735669" cy="2206262"/>
          </a:xfrm>
          <a:prstGeom prst="rect">
            <a:avLst/>
          </a:prstGeom>
          <a:solidFill>
            <a:schemeClr val="bg1">
              <a:lumMod val="8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p:txBody>
      </p:sp>
      <p:sp>
        <p:nvSpPr>
          <p:cNvPr id="15" name="TextBox 14">
            <a:extLst>
              <a:ext uri="{FF2B5EF4-FFF2-40B4-BE49-F238E27FC236}">
                <a16:creationId xmlns:a16="http://schemas.microsoft.com/office/drawing/2014/main" id="{C028CFF2-6A8E-4288-BB9D-BA46EAE7C707}"/>
              </a:ext>
            </a:extLst>
          </p:cNvPr>
          <p:cNvSpPr txBox="1"/>
          <p:nvPr/>
        </p:nvSpPr>
        <p:spPr>
          <a:xfrm>
            <a:off x="5764478" y="2382717"/>
            <a:ext cx="2152792" cy="338554"/>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b="0" i="0">
                <a:solidFill>
                  <a:srgbClr val="33373F"/>
                </a:solidFill>
                <a:effectLst/>
                <a:latin typeface="Lato Light" panose="020F0502020204030203"/>
              </a:defRPr>
            </a:lvl1pPr>
          </a:lstStyle>
          <a:p>
            <a:pPr marL="0" indent="0">
              <a:buNone/>
            </a:pPr>
            <a:r>
              <a:rPr lang="en-GB" sz="1600" b="1" kern="0" dirty="0">
                <a:solidFill>
                  <a:srgbClr val="002776"/>
                </a:solidFill>
                <a:latin typeface="Arial"/>
              </a:rPr>
              <a:t>Manage Closely</a:t>
            </a:r>
          </a:p>
        </p:txBody>
      </p:sp>
      <p:sp>
        <p:nvSpPr>
          <p:cNvPr id="16" name="TextBox 15">
            <a:extLst>
              <a:ext uri="{FF2B5EF4-FFF2-40B4-BE49-F238E27FC236}">
                <a16:creationId xmlns:a16="http://schemas.microsoft.com/office/drawing/2014/main" id="{4A1D789A-E609-4488-AA82-FE038774945C}"/>
              </a:ext>
            </a:extLst>
          </p:cNvPr>
          <p:cNvSpPr txBox="1"/>
          <p:nvPr/>
        </p:nvSpPr>
        <p:spPr>
          <a:xfrm>
            <a:off x="2871128" y="4663973"/>
            <a:ext cx="2144756" cy="338554"/>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b="0" i="0">
                <a:solidFill>
                  <a:srgbClr val="33373F"/>
                </a:solidFill>
                <a:effectLst/>
                <a:latin typeface="Lato Light" panose="020F0502020204030203"/>
              </a:defRPr>
            </a:lvl1pPr>
          </a:lstStyle>
          <a:p>
            <a:pPr marL="0" indent="0">
              <a:buNone/>
            </a:pPr>
            <a:r>
              <a:rPr lang="en-GB" sz="1600" b="1" kern="0" dirty="0">
                <a:solidFill>
                  <a:srgbClr val="002776"/>
                </a:solidFill>
                <a:latin typeface="Arial"/>
              </a:rPr>
              <a:t>Monitor </a:t>
            </a:r>
          </a:p>
        </p:txBody>
      </p:sp>
      <p:sp>
        <p:nvSpPr>
          <p:cNvPr id="17" name="TextBox 16">
            <a:extLst>
              <a:ext uri="{FF2B5EF4-FFF2-40B4-BE49-F238E27FC236}">
                <a16:creationId xmlns:a16="http://schemas.microsoft.com/office/drawing/2014/main" id="{24E8B6A2-FBE5-4B25-8C9A-C7EDA3AC0CB3}"/>
              </a:ext>
            </a:extLst>
          </p:cNvPr>
          <p:cNvSpPr txBox="1"/>
          <p:nvPr/>
        </p:nvSpPr>
        <p:spPr>
          <a:xfrm>
            <a:off x="5900602" y="4671734"/>
            <a:ext cx="2016667" cy="338554"/>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b="0" i="0">
                <a:solidFill>
                  <a:srgbClr val="33373F"/>
                </a:solidFill>
                <a:effectLst/>
                <a:latin typeface="Lato Light" panose="020F0502020204030203"/>
              </a:defRPr>
            </a:lvl1pPr>
          </a:lstStyle>
          <a:p>
            <a:pPr marL="0" indent="0">
              <a:buNone/>
            </a:pPr>
            <a:r>
              <a:rPr lang="en-GB" sz="1600" b="1" kern="0" dirty="0">
                <a:solidFill>
                  <a:srgbClr val="002776"/>
                </a:solidFill>
                <a:latin typeface="Arial"/>
              </a:rPr>
              <a:t>Keep Informed </a:t>
            </a:r>
          </a:p>
        </p:txBody>
      </p:sp>
      <p:sp>
        <p:nvSpPr>
          <p:cNvPr id="18" name="TextBox 17">
            <a:extLst>
              <a:ext uri="{FF2B5EF4-FFF2-40B4-BE49-F238E27FC236}">
                <a16:creationId xmlns:a16="http://schemas.microsoft.com/office/drawing/2014/main" id="{6E5F5047-13B6-483C-937B-8E9E324EBAF6}"/>
              </a:ext>
            </a:extLst>
          </p:cNvPr>
          <p:cNvSpPr txBox="1"/>
          <p:nvPr/>
        </p:nvSpPr>
        <p:spPr>
          <a:xfrm>
            <a:off x="3168741" y="6026897"/>
            <a:ext cx="1106660" cy="338554"/>
          </a:xfrm>
          <a:prstGeom prst="rect">
            <a:avLst/>
          </a:prstGeom>
          <a:solidFill>
            <a:schemeClr val="bg1"/>
          </a:solidFill>
        </p:spPr>
        <p:txBody>
          <a:bodyPr wrap="square" rtlCol="0">
            <a:spAutoFit/>
          </a:bodyPr>
          <a:lstStyle>
            <a:defPPr>
              <a:defRPr lang="en-US"/>
            </a:defPPr>
            <a:lvl1pPr indent="0">
              <a:buFont typeface="Arial" panose="020B0604020202020204" pitchFamily="34" charset="0"/>
              <a:buNone/>
              <a:defRPr sz="1600" b="1" i="0" kern="0">
                <a:solidFill>
                  <a:srgbClr val="002776"/>
                </a:solidFill>
                <a:effectLst/>
                <a:latin typeface="Arial"/>
              </a:defRPr>
            </a:lvl1pPr>
          </a:lstStyle>
          <a:p>
            <a:pPr algn="ctr"/>
            <a:r>
              <a:rPr lang="en-GB" dirty="0"/>
              <a:t>Interest </a:t>
            </a:r>
          </a:p>
        </p:txBody>
      </p:sp>
      <p:sp>
        <p:nvSpPr>
          <p:cNvPr id="19" name="TextBox 18">
            <a:extLst>
              <a:ext uri="{FF2B5EF4-FFF2-40B4-BE49-F238E27FC236}">
                <a16:creationId xmlns:a16="http://schemas.microsoft.com/office/drawing/2014/main" id="{3BCA6AE3-AC35-488D-BDE1-2A80472D6636}"/>
              </a:ext>
            </a:extLst>
          </p:cNvPr>
          <p:cNvSpPr txBox="1"/>
          <p:nvPr/>
        </p:nvSpPr>
        <p:spPr>
          <a:xfrm rot="16200000">
            <a:off x="1499927" y="5009338"/>
            <a:ext cx="929936" cy="338554"/>
          </a:xfrm>
          <a:prstGeom prst="rect">
            <a:avLst/>
          </a:prstGeom>
          <a:solidFill>
            <a:schemeClr val="bg1"/>
          </a:solidFill>
        </p:spPr>
        <p:txBody>
          <a:bodyPr wrap="square" rtlCol="0">
            <a:spAutoFit/>
          </a:bodyPr>
          <a:lstStyle>
            <a:defPPr>
              <a:defRPr lang="en-US"/>
            </a:defPPr>
            <a:lvl1pPr indent="0">
              <a:buFont typeface="Arial" panose="020B0604020202020204" pitchFamily="34" charset="0"/>
              <a:buNone/>
              <a:defRPr sz="1600" b="1" i="0" kern="0">
                <a:solidFill>
                  <a:srgbClr val="002776"/>
                </a:solidFill>
                <a:effectLst/>
                <a:latin typeface="Arial"/>
              </a:defRPr>
            </a:lvl1pPr>
          </a:lstStyle>
          <a:p>
            <a:pPr algn="ctr"/>
            <a:r>
              <a:rPr lang="en-GB" dirty="0"/>
              <a:t>Power </a:t>
            </a:r>
          </a:p>
        </p:txBody>
      </p:sp>
      <p:sp>
        <p:nvSpPr>
          <p:cNvPr id="27" name="TextBox 26">
            <a:extLst>
              <a:ext uri="{FF2B5EF4-FFF2-40B4-BE49-F238E27FC236}">
                <a16:creationId xmlns:a16="http://schemas.microsoft.com/office/drawing/2014/main" id="{65DE51DD-4C7D-40B3-93F1-243166A2101C}"/>
              </a:ext>
            </a:extLst>
          </p:cNvPr>
          <p:cNvSpPr txBox="1"/>
          <p:nvPr/>
        </p:nvSpPr>
        <p:spPr>
          <a:xfrm>
            <a:off x="8008963" y="2506773"/>
            <a:ext cx="4100179" cy="2123658"/>
          </a:xfrm>
          <a:prstGeom prst="rect">
            <a:avLst/>
          </a:prstGeom>
          <a:noFill/>
        </p:spPr>
        <p:txBody>
          <a:bodyPr wrap="square" rtlCol="0">
            <a:spAutoFit/>
          </a:bodyPr>
          <a:lstStyle/>
          <a:p>
            <a:pPr marL="342900" indent="-3429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Until Now you have identified the groups of individuals </a:t>
            </a:r>
          </a:p>
          <a:p>
            <a:pPr marL="342900" indent="-3429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Prioritization in Step # 2 is key, Now you have prioritized them into 4 groups </a:t>
            </a:r>
          </a:p>
          <a:p>
            <a:pPr marL="800100" lvl="1" indent="-3429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Each individual will be classified as to their power over your function </a:t>
            </a:r>
          </a:p>
          <a:p>
            <a:pPr marL="800100" lvl="1" indent="-3429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You will now allocate each individual into one of the 4 groups </a:t>
            </a:r>
          </a:p>
          <a:p>
            <a:pPr marL="800100" lvl="1" indent="-342900">
              <a:buFont typeface="+mj-lt"/>
              <a:buAutoNum type="arabicPeriod"/>
            </a:pPr>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800100" lvl="1" indent="-342900">
              <a:buFont typeface="+mj-lt"/>
              <a:buAutoNum type="arabicPeriod"/>
            </a:pPr>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800100" lvl="1" indent="-342900">
              <a:buFont typeface="+mj-lt"/>
              <a:buAutoNum type="arabicPeriod"/>
            </a:pP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8" name="TextBox 27">
            <a:extLst>
              <a:ext uri="{FF2B5EF4-FFF2-40B4-BE49-F238E27FC236}">
                <a16:creationId xmlns:a16="http://schemas.microsoft.com/office/drawing/2014/main" id="{22F991E2-59DA-45FD-87D8-AF43AAB84444}"/>
              </a:ext>
            </a:extLst>
          </p:cNvPr>
          <p:cNvSpPr txBox="1"/>
          <p:nvPr/>
        </p:nvSpPr>
        <p:spPr>
          <a:xfrm>
            <a:off x="0" y="0"/>
            <a:ext cx="7876352" cy="584775"/>
          </a:xfrm>
          <a:prstGeom prst="rect">
            <a:avLst/>
          </a:prstGeom>
          <a:noFill/>
          <a:ln>
            <a:noFill/>
          </a:ln>
        </p:spPr>
        <p:txBody>
          <a:bodyPr wrap="square" rtlCol="0">
            <a:spAutoFit/>
          </a:bodyPr>
          <a:lstStyle/>
          <a:p>
            <a:pPr defTabSz="435356"/>
            <a:r>
              <a:rPr lang="en-US" sz="3200" b="1" dirty="0">
                <a:solidFill>
                  <a:srgbClr val="002060"/>
                </a:solidFill>
                <a:latin typeface="Lato Light"/>
              </a:rPr>
              <a:t>Stakeholder Analysis</a:t>
            </a:r>
            <a:endParaRPr lang="en-US" sz="4800" b="1" dirty="0">
              <a:solidFill>
                <a:srgbClr val="002060"/>
              </a:solidFill>
            </a:endParaRPr>
          </a:p>
        </p:txBody>
      </p:sp>
      <p:pic>
        <p:nvPicPr>
          <p:cNvPr id="29" name="Picture 28" descr="Logo&#10;&#10;Description automatically generated">
            <a:extLst>
              <a:ext uri="{FF2B5EF4-FFF2-40B4-BE49-F238E27FC236}">
                <a16:creationId xmlns:a16="http://schemas.microsoft.com/office/drawing/2014/main" id="{1A189B5C-505E-43E1-92B4-28EA801D2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2919718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a:extLst>
              <a:ext uri="{FF2B5EF4-FFF2-40B4-BE49-F238E27FC236}">
                <a16:creationId xmlns:a16="http://schemas.microsoft.com/office/drawing/2014/main" id="{762EA9ED-1EBB-4140-B46D-87E743CBC83C}"/>
              </a:ext>
            </a:extLst>
          </p:cNvPr>
          <p:cNvCxnSpPr>
            <a:cxnSpLocks/>
          </p:cNvCxnSpPr>
          <p:nvPr/>
        </p:nvCxnSpPr>
        <p:spPr>
          <a:xfrm flipV="1">
            <a:off x="2025088" y="2382717"/>
            <a:ext cx="0" cy="3677656"/>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0D9234B-7337-41E8-8DEA-783C72773C6F}"/>
              </a:ext>
            </a:extLst>
          </p:cNvPr>
          <p:cNvCxnSpPr>
            <a:cxnSpLocks/>
          </p:cNvCxnSpPr>
          <p:nvPr/>
        </p:nvCxnSpPr>
        <p:spPr>
          <a:xfrm>
            <a:off x="2354237" y="6229649"/>
            <a:ext cx="4195197"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9FFDA9-D19B-469B-8C4F-B8B7FE844E2F}"/>
              </a:ext>
            </a:extLst>
          </p:cNvPr>
          <p:cNvSpPr txBox="1"/>
          <p:nvPr/>
        </p:nvSpPr>
        <p:spPr>
          <a:xfrm>
            <a:off x="557204" y="1079531"/>
            <a:ext cx="3301978" cy="369332"/>
          </a:xfrm>
          <a:prstGeom prst="rect">
            <a:avLst/>
          </a:prstGeom>
          <a:noFill/>
        </p:spPr>
        <p:txBody>
          <a:bodyPr wrap="square">
            <a:spAutoFit/>
          </a:bodyPr>
          <a:lstStyle/>
          <a:p>
            <a:r>
              <a:rPr lang="en-GB" sz="1800" b="1"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3-Understand &amp; Group</a:t>
            </a:r>
            <a:endParaRPr lang="en-GB" b="1"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4" name="Group 3">
            <a:extLst>
              <a:ext uri="{FF2B5EF4-FFF2-40B4-BE49-F238E27FC236}">
                <a16:creationId xmlns:a16="http://schemas.microsoft.com/office/drawing/2014/main" id="{CE9CF6C4-582E-44DE-88C7-D4AE576C21F8}"/>
              </a:ext>
            </a:extLst>
          </p:cNvPr>
          <p:cNvGrpSpPr/>
          <p:nvPr/>
        </p:nvGrpSpPr>
        <p:grpSpPr>
          <a:xfrm>
            <a:off x="2354236" y="1448863"/>
            <a:ext cx="2735670" cy="2206262"/>
            <a:chOff x="2354236" y="1448863"/>
            <a:chExt cx="2735670" cy="2206262"/>
          </a:xfrm>
        </p:grpSpPr>
        <p:sp>
          <p:nvSpPr>
            <p:cNvPr id="3" name="Rectangle 3">
              <a:extLst>
                <a:ext uri="{FF2B5EF4-FFF2-40B4-BE49-F238E27FC236}">
                  <a16:creationId xmlns:a16="http://schemas.microsoft.com/office/drawing/2014/main" id="{D14AD6D5-E8D9-4FBC-821A-D07F42903B0A}"/>
                </a:ext>
              </a:extLst>
            </p:cNvPr>
            <p:cNvSpPr>
              <a:spLocks noChangeArrowheads="1"/>
            </p:cNvSpPr>
            <p:nvPr/>
          </p:nvSpPr>
          <p:spPr bwMode="auto">
            <a:xfrm>
              <a:off x="2354237" y="1448863"/>
              <a:ext cx="2735669" cy="2206262"/>
            </a:xfrm>
            <a:prstGeom prst="rect">
              <a:avLst/>
            </a:prstGeom>
            <a:solidFill>
              <a:schemeClr val="bg1">
                <a:lumMod val="8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p:txBody>
        </p:sp>
        <p:sp>
          <p:nvSpPr>
            <p:cNvPr id="5" name="TextBox 4">
              <a:extLst>
                <a:ext uri="{FF2B5EF4-FFF2-40B4-BE49-F238E27FC236}">
                  <a16:creationId xmlns:a16="http://schemas.microsoft.com/office/drawing/2014/main" id="{3FF6A5F7-BE7B-47F4-8BD2-50360D1B08AA}"/>
                </a:ext>
              </a:extLst>
            </p:cNvPr>
            <p:cNvSpPr txBox="1"/>
            <p:nvPr/>
          </p:nvSpPr>
          <p:spPr>
            <a:xfrm>
              <a:off x="2354236" y="1448863"/>
              <a:ext cx="2318489" cy="577081"/>
            </a:xfrm>
            <a:prstGeom prst="rect">
              <a:avLst/>
            </a:prstGeom>
            <a:noFill/>
          </p:spPr>
          <p:txBody>
            <a:bodyPr wrap="square" rtlCol="0">
              <a:spAutoFit/>
            </a:bodyPr>
            <a:lstStyle>
              <a:defPPr>
                <a:defRPr lang="en-US"/>
              </a:defPPr>
              <a:lvl1pPr indent="0">
                <a:buFont typeface="Arial" panose="020B0604020202020204" pitchFamily="34" charset="0"/>
                <a:buNone/>
                <a:defRPr sz="1200" b="1" i="0" kern="0">
                  <a:solidFill>
                    <a:srgbClr val="002776"/>
                  </a:solidFill>
                  <a:effectLst/>
                  <a:latin typeface="Arial"/>
                </a:defRPr>
              </a:lvl1pPr>
            </a:lstStyle>
            <a:p>
              <a:r>
                <a:rPr lang="en-GB" sz="1050" dirty="0">
                  <a:latin typeface="Lato Light" panose="020F0502020204030203" pitchFamily="34" charset="0"/>
                  <a:ea typeface="Lato Light" panose="020F0502020204030203" pitchFamily="34" charset="0"/>
                  <a:cs typeface="Lato Light" panose="020F0502020204030203" pitchFamily="34" charset="0"/>
                </a:rPr>
                <a:t>High Power </a:t>
              </a:r>
            </a:p>
            <a:p>
              <a:r>
                <a:rPr lang="en-GB" sz="1050" dirty="0">
                  <a:latin typeface="Lato Light" panose="020F0502020204030203" pitchFamily="34" charset="0"/>
                  <a:ea typeface="Lato Light" panose="020F0502020204030203" pitchFamily="34" charset="0"/>
                  <a:cs typeface="Lato Light" panose="020F0502020204030203" pitchFamily="34" charset="0"/>
                </a:rPr>
                <a:t>Less Interested </a:t>
              </a:r>
            </a:p>
            <a:p>
              <a:r>
                <a:rPr lang="en-GB" sz="1050" dirty="0">
                  <a:latin typeface="Lato Light" panose="020F0502020204030203" pitchFamily="34" charset="0"/>
                  <a:ea typeface="Lato Light" panose="020F0502020204030203" pitchFamily="34" charset="0"/>
                  <a:cs typeface="Lato Light" panose="020F0502020204030203" pitchFamily="34" charset="0"/>
                </a:rPr>
                <a:t>Keep Satisfied </a:t>
              </a:r>
            </a:p>
          </p:txBody>
        </p:sp>
      </p:grpSp>
      <p:grpSp>
        <p:nvGrpSpPr>
          <p:cNvPr id="7" name="Group 6">
            <a:extLst>
              <a:ext uri="{FF2B5EF4-FFF2-40B4-BE49-F238E27FC236}">
                <a16:creationId xmlns:a16="http://schemas.microsoft.com/office/drawing/2014/main" id="{BD4F32DD-CA94-4724-867B-1E25A421C050}"/>
              </a:ext>
            </a:extLst>
          </p:cNvPr>
          <p:cNvGrpSpPr/>
          <p:nvPr/>
        </p:nvGrpSpPr>
        <p:grpSpPr>
          <a:xfrm>
            <a:off x="5181599" y="1448863"/>
            <a:ext cx="2735670" cy="2206262"/>
            <a:chOff x="5181599" y="1448863"/>
            <a:chExt cx="2735670" cy="2206262"/>
          </a:xfrm>
        </p:grpSpPr>
        <p:sp>
          <p:nvSpPr>
            <p:cNvPr id="6" name="Rectangle 3">
              <a:extLst>
                <a:ext uri="{FF2B5EF4-FFF2-40B4-BE49-F238E27FC236}">
                  <a16:creationId xmlns:a16="http://schemas.microsoft.com/office/drawing/2014/main" id="{0E623E64-796B-48B6-8555-08454B0E3D4C}"/>
                </a:ext>
              </a:extLst>
            </p:cNvPr>
            <p:cNvSpPr>
              <a:spLocks noChangeArrowheads="1"/>
            </p:cNvSpPr>
            <p:nvPr/>
          </p:nvSpPr>
          <p:spPr bwMode="auto">
            <a:xfrm>
              <a:off x="5181600" y="1448863"/>
              <a:ext cx="2735669" cy="2206262"/>
            </a:xfrm>
            <a:prstGeom prst="rect">
              <a:avLst/>
            </a:prstGeom>
            <a:solidFill>
              <a:schemeClr val="bg1">
                <a:lumMod val="8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p:txBody>
        </p:sp>
        <p:sp>
          <p:nvSpPr>
            <p:cNvPr id="15" name="TextBox 14">
              <a:extLst>
                <a:ext uri="{FF2B5EF4-FFF2-40B4-BE49-F238E27FC236}">
                  <a16:creationId xmlns:a16="http://schemas.microsoft.com/office/drawing/2014/main" id="{C028CFF2-6A8E-4288-BB9D-BA46EAE7C707}"/>
                </a:ext>
              </a:extLst>
            </p:cNvPr>
            <p:cNvSpPr txBox="1"/>
            <p:nvPr/>
          </p:nvSpPr>
          <p:spPr>
            <a:xfrm>
              <a:off x="5181599" y="1461414"/>
              <a:ext cx="2735670" cy="738664"/>
            </a:xfrm>
            <a:prstGeom prst="rect">
              <a:avLst/>
            </a:prstGeom>
            <a:noFill/>
          </p:spPr>
          <p:txBody>
            <a:bodyPr wrap="square" rtlCol="0">
              <a:spAutoFit/>
            </a:bodyPr>
            <a:lstStyle>
              <a:defPPr>
                <a:defRPr lang="en-US"/>
              </a:defPPr>
              <a:lvl1pPr indent="0">
                <a:buFont typeface="Arial" panose="020B0604020202020204" pitchFamily="34" charset="0"/>
                <a:buNone/>
                <a:defRPr sz="1200" b="1" i="0" kern="0">
                  <a:solidFill>
                    <a:srgbClr val="002776"/>
                  </a:solidFill>
                  <a:effectLst/>
                  <a:latin typeface="Arial"/>
                </a:defRPr>
              </a:lvl1pPr>
            </a:lstStyle>
            <a:p>
              <a:r>
                <a:rPr lang="en-GB" sz="1050" dirty="0">
                  <a:latin typeface="Lato Light" panose="020F0502020204030203" pitchFamily="34" charset="0"/>
                  <a:ea typeface="Lato Light" panose="020F0502020204030203" pitchFamily="34" charset="0"/>
                  <a:cs typeface="Lato Light" panose="020F0502020204030203" pitchFamily="34" charset="0"/>
                </a:rPr>
                <a:t>High Power  </a:t>
              </a:r>
            </a:p>
            <a:p>
              <a:r>
                <a:rPr lang="en-GB" sz="1050" dirty="0">
                  <a:latin typeface="Lato Light" panose="020F0502020204030203" pitchFamily="34" charset="0"/>
                  <a:ea typeface="Lato Light" panose="020F0502020204030203" pitchFamily="34" charset="0"/>
                  <a:cs typeface="Lato Light" panose="020F0502020204030203" pitchFamily="34" charset="0"/>
                </a:rPr>
                <a:t>Highly Interested and vested  </a:t>
              </a:r>
            </a:p>
            <a:p>
              <a:r>
                <a:rPr lang="en-GB" sz="1050" dirty="0">
                  <a:latin typeface="Lato Light" panose="020F0502020204030203" pitchFamily="34" charset="0"/>
                  <a:ea typeface="Lato Light" panose="020F0502020204030203" pitchFamily="34" charset="0"/>
                  <a:cs typeface="Lato Light" panose="020F0502020204030203" pitchFamily="34" charset="0"/>
                </a:rPr>
                <a:t>Manage Closely.  </a:t>
              </a:r>
            </a:p>
            <a:p>
              <a:endParaRPr lang="en-GB" sz="105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18" name="TextBox 17">
            <a:extLst>
              <a:ext uri="{FF2B5EF4-FFF2-40B4-BE49-F238E27FC236}">
                <a16:creationId xmlns:a16="http://schemas.microsoft.com/office/drawing/2014/main" id="{6E5F5047-13B6-483C-937B-8E9E324EBAF6}"/>
              </a:ext>
            </a:extLst>
          </p:cNvPr>
          <p:cNvSpPr txBox="1"/>
          <p:nvPr/>
        </p:nvSpPr>
        <p:spPr>
          <a:xfrm>
            <a:off x="3168741" y="6026897"/>
            <a:ext cx="1106660" cy="338554"/>
          </a:xfrm>
          <a:prstGeom prst="rect">
            <a:avLst/>
          </a:prstGeom>
          <a:solidFill>
            <a:schemeClr val="bg1"/>
          </a:solidFill>
        </p:spPr>
        <p:txBody>
          <a:bodyPr wrap="square" rtlCol="0">
            <a:spAutoFit/>
          </a:bodyPr>
          <a:lstStyle>
            <a:defPPr>
              <a:defRPr lang="en-US"/>
            </a:defPPr>
            <a:lvl1pPr indent="0">
              <a:buFont typeface="Arial" panose="020B0604020202020204" pitchFamily="34" charset="0"/>
              <a:buNone/>
              <a:defRPr sz="1600" b="1" i="0" kern="0">
                <a:solidFill>
                  <a:srgbClr val="002776"/>
                </a:solidFill>
                <a:effectLst/>
                <a:latin typeface="Arial"/>
              </a:defRPr>
            </a:lvl1pPr>
          </a:lstStyle>
          <a:p>
            <a:pPr algn="ctr"/>
            <a:r>
              <a:rPr lang="en-GB" dirty="0"/>
              <a:t>Interest </a:t>
            </a:r>
          </a:p>
        </p:txBody>
      </p:sp>
      <p:sp>
        <p:nvSpPr>
          <p:cNvPr id="19" name="TextBox 18">
            <a:extLst>
              <a:ext uri="{FF2B5EF4-FFF2-40B4-BE49-F238E27FC236}">
                <a16:creationId xmlns:a16="http://schemas.microsoft.com/office/drawing/2014/main" id="{3BCA6AE3-AC35-488D-BDE1-2A80472D6636}"/>
              </a:ext>
            </a:extLst>
          </p:cNvPr>
          <p:cNvSpPr txBox="1"/>
          <p:nvPr/>
        </p:nvSpPr>
        <p:spPr>
          <a:xfrm rot="16200000">
            <a:off x="1504868" y="4780799"/>
            <a:ext cx="929936" cy="338554"/>
          </a:xfrm>
          <a:prstGeom prst="rect">
            <a:avLst/>
          </a:prstGeom>
          <a:solidFill>
            <a:schemeClr val="bg1"/>
          </a:solidFill>
        </p:spPr>
        <p:txBody>
          <a:bodyPr wrap="square" rtlCol="0">
            <a:spAutoFit/>
          </a:bodyPr>
          <a:lstStyle>
            <a:defPPr>
              <a:defRPr lang="en-US"/>
            </a:defPPr>
            <a:lvl1pPr indent="0">
              <a:buFont typeface="Arial" panose="020B0604020202020204" pitchFamily="34" charset="0"/>
              <a:buNone/>
              <a:defRPr sz="1600" b="1" i="0" kern="0">
                <a:solidFill>
                  <a:srgbClr val="002776"/>
                </a:solidFill>
                <a:effectLst/>
                <a:latin typeface="Arial"/>
              </a:defRPr>
            </a:lvl1pPr>
          </a:lstStyle>
          <a:p>
            <a:pPr algn="ctr"/>
            <a:r>
              <a:rPr lang="en-GB" dirty="0"/>
              <a:t>Power </a:t>
            </a:r>
          </a:p>
        </p:txBody>
      </p:sp>
      <p:sp>
        <p:nvSpPr>
          <p:cNvPr id="28" name="TextBox 27">
            <a:extLst>
              <a:ext uri="{FF2B5EF4-FFF2-40B4-BE49-F238E27FC236}">
                <a16:creationId xmlns:a16="http://schemas.microsoft.com/office/drawing/2014/main" id="{22F991E2-59DA-45FD-87D8-AF43AAB84444}"/>
              </a:ext>
            </a:extLst>
          </p:cNvPr>
          <p:cNvSpPr txBox="1"/>
          <p:nvPr/>
        </p:nvSpPr>
        <p:spPr>
          <a:xfrm>
            <a:off x="0" y="0"/>
            <a:ext cx="7876352" cy="584775"/>
          </a:xfrm>
          <a:prstGeom prst="rect">
            <a:avLst/>
          </a:prstGeom>
          <a:noFill/>
          <a:ln>
            <a:noFill/>
          </a:ln>
        </p:spPr>
        <p:txBody>
          <a:bodyPr wrap="square" rtlCol="0">
            <a:spAutoFit/>
          </a:bodyPr>
          <a:lstStyle/>
          <a:p>
            <a:pPr defTabSz="435356"/>
            <a:r>
              <a:rPr lang="en-US" sz="3200" b="1" dirty="0">
                <a:solidFill>
                  <a:srgbClr val="002060"/>
                </a:solidFill>
                <a:latin typeface="Poppins" panose="00000500000000000000" pitchFamily="2" charset="0"/>
                <a:cs typeface="Poppins" panose="00000500000000000000" pitchFamily="2" charset="0"/>
              </a:rPr>
              <a:t>Stakeholder Analysis</a:t>
            </a:r>
            <a:endParaRPr lang="en-US" sz="4800" b="1" dirty="0">
              <a:solidFill>
                <a:srgbClr val="002060"/>
              </a:solidFill>
              <a:latin typeface="Poppins" panose="00000500000000000000" pitchFamily="2" charset="0"/>
              <a:cs typeface="Poppins" panose="00000500000000000000" pitchFamily="2" charset="0"/>
            </a:endParaRPr>
          </a:p>
        </p:txBody>
      </p:sp>
      <p:pic>
        <p:nvPicPr>
          <p:cNvPr id="29" name="Picture 28" descr="Logo&#10;&#10;Description automatically generated">
            <a:extLst>
              <a:ext uri="{FF2B5EF4-FFF2-40B4-BE49-F238E27FC236}">
                <a16:creationId xmlns:a16="http://schemas.microsoft.com/office/drawing/2014/main" id="{1A189B5C-505E-43E1-92B4-28EA801D2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grpSp>
        <p:nvGrpSpPr>
          <p:cNvPr id="10" name="Group 9">
            <a:extLst>
              <a:ext uri="{FF2B5EF4-FFF2-40B4-BE49-F238E27FC236}">
                <a16:creationId xmlns:a16="http://schemas.microsoft.com/office/drawing/2014/main" id="{F5CE3433-E0C8-4DF9-8BB5-FD53C0E1A118}"/>
              </a:ext>
            </a:extLst>
          </p:cNvPr>
          <p:cNvGrpSpPr/>
          <p:nvPr/>
        </p:nvGrpSpPr>
        <p:grpSpPr>
          <a:xfrm>
            <a:off x="2313319" y="3733893"/>
            <a:ext cx="2776587" cy="2210249"/>
            <a:chOff x="2313319" y="3733893"/>
            <a:chExt cx="2776587" cy="2210249"/>
          </a:xfrm>
        </p:grpSpPr>
        <p:sp>
          <p:nvSpPr>
            <p:cNvPr id="9" name="Rectangle 3">
              <a:extLst>
                <a:ext uri="{FF2B5EF4-FFF2-40B4-BE49-F238E27FC236}">
                  <a16:creationId xmlns:a16="http://schemas.microsoft.com/office/drawing/2014/main" id="{0B36CE2F-82E1-4938-8CA1-A6310A24A674}"/>
                </a:ext>
              </a:extLst>
            </p:cNvPr>
            <p:cNvSpPr>
              <a:spLocks noChangeArrowheads="1"/>
            </p:cNvSpPr>
            <p:nvPr/>
          </p:nvSpPr>
          <p:spPr bwMode="auto">
            <a:xfrm>
              <a:off x="2354237" y="3737880"/>
              <a:ext cx="2735669" cy="2206262"/>
            </a:xfrm>
            <a:prstGeom prst="rect">
              <a:avLst/>
            </a:prstGeom>
            <a:solidFill>
              <a:schemeClr val="bg1">
                <a:lumMod val="8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p:txBody>
        </p:sp>
        <p:sp>
          <p:nvSpPr>
            <p:cNvPr id="23" name="TextBox 22">
              <a:extLst>
                <a:ext uri="{FF2B5EF4-FFF2-40B4-BE49-F238E27FC236}">
                  <a16:creationId xmlns:a16="http://schemas.microsoft.com/office/drawing/2014/main" id="{2F22AAF0-CA6D-4FF3-8D28-F1F497B842B4}"/>
                </a:ext>
              </a:extLst>
            </p:cNvPr>
            <p:cNvSpPr txBox="1"/>
            <p:nvPr/>
          </p:nvSpPr>
          <p:spPr>
            <a:xfrm>
              <a:off x="2313319" y="3733893"/>
              <a:ext cx="2318489" cy="577081"/>
            </a:xfrm>
            <a:prstGeom prst="rect">
              <a:avLst/>
            </a:prstGeom>
            <a:noFill/>
          </p:spPr>
          <p:txBody>
            <a:bodyPr wrap="square" rtlCol="0">
              <a:spAutoFit/>
            </a:bodyPr>
            <a:lstStyle>
              <a:defPPr>
                <a:defRPr lang="en-US"/>
              </a:defPPr>
              <a:lvl1pPr indent="0">
                <a:buFont typeface="Arial" panose="020B0604020202020204" pitchFamily="34" charset="0"/>
                <a:buNone/>
                <a:defRPr sz="1200" b="1" i="0" kern="0">
                  <a:solidFill>
                    <a:srgbClr val="002776"/>
                  </a:solidFill>
                  <a:effectLst/>
                  <a:latin typeface="Arial"/>
                </a:defRPr>
              </a:lvl1pPr>
            </a:lstStyle>
            <a:p>
              <a:r>
                <a:rPr lang="en-GB" sz="1050" dirty="0">
                  <a:latin typeface="Lato Light" panose="020F0502020204030203" pitchFamily="34" charset="0"/>
                  <a:ea typeface="Lato Light" panose="020F0502020204030203" pitchFamily="34" charset="0"/>
                  <a:cs typeface="Lato Light" panose="020F0502020204030203" pitchFamily="34" charset="0"/>
                </a:rPr>
                <a:t>Low Power </a:t>
              </a:r>
            </a:p>
            <a:p>
              <a:r>
                <a:rPr lang="en-GB" sz="1050" dirty="0">
                  <a:latin typeface="Lato Light" panose="020F0502020204030203" pitchFamily="34" charset="0"/>
                  <a:ea typeface="Lato Light" panose="020F0502020204030203" pitchFamily="34" charset="0"/>
                  <a:cs typeface="Lato Light" panose="020F0502020204030203" pitchFamily="34" charset="0"/>
                </a:rPr>
                <a:t>Less Interested </a:t>
              </a:r>
            </a:p>
            <a:p>
              <a:r>
                <a:rPr lang="en-GB" sz="1050" dirty="0">
                  <a:latin typeface="Lato Light" panose="020F0502020204030203" pitchFamily="34" charset="0"/>
                  <a:ea typeface="Lato Light" panose="020F0502020204030203" pitchFamily="34" charset="0"/>
                  <a:cs typeface="Lato Light" panose="020F0502020204030203" pitchFamily="34" charset="0"/>
                </a:rPr>
                <a:t>Monitor </a:t>
              </a:r>
            </a:p>
          </p:txBody>
        </p:sp>
      </p:grpSp>
      <p:grpSp>
        <p:nvGrpSpPr>
          <p:cNvPr id="8" name="Group 7">
            <a:extLst>
              <a:ext uri="{FF2B5EF4-FFF2-40B4-BE49-F238E27FC236}">
                <a16:creationId xmlns:a16="http://schemas.microsoft.com/office/drawing/2014/main" id="{88FA04A2-6BB1-4AFA-BAAD-7D6120F6DEA4}"/>
              </a:ext>
            </a:extLst>
          </p:cNvPr>
          <p:cNvGrpSpPr/>
          <p:nvPr/>
        </p:nvGrpSpPr>
        <p:grpSpPr>
          <a:xfrm>
            <a:off x="5140682" y="3737880"/>
            <a:ext cx="2776587" cy="2206262"/>
            <a:chOff x="5140682" y="3737880"/>
            <a:chExt cx="2776587" cy="2206262"/>
          </a:xfrm>
        </p:grpSpPr>
        <p:sp>
          <p:nvSpPr>
            <p:cNvPr id="12" name="Rectangle 3">
              <a:extLst>
                <a:ext uri="{FF2B5EF4-FFF2-40B4-BE49-F238E27FC236}">
                  <a16:creationId xmlns:a16="http://schemas.microsoft.com/office/drawing/2014/main" id="{780EAF5D-E671-442E-8B7A-3283A5CB1F3F}"/>
                </a:ext>
              </a:extLst>
            </p:cNvPr>
            <p:cNvSpPr>
              <a:spLocks noChangeArrowheads="1"/>
            </p:cNvSpPr>
            <p:nvPr/>
          </p:nvSpPr>
          <p:spPr bwMode="auto">
            <a:xfrm>
              <a:off x="5181600" y="3737880"/>
              <a:ext cx="2735669" cy="2206262"/>
            </a:xfrm>
            <a:prstGeom prst="rect">
              <a:avLst/>
            </a:prstGeom>
            <a:solidFill>
              <a:schemeClr val="bg1">
                <a:lumMod val="8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Arial"/>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Arial"/>
                <a:ea typeface="+mn-ea"/>
                <a:cs typeface="+mn-cs"/>
              </a:endParaRPr>
            </a:p>
          </p:txBody>
        </p:sp>
        <p:sp>
          <p:nvSpPr>
            <p:cNvPr id="24" name="TextBox 23">
              <a:extLst>
                <a:ext uri="{FF2B5EF4-FFF2-40B4-BE49-F238E27FC236}">
                  <a16:creationId xmlns:a16="http://schemas.microsoft.com/office/drawing/2014/main" id="{3AE66028-7729-48E0-867E-2E4F541FF9E0}"/>
                </a:ext>
              </a:extLst>
            </p:cNvPr>
            <p:cNvSpPr txBox="1"/>
            <p:nvPr/>
          </p:nvSpPr>
          <p:spPr>
            <a:xfrm>
              <a:off x="5140682" y="3746444"/>
              <a:ext cx="2735670" cy="738664"/>
            </a:xfrm>
            <a:prstGeom prst="rect">
              <a:avLst/>
            </a:prstGeom>
            <a:noFill/>
          </p:spPr>
          <p:txBody>
            <a:bodyPr wrap="square" rtlCol="0">
              <a:spAutoFit/>
            </a:bodyPr>
            <a:lstStyle>
              <a:defPPr>
                <a:defRPr lang="en-US"/>
              </a:defPPr>
              <a:lvl1pPr indent="0">
                <a:buFont typeface="Arial" panose="020B0604020202020204" pitchFamily="34" charset="0"/>
                <a:buNone/>
                <a:defRPr sz="1200" b="1" i="0" kern="0">
                  <a:solidFill>
                    <a:srgbClr val="002776"/>
                  </a:solidFill>
                  <a:effectLst/>
                  <a:latin typeface="Arial"/>
                </a:defRPr>
              </a:lvl1pPr>
            </a:lstStyle>
            <a:p>
              <a:r>
                <a:rPr lang="en-GB" sz="1050" dirty="0">
                  <a:latin typeface="Lato Light" panose="020F0502020204030203" pitchFamily="34" charset="0"/>
                  <a:ea typeface="Lato Light" panose="020F0502020204030203" pitchFamily="34" charset="0"/>
                  <a:cs typeface="Lato Light" panose="020F0502020204030203" pitchFamily="34" charset="0"/>
                </a:rPr>
                <a:t>Low Power  </a:t>
              </a:r>
            </a:p>
            <a:p>
              <a:r>
                <a:rPr lang="en-GB" sz="1050" dirty="0">
                  <a:latin typeface="Lato Light" panose="020F0502020204030203" pitchFamily="34" charset="0"/>
                  <a:ea typeface="Lato Light" panose="020F0502020204030203" pitchFamily="34" charset="0"/>
                  <a:cs typeface="Lato Light" panose="020F0502020204030203" pitchFamily="34" charset="0"/>
                </a:rPr>
                <a:t>Highly interested </a:t>
              </a:r>
            </a:p>
            <a:p>
              <a:r>
                <a:rPr lang="en-GB" sz="1050" dirty="0">
                  <a:latin typeface="Lato Light" panose="020F0502020204030203" pitchFamily="34" charset="0"/>
                  <a:ea typeface="Lato Light" panose="020F0502020204030203" pitchFamily="34" charset="0"/>
                  <a:cs typeface="Lato Light" panose="020F0502020204030203" pitchFamily="34" charset="0"/>
                </a:rPr>
                <a:t>Keep Informed </a:t>
              </a:r>
            </a:p>
            <a:p>
              <a:endParaRPr lang="en-GB" sz="1050" dirty="0">
                <a:latin typeface="Lato Light" panose="020F0502020204030203" pitchFamily="34" charset="0"/>
                <a:ea typeface="Lato Light" panose="020F0502020204030203" pitchFamily="34" charset="0"/>
                <a:cs typeface="Lato Light" panose="020F0502020204030203" pitchFamily="34" charset="0"/>
              </a:endParaRPr>
            </a:p>
          </p:txBody>
        </p:sp>
      </p:grpSp>
    </p:spTree>
    <p:extLst>
      <p:ext uri="{BB962C8B-B14F-4D97-AF65-F5344CB8AC3E}">
        <p14:creationId xmlns:p14="http://schemas.microsoft.com/office/powerpoint/2010/main" val="488282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9FFDA9-D19B-469B-8C4F-B8B7FE844E2F}"/>
              </a:ext>
            </a:extLst>
          </p:cNvPr>
          <p:cNvSpPr txBox="1"/>
          <p:nvPr/>
        </p:nvSpPr>
        <p:spPr>
          <a:xfrm>
            <a:off x="557204" y="1079531"/>
            <a:ext cx="3301978" cy="369332"/>
          </a:xfrm>
          <a:prstGeom prst="rect">
            <a:avLst/>
          </a:prstGeom>
          <a:noFill/>
        </p:spPr>
        <p:txBody>
          <a:bodyPr wrap="square">
            <a:spAutoFit/>
          </a:bodyPr>
          <a:lstStyle/>
          <a:p>
            <a:r>
              <a:rPr lang="en-GB" sz="1800" b="1"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3 Understand &amp; Group </a:t>
            </a:r>
            <a:endParaRPr lang="en-GB" b="1" dirty="0">
              <a:latin typeface="Lato Light" panose="020F0502020204030203" pitchFamily="34" charset="0"/>
              <a:ea typeface="Lato Light" panose="020F0502020204030203" pitchFamily="34" charset="0"/>
              <a:cs typeface="Lato Light" panose="020F0502020204030203" pitchFamily="34" charset="0"/>
            </a:endParaRPr>
          </a:p>
        </p:txBody>
      </p:sp>
      <p:sp>
        <p:nvSpPr>
          <p:cNvPr id="28" name="TextBox 27">
            <a:extLst>
              <a:ext uri="{FF2B5EF4-FFF2-40B4-BE49-F238E27FC236}">
                <a16:creationId xmlns:a16="http://schemas.microsoft.com/office/drawing/2014/main" id="{22F991E2-59DA-45FD-87D8-AF43AAB84444}"/>
              </a:ext>
            </a:extLst>
          </p:cNvPr>
          <p:cNvSpPr txBox="1"/>
          <p:nvPr/>
        </p:nvSpPr>
        <p:spPr>
          <a:xfrm>
            <a:off x="0" y="0"/>
            <a:ext cx="7876352" cy="584775"/>
          </a:xfrm>
          <a:prstGeom prst="rect">
            <a:avLst/>
          </a:prstGeom>
          <a:noFill/>
          <a:ln>
            <a:noFill/>
          </a:ln>
        </p:spPr>
        <p:txBody>
          <a:bodyPr wrap="square" rtlCol="0">
            <a:spAutoFit/>
          </a:bodyPr>
          <a:lstStyle/>
          <a:p>
            <a:pPr defTabSz="435356"/>
            <a:r>
              <a:rPr lang="en-US" sz="3200" b="1" dirty="0">
                <a:solidFill>
                  <a:srgbClr val="002060"/>
                </a:solidFill>
                <a:latin typeface="Poppins" panose="00000500000000000000" pitchFamily="2" charset="0"/>
                <a:cs typeface="Poppins" panose="00000500000000000000" pitchFamily="2" charset="0"/>
              </a:rPr>
              <a:t>Stakeholder Analysis</a:t>
            </a:r>
            <a:endParaRPr lang="en-US" sz="4800" b="1" dirty="0">
              <a:solidFill>
                <a:srgbClr val="002060"/>
              </a:solidFill>
              <a:latin typeface="Poppins" panose="00000500000000000000" pitchFamily="2" charset="0"/>
              <a:cs typeface="Poppins" panose="00000500000000000000" pitchFamily="2" charset="0"/>
            </a:endParaRPr>
          </a:p>
        </p:txBody>
      </p:sp>
      <p:pic>
        <p:nvPicPr>
          <p:cNvPr id="29" name="Picture 28" descr="Logo&#10;&#10;Description automatically generated">
            <a:extLst>
              <a:ext uri="{FF2B5EF4-FFF2-40B4-BE49-F238E27FC236}">
                <a16:creationId xmlns:a16="http://schemas.microsoft.com/office/drawing/2014/main" id="{1A189B5C-505E-43E1-92B4-28EA801D2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4" name="TextBox 3">
            <a:extLst>
              <a:ext uri="{FF2B5EF4-FFF2-40B4-BE49-F238E27FC236}">
                <a16:creationId xmlns:a16="http://schemas.microsoft.com/office/drawing/2014/main" id="{55B0F826-7381-4475-9022-1314DA009C20}"/>
              </a:ext>
            </a:extLst>
          </p:cNvPr>
          <p:cNvSpPr txBox="1"/>
          <p:nvPr/>
        </p:nvSpPr>
        <p:spPr>
          <a:xfrm>
            <a:off x="1389724" y="2446307"/>
            <a:ext cx="6604987" cy="2308324"/>
          </a:xfrm>
          <a:prstGeom prst="rect">
            <a:avLst/>
          </a:prstGeom>
          <a:noFill/>
        </p:spPr>
        <p:txBody>
          <a:bodyPr wrap="square" rtlCol="0">
            <a:spAutoFit/>
          </a:bodyPr>
          <a:lstStyle/>
          <a:p>
            <a:pPr marL="400050" indent="-4000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What specifically motivates them </a:t>
            </a:r>
          </a:p>
          <a:p>
            <a:pPr marL="400050" indent="-4000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What financial interest do the have in the project</a:t>
            </a:r>
          </a:p>
          <a:p>
            <a:pPr marL="400050" indent="-4000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What emotional or professional interest do they have </a:t>
            </a:r>
          </a:p>
          <a:p>
            <a:pPr marL="400050" indent="-4000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What's the level of motivation in relation to which specific area</a:t>
            </a:r>
          </a:p>
          <a:p>
            <a:pPr marL="400050" indent="-4000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What or who influences their opinion generally</a:t>
            </a:r>
          </a:p>
          <a:p>
            <a:pPr marL="400050" indent="-4000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If they are reluctantly positive , what can u do to win them over </a:t>
            </a:r>
          </a:p>
          <a:p>
            <a:pPr marL="400050" indent="-4000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How will you manage their opposition </a:t>
            </a:r>
          </a:p>
          <a:p>
            <a:pPr marL="400050" indent="-4000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Who else might be influenced by their opinions</a:t>
            </a:r>
          </a:p>
          <a:p>
            <a:pPr marL="400050" indent="-4000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What information do they want from you </a:t>
            </a:r>
          </a:p>
          <a:p>
            <a:pPr marL="400050" indent="-400050">
              <a:buFont typeface="+mj-lt"/>
              <a:buAutoNum type="romanUcPeriod"/>
            </a:pPr>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400050" indent="-4000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Colour code the groups of individuals as follows to manage them </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10" name="Group 9">
            <a:extLst>
              <a:ext uri="{FF2B5EF4-FFF2-40B4-BE49-F238E27FC236}">
                <a16:creationId xmlns:a16="http://schemas.microsoft.com/office/drawing/2014/main" id="{78D69EA7-DFD5-4B9C-A0BE-FF9D6BA96558}"/>
              </a:ext>
            </a:extLst>
          </p:cNvPr>
          <p:cNvGrpSpPr/>
          <p:nvPr/>
        </p:nvGrpSpPr>
        <p:grpSpPr>
          <a:xfrm>
            <a:off x="7584805" y="2239039"/>
            <a:ext cx="4093750" cy="3168328"/>
            <a:chOff x="7203066" y="1605771"/>
            <a:chExt cx="4093750" cy="3168328"/>
          </a:xfrm>
        </p:grpSpPr>
        <p:grpSp>
          <p:nvGrpSpPr>
            <p:cNvPr id="43" name="Group 42">
              <a:extLst>
                <a:ext uri="{FF2B5EF4-FFF2-40B4-BE49-F238E27FC236}">
                  <a16:creationId xmlns:a16="http://schemas.microsoft.com/office/drawing/2014/main" id="{1CDE33A2-9375-422A-9849-C18E207D7020}"/>
                </a:ext>
              </a:extLst>
            </p:cNvPr>
            <p:cNvGrpSpPr/>
            <p:nvPr/>
          </p:nvGrpSpPr>
          <p:grpSpPr>
            <a:xfrm>
              <a:off x="7203066" y="1605771"/>
              <a:ext cx="1956089" cy="1530690"/>
              <a:chOff x="2354236" y="1448863"/>
              <a:chExt cx="2735670" cy="2206262"/>
            </a:xfrm>
            <a:solidFill>
              <a:srgbClr val="FF0000"/>
            </a:solidFill>
          </p:grpSpPr>
          <p:sp>
            <p:nvSpPr>
              <p:cNvPr id="44" name="Rectangle 3">
                <a:extLst>
                  <a:ext uri="{FF2B5EF4-FFF2-40B4-BE49-F238E27FC236}">
                    <a16:creationId xmlns:a16="http://schemas.microsoft.com/office/drawing/2014/main" id="{B8C4CF39-AA25-4E44-8D77-389F0866199C}"/>
                  </a:ext>
                </a:extLst>
              </p:cNvPr>
              <p:cNvSpPr>
                <a:spLocks noChangeArrowheads="1"/>
              </p:cNvSpPr>
              <p:nvPr/>
            </p:nvSpPr>
            <p:spPr bwMode="auto">
              <a:xfrm>
                <a:off x="2354237" y="1448863"/>
                <a:ext cx="2735669" cy="2206262"/>
              </a:xfrm>
              <a:prstGeom prst="rect">
                <a:avLst/>
              </a:prstGeom>
              <a:solidFill>
                <a:schemeClr val="accent3"/>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50" b="1" i="0" u="none" strike="noStrike" kern="0" cap="none" spc="0" normalizeH="0" baseline="0" noProof="0" dirty="0">
                  <a:ln>
                    <a:noFill/>
                  </a:ln>
                  <a:solidFill>
                    <a:srgbClr val="002776"/>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50" b="1" kern="0" dirty="0">
                  <a:solidFill>
                    <a:srgbClr val="002776"/>
                  </a:solidFill>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50" b="1" i="0" u="none" strike="noStrike" kern="0" cap="none" spc="0" normalizeH="0" baseline="0" noProof="0" dirty="0">
                  <a:ln>
                    <a:noFill/>
                  </a:ln>
                  <a:solidFill>
                    <a:srgbClr val="002776"/>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50" b="1" kern="0" dirty="0">
                  <a:solidFill>
                    <a:srgbClr val="002776"/>
                  </a:solidFill>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50" b="1" i="0" u="none" strike="noStrike" kern="0" cap="none" spc="0" normalizeH="0" baseline="0" noProof="0" dirty="0">
                  <a:ln>
                    <a:noFill/>
                  </a:ln>
                  <a:solidFill>
                    <a:srgbClr val="002776"/>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50" b="1" kern="0" dirty="0">
                  <a:solidFill>
                    <a:srgbClr val="002776"/>
                  </a:solidFill>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50" b="1" i="0" u="none" strike="noStrike" kern="0" cap="none" spc="0" normalizeH="0" baseline="0" noProof="0" dirty="0">
                  <a:ln>
                    <a:noFill/>
                  </a:ln>
                  <a:solidFill>
                    <a:srgbClr val="002776"/>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50" b="1" kern="0" dirty="0">
                  <a:solidFill>
                    <a:srgbClr val="002776"/>
                  </a:solidFill>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50" b="1" i="0" u="none" strike="noStrike" kern="0" cap="none" spc="0" normalizeH="0" baseline="0" noProof="0" dirty="0">
                  <a:ln>
                    <a:noFill/>
                  </a:ln>
                  <a:solidFill>
                    <a:srgbClr val="002776"/>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5" name="TextBox 44">
                <a:extLst>
                  <a:ext uri="{FF2B5EF4-FFF2-40B4-BE49-F238E27FC236}">
                    <a16:creationId xmlns:a16="http://schemas.microsoft.com/office/drawing/2014/main" id="{66061C47-243C-4AEA-8DC6-732F08D32AD6}"/>
                  </a:ext>
                </a:extLst>
              </p:cNvPr>
              <p:cNvSpPr txBox="1"/>
              <p:nvPr/>
            </p:nvSpPr>
            <p:spPr>
              <a:xfrm>
                <a:off x="2354236" y="1448863"/>
                <a:ext cx="2318489" cy="461665"/>
              </a:xfrm>
              <a:prstGeom prst="rect">
                <a:avLst/>
              </a:prstGeom>
              <a:solidFill>
                <a:schemeClr val="accent3"/>
              </a:solidFill>
            </p:spPr>
            <p:txBody>
              <a:bodyPr wrap="square" rtlCol="0">
                <a:spAutoFit/>
              </a:bodyPr>
              <a:lstStyle>
                <a:defPPr>
                  <a:defRPr lang="en-US"/>
                </a:defPPr>
                <a:lvl1pPr indent="0">
                  <a:buFont typeface="Arial" panose="020B0604020202020204" pitchFamily="34" charset="0"/>
                  <a:buNone/>
                  <a:defRPr sz="1200" b="1" i="0" kern="0">
                    <a:solidFill>
                      <a:srgbClr val="002776"/>
                    </a:solidFill>
                    <a:effectLst/>
                    <a:latin typeface="Arial"/>
                  </a:defRPr>
                </a:lvl1pPr>
              </a:lstStyle>
              <a:p>
                <a:r>
                  <a:rPr lang="en-GB" sz="800" dirty="0">
                    <a:latin typeface="Lato Light" panose="020F0502020204030203" pitchFamily="34" charset="0"/>
                    <a:ea typeface="Lato Light" panose="020F0502020204030203" pitchFamily="34" charset="0"/>
                    <a:cs typeface="Lato Light" panose="020F0502020204030203" pitchFamily="34" charset="0"/>
                  </a:rPr>
                  <a:t>High Power </a:t>
                </a:r>
              </a:p>
              <a:p>
                <a:r>
                  <a:rPr lang="en-GB" sz="800" dirty="0">
                    <a:latin typeface="Lato Light" panose="020F0502020204030203" pitchFamily="34" charset="0"/>
                    <a:ea typeface="Lato Light" panose="020F0502020204030203" pitchFamily="34" charset="0"/>
                    <a:cs typeface="Lato Light" panose="020F0502020204030203" pitchFamily="34" charset="0"/>
                  </a:rPr>
                  <a:t>Less Interested </a:t>
                </a:r>
              </a:p>
              <a:p>
                <a:r>
                  <a:rPr lang="en-GB" sz="800" dirty="0">
                    <a:latin typeface="Lato Light" panose="020F0502020204030203" pitchFamily="34" charset="0"/>
                    <a:ea typeface="Lato Light" panose="020F0502020204030203" pitchFamily="34" charset="0"/>
                    <a:cs typeface="Lato Light" panose="020F0502020204030203" pitchFamily="34" charset="0"/>
                  </a:rPr>
                  <a:t>Keep Satisfied </a:t>
                </a:r>
              </a:p>
            </p:txBody>
          </p:sp>
        </p:grpSp>
        <p:grpSp>
          <p:nvGrpSpPr>
            <p:cNvPr id="46" name="Group 45">
              <a:extLst>
                <a:ext uri="{FF2B5EF4-FFF2-40B4-BE49-F238E27FC236}">
                  <a16:creationId xmlns:a16="http://schemas.microsoft.com/office/drawing/2014/main" id="{4DA5E2F6-BA1D-421D-A5EA-086F0EE32969}"/>
                </a:ext>
              </a:extLst>
            </p:cNvPr>
            <p:cNvGrpSpPr/>
            <p:nvPr/>
          </p:nvGrpSpPr>
          <p:grpSpPr>
            <a:xfrm>
              <a:off x="9311471" y="1605771"/>
              <a:ext cx="1956089" cy="1530690"/>
              <a:chOff x="5181599" y="1448863"/>
              <a:chExt cx="2735670" cy="2206262"/>
            </a:xfrm>
            <a:solidFill>
              <a:schemeClr val="accent6">
                <a:lumMod val="40000"/>
                <a:lumOff val="60000"/>
              </a:schemeClr>
            </a:solidFill>
          </p:grpSpPr>
          <p:sp>
            <p:nvSpPr>
              <p:cNvPr id="47" name="Rectangle 3">
                <a:extLst>
                  <a:ext uri="{FF2B5EF4-FFF2-40B4-BE49-F238E27FC236}">
                    <a16:creationId xmlns:a16="http://schemas.microsoft.com/office/drawing/2014/main" id="{C3AA980D-E14D-4E86-9B63-AA35272D14DB}"/>
                  </a:ext>
                </a:extLst>
              </p:cNvPr>
              <p:cNvSpPr>
                <a:spLocks noChangeArrowheads="1"/>
              </p:cNvSpPr>
              <p:nvPr/>
            </p:nvSpPr>
            <p:spPr bwMode="auto">
              <a:xfrm>
                <a:off x="5181600" y="1448863"/>
                <a:ext cx="2735669" cy="2206262"/>
              </a:xfrm>
              <a:prstGeom prst="rect">
                <a:avLst/>
              </a:prstGeom>
              <a:grp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50" b="1" i="0" u="none" strike="noStrike" kern="0" cap="none" spc="0" normalizeH="0" baseline="0" noProof="0" dirty="0">
                  <a:ln>
                    <a:noFill/>
                  </a:ln>
                  <a:solidFill>
                    <a:srgbClr val="002776"/>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50" b="1" kern="0" dirty="0">
                  <a:solidFill>
                    <a:srgbClr val="002776"/>
                  </a:solidFill>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50" b="1" i="0" u="none" strike="noStrike" kern="0" cap="none" spc="0" normalizeH="0" baseline="0" noProof="0" dirty="0">
                  <a:ln>
                    <a:noFill/>
                  </a:ln>
                  <a:solidFill>
                    <a:srgbClr val="002776"/>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50" b="1" kern="0" dirty="0">
                  <a:solidFill>
                    <a:srgbClr val="002776"/>
                  </a:solidFill>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50" b="1" i="0" u="none" strike="noStrike" kern="0" cap="none" spc="0" normalizeH="0" baseline="0" noProof="0" dirty="0">
                  <a:ln>
                    <a:noFill/>
                  </a:ln>
                  <a:solidFill>
                    <a:srgbClr val="002776"/>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50" b="1" kern="0" dirty="0">
                  <a:solidFill>
                    <a:srgbClr val="002776"/>
                  </a:solidFill>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50" b="1" i="0" u="none" strike="noStrike" kern="0" cap="none" spc="0" normalizeH="0" baseline="0" noProof="0" dirty="0">
                  <a:ln>
                    <a:noFill/>
                  </a:ln>
                  <a:solidFill>
                    <a:srgbClr val="002776"/>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50" b="1" kern="0" dirty="0">
                  <a:solidFill>
                    <a:srgbClr val="002776"/>
                  </a:solidFill>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50" b="1" i="0" u="none" strike="noStrike" kern="0" cap="none" spc="0" normalizeH="0" baseline="0" noProof="0" dirty="0">
                  <a:ln>
                    <a:noFill/>
                  </a:ln>
                  <a:solidFill>
                    <a:srgbClr val="002776"/>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8" name="TextBox 47">
                <a:extLst>
                  <a:ext uri="{FF2B5EF4-FFF2-40B4-BE49-F238E27FC236}">
                    <a16:creationId xmlns:a16="http://schemas.microsoft.com/office/drawing/2014/main" id="{7A3D0A50-2792-4E8C-A95B-4B3E27C079A1}"/>
                  </a:ext>
                </a:extLst>
              </p:cNvPr>
              <p:cNvSpPr txBox="1"/>
              <p:nvPr/>
            </p:nvSpPr>
            <p:spPr>
              <a:xfrm>
                <a:off x="5181599" y="1461414"/>
                <a:ext cx="2735670" cy="584775"/>
              </a:xfrm>
              <a:prstGeom prst="rect">
                <a:avLst/>
              </a:prstGeom>
              <a:grpFill/>
            </p:spPr>
            <p:txBody>
              <a:bodyPr wrap="square" rtlCol="0">
                <a:spAutoFit/>
              </a:bodyPr>
              <a:lstStyle>
                <a:defPPr>
                  <a:defRPr lang="en-US"/>
                </a:defPPr>
                <a:lvl1pPr indent="0">
                  <a:buFont typeface="Arial" panose="020B0604020202020204" pitchFamily="34" charset="0"/>
                  <a:buNone/>
                  <a:defRPr sz="1200" b="1" i="0" kern="0">
                    <a:solidFill>
                      <a:srgbClr val="002776"/>
                    </a:solidFill>
                    <a:effectLst/>
                    <a:latin typeface="Arial"/>
                  </a:defRPr>
                </a:lvl1pPr>
              </a:lstStyle>
              <a:p>
                <a:r>
                  <a:rPr lang="en-GB" sz="800" dirty="0">
                    <a:latin typeface="Lato Light" panose="020F0502020204030203" pitchFamily="34" charset="0"/>
                    <a:ea typeface="Lato Light" panose="020F0502020204030203" pitchFamily="34" charset="0"/>
                    <a:cs typeface="Lato Light" panose="020F0502020204030203" pitchFamily="34" charset="0"/>
                  </a:rPr>
                  <a:t>High Power  </a:t>
                </a:r>
              </a:p>
              <a:p>
                <a:r>
                  <a:rPr lang="en-GB" sz="800" dirty="0">
                    <a:latin typeface="Lato Light" panose="020F0502020204030203" pitchFamily="34" charset="0"/>
                    <a:ea typeface="Lato Light" panose="020F0502020204030203" pitchFamily="34" charset="0"/>
                    <a:cs typeface="Lato Light" panose="020F0502020204030203" pitchFamily="34" charset="0"/>
                  </a:rPr>
                  <a:t>Highly Interested and vested  </a:t>
                </a:r>
              </a:p>
              <a:p>
                <a:r>
                  <a:rPr lang="en-GB" sz="800" dirty="0">
                    <a:latin typeface="Lato Light" panose="020F0502020204030203" pitchFamily="34" charset="0"/>
                    <a:ea typeface="Lato Light" panose="020F0502020204030203" pitchFamily="34" charset="0"/>
                    <a:cs typeface="Lato Light" panose="020F0502020204030203" pitchFamily="34" charset="0"/>
                  </a:rPr>
                  <a:t>Manage Closely.  </a:t>
                </a:r>
              </a:p>
              <a:p>
                <a:endParaRPr lang="en-GB" sz="800" dirty="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49" name="Group 48">
              <a:extLst>
                <a:ext uri="{FF2B5EF4-FFF2-40B4-BE49-F238E27FC236}">
                  <a16:creationId xmlns:a16="http://schemas.microsoft.com/office/drawing/2014/main" id="{FBDAC364-D363-4112-B0E0-3CD5C745714D}"/>
                </a:ext>
              </a:extLst>
            </p:cNvPr>
            <p:cNvGrpSpPr/>
            <p:nvPr/>
          </p:nvGrpSpPr>
          <p:grpSpPr>
            <a:xfrm>
              <a:off x="7217696" y="3233821"/>
              <a:ext cx="1956088" cy="1533456"/>
              <a:chOff x="2354237" y="3733893"/>
              <a:chExt cx="2735669" cy="2210249"/>
            </a:xfrm>
            <a:solidFill>
              <a:schemeClr val="accent2">
                <a:lumMod val="60000"/>
                <a:lumOff val="40000"/>
              </a:schemeClr>
            </a:solidFill>
          </p:grpSpPr>
          <p:sp>
            <p:nvSpPr>
              <p:cNvPr id="50" name="Rectangle 3">
                <a:extLst>
                  <a:ext uri="{FF2B5EF4-FFF2-40B4-BE49-F238E27FC236}">
                    <a16:creationId xmlns:a16="http://schemas.microsoft.com/office/drawing/2014/main" id="{5BC63F12-5914-424A-A707-C3326320E4C9}"/>
                  </a:ext>
                </a:extLst>
              </p:cNvPr>
              <p:cNvSpPr>
                <a:spLocks noChangeArrowheads="1"/>
              </p:cNvSpPr>
              <p:nvPr/>
            </p:nvSpPr>
            <p:spPr bwMode="auto">
              <a:xfrm>
                <a:off x="2354237" y="3737880"/>
                <a:ext cx="2735669" cy="2206262"/>
              </a:xfrm>
              <a:prstGeom prst="rect">
                <a:avLst/>
              </a:prstGeom>
              <a:solidFill>
                <a:srgbClr val="FF0000"/>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50" b="1" i="0" u="none" strike="noStrike" kern="0" cap="none" spc="0" normalizeH="0" baseline="0" noProof="0" dirty="0">
                  <a:ln>
                    <a:noFill/>
                  </a:ln>
                  <a:solidFill>
                    <a:srgbClr val="002776"/>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50" b="1" kern="0" dirty="0">
                  <a:solidFill>
                    <a:srgbClr val="002776"/>
                  </a:solidFill>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50" b="1" i="0" u="none" strike="noStrike" kern="0" cap="none" spc="0" normalizeH="0" baseline="0" noProof="0" dirty="0">
                  <a:ln>
                    <a:noFill/>
                  </a:ln>
                  <a:solidFill>
                    <a:srgbClr val="002776"/>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50" b="1" kern="0" dirty="0">
                  <a:solidFill>
                    <a:srgbClr val="002776"/>
                  </a:solidFill>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50" b="1" i="0" u="none" strike="noStrike" kern="0" cap="none" spc="0" normalizeH="0" baseline="0" noProof="0" dirty="0">
                  <a:ln>
                    <a:noFill/>
                  </a:ln>
                  <a:solidFill>
                    <a:srgbClr val="002776"/>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50" b="1" kern="0" dirty="0">
                  <a:solidFill>
                    <a:srgbClr val="002776"/>
                  </a:solidFill>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50" b="1" i="0" u="none" strike="noStrike" kern="0" cap="none" spc="0" normalizeH="0" baseline="0" noProof="0" dirty="0">
                  <a:ln>
                    <a:noFill/>
                  </a:ln>
                  <a:solidFill>
                    <a:srgbClr val="002776"/>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50" b="1" kern="0" dirty="0">
                  <a:solidFill>
                    <a:srgbClr val="002776"/>
                  </a:solidFill>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50" b="1" i="0" u="none" strike="noStrike" kern="0" cap="none" spc="0" normalizeH="0" baseline="0" noProof="0" dirty="0">
                  <a:ln>
                    <a:noFill/>
                  </a:ln>
                  <a:solidFill>
                    <a:srgbClr val="002776"/>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1" name="TextBox 50">
                <a:extLst>
                  <a:ext uri="{FF2B5EF4-FFF2-40B4-BE49-F238E27FC236}">
                    <a16:creationId xmlns:a16="http://schemas.microsoft.com/office/drawing/2014/main" id="{DED66B32-636A-46BF-8EDA-CB5A654B03D4}"/>
                  </a:ext>
                </a:extLst>
              </p:cNvPr>
              <p:cNvSpPr txBox="1"/>
              <p:nvPr/>
            </p:nvSpPr>
            <p:spPr>
              <a:xfrm>
                <a:off x="2387816" y="3733893"/>
                <a:ext cx="2318490" cy="665422"/>
              </a:xfrm>
              <a:prstGeom prst="rect">
                <a:avLst/>
              </a:prstGeom>
              <a:solidFill>
                <a:srgbClr val="FF0000"/>
              </a:solidFill>
            </p:spPr>
            <p:txBody>
              <a:bodyPr wrap="square" rtlCol="0">
                <a:spAutoFit/>
              </a:bodyPr>
              <a:lstStyle>
                <a:defPPr>
                  <a:defRPr lang="en-US"/>
                </a:defPPr>
                <a:lvl1pPr indent="0">
                  <a:buFont typeface="Arial" panose="020B0604020202020204" pitchFamily="34" charset="0"/>
                  <a:buNone/>
                  <a:defRPr sz="1200" b="1" i="0" kern="0">
                    <a:solidFill>
                      <a:srgbClr val="002776"/>
                    </a:solidFill>
                    <a:effectLst/>
                    <a:latin typeface="Arial"/>
                  </a:defRPr>
                </a:lvl1pPr>
              </a:lstStyle>
              <a:p>
                <a:r>
                  <a:rPr lang="en-GB" sz="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Low Power </a:t>
                </a:r>
              </a:p>
              <a:p>
                <a:r>
                  <a:rPr lang="en-GB" sz="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Less Interested </a:t>
                </a:r>
              </a:p>
              <a:p>
                <a:r>
                  <a:rPr lang="en-GB" sz="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Monitor </a:t>
                </a:r>
              </a:p>
            </p:txBody>
          </p:sp>
        </p:grpSp>
        <p:grpSp>
          <p:nvGrpSpPr>
            <p:cNvPr id="52" name="Group 51">
              <a:extLst>
                <a:ext uri="{FF2B5EF4-FFF2-40B4-BE49-F238E27FC236}">
                  <a16:creationId xmlns:a16="http://schemas.microsoft.com/office/drawing/2014/main" id="{D324A3A0-964A-4C1D-9E30-F8F90D3C861B}"/>
                </a:ext>
              </a:extLst>
            </p:cNvPr>
            <p:cNvGrpSpPr/>
            <p:nvPr/>
          </p:nvGrpSpPr>
          <p:grpSpPr>
            <a:xfrm>
              <a:off x="9338851" y="3243409"/>
              <a:ext cx="1957965" cy="1530690"/>
              <a:chOff x="5178975" y="3737880"/>
              <a:chExt cx="2738294" cy="2206262"/>
            </a:xfrm>
            <a:solidFill>
              <a:schemeClr val="accent6">
                <a:lumMod val="40000"/>
                <a:lumOff val="60000"/>
              </a:schemeClr>
            </a:solidFill>
          </p:grpSpPr>
          <p:sp>
            <p:nvSpPr>
              <p:cNvPr id="53" name="Rectangle 3">
                <a:extLst>
                  <a:ext uri="{FF2B5EF4-FFF2-40B4-BE49-F238E27FC236}">
                    <a16:creationId xmlns:a16="http://schemas.microsoft.com/office/drawing/2014/main" id="{8C47AA02-6B10-4FA2-B709-6CD84C4A04B9}"/>
                  </a:ext>
                </a:extLst>
              </p:cNvPr>
              <p:cNvSpPr>
                <a:spLocks noChangeArrowheads="1"/>
              </p:cNvSpPr>
              <p:nvPr/>
            </p:nvSpPr>
            <p:spPr bwMode="auto">
              <a:xfrm>
                <a:off x="5181600" y="3737880"/>
                <a:ext cx="2735669" cy="2206262"/>
              </a:xfrm>
              <a:prstGeom prst="rect">
                <a:avLst/>
              </a:prstGeom>
              <a:solidFill>
                <a:schemeClr val="accent1"/>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50" b="1" i="0" u="none" strike="noStrike" kern="0" cap="none" spc="0" normalizeH="0" baseline="0" noProof="0" dirty="0">
                  <a:ln>
                    <a:noFill/>
                  </a:ln>
                  <a:solidFill>
                    <a:srgbClr val="002776"/>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50" b="1" kern="0" dirty="0">
                  <a:solidFill>
                    <a:srgbClr val="002776"/>
                  </a:solidFill>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50" b="1" i="0" u="none" strike="noStrike" kern="0" cap="none" spc="0" normalizeH="0" baseline="0" noProof="0" dirty="0">
                  <a:ln>
                    <a:noFill/>
                  </a:ln>
                  <a:solidFill>
                    <a:srgbClr val="002776"/>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50" b="1" kern="0" dirty="0">
                  <a:solidFill>
                    <a:srgbClr val="002776"/>
                  </a:solidFill>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50" b="1" i="0" u="none" strike="noStrike" kern="0" cap="none" spc="0" normalizeH="0" baseline="0" noProof="0" dirty="0">
                  <a:ln>
                    <a:noFill/>
                  </a:ln>
                  <a:solidFill>
                    <a:srgbClr val="002776"/>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50" b="1" kern="0" dirty="0">
                  <a:solidFill>
                    <a:srgbClr val="002776"/>
                  </a:solidFill>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50" b="1" i="0" u="none" strike="noStrike" kern="0" cap="none" spc="0" normalizeH="0" baseline="0" noProof="0" dirty="0">
                  <a:ln>
                    <a:noFill/>
                  </a:ln>
                  <a:solidFill>
                    <a:srgbClr val="002776"/>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50" b="1" kern="0" dirty="0">
                  <a:solidFill>
                    <a:srgbClr val="002776"/>
                  </a:solidFill>
                  <a:latin typeface="Lato Light" panose="020F0502020204030203" pitchFamily="34" charset="0"/>
                  <a:ea typeface="Lato Light" panose="020F0502020204030203" pitchFamily="34" charset="0"/>
                  <a:cs typeface="Lato Light" panose="020F0502020204030203" pitchFamily="34" charset="0"/>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50" b="1" i="0" u="none" strike="noStrike" kern="0" cap="none" spc="0" normalizeH="0" baseline="0" noProof="0" dirty="0">
                  <a:ln>
                    <a:noFill/>
                  </a:ln>
                  <a:solidFill>
                    <a:srgbClr val="002776"/>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4" name="TextBox 53">
                <a:extLst>
                  <a:ext uri="{FF2B5EF4-FFF2-40B4-BE49-F238E27FC236}">
                    <a16:creationId xmlns:a16="http://schemas.microsoft.com/office/drawing/2014/main" id="{132C38C1-E888-4872-85D9-685B840AC910}"/>
                  </a:ext>
                </a:extLst>
              </p:cNvPr>
              <p:cNvSpPr txBox="1"/>
              <p:nvPr/>
            </p:nvSpPr>
            <p:spPr>
              <a:xfrm>
                <a:off x="5178975" y="3746445"/>
                <a:ext cx="2735670" cy="842866"/>
              </a:xfrm>
              <a:prstGeom prst="rect">
                <a:avLst/>
              </a:prstGeom>
              <a:solidFill>
                <a:schemeClr val="accent1"/>
              </a:solidFill>
            </p:spPr>
            <p:txBody>
              <a:bodyPr wrap="square" rtlCol="0">
                <a:spAutoFit/>
              </a:bodyPr>
              <a:lstStyle>
                <a:defPPr>
                  <a:defRPr lang="en-US"/>
                </a:defPPr>
                <a:lvl1pPr indent="0">
                  <a:buFont typeface="Arial" panose="020B0604020202020204" pitchFamily="34" charset="0"/>
                  <a:buNone/>
                  <a:defRPr sz="1200" b="1" i="0" kern="0">
                    <a:solidFill>
                      <a:srgbClr val="002776"/>
                    </a:solidFill>
                    <a:effectLst/>
                    <a:latin typeface="Arial"/>
                  </a:defRPr>
                </a:lvl1pPr>
              </a:lstStyle>
              <a:p>
                <a:r>
                  <a:rPr lang="en-GB" sz="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Low Power  </a:t>
                </a:r>
              </a:p>
              <a:p>
                <a:r>
                  <a:rPr lang="en-GB" sz="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Highly interested </a:t>
                </a:r>
              </a:p>
              <a:p>
                <a:r>
                  <a:rPr lang="en-GB" sz="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Keep Informed </a:t>
                </a:r>
              </a:p>
              <a:p>
                <a:endParaRPr lang="en-GB" sz="8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grpSp>
      </p:grpSp>
      <p:sp>
        <p:nvSpPr>
          <p:cNvPr id="8" name="Arrow: Right 7">
            <a:extLst>
              <a:ext uri="{FF2B5EF4-FFF2-40B4-BE49-F238E27FC236}">
                <a16:creationId xmlns:a16="http://schemas.microsoft.com/office/drawing/2014/main" id="{3AA3A97D-71D5-42A1-AA2D-A76EA5E2E01B}"/>
              </a:ext>
            </a:extLst>
          </p:cNvPr>
          <p:cNvSpPr/>
          <p:nvPr/>
        </p:nvSpPr>
        <p:spPr>
          <a:xfrm>
            <a:off x="6314243" y="4288332"/>
            <a:ext cx="701336" cy="26633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5403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257944" y="3418702"/>
            <a:ext cx="5468645" cy="230832"/>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solidFill>
                <a:effectLst/>
                <a:uLnTx/>
                <a:uFillTx/>
                <a:latin typeface="Roboto" panose="02000000000000000000" pitchFamily="2" charset="0"/>
                <a:ea typeface="+mn-ea"/>
                <a:cs typeface="+mn-cs"/>
              </a:rPr>
              <a:t>Know your audiences and manage them to deliver corporate objectives</a:t>
            </a:r>
            <a:endParaRPr kumimoji="0" lang="en-GB" sz="900" b="0" i="0" u="none" strike="noStrike" kern="1200" cap="none" spc="0" normalizeH="0" baseline="0" noProof="0" dirty="0">
              <a:ln>
                <a:noFill/>
              </a:ln>
              <a:solidFill>
                <a:schemeClr val="bg1"/>
              </a:solidFill>
              <a:effectLst/>
              <a:uLnTx/>
              <a:uFillTx/>
              <a:latin typeface="Lato Light" panose="020F0502020204030203"/>
              <a:ea typeface="+mn-ea"/>
              <a:cs typeface="+mn-cs"/>
            </a:endParaRP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Stakeholder Analysis</a:t>
            </a:r>
            <a:endParaRPr kumimoji="0" lang="en-US" sz="32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2" name="Picture 1">
            <a:extLst>
              <a:ext uri="{FF2B5EF4-FFF2-40B4-BE49-F238E27FC236}">
                <a16:creationId xmlns:a16="http://schemas.microsoft.com/office/drawing/2014/main" id="{3019F202-93FB-B7E8-E8C3-4B20B68EF37B}"/>
              </a:ext>
            </a:extLst>
          </p:cNvPr>
          <p:cNvPicPr>
            <a:picLocks noChangeAspect="1"/>
          </p:cNvPicPr>
          <p:nvPr/>
        </p:nvPicPr>
        <p:blipFill rotWithShape="1">
          <a:blip r:embed="rId3"/>
          <a:srcRect l="45874" t="37800" r="12330" b="28026"/>
          <a:stretch/>
        </p:blipFill>
        <p:spPr>
          <a:xfrm>
            <a:off x="7331663" y="2858259"/>
            <a:ext cx="3915053" cy="1800651"/>
          </a:xfrm>
          <a:prstGeom prst="rect">
            <a:avLst/>
          </a:prstGeom>
        </p:spPr>
      </p:pic>
      <p:grpSp>
        <p:nvGrpSpPr>
          <p:cNvPr id="4" name="Group 3">
            <a:extLst>
              <a:ext uri="{FF2B5EF4-FFF2-40B4-BE49-F238E27FC236}">
                <a16:creationId xmlns:a16="http://schemas.microsoft.com/office/drawing/2014/main" id="{5B0BAD5F-E64C-FF02-F718-1EC7A557EFDE}"/>
              </a:ext>
            </a:extLst>
          </p:cNvPr>
          <p:cNvGrpSpPr/>
          <p:nvPr/>
        </p:nvGrpSpPr>
        <p:grpSpPr>
          <a:xfrm>
            <a:off x="5239797" y="4096166"/>
            <a:ext cx="1055370" cy="1055370"/>
            <a:chOff x="7108613" y="4124330"/>
            <a:chExt cx="1055370" cy="1055370"/>
          </a:xfrm>
        </p:grpSpPr>
        <p:sp>
          <p:nvSpPr>
            <p:cNvPr id="5" name="Oval 4">
              <a:extLst>
                <a:ext uri="{FF2B5EF4-FFF2-40B4-BE49-F238E27FC236}">
                  <a16:creationId xmlns:a16="http://schemas.microsoft.com/office/drawing/2014/main" id="{F24162AF-CFC3-4ADC-54F6-78FDBF7E8094}"/>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D2B2C1B1-5E45-D3E9-89C8-DF6E979EEA9C}"/>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7253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143A18-BDC2-F525-9AE1-795F1521256D}"/>
              </a:ext>
            </a:extLst>
          </p:cNvPr>
          <p:cNvSpPr txBox="1"/>
          <p:nvPr/>
        </p:nvSpPr>
        <p:spPr>
          <a:xfrm>
            <a:off x="3366904" y="3437953"/>
            <a:ext cx="5468645" cy="230832"/>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Know your audiences and manage them to deliver corporate objectives</a:t>
            </a:r>
            <a:endParaRPr kumimoji="0" lang="en-GB" sz="900" b="0" i="0" u="none" strike="noStrike" kern="1200" cap="none" spc="0" normalizeH="0" baseline="0" noProof="0" dirty="0">
              <a:ln>
                <a:noFill/>
              </a:ln>
              <a:solidFill>
                <a:prstClr val="black"/>
              </a:solidFill>
              <a:effectLst/>
              <a:uLnTx/>
              <a:uFillTx/>
              <a:latin typeface="Lato Light" panose="020F0502020204030203"/>
              <a:ea typeface="+mn-ea"/>
              <a:cs typeface="+mn-cs"/>
            </a:endParaRPr>
          </a:p>
        </p:txBody>
      </p:sp>
      <p:sp>
        <p:nvSpPr>
          <p:cNvPr id="3" name="TextBox 2">
            <a:extLst>
              <a:ext uri="{FF2B5EF4-FFF2-40B4-BE49-F238E27FC236}">
                <a16:creationId xmlns:a16="http://schemas.microsoft.com/office/drawing/2014/main" id="{3918C3B9-091E-D961-CD9A-0AA078A9DB8E}"/>
              </a:ext>
            </a:extLst>
          </p:cNvPr>
          <p:cNvSpPr txBox="1"/>
          <p:nvPr/>
        </p:nvSpPr>
        <p:spPr>
          <a:xfrm>
            <a:off x="3108960" y="2896111"/>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Poppins" panose="00000500000000000000" pitchFamily="2" charset="0"/>
                <a:ea typeface="MS Gothic" panose="020B0609070205080204" pitchFamily="49" charset="-128"/>
                <a:cs typeface="Poppins" panose="00000500000000000000" pitchFamily="2" charset="0"/>
              </a:rPr>
              <a:t>Stakeholder Analysis</a:t>
            </a:r>
            <a:endParaRPr kumimoji="0" lang="en-US" sz="3200" b="0" i="0" u="none" strike="noStrike" kern="1200" cap="none" spc="0" normalizeH="0" baseline="0" noProof="0" dirty="0">
              <a:ln>
                <a:noFill/>
              </a:ln>
              <a:solidFill>
                <a:prstClr val="black"/>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Tree>
    <p:extLst>
      <p:ext uri="{BB962C8B-B14F-4D97-AF65-F5344CB8AC3E}">
        <p14:creationId xmlns:p14="http://schemas.microsoft.com/office/powerpoint/2010/main" val="649512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58DEDF-3A55-4E91-8DE7-8C38E2E62890}"/>
              </a:ext>
            </a:extLst>
          </p:cNvPr>
          <p:cNvSpPr/>
          <p:nvPr/>
        </p:nvSpPr>
        <p:spPr>
          <a:xfrm>
            <a:off x="0" y="2092750"/>
            <a:ext cx="12192000" cy="23001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9F09087-6FD2-48D9-8077-E395157A89DF}"/>
              </a:ext>
            </a:extLst>
          </p:cNvPr>
          <p:cNvSpPr txBox="1"/>
          <p:nvPr/>
        </p:nvSpPr>
        <p:spPr>
          <a:xfrm>
            <a:off x="1302470" y="2589402"/>
            <a:ext cx="9587060" cy="1169551"/>
          </a:xfrm>
          <a:prstGeom prst="rect">
            <a:avLst/>
          </a:prstGeom>
          <a:noFill/>
        </p:spPr>
        <p:txBody>
          <a:bodyPr wrap="square">
            <a:spAutoFit/>
          </a:bodyPr>
          <a:lstStyle/>
          <a:p>
            <a:pPr algn="l" fontAlgn="base"/>
            <a:r>
              <a:rPr lang="en-GB" sz="1400" b="0" i="0" dirty="0">
                <a:solidFill>
                  <a:schemeClr val="bg1"/>
                </a:solidFill>
                <a:effectLst/>
                <a:latin typeface="ProximaNova-n4"/>
              </a:rPr>
              <a:t>To win support , its crucial to know your points of support and resistance in management.</a:t>
            </a:r>
          </a:p>
          <a:p>
            <a:pPr algn="l" fontAlgn="base"/>
            <a:r>
              <a:rPr lang="en-GB" sz="1400" b="0" i="0" dirty="0">
                <a:solidFill>
                  <a:schemeClr val="bg1"/>
                </a:solidFill>
                <a:effectLst/>
                <a:latin typeface="ProximaNova-n4"/>
              </a:rPr>
              <a:t> Stakeholder Analysis is an important process </a:t>
            </a:r>
            <a:r>
              <a:rPr lang="en-GB" sz="1400" dirty="0">
                <a:solidFill>
                  <a:schemeClr val="bg1"/>
                </a:solidFill>
                <a:latin typeface="ProximaNova-n4"/>
              </a:rPr>
              <a:t>or skill </a:t>
            </a:r>
            <a:r>
              <a:rPr lang="en-GB" sz="1400" b="0" i="0" dirty="0">
                <a:solidFill>
                  <a:schemeClr val="bg1"/>
                </a:solidFill>
                <a:effectLst/>
                <a:latin typeface="ProximaNova-n4"/>
              </a:rPr>
              <a:t>that engaged individuals use to gain support from others.</a:t>
            </a:r>
          </a:p>
          <a:p>
            <a:pPr algn="l" fontAlgn="base"/>
            <a:r>
              <a:rPr lang="en-GB" sz="1400" b="0" i="0" dirty="0">
                <a:solidFill>
                  <a:schemeClr val="bg1"/>
                </a:solidFill>
                <a:effectLst/>
                <a:latin typeface="ProximaNova-n4"/>
              </a:rPr>
              <a:t>Managing stakeholders will help to ensure that your projects succeed where others might fail.</a:t>
            </a:r>
          </a:p>
          <a:p>
            <a:pPr algn="l" fontAlgn="base"/>
            <a:endParaRPr lang="en-GB" sz="1400" dirty="0">
              <a:solidFill>
                <a:schemeClr val="bg1"/>
              </a:solidFill>
              <a:latin typeface="ProximaNova-n4"/>
            </a:endParaRPr>
          </a:p>
          <a:p>
            <a:pPr algn="l" fontAlgn="base"/>
            <a:r>
              <a:rPr lang="en-GB" sz="1400" b="0" i="0" dirty="0">
                <a:solidFill>
                  <a:schemeClr val="bg1"/>
                </a:solidFill>
                <a:effectLst/>
                <a:latin typeface="ProximaNova-n4"/>
              </a:rPr>
              <a:t>Its establishing points of support and resistance on a landscape. </a:t>
            </a:r>
          </a:p>
        </p:txBody>
      </p:sp>
      <p:sp>
        <p:nvSpPr>
          <p:cNvPr id="8" name="TextBox 7">
            <a:extLst>
              <a:ext uri="{FF2B5EF4-FFF2-40B4-BE49-F238E27FC236}">
                <a16:creationId xmlns:a16="http://schemas.microsoft.com/office/drawing/2014/main" id="{E9125A99-4DB9-4755-AB11-D3466779BECC}"/>
              </a:ext>
            </a:extLst>
          </p:cNvPr>
          <p:cNvSpPr txBox="1"/>
          <p:nvPr/>
        </p:nvSpPr>
        <p:spPr>
          <a:xfrm>
            <a:off x="0" y="0"/>
            <a:ext cx="7876352" cy="584775"/>
          </a:xfrm>
          <a:prstGeom prst="rect">
            <a:avLst/>
          </a:prstGeom>
          <a:noFill/>
          <a:ln>
            <a:noFill/>
          </a:ln>
        </p:spPr>
        <p:txBody>
          <a:bodyPr wrap="square" rtlCol="0">
            <a:spAutoFit/>
          </a:bodyPr>
          <a:lstStyle/>
          <a:p>
            <a:pPr defTabSz="435356"/>
            <a:r>
              <a:rPr lang="en-US" sz="3200" b="1" dirty="0">
                <a:solidFill>
                  <a:srgbClr val="002060"/>
                </a:solidFill>
                <a:latin typeface="Poppins" panose="00000500000000000000" pitchFamily="2" charset="0"/>
                <a:cs typeface="Poppins" panose="00000500000000000000" pitchFamily="2" charset="0"/>
              </a:rPr>
              <a:t>Stakeholder Analysis</a:t>
            </a:r>
            <a:endParaRPr lang="en-US" sz="4800" b="1" dirty="0">
              <a:solidFill>
                <a:srgbClr val="002060"/>
              </a:solidFill>
              <a:latin typeface="Poppins" panose="00000500000000000000" pitchFamily="2" charset="0"/>
              <a:cs typeface="Poppins" panose="00000500000000000000" pitchFamily="2" charset="0"/>
            </a:endParaRPr>
          </a:p>
        </p:txBody>
      </p:sp>
      <p:pic>
        <p:nvPicPr>
          <p:cNvPr id="9" name="Picture 8" descr="Logo&#10;&#10;Description automatically generated">
            <a:extLst>
              <a:ext uri="{FF2B5EF4-FFF2-40B4-BE49-F238E27FC236}">
                <a16:creationId xmlns:a16="http://schemas.microsoft.com/office/drawing/2014/main" id="{6ED784C5-886C-4421-BBF8-DB7CCDE32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2988583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35">
            <a:extLst>
              <a:ext uri="{FF2B5EF4-FFF2-40B4-BE49-F238E27FC236}">
                <a16:creationId xmlns:a16="http://schemas.microsoft.com/office/drawing/2014/main" id="{C924D8C0-64D9-4C51-B353-43D1FC3970F2}"/>
              </a:ext>
            </a:extLst>
          </p:cNvPr>
          <p:cNvSpPr/>
          <p:nvPr/>
        </p:nvSpPr>
        <p:spPr>
          <a:xfrm>
            <a:off x="3274958" y="1603407"/>
            <a:ext cx="8122048" cy="63064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a:endParaRPr>
          </a:p>
        </p:txBody>
      </p:sp>
      <p:sp>
        <p:nvSpPr>
          <p:cNvPr id="5" name="Rounded Rectangle 36">
            <a:extLst>
              <a:ext uri="{FF2B5EF4-FFF2-40B4-BE49-F238E27FC236}">
                <a16:creationId xmlns:a16="http://schemas.microsoft.com/office/drawing/2014/main" id="{3B9EBD78-CC0B-4FD9-9483-F2485810397B}"/>
              </a:ext>
            </a:extLst>
          </p:cNvPr>
          <p:cNvSpPr/>
          <p:nvPr/>
        </p:nvSpPr>
        <p:spPr>
          <a:xfrm>
            <a:off x="3274958" y="2305747"/>
            <a:ext cx="8122048" cy="63064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a:endParaRPr>
          </a:p>
        </p:txBody>
      </p:sp>
      <p:sp>
        <p:nvSpPr>
          <p:cNvPr id="7" name="Rounded Rectangle 39">
            <a:extLst>
              <a:ext uri="{FF2B5EF4-FFF2-40B4-BE49-F238E27FC236}">
                <a16:creationId xmlns:a16="http://schemas.microsoft.com/office/drawing/2014/main" id="{F8B8ADAF-2B37-4C22-853B-069E0EBE3A67}"/>
              </a:ext>
            </a:extLst>
          </p:cNvPr>
          <p:cNvSpPr/>
          <p:nvPr/>
        </p:nvSpPr>
        <p:spPr>
          <a:xfrm>
            <a:off x="1105179" y="1603407"/>
            <a:ext cx="2020645" cy="63064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dirty="0">
                <a:solidFill>
                  <a:schemeClr val="tx1">
                    <a:lumMod val="50000"/>
                    <a:lumOff val="50000"/>
                  </a:schemeClr>
                </a:solidFill>
                <a:latin typeface="Lato Light" panose="020F0502020204030203"/>
              </a:rPr>
              <a:t>Goals</a:t>
            </a:r>
          </a:p>
        </p:txBody>
      </p:sp>
      <p:sp>
        <p:nvSpPr>
          <p:cNvPr id="9" name="Rounded Rectangle 40">
            <a:extLst>
              <a:ext uri="{FF2B5EF4-FFF2-40B4-BE49-F238E27FC236}">
                <a16:creationId xmlns:a16="http://schemas.microsoft.com/office/drawing/2014/main" id="{D32ACE0C-71CE-4A17-8692-B62796DE8696}"/>
              </a:ext>
            </a:extLst>
          </p:cNvPr>
          <p:cNvSpPr/>
          <p:nvPr/>
        </p:nvSpPr>
        <p:spPr>
          <a:xfrm>
            <a:off x="1105179" y="2305747"/>
            <a:ext cx="2020645" cy="63064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dirty="0">
                <a:solidFill>
                  <a:schemeClr val="tx1">
                    <a:lumMod val="50000"/>
                    <a:lumOff val="50000"/>
                  </a:schemeClr>
                </a:solidFill>
                <a:latin typeface="Lato Light" panose="020F0502020204030203"/>
              </a:rPr>
              <a:t>Brainstorm </a:t>
            </a:r>
          </a:p>
        </p:txBody>
      </p:sp>
      <p:sp>
        <p:nvSpPr>
          <p:cNvPr id="11" name="Subtitle 2">
            <a:extLst>
              <a:ext uri="{FF2B5EF4-FFF2-40B4-BE49-F238E27FC236}">
                <a16:creationId xmlns:a16="http://schemas.microsoft.com/office/drawing/2014/main" id="{37A8FAA1-1D02-4583-94B0-59264D1CEC51}"/>
              </a:ext>
            </a:extLst>
          </p:cNvPr>
          <p:cNvSpPr txBox="1">
            <a:spLocks/>
          </p:cNvSpPr>
          <p:nvPr/>
        </p:nvSpPr>
        <p:spPr>
          <a:xfrm>
            <a:off x="3336789" y="1678813"/>
            <a:ext cx="7755914" cy="48397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GB" sz="1000" b="0" i="0" dirty="0">
                <a:solidFill>
                  <a:srgbClr val="4F5763"/>
                </a:solidFill>
                <a:effectLst/>
                <a:latin typeface="Lato Light" panose="020F0502020204030203"/>
              </a:rPr>
              <a:t>Give context and define the scope of the stakeholder analysis. Ensure all participants understand the purpose of the session and how the results will be used. </a:t>
            </a:r>
            <a:endParaRPr lang="en-US" sz="1100" dirty="0">
              <a:solidFill>
                <a:srgbClr val="FFFFFF">
                  <a:lumMod val="50000"/>
                </a:srgbClr>
              </a:solidFill>
              <a:latin typeface="Lato Light" panose="020F0502020204030203"/>
              <a:ea typeface="Lato Light" panose="020F0502020204030203" pitchFamily="34" charset="0"/>
              <a:cs typeface="Lato Light" panose="020F0502020204030203" pitchFamily="34" charset="0"/>
            </a:endParaRPr>
          </a:p>
        </p:txBody>
      </p:sp>
      <p:sp>
        <p:nvSpPr>
          <p:cNvPr id="13" name="Subtitle 2">
            <a:extLst>
              <a:ext uri="{FF2B5EF4-FFF2-40B4-BE49-F238E27FC236}">
                <a16:creationId xmlns:a16="http://schemas.microsoft.com/office/drawing/2014/main" id="{571D3019-DDEA-4502-8937-ED341E5F02D6}"/>
              </a:ext>
            </a:extLst>
          </p:cNvPr>
          <p:cNvSpPr txBox="1">
            <a:spLocks/>
          </p:cNvSpPr>
          <p:nvPr/>
        </p:nvSpPr>
        <p:spPr>
          <a:xfrm>
            <a:off x="3336789" y="2381153"/>
            <a:ext cx="7755914" cy="48397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GB" sz="1000" b="0" i="0" dirty="0">
                <a:solidFill>
                  <a:srgbClr val="4F5763"/>
                </a:solidFill>
                <a:effectLst/>
                <a:latin typeface="Lato Light" panose="020F0502020204030203"/>
              </a:rPr>
              <a:t>Goals will depend on the industry, organization, stage of the project, and your current communication and engagement objectives. For example, will the session focus on current stakeholders or those potentially affected by a new initiative.</a:t>
            </a:r>
            <a:endParaRPr lang="en-US" sz="1100" dirty="0">
              <a:solidFill>
                <a:srgbClr val="FFFFFF">
                  <a:lumMod val="50000"/>
                </a:srgbClr>
              </a:solidFill>
              <a:latin typeface="Lato Light" panose="020F0502020204030203"/>
              <a:ea typeface="Lato Light" panose="020F0502020204030203" pitchFamily="34" charset="0"/>
              <a:cs typeface="Lato Light" panose="020F0502020204030203" pitchFamily="34" charset="0"/>
            </a:endParaRPr>
          </a:p>
        </p:txBody>
      </p:sp>
      <p:sp>
        <p:nvSpPr>
          <p:cNvPr id="15" name="Rounded Rectangle 56">
            <a:extLst>
              <a:ext uri="{FF2B5EF4-FFF2-40B4-BE49-F238E27FC236}">
                <a16:creationId xmlns:a16="http://schemas.microsoft.com/office/drawing/2014/main" id="{3A193984-2C3E-4F5F-B15C-35C2F88B473A}"/>
              </a:ext>
            </a:extLst>
          </p:cNvPr>
          <p:cNvSpPr/>
          <p:nvPr/>
        </p:nvSpPr>
        <p:spPr>
          <a:xfrm>
            <a:off x="3274958" y="3017954"/>
            <a:ext cx="8122048" cy="63064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chemeClr val="tx1">
                  <a:lumMod val="50000"/>
                  <a:lumOff val="50000"/>
                </a:schemeClr>
              </a:solidFill>
              <a:latin typeface="Lato Light" panose="020F0502020204030203"/>
            </a:endParaRPr>
          </a:p>
        </p:txBody>
      </p:sp>
      <p:sp>
        <p:nvSpPr>
          <p:cNvPr id="17" name="Rounded Rectangle 57">
            <a:extLst>
              <a:ext uri="{FF2B5EF4-FFF2-40B4-BE49-F238E27FC236}">
                <a16:creationId xmlns:a16="http://schemas.microsoft.com/office/drawing/2014/main" id="{4C08BB7E-431E-46F0-B449-D395B3EB1933}"/>
              </a:ext>
            </a:extLst>
          </p:cNvPr>
          <p:cNvSpPr/>
          <p:nvPr/>
        </p:nvSpPr>
        <p:spPr>
          <a:xfrm>
            <a:off x="1105179" y="3017954"/>
            <a:ext cx="2020645" cy="63064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dirty="0">
                <a:solidFill>
                  <a:schemeClr val="tx1">
                    <a:lumMod val="50000"/>
                    <a:lumOff val="50000"/>
                  </a:schemeClr>
                </a:solidFill>
                <a:latin typeface="Lato Light" panose="020F0502020204030203"/>
              </a:rPr>
              <a:t>Position </a:t>
            </a:r>
          </a:p>
        </p:txBody>
      </p:sp>
      <p:sp>
        <p:nvSpPr>
          <p:cNvPr id="19" name="Subtitle 2">
            <a:extLst>
              <a:ext uri="{FF2B5EF4-FFF2-40B4-BE49-F238E27FC236}">
                <a16:creationId xmlns:a16="http://schemas.microsoft.com/office/drawing/2014/main" id="{700787E0-F27C-4D4B-9AF5-6D20326B4E0D}"/>
              </a:ext>
            </a:extLst>
          </p:cNvPr>
          <p:cNvSpPr txBox="1">
            <a:spLocks/>
          </p:cNvSpPr>
          <p:nvPr/>
        </p:nvSpPr>
        <p:spPr>
          <a:xfrm>
            <a:off x="3336789" y="3207943"/>
            <a:ext cx="7755914" cy="25481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GB" sz="1000" b="0" i="0" dirty="0">
                <a:solidFill>
                  <a:srgbClr val="4F5763"/>
                </a:solidFill>
                <a:effectLst/>
                <a:latin typeface="Lato Light" panose="020F0502020204030203"/>
              </a:rPr>
              <a:t>Present data and information that provides context for the development of the stakeholder map. Examples of information might include:</a:t>
            </a:r>
            <a:r>
              <a:rPr lang="en-US" sz="1100" dirty="0">
                <a:solidFill>
                  <a:srgbClr val="FFFFFF">
                    <a:lumMod val="50000"/>
                  </a:srgbClr>
                </a:solidFill>
                <a:latin typeface="Lato Light" panose="020F0502020204030203"/>
                <a:ea typeface="Lato Light" panose="020F0502020204030203" pitchFamily="34" charset="0"/>
                <a:cs typeface="Lato Light" panose="020F0502020204030203" pitchFamily="34" charset="0"/>
              </a:rPr>
              <a:t>.</a:t>
            </a:r>
          </a:p>
        </p:txBody>
      </p:sp>
      <p:sp>
        <p:nvSpPr>
          <p:cNvPr id="21" name="Rounded Rectangle 56">
            <a:extLst>
              <a:ext uri="{FF2B5EF4-FFF2-40B4-BE49-F238E27FC236}">
                <a16:creationId xmlns:a16="http://schemas.microsoft.com/office/drawing/2014/main" id="{100995D4-0952-437B-9CAC-CDF04A91C46B}"/>
              </a:ext>
            </a:extLst>
          </p:cNvPr>
          <p:cNvSpPr/>
          <p:nvPr/>
        </p:nvSpPr>
        <p:spPr>
          <a:xfrm>
            <a:off x="3274958" y="3735816"/>
            <a:ext cx="8122048" cy="63064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a:endParaRPr>
          </a:p>
        </p:txBody>
      </p:sp>
      <p:sp>
        <p:nvSpPr>
          <p:cNvPr id="23" name="Rounded Rectangle 57">
            <a:extLst>
              <a:ext uri="{FF2B5EF4-FFF2-40B4-BE49-F238E27FC236}">
                <a16:creationId xmlns:a16="http://schemas.microsoft.com/office/drawing/2014/main" id="{AF391DFE-E8E2-43FF-8D84-FCEF49447100}"/>
              </a:ext>
            </a:extLst>
          </p:cNvPr>
          <p:cNvSpPr/>
          <p:nvPr/>
        </p:nvSpPr>
        <p:spPr>
          <a:xfrm>
            <a:off x="1105179" y="3735816"/>
            <a:ext cx="2020645" cy="63064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dirty="0">
                <a:solidFill>
                  <a:schemeClr val="tx1">
                    <a:lumMod val="50000"/>
                    <a:lumOff val="50000"/>
                  </a:schemeClr>
                </a:solidFill>
                <a:latin typeface="Lato Light" panose="020F0502020204030203"/>
              </a:rPr>
              <a:t>Rate</a:t>
            </a:r>
          </a:p>
        </p:txBody>
      </p:sp>
      <p:sp>
        <p:nvSpPr>
          <p:cNvPr id="25" name="Subtitle 2">
            <a:extLst>
              <a:ext uri="{FF2B5EF4-FFF2-40B4-BE49-F238E27FC236}">
                <a16:creationId xmlns:a16="http://schemas.microsoft.com/office/drawing/2014/main" id="{914AB668-4FEE-4E34-84D8-BD5F611918CF}"/>
              </a:ext>
            </a:extLst>
          </p:cNvPr>
          <p:cNvSpPr txBox="1">
            <a:spLocks/>
          </p:cNvSpPr>
          <p:nvPr/>
        </p:nvSpPr>
        <p:spPr>
          <a:xfrm>
            <a:off x="3336789" y="3836229"/>
            <a:ext cx="7755914" cy="43396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fontAlgn="base">
              <a:buFont typeface="Arial" panose="020B0604020202020204" pitchFamily="34" charset="0"/>
              <a:buChar char="•"/>
            </a:pPr>
            <a:r>
              <a:rPr lang="en-GB" sz="1000" b="0" i="0" dirty="0">
                <a:solidFill>
                  <a:srgbClr val="666666"/>
                </a:solidFill>
                <a:effectLst/>
                <a:latin typeface="Lato Light" panose="020F0502020204030203"/>
              </a:rPr>
              <a:t>Results from a Business Impact Assessment, Business Model Canvas, SWOT Analysis, PESTLE Analysis</a:t>
            </a:r>
          </a:p>
          <a:p>
            <a:pPr algn="l" fontAlgn="base">
              <a:buFont typeface="Arial" panose="020B0604020202020204" pitchFamily="34" charset="0"/>
              <a:buChar char="•"/>
            </a:pPr>
            <a:r>
              <a:rPr lang="en-GB" sz="1000" b="0" i="0" dirty="0">
                <a:solidFill>
                  <a:srgbClr val="666666"/>
                </a:solidFill>
                <a:effectLst/>
                <a:latin typeface="Lato Light" panose="020F0502020204030203"/>
              </a:rPr>
              <a:t>Industry trends and news</a:t>
            </a:r>
            <a:endParaRPr lang="en-US" sz="1100" dirty="0">
              <a:solidFill>
                <a:srgbClr val="FFFFFF">
                  <a:lumMod val="50000"/>
                </a:srgbClr>
              </a:solidFill>
              <a:latin typeface="Lato Light" panose="020F0502020204030203"/>
              <a:ea typeface="Lato Light" panose="020F0502020204030203" pitchFamily="34" charset="0"/>
              <a:cs typeface="Lato Light" panose="020F0502020204030203" pitchFamily="34" charset="0"/>
            </a:endParaRPr>
          </a:p>
        </p:txBody>
      </p:sp>
      <p:sp>
        <p:nvSpPr>
          <p:cNvPr id="27" name="Rounded Rectangle 56">
            <a:extLst>
              <a:ext uri="{FF2B5EF4-FFF2-40B4-BE49-F238E27FC236}">
                <a16:creationId xmlns:a16="http://schemas.microsoft.com/office/drawing/2014/main" id="{4D3B4F75-CBED-4E9A-B368-3A5B0DEF74A2}"/>
              </a:ext>
            </a:extLst>
          </p:cNvPr>
          <p:cNvSpPr/>
          <p:nvPr/>
        </p:nvSpPr>
        <p:spPr>
          <a:xfrm>
            <a:off x="3274958" y="4461325"/>
            <a:ext cx="8122048" cy="63064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chemeClr val="tx1">
                  <a:lumMod val="50000"/>
                  <a:lumOff val="50000"/>
                </a:schemeClr>
              </a:solidFill>
              <a:latin typeface="Lato Light" panose="020F0502020204030203"/>
            </a:endParaRPr>
          </a:p>
        </p:txBody>
      </p:sp>
      <p:sp>
        <p:nvSpPr>
          <p:cNvPr id="29" name="Rounded Rectangle 57">
            <a:extLst>
              <a:ext uri="{FF2B5EF4-FFF2-40B4-BE49-F238E27FC236}">
                <a16:creationId xmlns:a16="http://schemas.microsoft.com/office/drawing/2014/main" id="{DF53322F-05E6-41EF-9E7C-6B54C7C06FEE}"/>
              </a:ext>
            </a:extLst>
          </p:cNvPr>
          <p:cNvSpPr/>
          <p:nvPr/>
        </p:nvSpPr>
        <p:spPr>
          <a:xfrm>
            <a:off x="1105179" y="4461325"/>
            <a:ext cx="2020645" cy="63064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dirty="0">
                <a:solidFill>
                  <a:schemeClr val="tx1">
                    <a:lumMod val="50000"/>
                    <a:lumOff val="50000"/>
                  </a:schemeClr>
                </a:solidFill>
                <a:latin typeface="Lato Light" panose="020F0502020204030203"/>
              </a:rPr>
              <a:t>Action Plan </a:t>
            </a:r>
          </a:p>
        </p:txBody>
      </p:sp>
      <p:sp>
        <p:nvSpPr>
          <p:cNvPr id="31" name="Subtitle 2">
            <a:extLst>
              <a:ext uri="{FF2B5EF4-FFF2-40B4-BE49-F238E27FC236}">
                <a16:creationId xmlns:a16="http://schemas.microsoft.com/office/drawing/2014/main" id="{CC5B94F6-8059-4B26-A815-A41621E739CC}"/>
              </a:ext>
            </a:extLst>
          </p:cNvPr>
          <p:cNvSpPr txBox="1">
            <a:spLocks/>
          </p:cNvSpPr>
          <p:nvPr/>
        </p:nvSpPr>
        <p:spPr>
          <a:xfrm>
            <a:off x="3336789" y="4651314"/>
            <a:ext cx="7755914" cy="25481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GB" sz="900" b="0" i="0" dirty="0">
                <a:solidFill>
                  <a:srgbClr val="666666"/>
                </a:solidFill>
                <a:effectLst/>
                <a:latin typeface="Lato Light" panose="020F0502020204030203"/>
              </a:rPr>
              <a:t>Relevant rules and regulations</a:t>
            </a:r>
            <a:endParaRPr lang="en-US" sz="1100" dirty="0">
              <a:solidFill>
                <a:srgbClr val="FFFFFF">
                  <a:lumMod val="50000"/>
                </a:srgbClr>
              </a:solidFill>
              <a:latin typeface="Lato Light" panose="020F0502020204030203"/>
              <a:ea typeface="Lato Light" panose="020F0502020204030203" pitchFamily="34" charset="0"/>
              <a:cs typeface="Lato Light" panose="020F0502020204030203" pitchFamily="34" charset="0"/>
            </a:endParaRPr>
          </a:p>
        </p:txBody>
      </p:sp>
      <p:sp>
        <p:nvSpPr>
          <p:cNvPr id="33" name="Rounded Rectangle 56">
            <a:extLst>
              <a:ext uri="{FF2B5EF4-FFF2-40B4-BE49-F238E27FC236}">
                <a16:creationId xmlns:a16="http://schemas.microsoft.com/office/drawing/2014/main" id="{216B3655-7568-49C0-8535-60E7E4FFE48D}"/>
              </a:ext>
            </a:extLst>
          </p:cNvPr>
          <p:cNvSpPr/>
          <p:nvPr/>
        </p:nvSpPr>
        <p:spPr>
          <a:xfrm>
            <a:off x="3274958" y="5179187"/>
            <a:ext cx="8122048" cy="63064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a:endParaRPr>
          </a:p>
        </p:txBody>
      </p:sp>
      <p:sp>
        <p:nvSpPr>
          <p:cNvPr id="35" name="Rounded Rectangle 57">
            <a:extLst>
              <a:ext uri="{FF2B5EF4-FFF2-40B4-BE49-F238E27FC236}">
                <a16:creationId xmlns:a16="http://schemas.microsoft.com/office/drawing/2014/main" id="{9E76F4AF-B18E-442B-B775-DD1F62AA3A3B}"/>
              </a:ext>
            </a:extLst>
          </p:cNvPr>
          <p:cNvSpPr/>
          <p:nvPr/>
        </p:nvSpPr>
        <p:spPr>
          <a:xfrm>
            <a:off x="1105179" y="5179187"/>
            <a:ext cx="2020645" cy="63064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dirty="0">
                <a:solidFill>
                  <a:schemeClr val="tx1">
                    <a:lumMod val="50000"/>
                    <a:lumOff val="50000"/>
                  </a:schemeClr>
                </a:solidFill>
                <a:latin typeface="Lato Light" panose="020F0502020204030203"/>
              </a:rPr>
              <a:t>Share</a:t>
            </a:r>
          </a:p>
        </p:txBody>
      </p:sp>
      <p:sp>
        <p:nvSpPr>
          <p:cNvPr id="37" name="Subtitle 2">
            <a:extLst>
              <a:ext uri="{FF2B5EF4-FFF2-40B4-BE49-F238E27FC236}">
                <a16:creationId xmlns:a16="http://schemas.microsoft.com/office/drawing/2014/main" id="{20A5B3A4-8F93-4889-8CB1-F6DB6FF9509C}"/>
              </a:ext>
            </a:extLst>
          </p:cNvPr>
          <p:cNvSpPr txBox="1">
            <a:spLocks/>
          </p:cNvSpPr>
          <p:nvPr/>
        </p:nvSpPr>
        <p:spPr>
          <a:xfrm>
            <a:off x="3336789" y="5396010"/>
            <a:ext cx="7755914" cy="20114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fontAlgn="base">
              <a:buFont typeface="Arial" panose="020B0604020202020204" pitchFamily="34" charset="0"/>
              <a:buChar char="•"/>
            </a:pPr>
            <a:r>
              <a:rPr lang="en-GB" sz="900" b="0" i="0" dirty="0">
                <a:solidFill>
                  <a:srgbClr val="4F5763"/>
                </a:solidFill>
                <a:effectLst/>
                <a:latin typeface="Lato Light" panose="020F0502020204030203"/>
              </a:rPr>
              <a:t>Define criteria for the axis in the Stakeholder Map template. These definitions may be quite different from one stakeholder analysis to another</a:t>
            </a:r>
            <a:endParaRPr lang="en-US" sz="1100" dirty="0">
              <a:solidFill>
                <a:srgbClr val="FFFFFF">
                  <a:lumMod val="50000"/>
                </a:srgbClr>
              </a:solidFill>
              <a:latin typeface="Lato Light" panose="020F0502020204030203"/>
              <a:ea typeface="Lato Light" panose="020F0502020204030203" pitchFamily="34" charset="0"/>
              <a:cs typeface="Lato Light" panose="020F0502020204030203" pitchFamily="34" charset="0"/>
            </a:endParaRPr>
          </a:p>
        </p:txBody>
      </p:sp>
      <p:sp>
        <p:nvSpPr>
          <p:cNvPr id="22" name="TextBox 21">
            <a:extLst>
              <a:ext uri="{FF2B5EF4-FFF2-40B4-BE49-F238E27FC236}">
                <a16:creationId xmlns:a16="http://schemas.microsoft.com/office/drawing/2014/main" id="{A39158E4-4B17-4A5A-91FB-5A97C818A67D}"/>
              </a:ext>
            </a:extLst>
          </p:cNvPr>
          <p:cNvSpPr txBox="1"/>
          <p:nvPr/>
        </p:nvSpPr>
        <p:spPr>
          <a:xfrm>
            <a:off x="0" y="0"/>
            <a:ext cx="7876352" cy="584775"/>
          </a:xfrm>
          <a:prstGeom prst="rect">
            <a:avLst/>
          </a:prstGeom>
          <a:noFill/>
          <a:ln>
            <a:noFill/>
          </a:ln>
        </p:spPr>
        <p:txBody>
          <a:bodyPr wrap="square" rtlCol="0">
            <a:spAutoFit/>
          </a:bodyPr>
          <a:lstStyle/>
          <a:p>
            <a:pPr defTabSz="435356"/>
            <a:r>
              <a:rPr lang="en-US" sz="3200" b="1" dirty="0">
                <a:solidFill>
                  <a:srgbClr val="002060"/>
                </a:solidFill>
                <a:latin typeface="Poppins" panose="00000500000000000000" pitchFamily="2" charset="0"/>
                <a:cs typeface="Poppins" panose="00000500000000000000" pitchFamily="2" charset="0"/>
              </a:rPr>
              <a:t>Stakeholder Analysis</a:t>
            </a:r>
            <a:endParaRPr lang="en-US" sz="4800" b="1" dirty="0">
              <a:solidFill>
                <a:srgbClr val="002060"/>
              </a:solidFill>
              <a:latin typeface="Poppins" panose="00000500000000000000" pitchFamily="2" charset="0"/>
              <a:cs typeface="Poppins" panose="00000500000000000000" pitchFamily="2" charset="0"/>
            </a:endParaRPr>
          </a:p>
        </p:txBody>
      </p:sp>
      <p:pic>
        <p:nvPicPr>
          <p:cNvPr id="26" name="Picture 25" descr="Logo&#10;&#10;Description automatically generated">
            <a:extLst>
              <a:ext uri="{FF2B5EF4-FFF2-40B4-BE49-F238E27FC236}">
                <a16:creationId xmlns:a16="http://schemas.microsoft.com/office/drawing/2014/main" id="{7FB2A384-EEBB-4175-9C15-FBEDC35E2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212163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1B0DCFAA-B73C-427A-BB2E-ECA269DED2A8}"/>
              </a:ext>
            </a:extLst>
          </p:cNvPr>
          <p:cNvGrpSpPr/>
          <p:nvPr/>
        </p:nvGrpSpPr>
        <p:grpSpPr>
          <a:xfrm>
            <a:off x="1184716" y="1984564"/>
            <a:ext cx="3443849" cy="694729"/>
            <a:chOff x="4113734" y="1462930"/>
            <a:chExt cx="7109040" cy="1122088"/>
          </a:xfrm>
        </p:grpSpPr>
        <p:sp>
          <p:nvSpPr>
            <p:cNvPr id="31" name="Rectangle 30">
              <a:extLst>
                <a:ext uri="{FF2B5EF4-FFF2-40B4-BE49-F238E27FC236}">
                  <a16:creationId xmlns:a16="http://schemas.microsoft.com/office/drawing/2014/main" id="{93EFD9D3-2139-42C1-BE64-BB9D887B6750}"/>
                </a:ext>
              </a:extLst>
            </p:cNvPr>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Box 31">
              <a:extLst>
                <a:ext uri="{FF2B5EF4-FFF2-40B4-BE49-F238E27FC236}">
                  <a16:creationId xmlns:a16="http://schemas.microsoft.com/office/drawing/2014/main" id="{B1625BDD-F13A-4B70-BF27-02F886A1FC3A}"/>
                </a:ext>
              </a:extLst>
            </p:cNvPr>
            <p:cNvSpPr txBox="1"/>
            <p:nvPr/>
          </p:nvSpPr>
          <p:spPr>
            <a:xfrm>
              <a:off x="5486400" y="1854417"/>
              <a:ext cx="5736374" cy="372827"/>
            </a:xfrm>
            <a:prstGeom prst="rect">
              <a:avLst/>
            </a:prstGeom>
            <a:noFill/>
          </p:spPr>
          <p:txBody>
            <a:bodyPr wrap="square" rtlCol="0" anchor="ctr">
              <a:spAutoFit/>
            </a:bodyPr>
            <a:lstStyle/>
            <a:p>
              <a:r>
                <a:rPr lang="en-GB" sz="900" b="0" i="0" dirty="0">
                  <a:solidFill>
                    <a:srgbClr val="4F5763"/>
                  </a:solidFill>
                  <a:effectLst/>
                  <a:latin typeface="+mj-lt"/>
                </a:rPr>
                <a:t>Give context and identify the scope of the stakeholder analysis</a:t>
              </a:r>
              <a:endParaRPr lang="en-US" sz="900" dirty="0">
                <a:latin typeface="+mj-lt"/>
              </a:endParaRPr>
            </a:p>
          </p:txBody>
        </p:sp>
        <p:sp>
          <p:nvSpPr>
            <p:cNvPr id="33" name="Oval 32">
              <a:extLst>
                <a:ext uri="{FF2B5EF4-FFF2-40B4-BE49-F238E27FC236}">
                  <a16:creationId xmlns:a16="http://schemas.microsoft.com/office/drawing/2014/main" id="{826F6C08-CD2B-48AF-B11E-8CD9E2543D02}"/>
                </a:ext>
              </a:extLst>
            </p:cNvPr>
            <p:cNvSpPr>
              <a:spLocks noChangeAspect="1"/>
            </p:cNvSpPr>
            <p:nvPr/>
          </p:nvSpPr>
          <p:spPr>
            <a:xfrm>
              <a:off x="4113734" y="1462930"/>
              <a:ext cx="1372666" cy="1122088"/>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72000" tIns="91440" rIns="72000" bIns="91440" numCol="1" anchor="ctr" anchorCtr="1" compatLnSpc="1">
              <a:prstTxWarp prst="textNoShape">
                <a:avLst/>
              </a:prstTxWarp>
            </a:bodyPr>
            <a:lstStyle/>
            <a:p>
              <a:r>
                <a:rPr lang="en-US" sz="900" kern="0" dirty="0">
                  <a:solidFill>
                    <a:schemeClr val="bg1"/>
                  </a:solidFill>
                  <a:latin typeface="Arial" pitchFamily="34" charset="0"/>
                  <a:cs typeface="Arial" pitchFamily="34" charset="0"/>
                </a:rPr>
                <a:t>Scope</a:t>
              </a:r>
            </a:p>
          </p:txBody>
        </p:sp>
      </p:grpSp>
      <p:grpSp>
        <p:nvGrpSpPr>
          <p:cNvPr id="42" name="Group 41">
            <a:extLst>
              <a:ext uri="{FF2B5EF4-FFF2-40B4-BE49-F238E27FC236}">
                <a16:creationId xmlns:a16="http://schemas.microsoft.com/office/drawing/2014/main" id="{EAAEA613-1DEE-4410-965B-EDF0ED8EB6F1}"/>
              </a:ext>
            </a:extLst>
          </p:cNvPr>
          <p:cNvGrpSpPr/>
          <p:nvPr/>
        </p:nvGrpSpPr>
        <p:grpSpPr>
          <a:xfrm>
            <a:off x="3610466" y="3505853"/>
            <a:ext cx="4493899" cy="694729"/>
            <a:chOff x="4045083" y="1462931"/>
            <a:chExt cx="7111759" cy="1122088"/>
          </a:xfrm>
        </p:grpSpPr>
        <p:sp>
          <p:nvSpPr>
            <p:cNvPr id="43" name="Rectangle 42">
              <a:extLst>
                <a:ext uri="{FF2B5EF4-FFF2-40B4-BE49-F238E27FC236}">
                  <a16:creationId xmlns:a16="http://schemas.microsoft.com/office/drawing/2014/main" id="{955E5CFE-6B41-4F2D-9025-FB04CF122747}"/>
                </a:ext>
              </a:extLst>
            </p:cNvPr>
            <p:cNvSpPr/>
            <p:nvPr/>
          </p:nvSpPr>
          <p:spPr>
            <a:xfrm>
              <a:off x="4690885" y="1471729"/>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TextBox 43">
              <a:extLst>
                <a:ext uri="{FF2B5EF4-FFF2-40B4-BE49-F238E27FC236}">
                  <a16:creationId xmlns:a16="http://schemas.microsoft.com/office/drawing/2014/main" id="{F89D0384-0530-4220-947A-DC5B6844F3DF}"/>
                </a:ext>
              </a:extLst>
            </p:cNvPr>
            <p:cNvSpPr txBox="1"/>
            <p:nvPr/>
          </p:nvSpPr>
          <p:spPr>
            <a:xfrm>
              <a:off x="5486402" y="1717463"/>
              <a:ext cx="3580384" cy="596525"/>
            </a:xfrm>
            <a:prstGeom prst="rect">
              <a:avLst/>
            </a:prstGeom>
            <a:noFill/>
          </p:spPr>
          <p:txBody>
            <a:bodyPr wrap="square" rtlCol="0" anchor="ctr">
              <a:spAutoFit/>
            </a:bodyPr>
            <a:lstStyle/>
            <a:p>
              <a:r>
                <a:rPr lang="en-GB" sz="900" b="0" i="0" dirty="0">
                  <a:solidFill>
                    <a:srgbClr val="4F5763"/>
                  </a:solidFill>
                  <a:effectLst/>
                  <a:latin typeface="Open Sans" panose="020B0606030504020204" pitchFamily="34" charset="0"/>
                </a:rPr>
                <a:t>Gather a comprehensive list of stakeholders.</a:t>
              </a:r>
              <a:endParaRPr lang="en-US" sz="900" dirty="0">
                <a:latin typeface="+mj-lt"/>
              </a:endParaRPr>
            </a:p>
          </p:txBody>
        </p:sp>
        <p:sp>
          <p:nvSpPr>
            <p:cNvPr id="45" name="Oval 44">
              <a:extLst>
                <a:ext uri="{FF2B5EF4-FFF2-40B4-BE49-F238E27FC236}">
                  <a16:creationId xmlns:a16="http://schemas.microsoft.com/office/drawing/2014/main" id="{B2AC5D36-6FEA-4458-81AD-82F51AE01465}"/>
                </a:ext>
              </a:extLst>
            </p:cNvPr>
            <p:cNvSpPr>
              <a:spLocks noChangeAspect="1"/>
            </p:cNvSpPr>
            <p:nvPr/>
          </p:nvSpPr>
          <p:spPr>
            <a:xfrm>
              <a:off x="4045083" y="1462931"/>
              <a:ext cx="1190740" cy="1122088"/>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72000" tIns="91440" rIns="72000" bIns="91440" numCol="1" anchor="ctr" anchorCtr="1" compatLnSpc="1">
              <a:prstTxWarp prst="textNoShape">
                <a:avLst/>
              </a:prstTxWarp>
            </a:bodyPr>
            <a:lstStyle/>
            <a:p>
              <a:r>
                <a:rPr lang="en-US" sz="900" kern="0" dirty="0">
                  <a:solidFill>
                    <a:schemeClr val="bg1"/>
                  </a:solidFill>
                  <a:latin typeface="Arial" pitchFamily="34" charset="0"/>
                  <a:cs typeface="Arial" pitchFamily="34" charset="0"/>
                </a:rPr>
                <a:t>Brain</a:t>
              </a:r>
            </a:p>
            <a:p>
              <a:r>
                <a:rPr lang="en-US" sz="900" kern="0" dirty="0">
                  <a:solidFill>
                    <a:schemeClr val="bg1"/>
                  </a:solidFill>
                  <a:latin typeface="Arial" pitchFamily="34" charset="0"/>
                  <a:cs typeface="Arial" pitchFamily="34" charset="0"/>
                </a:rPr>
                <a:t>storm</a:t>
              </a:r>
            </a:p>
          </p:txBody>
        </p:sp>
      </p:grpSp>
      <p:grpSp>
        <p:nvGrpSpPr>
          <p:cNvPr id="46" name="Group 45">
            <a:extLst>
              <a:ext uri="{FF2B5EF4-FFF2-40B4-BE49-F238E27FC236}">
                <a16:creationId xmlns:a16="http://schemas.microsoft.com/office/drawing/2014/main" id="{E2FFF6B8-2663-4D85-BE92-D39060689838}"/>
              </a:ext>
            </a:extLst>
          </p:cNvPr>
          <p:cNvGrpSpPr/>
          <p:nvPr/>
        </p:nvGrpSpPr>
        <p:grpSpPr>
          <a:xfrm>
            <a:off x="2234053" y="2755233"/>
            <a:ext cx="3926059" cy="694729"/>
            <a:chOff x="2659524" y="1462930"/>
            <a:chExt cx="8563250" cy="1122088"/>
          </a:xfrm>
        </p:grpSpPr>
        <p:sp>
          <p:nvSpPr>
            <p:cNvPr id="47" name="Rectangle 46">
              <a:extLst>
                <a:ext uri="{FF2B5EF4-FFF2-40B4-BE49-F238E27FC236}">
                  <a16:creationId xmlns:a16="http://schemas.microsoft.com/office/drawing/2014/main" id="{C9FD8317-104E-4954-85B9-6E1EB4B2CCF6}"/>
                </a:ext>
              </a:extLst>
            </p:cNvPr>
            <p:cNvSpPr/>
            <p:nvPr/>
          </p:nvSpPr>
          <p:spPr>
            <a:xfrm>
              <a:off x="3333851" y="1471729"/>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TextBox 47">
              <a:extLst>
                <a:ext uri="{FF2B5EF4-FFF2-40B4-BE49-F238E27FC236}">
                  <a16:creationId xmlns:a16="http://schemas.microsoft.com/office/drawing/2014/main" id="{99AD1B73-9750-4764-B5C0-A8F6BFEBFDCB}"/>
                </a:ext>
              </a:extLst>
            </p:cNvPr>
            <p:cNvSpPr txBox="1"/>
            <p:nvPr/>
          </p:nvSpPr>
          <p:spPr>
            <a:xfrm>
              <a:off x="5486400" y="1854415"/>
              <a:ext cx="5736374" cy="372827"/>
            </a:xfrm>
            <a:prstGeom prst="rect">
              <a:avLst/>
            </a:prstGeom>
            <a:noFill/>
          </p:spPr>
          <p:txBody>
            <a:bodyPr wrap="square" rtlCol="0" anchor="ctr">
              <a:spAutoFit/>
            </a:bodyPr>
            <a:lstStyle/>
            <a:p>
              <a:r>
                <a:rPr lang="en-GB" sz="900" b="0" i="0" dirty="0">
                  <a:solidFill>
                    <a:srgbClr val="4F5763"/>
                  </a:solidFill>
                  <a:effectLst/>
                  <a:latin typeface="+mj-lt"/>
                </a:rPr>
                <a:t>Position stakeholders according to their </a:t>
              </a:r>
              <a:r>
                <a:rPr lang="en-GB" sz="900" b="0" i="1" dirty="0">
                  <a:solidFill>
                    <a:srgbClr val="4F5763"/>
                  </a:solidFill>
                  <a:effectLst/>
                  <a:latin typeface="+mj-lt"/>
                </a:rPr>
                <a:t>influence</a:t>
              </a:r>
              <a:r>
                <a:rPr lang="en-GB" sz="900" b="0" i="0" dirty="0">
                  <a:solidFill>
                    <a:srgbClr val="4F5763"/>
                  </a:solidFill>
                  <a:effectLst/>
                  <a:latin typeface="+mj-lt"/>
                </a:rPr>
                <a:t> and </a:t>
              </a:r>
              <a:r>
                <a:rPr lang="en-GB" sz="900" b="0" i="1" dirty="0">
                  <a:solidFill>
                    <a:srgbClr val="4F5763"/>
                  </a:solidFill>
                  <a:effectLst/>
                  <a:latin typeface="+mj-lt"/>
                </a:rPr>
                <a:t>interest</a:t>
              </a:r>
              <a:r>
                <a:rPr lang="en-GB" sz="900" b="0" i="0" dirty="0">
                  <a:solidFill>
                    <a:srgbClr val="4F5763"/>
                  </a:solidFill>
                  <a:effectLst/>
                  <a:latin typeface="+mj-lt"/>
                </a:rPr>
                <a:t>.</a:t>
              </a:r>
              <a:endParaRPr lang="en-US" sz="900" dirty="0">
                <a:latin typeface="+mj-lt"/>
              </a:endParaRPr>
            </a:p>
          </p:txBody>
        </p:sp>
        <p:sp>
          <p:nvSpPr>
            <p:cNvPr id="49" name="Oval 48">
              <a:extLst>
                <a:ext uri="{FF2B5EF4-FFF2-40B4-BE49-F238E27FC236}">
                  <a16:creationId xmlns:a16="http://schemas.microsoft.com/office/drawing/2014/main" id="{D910066E-31BB-4D39-B353-37BC97978456}"/>
                </a:ext>
              </a:extLst>
            </p:cNvPr>
            <p:cNvSpPr>
              <a:spLocks noChangeAspect="1"/>
            </p:cNvSpPr>
            <p:nvPr/>
          </p:nvSpPr>
          <p:spPr>
            <a:xfrm>
              <a:off x="2659524" y="1462930"/>
              <a:ext cx="1706212" cy="1122088"/>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72000" tIns="91440" rIns="72000" bIns="91440" numCol="1" anchor="ctr" anchorCtr="1" compatLnSpc="1">
              <a:prstTxWarp prst="textNoShape">
                <a:avLst/>
              </a:prstTxWarp>
            </a:bodyPr>
            <a:lstStyle/>
            <a:p>
              <a:r>
                <a:rPr lang="en-US" sz="900" kern="0" dirty="0">
                  <a:solidFill>
                    <a:schemeClr val="bg1"/>
                  </a:solidFill>
                  <a:latin typeface="Arial" pitchFamily="34" charset="0"/>
                  <a:cs typeface="Arial" pitchFamily="34" charset="0"/>
                </a:rPr>
                <a:t>Position</a:t>
              </a:r>
            </a:p>
          </p:txBody>
        </p:sp>
      </p:grpSp>
      <p:grpSp>
        <p:nvGrpSpPr>
          <p:cNvPr id="50" name="Group 49">
            <a:extLst>
              <a:ext uri="{FF2B5EF4-FFF2-40B4-BE49-F238E27FC236}">
                <a16:creationId xmlns:a16="http://schemas.microsoft.com/office/drawing/2014/main" id="{D9EE635C-F817-4E72-ADBA-95D6B863EA70}"/>
              </a:ext>
            </a:extLst>
          </p:cNvPr>
          <p:cNvGrpSpPr/>
          <p:nvPr/>
        </p:nvGrpSpPr>
        <p:grpSpPr>
          <a:xfrm>
            <a:off x="5038332" y="4254164"/>
            <a:ext cx="3273425" cy="694729"/>
            <a:chOff x="4113732" y="1462930"/>
            <a:chExt cx="7109042" cy="1122088"/>
          </a:xfrm>
        </p:grpSpPr>
        <p:sp>
          <p:nvSpPr>
            <p:cNvPr id="51" name="Rectangle 50">
              <a:extLst>
                <a:ext uri="{FF2B5EF4-FFF2-40B4-BE49-F238E27FC236}">
                  <a16:creationId xmlns:a16="http://schemas.microsoft.com/office/drawing/2014/main" id="{EED85E4D-6C6A-493A-8E7A-E43B17D03811}"/>
                </a:ext>
              </a:extLst>
            </p:cNvPr>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59C4736-C6BF-4B02-AB34-F46901F59C80}"/>
                </a:ext>
              </a:extLst>
            </p:cNvPr>
            <p:cNvSpPr txBox="1"/>
            <p:nvPr/>
          </p:nvSpPr>
          <p:spPr>
            <a:xfrm>
              <a:off x="5486400" y="1717713"/>
              <a:ext cx="5736374" cy="646236"/>
            </a:xfrm>
            <a:prstGeom prst="rect">
              <a:avLst/>
            </a:prstGeom>
            <a:noFill/>
          </p:spPr>
          <p:txBody>
            <a:bodyPr wrap="square" rtlCol="0" anchor="ctr">
              <a:spAutoFit/>
            </a:bodyPr>
            <a:lstStyle/>
            <a:p>
              <a:r>
                <a:rPr lang="en-GB" sz="1000" b="0" i="0" dirty="0">
                  <a:solidFill>
                    <a:srgbClr val="4F5763"/>
                  </a:solidFill>
                  <a:effectLst/>
                  <a:latin typeface="+mj-lt"/>
                </a:rPr>
                <a:t>Rate each stakeholder based on their level of support – from </a:t>
              </a:r>
              <a:r>
                <a:rPr lang="en-GB" sz="1000" b="0" i="1" dirty="0">
                  <a:solidFill>
                    <a:srgbClr val="4F5763"/>
                  </a:solidFill>
                  <a:effectLst/>
                  <a:latin typeface="+mj-lt"/>
                </a:rPr>
                <a:t>adversary</a:t>
              </a:r>
              <a:r>
                <a:rPr lang="en-GB" sz="1000" b="0" i="0" dirty="0">
                  <a:solidFill>
                    <a:srgbClr val="4F5763"/>
                  </a:solidFill>
                  <a:effectLst/>
                  <a:latin typeface="+mj-lt"/>
                </a:rPr>
                <a:t> to </a:t>
              </a:r>
              <a:r>
                <a:rPr lang="en-GB" sz="1000" b="0" i="1" dirty="0">
                  <a:solidFill>
                    <a:srgbClr val="4F5763"/>
                  </a:solidFill>
                  <a:effectLst/>
                  <a:latin typeface="+mj-lt"/>
                </a:rPr>
                <a:t>advocate</a:t>
              </a:r>
              <a:endParaRPr lang="en-US" sz="1000" dirty="0">
                <a:latin typeface="+mj-lt"/>
              </a:endParaRPr>
            </a:p>
          </p:txBody>
        </p:sp>
        <p:sp>
          <p:nvSpPr>
            <p:cNvPr id="53" name="Oval 52">
              <a:extLst>
                <a:ext uri="{FF2B5EF4-FFF2-40B4-BE49-F238E27FC236}">
                  <a16:creationId xmlns:a16="http://schemas.microsoft.com/office/drawing/2014/main" id="{0D70C198-277A-4A0F-A3A6-D0BC785B5586}"/>
                </a:ext>
              </a:extLst>
            </p:cNvPr>
            <p:cNvSpPr>
              <a:spLocks noChangeAspect="1"/>
            </p:cNvSpPr>
            <p:nvPr/>
          </p:nvSpPr>
          <p:spPr>
            <a:xfrm>
              <a:off x="4113732" y="1462930"/>
              <a:ext cx="1502276" cy="1122088"/>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72000" tIns="91440" rIns="72000" bIns="91440" numCol="1" anchor="ctr" anchorCtr="1" compatLnSpc="1">
              <a:prstTxWarp prst="textNoShape">
                <a:avLst/>
              </a:prstTxWarp>
            </a:bodyPr>
            <a:lstStyle/>
            <a:p>
              <a:r>
                <a:rPr lang="en-US" sz="1000" kern="0" dirty="0">
                  <a:solidFill>
                    <a:schemeClr val="bg1"/>
                  </a:solidFill>
                  <a:latin typeface="Arial" pitchFamily="34" charset="0"/>
                  <a:cs typeface="Arial" pitchFamily="34" charset="0"/>
                </a:rPr>
                <a:t>Rate</a:t>
              </a:r>
            </a:p>
          </p:txBody>
        </p:sp>
      </p:grpSp>
      <p:sp>
        <p:nvSpPr>
          <p:cNvPr id="63" name="TextBox 62">
            <a:extLst>
              <a:ext uri="{FF2B5EF4-FFF2-40B4-BE49-F238E27FC236}">
                <a16:creationId xmlns:a16="http://schemas.microsoft.com/office/drawing/2014/main" id="{BCA359EB-C1BA-44A9-8E9B-7DD489ECC79D}"/>
              </a:ext>
            </a:extLst>
          </p:cNvPr>
          <p:cNvSpPr txBox="1"/>
          <p:nvPr/>
        </p:nvSpPr>
        <p:spPr>
          <a:xfrm>
            <a:off x="230096" y="871518"/>
            <a:ext cx="11731808" cy="861774"/>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sz="1600" b="1">
                <a:solidFill>
                  <a:srgbClr val="002776"/>
                </a:solidFill>
                <a:latin typeface="+mj-lt"/>
              </a:defRPr>
            </a:lvl1pPr>
          </a:lstStyle>
          <a:p>
            <a:pPr algn="l"/>
            <a:r>
              <a:rPr lang="en-GB" sz="1000" b="0" i="0" dirty="0">
                <a:solidFill>
                  <a:srgbClr val="0070C0"/>
                </a:solidFill>
                <a:effectLst/>
                <a:latin typeface="Open Sans" panose="020B0606030504020204" pitchFamily="34" charset="0"/>
              </a:rPr>
              <a:t>How to create a stakeholder map</a:t>
            </a:r>
          </a:p>
          <a:p>
            <a:pPr algn="l"/>
            <a:endParaRPr lang="en-GB" sz="1000" b="0" i="0" dirty="0">
              <a:solidFill>
                <a:srgbClr val="0070C0"/>
              </a:solidFill>
              <a:effectLst/>
              <a:latin typeface="Open Sans" panose="020B0606030504020204" pitchFamily="34" charset="0"/>
            </a:endParaRPr>
          </a:p>
          <a:p>
            <a:pPr algn="l" fontAlgn="base"/>
            <a:r>
              <a:rPr lang="en-GB" sz="1000" b="0" i="0" dirty="0">
                <a:solidFill>
                  <a:srgbClr val="0070C0"/>
                </a:solidFill>
                <a:effectLst/>
                <a:latin typeface="Open Sans" panose="020B0606030504020204" pitchFamily="34" charset="0"/>
              </a:rPr>
              <a:t>Assemble a cross-functional group of people with a range of perspectives on the business, product, service, or project to create the stakeholder map. The quality of the outcomes is dependent on the insight of the participants, and a diverse group helps to identify key stakeholders from across the entire spectrum of the business.</a:t>
            </a:r>
          </a:p>
          <a:p>
            <a:pPr algn="l" fontAlgn="base"/>
            <a:endParaRPr lang="en-GB" sz="1000" b="0" i="0" dirty="0">
              <a:solidFill>
                <a:srgbClr val="0070C0"/>
              </a:solidFill>
              <a:effectLst/>
              <a:latin typeface="Open Sans" panose="020B0606030504020204" pitchFamily="34" charset="0"/>
            </a:endParaRPr>
          </a:p>
        </p:txBody>
      </p:sp>
      <p:grpSp>
        <p:nvGrpSpPr>
          <p:cNvPr id="34" name="Group 33">
            <a:extLst>
              <a:ext uri="{FF2B5EF4-FFF2-40B4-BE49-F238E27FC236}">
                <a16:creationId xmlns:a16="http://schemas.microsoft.com/office/drawing/2014/main" id="{65318510-2FF6-437A-BBB2-868EA55E30AF}"/>
              </a:ext>
            </a:extLst>
          </p:cNvPr>
          <p:cNvGrpSpPr/>
          <p:nvPr/>
        </p:nvGrpSpPr>
        <p:grpSpPr>
          <a:xfrm>
            <a:off x="7620020" y="5757319"/>
            <a:ext cx="4341884" cy="694729"/>
            <a:chOff x="4113734" y="1462930"/>
            <a:chExt cx="7043108" cy="1122088"/>
          </a:xfrm>
        </p:grpSpPr>
        <p:sp>
          <p:nvSpPr>
            <p:cNvPr id="35" name="Rectangle 34">
              <a:extLst>
                <a:ext uri="{FF2B5EF4-FFF2-40B4-BE49-F238E27FC236}">
                  <a16:creationId xmlns:a16="http://schemas.microsoft.com/office/drawing/2014/main" id="{1D981DE1-A44C-4E20-BEA7-F528E3E4E61E}"/>
                </a:ext>
              </a:extLst>
            </p:cNvPr>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0CA8BCF-E6AB-4BCB-9C4D-955A75378838}"/>
                </a:ext>
              </a:extLst>
            </p:cNvPr>
            <p:cNvSpPr txBox="1"/>
            <p:nvPr/>
          </p:nvSpPr>
          <p:spPr>
            <a:xfrm>
              <a:off x="5486400" y="1742568"/>
              <a:ext cx="4696498" cy="596525"/>
            </a:xfrm>
            <a:prstGeom prst="rect">
              <a:avLst/>
            </a:prstGeom>
            <a:noFill/>
          </p:spPr>
          <p:txBody>
            <a:bodyPr wrap="square" rtlCol="0" anchor="ctr">
              <a:spAutoFit/>
            </a:bodyPr>
            <a:lstStyle/>
            <a:p>
              <a:r>
                <a:rPr lang="en-GB" sz="900" b="0" i="0" dirty="0">
                  <a:solidFill>
                    <a:srgbClr val="4F5763"/>
                  </a:solidFill>
                  <a:effectLst/>
                  <a:latin typeface="+mj-lt"/>
                </a:rPr>
                <a:t>Report on the outcomes and monitor as part of your communications strategy</a:t>
              </a:r>
              <a:endParaRPr lang="en-US" sz="900" dirty="0">
                <a:latin typeface="+mj-lt"/>
              </a:endParaRPr>
            </a:p>
          </p:txBody>
        </p:sp>
        <p:sp>
          <p:nvSpPr>
            <p:cNvPr id="37" name="Oval 36">
              <a:extLst>
                <a:ext uri="{FF2B5EF4-FFF2-40B4-BE49-F238E27FC236}">
                  <a16:creationId xmlns:a16="http://schemas.microsoft.com/office/drawing/2014/main" id="{480A9CA9-2541-4304-B48E-B85428AC85E5}"/>
                </a:ext>
              </a:extLst>
            </p:cNvPr>
            <p:cNvSpPr>
              <a:spLocks noChangeAspect="1"/>
            </p:cNvSpPr>
            <p:nvPr/>
          </p:nvSpPr>
          <p:spPr>
            <a:xfrm>
              <a:off x="4113734" y="1462930"/>
              <a:ext cx="1122088" cy="1122088"/>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72000" tIns="91440" rIns="72000" bIns="91440" numCol="1" anchor="ctr" anchorCtr="1" compatLnSpc="1">
              <a:prstTxWarp prst="textNoShape">
                <a:avLst/>
              </a:prstTxWarp>
            </a:bodyPr>
            <a:lstStyle/>
            <a:p>
              <a:r>
                <a:rPr lang="en-US" sz="900" kern="0" dirty="0">
                  <a:solidFill>
                    <a:schemeClr val="bg1"/>
                  </a:solidFill>
                  <a:latin typeface="Arial" pitchFamily="34" charset="0"/>
                  <a:cs typeface="Arial" pitchFamily="34" charset="0"/>
                </a:rPr>
                <a:t>Report</a:t>
              </a:r>
            </a:p>
          </p:txBody>
        </p:sp>
      </p:grpSp>
      <p:grpSp>
        <p:nvGrpSpPr>
          <p:cNvPr id="38" name="Group 37">
            <a:extLst>
              <a:ext uri="{FF2B5EF4-FFF2-40B4-BE49-F238E27FC236}">
                <a16:creationId xmlns:a16="http://schemas.microsoft.com/office/drawing/2014/main" id="{3255B73C-1051-4926-8541-6DFD3D9A92C3}"/>
              </a:ext>
            </a:extLst>
          </p:cNvPr>
          <p:cNvGrpSpPr/>
          <p:nvPr/>
        </p:nvGrpSpPr>
        <p:grpSpPr>
          <a:xfrm>
            <a:off x="6295289" y="4996315"/>
            <a:ext cx="4341884" cy="694729"/>
            <a:chOff x="4113734" y="1462930"/>
            <a:chExt cx="7043108" cy="1122088"/>
          </a:xfrm>
        </p:grpSpPr>
        <p:sp>
          <p:nvSpPr>
            <p:cNvPr id="39" name="Rectangle 38">
              <a:extLst>
                <a:ext uri="{FF2B5EF4-FFF2-40B4-BE49-F238E27FC236}">
                  <a16:creationId xmlns:a16="http://schemas.microsoft.com/office/drawing/2014/main" id="{7A1D0F01-A2A9-48C1-AA8D-48D4AD77C902}"/>
                </a:ext>
              </a:extLst>
            </p:cNvPr>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7022BCD-FCD8-4BCC-BACD-9AB0A7F15840}"/>
                </a:ext>
              </a:extLst>
            </p:cNvPr>
            <p:cNvSpPr txBox="1"/>
            <p:nvPr/>
          </p:nvSpPr>
          <p:spPr>
            <a:xfrm>
              <a:off x="5486400" y="1745766"/>
              <a:ext cx="4446777" cy="596525"/>
            </a:xfrm>
            <a:prstGeom prst="rect">
              <a:avLst/>
            </a:prstGeom>
            <a:noFill/>
          </p:spPr>
          <p:txBody>
            <a:bodyPr wrap="square" rtlCol="0" anchor="ctr">
              <a:spAutoFit/>
            </a:bodyPr>
            <a:lstStyle/>
            <a:p>
              <a:pPr fontAlgn="base"/>
              <a:r>
                <a:rPr lang="en-GB" sz="900" b="0" i="0" dirty="0">
                  <a:solidFill>
                    <a:srgbClr val="4F5763"/>
                  </a:solidFill>
                  <a:effectLst/>
                  <a:latin typeface="Open Sans" panose="020B0606030504020204" pitchFamily="34" charset="0"/>
                </a:rPr>
                <a:t>Identify actions, assign responsibilities and timeframes</a:t>
              </a:r>
            </a:p>
          </p:txBody>
        </p:sp>
        <p:sp>
          <p:nvSpPr>
            <p:cNvPr id="41" name="Oval 40">
              <a:extLst>
                <a:ext uri="{FF2B5EF4-FFF2-40B4-BE49-F238E27FC236}">
                  <a16:creationId xmlns:a16="http://schemas.microsoft.com/office/drawing/2014/main" id="{4DA5A382-239D-489C-8B87-D8731B52D71B}"/>
                </a:ext>
              </a:extLst>
            </p:cNvPr>
            <p:cNvSpPr>
              <a:spLocks noChangeAspect="1"/>
            </p:cNvSpPr>
            <p:nvPr/>
          </p:nvSpPr>
          <p:spPr>
            <a:xfrm>
              <a:off x="4113734" y="1462930"/>
              <a:ext cx="1122088" cy="1122088"/>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72000" tIns="91440" rIns="72000" bIns="91440" numCol="1" anchor="ctr" anchorCtr="1" compatLnSpc="1">
              <a:prstTxWarp prst="textNoShape">
                <a:avLst/>
              </a:prstTxWarp>
            </a:bodyPr>
            <a:lstStyle/>
            <a:p>
              <a:pPr algn="ctr"/>
              <a:r>
                <a:rPr lang="en-US" sz="900" kern="0" dirty="0">
                  <a:solidFill>
                    <a:schemeClr val="bg1"/>
                  </a:solidFill>
                  <a:latin typeface="Arial" pitchFamily="34" charset="0"/>
                  <a:cs typeface="Arial" pitchFamily="34" charset="0"/>
                </a:rPr>
                <a:t>Action Plan</a:t>
              </a:r>
            </a:p>
          </p:txBody>
        </p:sp>
      </p:grpSp>
      <p:sp>
        <p:nvSpPr>
          <p:cNvPr id="2" name="TextBox 1">
            <a:extLst>
              <a:ext uri="{FF2B5EF4-FFF2-40B4-BE49-F238E27FC236}">
                <a16:creationId xmlns:a16="http://schemas.microsoft.com/office/drawing/2014/main" id="{6AC8A83E-1F8A-4047-83CF-0B74CC53D8CA}"/>
              </a:ext>
            </a:extLst>
          </p:cNvPr>
          <p:cNvSpPr txBox="1"/>
          <p:nvPr/>
        </p:nvSpPr>
        <p:spPr>
          <a:xfrm>
            <a:off x="536084" y="4601528"/>
            <a:ext cx="4218115" cy="1061829"/>
          </a:xfrm>
          <a:prstGeom prst="rect">
            <a:avLst/>
          </a:prstGeom>
          <a:noFill/>
        </p:spPr>
        <p:txBody>
          <a:bodyPr wrap="square" rtlCol="0">
            <a:spAutoFit/>
          </a:bodyPr>
          <a:lstStyle/>
          <a:p>
            <a:pPr algn="l" fontAlgn="base"/>
            <a:r>
              <a:rPr lang="en-GB" sz="1050" b="0" i="0" dirty="0">
                <a:solidFill>
                  <a:srgbClr val="0070C0"/>
                </a:solidFill>
                <a:effectLst/>
                <a:latin typeface="+mj-lt"/>
              </a:rPr>
              <a:t>There are six general steps for a stakeholder mapping workshop.</a:t>
            </a:r>
          </a:p>
          <a:p>
            <a:pPr algn="l" fontAlgn="base"/>
            <a:endParaRPr lang="en-GB" sz="1050" dirty="0">
              <a:solidFill>
                <a:srgbClr val="0070C0"/>
              </a:solidFill>
              <a:latin typeface="+mj-lt"/>
            </a:endParaRPr>
          </a:p>
          <a:p>
            <a:pPr algn="l" fontAlgn="base"/>
            <a:r>
              <a:rPr lang="en-GB" sz="1050" b="0" i="0" dirty="0">
                <a:solidFill>
                  <a:srgbClr val="0070C0"/>
                </a:solidFill>
                <a:effectLst/>
                <a:latin typeface="+mj-lt"/>
              </a:rPr>
              <a:t> The time required will vary on the organization, the size of the group, and the focus of the session. However, there is no reason why the map can’t be completed within an hour. A comprehensive communications plan in response to the map will require further effort.</a:t>
            </a:r>
          </a:p>
        </p:txBody>
      </p:sp>
      <p:sp>
        <p:nvSpPr>
          <p:cNvPr id="29" name="TextBox 28">
            <a:extLst>
              <a:ext uri="{FF2B5EF4-FFF2-40B4-BE49-F238E27FC236}">
                <a16:creationId xmlns:a16="http://schemas.microsoft.com/office/drawing/2014/main" id="{411B30AF-7B41-489B-B137-6421B1178FD9}"/>
              </a:ext>
            </a:extLst>
          </p:cNvPr>
          <p:cNvSpPr txBox="1"/>
          <p:nvPr/>
        </p:nvSpPr>
        <p:spPr>
          <a:xfrm>
            <a:off x="0" y="0"/>
            <a:ext cx="7876352" cy="584775"/>
          </a:xfrm>
          <a:prstGeom prst="rect">
            <a:avLst/>
          </a:prstGeom>
          <a:noFill/>
          <a:ln>
            <a:noFill/>
          </a:ln>
        </p:spPr>
        <p:txBody>
          <a:bodyPr wrap="square" rtlCol="0">
            <a:spAutoFit/>
          </a:bodyPr>
          <a:lstStyle/>
          <a:p>
            <a:pPr defTabSz="435356"/>
            <a:r>
              <a:rPr lang="en-US" sz="3200" b="1" dirty="0">
                <a:solidFill>
                  <a:srgbClr val="002060"/>
                </a:solidFill>
                <a:latin typeface="Poppins" panose="00000500000000000000" pitchFamily="2" charset="0"/>
                <a:cs typeface="Poppins" panose="00000500000000000000" pitchFamily="2" charset="0"/>
              </a:rPr>
              <a:t>Stakeholder Analysis</a:t>
            </a:r>
            <a:endParaRPr lang="en-US" sz="4800" b="1" dirty="0">
              <a:solidFill>
                <a:srgbClr val="002060"/>
              </a:solidFill>
              <a:latin typeface="Poppins" panose="00000500000000000000" pitchFamily="2" charset="0"/>
              <a:cs typeface="Poppins" panose="00000500000000000000" pitchFamily="2" charset="0"/>
            </a:endParaRPr>
          </a:p>
        </p:txBody>
      </p:sp>
      <p:pic>
        <p:nvPicPr>
          <p:cNvPr id="55" name="Picture 54" descr="Logo&#10;&#10;Description automatically generated">
            <a:extLst>
              <a:ext uri="{FF2B5EF4-FFF2-40B4-BE49-F238E27FC236}">
                <a16:creationId xmlns:a16="http://schemas.microsoft.com/office/drawing/2014/main" id="{4B0DDA3B-E61D-44D9-B1AA-23C51E905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2561435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F09087-6FD2-48D9-8077-E395157A89DF}"/>
              </a:ext>
            </a:extLst>
          </p:cNvPr>
          <p:cNvSpPr txBox="1"/>
          <p:nvPr/>
        </p:nvSpPr>
        <p:spPr>
          <a:xfrm>
            <a:off x="1515535" y="2260929"/>
            <a:ext cx="9587060" cy="2031325"/>
          </a:xfrm>
          <a:prstGeom prst="rect">
            <a:avLst/>
          </a:prstGeom>
          <a:noFill/>
        </p:spPr>
        <p:txBody>
          <a:bodyPr wrap="square">
            <a:spAutoFit/>
          </a:bodyPr>
          <a:lstStyle/>
          <a:p>
            <a:pPr algn="l" fontAlgn="base"/>
            <a:endParaRPr lang="en-GB" sz="1400" dirty="0">
              <a:solidFill>
                <a:schemeClr val="tx1">
                  <a:lumMod val="50000"/>
                  <a:lumOff val="50000"/>
                </a:schemeClr>
              </a:solidFill>
              <a:latin typeface="ProximaNova-n4"/>
            </a:endParaRPr>
          </a:p>
          <a:p>
            <a:pPr marL="400050" indent="-400050" algn="l" fontAlgn="base">
              <a:buFont typeface="+mj-lt"/>
              <a:buAutoNum type="romanUcPeriod"/>
            </a:pPr>
            <a:r>
              <a:rPr lang="en-GB" sz="1400" b="0" i="0" dirty="0">
                <a:solidFill>
                  <a:schemeClr val="tx1">
                    <a:lumMod val="50000"/>
                    <a:lumOff val="50000"/>
                  </a:schemeClr>
                </a:solidFill>
                <a:effectLst/>
                <a:latin typeface="ProximaNova-n4"/>
              </a:rPr>
              <a:t>First, identify who your stakeholders are. </a:t>
            </a:r>
          </a:p>
          <a:p>
            <a:pPr marL="400050" indent="-400050" algn="l" fontAlgn="base">
              <a:buFont typeface="+mj-lt"/>
              <a:buAutoNum type="romanUcPeriod"/>
            </a:pPr>
            <a:r>
              <a:rPr lang="en-GB" sz="1400" b="0" i="0" dirty="0">
                <a:solidFill>
                  <a:schemeClr val="tx1">
                    <a:lumMod val="50000"/>
                    <a:lumOff val="50000"/>
                  </a:schemeClr>
                </a:solidFill>
                <a:effectLst/>
                <a:latin typeface="ProximaNova-n4"/>
              </a:rPr>
              <a:t>Work out their power, influence and interest, so that you know who you should focus on. </a:t>
            </a:r>
          </a:p>
          <a:p>
            <a:pPr marL="400050" indent="-400050" algn="l" fontAlgn="base">
              <a:buFont typeface="+mj-lt"/>
              <a:buAutoNum type="romanUcPeriod"/>
            </a:pPr>
            <a:r>
              <a:rPr lang="en-GB" sz="1400" b="0" i="0" dirty="0">
                <a:solidFill>
                  <a:schemeClr val="tx1">
                    <a:lumMod val="50000"/>
                    <a:lumOff val="50000"/>
                  </a:schemeClr>
                </a:solidFill>
                <a:effectLst/>
                <a:latin typeface="ProximaNova-n4"/>
              </a:rPr>
              <a:t>Develop a good understanding of the most important stakeholders, so that you know how they are likely to respond, and how you can win their support.</a:t>
            </a:r>
          </a:p>
          <a:p>
            <a:pPr algn="l" fontAlgn="base"/>
            <a:endParaRPr lang="en-GB" sz="1400" b="0" i="0" dirty="0">
              <a:solidFill>
                <a:schemeClr val="tx1">
                  <a:lumMod val="50000"/>
                  <a:lumOff val="50000"/>
                </a:schemeClr>
              </a:solidFill>
              <a:effectLst/>
              <a:latin typeface="ProximaNova-n4"/>
            </a:endParaRPr>
          </a:p>
          <a:p>
            <a:pPr algn="l" fontAlgn="base"/>
            <a:r>
              <a:rPr lang="en-GB" sz="1400" b="0" i="0" dirty="0">
                <a:solidFill>
                  <a:schemeClr val="tx1">
                    <a:lumMod val="50000"/>
                    <a:lumOff val="50000"/>
                  </a:schemeClr>
                </a:solidFill>
                <a:effectLst/>
                <a:latin typeface="ProximaNova-n4"/>
              </a:rPr>
              <a:t>When you’ve completed your analysis, you can move on to use stakeholder management to work out how you’ll communicate with each stakeholder.</a:t>
            </a:r>
          </a:p>
          <a:p>
            <a:pPr algn="l" fontAlgn="base"/>
            <a:endParaRPr lang="en-GB" sz="1400" b="0" i="0" dirty="0">
              <a:solidFill>
                <a:schemeClr val="tx1">
                  <a:lumMod val="50000"/>
                  <a:lumOff val="50000"/>
                </a:schemeClr>
              </a:solidFill>
              <a:effectLst/>
              <a:latin typeface="ProximaNova-n4"/>
            </a:endParaRPr>
          </a:p>
        </p:txBody>
      </p:sp>
      <p:sp>
        <p:nvSpPr>
          <p:cNvPr id="8" name="TextBox 7">
            <a:extLst>
              <a:ext uri="{FF2B5EF4-FFF2-40B4-BE49-F238E27FC236}">
                <a16:creationId xmlns:a16="http://schemas.microsoft.com/office/drawing/2014/main" id="{E9125A99-4DB9-4755-AB11-D3466779BECC}"/>
              </a:ext>
            </a:extLst>
          </p:cNvPr>
          <p:cNvSpPr txBox="1"/>
          <p:nvPr/>
        </p:nvSpPr>
        <p:spPr>
          <a:xfrm>
            <a:off x="0" y="0"/>
            <a:ext cx="7876352" cy="584775"/>
          </a:xfrm>
          <a:prstGeom prst="rect">
            <a:avLst/>
          </a:prstGeom>
          <a:noFill/>
          <a:ln>
            <a:noFill/>
          </a:ln>
        </p:spPr>
        <p:txBody>
          <a:bodyPr wrap="square" rtlCol="0">
            <a:spAutoFit/>
          </a:bodyPr>
          <a:lstStyle/>
          <a:p>
            <a:pPr defTabSz="435356"/>
            <a:r>
              <a:rPr lang="en-US" sz="3200" b="1" dirty="0">
                <a:solidFill>
                  <a:srgbClr val="002060"/>
                </a:solidFill>
                <a:latin typeface="Poppins" panose="00000500000000000000" pitchFamily="2" charset="0"/>
                <a:cs typeface="Poppins" panose="00000500000000000000" pitchFamily="2" charset="0"/>
              </a:rPr>
              <a:t>Stakeholder Analysis</a:t>
            </a:r>
            <a:endParaRPr lang="en-US" sz="4800" b="1" dirty="0">
              <a:solidFill>
                <a:srgbClr val="002060"/>
              </a:solidFill>
              <a:latin typeface="Poppins" panose="00000500000000000000" pitchFamily="2" charset="0"/>
              <a:cs typeface="Poppins" panose="00000500000000000000" pitchFamily="2" charset="0"/>
            </a:endParaRPr>
          </a:p>
        </p:txBody>
      </p:sp>
      <p:pic>
        <p:nvPicPr>
          <p:cNvPr id="9" name="Picture 8" descr="Logo&#10;&#10;Description automatically generated">
            <a:extLst>
              <a:ext uri="{FF2B5EF4-FFF2-40B4-BE49-F238E27FC236}">
                <a16:creationId xmlns:a16="http://schemas.microsoft.com/office/drawing/2014/main" id="{6ED784C5-886C-4421-BBF8-DB7CCDE32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grpSp>
        <p:nvGrpSpPr>
          <p:cNvPr id="26" name="Group 25">
            <a:extLst>
              <a:ext uri="{FF2B5EF4-FFF2-40B4-BE49-F238E27FC236}">
                <a16:creationId xmlns:a16="http://schemas.microsoft.com/office/drawing/2014/main" id="{B4F87797-90FA-4598-AA0D-4B217495A6F0}"/>
              </a:ext>
            </a:extLst>
          </p:cNvPr>
          <p:cNvGrpSpPr/>
          <p:nvPr/>
        </p:nvGrpSpPr>
        <p:grpSpPr>
          <a:xfrm>
            <a:off x="7334857" y="4148882"/>
            <a:ext cx="3670314" cy="678692"/>
            <a:chOff x="803640" y="3362835"/>
            <a:chExt cx="2059657" cy="678692"/>
          </a:xfrm>
        </p:grpSpPr>
        <p:sp>
          <p:nvSpPr>
            <p:cNvPr id="27" name="TextBox 26">
              <a:extLst>
                <a:ext uri="{FF2B5EF4-FFF2-40B4-BE49-F238E27FC236}">
                  <a16:creationId xmlns:a16="http://schemas.microsoft.com/office/drawing/2014/main" id="{CC684BC5-7B29-4998-82FA-170B53EEB397}"/>
                </a:ext>
              </a:extLst>
            </p:cNvPr>
            <p:cNvSpPr txBox="1"/>
            <p:nvPr/>
          </p:nvSpPr>
          <p:spPr>
            <a:xfrm>
              <a:off x="803640" y="3579862"/>
              <a:ext cx="2059657" cy="461665"/>
            </a:xfrm>
            <a:prstGeom prst="rect">
              <a:avLst/>
            </a:prstGeom>
            <a:noFill/>
          </p:spPr>
          <p:txBody>
            <a:bodyPr wrap="square" rtlCol="0">
              <a:spAutoFit/>
            </a:bodyPr>
            <a:lstStyle/>
            <a:p>
              <a:pPr algn="r"/>
              <a:r>
                <a:rPr lang="en-US" altLang="ko-KR" sz="1200" dirty="0">
                  <a:solidFill>
                    <a:schemeClr val="bg1"/>
                  </a:solidFill>
                  <a:ea typeface="+mj-ea"/>
                  <a:cs typeface="Arial" pitchFamily="34" charset="0"/>
                </a:rPr>
                <a:t>You can simply impress your audience and add a unique zing and appeal to your Presentations.      </a:t>
              </a:r>
              <a:endParaRPr lang="ko-KR" altLang="en-US" sz="1200" dirty="0">
                <a:solidFill>
                  <a:schemeClr val="bg1"/>
                </a:solidFill>
                <a:ea typeface="+mj-ea"/>
                <a:cs typeface="Arial" pitchFamily="34" charset="0"/>
              </a:endParaRPr>
            </a:p>
          </p:txBody>
        </p:sp>
        <p:sp>
          <p:nvSpPr>
            <p:cNvPr id="28" name="TextBox 27">
              <a:extLst>
                <a:ext uri="{FF2B5EF4-FFF2-40B4-BE49-F238E27FC236}">
                  <a16:creationId xmlns:a16="http://schemas.microsoft.com/office/drawing/2014/main" id="{61FBB13D-F1AA-488C-A7D5-8A41BF4D0461}"/>
                </a:ext>
              </a:extLst>
            </p:cNvPr>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bg1"/>
                  </a:solidFill>
                  <a:ea typeface="+mj-ea"/>
                  <a:cs typeface="Arial" pitchFamily="34" charset="0"/>
                </a:rPr>
                <a:t>Your Text  Here</a:t>
              </a:r>
              <a:endParaRPr lang="ko-KR" altLang="en-US" sz="1200" b="1" dirty="0">
                <a:solidFill>
                  <a:schemeClr val="bg1"/>
                </a:solidFill>
                <a:ea typeface="+mj-ea"/>
                <a:cs typeface="Arial" pitchFamily="34" charset="0"/>
              </a:endParaRPr>
            </a:p>
          </p:txBody>
        </p:sp>
      </p:grpSp>
      <p:sp>
        <p:nvSpPr>
          <p:cNvPr id="32" name="Rounded Rectangle 1">
            <a:extLst>
              <a:ext uri="{FF2B5EF4-FFF2-40B4-BE49-F238E27FC236}">
                <a16:creationId xmlns:a16="http://schemas.microsoft.com/office/drawing/2014/main" id="{F2779EB0-DE42-4890-9051-0748DC890AA6}"/>
              </a:ext>
            </a:extLst>
          </p:cNvPr>
          <p:cNvSpPr>
            <a:spLocks noChangeAspect="1"/>
          </p:cNvSpPr>
          <p:nvPr/>
        </p:nvSpPr>
        <p:spPr>
          <a:xfrm>
            <a:off x="6496798" y="4217373"/>
            <a:ext cx="597192" cy="540000"/>
          </a:xfrm>
          <a:custGeom>
            <a:avLst/>
            <a:gdLst>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737586 w 3986472"/>
              <a:gd name="connsiteY6" fmla="*/ 2520272 h 3604689"/>
              <a:gd name="connsiteX7" fmla="*/ 3749916 w 3986472"/>
              <a:gd name="connsiteY7" fmla="*/ 2520646 h 3604689"/>
              <a:gd name="connsiteX8" fmla="*/ 3739535 w 3986472"/>
              <a:gd name="connsiteY8" fmla="*/ 2531027 h 3604689"/>
              <a:gd name="connsiteX9" fmla="*/ 3741790 w 3986472"/>
              <a:gd name="connsiteY9" fmla="*/ 2543468 h 3604689"/>
              <a:gd name="connsiteX10" fmla="*/ 2667555 w 3986472"/>
              <a:gd name="connsiteY10" fmla="*/ 3603007 h 3604689"/>
              <a:gd name="connsiteX11" fmla="*/ 1617559 w 3986472"/>
              <a:gd name="connsiteY11" fmla="*/ 3571118 h 3604689"/>
              <a:gd name="connsiteX12" fmla="*/ 2628063 w 3986472"/>
              <a:gd name="connsiteY12" fmla="*/ 2560614 h 3604689"/>
              <a:gd name="connsiteX13" fmla="*/ 1908216 w 3986472"/>
              <a:gd name="connsiteY13" fmla="*/ 2538753 h 3604689"/>
              <a:gd name="connsiteX14" fmla="*/ 2569809 w 3986472"/>
              <a:gd name="connsiteY14" fmla="*/ 1877159 h 3604689"/>
              <a:gd name="connsiteX15" fmla="*/ 1999634 w 3986472"/>
              <a:gd name="connsiteY15" fmla="*/ 1877159 h 3604689"/>
              <a:gd name="connsiteX16" fmla="*/ 185337 w 3986472"/>
              <a:gd name="connsiteY16" fmla="*/ 3604689 h 3604689"/>
              <a:gd name="connsiteX17" fmla="*/ 185337 w 3986472"/>
              <a:gd name="connsiteY17" fmla="*/ 2751226 h 3604689"/>
              <a:gd name="connsiteX18" fmla="*/ 185337 w 3986472"/>
              <a:gd name="connsiteY18" fmla="*/ 2535971 h 3604689"/>
              <a:gd name="connsiteX19" fmla="*/ 185337 w 3986472"/>
              <a:gd name="connsiteY19" fmla="*/ 302954 h 3604689"/>
              <a:gd name="connsiteX20" fmla="*/ 116958 w 3986472"/>
              <a:gd name="connsiteY20" fmla="*/ 302954 h 3604689"/>
              <a:gd name="connsiteX21" fmla="*/ 0 w 3986472"/>
              <a:gd name="connsiteY21" fmla="*/ 185996 h 3604689"/>
              <a:gd name="connsiteX22" fmla="*/ 0 w 3986472"/>
              <a:gd name="connsiteY22" fmla="*/ 131880 h 3604689"/>
              <a:gd name="connsiteX23" fmla="*/ 116958 w 3986472"/>
              <a:gd name="connsiteY23" fmla="*/ 14922 h 3604689"/>
              <a:gd name="connsiteX24" fmla="*/ 1076491 w 3986472"/>
              <a:gd name="connsiteY24" fmla="*/ 14922 h 3604689"/>
              <a:gd name="connsiteX25" fmla="*/ 1193449 w 3986472"/>
              <a:gd name="connsiteY25" fmla="*/ 131880 h 3604689"/>
              <a:gd name="connsiteX26" fmla="*/ 1193449 w 3986472"/>
              <a:gd name="connsiteY26" fmla="*/ 185996 h 3604689"/>
              <a:gd name="connsiteX27" fmla="*/ 1076491 w 3986472"/>
              <a:gd name="connsiteY27" fmla="*/ 302954 h 3604689"/>
              <a:gd name="connsiteX28" fmla="*/ 1028167 w 3986472"/>
              <a:gd name="connsiteY28" fmla="*/ 302954 h 3604689"/>
              <a:gd name="connsiteX29" fmla="*/ 1028167 w 3986472"/>
              <a:gd name="connsiteY29" fmla="*/ 1733448 h 3604689"/>
              <a:gd name="connsiteX30" fmla="*/ 2848679 w 3986472"/>
              <a:gd name="connsiteY30"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737586 w 3986472"/>
              <a:gd name="connsiteY6" fmla="*/ 2520272 h 3604689"/>
              <a:gd name="connsiteX7" fmla="*/ 3749916 w 3986472"/>
              <a:gd name="connsiteY7" fmla="*/ 2520646 h 3604689"/>
              <a:gd name="connsiteX8" fmla="*/ 3741790 w 3986472"/>
              <a:gd name="connsiteY8" fmla="*/ 2543468 h 3604689"/>
              <a:gd name="connsiteX9" fmla="*/ 2667555 w 3986472"/>
              <a:gd name="connsiteY9" fmla="*/ 3603007 h 3604689"/>
              <a:gd name="connsiteX10" fmla="*/ 1617559 w 3986472"/>
              <a:gd name="connsiteY10" fmla="*/ 3571118 h 3604689"/>
              <a:gd name="connsiteX11" fmla="*/ 2628063 w 3986472"/>
              <a:gd name="connsiteY11" fmla="*/ 2560614 h 3604689"/>
              <a:gd name="connsiteX12" fmla="*/ 1908216 w 3986472"/>
              <a:gd name="connsiteY12" fmla="*/ 2538753 h 3604689"/>
              <a:gd name="connsiteX13" fmla="*/ 2569809 w 3986472"/>
              <a:gd name="connsiteY13" fmla="*/ 1877159 h 3604689"/>
              <a:gd name="connsiteX14" fmla="*/ 1999634 w 3986472"/>
              <a:gd name="connsiteY14" fmla="*/ 1877159 h 3604689"/>
              <a:gd name="connsiteX15" fmla="*/ 185337 w 3986472"/>
              <a:gd name="connsiteY15" fmla="*/ 3604689 h 3604689"/>
              <a:gd name="connsiteX16" fmla="*/ 185337 w 3986472"/>
              <a:gd name="connsiteY16" fmla="*/ 2751226 h 3604689"/>
              <a:gd name="connsiteX17" fmla="*/ 185337 w 3986472"/>
              <a:gd name="connsiteY17" fmla="*/ 2535971 h 3604689"/>
              <a:gd name="connsiteX18" fmla="*/ 185337 w 3986472"/>
              <a:gd name="connsiteY18" fmla="*/ 302954 h 3604689"/>
              <a:gd name="connsiteX19" fmla="*/ 116958 w 3986472"/>
              <a:gd name="connsiteY19" fmla="*/ 302954 h 3604689"/>
              <a:gd name="connsiteX20" fmla="*/ 0 w 3986472"/>
              <a:gd name="connsiteY20" fmla="*/ 185996 h 3604689"/>
              <a:gd name="connsiteX21" fmla="*/ 0 w 3986472"/>
              <a:gd name="connsiteY21" fmla="*/ 131880 h 3604689"/>
              <a:gd name="connsiteX22" fmla="*/ 116958 w 3986472"/>
              <a:gd name="connsiteY22" fmla="*/ 14922 h 3604689"/>
              <a:gd name="connsiteX23" fmla="*/ 1076491 w 3986472"/>
              <a:gd name="connsiteY23" fmla="*/ 14922 h 3604689"/>
              <a:gd name="connsiteX24" fmla="*/ 1193449 w 3986472"/>
              <a:gd name="connsiteY24" fmla="*/ 131880 h 3604689"/>
              <a:gd name="connsiteX25" fmla="*/ 1193449 w 3986472"/>
              <a:gd name="connsiteY25" fmla="*/ 185996 h 3604689"/>
              <a:gd name="connsiteX26" fmla="*/ 1076491 w 3986472"/>
              <a:gd name="connsiteY26" fmla="*/ 302954 h 3604689"/>
              <a:gd name="connsiteX27" fmla="*/ 1028167 w 3986472"/>
              <a:gd name="connsiteY27" fmla="*/ 302954 h 3604689"/>
              <a:gd name="connsiteX28" fmla="*/ 1028167 w 3986472"/>
              <a:gd name="connsiteY28" fmla="*/ 1733448 h 3604689"/>
              <a:gd name="connsiteX29" fmla="*/ 2848679 w 3986472"/>
              <a:gd name="connsiteY29"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737586 w 3986472"/>
              <a:gd name="connsiteY6" fmla="*/ 2520272 h 3604689"/>
              <a:gd name="connsiteX7" fmla="*/ 3749916 w 3986472"/>
              <a:gd name="connsiteY7" fmla="*/ 2520646 h 3604689"/>
              <a:gd name="connsiteX8" fmla="*/ 2667555 w 3986472"/>
              <a:gd name="connsiteY8" fmla="*/ 3603007 h 3604689"/>
              <a:gd name="connsiteX9" fmla="*/ 1617559 w 3986472"/>
              <a:gd name="connsiteY9" fmla="*/ 3571118 h 3604689"/>
              <a:gd name="connsiteX10" fmla="*/ 2628063 w 3986472"/>
              <a:gd name="connsiteY10" fmla="*/ 2560614 h 3604689"/>
              <a:gd name="connsiteX11" fmla="*/ 1908216 w 3986472"/>
              <a:gd name="connsiteY11" fmla="*/ 2538753 h 3604689"/>
              <a:gd name="connsiteX12" fmla="*/ 2569809 w 3986472"/>
              <a:gd name="connsiteY12" fmla="*/ 1877159 h 3604689"/>
              <a:gd name="connsiteX13" fmla="*/ 1999634 w 3986472"/>
              <a:gd name="connsiteY13" fmla="*/ 1877159 h 3604689"/>
              <a:gd name="connsiteX14" fmla="*/ 185337 w 3986472"/>
              <a:gd name="connsiteY14" fmla="*/ 3604689 h 3604689"/>
              <a:gd name="connsiteX15" fmla="*/ 185337 w 3986472"/>
              <a:gd name="connsiteY15" fmla="*/ 2751226 h 3604689"/>
              <a:gd name="connsiteX16" fmla="*/ 185337 w 3986472"/>
              <a:gd name="connsiteY16" fmla="*/ 2535971 h 3604689"/>
              <a:gd name="connsiteX17" fmla="*/ 185337 w 3986472"/>
              <a:gd name="connsiteY17" fmla="*/ 302954 h 3604689"/>
              <a:gd name="connsiteX18" fmla="*/ 116958 w 3986472"/>
              <a:gd name="connsiteY18" fmla="*/ 302954 h 3604689"/>
              <a:gd name="connsiteX19" fmla="*/ 0 w 3986472"/>
              <a:gd name="connsiteY19" fmla="*/ 185996 h 3604689"/>
              <a:gd name="connsiteX20" fmla="*/ 0 w 3986472"/>
              <a:gd name="connsiteY20" fmla="*/ 131880 h 3604689"/>
              <a:gd name="connsiteX21" fmla="*/ 116958 w 3986472"/>
              <a:gd name="connsiteY21" fmla="*/ 14922 h 3604689"/>
              <a:gd name="connsiteX22" fmla="*/ 1076491 w 3986472"/>
              <a:gd name="connsiteY22" fmla="*/ 14922 h 3604689"/>
              <a:gd name="connsiteX23" fmla="*/ 1193449 w 3986472"/>
              <a:gd name="connsiteY23" fmla="*/ 131880 h 3604689"/>
              <a:gd name="connsiteX24" fmla="*/ 1193449 w 3986472"/>
              <a:gd name="connsiteY24" fmla="*/ 185996 h 3604689"/>
              <a:gd name="connsiteX25" fmla="*/ 1076491 w 3986472"/>
              <a:gd name="connsiteY25" fmla="*/ 302954 h 3604689"/>
              <a:gd name="connsiteX26" fmla="*/ 1028167 w 3986472"/>
              <a:gd name="connsiteY26" fmla="*/ 302954 h 3604689"/>
              <a:gd name="connsiteX27" fmla="*/ 1028167 w 3986472"/>
              <a:gd name="connsiteY27" fmla="*/ 1733448 h 3604689"/>
              <a:gd name="connsiteX28" fmla="*/ 2848679 w 3986472"/>
              <a:gd name="connsiteY28"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737586 w 3986472"/>
              <a:gd name="connsiteY6" fmla="*/ 2520272 h 3604689"/>
              <a:gd name="connsiteX7" fmla="*/ 2667555 w 3986472"/>
              <a:gd name="connsiteY7" fmla="*/ 3603007 h 3604689"/>
              <a:gd name="connsiteX8" fmla="*/ 1617559 w 3986472"/>
              <a:gd name="connsiteY8" fmla="*/ 3571118 h 3604689"/>
              <a:gd name="connsiteX9" fmla="*/ 2628063 w 3986472"/>
              <a:gd name="connsiteY9" fmla="*/ 2560614 h 3604689"/>
              <a:gd name="connsiteX10" fmla="*/ 1908216 w 3986472"/>
              <a:gd name="connsiteY10" fmla="*/ 2538753 h 3604689"/>
              <a:gd name="connsiteX11" fmla="*/ 2569809 w 3986472"/>
              <a:gd name="connsiteY11" fmla="*/ 1877159 h 3604689"/>
              <a:gd name="connsiteX12" fmla="*/ 1999634 w 3986472"/>
              <a:gd name="connsiteY12" fmla="*/ 1877159 h 3604689"/>
              <a:gd name="connsiteX13" fmla="*/ 185337 w 3986472"/>
              <a:gd name="connsiteY13" fmla="*/ 3604689 h 3604689"/>
              <a:gd name="connsiteX14" fmla="*/ 185337 w 3986472"/>
              <a:gd name="connsiteY14" fmla="*/ 2751226 h 3604689"/>
              <a:gd name="connsiteX15" fmla="*/ 185337 w 3986472"/>
              <a:gd name="connsiteY15" fmla="*/ 2535971 h 3604689"/>
              <a:gd name="connsiteX16" fmla="*/ 185337 w 3986472"/>
              <a:gd name="connsiteY16" fmla="*/ 302954 h 3604689"/>
              <a:gd name="connsiteX17" fmla="*/ 116958 w 3986472"/>
              <a:gd name="connsiteY17" fmla="*/ 302954 h 3604689"/>
              <a:gd name="connsiteX18" fmla="*/ 0 w 3986472"/>
              <a:gd name="connsiteY18" fmla="*/ 185996 h 3604689"/>
              <a:gd name="connsiteX19" fmla="*/ 0 w 3986472"/>
              <a:gd name="connsiteY19" fmla="*/ 131880 h 3604689"/>
              <a:gd name="connsiteX20" fmla="*/ 116958 w 3986472"/>
              <a:gd name="connsiteY20" fmla="*/ 14922 h 3604689"/>
              <a:gd name="connsiteX21" fmla="*/ 1076491 w 3986472"/>
              <a:gd name="connsiteY21" fmla="*/ 14922 h 3604689"/>
              <a:gd name="connsiteX22" fmla="*/ 1193449 w 3986472"/>
              <a:gd name="connsiteY22" fmla="*/ 131880 h 3604689"/>
              <a:gd name="connsiteX23" fmla="*/ 1193449 w 3986472"/>
              <a:gd name="connsiteY23" fmla="*/ 185996 h 3604689"/>
              <a:gd name="connsiteX24" fmla="*/ 1076491 w 3986472"/>
              <a:gd name="connsiteY24" fmla="*/ 302954 h 3604689"/>
              <a:gd name="connsiteX25" fmla="*/ 1028167 w 3986472"/>
              <a:gd name="connsiteY25" fmla="*/ 302954 h 3604689"/>
              <a:gd name="connsiteX26" fmla="*/ 1028167 w 3986472"/>
              <a:gd name="connsiteY26" fmla="*/ 1733448 h 3604689"/>
              <a:gd name="connsiteX27" fmla="*/ 2848679 w 3986472"/>
              <a:gd name="connsiteY27"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695056 w 3986472"/>
              <a:gd name="connsiteY6" fmla="*/ 2520272 h 3604689"/>
              <a:gd name="connsiteX7" fmla="*/ 2667555 w 3986472"/>
              <a:gd name="connsiteY7" fmla="*/ 3603007 h 3604689"/>
              <a:gd name="connsiteX8" fmla="*/ 1617559 w 3986472"/>
              <a:gd name="connsiteY8" fmla="*/ 3571118 h 3604689"/>
              <a:gd name="connsiteX9" fmla="*/ 2628063 w 3986472"/>
              <a:gd name="connsiteY9" fmla="*/ 2560614 h 3604689"/>
              <a:gd name="connsiteX10" fmla="*/ 1908216 w 3986472"/>
              <a:gd name="connsiteY10" fmla="*/ 2538753 h 3604689"/>
              <a:gd name="connsiteX11" fmla="*/ 2569809 w 3986472"/>
              <a:gd name="connsiteY11" fmla="*/ 1877159 h 3604689"/>
              <a:gd name="connsiteX12" fmla="*/ 1999634 w 3986472"/>
              <a:gd name="connsiteY12" fmla="*/ 1877159 h 3604689"/>
              <a:gd name="connsiteX13" fmla="*/ 185337 w 3986472"/>
              <a:gd name="connsiteY13" fmla="*/ 3604689 h 3604689"/>
              <a:gd name="connsiteX14" fmla="*/ 185337 w 3986472"/>
              <a:gd name="connsiteY14" fmla="*/ 2751226 h 3604689"/>
              <a:gd name="connsiteX15" fmla="*/ 185337 w 3986472"/>
              <a:gd name="connsiteY15" fmla="*/ 2535971 h 3604689"/>
              <a:gd name="connsiteX16" fmla="*/ 185337 w 3986472"/>
              <a:gd name="connsiteY16" fmla="*/ 302954 h 3604689"/>
              <a:gd name="connsiteX17" fmla="*/ 116958 w 3986472"/>
              <a:gd name="connsiteY17" fmla="*/ 302954 h 3604689"/>
              <a:gd name="connsiteX18" fmla="*/ 0 w 3986472"/>
              <a:gd name="connsiteY18" fmla="*/ 185996 h 3604689"/>
              <a:gd name="connsiteX19" fmla="*/ 0 w 3986472"/>
              <a:gd name="connsiteY19" fmla="*/ 131880 h 3604689"/>
              <a:gd name="connsiteX20" fmla="*/ 116958 w 3986472"/>
              <a:gd name="connsiteY20" fmla="*/ 14922 h 3604689"/>
              <a:gd name="connsiteX21" fmla="*/ 1076491 w 3986472"/>
              <a:gd name="connsiteY21" fmla="*/ 14922 h 3604689"/>
              <a:gd name="connsiteX22" fmla="*/ 1193449 w 3986472"/>
              <a:gd name="connsiteY22" fmla="*/ 131880 h 3604689"/>
              <a:gd name="connsiteX23" fmla="*/ 1193449 w 3986472"/>
              <a:gd name="connsiteY23" fmla="*/ 185996 h 3604689"/>
              <a:gd name="connsiteX24" fmla="*/ 1076491 w 3986472"/>
              <a:gd name="connsiteY24" fmla="*/ 302954 h 3604689"/>
              <a:gd name="connsiteX25" fmla="*/ 1028167 w 3986472"/>
              <a:gd name="connsiteY25" fmla="*/ 302954 h 3604689"/>
              <a:gd name="connsiteX26" fmla="*/ 1028167 w 3986472"/>
              <a:gd name="connsiteY26" fmla="*/ 1733448 h 3604689"/>
              <a:gd name="connsiteX27" fmla="*/ 2848679 w 3986472"/>
              <a:gd name="connsiteY27"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695056 w 3986472"/>
              <a:gd name="connsiteY6" fmla="*/ 2520272 h 3604689"/>
              <a:gd name="connsiteX7" fmla="*/ 2667555 w 3986472"/>
              <a:gd name="connsiteY7" fmla="*/ 3603007 h 3604689"/>
              <a:gd name="connsiteX8" fmla="*/ 1617559 w 3986472"/>
              <a:gd name="connsiteY8" fmla="*/ 3571118 h 3604689"/>
              <a:gd name="connsiteX9" fmla="*/ 2628063 w 3986472"/>
              <a:gd name="connsiteY9" fmla="*/ 2560614 h 3604689"/>
              <a:gd name="connsiteX10" fmla="*/ 1908216 w 3986472"/>
              <a:gd name="connsiteY10" fmla="*/ 2538753 h 3604689"/>
              <a:gd name="connsiteX11" fmla="*/ 2569809 w 3986472"/>
              <a:gd name="connsiteY11" fmla="*/ 1877159 h 3604689"/>
              <a:gd name="connsiteX12" fmla="*/ 1999634 w 3986472"/>
              <a:gd name="connsiteY12" fmla="*/ 1877159 h 3604689"/>
              <a:gd name="connsiteX13" fmla="*/ 185337 w 3986472"/>
              <a:gd name="connsiteY13" fmla="*/ 3604689 h 3604689"/>
              <a:gd name="connsiteX14" fmla="*/ 185337 w 3986472"/>
              <a:gd name="connsiteY14" fmla="*/ 2751226 h 3604689"/>
              <a:gd name="connsiteX15" fmla="*/ 185337 w 3986472"/>
              <a:gd name="connsiteY15" fmla="*/ 2535971 h 3604689"/>
              <a:gd name="connsiteX16" fmla="*/ 185337 w 3986472"/>
              <a:gd name="connsiteY16" fmla="*/ 302954 h 3604689"/>
              <a:gd name="connsiteX17" fmla="*/ 116958 w 3986472"/>
              <a:gd name="connsiteY17" fmla="*/ 302954 h 3604689"/>
              <a:gd name="connsiteX18" fmla="*/ 0 w 3986472"/>
              <a:gd name="connsiteY18" fmla="*/ 185996 h 3604689"/>
              <a:gd name="connsiteX19" fmla="*/ 0 w 3986472"/>
              <a:gd name="connsiteY19" fmla="*/ 131880 h 3604689"/>
              <a:gd name="connsiteX20" fmla="*/ 116958 w 3986472"/>
              <a:gd name="connsiteY20" fmla="*/ 14922 h 3604689"/>
              <a:gd name="connsiteX21" fmla="*/ 1076491 w 3986472"/>
              <a:gd name="connsiteY21" fmla="*/ 14922 h 3604689"/>
              <a:gd name="connsiteX22" fmla="*/ 1193449 w 3986472"/>
              <a:gd name="connsiteY22" fmla="*/ 131880 h 3604689"/>
              <a:gd name="connsiteX23" fmla="*/ 1193449 w 3986472"/>
              <a:gd name="connsiteY23" fmla="*/ 185996 h 3604689"/>
              <a:gd name="connsiteX24" fmla="*/ 1076491 w 3986472"/>
              <a:gd name="connsiteY24" fmla="*/ 302954 h 3604689"/>
              <a:gd name="connsiteX25" fmla="*/ 1028167 w 3986472"/>
              <a:gd name="connsiteY25" fmla="*/ 302954 h 3604689"/>
              <a:gd name="connsiteX26" fmla="*/ 1028167 w 3986472"/>
              <a:gd name="connsiteY26" fmla="*/ 1733448 h 3604689"/>
              <a:gd name="connsiteX27" fmla="*/ 2848679 w 3986472"/>
              <a:gd name="connsiteY27"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695056 w 3986472"/>
              <a:gd name="connsiteY6" fmla="*/ 2520272 h 3604689"/>
              <a:gd name="connsiteX7" fmla="*/ 2667555 w 3986472"/>
              <a:gd name="connsiteY7" fmla="*/ 3603007 h 3604689"/>
              <a:gd name="connsiteX8" fmla="*/ 1617559 w 3986472"/>
              <a:gd name="connsiteY8" fmla="*/ 3571118 h 3604689"/>
              <a:gd name="connsiteX9" fmla="*/ 2628063 w 3986472"/>
              <a:gd name="connsiteY9" fmla="*/ 2560614 h 3604689"/>
              <a:gd name="connsiteX10" fmla="*/ 1908216 w 3986472"/>
              <a:gd name="connsiteY10" fmla="*/ 2538753 h 3604689"/>
              <a:gd name="connsiteX11" fmla="*/ 2569809 w 3986472"/>
              <a:gd name="connsiteY11" fmla="*/ 1877159 h 3604689"/>
              <a:gd name="connsiteX12" fmla="*/ 1999634 w 3986472"/>
              <a:gd name="connsiteY12" fmla="*/ 1877159 h 3604689"/>
              <a:gd name="connsiteX13" fmla="*/ 185337 w 3986472"/>
              <a:gd name="connsiteY13" fmla="*/ 3604689 h 3604689"/>
              <a:gd name="connsiteX14" fmla="*/ 185337 w 3986472"/>
              <a:gd name="connsiteY14" fmla="*/ 2751226 h 3604689"/>
              <a:gd name="connsiteX15" fmla="*/ 185337 w 3986472"/>
              <a:gd name="connsiteY15" fmla="*/ 2535971 h 3604689"/>
              <a:gd name="connsiteX16" fmla="*/ 185337 w 3986472"/>
              <a:gd name="connsiteY16" fmla="*/ 302954 h 3604689"/>
              <a:gd name="connsiteX17" fmla="*/ 116958 w 3986472"/>
              <a:gd name="connsiteY17" fmla="*/ 302954 h 3604689"/>
              <a:gd name="connsiteX18" fmla="*/ 0 w 3986472"/>
              <a:gd name="connsiteY18" fmla="*/ 185996 h 3604689"/>
              <a:gd name="connsiteX19" fmla="*/ 0 w 3986472"/>
              <a:gd name="connsiteY19" fmla="*/ 131880 h 3604689"/>
              <a:gd name="connsiteX20" fmla="*/ 116958 w 3986472"/>
              <a:gd name="connsiteY20" fmla="*/ 14922 h 3604689"/>
              <a:gd name="connsiteX21" fmla="*/ 1076491 w 3986472"/>
              <a:gd name="connsiteY21" fmla="*/ 14922 h 3604689"/>
              <a:gd name="connsiteX22" fmla="*/ 1193449 w 3986472"/>
              <a:gd name="connsiteY22" fmla="*/ 131880 h 3604689"/>
              <a:gd name="connsiteX23" fmla="*/ 1193449 w 3986472"/>
              <a:gd name="connsiteY23" fmla="*/ 185996 h 3604689"/>
              <a:gd name="connsiteX24" fmla="*/ 1076491 w 3986472"/>
              <a:gd name="connsiteY24" fmla="*/ 302954 h 3604689"/>
              <a:gd name="connsiteX25" fmla="*/ 1028167 w 3986472"/>
              <a:gd name="connsiteY25" fmla="*/ 302954 h 3604689"/>
              <a:gd name="connsiteX26" fmla="*/ 1028167 w 3986472"/>
              <a:gd name="connsiteY26" fmla="*/ 1733448 h 3604689"/>
              <a:gd name="connsiteX27" fmla="*/ 2848679 w 3986472"/>
              <a:gd name="connsiteY27"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95056 w 3986472"/>
              <a:gd name="connsiteY5" fmla="*/ 2520272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2751226 h 3604689"/>
              <a:gd name="connsiteX14" fmla="*/ 185337 w 3986472"/>
              <a:gd name="connsiteY14" fmla="*/ 2535971 h 3604689"/>
              <a:gd name="connsiteX15" fmla="*/ 185337 w 3986472"/>
              <a:gd name="connsiteY15" fmla="*/ 302954 h 3604689"/>
              <a:gd name="connsiteX16" fmla="*/ 116958 w 3986472"/>
              <a:gd name="connsiteY16" fmla="*/ 302954 h 3604689"/>
              <a:gd name="connsiteX17" fmla="*/ 0 w 3986472"/>
              <a:gd name="connsiteY17" fmla="*/ 185996 h 3604689"/>
              <a:gd name="connsiteX18" fmla="*/ 0 w 3986472"/>
              <a:gd name="connsiteY18" fmla="*/ 131880 h 3604689"/>
              <a:gd name="connsiteX19" fmla="*/ 116958 w 3986472"/>
              <a:gd name="connsiteY19" fmla="*/ 14922 h 3604689"/>
              <a:gd name="connsiteX20" fmla="*/ 1076491 w 3986472"/>
              <a:gd name="connsiteY20" fmla="*/ 14922 h 3604689"/>
              <a:gd name="connsiteX21" fmla="*/ 1193449 w 3986472"/>
              <a:gd name="connsiteY21" fmla="*/ 131880 h 3604689"/>
              <a:gd name="connsiteX22" fmla="*/ 1193449 w 3986472"/>
              <a:gd name="connsiteY22" fmla="*/ 185996 h 3604689"/>
              <a:gd name="connsiteX23" fmla="*/ 1076491 w 3986472"/>
              <a:gd name="connsiteY23" fmla="*/ 302954 h 3604689"/>
              <a:gd name="connsiteX24" fmla="*/ 1028167 w 3986472"/>
              <a:gd name="connsiteY24" fmla="*/ 302954 h 3604689"/>
              <a:gd name="connsiteX25" fmla="*/ 1028167 w 3986472"/>
              <a:gd name="connsiteY25" fmla="*/ 1733448 h 3604689"/>
              <a:gd name="connsiteX26" fmla="*/ 2848679 w 3986472"/>
              <a:gd name="connsiteY26"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95056 w 3986472"/>
              <a:gd name="connsiteY5" fmla="*/ 2520272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2751226 h 3604689"/>
              <a:gd name="connsiteX14" fmla="*/ 185337 w 3986472"/>
              <a:gd name="connsiteY14" fmla="*/ 2535971 h 3604689"/>
              <a:gd name="connsiteX15" fmla="*/ 185337 w 3986472"/>
              <a:gd name="connsiteY15" fmla="*/ 302954 h 3604689"/>
              <a:gd name="connsiteX16" fmla="*/ 116958 w 3986472"/>
              <a:gd name="connsiteY16" fmla="*/ 302954 h 3604689"/>
              <a:gd name="connsiteX17" fmla="*/ 0 w 3986472"/>
              <a:gd name="connsiteY17" fmla="*/ 185996 h 3604689"/>
              <a:gd name="connsiteX18" fmla="*/ 0 w 3986472"/>
              <a:gd name="connsiteY18" fmla="*/ 131880 h 3604689"/>
              <a:gd name="connsiteX19" fmla="*/ 116958 w 3986472"/>
              <a:gd name="connsiteY19" fmla="*/ 14922 h 3604689"/>
              <a:gd name="connsiteX20" fmla="*/ 1076491 w 3986472"/>
              <a:gd name="connsiteY20" fmla="*/ 14922 h 3604689"/>
              <a:gd name="connsiteX21" fmla="*/ 1193449 w 3986472"/>
              <a:gd name="connsiteY21" fmla="*/ 131880 h 3604689"/>
              <a:gd name="connsiteX22" fmla="*/ 1193449 w 3986472"/>
              <a:gd name="connsiteY22" fmla="*/ 185996 h 3604689"/>
              <a:gd name="connsiteX23" fmla="*/ 1076491 w 3986472"/>
              <a:gd name="connsiteY23" fmla="*/ 302954 h 3604689"/>
              <a:gd name="connsiteX24" fmla="*/ 1028167 w 3986472"/>
              <a:gd name="connsiteY24" fmla="*/ 302954 h 3604689"/>
              <a:gd name="connsiteX25" fmla="*/ 1028167 w 3986472"/>
              <a:gd name="connsiteY25" fmla="*/ 1733448 h 3604689"/>
              <a:gd name="connsiteX26" fmla="*/ 2848679 w 3986472"/>
              <a:gd name="connsiteY26"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52526 w 3986472"/>
              <a:gd name="connsiteY5" fmla="*/ 2541537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2751226 h 3604689"/>
              <a:gd name="connsiteX14" fmla="*/ 185337 w 3986472"/>
              <a:gd name="connsiteY14" fmla="*/ 2535971 h 3604689"/>
              <a:gd name="connsiteX15" fmla="*/ 185337 w 3986472"/>
              <a:gd name="connsiteY15" fmla="*/ 302954 h 3604689"/>
              <a:gd name="connsiteX16" fmla="*/ 116958 w 3986472"/>
              <a:gd name="connsiteY16" fmla="*/ 302954 h 3604689"/>
              <a:gd name="connsiteX17" fmla="*/ 0 w 3986472"/>
              <a:gd name="connsiteY17" fmla="*/ 185996 h 3604689"/>
              <a:gd name="connsiteX18" fmla="*/ 0 w 3986472"/>
              <a:gd name="connsiteY18" fmla="*/ 131880 h 3604689"/>
              <a:gd name="connsiteX19" fmla="*/ 116958 w 3986472"/>
              <a:gd name="connsiteY19" fmla="*/ 14922 h 3604689"/>
              <a:gd name="connsiteX20" fmla="*/ 1076491 w 3986472"/>
              <a:gd name="connsiteY20" fmla="*/ 14922 h 3604689"/>
              <a:gd name="connsiteX21" fmla="*/ 1193449 w 3986472"/>
              <a:gd name="connsiteY21" fmla="*/ 131880 h 3604689"/>
              <a:gd name="connsiteX22" fmla="*/ 1193449 w 3986472"/>
              <a:gd name="connsiteY22" fmla="*/ 185996 h 3604689"/>
              <a:gd name="connsiteX23" fmla="*/ 1076491 w 3986472"/>
              <a:gd name="connsiteY23" fmla="*/ 302954 h 3604689"/>
              <a:gd name="connsiteX24" fmla="*/ 1028167 w 3986472"/>
              <a:gd name="connsiteY24" fmla="*/ 302954 h 3604689"/>
              <a:gd name="connsiteX25" fmla="*/ 1028167 w 3986472"/>
              <a:gd name="connsiteY25" fmla="*/ 1733448 h 3604689"/>
              <a:gd name="connsiteX26" fmla="*/ 2848679 w 3986472"/>
              <a:gd name="connsiteY26"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52526 w 3986472"/>
              <a:gd name="connsiteY5" fmla="*/ 2541537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2751226 h 3604689"/>
              <a:gd name="connsiteX14" fmla="*/ 185337 w 3986472"/>
              <a:gd name="connsiteY14" fmla="*/ 2535971 h 3604689"/>
              <a:gd name="connsiteX15" fmla="*/ 185337 w 3986472"/>
              <a:gd name="connsiteY15" fmla="*/ 302954 h 3604689"/>
              <a:gd name="connsiteX16" fmla="*/ 116958 w 3986472"/>
              <a:gd name="connsiteY16" fmla="*/ 302954 h 3604689"/>
              <a:gd name="connsiteX17" fmla="*/ 0 w 3986472"/>
              <a:gd name="connsiteY17" fmla="*/ 185996 h 3604689"/>
              <a:gd name="connsiteX18" fmla="*/ 0 w 3986472"/>
              <a:gd name="connsiteY18" fmla="*/ 131880 h 3604689"/>
              <a:gd name="connsiteX19" fmla="*/ 116958 w 3986472"/>
              <a:gd name="connsiteY19" fmla="*/ 14922 h 3604689"/>
              <a:gd name="connsiteX20" fmla="*/ 1076491 w 3986472"/>
              <a:gd name="connsiteY20" fmla="*/ 14922 h 3604689"/>
              <a:gd name="connsiteX21" fmla="*/ 1193449 w 3986472"/>
              <a:gd name="connsiteY21" fmla="*/ 131880 h 3604689"/>
              <a:gd name="connsiteX22" fmla="*/ 1193449 w 3986472"/>
              <a:gd name="connsiteY22" fmla="*/ 185996 h 3604689"/>
              <a:gd name="connsiteX23" fmla="*/ 1076491 w 3986472"/>
              <a:gd name="connsiteY23" fmla="*/ 302954 h 3604689"/>
              <a:gd name="connsiteX24" fmla="*/ 1028167 w 3986472"/>
              <a:gd name="connsiteY24" fmla="*/ 302954 h 3604689"/>
              <a:gd name="connsiteX25" fmla="*/ 1028167 w 3986472"/>
              <a:gd name="connsiteY25" fmla="*/ 1733448 h 3604689"/>
              <a:gd name="connsiteX26" fmla="*/ 2848679 w 3986472"/>
              <a:gd name="connsiteY26"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52526 w 3986472"/>
              <a:gd name="connsiteY5" fmla="*/ 2541537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2751226 h 3604689"/>
              <a:gd name="connsiteX14" fmla="*/ 185337 w 3986472"/>
              <a:gd name="connsiteY14" fmla="*/ 302954 h 3604689"/>
              <a:gd name="connsiteX15" fmla="*/ 116958 w 3986472"/>
              <a:gd name="connsiteY15" fmla="*/ 302954 h 3604689"/>
              <a:gd name="connsiteX16" fmla="*/ 0 w 3986472"/>
              <a:gd name="connsiteY16" fmla="*/ 185996 h 3604689"/>
              <a:gd name="connsiteX17" fmla="*/ 0 w 3986472"/>
              <a:gd name="connsiteY17" fmla="*/ 131880 h 3604689"/>
              <a:gd name="connsiteX18" fmla="*/ 116958 w 3986472"/>
              <a:gd name="connsiteY18" fmla="*/ 14922 h 3604689"/>
              <a:gd name="connsiteX19" fmla="*/ 1076491 w 3986472"/>
              <a:gd name="connsiteY19" fmla="*/ 14922 h 3604689"/>
              <a:gd name="connsiteX20" fmla="*/ 1193449 w 3986472"/>
              <a:gd name="connsiteY20" fmla="*/ 131880 h 3604689"/>
              <a:gd name="connsiteX21" fmla="*/ 1193449 w 3986472"/>
              <a:gd name="connsiteY21" fmla="*/ 185996 h 3604689"/>
              <a:gd name="connsiteX22" fmla="*/ 1076491 w 3986472"/>
              <a:gd name="connsiteY22" fmla="*/ 302954 h 3604689"/>
              <a:gd name="connsiteX23" fmla="*/ 1028167 w 3986472"/>
              <a:gd name="connsiteY23" fmla="*/ 302954 h 3604689"/>
              <a:gd name="connsiteX24" fmla="*/ 1028167 w 3986472"/>
              <a:gd name="connsiteY24" fmla="*/ 1733448 h 3604689"/>
              <a:gd name="connsiteX25" fmla="*/ 2848679 w 3986472"/>
              <a:gd name="connsiteY25"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52526 w 3986472"/>
              <a:gd name="connsiteY5" fmla="*/ 2541537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302954 h 3604689"/>
              <a:gd name="connsiteX14" fmla="*/ 116958 w 3986472"/>
              <a:gd name="connsiteY14" fmla="*/ 302954 h 3604689"/>
              <a:gd name="connsiteX15" fmla="*/ 0 w 3986472"/>
              <a:gd name="connsiteY15" fmla="*/ 185996 h 3604689"/>
              <a:gd name="connsiteX16" fmla="*/ 0 w 3986472"/>
              <a:gd name="connsiteY16" fmla="*/ 131880 h 3604689"/>
              <a:gd name="connsiteX17" fmla="*/ 116958 w 3986472"/>
              <a:gd name="connsiteY17" fmla="*/ 14922 h 3604689"/>
              <a:gd name="connsiteX18" fmla="*/ 1076491 w 3986472"/>
              <a:gd name="connsiteY18" fmla="*/ 14922 h 3604689"/>
              <a:gd name="connsiteX19" fmla="*/ 1193449 w 3986472"/>
              <a:gd name="connsiteY19" fmla="*/ 131880 h 3604689"/>
              <a:gd name="connsiteX20" fmla="*/ 1193449 w 3986472"/>
              <a:gd name="connsiteY20" fmla="*/ 185996 h 3604689"/>
              <a:gd name="connsiteX21" fmla="*/ 1076491 w 3986472"/>
              <a:gd name="connsiteY21" fmla="*/ 302954 h 3604689"/>
              <a:gd name="connsiteX22" fmla="*/ 1028167 w 3986472"/>
              <a:gd name="connsiteY22" fmla="*/ 302954 h 3604689"/>
              <a:gd name="connsiteX23" fmla="*/ 1028167 w 3986472"/>
              <a:gd name="connsiteY23" fmla="*/ 1733448 h 3604689"/>
              <a:gd name="connsiteX24" fmla="*/ 2848679 w 3986472"/>
              <a:gd name="connsiteY24" fmla="*/ 0 h 360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86472" h="3604689">
                <a:moveTo>
                  <a:pt x="2848679" y="0"/>
                </a:moveTo>
                <a:lnTo>
                  <a:pt x="3971074" y="0"/>
                </a:lnTo>
                <a:lnTo>
                  <a:pt x="2561353" y="1342303"/>
                </a:lnTo>
                <a:lnTo>
                  <a:pt x="3986472" y="1342303"/>
                </a:lnTo>
                <a:lnTo>
                  <a:pt x="3372472" y="1943009"/>
                </a:lnTo>
                <a:cubicBezTo>
                  <a:pt x="3620560" y="2058727"/>
                  <a:pt x="3779978" y="2367682"/>
                  <a:pt x="3652526" y="2541537"/>
                </a:cubicBezTo>
                <a:lnTo>
                  <a:pt x="2667555" y="3603007"/>
                </a:lnTo>
                <a:lnTo>
                  <a:pt x="1617559" y="3571118"/>
                </a:lnTo>
                <a:lnTo>
                  <a:pt x="2628063" y="2560614"/>
                </a:lnTo>
                <a:lnTo>
                  <a:pt x="1908216" y="2538753"/>
                </a:lnTo>
                <a:lnTo>
                  <a:pt x="2569809" y="1877159"/>
                </a:lnTo>
                <a:lnTo>
                  <a:pt x="1999634" y="1877159"/>
                </a:lnTo>
                <a:lnTo>
                  <a:pt x="185337" y="3604689"/>
                </a:lnTo>
                <a:lnTo>
                  <a:pt x="185337" y="302954"/>
                </a:lnTo>
                <a:lnTo>
                  <a:pt x="116958" y="302954"/>
                </a:lnTo>
                <a:cubicBezTo>
                  <a:pt x="52364" y="302954"/>
                  <a:pt x="0" y="250590"/>
                  <a:pt x="0" y="185996"/>
                </a:cubicBezTo>
                <a:lnTo>
                  <a:pt x="0" y="131880"/>
                </a:lnTo>
                <a:cubicBezTo>
                  <a:pt x="0" y="67286"/>
                  <a:pt x="52364" y="14922"/>
                  <a:pt x="116958" y="14922"/>
                </a:cubicBezTo>
                <a:lnTo>
                  <a:pt x="1076491" y="14922"/>
                </a:lnTo>
                <a:cubicBezTo>
                  <a:pt x="1141085" y="14922"/>
                  <a:pt x="1193449" y="67286"/>
                  <a:pt x="1193449" y="131880"/>
                </a:cubicBezTo>
                <a:lnTo>
                  <a:pt x="1193449" y="185996"/>
                </a:lnTo>
                <a:cubicBezTo>
                  <a:pt x="1193449" y="250590"/>
                  <a:pt x="1141085" y="302954"/>
                  <a:pt x="1076491" y="302954"/>
                </a:cubicBezTo>
                <a:lnTo>
                  <a:pt x="1028167" y="302954"/>
                </a:lnTo>
                <a:lnTo>
                  <a:pt x="1028167" y="1733448"/>
                </a:lnTo>
                <a:lnTo>
                  <a:pt x="284867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a typeface="+mj-ea"/>
            </a:endParaRPr>
          </a:p>
        </p:txBody>
      </p:sp>
      <p:sp>
        <p:nvSpPr>
          <p:cNvPr id="34" name="Rounded Rectangle 1">
            <a:extLst>
              <a:ext uri="{FF2B5EF4-FFF2-40B4-BE49-F238E27FC236}">
                <a16:creationId xmlns:a16="http://schemas.microsoft.com/office/drawing/2014/main" id="{A7703E25-461A-41EE-B5C6-927BE5A3BF67}"/>
              </a:ext>
            </a:extLst>
          </p:cNvPr>
          <p:cNvSpPr>
            <a:spLocks noChangeAspect="1"/>
          </p:cNvSpPr>
          <p:nvPr/>
        </p:nvSpPr>
        <p:spPr>
          <a:xfrm rot="2648398">
            <a:off x="6668710" y="1958106"/>
            <a:ext cx="253371" cy="648000"/>
          </a:xfrm>
          <a:custGeom>
            <a:avLst/>
            <a:gdLst/>
            <a:ahLst/>
            <a:cxnLst/>
            <a:rect l="l" t="t" r="r" b="b"/>
            <a:pathLst>
              <a:path w="1862952" h="4764557">
                <a:moveTo>
                  <a:pt x="289679" y="2004751"/>
                </a:moveTo>
                <a:cubicBezTo>
                  <a:pt x="458860" y="1838972"/>
                  <a:pt x="691283" y="1737733"/>
                  <a:pt x="946849" y="1740329"/>
                </a:cubicBezTo>
                <a:cubicBezTo>
                  <a:pt x="982916" y="1740695"/>
                  <a:pt x="1018481" y="1743119"/>
                  <a:pt x="1053366" y="1748014"/>
                </a:cubicBezTo>
                <a:cubicBezTo>
                  <a:pt x="1317748" y="1888655"/>
                  <a:pt x="1203170" y="2165630"/>
                  <a:pt x="978473" y="2204473"/>
                </a:cubicBezTo>
                <a:cubicBezTo>
                  <a:pt x="966642" y="2201190"/>
                  <a:pt x="954470" y="2200566"/>
                  <a:pt x="942176" y="2200441"/>
                </a:cubicBezTo>
                <a:cubicBezTo>
                  <a:pt x="697403" y="2197955"/>
                  <a:pt x="496962" y="2394367"/>
                  <a:pt x="494475" y="2639137"/>
                </a:cubicBezTo>
                <a:lnTo>
                  <a:pt x="482110" y="3856696"/>
                </a:lnTo>
                <a:cubicBezTo>
                  <a:pt x="479624" y="4101467"/>
                  <a:pt x="676035" y="4301910"/>
                  <a:pt x="920807" y="4304396"/>
                </a:cubicBezTo>
                <a:cubicBezTo>
                  <a:pt x="1043193" y="4305639"/>
                  <a:pt x="1154496" y="4257158"/>
                  <a:pt x="1235513" y="4177768"/>
                </a:cubicBezTo>
                <a:cubicBezTo>
                  <a:pt x="1316531" y="4098380"/>
                  <a:pt x="1367262" y="3988084"/>
                  <a:pt x="1368506" y="3865699"/>
                </a:cubicBezTo>
                <a:lnTo>
                  <a:pt x="1375662" y="3161156"/>
                </a:lnTo>
                <a:cubicBezTo>
                  <a:pt x="1504082" y="3167548"/>
                  <a:pt x="1792622" y="2981572"/>
                  <a:pt x="1861834" y="2783546"/>
                </a:cubicBezTo>
                <a:lnTo>
                  <a:pt x="1851019" y="3848423"/>
                </a:lnTo>
                <a:cubicBezTo>
                  <a:pt x="1848423" y="4103989"/>
                  <a:pt x="1742485" y="4334308"/>
                  <a:pt x="1573304" y="4500088"/>
                </a:cubicBezTo>
                <a:cubicBezTo>
                  <a:pt x="1404123" y="4665866"/>
                  <a:pt x="1171700" y="4767105"/>
                  <a:pt x="916134" y="4764509"/>
                </a:cubicBezTo>
                <a:cubicBezTo>
                  <a:pt x="405002" y="4759318"/>
                  <a:pt x="-5143" y="4340756"/>
                  <a:pt x="48" y="3829624"/>
                </a:cubicBezTo>
                <a:lnTo>
                  <a:pt x="11964" y="2656415"/>
                </a:lnTo>
                <a:cubicBezTo>
                  <a:pt x="14559" y="2400849"/>
                  <a:pt x="120498" y="2170529"/>
                  <a:pt x="289679" y="2004751"/>
                </a:cubicBezTo>
                <a:close/>
                <a:moveTo>
                  <a:pt x="282968" y="271082"/>
                </a:moveTo>
                <a:cubicBezTo>
                  <a:pt x="450457" y="103594"/>
                  <a:pt x="681840" y="0"/>
                  <a:pt x="937419" y="0"/>
                </a:cubicBezTo>
                <a:cubicBezTo>
                  <a:pt x="1448577" y="0"/>
                  <a:pt x="1862952" y="414375"/>
                  <a:pt x="1862952" y="925533"/>
                </a:cubicBezTo>
                <a:lnTo>
                  <a:pt x="1862952" y="2098803"/>
                </a:lnTo>
                <a:cubicBezTo>
                  <a:pt x="1862952" y="2609961"/>
                  <a:pt x="1448577" y="3024336"/>
                  <a:pt x="937419" y="3024336"/>
                </a:cubicBezTo>
                <a:cubicBezTo>
                  <a:pt x="901350" y="3024336"/>
                  <a:pt x="865762" y="3022273"/>
                  <a:pt x="830829" y="3017733"/>
                </a:cubicBezTo>
                <a:cubicBezTo>
                  <a:pt x="565032" y="2879784"/>
                  <a:pt x="676792" y="2601660"/>
                  <a:pt x="901083" y="2560538"/>
                </a:cubicBezTo>
                <a:cubicBezTo>
                  <a:pt x="912947" y="2563700"/>
                  <a:pt x="925124" y="2564200"/>
                  <a:pt x="937419" y="2564200"/>
                </a:cubicBezTo>
                <a:cubicBezTo>
                  <a:pt x="1182204" y="2564200"/>
                  <a:pt x="1380640" y="2365763"/>
                  <a:pt x="1380641" y="2120980"/>
                </a:cubicBezTo>
                <a:lnTo>
                  <a:pt x="1380640" y="903358"/>
                </a:lnTo>
                <a:cubicBezTo>
                  <a:pt x="1380640" y="658574"/>
                  <a:pt x="1182204" y="460137"/>
                  <a:pt x="937419" y="460137"/>
                </a:cubicBezTo>
                <a:cubicBezTo>
                  <a:pt x="815027" y="460137"/>
                  <a:pt x="704222" y="509746"/>
                  <a:pt x="624015" y="589954"/>
                </a:cubicBezTo>
                <a:cubicBezTo>
                  <a:pt x="543808" y="670161"/>
                  <a:pt x="494199" y="780966"/>
                  <a:pt x="494199" y="903358"/>
                </a:cubicBezTo>
                <a:lnTo>
                  <a:pt x="494198" y="1607937"/>
                </a:lnTo>
                <a:cubicBezTo>
                  <a:pt x="365720" y="1602850"/>
                  <a:pt x="79084" y="1791747"/>
                  <a:pt x="11886" y="1990465"/>
                </a:cubicBezTo>
                <a:lnTo>
                  <a:pt x="11886" y="925533"/>
                </a:lnTo>
                <a:cubicBezTo>
                  <a:pt x="11886" y="669954"/>
                  <a:pt x="115480" y="438571"/>
                  <a:pt x="282968" y="2710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a typeface="+mj-ea"/>
            </a:endParaRPr>
          </a:p>
        </p:txBody>
      </p:sp>
      <p:sp>
        <p:nvSpPr>
          <p:cNvPr id="17" name="Rounded Rectangle 39">
            <a:extLst>
              <a:ext uri="{FF2B5EF4-FFF2-40B4-BE49-F238E27FC236}">
                <a16:creationId xmlns:a16="http://schemas.microsoft.com/office/drawing/2014/main" id="{F0F9DED3-E073-4F0D-9E52-5A4FF0532E00}"/>
              </a:ext>
            </a:extLst>
          </p:cNvPr>
          <p:cNvSpPr/>
          <p:nvPr/>
        </p:nvSpPr>
        <p:spPr>
          <a:xfrm>
            <a:off x="1105179" y="1603407"/>
            <a:ext cx="7399629" cy="63064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r>
              <a:rPr lang="en-GB" sz="1800" b="0" i="0" dirty="0">
                <a:solidFill>
                  <a:schemeClr val="tx1">
                    <a:lumMod val="50000"/>
                    <a:lumOff val="50000"/>
                  </a:schemeClr>
                </a:solidFill>
                <a:effectLst/>
                <a:latin typeface="ProximaNova-n4"/>
              </a:rPr>
              <a:t>There are three steps to follow in Stakeholder Analysis.</a:t>
            </a:r>
            <a:endParaRPr lang="en-US" dirty="0">
              <a:solidFill>
                <a:schemeClr val="tx1">
                  <a:lumMod val="50000"/>
                  <a:lumOff val="50000"/>
                </a:schemeClr>
              </a:solidFill>
              <a:latin typeface="Lato Light" panose="020F0502020204030203"/>
            </a:endParaRPr>
          </a:p>
        </p:txBody>
      </p:sp>
    </p:spTree>
    <p:extLst>
      <p:ext uri="{BB962C8B-B14F-4D97-AF65-F5344CB8AC3E}">
        <p14:creationId xmlns:p14="http://schemas.microsoft.com/office/powerpoint/2010/main" val="1353740344"/>
      </p:ext>
    </p:extLst>
  </p:cSld>
  <p:clrMapOvr>
    <a:masterClrMapping/>
  </p:clrMapOvr>
</p:sld>
</file>

<file path=ppt/theme/theme1.xml><?xml version="1.0" encoding="utf-8"?>
<a:theme xmlns:a="http://schemas.openxmlformats.org/drawingml/2006/main" name="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1747</Words>
  <Application>Microsoft Office PowerPoint</Application>
  <PresentationFormat>Widescreen</PresentationFormat>
  <Paragraphs>407</Paragraphs>
  <Slides>16</Slides>
  <Notes>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16</vt:i4>
      </vt:variant>
    </vt:vector>
  </HeadingPairs>
  <TitlesOfParts>
    <vt:vector size="32" baseType="lpstr">
      <vt:lpstr>-apple-system</vt:lpstr>
      <vt:lpstr>Arial</vt:lpstr>
      <vt:lpstr>Calibri</vt:lpstr>
      <vt:lpstr>Calibri Light</vt:lpstr>
      <vt:lpstr>Inter</vt:lpstr>
      <vt:lpstr>Lato light</vt:lpstr>
      <vt:lpstr>Lato light</vt:lpstr>
      <vt:lpstr>Lato Long</vt:lpstr>
      <vt:lpstr>Open Sans</vt:lpstr>
      <vt:lpstr>Poppins</vt:lpstr>
      <vt:lpstr>ProximaNova-n4</vt:lpstr>
      <vt:lpstr>Roboto</vt:lpstr>
      <vt:lpstr>Office Theme</vt:lpstr>
      <vt:lpstr>4_Office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20</cp:revision>
  <dcterms:created xsi:type="dcterms:W3CDTF">2020-08-28T12:51:24Z</dcterms:created>
  <dcterms:modified xsi:type="dcterms:W3CDTF">2023-07-11T18:29:48Z</dcterms:modified>
</cp:coreProperties>
</file>