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 id="2147483704" r:id="rId4"/>
    <p:sldMasterId id="2147483717" r:id="rId5"/>
  </p:sldMasterIdLst>
  <p:sldIdLst>
    <p:sldId id="4530" r:id="rId6"/>
    <p:sldId id="4567" r:id="rId7"/>
    <p:sldId id="4412" r:id="rId8"/>
    <p:sldId id="3965" r:id="rId9"/>
    <p:sldId id="3968" r:id="rId10"/>
    <p:sldId id="4566" r:id="rId11"/>
    <p:sldId id="4568" r:id="rId12"/>
    <p:sldId id="4541" r:id="rId13"/>
    <p:sldId id="4539" r:id="rId14"/>
    <p:sldId id="4418" r:id="rId15"/>
    <p:sldId id="4542" r:id="rId16"/>
    <p:sldId id="4543" r:id="rId17"/>
    <p:sldId id="4547" r:id="rId18"/>
    <p:sldId id="4504" r:id="rId19"/>
    <p:sldId id="4505" r:id="rId20"/>
    <p:sldId id="4506" r:id="rId21"/>
    <p:sldId id="4420" r:id="rId22"/>
    <p:sldId id="4508" r:id="rId23"/>
    <p:sldId id="4413" r:id="rId24"/>
    <p:sldId id="4414" r:id="rId25"/>
    <p:sldId id="45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0FF"/>
    <a:srgbClr val="0552FF"/>
    <a:srgbClr val="1845EC"/>
    <a:srgbClr val="053CFF"/>
    <a:srgbClr val="FFFFFF"/>
    <a:srgbClr val="0955FF"/>
    <a:srgbClr val="127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2E16D-92F3-4CD4-9192-F4CA51618AAB}" v="4" dt="2023-06-01T11:06:47.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7BC2E16D-92F3-4CD4-9192-F4CA51618AAB}"/>
    <pc:docChg chg="undo custSel delSld modSld">
      <pc:chgData name="Sudarshan Chakravarthi" userId="9632d19e-631d-46a5-9e9a-d9cc496f17d0" providerId="ADAL" clId="{7BC2E16D-92F3-4CD4-9192-F4CA51618AAB}" dt="2023-07-06T12:12:16.414" v="32" actId="403"/>
      <pc:docMkLst>
        <pc:docMk/>
      </pc:docMkLst>
      <pc:sldChg chg="del">
        <pc:chgData name="Sudarshan Chakravarthi" userId="9632d19e-631d-46a5-9e9a-d9cc496f17d0" providerId="ADAL" clId="{7BC2E16D-92F3-4CD4-9192-F4CA51618AAB}" dt="2023-05-29T12:23:29.384" v="15" actId="47"/>
        <pc:sldMkLst>
          <pc:docMk/>
          <pc:sldMk cId="683501595" sldId="4411"/>
        </pc:sldMkLst>
      </pc:sldChg>
      <pc:sldChg chg="modSp mod">
        <pc:chgData name="Sudarshan Chakravarthi" userId="9632d19e-631d-46a5-9e9a-d9cc496f17d0" providerId="ADAL" clId="{7BC2E16D-92F3-4CD4-9192-F4CA51618AAB}" dt="2023-07-06T12:12:00.295" v="30" actId="33524"/>
        <pc:sldMkLst>
          <pc:docMk/>
          <pc:sldMk cId="3670728446" sldId="4418"/>
        </pc:sldMkLst>
        <pc:spChg chg="mod">
          <ac:chgData name="Sudarshan Chakravarthi" userId="9632d19e-631d-46a5-9e9a-d9cc496f17d0" providerId="ADAL" clId="{7BC2E16D-92F3-4CD4-9192-F4CA51618AAB}" dt="2023-07-06T12:12:00.295" v="30" actId="33524"/>
          <ac:spMkLst>
            <pc:docMk/>
            <pc:sldMk cId="3670728446" sldId="4418"/>
            <ac:spMk id="2" creationId="{165FDCE8-F8EE-FD2E-557C-BF484B909BB0}"/>
          </ac:spMkLst>
        </pc:spChg>
      </pc:sldChg>
      <pc:sldChg chg="modSp mod">
        <pc:chgData name="Sudarshan Chakravarthi" userId="9632d19e-631d-46a5-9e9a-d9cc496f17d0" providerId="ADAL" clId="{7BC2E16D-92F3-4CD4-9192-F4CA51618AAB}" dt="2023-07-06T12:12:16.414" v="32" actId="403"/>
        <pc:sldMkLst>
          <pc:docMk/>
          <pc:sldMk cId="1895128032" sldId="4504"/>
        </pc:sldMkLst>
        <pc:spChg chg="mod">
          <ac:chgData name="Sudarshan Chakravarthi" userId="9632d19e-631d-46a5-9e9a-d9cc496f17d0" providerId="ADAL" clId="{7BC2E16D-92F3-4CD4-9192-F4CA51618AAB}" dt="2023-07-06T12:12:16.414" v="32" actId="403"/>
          <ac:spMkLst>
            <pc:docMk/>
            <pc:sldMk cId="1895128032" sldId="4504"/>
            <ac:spMk id="2" creationId="{8392CC48-01FC-E674-A619-215D492A4B8F}"/>
          </ac:spMkLst>
        </pc:spChg>
      </pc:sldChg>
      <pc:sldChg chg="modSp mod">
        <pc:chgData name="Sudarshan Chakravarthi" userId="9632d19e-631d-46a5-9e9a-d9cc496f17d0" providerId="ADAL" clId="{7BC2E16D-92F3-4CD4-9192-F4CA51618AAB}" dt="2023-06-01T11:07:18.129" v="27" actId="1076"/>
        <pc:sldMkLst>
          <pc:docMk/>
          <pc:sldMk cId="3358086036" sldId="4506"/>
        </pc:sldMkLst>
        <pc:spChg chg="mod">
          <ac:chgData name="Sudarshan Chakravarthi" userId="9632d19e-631d-46a5-9e9a-d9cc496f17d0" providerId="ADAL" clId="{7BC2E16D-92F3-4CD4-9192-F4CA51618AAB}" dt="2023-06-01T11:06:56.271" v="26" actId="1076"/>
          <ac:spMkLst>
            <pc:docMk/>
            <pc:sldMk cId="3358086036" sldId="4506"/>
            <ac:spMk id="12" creationId="{C0F08526-2AAB-6D49-DAF3-2BAC8D0EE54C}"/>
          </ac:spMkLst>
        </pc:spChg>
        <pc:spChg chg="mod">
          <ac:chgData name="Sudarshan Chakravarthi" userId="9632d19e-631d-46a5-9e9a-d9cc496f17d0" providerId="ADAL" clId="{7BC2E16D-92F3-4CD4-9192-F4CA51618AAB}" dt="2023-06-01T11:07:18.129" v="27" actId="1076"/>
          <ac:spMkLst>
            <pc:docMk/>
            <pc:sldMk cId="3358086036" sldId="4506"/>
            <ac:spMk id="42" creationId="{82496967-75EA-6823-9867-6E44C6A4B468}"/>
          </ac:spMkLst>
        </pc:spChg>
        <pc:picChg chg="mod">
          <ac:chgData name="Sudarshan Chakravarthi" userId="9632d19e-631d-46a5-9e9a-d9cc496f17d0" providerId="ADAL" clId="{7BC2E16D-92F3-4CD4-9192-F4CA51618AAB}" dt="2023-06-01T11:06:40.996" v="23" actId="1076"/>
          <ac:picMkLst>
            <pc:docMk/>
            <pc:sldMk cId="3358086036" sldId="4506"/>
            <ac:picMk id="3076" creationId="{06EC4257-D994-CFCD-A048-BE1D9A010E69}"/>
          </ac:picMkLst>
        </pc:picChg>
        <pc:picChg chg="mod">
          <ac:chgData name="Sudarshan Chakravarthi" userId="9632d19e-631d-46a5-9e9a-d9cc496f17d0" providerId="ADAL" clId="{7BC2E16D-92F3-4CD4-9192-F4CA51618AAB}" dt="2023-06-01T11:06:47.184" v="24" actId="1076"/>
          <ac:picMkLst>
            <pc:docMk/>
            <pc:sldMk cId="3358086036" sldId="4506"/>
            <ac:picMk id="3078" creationId="{A8C64334-4A77-78AD-B4A1-B2898260608E}"/>
          </ac:picMkLst>
        </pc:picChg>
      </pc:sldChg>
      <pc:sldChg chg="addSp delSp modSp mod">
        <pc:chgData name="Sudarshan Chakravarthi" userId="9632d19e-631d-46a5-9e9a-d9cc496f17d0" providerId="ADAL" clId="{7BC2E16D-92F3-4CD4-9192-F4CA51618AAB}" dt="2023-05-29T12:23:07.581" v="14" actId="207"/>
        <pc:sldMkLst>
          <pc:docMk/>
          <pc:sldMk cId="3902373222" sldId="4508"/>
        </pc:sldMkLst>
        <pc:spChg chg="add del mod">
          <ac:chgData name="Sudarshan Chakravarthi" userId="9632d19e-631d-46a5-9e9a-d9cc496f17d0" providerId="ADAL" clId="{7BC2E16D-92F3-4CD4-9192-F4CA51618AAB}" dt="2023-05-29T12:20:23.069" v="4" actId="478"/>
          <ac:spMkLst>
            <pc:docMk/>
            <pc:sldMk cId="3902373222" sldId="4508"/>
            <ac:spMk id="2" creationId="{1AE795C8-14C9-A428-3F01-C4516F7B240A}"/>
          </ac:spMkLst>
        </pc:spChg>
        <pc:spChg chg="add mod">
          <ac:chgData name="Sudarshan Chakravarthi" userId="9632d19e-631d-46a5-9e9a-d9cc496f17d0" providerId="ADAL" clId="{7BC2E16D-92F3-4CD4-9192-F4CA51618AAB}" dt="2023-05-29T12:23:07.581" v="14" actId="207"/>
          <ac:spMkLst>
            <pc:docMk/>
            <pc:sldMk cId="3902373222" sldId="4508"/>
            <ac:spMk id="6" creationId="{D906BD4D-E5D1-4641-0AAD-F5086A401DAC}"/>
          </ac:spMkLst>
        </pc:spChg>
      </pc:sldChg>
      <pc:sldChg chg="modSp mod">
        <pc:chgData name="Sudarshan Chakravarthi" userId="9632d19e-631d-46a5-9e9a-d9cc496f17d0" providerId="ADAL" clId="{7BC2E16D-92F3-4CD4-9192-F4CA51618AAB}" dt="2023-05-29T12:25:14.471" v="20" actId="404"/>
        <pc:sldMkLst>
          <pc:docMk/>
          <pc:sldMk cId="751223463" sldId="4539"/>
        </pc:sldMkLst>
        <pc:spChg chg="mod">
          <ac:chgData name="Sudarshan Chakravarthi" userId="9632d19e-631d-46a5-9e9a-d9cc496f17d0" providerId="ADAL" clId="{7BC2E16D-92F3-4CD4-9192-F4CA51618AAB}" dt="2023-05-29T12:25:14.471" v="20" actId="404"/>
          <ac:spMkLst>
            <pc:docMk/>
            <pc:sldMk cId="751223463" sldId="4539"/>
            <ac:spMk id="9" creationId="{6FD4E6B9-203E-1100-C570-E3CFD13BC056}"/>
          </ac:spMkLst>
        </pc:spChg>
      </pc:sldChg>
      <pc:sldMasterChg chg="delSldLayout">
        <pc:chgData name="Sudarshan Chakravarthi" userId="9632d19e-631d-46a5-9e9a-d9cc496f17d0" providerId="ADAL" clId="{7BC2E16D-92F3-4CD4-9192-F4CA51618AAB}" dt="2023-05-29T12:23:29.384" v="15" actId="47"/>
        <pc:sldMasterMkLst>
          <pc:docMk/>
          <pc:sldMasterMk cId="2599501304" sldId="2147483660"/>
        </pc:sldMasterMkLst>
        <pc:sldLayoutChg chg="del">
          <pc:chgData name="Sudarshan Chakravarthi" userId="9632d19e-631d-46a5-9e9a-d9cc496f17d0" providerId="ADAL" clId="{7BC2E16D-92F3-4CD4-9192-F4CA51618AAB}" dt="2023-05-29T12:23:29.384" v="15" actId="47"/>
          <pc:sldLayoutMkLst>
            <pc:docMk/>
            <pc:sldMasterMk cId="2599501304" sldId="2147483660"/>
            <pc:sldLayoutMk cId="4012792800" sldId="2147483672"/>
          </pc:sldLayoutMkLst>
        </pc:sldLayoutChg>
      </pc:sldMasterChg>
    </pc:docChg>
  </pc:docChgLst>
  <pc:docChgLst>
    <pc:chgData name="Sudarshan Chakravarthi" userId="9632d19e-631d-46a5-9e9a-d9cc496f17d0" providerId="ADAL" clId="{28DCB3D8-9541-4D47-92EB-B7C0C330CA77}"/>
    <pc:docChg chg="undo custSel addSld delSld modSld sldOrd">
      <pc:chgData name="Sudarshan Chakravarthi" userId="9632d19e-631d-46a5-9e9a-d9cc496f17d0" providerId="ADAL" clId="{28DCB3D8-9541-4D47-92EB-B7C0C330CA77}" dt="2023-03-01T12:26:06.572" v="1475" actId="6549"/>
      <pc:docMkLst>
        <pc:docMk/>
      </pc:docMkLst>
      <pc:sldChg chg="add del">
        <pc:chgData name="Sudarshan Chakravarthi" userId="9632d19e-631d-46a5-9e9a-d9cc496f17d0" providerId="ADAL" clId="{28DCB3D8-9541-4D47-92EB-B7C0C330CA77}" dt="2023-01-20T09:31:02.698" v="259"/>
        <pc:sldMkLst>
          <pc:docMk/>
          <pc:sldMk cId="3097043110" sldId="3965"/>
        </pc:sldMkLst>
      </pc:sldChg>
      <pc:sldChg chg="add del">
        <pc:chgData name="Sudarshan Chakravarthi" userId="9632d19e-631d-46a5-9e9a-d9cc496f17d0" providerId="ADAL" clId="{28DCB3D8-9541-4D47-92EB-B7C0C330CA77}" dt="2023-01-20T09:31:02.698" v="259"/>
        <pc:sldMkLst>
          <pc:docMk/>
          <pc:sldMk cId="4149201057" sldId="3968"/>
        </pc:sldMkLst>
      </pc:sldChg>
      <pc:sldChg chg="add del">
        <pc:chgData name="Sudarshan Chakravarthi" userId="9632d19e-631d-46a5-9e9a-d9cc496f17d0" providerId="ADAL" clId="{28DCB3D8-9541-4D47-92EB-B7C0C330CA77}" dt="2023-01-19T12:13:57.365" v="227"/>
        <pc:sldMkLst>
          <pc:docMk/>
          <pc:sldMk cId="683501595" sldId="4411"/>
        </pc:sldMkLst>
      </pc:sldChg>
      <pc:sldChg chg="add del">
        <pc:chgData name="Sudarshan Chakravarthi" userId="9632d19e-631d-46a5-9e9a-d9cc496f17d0" providerId="ADAL" clId="{28DCB3D8-9541-4D47-92EB-B7C0C330CA77}" dt="2023-01-19T12:13:57.365" v="227"/>
        <pc:sldMkLst>
          <pc:docMk/>
          <pc:sldMk cId="2434400758" sldId="4412"/>
        </pc:sldMkLst>
      </pc:sldChg>
      <pc:sldChg chg="add del ord">
        <pc:chgData name="Sudarshan Chakravarthi" userId="9632d19e-631d-46a5-9e9a-d9cc496f17d0" providerId="ADAL" clId="{28DCB3D8-9541-4D47-92EB-B7C0C330CA77}" dt="2023-01-19T12:14:05.663" v="229"/>
        <pc:sldMkLst>
          <pc:docMk/>
          <pc:sldMk cId="2586001998" sldId="4413"/>
        </pc:sldMkLst>
      </pc:sldChg>
      <pc:sldChg chg="add del ord">
        <pc:chgData name="Sudarshan Chakravarthi" userId="9632d19e-631d-46a5-9e9a-d9cc496f17d0" providerId="ADAL" clId="{28DCB3D8-9541-4D47-92EB-B7C0C330CA77}" dt="2023-01-19T12:14:05.663" v="229"/>
        <pc:sldMkLst>
          <pc:docMk/>
          <pc:sldMk cId="842485834" sldId="4414"/>
        </pc:sldMkLst>
      </pc:sldChg>
      <pc:sldChg chg="delSp modSp mod">
        <pc:chgData name="Sudarshan Chakravarthi" userId="9632d19e-631d-46a5-9e9a-d9cc496f17d0" providerId="ADAL" clId="{28DCB3D8-9541-4D47-92EB-B7C0C330CA77}" dt="2023-03-01T12:26:06.572" v="1475" actId="6549"/>
        <pc:sldMkLst>
          <pc:docMk/>
          <pc:sldMk cId="3670728446" sldId="4418"/>
        </pc:sldMkLst>
        <pc:spChg chg="mod">
          <ac:chgData name="Sudarshan Chakravarthi" userId="9632d19e-631d-46a5-9e9a-d9cc496f17d0" providerId="ADAL" clId="{28DCB3D8-9541-4D47-92EB-B7C0C330CA77}" dt="2023-03-01T12:26:06.572" v="1475" actId="6549"/>
          <ac:spMkLst>
            <pc:docMk/>
            <pc:sldMk cId="3670728446" sldId="4418"/>
            <ac:spMk id="2" creationId="{165FDCE8-F8EE-FD2E-557C-BF484B909BB0}"/>
          </ac:spMkLst>
        </pc:spChg>
        <pc:spChg chg="mod">
          <ac:chgData name="Sudarshan Chakravarthi" userId="9632d19e-631d-46a5-9e9a-d9cc496f17d0" providerId="ADAL" clId="{28DCB3D8-9541-4D47-92EB-B7C0C330CA77}" dt="2022-08-26T16:27:22.146" v="111" actId="255"/>
          <ac:spMkLst>
            <pc:docMk/>
            <pc:sldMk cId="3670728446" sldId="4418"/>
            <ac:spMk id="7" creationId="{75E0A175-951B-BFA8-7213-8F813B3E6CC0}"/>
          </ac:spMkLst>
        </pc:spChg>
        <pc:graphicFrameChg chg="mod">
          <ac:chgData name="Sudarshan Chakravarthi" userId="9632d19e-631d-46a5-9e9a-d9cc496f17d0" providerId="ADAL" clId="{28DCB3D8-9541-4D47-92EB-B7C0C330CA77}" dt="2023-03-01T10:58:02.456" v="1333"/>
          <ac:graphicFrameMkLst>
            <pc:docMk/>
            <pc:sldMk cId="3670728446" sldId="4418"/>
            <ac:graphicFrameMk id="6" creationId="{916EEC15-7CDA-C5BF-FDF7-9B055E60F86B}"/>
          </ac:graphicFrameMkLst>
        </pc:graphicFrameChg>
        <pc:picChg chg="del">
          <ac:chgData name="Sudarshan Chakravarthi" userId="9632d19e-631d-46a5-9e9a-d9cc496f17d0" providerId="ADAL" clId="{28DCB3D8-9541-4D47-92EB-B7C0C330CA77}" dt="2022-08-26T16:27:43.929" v="122" actId="478"/>
          <ac:picMkLst>
            <pc:docMk/>
            <pc:sldMk cId="3670728446" sldId="4418"/>
            <ac:picMk id="3" creationId="{7A4CED86-E164-50FF-07DF-7852233CB910}"/>
          </ac:picMkLst>
        </pc:picChg>
      </pc:sldChg>
      <pc:sldChg chg="delSp mod">
        <pc:chgData name="Sudarshan Chakravarthi" userId="9632d19e-631d-46a5-9e9a-d9cc496f17d0" providerId="ADAL" clId="{28DCB3D8-9541-4D47-92EB-B7C0C330CA77}" dt="2023-01-19T12:15:19.277" v="245" actId="478"/>
        <pc:sldMkLst>
          <pc:docMk/>
          <pc:sldMk cId="3603240237" sldId="4420"/>
        </pc:sldMkLst>
        <pc:picChg chg="del">
          <ac:chgData name="Sudarshan Chakravarthi" userId="9632d19e-631d-46a5-9e9a-d9cc496f17d0" providerId="ADAL" clId="{28DCB3D8-9541-4D47-92EB-B7C0C330CA77}" dt="2023-01-19T12:15:19.277" v="245" actId="478"/>
          <ac:picMkLst>
            <pc:docMk/>
            <pc:sldMk cId="3603240237" sldId="4420"/>
            <ac:picMk id="6" creationId="{6800D29E-649E-855A-F686-28F72735A291}"/>
          </ac:picMkLst>
        </pc:picChg>
      </pc:sldChg>
      <pc:sldChg chg="addSp delSp modSp mod">
        <pc:chgData name="Sudarshan Chakravarthi" userId="9632d19e-631d-46a5-9e9a-d9cc496f17d0" providerId="ADAL" clId="{28DCB3D8-9541-4D47-92EB-B7C0C330CA77}" dt="2023-02-27T13:12:47.389" v="402" actId="2085"/>
        <pc:sldMkLst>
          <pc:docMk/>
          <pc:sldMk cId="1895128032" sldId="4504"/>
        </pc:sldMkLst>
        <pc:spChg chg="add mod">
          <ac:chgData name="Sudarshan Chakravarthi" userId="9632d19e-631d-46a5-9e9a-d9cc496f17d0" providerId="ADAL" clId="{28DCB3D8-9541-4D47-92EB-B7C0C330CA77}" dt="2023-01-19T12:14:56.928" v="244" actId="20577"/>
          <ac:spMkLst>
            <pc:docMk/>
            <pc:sldMk cId="1895128032" sldId="4504"/>
            <ac:spMk id="2" creationId="{8392CC48-01FC-E674-A619-215D492A4B8F}"/>
          </ac:spMkLst>
        </pc:spChg>
        <pc:spChg chg="add mod">
          <ac:chgData name="Sudarshan Chakravarthi" userId="9632d19e-631d-46a5-9e9a-d9cc496f17d0" providerId="ADAL" clId="{28DCB3D8-9541-4D47-92EB-B7C0C330CA77}" dt="2023-02-27T13:12:47.389" v="402" actId="2085"/>
          <ac:spMkLst>
            <pc:docMk/>
            <pc:sldMk cId="1895128032" sldId="4504"/>
            <ac:spMk id="3" creationId="{ADE6EF73-FA8E-6E06-294A-0C12D8E7D318}"/>
          </ac:spMkLst>
        </pc:spChg>
        <pc:spChg chg="del mod">
          <ac:chgData name="Sudarshan Chakravarthi" userId="9632d19e-631d-46a5-9e9a-d9cc496f17d0" providerId="ADAL" clId="{28DCB3D8-9541-4D47-92EB-B7C0C330CA77}" dt="2023-02-27T13:12:29.759" v="397" actId="478"/>
          <ac:spMkLst>
            <pc:docMk/>
            <pc:sldMk cId="1895128032" sldId="4504"/>
            <ac:spMk id="4" creationId="{372883E8-2666-0E36-03B4-25D9E619D05A}"/>
          </ac:spMkLst>
        </pc:spChg>
        <pc:picChg chg="del">
          <ac:chgData name="Sudarshan Chakravarthi" userId="9632d19e-631d-46a5-9e9a-d9cc496f17d0" providerId="ADAL" clId="{28DCB3D8-9541-4D47-92EB-B7C0C330CA77}" dt="2022-08-26T16:28:16.431" v="125" actId="478"/>
          <ac:picMkLst>
            <pc:docMk/>
            <pc:sldMk cId="1895128032" sldId="4504"/>
            <ac:picMk id="3" creationId="{744214AF-CAB5-FF06-B5A8-3A5D4AC8A884}"/>
          </ac:picMkLst>
        </pc:picChg>
        <pc:picChg chg="mod">
          <ac:chgData name="Sudarshan Chakravarthi" userId="9632d19e-631d-46a5-9e9a-d9cc496f17d0" providerId="ADAL" clId="{28DCB3D8-9541-4D47-92EB-B7C0C330CA77}" dt="2023-01-20T09:34:08.828" v="305" actId="1076"/>
          <ac:picMkLst>
            <pc:docMk/>
            <pc:sldMk cId="1895128032" sldId="4504"/>
            <ac:picMk id="1032" creationId="{AC9E76D7-2EDB-4554-AD39-B3374E36A023}"/>
          </ac:picMkLst>
        </pc:picChg>
      </pc:sldChg>
      <pc:sldChg chg="addSp delSp modSp mod">
        <pc:chgData name="Sudarshan Chakravarthi" userId="9632d19e-631d-46a5-9e9a-d9cc496f17d0" providerId="ADAL" clId="{28DCB3D8-9541-4D47-92EB-B7C0C330CA77}" dt="2023-03-01T08:48:48.689" v="530" actId="20577"/>
        <pc:sldMkLst>
          <pc:docMk/>
          <pc:sldMk cId="224341069" sldId="4505"/>
        </pc:sldMkLst>
        <pc:spChg chg="mod">
          <ac:chgData name="Sudarshan Chakravarthi" userId="9632d19e-631d-46a5-9e9a-d9cc496f17d0" providerId="ADAL" clId="{28DCB3D8-9541-4D47-92EB-B7C0C330CA77}" dt="2023-03-01T08:48:48.689" v="530" actId="20577"/>
          <ac:spMkLst>
            <pc:docMk/>
            <pc:sldMk cId="224341069" sldId="4505"/>
            <ac:spMk id="4" creationId="{372883E8-2666-0E36-03B4-25D9E619D05A}"/>
          </ac:spMkLst>
        </pc:spChg>
        <pc:spChg chg="add mod">
          <ac:chgData name="Sudarshan Chakravarthi" userId="9632d19e-631d-46a5-9e9a-d9cc496f17d0" providerId="ADAL" clId="{28DCB3D8-9541-4D47-92EB-B7C0C330CA77}" dt="2022-08-26T16:30:21.559" v="155" actId="1076"/>
          <ac:spMkLst>
            <pc:docMk/>
            <pc:sldMk cId="224341069" sldId="4505"/>
            <ac:spMk id="5" creationId="{4CC2E8CF-B3E7-B7D8-88A5-3CAC32E025E6}"/>
          </ac:spMkLst>
        </pc:spChg>
        <pc:picChg chg="del mod">
          <ac:chgData name="Sudarshan Chakravarthi" userId="9632d19e-631d-46a5-9e9a-d9cc496f17d0" providerId="ADAL" clId="{28DCB3D8-9541-4D47-92EB-B7C0C330CA77}" dt="2022-08-26T16:30:23.495" v="156" actId="478"/>
          <ac:picMkLst>
            <pc:docMk/>
            <pc:sldMk cId="224341069" sldId="4505"/>
            <ac:picMk id="3" creationId="{744214AF-CAB5-FF06-B5A8-3A5D4AC8A884}"/>
          </ac:picMkLst>
        </pc:picChg>
      </pc:sldChg>
      <pc:sldChg chg="addSp delSp modSp mod">
        <pc:chgData name="Sudarshan Chakravarthi" userId="9632d19e-631d-46a5-9e9a-d9cc496f17d0" providerId="ADAL" clId="{28DCB3D8-9541-4D47-92EB-B7C0C330CA77}" dt="2023-03-01T08:52:51.990" v="614" actId="20577"/>
        <pc:sldMkLst>
          <pc:docMk/>
          <pc:sldMk cId="3358086036" sldId="4506"/>
        </pc:sldMkLst>
        <pc:spChg chg="add mod">
          <ac:chgData name="Sudarshan Chakravarthi" userId="9632d19e-631d-46a5-9e9a-d9cc496f17d0" providerId="ADAL" clId="{28DCB3D8-9541-4D47-92EB-B7C0C330CA77}" dt="2022-08-26T16:32:25.046" v="224" actId="404"/>
          <ac:spMkLst>
            <pc:docMk/>
            <pc:sldMk cId="3358086036" sldId="4506"/>
            <ac:spMk id="2" creationId="{4845DC12-73F6-1B4B-4365-2F0E13D80DD4}"/>
          </ac:spMkLst>
        </pc:spChg>
        <pc:spChg chg="mod">
          <ac:chgData name="Sudarshan Chakravarthi" userId="9632d19e-631d-46a5-9e9a-d9cc496f17d0" providerId="ADAL" clId="{28DCB3D8-9541-4D47-92EB-B7C0C330CA77}" dt="2023-03-01T08:42:36.956" v="420" actId="6549"/>
          <ac:spMkLst>
            <pc:docMk/>
            <pc:sldMk cId="3358086036" sldId="4506"/>
            <ac:spMk id="4" creationId="{372883E8-2666-0E36-03B4-25D9E619D05A}"/>
          </ac:spMkLst>
        </pc:spChg>
        <pc:spChg chg="mod">
          <ac:chgData name="Sudarshan Chakravarthi" userId="9632d19e-631d-46a5-9e9a-d9cc496f17d0" providerId="ADAL" clId="{28DCB3D8-9541-4D47-92EB-B7C0C330CA77}" dt="2023-03-01T08:52:51.990" v="614" actId="20577"/>
          <ac:spMkLst>
            <pc:docMk/>
            <pc:sldMk cId="3358086036" sldId="4506"/>
            <ac:spMk id="12" creationId="{C0F08526-2AAB-6D49-DAF3-2BAC8D0EE54C}"/>
          </ac:spMkLst>
        </pc:spChg>
        <pc:picChg chg="del">
          <ac:chgData name="Sudarshan Chakravarthi" userId="9632d19e-631d-46a5-9e9a-d9cc496f17d0" providerId="ADAL" clId="{28DCB3D8-9541-4D47-92EB-B7C0C330CA77}" dt="2022-08-26T16:30:38.196" v="158" actId="478"/>
          <ac:picMkLst>
            <pc:docMk/>
            <pc:sldMk cId="3358086036" sldId="4506"/>
            <ac:picMk id="3" creationId="{744214AF-CAB5-FF06-B5A8-3A5D4AC8A884}"/>
          </ac:picMkLst>
        </pc:picChg>
        <pc:picChg chg="del">
          <ac:chgData name="Sudarshan Chakravarthi" userId="9632d19e-631d-46a5-9e9a-d9cc496f17d0" providerId="ADAL" clId="{28DCB3D8-9541-4D47-92EB-B7C0C330CA77}" dt="2022-08-26T16:30:39.561" v="159" actId="478"/>
          <ac:picMkLst>
            <pc:docMk/>
            <pc:sldMk cId="3358086036" sldId="4506"/>
            <ac:picMk id="8" creationId="{4924DA37-8259-92B9-D1A3-257F3AD29317}"/>
          </ac:picMkLst>
        </pc:picChg>
        <pc:picChg chg="mod">
          <ac:chgData name="Sudarshan Chakravarthi" userId="9632d19e-631d-46a5-9e9a-d9cc496f17d0" providerId="ADAL" clId="{28DCB3D8-9541-4D47-92EB-B7C0C330CA77}" dt="2023-03-01T08:49:49.979" v="532" actId="1076"/>
          <ac:picMkLst>
            <pc:docMk/>
            <pc:sldMk cId="3358086036" sldId="4506"/>
            <ac:picMk id="3076" creationId="{06EC4257-D994-CFCD-A048-BE1D9A010E69}"/>
          </ac:picMkLst>
        </pc:picChg>
      </pc:sldChg>
      <pc:sldChg chg="addSp delSp modSp mod">
        <pc:chgData name="Sudarshan Chakravarthi" userId="9632d19e-631d-46a5-9e9a-d9cc496f17d0" providerId="ADAL" clId="{28DCB3D8-9541-4D47-92EB-B7C0C330CA77}" dt="2023-01-19T12:17:21.453" v="256" actId="14100"/>
        <pc:sldMkLst>
          <pc:docMk/>
          <pc:sldMk cId="3902373222" sldId="4508"/>
        </pc:sldMkLst>
        <pc:spChg chg="mod">
          <ac:chgData name="Sudarshan Chakravarthi" userId="9632d19e-631d-46a5-9e9a-d9cc496f17d0" providerId="ADAL" clId="{28DCB3D8-9541-4D47-92EB-B7C0C330CA77}" dt="2023-01-19T12:16:44.224" v="252" actId="12"/>
          <ac:spMkLst>
            <pc:docMk/>
            <pc:sldMk cId="3902373222" sldId="4508"/>
            <ac:spMk id="3" creationId="{55FF49D2-8C75-B605-58D5-443D216054FC}"/>
          </ac:spMkLst>
        </pc:spChg>
        <pc:spChg chg="add mod">
          <ac:chgData name="Sudarshan Chakravarthi" userId="9632d19e-631d-46a5-9e9a-d9cc496f17d0" providerId="ADAL" clId="{28DCB3D8-9541-4D47-92EB-B7C0C330CA77}" dt="2023-01-19T12:17:21.453" v="256" actId="14100"/>
          <ac:spMkLst>
            <pc:docMk/>
            <pc:sldMk cId="3902373222" sldId="4508"/>
            <ac:spMk id="4" creationId="{6D2B62CC-B6CE-6775-9470-9DC16E73D8D2}"/>
          </ac:spMkLst>
        </pc:spChg>
        <pc:spChg chg="add del mod">
          <ac:chgData name="Sudarshan Chakravarthi" userId="9632d19e-631d-46a5-9e9a-d9cc496f17d0" providerId="ADAL" clId="{28DCB3D8-9541-4D47-92EB-B7C0C330CA77}" dt="2023-01-19T12:16:32.606" v="250" actId="1076"/>
          <ac:spMkLst>
            <pc:docMk/>
            <pc:sldMk cId="3902373222" sldId="4508"/>
            <ac:spMk id="5" creationId="{01CEC55B-FA3D-2DED-0575-9709DA47915D}"/>
          </ac:spMkLst>
        </pc:spChg>
        <pc:graphicFrameChg chg="add del mod">
          <ac:chgData name="Sudarshan Chakravarthi" userId="9632d19e-631d-46a5-9e9a-d9cc496f17d0" providerId="ADAL" clId="{28DCB3D8-9541-4D47-92EB-B7C0C330CA77}" dt="2023-01-19T12:16:29.228" v="249" actId="12084"/>
          <ac:graphicFrameMkLst>
            <pc:docMk/>
            <pc:sldMk cId="3902373222" sldId="4508"/>
            <ac:graphicFrameMk id="2" creationId="{26D91D8C-5FAA-E4DD-0D76-6182DCB1B38D}"/>
          </ac:graphicFrameMkLst>
        </pc:graphicFrameChg>
      </pc:sldChg>
      <pc:sldChg chg="addSp modSp mod">
        <pc:chgData name="Sudarshan Chakravarthi" userId="9632d19e-631d-46a5-9e9a-d9cc496f17d0" providerId="ADAL" clId="{28DCB3D8-9541-4D47-92EB-B7C0C330CA77}" dt="2023-02-20T12:35:25.468" v="389" actId="1076"/>
        <pc:sldMkLst>
          <pc:docMk/>
          <pc:sldMk cId="1747798379" sldId="4530"/>
        </pc:sldMkLst>
        <pc:spChg chg="mod">
          <ac:chgData name="Sudarshan Chakravarthi" userId="9632d19e-631d-46a5-9e9a-d9cc496f17d0" providerId="ADAL" clId="{28DCB3D8-9541-4D47-92EB-B7C0C330CA77}" dt="2023-02-20T12:35:20.375" v="388"/>
          <ac:spMkLst>
            <pc:docMk/>
            <pc:sldMk cId="1747798379" sldId="4530"/>
            <ac:spMk id="3" creationId="{F85C7D88-B2CF-8012-6E56-B13D4276DD68}"/>
          </ac:spMkLst>
        </pc:spChg>
        <pc:spChg chg="mod">
          <ac:chgData name="Sudarshan Chakravarthi" userId="9632d19e-631d-46a5-9e9a-d9cc496f17d0" providerId="ADAL" clId="{28DCB3D8-9541-4D47-92EB-B7C0C330CA77}" dt="2023-02-20T12:35:20.375" v="388"/>
          <ac:spMkLst>
            <pc:docMk/>
            <pc:sldMk cId="1747798379" sldId="4530"/>
            <ac:spMk id="6" creationId="{968F070D-2304-8CED-9507-C274B2A01C27}"/>
          </ac:spMkLst>
        </pc:spChg>
        <pc:grpChg chg="add mod">
          <ac:chgData name="Sudarshan Chakravarthi" userId="9632d19e-631d-46a5-9e9a-d9cc496f17d0" providerId="ADAL" clId="{28DCB3D8-9541-4D47-92EB-B7C0C330CA77}" dt="2023-02-20T12:35:25.468" v="389" actId="1076"/>
          <ac:grpSpMkLst>
            <pc:docMk/>
            <pc:sldMk cId="1747798379" sldId="4530"/>
            <ac:grpSpMk id="2" creationId="{AB896B13-D6BA-2EDB-CF53-ED0422C11D73}"/>
          </ac:grpSpMkLst>
        </pc:grpChg>
      </pc:sldChg>
      <pc:sldChg chg="delSp modSp del mod">
        <pc:chgData name="Sudarshan Chakravarthi" userId="9632d19e-631d-46a5-9e9a-d9cc496f17d0" providerId="ADAL" clId="{28DCB3D8-9541-4D47-92EB-B7C0C330CA77}" dt="2023-03-01T10:50:27.302" v="1236" actId="47"/>
        <pc:sldMkLst>
          <pc:docMk/>
          <pc:sldMk cId="2845799863" sldId="4534"/>
        </pc:sldMkLst>
        <pc:spChg chg="mod">
          <ac:chgData name="Sudarshan Chakravarthi" userId="9632d19e-631d-46a5-9e9a-d9cc496f17d0" providerId="ADAL" clId="{28DCB3D8-9541-4D47-92EB-B7C0C330CA77}" dt="2023-03-01T08:55:28.678" v="619" actId="20577"/>
          <ac:spMkLst>
            <pc:docMk/>
            <pc:sldMk cId="2845799863" sldId="4534"/>
            <ac:spMk id="7" creationId="{75E0A175-951B-BFA8-7213-8F813B3E6CC0}"/>
          </ac:spMkLst>
        </pc:spChg>
        <pc:spChg chg="del mod">
          <ac:chgData name="Sudarshan Chakravarthi" userId="9632d19e-631d-46a5-9e9a-d9cc496f17d0" providerId="ADAL" clId="{28DCB3D8-9541-4D47-92EB-B7C0C330CA77}" dt="2023-03-01T10:49:53.566" v="1229"/>
          <ac:spMkLst>
            <pc:docMk/>
            <pc:sldMk cId="2845799863" sldId="4534"/>
            <ac:spMk id="10" creationId="{6A5BFA40-AEC4-F931-B548-2FD82860F94F}"/>
          </ac:spMkLst>
        </pc:spChg>
        <pc:picChg chg="del">
          <ac:chgData name="Sudarshan Chakravarthi" userId="9632d19e-631d-46a5-9e9a-d9cc496f17d0" providerId="ADAL" clId="{28DCB3D8-9541-4D47-92EB-B7C0C330CA77}" dt="2022-08-26T16:26:21.062" v="101" actId="478"/>
          <ac:picMkLst>
            <pc:docMk/>
            <pc:sldMk cId="2845799863" sldId="4534"/>
            <ac:picMk id="3" creationId="{7A4CED86-E164-50FF-07DF-7852233CB910}"/>
          </ac:picMkLst>
        </pc:picChg>
      </pc:sldChg>
      <pc:sldChg chg="modSp mod">
        <pc:chgData name="Sudarshan Chakravarthi" userId="9632d19e-631d-46a5-9e9a-d9cc496f17d0" providerId="ADAL" clId="{28DCB3D8-9541-4D47-92EB-B7C0C330CA77}" dt="2023-03-01T11:08:59.269" v="1366" actId="12"/>
        <pc:sldMkLst>
          <pc:docMk/>
          <pc:sldMk cId="751223463" sldId="4539"/>
        </pc:sldMkLst>
        <pc:spChg chg="mod">
          <ac:chgData name="Sudarshan Chakravarthi" userId="9632d19e-631d-46a5-9e9a-d9cc496f17d0" providerId="ADAL" clId="{28DCB3D8-9541-4D47-92EB-B7C0C330CA77}" dt="2023-03-01T11:08:59.269" v="1366" actId="12"/>
          <ac:spMkLst>
            <pc:docMk/>
            <pc:sldMk cId="751223463" sldId="4539"/>
            <ac:spMk id="10" creationId="{58D86BE9-B625-0B44-2216-F1F24B3824C9}"/>
          </ac:spMkLst>
        </pc:spChg>
        <pc:graphicFrameChg chg="mod">
          <ac:chgData name="Sudarshan Chakravarthi" userId="9632d19e-631d-46a5-9e9a-d9cc496f17d0" providerId="ADAL" clId="{28DCB3D8-9541-4D47-92EB-B7C0C330CA77}" dt="2023-03-01T10:57:37.788" v="1311" actId="20577"/>
          <ac:graphicFrameMkLst>
            <pc:docMk/>
            <pc:sldMk cId="751223463" sldId="4539"/>
            <ac:graphicFrameMk id="11" creationId="{51100CE5-B27F-FAAA-B858-08FF1737CBC5}"/>
          </ac:graphicFrameMkLst>
        </pc:graphicFrameChg>
      </pc:sldChg>
      <pc:sldChg chg="modSp mod">
        <pc:chgData name="Sudarshan Chakravarthi" userId="9632d19e-631d-46a5-9e9a-d9cc496f17d0" providerId="ADAL" clId="{28DCB3D8-9541-4D47-92EB-B7C0C330CA77}" dt="2023-03-01T11:09:04.945" v="1367" actId="12"/>
        <pc:sldMkLst>
          <pc:docMk/>
          <pc:sldMk cId="3998202147" sldId="4541"/>
        </pc:sldMkLst>
        <pc:spChg chg="mod">
          <ac:chgData name="Sudarshan Chakravarthi" userId="9632d19e-631d-46a5-9e9a-d9cc496f17d0" providerId="ADAL" clId="{28DCB3D8-9541-4D47-92EB-B7C0C330CA77}" dt="2023-03-01T11:09:04.945" v="1367" actId="12"/>
          <ac:spMkLst>
            <pc:docMk/>
            <pc:sldMk cId="3998202147" sldId="4541"/>
            <ac:spMk id="2" creationId="{41F9F612-3A9E-90C9-CF48-EB735CFEA423}"/>
          </ac:spMkLst>
        </pc:spChg>
        <pc:spChg chg="mod">
          <ac:chgData name="Sudarshan Chakravarthi" userId="9632d19e-631d-46a5-9e9a-d9cc496f17d0" providerId="ADAL" clId="{28DCB3D8-9541-4D47-92EB-B7C0C330CA77}" dt="2023-03-01T10:57:45.256" v="1321" actId="20577"/>
          <ac:spMkLst>
            <pc:docMk/>
            <pc:sldMk cId="3998202147" sldId="4541"/>
            <ac:spMk id="4" creationId="{002ED494-3B7B-EF3B-EBF6-00367A0C4311}"/>
          </ac:spMkLst>
        </pc:spChg>
        <pc:graphicFrameChg chg="mod">
          <ac:chgData name="Sudarshan Chakravarthi" userId="9632d19e-631d-46a5-9e9a-d9cc496f17d0" providerId="ADAL" clId="{28DCB3D8-9541-4D47-92EB-B7C0C330CA77}" dt="2023-03-01T10:48:48.736" v="1180" actId="6549"/>
          <ac:graphicFrameMkLst>
            <pc:docMk/>
            <pc:sldMk cId="3998202147" sldId="4541"/>
            <ac:graphicFrameMk id="7" creationId="{0E5ABB72-B32B-DE75-5814-F9F2E80AE3B2}"/>
          </ac:graphicFrameMkLst>
        </pc:graphicFrameChg>
      </pc:sldChg>
      <pc:sldChg chg="modSp mod">
        <pc:chgData name="Sudarshan Chakravarthi" userId="9632d19e-631d-46a5-9e9a-d9cc496f17d0" providerId="ADAL" clId="{28DCB3D8-9541-4D47-92EB-B7C0C330CA77}" dt="2023-03-01T10:58:24.866" v="1336" actId="27918"/>
        <pc:sldMkLst>
          <pc:docMk/>
          <pc:sldMk cId="1541989528" sldId="4542"/>
        </pc:sldMkLst>
        <pc:spChg chg="mod">
          <ac:chgData name="Sudarshan Chakravarthi" userId="9632d19e-631d-46a5-9e9a-d9cc496f17d0" providerId="ADAL" clId="{28DCB3D8-9541-4D47-92EB-B7C0C330CA77}" dt="2023-03-01T10:33:15.459" v="652" actId="6549"/>
          <ac:spMkLst>
            <pc:docMk/>
            <pc:sldMk cId="1541989528" sldId="4542"/>
            <ac:spMk id="3" creationId="{EFB7A450-6185-3750-965E-C968BEA09B3B}"/>
          </ac:spMkLst>
        </pc:spChg>
        <pc:spChg chg="mod">
          <ac:chgData name="Sudarshan Chakravarthi" userId="9632d19e-631d-46a5-9e9a-d9cc496f17d0" providerId="ADAL" clId="{28DCB3D8-9541-4D47-92EB-B7C0C330CA77}" dt="2023-03-01T10:33:39.011" v="657" actId="404"/>
          <ac:spMkLst>
            <pc:docMk/>
            <pc:sldMk cId="1541989528" sldId="4542"/>
            <ac:spMk id="9" creationId="{6FD4E6B9-203E-1100-C570-E3CFD13BC056}"/>
          </ac:spMkLst>
        </pc:spChg>
      </pc:sldChg>
      <pc:sldChg chg="modSp mod">
        <pc:chgData name="Sudarshan Chakravarthi" userId="9632d19e-631d-46a5-9e9a-d9cc496f17d0" providerId="ADAL" clId="{28DCB3D8-9541-4D47-92EB-B7C0C330CA77}" dt="2023-03-01T11:09:11.356" v="1368" actId="12"/>
        <pc:sldMkLst>
          <pc:docMk/>
          <pc:sldMk cId="1178356912" sldId="4543"/>
        </pc:sldMkLst>
        <pc:spChg chg="mod">
          <ac:chgData name="Sudarshan Chakravarthi" userId="9632d19e-631d-46a5-9e9a-d9cc496f17d0" providerId="ADAL" clId="{28DCB3D8-9541-4D47-92EB-B7C0C330CA77}" dt="2023-03-01T11:09:11.356" v="1368" actId="12"/>
          <ac:spMkLst>
            <pc:docMk/>
            <pc:sldMk cId="1178356912" sldId="4543"/>
            <ac:spMk id="8" creationId="{CF858AFF-461F-2CBB-3570-1BA216C04538}"/>
          </ac:spMkLst>
        </pc:spChg>
        <pc:spChg chg="mod">
          <ac:chgData name="Sudarshan Chakravarthi" userId="9632d19e-631d-46a5-9e9a-d9cc496f17d0" providerId="ADAL" clId="{28DCB3D8-9541-4D47-92EB-B7C0C330CA77}" dt="2022-07-22T12:53:56.229" v="47" actId="122"/>
          <ac:spMkLst>
            <pc:docMk/>
            <pc:sldMk cId="1178356912" sldId="4543"/>
            <ac:spMk id="12" creationId="{03F665DF-4584-21E5-702D-60C08364812A}"/>
          </ac:spMkLst>
        </pc:spChg>
      </pc:sldChg>
      <pc:sldChg chg="addSp delSp modSp del mod">
        <pc:chgData name="Sudarshan Chakravarthi" userId="9632d19e-631d-46a5-9e9a-d9cc496f17d0" providerId="ADAL" clId="{28DCB3D8-9541-4D47-92EB-B7C0C330CA77}" dt="2022-07-22T12:56:41.048" v="94" actId="47"/>
        <pc:sldMkLst>
          <pc:docMk/>
          <pc:sldMk cId="740692015" sldId="4544"/>
        </pc:sldMkLst>
        <pc:spChg chg="del">
          <ac:chgData name="Sudarshan Chakravarthi" userId="9632d19e-631d-46a5-9e9a-d9cc496f17d0" providerId="ADAL" clId="{28DCB3D8-9541-4D47-92EB-B7C0C330CA77}" dt="2022-07-22T12:48:49.238" v="1" actId="21"/>
          <ac:spMkLst>
            <pc:docMk/>
            <pc:sldMk cId="740692015" sldId="4544"/>
            <ac:spMk id="2" creationId="{5F1C92A8-07F4-E984-2CD5-74F0D1D0C423}"/>
          </ac:spMkLst>
        </pc:spChg>
        <pc:spChg chg="mod">
          <ac:chgData name="Sudarshan Chakravarthi" userId="9632d19e-631d-46a5-9e9a-d9cc496f17d0" providerId="ADAL" clId="{28DCB3D8-9541-4D47-92EB-B7C0C330CA77}" dt="2022-07-22T12:49:41.868" v="10" actId="164"/>
          <ac:spMkLst>
            <pc:docMk/>
            <pc:sldMk cId="740692015" sldId="4544"/>
            <ac:spMk id="4" creationId="{CF243A44-C336-6CD5-7319-36014DA9C3AA}"/>
          </ac:spMkLst>
        </pc:spChg>
        <pc:spChg chg="del mod">
          <ac:chgData name="Sudarshan Chakravarthi" userId="9632d19e-631d-46a5-9e9a-d9cc496f17d0" providerId="ADAL" clId="{28DCB3D8-9541-4D47-92EB-B7C0C330CA77}" dt="2022-07-22T12:54:29.719" v="53" actId="478"/>
          <ac:spMkLst>
            <pc:docMk/>
            <pc:sldMk cId="740692015" sldId="4544"/>
            <ac:spMk id="6" creationId="{31225C37-3928-3A1C-4B64-4D0DB427DC9F}"/>
          </ac:spMkLst>
        </pc:spChg>
        <pc:spChg chg="add del mod">
          <ac:chgData name="Sudarshan Chakravarthi" userId="9632d19e-631d-46a5-9e9a-d9cc496f17d0" providerId="ADAL" clId="{28DCB3D8-9541-4D47-92EB-B7C0C330CA77}" dt="2022-07-22T12:56:32.936" v="90" actId="21"/>
          <ac:spMkLst>
            <pc:docMk/>
            <pc:sldMk cId="740692015" sldId="4544"/>
            <ac:spMk id="7" creationId="{7973F95C-0C14-AF21-9F0C-16749488FEBF}"/>
          </ac:spMkLst>
        </pc:spChg>
        <pc:spChg chg="del mod">
          <ac:chgData name="Sudarshan Chakravarthi" userId="9632d19e-631d-46a5-9e9a-d9cc496f17d0" providerId="ADAL" clId="{28DCB3D8-9541-4D47-92EB-B7C0C330CA77}" dt="2022-07-22T12:56:32.936" v="90" actId="21"/>
          <ac:spMkLst>
            <pc:docMk/>
            <pc:sldMk cId="740692015" sldId="4544"/>
            <ac:spMk id="9" creationId="{98EFF472-8738-54C2-F053-817C192068DC}"/>
          </ac:spMkLst>
        </pc:spChg>
        <pc:spChg chg="del mod">
          <ac:chgData name="Sudarshan Chakravarthi" userId="9632d19e-631d-46a5-9e9a-d9cc496f17d0" providerId="ADAL" clId="{28DCB3D8-9541-4D47-92EB-B7C0C330CA77}" dt="2022-07-22T12:56:32.936" v="90" actId="21"/>
          <ac:spMkLst>
            <pc:docMk/>
            <pc:sldMk cId="740692015" sldId="4544"/>
            <ac:spMk id="10" creationId="{55E8B70E-636F-DB85-7C45-43D08AC7D4C7}"/>
          </ac:spMkLst>
        </pc:spChg>
        <pc:spChg chg="add mod">
          <ac:chgData name="Sudarshan Chakravarthi" userId="9632d19e-631d-46a5-9e9a-d9cc496f17d0" providerId="ADAL" clId="{28DCB3D8-9541-4D47-92EB-B7C0C330CA77}" dt="2022-07-22T12:54:36.592" v="55" actId="1076"/>
          <ac:spMkLst>
            <pc:docMk/>
            <pc:sldMk cId="740692015" sldId="4544"/>
            <ac:spMk id="11" creationId="{6A51B9FF-B44A-CCFD-B743-302C83B43377}"/>
          </ac:spMkLst>
        </pc:spChg>
        <pc:spChg chg="add mod">
          <ac:chgData name="Sudarshan Chakravarthi" userId="9632d19e-631d-46a5-9e9a-d9cc496f17d0" providerId="ADAL" clId="{28DCB3D8-9541-4D47-92EB-B7C0C330CA77}" dt="2022-07-22T12:54:03.349" v="48"/>
          <ac:spMkLst>
            <pc:docMk/>
            <pc:sldMk cId="740692015" sldId="4544"/>
            <ac:spMk id="13" creationId="{8064F570-19FF-963A-C6DC-82C664E3C313}"/>
          </ac:spMkLst>
        </pc:spChg>
        <pc:grpChg chg="add del mod">
          <ac:chgData name="Sudarshan Chakravarthi" userId="9632d19e-631d-46a5-9e9a-d9cc496f17d0" providerId="ADAL" clId="{28DCB3D8-9541-4D47-92EB-B7C0C330CA77}" dt="2022-07-22T12:52:55.412" v="36" actId="478"/>
          <ac:grpSpMkLst>
            <pc:docMk/>
            <pc:sldMk cId="740692015" sldId="4544"/>
            <ac:grpSpMk id="5" creationId="{9BBDE80A-0671-A957-CE09-68EAB0070821}"/>
          </ac:grpSpMkLst>
        </pc:grpChg>
        <pc:picChg chg="mod">
          <ac:chgData name="Sudarshan Chakravarthi" userId="9632d19e-631d-46a5-9e9a-d9cc496f17d0" providerId="ADAL" clId="{28DCB3D8-9541-4D47-92EB-B7C0C330CA77}" dt="2022-07-22T12:49:41.868" v="10" actId="164"/>
          <ac:picMkLst>
            <pc:docMk/>
            <pc:sldMk cId="740692015" sldId="4544"/>
            <ac:picMk id="3" creationId="{FE7990DC-6828-A5CE-D191-2E16C2BFB580}"/>
          </ac:picMkLst>
        </pc:picChg>
        <pc:picChg chg="add mod">
          <ac:chgData name="Sudarshan Chakravarthi" userId="9632d19e-631d-46a5-9e9a-d9cc496f17d0" providerId="ADAL" clId="{28DCB3D8-9541-4D47-92EB-B7C0C330CA77}" dt="2022-07-22T12:54:03.349" v="48"/>
          <ac:picMkLst>
            <pc:docMk/>
            <pc:sldMk cId="740692015" sldId="4544"/>
            <ac:picMk id="12" creationId="{64CDB62D-FB5F-6081-6D9D-38392BA9AC7C}"/>
          </ac:picMkLst>
        </pc:picChg>
      </pc:sldChg>
      <pc:sldChg chg="addSp modSp">
        <pc:chgData name="Sudarshan Chakravarthi" userId="9632d19e-631d-46a5-9e9a-d9cc496f17d0" providerId="ADAL" clId="{28DCB3D8-9541-4D47-92EB-B7C0C330CA77}" dt="2023-02-20T12:35:32.508" v="390"/>
        <pc:sldMkLst>
          <pc:docMk/>
          <pc:sldMk cId="1942120533" sldId="4545"/>
        </pc:sldMkLst>
        <pc:spChg chg="mod">
          <ac:chgData name="Sudarshan Chakravarthi" userId="9632d19e-631d-46a5-9e9a-d9cc496f17d0" providerId="ADAL" clId="{28DCB3D8-9541-4D47-92EB-B7C0C330CA77}" dt="2023-02-20T12:35:32.508" v="390"/>
          <ac:spMkLst>
            <pc:docMk/>
            <pc:sldMk cId="1942120533" sldId="4545"/>
            <ac:spMk id="3" creationId="{0F447A99-EA8C-F562-F90D-6AFA51D49813}"/>
          </ac:spMkLst>
        </pc:spChg>
        <pc:spChg chg="mod">
          <ac:chgData name="Sudarshan Chakravarthi" userId="9632d19e-631d-46a5-9e9a-d9cc496f17d0" providerId="ADAL" clId="{28DCB3D8-9541-4D47-92EB-B7C0C330CA77}" dt="2023-02-20T12:35:32.508" v="390"/>
          <ac:spMkLst>
            <pc:docMk/>
            <pc:sldMk cId="1942120533" sldId="4545"/>
            <ac:spMk id="6" creationId="{622FBB51-71BE-3163-697D-AE4D5ECF5C4D}"/>
          </ac:spMkLst>
        </pc:spChg>
        <pc:grpChg chg="add mod">
          <ac:chgData name="Sudarshan Chakravarthi" userId="9632d19e-631d-46a5-9e9a-d9cc496f17d0" providerId="ADAL" clId="{28DCB3D8-9541-4D47-92EB-B7C0C330CA77}" dt="2023-02-20T12:35:32.508" v="390"/>
          <ac:grpSpMkLst>
            <pc:docMk/>
            <pc:sldMk cId="1942120533" sldId="4545"/>
            <ac:grpSpMk id="2" creationId="{81E9A0B3-468A-43CA-C293-C39F3740A664}"/>
          </ac:grpSpMkLst>
        </pc:grpChg>
      </pc:sldChg>
      <pc:sldChg chg="addSp delSp modSp new del">
        <pc:chgData name="Sudarshan Chakravarthi" userId="9632d19e-631d-46a5-9e9a-d9cc496f17d0" providerId="ADAL" clId="{28DCB3D8-9541-4D47-92EB-B7C0C330CA77}" dt="2022-07-22T12:56:42.549" v="95" actId="47"/>
        <pc:sldMkLst>
          <pc:docMk/>
          <pc:sldMk cId="3438038350" sldId="4546"/>
        </pc:sldMkLst>
        <pc:spChg chg="add del mod">
          <ac:chgData name="Sudarshan Chakravarthi" userId="9632d19e-631d-46a5-9e9a-d9cc496f17d0" providerId="ADAL" clId="{28DCB3D8-9541-4D47-92EB-B7C0C330CA77}" dt="2022-07-22T12:56:03.311" v="84" actId="478"/>
          <ac:spMkLst>
            <pc:docMk/>
            <pc:sldMk cId="3438038350" sldId="4546"/>
            <ac:spMk id="2" creationId="{41B6A0F8-D520-0A79-2228-85F247219814}"/>
          </ac:spMkLst>
        </pc:spChg>
      </pc:sldChg>
      <pc:sldChg chg="addSp delSp modSp add mod">
        <pc:chgData name="Sudarshan Chakravarthi" userId="9632d19e-631d-46a5-9e9a-d9cc496f17d0" providerId="ADAL" clId="{28DCB3D8-9541-4D47-92EB-B7C0C330CA77}" dt="2022-08-26T16:28:06.551" v="124" actId="207"/>
        <pc:sldMkLst>
          <pc:docMk/>
          <pc:sldMk cId="460891731" sldId="4547"/>
        </pc:sldMkLst>
        <pc:spChg chg="add del mod">
          <ac:chgData name="Sudarshan Chakravarthi" userId="9632d19e-631d-46a5-9e9a-d9cc496f17d0" providerId="ADAL" clId="{28DCB3D8-9541-4D47-92EB-B7C0C330CA77}" dt="2022-07-22T12:56:38.182" v="92"/>
          <ac:spMkLst>
            <pc:docMk/>
            <pc:sldMk cId="460891731" sldId="4547"/>
            <ac:spMk id="7" creationId="{E7ACAEA1-8B34-0576-8AA6-4E8599DB5F34}"/>
          </ac:spMkLst>
        </pc:spChg>
        <pc:spChg chg="del">
          <ac:chgData name="Sudarshan Chakravarthi" userId="9632d19e-631d-46a5-9e9a-d9cc496f17d0" providerId="ADAL" clId="{28DCB3D8-9541-4D47-92EB-B7C0C330CA77}" dt="2022-07-22T12:56:23.107" v="89" actId="478"/>
          <ac:spMkLst>
            <pc:docMk/>
            <pc:sldMk cId="460891731" sldId="4547"/>
            <ac:spMk id="8" creationId="{CF858AFF-461F-2CBB-3570-1BA216C04538}"/>
          </ac:spMkLst>
        </pc:spChg>
        <pc:spChg chg="add del mod">
          <ac:chgData name="Sudarshan Chakravarthi" userId="9632d19e-631d-46a5-9e9a-d9cc496f17d0" providerId="ADAL" clId="{28DCB3D8-9541-4D47-92EB-B7C0C330CA77}" dt="2022-07-22T12:56:38.182" v="92"/>
          <ac:spMkLst>
            <pc:docMk/>
            <pc:sldMk cId="460891731" sldId="4547"/>
            <ac:spMk id="13" creationId="{0B4D039B-6E30-870D-7498-DEDCC7F286A3}"/>
          </ac:spMkLst>
        </pc:spChg>
        <pc:spChg chg="add del mod">
          <ac:chgData name="Sudarshan Chakravarthi" userId="9632d19e-631d-46a5-9e9a-d9cc496f17d0" providerId="ADAL" clId="{28DCB3D8-9541-4D47-92EB-B7C0C330CA77}" dt="2022-07-22T12:56:38.182" v="92"/>
          <ac:spMkLst>
            <pc:docMk/>
            <pc:sldMk cId="460891731" sldId="4547"/>
            <ac:spMk id="14" creationId="{B1FDACD7-C5E8-9CCB-E09F-DAC8EA494A28}"/>
          </ac:spMkLst>
        </pc:spChg>
        <pc:spChg chg="add mod">
          <ac:chgData name="Sudarshan Chakravarthi" userId="9632d19e-631d-46a5-9e9a-d9cc496f17d0" providerId="ADAL" clId="{28DCB3D8-9541-4D47-92EB-B7C0C330CA77}" dt="2022-07-22T12:56:38.193" v="93"/>
          <ac:spMkLst>
            <pc:docMk/>
            <pc:sldMk cId="460891731" sldId="4547"/>
            <ac:spMk id="15" creationId="{81B198AB-9B14-6882-0860-E66E8299E97C}"/>
          </ac:spMkLst>
        </pc:spChg>
        <pc:spChg chg="add mod">
          <ac:chgData name="Sudarshan Chakravarthi" userId="9632d19e-631d-46a5-9e9a-d9cc496f17d0" providerId="ADAL" clId="{28DCB3D8-9541-4D47-92EB-B7C0C330CA77}" dt="2022-07-22T12:56:38.193" v="93"/>
          <ac:spMkLst>
            <pc:docMk/>
            <pc:sldMk cId="460891731" sldId="4547"/>
            <ac:spMk id="16" creationId="{2792AA19-5558-38C1-A3D9-FEFA025DCA54}"/>
          </ac:spMkLst>
        </pc:spChg>
        <pc:spChg chg="add mod">
          <ac:chgData name="Sudarshan Chakravarthi" userId="9632d19e-631d-46a5-9e9a-d9cc496f17d0" providerId="ADAL" clId="{28DCB3D8-9541-4D47-92EB-B7C0C330CA77}" dt="2022-08-26T16:28:06.551" v="124" actId="207"/>
          <ac:spMkLst>
            <pc:docMk/>
            <pc:sldMk cId="460891731" sldId="4547"/>
            <ac:spMk id="17" creationId="{E39203CB-28CE-6694-86A6-E9E26E5228D6}"/>
          </ac:spMkLst>
        </pc:spChg>
        <pc:graphicFrameChg chg="del">
          <ac:chgData name="Sudarshan Chakravarthi" userId="9632d19e-631d-46a5-9e9a-d9cc496f17d0" providerId="ADAL" clId="{28DCB3D8-9541-4D47-92EB-B7C0C330CA77}" dt="2022-07-22T12:56:21.505" v="88" actId="478"/>
          <ac:graphicFrameMkLst>
            <pc:docMk/>
            <pc:sldMk cId="460891731" sldId="4547"/>
            <ac:graphicFrameMk id="9" creationId="{B971324A-F2D0-00AD-B0C9-FF643C16FA67}"/>
          </ac:graphicFrameMkLst>
        </pc:graphicFrameChg>
      </pc:sldChg>
      <pc:sldChg chg="new del">
        <pc:chgData name="Sudarshan Chakravarthi" userId="9632d19e-631d-46a5-9e9a-d9cc496f17d0" providerId="ADAL" clId="{28DCB3D8-9541-4D47-92EB-B7C0C330CA77}" dt="2022-07-22T12:56:12.200" v="86" actId="47"/>
        <pc:sldMkLst>
          <pc:docMk/>
          <pc:sldMk cId="3070924129" sldId="4547"/>
        </pc:sldMkLst>
      </pc:sldChg>
      <pc:sldChg chg="addSp delSp modSp add mod">
        <pc:chgData name="Sudarshan Chakravarthi" userId="9632d19e-631d-46a5-9e9a-d9cc496f17d0" providerId="ADAL" clId="{28DCB3D8-9541-4D47-92EB-B7C0C330CA77}" dt="2023-01-20T09:37:43.877" v="383" actId="6549"/>
        <pc:sldMkLst>
          <pc:docMk/>
          <pc:sldMk cId="3881748987" sldId="4566"/>
        </pc:sldMkLst>
        <pc:spChg chg="mod">
          <ac:chgData name="Sudarshan Chakravarthi" userId="9632d19e-631d-46a5-9e9a-d9cc496f17d0" providerId="ADAL" clId="{28DCB3D8-9541-4D47-92EB-B7C0C330CA77}" dt="2023-01-20T09:37:43.877" v="383" actId="6549"/>
          <ac:spMkLst>
            <pc:docMk/>
            <pc:sldMk cId="3881748987" sldId="4566"/>
            <ac:spMk id="12" creationId="{B0D527A7-9BFD-8B3C-B2AA-16150CD6C636}"/>
          </ac:spMkLst>
        </pc:spChg>
        <pc:picChg chg="add mod">
          <ac:chgData name="Sudarshan Chakravarthi" userId="9632d19e-631d-46a5-9e9a-d9cc496f17d0" providerId="ADAL" clId="{28DCB3D8-9541-4D47-92EB-B7C0C330CA77}" dt="2023-01-20T09:34:35.851" v="309" actId="1076"/>
          <ac:picMkLst>
            <pc:docMk/>
            <pc:sldMk cId="3881748987" sldId="4566"/>
            <ac:picMk id="2" creationId="{74887963-DE68-B80D-78DB-09DE968ABBD9}"/>
          </ac:picMkLst>
        </pc:picChg>
        <pc:picChg chg="del">
          <ac:chgData name="Sudarshan Chakravarthi" userId="9632d19e-631d-46a5-9e9a-d9cc496f17d0" providerId="ADAL" clId="{28DCB3D8-9541-4D47-92EB-B7C0C330CA77}" dt="2023-01-20T09:34:05.260" v="304" actId="478"/>
          <ac:picMkLst>
            <pc:docMk/>
            <pc:sldMk cId="3881748987" sldId="4566"/>
            <ac:picMk id="1026" creationId="{F1C0539A-909D-DD84-0122-A55BA2F56608}"/>
          </ac:picMkLst>
        </pc:picChg>
      </pc:sldChg>
      <pc:sldChg chg="add del">
        <pc:chgData name="Sudarshan Chakravarthi" userId="9632d19e-631d-46a5-9e9a-d9cc496f17d0" providerId="ADAL" clId="{28DCB3D8-9541-4D47-92EB-B7C0C330CA77}" dt="2023-02-20T12:35:14.633" v="385"/>
        <pc:sldMkLst>
          <pc:docMk/>
          <pc:sldMk cId="1572784004" sldId="4567"/>
        </pc:sldMkLst>
      </pc:sldChg>
      <pc:sldChg chg="delSp add mod">
        <pc:chgData name="Sudarshan Chakravarthi" userId="9632d19e-631d-46a5-9e9a-d9cc496f17d0" providerId="ADAL" clId="{28DCB3D8-9541-4D47-92EB-B7C0C330CA77}" dt="2023-02-20T12:35:18.475" v="387" actId="21"/>
        <pc:sldMkLst>
          <pc:docMk/>
          <pc:sldMk cId="2844791798" sldId="4567"/>
        </pc:sldMkLst>
        <pc:grpChg chg="del">
          <ac:chgData name="Sudarshan Chakravarthi" userId="9632d19e-631d-46a5-9e9a-d9cc496f17d0" providerId="ADAL" clId="{28DCB3D8-9541-4D47-92EB-B7C0C330CA77}" dt="2023-02-20T12:35:18.475" v="387" actId="21"/>
          <ac:grpSpMkLst>
            <pc:docMk/>
            <pc:sldMk cId="2844791798" sldId="4567"/>
            <ac:grpSpMk id="7" creationId="{BA1B565A-E045-6D20-AE09-A5459769E6A8}"/>
          </ac:grpSpMkLst>
        </pc:grpChg>
      </pc:sldChg>
      <pc:sldChg chg="add del">
        <pc:chgData name="Sudarshan Chakravarthi" userId="9632d19e-631d-46a5-9e9a-d9cc496f17d0" providerId="ADAL" clId="{28DCB3D8-9541-4D47-92EB-B7C0C330CA77}" dt="2023-02-28T13:13:21.258" v="405"/>
        <pc:sldMkLst>
          <pc:docMk/>
          <pc:sldMk cId="2708719641" sldId="456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06599526793659E-2"/>
          <c:y val="7.5824430714690097E-2"/>
          <c:w val="0.81521818674720758"/>
          <c:h val="0.77079193391046208"/>
        </c:manualLayout>
      </c:layout>
      <c:pieChart>
        <c:varyColors val="0"/>
        <c:ser>
          <c:idx val="0"/>
          <c:order val="0"/>
          <c:spPr>
            <a:solidFill>
              <a:srgbClr val="3484C9"/>
            </a:solidFill>
            <a:ln w="12700" cap="flat">
              <a:noFill/>
              <a:miter lim="400000"/>
            </a:ln>
            <a:effectLst/>
          </c:spPr>
          <c:dPt>
            <c:idx val="0"/>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1-D170-4D12-B7B5-51C809AA43D4}"/>
              </c:ext>
            </c:extLst>
          </c:dPt>
          <c:dPt>
            <c:idx val="1"/>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3-D170-4D12-B7B5-51C809AA43D4}"/>
              </c:ext>
            </c:extLst>
          </c:dPt>
          <c:dPt>
            <c:idx val="2"/>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5-D170-4D12-B7B5-51C809AA43D4}"/>
              </c:ext>
            </c:extLst>
          </c:dPt>
          <c:dPt>
            <c:idx val="3"/>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7-D170-4D12-B7B5-51C809AA43D4}"/>
              </c:ext>
            </c:extLst>
          </c:dPt>
          <c:dPt>
            <c:idx val="4"/>
            <c:bubble3D val="0"/>
            <c:explosion val="10"/>
            <c:spPr>
              <a:solidFill>
                <a:srgbClr val="3984A3"/>
              </a:solidFill>
              <a:ln w="12700" cap="flat">
                <a:noFill/>
                <a:miter lim="400000"/>
              </a:ln>
              <a:effectLst/>
            </c:spPr>
            <c:extLst>
              <c:ext xmlns:c16="http://schemas.microsoft.com/office/drawing/2014/chart" uri="{C3380CC4-5D6E-409C-BE32-E72D297353CC}">
                <c16:uniqueId val="{00000009-D170-4D12-B7B5-51C809AA43D4}"/>
              </c:ext>
            </c:extLst>
          </c:dPt>
          <c:dLbls>
            <c:dLbl>
              <c:idx val="0"/>
              <c:layout>
                <c:manualLayout>
                  <c:x val="-0.24496325343670969"/>
                  <c:y val="0.3371748693032999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70-4D12-B7B5-51C809AA43D4}"/>
                </c:ext>
              </c:extLst>
            </c:dLbl>
            <c:dLbl>
              <c:idx val="1"/>
              <c:layout>
                <c:manualLayout>
                  <c:x val="-0.19205008096848489"/>
                  <c:y val="-0.32818250672872945"/>
                </c:manualLayout>
              </c:layout>
              <c:showLegendKey val="0"/>
              <c:showVal val="0"/>
              <c:showCatName val="1"/>
              <c:showSerName val="0"/>
              <c:showPercent val="0"/>
              <c:showBubbleSize val="0"/>
              <c:extLst>
                <c:ext xmlns:c15="http://schemas.microsoft.com/office/drawing/2012/chart" uri="{CE6537A1-D6FC-4f65-9D91-7224C49458BB}">
                  <c15:layout>
                    <c:manualLayout>
                      <c:w val="0.28256395614660351"/>
                      <c:h val="8.9610385638570919E-2"/>
                    </c:manualLayout>
                  </c15:layout>
                </c:ext>
                <c:ext xmlns:c16="http://schemas.microsoft.com/office/drawing/2014/chart" uri="{C3380CC4-5D6E-409C-BE32-E72D297353CC}">
                  <c16:uniqueId val="{00000003-D170-4D12-B7B5-51C809AA43D4}"/>
                </c:ext>
              </c:extLst>
            </c:dLbl>
            <c:dLbl>
              <c:idx val="2"/>
              <c:layout>
                <c:manualLayout>
                  <c:x val="0.13279617939723967"/>
                  <c:y val="-0.289359426613733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70-4D12-B7B5-51C809AA43D4}"/>
                </c:ext>
              </c:extLst>
            </c:dLbl>
            <c:dLbl>
              <c:idx val="3"/>
              <c:layout>
                <c:manualLayout>
                  <c:x val="0.28619131805508741"/>
                  <c:y val="-2.498764342763571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70-4D12-B7B5-51C809AA43D4}"/>
                </c:ext>
              </c:extLst>
            </c:dLbl>
            <c:dLbl>
              <c:idx val="4"/>
              <c:layout>
                <c:manualLayout>
                  <c:x val="0.16194024650332578"/>
                  <c:y val="0.22922872061918975"/>
                </c:manualLayout>
              </c:layout>
              <c:tx>
                <c:rich>
                  <a:bodyPr wrap="square" lIns="38100" tIns="19050" rIns="38100" bIns="19050" anchor="ctr">
                    <a:spAutoFit/>
                  </a:bodyPr>
                  <a:lstStyle/>
                  <a:p>
                    <a:pPr>
                      <a:defRPr>
                        <a:solidFill>
                          <a:schemeClr val="bg1"/>
                        </a:solidFill>
                      </a:defRPr>
                    </a:pPr>
                    <a:r>
                      <a:rPr lang="en-US" dirty="0"/>
                      <a:t>Engagement</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170-4D12-B7B5-51C809AA43D4}"/>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extLst>
          </c:dLbls>
          <c:cat>
            <c:strRef>
              <c:f>Sheet1!$B$1:$F$1</c:f>
              <c:strCache>
                <c:ptCount val="5"/>
                <c:pt idx="0">
                  <c:v>Tech &amp; Tools</c:v>
                </c:pt>
                <c:pt idx="1">
                  <c:v>Visual Display</c:v>
                </c:pt>
                <c:pt idx="2">
                  <c:v>Big Data</c:v>
                </c:pt>
                <c:pt idx="3">
                  <c:v>Analytics</c:v>
                </c:pt>
                <c:pt idx="4">
                  <c:v>Consumption</c:v>
                </c:pt>
              </c:strCache>
            </c:strRef>
          </c:cat>
          <c:val>
            <c:numRef>
              <c:f>Sheet1!$B$2:$F$2</c:f>
              <c:numCache>
                <c:formatCode>General</c:formatCode>
                <c:ptCount val="5"/>
                <c:pt idx="0">
                  <c:v>20</c:v>
                </c:pt>
                <c:pt idx="1">
                  <c:v>20</c:v>
                </c:pt>
                <c:pt idx="2">
                  <c:v>20</c:v>
                </c:pt>
                <c:pt idx="3">
                  <c:v>20</c:v>
                </c:pt>
                <c:pt idx="4">
                  <c:v>20</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D170-4D12-B7B5-51C809AA43D4}"/>
            </c:ext>
          </c:extLst>
        </c:ser>
        <c:dLbls>
          <c:showLegendKey val="0"/>
          <c:showVal val="0"/>
          <c:showCatName val="0"/>
          <c:showSerName val="0"/>
          <c:showPercent val="0"/>
          <c:showBubbleSize val="0"/>
          <c:showLeaderLines val="0"/>
        </c:dLbls>
        <c:firstSliceAng val="15"/>
      </c:pieChart>
      <c:spPr>
        <a:noFill/>
        <a:ln w="12700" cap="flat">
          <a:noFill/>
          <a:miter lim="400000"/>
        </a:ln>
        <a:effectLst/>
      </c:spPr>
    </c:plotArea>
    <c:plotVisOnly val="1"/>
    <c:dispBlanksAs val="gap"/>
    <c:showDLblsOverMax val="1"/>
  </c:chart>
  <c:spPr>
    <a:noFill/>
    <a:ln>
      <a:noFill/>
    </a:ln>
    <a:effectLst/>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06599526793659E-2"/>
          <c:y val="7.5824430714690097E-2"/>
          <c:w val="0.81521818674720758"/>
          <c:h val="0.77079193391046208"/>
        </c:manualLayout>
      </c:layout>
      <c:pieChart>
        <c:varyColors val="0"/>
        <c:ser>
          <c:idx val="0"/>
          <c:order val="0"/>
          <c:spPr>
            <a:solidFill>
              <a:srgbClr val="3484C9"/>
            </a:solidFill>
            <a:ln w="12700" cap="flat">
              <a:noFill/>
              <a:miter lim="400000"/>
            </a:ln>
            <a:effectLst/>
          </c:spPr>
          <c:dPt>
            <c:idx val="0"/>
            <c:bubble3D val="0"/>
            <c:explosion val="1"/>
            <c:spPr>
              <a:solidFill>
                <a:srgbClr val="00B050"/>
              </a:solidFill>
              <a:ln w="12700" cap="flat">
                <a:noFill/>
                <a:miter lim="400000"/>
              </a:ln>
              <a:effectLst/>
            </c:spPr>
            <c:extLst>
              <c:ext xmlns:c16="http://schemas.microsoft.com/office/drawing/2014/chart" uri="{C3380CC4-5D6E-409C-BE32-E72D297353CC}">
                <c16:uniqueId val="{00000001-2E73-45DB-89FB-FAC7577A29D3}"/>
              </c:ext>
            </c:extLst>
          </c:dPt>
          <c:dPt>
            <c:idx val="1"/>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3-2E73-45DB-89FB-FAC7577A29D3}"/>
              </c:ext>
            </c:extLst>
          </c:dPt>
          <c:dPt>
            <c:idx val="2"/>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5-2E73-45DB-89FB-FAC7577A29D3}"/>
              </c:ext>
            </c:extLst>
          </c:dPt>
          <c:dPt>
            <c:idx val="3"/>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7-2E73-45DB-89FB-FAC7577A29D3}"/>
              </c:ext>
            </c:extLst>
          </c:dPt>
          <c:dPt>
            <c:idx val="4"/>
            <c:bubble3D val="0"/>
            <c:explosion val="10"/>
            <c:spPr>
              <a:solidFill>
                <a:sysClr val="window" lastClr="FFFFFF">
                  <a:lumMod val="75000"/>
                </a:sysClr>
              </a:solidFill>
              <a:ln w="12700" cap="flat">
                <a:noFill/>
                <a:miter lim="400000"/>
              </a:ln>
              <a:effectLst/>
            </c:spPr>
            <c:extLst>
              <c:ext xmlns:c16="http://schemas.microsoft.com/office/drawing/2014/chart" uri="{C3380CC4-5D6E-409C-BE32-E72D297353CC}">
                <c16:uniqueId val="{00000009-2E73-45DB-89FB-FAC7577A29D3}"/>
              </c:ext>
            </c:extLst>
          </c:dPt>
          <c:dLbls>
            <c:dLbl>
              <c:idx val="0"/>
              <c:layout>
                <c:manualLayout>
                  <c:x val="-0.24496325343670969"/>
                  <c:y val="0.3371748693032999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3-45DB-89FB-FAC7577A29D3}"/>
                </c:ext>
              </c:extLst>
            </c:dLbl>
            <c:dLbl>
              <c:idx val="1"/>
              <c:layout>
                <c:manualLayout>
                  <c:x val="-0.19205008096848489"/>
                  <c:y val="-0.32818250672872945"/>
                </c:manualLayout>
              </c:layout>
              <c:showLegendKey val="0"/>
              <c:showVal val="0"/>
              <c:showCatName val="1"/>
              <c:showSerName val="0"/>
              <c:showPercent val="0"/>
              <c:showBubbleSize val="0"/>
              <c:extLst>
                <c:ext xmlns:c15="http://schemas.microsoft.com/office/drawing/2012/chart" uri="{CE6537A1-D6FC-4f65-9D91-7224C49458BB}">
                  <c15:layout>
                    <c:manualLayout>
                      <c:w val="0.28256395614660351"/>
                      <c:h val="8.9610385638570919E-2"/>
                    </c:manualLayout>
                  </c15:layout>
                </c:ext>
                <c:ext xmlns:c16="http://schemas.microsoft.com/office/drawing/2014/chart" uri="{C3380CC4-5D6E-409C-BE32-E72D297353CC}">
                  <c16:uniqueId val="{00000003-2E73-45DB-89FB-FAC7577A29D3}"/>
                </c:ext>
              </c:extLst>
            </c:dLbl>
            <c:dLbl>
              <c:idx val="2"/>
              <c:layout>
                <c:manualLayout>
                  <c:x val="0.13279617939723967"/>
                  <c:y val="-0.289359426613733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3-45DB-89FB-FAC7577A29D3}"/>
                </c:ext>
              </c:extLst>
            </c:dLbl>
            <c:dLbl>
              <c:idx val="3"/>
              <c:layout>
                <c:manualLayout>
                  <c:x val="0.28619131805508741"/>
                  <c:y val="-2.498764342763571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3-45DB-89FB-FAC7577A29D3}"/>
                </c:ext>
              </c:extLst>
            </c:dLbl>
            <c:dLbl>
              <c:idx val="4"/>
              <c:layout>
                <c:manualLayout>
                  <c:x val="0.19523202336890499"/>
                  <c:y val="0.26070622380876551"/>
                </c:manualLayout>
              </c:layout>
              <c:tx>
                <c:rich>
                  <a:bodyPr/>
                  <a:lstStyle/>
                  <a:p>
                    <a:r>
                      <a:rPr lang="en-US" dirty="0"/>
                      <a:t>Engagement</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E73-45DB-89FB-FAC7577A29D3}"/>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Sheet1!$B$1:$F$1</c:f>
              <c:strCache>
                <c:ptCount val="5"/>
                <c:pt idx="0">
                  <c:v>Tech &amp; Tools</c:v>
                </c:pt>
                <c:pt idx="1">
                  <c:v>Visual Display</c:v>
                </c:pt>
                <c:pt idx="2">
                  <c:v>Big Data</c:v>
                </c:pt>
                <c:pt idx="3">
                  <c:v>Analytics</c:v>
                </c:pt>
                <c:pt idx="4">
                  <c:v>Consumption</c:v>
                </c:pt>
              </c:strCache>
            </c:strRef>
          </c:cat>
          <c:val>
            <c:numRef>
              <c:f>Sheet1!$B$2:$F$2</c:f>
              <c:numCache>
                <c:formatCode>General</c:formatCode>
                <c:ptCount val="5"/>
                <c:pt idx="0">
                  <c:v>20</c:v>
                </c:pt>
                <c:pt idx="1">
                  <c:v>20</c:v>
                </c:pt>
                <c:pt idx="2">
                  <c:v>20</c:v>
                </c:pt>
                <c:pt idx="3">
                  <c:v>20</c:v>
                </c:pt>
                <c:pt idx="4">
                  <c:v>20</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2E73-45DB-89FB-FAC7577A29D3}"/>
            </c:ext>
          </c:extLst>
        </c:ser>
        <c:dLbls>
          <c:showLegendKey val="0"/>
          <c:showVal val="0"/>
          <c:showCatName val="0"/>
          <c:showSerName val="0"/>
          <c:showPercent val="0"/>
          <c:showBubbleSize val="0"/>
          <c:showLeaderLines val="0"/>
        </c:dLbls>
        <c:firstSliceAng val="15"/>
      </c:pie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06599526793659E-2"/>
          <c:y val="7.5824430714690097E-2"/>
          <c:w val="0.81521818674720758"/>
          <c:h val="0.77079193391046208"/>
        </c:manualLayout>
      </c:layout>
      <c:pieChart>
        <c:varyColors val="0"/>
        <c:ser>
          <c:idx val="0"/>
          <c:order val="0"/>
          <c:spPr>
            <a:solidFill>
              <a:srgbClr val="3484C9"/>
            </a:solidFill>
            <a:ln w="12700" cap="flat">
              <a:noFill/>
              <a:miter lim="400000"/>
            </a:ln>
            <a:effectLst/>
          </c:spPr>
          <c:dPt>
            <c:idx val="0"/>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1-4C74-4BB5-95EF-D9CBBA1EA115}"/>
              </c:ext>
            </c:extLst>
          </c:dPt>
          <c:dPt>
            <c:idx val="1"/>
            <c:bubble3D val="0"/>
            <c:explosion val="1"/>
            <c:spPr>
              <a:solidFill>
                <a:srgbClr val="F8D90F"/>
              </a:solidFill>
              <a:ln w="12700" cap="flat">
                <a:noFill/>
                <a:miter lim="400000"/>
              </a:ln>
              <a:effectLst/>
            </c:spPr>
            <c:extLst>
              <c:ext xmlns:c16="http://schemas.microsoft.com/office/drawing/2014/chart" uri="{C3380CC4-5D6E-409C-BE32-E72D297353CC}">
                <c16:uniqueId val="{00000003-4C74-4BB5-95EF-D9CBBA1EA115}"/>
              </c:ext>
            </c:extLst>
          </c:dPt>
          <c:dPt>
            <c:idx val="2"/>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5-4C74-4BB5-95EF-D9CBBA1EA115}"/>
              </c:ext>
            </c:extLst>
          </c:dPt>
          <c:dPt>
            <c:idx val="3"/>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7-4C74-4BB5-95EF-D9CBBA1EA115}"/>
              </c:ext>
            </c:extLst>
          </c:dPt>
          <c:dPt>
            <c:idx val="4"/>
            <c:bubble3D val="0"/>
            <c:explosion val="10"/>
            <c:spPr>
              <a:solidFill>
                <a:sysClr val="window" lastClr="FFFFFF">
                  <a:lumMod val="75000"/>
                </a:sysClr>
              </a:solidFill>
              <a:ln w="12700" cap="flat">
                <a:noFill/>
                <a:miter lim="400000"/>
              </a:ln>
              <a:effectLst/>
            </c:spPr>
            <c:extLst>
              <c:ext xmlns:c16="http://schemas.microsoft.com/office/drawing/2014/chart" uri="{C3380CC4-5D6E-409C-BE32-E72D297353CC}">
                <c16:uniqueId val="{00000009-4C74-4BB5-95EF-D9CBBA1EA115}"/>
              </c:ext>
            </c:extLst>
          </c:dPt>
          <c:dLbls>
            <c:dLbl>
              <c:idx val="0"/>
              <c:layout>
                <c:manualLayout>
                  <c:x val="-0.24496325343670969"/>
                  <c:y val="0.3371748693032999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74-4BB5-95EF-D9CBBA1EA115}"/>
                </c:ext>
              </c:extLst>
            </c:dLbl>
            <c:dLbl>
              <c:idx val="1"/>
              <c:layout>
                <c:manualLayout>
                  <c:x val="-0.19205008096848489"/>
                  <c:y val="-0.32818250672872945"/>
                </c:manualLayout>
              </c:layout>
              <c:showLegendKey val="0"/>
              <c:showVal val="0"/>
              <c:showCatName val="1"/>
              <c:showSerName val="0"/>
              <c:showPercent val="0"/>
              <c:showBubbleSize val="0"/>
              <c:extLst>
                <c:ext xmlns:c15="http://schemas.microsoft.com/office/drawing/2012/chart" uri="{CE6537A1-D6FC-4f65-9D91-7224C49458BB}">
                  <c15:layout>
                    <c:manualLayout>
                      <c:w val="0.28256395614660351"/>
                      <c:h val="8.9610385638570919E-2"/>
                    </c:manualLayout>
                  </c15:layout>
                </c:ext>
                <c:ext xmlns:c16="http://schemas.microsoft.com/office/drawing/2014/chart" uri="{C3380CC4-5D6E-409C-BE32-E72D297353CC}">
                  <c16:uniqueId val="{00000003-4C74-4BB5-95EF-D9CBBA1EA115}"/>
                </c:ext>
              </c:extLst>
            </c:dLbl>
            <c:dLbl>
              <c:idx val="2"/>
              <c:layout>
                <c:manualLayout>
                  <c:x val="0.13279617939723967"/>
                  <c:y val="-0.289359426613733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4-4BB5-95EF-D9CBBA1EA115}"/>
                </c:ext>
              </c:extLst>
            </c:dLbl>
            <c:dLbl>
              <c:idx val="3"/>
              <c:layout>
                <c:manualLayout>
                  <c:x val="0.28619131805508741"/>
                  <c:y val="-2.498764342763571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4-4BB5-95EF-D9CBBA1EA115}"/>
                </c:ext>
              </c:extLst>
            </c:dLbl>
            <c:dLbl>
              <c:idx val="4"/>
              <c:layout>
                <c:manualLayout>
                  <c:x val="0.18880230153325853"/>
                  <c:y val="0.24695194724910641"/>
                </c:manualLayout>
              </c:layout>
              <c:tx>
                <c:rich>
                  <a:bodyPr/>
                  <a:lstStyle/>
                  <a:p>
                    <a:r>
                      <a:rPr lang="en-US" dirty="0"/>
                      <a:t>Engagement</a:t>
                    </a:r>
                  </a:p>
                </c:rich>
              </c:tx>
              <c:showLegendKey val="0"/>
              <c:showVal val="0"/>
              <c:showCatName val="1"/>
              <c:showSerName val="0"/>
              <c:showPercent val="0"/>
              <c:showBubbleSize val="0"/>
              <c:extLst>
                <c:ext xmlns:c15="http://schemas.microsoft.com/office/drawing/2012/chart" uri="{CE6537A1-D6FC-4f65-9D91-7224C49458BB}">
                  <c15:layout>
                    <c:manualLayout>
                      <c:w val="0.21994425895033676"/>
                      <c:h val="8.8853163654353584E-2"/>
                    </c:manualLayout>
                  </c15:layout>
                  <c15:showDataLabelsRange val="0"/>
                </c:ext>
                <c:ext xmlns:c16="http://schemas.microsoft.com/office/drawing/2014/chart" uri="{C3380CC4-5D6E-409C-BE32-E72D297353CC}">
                  <c16:uniqueId val="{00000009-4C74-4BB5-95EF-D9CBBA1EA115}"/>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Sheet1!$B$1:$F$1</c:f>
              <c:strCache>
                <c:ptCount val="5"/>
                <c:pt idx="0">
                  <c:v>Tech &amp; Tools</c:v>
                </c:pt>
                <c:pt idx="1">
                  <c:v>Visual Display</c:v>
                </c:pt>
                <c:pt idx="2">
                  <c:v>Big Data</c:v>
                </c:pt>
                <c:pt idx="3">
                  <c:v>Analytics</c:v>
                </c:pt>
                <c:pt idx="4">
                  <c:v>Consumption</c:v>
                </c:pt>
              </c:strCache>
            </c:strRef>
          </c:cat>
          <c:val>
            <c:numRef>
              <c:f>Sheet1!$B$2:$F$2</c:f>
              <c:numCache>
                <c:formatCode>General</c:formatCode>
                <c:ptCount val="5"/>
                <c:pt idx="0">
                  <c:v>20</c:v>
                </c:pt>
                <c:pt idx="1">
                  <c:v>20</c:v>
                </c:pt>
                <c:pt idx="2">
                  <c:v>20</c:v>
                </c:pt>
                <c:pt idx="3">
                  <c:v>20</c:v>
                </c:pt>
                <c:pt idx="4">
                  <c:v>20</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4C74-4BB5-95EF-D9CBBA1EA115}"/>
            </c:ext>
          </c:extLst>
        </c:ser>
        <c:dLbls>
          <c:showLegendKey val="0"/>
          <c:showVal val="0"/>
          <c:showCatName val="0"/>
          <c:showSerName val="0"/>
          <c:showPercent val="0"/>
          <c:showBubbleSize val="0"/>
          <c:showLeaderLines val="0"/>
        </c:dLbls>
        <c:firstSliceAng val="15"/>
      </c:pie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06599526793659E-2"/>
          <c:y val="7.5824430714690097E-2"/>
          <c:w val="0.81521818674720758"/>
          <c:h val="0.77079193391046208"/>
        </c:manualLayout>
      </c:layout>
      <c:pieChart>
        <c:varyColors val="0"/>
        <c:ser>
          <c:idx val="0"/>
          <c:order val="0"/>
          <c:spPr>
            <a:solidFill>
              <a:srgbClr val="3484C9"/>
            </a:solidFill>
            <a:ln w="12700" cap="flat">
              <a:noFill/>
              <a:miter lim="400000"/>
            </a:ln>
            <a:effectLst/>
          </c:spPr>
          <c:dPt>
            <c:idx val="0"/>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1-2E73-45DB-89FB-FAC7577A29D3}"/>
              </c:ext>
            </c:extLst>
          </c:dPt>
          <c:dPt>
            <c:idx val="1"/>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3-2E73-45DB-89FB-FAC7577A29D3}"/>
              </c:ext>
            </c:extLst>
          </c:dPt>
          <c:dPt>
            <c:idx val="2"/>
            <c:bubble3D val="0"/>
            <c:explosion val="1"/>
            <c:spPr>
              <a:solidFill>
                <a:srgbClr val="00B0F0"/>
              </a:solidFill>
              <a:ln w="12700" cap="flat">
                <a:noFill/>
                <a:miter lim="400000"/>
              </a:ln>
              <a:effectLst/>
            </c:spPr>
            <c:extLst>
              <c:ext xmlns:c16="http://schemas.microsoft.com/office/drawing/2014/chart" uri="{C3380CC4-5D6E-409C-BE32-E72D297353CC}">
                <c16:uniqueId val="{00000005-2E73-45DB-89FB-FAC7577A29D3}"/>
              </c:ext>
            </c:extLst>
          </c:dPt>
          <c:dPt>
            <c:idx val="3"/>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7-2E73-45DB-89FB-FAC7577A29D3}"/>
              </c:ext>
            </c:extLst>
          </c:dPt>
          <c:dPt>
            <c:idx val="4"/>
            <c:bubble3D val="0"/>
            <c:explosion val="10"/>
            <c:spPr>
              <a:solidFill>
                <a:sysClr val="window" lastClr="FFFFFF">
                  <a:lumMod val="75000"/>
                </a:sysClr>
              </a:solidFill>
              <a:ln w="12700" cap="flat">
                <a:noFill/>
                <a:miter lim="400000"/>
              </a:ln>
              <a:effectLst/>
            </c:spPr>
            <c:extLst>
              <c:ext xmlns:c16="http://schemas.microsoft.com/office/drawing/2014/chart" uri="{C3380CC4-5D6E-409C-BE32-E72D297353CC}">
                <c16:uniqueId val="{00000009-2E73-45DB-89FB-FAC7577A29D3}"/>
              </c:ext>
            </c:extLst>
          </c:dPt>
          <c:dLbls>
            <c:dLbl>
              <c:idx val="0"/>
              <c:layout>
                <c:manualLayout>
                  <c:x val="-0.24496325343670969"/>
                  <c:y val="0.3371748693032999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3-45DB-89FB-FAC7577A29D3}"/>
                </c:ext>
              </c:extLst>
            </c:dLbl>
            <c:dLbl>
              <c:idx val="1"/>
              <c:layout>
                <c:manualLayout>
                  <c:x val="-0.19205008096848489"/>
                  <c:y val="-0.32818250672872945"/>
                </c:manualLayout>
              </c:layout>
              <c:showLegendKey val="0"/>
              <c:showVal val="0"/>
              <c:showCatName val="1"/>
              <c:showSerName val="0"/>
              <c:showPercent val="0"/>
              <c:showBubbleSize val="0"/>
              <c:extLst>
                <c:ext xmlns:c15="http://schemas.microsoft.com/office/drawing/2012/chart" uri="{CE6537A1-D6FC-4f65-9D91-7224C49458BB}">
                  <c15:layout>
                    <c:manualLayout>
                      <c:w val="0.28256395614660351"/>
                      <c:h val="8.9610385638570919E-2"/>
                    </c:manualLayout>
                  </c15:layout>
                </c:ext>
                <c:ext xmlns:c16="http://schemas.microsoft.com/office/drawing/2014/chart" uri="{C3380CC4-5D6E-409C-BE32-E72D297353CC}">
                  <c16:uniqueId val="{00000003-2E73-45DB-89FB-FAC7577A29D3}"/>
                </c:ext>
              </c:extLst>
            </c:dLbl>
            <c:dLbl>
              <c:idx val="2"/>
              <c:layout>
                <c:manualLayout>
                  <c:x val="0.13279617939723967"/>
                  <c:y val="-0.289359426613733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3-45DB-89FB-FAC7577A29D3}"/>
                </c:ext>
              </c:extLst>
            </c:dLbl>
            <c:dLbl>
              <c:idx val="3"/>
              <c:layout>
                <c:manualLayout>
                  <c:x val="0.28619131805508741"/>
                  <c:y val="-2.498764342763571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3-45DB-89FB-FAC7577A29D3}"/>
                </c:ext>
              </c:extLst>
            </c:dLbl>
            <c:dLbl>
              <c:idx val="4"/>
              <c:layout>
                <c:manualLayout>
                  <c:x val="0.19523202336890499"/>
                  <c:y val="0.2607062238087655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73-45DB-89FB-FAC7577A29D3}"/>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Sheet1!$B$1:$F$1</c:f>
              <c:strCache>
                <c:ptCount val="5"/>
                <c:pt idx="0">
                  <c:v>Tech &amp; Tools</c:v>
                </c:pt>
                <c:pt idx="1">
                  <c:v>Visual Display</c:v>
                </c:pt>
                <c:pt idx="2">
                  <c:v>Big Data</c:v>
                </c:pt>
                <c:pt idx="3">
                  <c:v>Analytics</c:v>
                </c:pt>
                <c:pt idx="4">
                  <c:v>Engagement</c:v>
                </c:pt>
              </c:strCache>
            </c:strRef>
          </c:cat>
          <c:val>
            <c:numRef>
              <c:f>Sheet1!$B$2:$F$2</c:f>
              <c:numCache>
                <c:formatCode>General</c:formatCode>
                <c:ptCount val="5"/>
                <c:pt idx="0">
                  <c:v>20</c:v>
                </c:pt>
                <c:pt idx="1">
                  <c:v>20</c:v>
                </c:pt>
                <c:pt idx="2">
                  <c:v>20</c:v>
                </c:pt>
                <c:pt idx="3">
                  <c:v>20</c:v>
                </c:pt>
                <c:pt idx="4">
                  <c:v>20</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2E73-45DB-89FB-FAC7577A29D3}"/>
            </c:ext>
          </c:extLst>
        </c:ser>
        <c:dLbls>
          <c:showLegendKey val="0"/>
          <c:showVal val="0"/>
          <c:showCatName val="0"/>
          <c:showSerName val="0"/>
          <c:showPercent val="0"/>
          <c:showBubbleSize val="0"/>
          <c:showLeaderLines val="0"/>
        </c:dLbls>
        <c:firstSliceAng val="15"/>
      </c:pie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06599526793659E-2"/>
          <c:y val="7.5824430714690097E-2"/>
          <c:w val="0.81521818674720758"/>
          <c:h val="0.77079193391046208"/>
        </c:manualLayout>
      </c:layout>
      <c:pieChart>
        <c:varyColors val="0"/>
        <c:ser>
          <c:idx val="0"/>
          <c:order val="0"/>
          <c:spPr>
            <a:solidFill>
              <a:srgbClr val="3484C9"/>
            </a:solidFill>
            <a:ln w="12700" cap="flat">
              <a:noFill/>
              <a:miter lim="400000"/>
            </a:ln>
            <a:effectLst/>
          </c:spPr>
          <c:dPt>
            <c:idx val="0"/>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1-9FA0-44CB-9460-D09A881D97E3}"/>
              </c:ext>
            </c:extLst>
          </c:dPt>
          <c:dPt>
            <c:idx val="1"/>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3-9FA0-44CB-9460-D09A881D97E3}"/>
              </c:ext>
            </c:extLst>
          </c:dPt>
          <c:dPt>
            <c:idx val="2"/>
            <c:bubble3D val="0"/>
            <c:explosion val="1"/>
            <c:spPr>
              <a:solidFill>
                <a:sysClr val="window" lastClr="FFFFFF">
                  <a:lumMod val="75000"/>
                </a:sysClr>
              </a:solidFill>
              <a:ln w="12700" cap="flat">
                <a:noFill/>
                <a:miter lim="400000"/>
              </a:ln>
              <a:effectLst/>
            </c:spPr>
            <c:extLst>
              <c:ext xmlns:c16="http://schemas.microsoft.com/office/drawing/2014/chart" uri="{C3380CC4-5D6E-409C-BE32-E72D297353CC}">
                <c16:uniqueId val="{00000005-9FA0-44CB-9460-D09A881D97E3}"/>
              </c:ext>
            </c:extLst>
          </c:dPt>
          <c:dPt>
            <c:idx val="3"/>
            <c:bubble3D val="0"/>
            <c:explosion val="1"/>
            <c:spPr>
              <a:solidFill>
                <a:srgbClr val="FF0000"/>
              </a:solidFill>
              <a:ln w="12700" cap="flat">
                <a:noFill/>
                <a:miter lim="400000"/>
              </a:ln>
              <a:effectLst/>
            </c:spPr>
            <c:extLst>
              <c:ext xmlns:c16="http://schemas.microsoft.com/office/drawing/2014/chart" uri="{C3380CC4-5D6E-409C-BE32-E72D297353CC}">
                <c16:uniqueId val="{00000007-9FA0-44CB-9460-D09A881D97E3}"/>
              </c:ext>
            </c:extLst>
          </c:dPt>
          <c:dPt>
            <c:idx val="4"/>
            <c:bubble3D val="0"/>
            <c:explosion val="10"/>
            <c:spPr>
              <a:solidFill>
                <a:sysClr val="window" lastClr="FFFFFF">
                  <a:lumMod val="75000"/>
                </a:sysClr>
              </a:solidFill>
              <a:ln w="12700" cap="flat">
                <a:noFill/>
                <a:miter lim="400000"/>
              </a:ln>
              <a:effectLst/>
            </c:spPr>
            <c:extLst>
              <c:ext xmlns:c16="http://schemas.microsoft.com/office/drawing/2014/chart" uri="{C3380CC4-5D6E-409C-BE32-E72D297353CC}">
                <c16:uniqueId val="{00000009-9FA0-44CB-9460-D09A881D97E3}"/>
              </c:ext>
            </c:extLst>
          </c:dPt>
          <c:dLbls>
            <c:dLbl>
              <c:idx val="0"/>
              <c:layout>
                <c:manualLayout>
                  <c:x val="-0.24496325343670969"/>
                  <c:y val="0.3371748693032999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A0-44CB-9460-D09A881D97E3}"/>
                </c:ext>
              </c:extLst>
            </c:dLbl>
            <c:dLbl>
              <c:idx val="1"/>
              <c:layout>
                <c:manualLayout>
                  <c:x val="-0.19205008096848489"/>
                  <c:y val="-0.32818250672872945"/>
                </c:manualLayout>
              </c:layout>
              <c:showLegendKey val="0"/>
              <c:showVal val="0"/>
              <c:showCatName val="1"/>
              <c:showSerName val="0"/>
              <c:showPercent val="0"/>
              <c:showBubbleSize val="0"/>
              <c:extLst>
                <c:ext xmlns:c15="http://schemas.microsoft.com/office/drawing/2012/chart" uri="{CE6537A1-D6FC-4f65-9D91-7224C49458BB}">
                  <c15:layout>
                    <c:manualLayout>
                      <c:w val="0.28256395614660351"/>
                      <c:h val="8.9610385638570919E-2"/>
                    </c:manualLayout>
                  </c15:layout>
                </c:ext>
                <c:ext xmlns:c16="http://schemas.microsoft.com/office/drawing/2014/chart" uri="{C3380CC4-5D6E-409C-BE32-E72D297353CC}">
                  <c16:uniqueId val="{00000003-9FA0-44CB-9460-D09A881D97E3}"/>
                </c:ext>
              </c:extLst>
            </c:dLbl>
            <c:dLbl>
              <c:idx val="2"/>
              <c:layout>
                <c:manualLayout>
                  <c:x val="0.13279617939723967"/>
                  <c:y val="-0.289359426613733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A0-44CB-9460-D09A881D97E3}"/>
                </c:ext>
              </c:extLst>
            </c:dLbl>
            <c:dLbl>
              <c:idx val="3"/>
              <c:layout>
                <c:manualLayout>
                  <c:x val="0.28619131805508741"/>
                  <c:y val="-2.498764342763571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A0-44CB-9460-D09A881D97E3}"/>
                </c:ext>
              </c:extLst>
            </c:dLbl>
            <c:dLbl>
              <c:idx val="4"/>
              <c:layout>
                <c:manualLayout>
                  <c:x val="0.19523202336890499"/>
                  <c:y val="0.2607062238087655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A0-44CB-9460-D09A881D97E3}"/>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Sheet1!$B$1:$F$1</c:f>
              <c:strCache>
                <c:ptCount val="5"/>
                <c:pt idx="0">
                  <c:v>Tech &amp; Tools</c:v>
                </c:pt>
                <c:pt idx="1">
                  <c:v>Visual Display</c:v>
                </c:pt>
                <c:pt idx="2">
                  <c:v>Big Data</c:v>
                </c:pt>
                <c:pt idx="3">
                  <c:v>Analytics</c:v>
                </c:pt>
                <c:pt idx="4">
                  <c:v>Engagement</c:v>
                </c:pt>
              </c:strCache>
            </c:strRef>
          </c:cat>
          <c:val>
            <c:numRef>
              <c:f>Sheet1!$B$2:$F$2</c:f>
              <c:numCache>
                <c:formatCode>General</c:formatCode>
                <c:ptCount val="5"/>
                <c:pt idx="0">
                  <c:v>20</c:v>
                </c:pt>
                <c:pt idx="1">
                  <c:v>20</c:v>
                </c:pt>
                <c:pt idx="2">
                  <c:v>20</c:v>
                </c:pt>
                <c:pt idx="3">
                  <c:v>20</c:v>
                </c:pt>
                <c:pt idx="4">
                  <c:v>20</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9FA0-44CB-9460-D09A881D97E3}"/>
            </c:ext>
          </c:extLst>
        </c:ser>
        <c:dLbls>
          <c:showLegendKey val="0"/>
          <c:showVal val="0"/>
          <c:showCatName val="0"/>
          <c:showSerName val="0"/>
          <c:showPercent val="0"/>
          <c:showBubbleSize val="0"/>
          <c:showLeaderLines val="0"/>
        </c:dLbls>
        <c:firstSliceAng val="15"/>
      </c:pie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95276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306927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53447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38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421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2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92043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714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459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46048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grpSp>
        <p:nvGrpSpPr>
          <p:cNvPr id="11" name="Group 10"/>
          <p:cNvGrpSpPr/>
          <p:nvPr userDrawn="1"/>
        </p:nvGrpSpPr>
        <p:grpSpPr>
          <a:xfrm>
            <a:off x="8704796" y="6336792"/>
            <a:ext cx="1470980"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dirty="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8790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502268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dirty="0"/>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978637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62F351B-E57C-478B-8560-349707CBFF6B}"/>
              </a:ext>
            </a:extLst>
          </p:cNvPr>
          <p:cNvSpPr>
            <a:spLocks noGrp="1"/>
          </p:cNvSpPr>
          <p:nvPr>
            <p:ph type="title"/>
          </p:nvPr>
        </p:nvSpPr>
        <p:spPr>
          <a:xfrm>
            <a:off x="1784569" y="137160"/>
            <a:ext cx="9797831" cy="707886"/>
          </a:xfrm>
        </p:spPr>
        <p:txBody>
          <a:bodyPr/>
          <a:lstStyle/>
          <a:p>
            <a:r>
              <a:rPr lang="en-US"/>
              <a:t>Click to edit Master title style</a:t>
            </a:r>
          </a:p>
        </p:txBody>
      </p:sp>
      <p:pic>
        <p:nvPicPr>
          <p:cNvPr id="27" name="Picture 26">
            <a:extLst>
              <a:ext uri="{FF2B5EF4-FFF2-40B4-BE49-F238E27FC236}">
                <a16:creationId xmlns:a16="http://schemas.microsoft.com/office/drawing/2014/main" id="{6B11C855-0977-4EB1-9C00-F060F34943A0}"/>
              </a:ext>
            </a:extLst>
          </p:cNvPr>
          <p:cNvPicPr>
            <a:picLocks noChangeAspect="1"/>
          </p:cNvPicPr>
          <p:nvPr userDrawn="1"/>
        </p:nvPicPr>
        <p:blipFill>
          <a:blip r:embed="rId2"/>
          <a:stretch>
            <a:fillRect/>
          </a:stretch>
        </p:blipFill>
        <p:spPr>
          <a:xfrm>
            <a:off x="156796" y="229538"/>
            <a:ext cx="1627773" cy="451143"/>
          </a:xfrm>
          <a:prstGeom prst="rect">
            <a:avLst/>
          </a:prstGeom>
        </p:spPr>
      </p:pic>
      <p:sp>
        <p:nvSpPr>
          <p:cNvPr id="28" name="Rectangle 27">
            <a:extLst>
              <a:ext uri="{FF2B5EF4-FFF2-40B4-BE49-F238E27FC236}">
                <a16:creationId xmlns:a16="http://schemas.microsoft.com/office/drawing/2014/main" id="{035FE7C0-7870-47CA-A9BE-B2E2C402E31F}"/>
              </a:ext>
            </a:extLst>
          </p:cNvPr>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ooter Placeholder 3">
            <a:extLst>
              <a:ext uri="{FF2B5EF4-FFF2-40B4-BE49-F238E27FC236}">
                <a16:creationId xmlns:a16="http://schemas.microsoft.com/office/drawing/2014/main" id="{8BFB13C0-ECAC-4D05-94FE-A40F8BEC4E6D}"/>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7593CF2-9DB3-4B30-9249-3AF798C5E425}"/>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81AE4264-C320-4765-9D08-4DFD96822A4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4B4A5F22-461F-436D-8683-574444D3DE7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FC1C573F-46C7-49BA-B262-660E2EBC9265}"/>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890129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w content">
    <p:spTree>
      <p:nvGrpSpPr>
        <p:cNvPr id="1" name=""/>
        <p:cNvGrpSpPr/>
        <p:nvPr/>
      </p:nvGrpSpPr>
      <p:grpSpPr>
        <a:xfrm>
          <a:off x="0" y="0"/>
          <a:ext cx="0" cy="0"/>
          <a:chOff x="0" y="0"/>
          <a:chExt cx="0" cy="0"/>
        </a:xfrm>
      </p:grpSpPr>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Footer Placeholder 3">
            <a:extLst>
              <a:ext uri="{FF2B5EF4-FFF2-40B4-BE49-F238E27FC236}">
                <a16:creationId xmlns:a16="http://schemas.microsoft.com/office/drawing/2014/main" id="{6AC9AE1A-B557-4226-A591-5388DFEE976E}"/>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9" name="Arrow: Chevron 8">
            <a:extLst>
              <a:ext uri="{FF2B5EF4-FFF2-40B4-BE49-F238E27FC236}">
                <a16:creationId xmlns:a16="http://schemas.microsoft.com/office/drawing/2014/main" id="{71AF28AF-E073-46B6-A3F7-98304CA49C14}"/>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6733ADE3-20F6-45D3-9D1D-74664B4F9653}"/>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1" name="Rectangle 10">
            <a:extLst>
              <a:ext uri="{FF2B5EF4-FFF2-40B4-BE49-F238E27FC236}">
                <a16:creationId xmlns:a16="http://schemas.microsoft.com/office/drawing/2014/main" id="{8953A8DC-C135-48E2-B0DB-5B02EB1F782B}"/>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7E9DB31A-10C8-4A81-8E1C-E51573343BDD}"/>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276436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a:extLst>
              <a:ext uri="{FF2B5EF4-FFF2-40B4-BE49-F238E27FC236}">
                <a16:creationId xmlns:a16="http://schemas.microsoft.com/office/drawing/2014/main" id="{AAAE662F-7671-4888-AA8C-AC9F0F8B91B2}"/>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45" name="Title 1">
            <a:extLst>
              <a:ext uri="{FF2B5EF4-FFF2-40B4-BE49-F238E27FC236}">
                <a16:creationId xmlns:a16="http://schemas.microsoft.com/office/drawing/2014/main" id="{E3C016A9-975E-4CC2-8E52-51C0EC5F99FD}"/>
              </a:ext>
            </a:extLst>
          </p:cNvPr>
          <p:cNvSpPr>
            <a:spLocks noGrp="1"/>
          </p:cNvSpPr>
          <p:nvPr userDrawn="1">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F46B6AE7-C28E-477A-AEAF-8BFB8D8D1DA3}"/>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List //</a:t>
            </a:r>
          </a:p>
        </p:txBody>
      </p:sp>
      <p:sp>
        <p:nvSpPr>
          <p:cNvPr id="10" name="Arrow: Chevron 9">
            <a:extLst>
              <a:ext uri="{FF2B5EF4-FFF2-40B4-BE49-F238E27FC236}">
                <a16:creationId xmlns:a16="http://schemas.microsoft.com/office/drawing/2014/main" id="{39A7927D-6737-4E5E-8476-9AB12674E98D}"/>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796EF88B-0573-4EAF-AB7C-508B4103E5E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CE8B9CD9-DDDC-465B-B9AA-9F742690494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E91E4EBE-DECE-40E4-8100-13ED1599879F}"/>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69392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0B66CCD-A637-4B17-A558-D5AA300C8D4D}"/>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E585F60B-2BE9-4E06-90F6-34F05C2925E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Process //</a:t>
            </a:r>
          </a:p>
        </p:txBody>
      </p:sp>
      <p:sp>
        <p:nvSpPr>
          <p:cNvPr id="51" name="Text Placeholder 22">
            <a:extLst>
              <a:ext uri="{FF2B5EF4-FFF2-40B4-BE49-F238E27FC236}">
                <a16:creationId xmlns:a16="http://schemas.microsoft.com/office/drawing/2014/main" id="{4E7DD4FD-B705-40D5-9DE4-ECE1BBD82267}"/>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8126B1B7-6361-44BE-9F24-DE6A7E7948C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ED79AB59-613E-4D73-B68F-6FD29B91C5D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594FA92-E337-4C64-A56C-43DC3553834B}"/>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7457EE04-EE47-4E95-B013-AFA54968B4F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CF49FAC9-A932-44F3-95AF-E4C392FC8BF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110335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D9CCC979-B823-4D4A-BF5B-E22564A36E0F}"/>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98ACA0E5-7576-4E65-BE56-7A831F974F60}"/>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Cycle //</a:t>
            </a:r>
          </a:p>
        </p:txBody>
      </p:sp>
      <p:sp>
        <p:nvSpPr>
          <p:cNvPr id="51" name="Text Placeholder 22">
            <a:extLst>
              <a:ext uri="{FF2B5EF4-FFF2-40B4-BE49-F238E27FC236}">
                <a16:creationId xmlns:a16="http://schemas.microsoft.com/office/drawing/2014/main" id="{281ABBDF-F989-4137-9286-6FE8CFFA823E}"/>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0B370983-C9B6-41E1-A860-B6BD5C44401F}"/>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DC42AFD1-E3B8-44F2-86FF-2EA70B23AE7F}"/>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9A5E6335-0DF9-4CA6-B221-399292C59C23}"/>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3E1FB887-3F6B-43A7-A13D-94A0784B30A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9284D4A-BA85-4374-ABF7-0A0358115EB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740399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447C97CF-17C2-42BB-BCEE-C31743DD7EA3}"/>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B2D4C03F-8276-411B-B938-DBBB27A5974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Hierarchy //</a:t>
            </a:r>
          </a:p>
        </p:txBody>
      </p:sp>
      <p:sp>
        <p:nvSpPr>
          <p:cNvPr id="50" name="Text Placeholder 22">
            <a:extLst>
              <a:ext uri="{FF2B5EF4-FFF2-40B4-BE49-F238E27FC236}">
                <a16:creationId xmlns:a16="http://schemas.microsoft.com/office/drawing/2014/main" id="{D0613488-BE57-4196-B2CD-7E76F61A8FBF}"/>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81BD6A1-AC97-4110-97F8-F9E2C6D80764}"/>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48865C14-19E0-4F23-97BB-D394B37C8AC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9A757D64-99BB-4F8E-851E-EFBFF8776A29}"/>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547BCACE-7D37-471D-AAB2-AF48E3B66834}"/>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995482A-6FE1-4768-9674-2C093AA553A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078517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E42533C1-D707-4C5E-A767-B2D87F5617C3}"/>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CD2BE1FB-F309-456B-9D19-B321D394FAD1}"/>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Matrix //</a:t>
            </a:r>
          </a:p>
        </p:txBody>
      </p:sp>
      <p:sp>
        <p:nvSpPr>
          <p:cNvPr id="50" name="Text Placeholder 22">
            <a:extLst>
              <a:ext uri="{FF2B5EF4-FFF2-40B4-BE49-F238E27FC236}">
                <a16:creationId xmlns:a16="http://schemas.microsoft.com/office/drawing/2014/main" id="{C7760613-6FEB-46A2-9590-BDF8DB2DE0C2}"/>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D2EC76D2-218B-431A-9C75-D908E32EC6B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29413542-F3DC-4F76-93DA-738E9596C0E6}"/>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D1B04AAA-D4D9-47B2-A99A-6683962C2A0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70630D65-F2AE-458E-B4EA-E20FEE40A0F2}"/>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8EB1E26-6FA4-4D6E-A30E-57EA219E1A1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548492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F5A4282-096B-494B-B4F6-F9634BA1C5F2}"/>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0BBE6865-57E3-477D-8E0C-023D3607BFD7}"/>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Pyramid //</a:t>
            </a:r>
          </a:p>
        </p:txBody>
      </p:sp>
      <p:sp>
        <p:nvSpPr>
          <p:cNvPr id="50" name="Text Placeholder 22">
            <a:extLst>
              <a:ext uri="{FF2B5EF4-FFF2-40B4-BE49-F238E27FC236}">
                <a16:creationId xmlns:a16="http://schemas.microsoft.com/office/drawing/2014/main" id="{709504E3-68BF-40AA-8C1A-DA3A63358B17}"/>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960D569-5A6C-476A-A727-54E0AB8B4A8D}"/>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0B62B99F-6284-4BF5-9040-FA7DA4C307EB}"/>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D34B8D0-5BCD-4792-BBDC-42984DF9E7D1}"/>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DC364D59-794E-4218-87CA-8902D2A4CE3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AC3D87D3-2AD2-4466-A7D0-5A1948359DA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798958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1269796-C77E-4684-8C0A-65DBE9835D19}"/>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3" name="TextBox 42">
            <a:extLst>
              <a:ext uri="{FF2B5EF4-FFF2-40B4-BE49-F238E27FC236}">
                <a16:creationId xmlns:a16="http://schemas.microsoft.com/office/drawing/2014/main" id="{8399FFBE-CB6B-49CC-8A94-AB94E8D5D73F}"/>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Misc. //</a:t>
            </a:r>
          </a:p>
        </p:txBody>
      </p:sp>
      <p:sp>
        <p:nvSpPr>
          <p:cNvPr id="46" name="Text Placeholder 22">
            <a:extLst>
              <a:ext uri="{FF2B5EF4-FFF2-40B4-BE49-F238E27FC236}">
                <a16:creationId xmlns:a16="http://schemas.microsoft.com/office/drawing/2014/main" id="{B3137F2E-294E-4FB1-8277-5796D83DE6E3}"/>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47" name="Footer Placeholder 3">
            <a:extLst>
              <a:ext uri="{FF2B5EF4-FFF2-40B4-BE49-F238E27FC236}">
                <a16:creationId xmlns:a16="http://schemas.microsoft.com/office/drawing/2014/main" id="{C8CF22D8-928A-41E3-A26E-14BE22B1D68B}"/>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96EEC00-C7DA-4C06-9C40-A88BDC8F6989}"/>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BF609C8-AF4C-4083-82B8-17C8419B66C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endParaRPr>
          </a:p>
        </p:txBody>
      </p:sp>
      <p:sp>
        <p:nvSpPr>
          <p:cNvPr id="12" name="Rectangle 11">
            <a:extLst>
              <a:ext uri="{FF2B5EF4-FFF2-40B4-BE49-F238E27FC236}">
                <a16:creationId xmlns:a16="http://schemas.microsoft.com/office/drawing/2014/main" id="{B825F0E7-EC0E-4F28-9E7A-B37219F6BF00}"/>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BA239EE3-CD5A-4BC7-A7C1-087B142BAC32}"/>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66275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236103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8375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24856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78702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63759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8268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25467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80467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85746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21059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2237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671112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65787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29570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03004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12296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29300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89498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5667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55206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7169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629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3695168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38289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514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1183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06/07/2023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11017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06/07/2023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96641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06/07/2023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22250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06/07/2023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15642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06/07/2023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95307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06/07/2023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0062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6670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3179503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26287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01431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06/07/2023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7060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06/07/2023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31072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06/07/2023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87992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06/07/2023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84899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969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282822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54545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06/07/2023</a:t>
            </a:fld>
            <a:endParaRPr lang="en-GB" dirty="0"/>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dirty="0"/>
          </a:p>
        </p:txBody>
      </p:sp>
    </p:spTree>
    <p:extLst>
      <p:ext uri="{BB962C8B-B14F-4D97-AF65-F5344CB8AC3E}">
        <p14:creationId xmlns:p14="http://schemas.microsoft.com/office/powerpoint/2010/main" val="281367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06/07/2023</a:t>
            </a:fld>
            <a:endParaRPr lang="en-GB" dirty="0"/>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dirty="0"/>
          </a:p>
        </p:txBody>
      </p:sp>
    </p:spTree>
    <p:extLst>
      <p:ext uri="{BB962C8B-B14F-4D97-AF65-F5344CB8AC3E}">
        <p14:creationId xmlns:p14="http://schemas.microsoft.com/office/powerpoint/2010/main" val="2599501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40255376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8813977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3715922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06/07/2023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48346333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6.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file:///\\tools" TargetMode="Externa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file:///\\tools" TargetMode="Externa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24.jpg"/><Relationship Id="rId3" Type="http://schemas.microsoft.com/office/2007/relationships/hdphoto" Target="../media/hdphoto3.wdp"/><Relationship Id="rId7" Type="http://schemas.openxmlformats.org/officeDocument/2006/relationships/image" Target="../media/image23.png"/><Relationship Id="rId12"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4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jpeg"/><Relationship Id="rId10" Type="http://schemas.microsoft.com/office/2007/relationships/hdphoto" Target="../media/hdphoto4.wdp"/><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36.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AR market continues to evolve, with most companies focused primarily on enterprise use cases that drive real-world gains for companies operating in a wide range of markets in retail">
            <a:extLst>
              <a:ext uri="{FF2B5EF4-FFF2-40B4-BE49-F238E27FC236}">
                <a16:creationId xmlns:a16="http://schemas.microsoft.com/office/drawing/2014/main" id="{535F7FAD-DF05-C166-0AE1-D780F4A9E43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73813" y="1922443"/>
            <a:ext cx="7718187" cy="33436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Digital engagement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pic>
        <p:nvPicPr>
          <p:cNvPr id="5" name="Graphic 4" descr="Social network outline">
            <a:extLst>
              <a:ext uri="{FF2B5EF4-FFF2-40B4-BE49-F238E27FC236}">
                <a16:creationId xmlns:a16="http://schemas.microsoft.com/office/drawing/2014/main" id="{9FA8477C-45BE-2F3D-3F7D-F5CB8D787E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1678" y="3820098"/>
            <a:ext cx="1199003" cy="1199003"/>
          </a:xfrm>
          <a:prstGeom prst="rect">
            <a:avLst/>
          </a:prstGeom>
        </p:spPr>
      </p:pic>
      <p:grpSp>
        <p:nvGrpSpPr>
          <p:cNvPr id="2" name="Group 1">
            <a:extLst>
              <a:ext uri="{FF2B5EF4-FFF2-40B4-BE49-F238E27FC236}">
                <a16:creationId xmlns:a16="http://schemas.microsoft.com/office/drawing/2014/main" id="{AB896B13-D6BA-2EDB-CF53-ED0422C11D73}"/>
              </a:ext>
            </a:extLst>
          </p:cNvPr>
          <p:cNvGrpSpPr/>
          <p:nvPr/>
        </p:nvGrpSpPr>
        <p:grpSpPr>
          <a:xfrm>
            <a:off x="5152813" y="4221697"/>
            <a:ext cx="1055370" cy="1055370"/>
            <a:chOff x="7108613" y="4124330"/>
            <a:chExt cx="1055370" cy="1055370"/>
          </a:xfrm>
        </p:grpSpPr>
        <p:sp>
          <p:nvSpPr>
            <p:cNvPr id="3" name="Oval 2">
              <a:extLst>
                <a:ext uri="{FF2B5EF4-FFF2-40B4-BE49-F238E27FC236}">
                  <a16:creationId xmlns:a16="http://schemas.microsoft.com/office/drawing/2014/main" id="{F85C7D88-B2CF-8012-6E56-B13D4276DD6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968F070D-2304-8CED-9507-C274B2A01C27}"/>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4779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FDCE8-F8EE-FD2E-557C-BF484B909BB0}"/>
              </a:ext>
            </a:extLst>
          </p:cNvPr>
          <p:cNvSpPr txBox="1"/>
          <p:nvPr/>
        </p:nvSpPr>
        <p:spPr>
          <a:xfrm>
            <a:off x="4228612" y="2015292"/>
            <a:ext cx="7558083"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Retail continues to benefit from technological change in turn technology is a game changer for consumers enabling them to make better quality decisions and receive targeted communication with expedited service.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The cost to reach consumers is getting lower the gamechanger here once again as technology the landscape is full of mobile apps scan technologies self-checkouts smart pay et cetera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Retailers now offer manned and unmanned checkouts the difference being unmanned checkouts use self-checkout technology allowing shoppers to themselves scan the product and bag the product being with their cards this lowers costs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prstClr val="black"/>
                </a:solidFill>
                <a:latin typeface="Lato Light"/>
              </a:rPr>
              <a:t>Digital messaging at the category using the header boards , shelf talkers , audio systems , and the checkout are all areas to align technology with the shopper for subtle messaging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prstClr val="black"/>
                </a:solidFill>
                <a:latin typeface="Lato Light"/>
              </a:rPr>
              <a:t>Another advantage of technology is using data analytics gathered from cash registers , store entry , footfall  &amp; epos data hand along with store cameras that gives them real time quality data feed hello and in turn allowing them to reduce wait times estimated from 5 minutes to about 45 seconds per consumer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prstClr val="black"/>
                </a:solidFill>
                <a:latin typeface="Lato Light"/>
              </a:rPr>
              <a:t>The most </a:t>
            </a:r>
            <a:r>
              <a:rPr kumimoji="0" lang="en-GB" sz="1100" b="0" i="0" u="none" strike="noStrike" kern="1200" cap="none" spc="0" normalizeH="0" baseline="0" noProof="0" dirty="0">
                <a:ln>
                  <a:noFill/>
                </a:ln>
                <a:solidFill>
                  <a:prstClr val="black"/>
                </a:solidFill>
                <a:effectLst/>
                <a:uLnTx/>
                <a:uFillTx/>
                <a:latin typeface="Lato Light"/>
                <a:ea typeface="+mn-ea"/>
                <a:cs typeface="+mn-cs"/>
              </a:rPr>
              <a:t>important aspect of this technology revolution is for the supermarket staff they have to concentrate on specific areas thereby reducing their physical output increasing their happiness quotient and reducing stress.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One of the highest penetration electronic devices in our lives is the mobile phone. The sheer capacity of mobile apps is overwhelming in addition to this technology, office geofencing and targeted offer retailers real time connection to consumers.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Mobile apps and promotions can take advantage of positioning information offering location relevant promotions This capability allows retailers and Brands to adapt promotions.</a:t>
            </a:r>
          </a:p>
        </p:txBody>
      </p:sp>
      <p:graphicFrame>
        <p:nvGraphicFramePr>
          <p:cNvPr id="6" name="Chart 694">
            <a:extLst>
              <a:ext uri="{FF2B5EF4-FFF2-40B4-BE49-F238E27FC236}">
                <a16:creationId xmlns:a16="http://schemas.microsoft.com/office/drawing/2014/main" id="{916EEC15-7CDA-C5BF-FDF7-9B055E60F86B}"/>
              </a:ext>
            </a:extLst>
          </p:cNvPr>
          <p:cNvGraphicFramePr/>
          <p:nvPr>
            <p:extLst>
              <p:ext uri="{D42A27DB-BD31-4B8C-83A1-F6EECF244321}">
                <p14:modId xmlns:p14="http://schemas.microsoft.com/office/powerpoint/2010/main" val="1740951765"/>
              </p:ext>
            </p:extLst>
          </p:nvPr>
        </p:nvGraphicFramePr>
        <p:xfrm>
          <a:off x="188454" y="1568918"/>
          <a:ext cx="3950410" cy="46167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5E0A175-951B-BFA8-7213-8F813B3E6CC0}"/>
              </a:ext>
            </a:extLst>
          </p:cNvPr>
          <p:cNvSpPr txBox="1"/>
          <p:nvPr/>
        </p:nvSpPr>
        <p:spPr>
          <a:xfrm>
            <a:off x="268942" y="207845"/>
            <a:ext cx="6413314"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Technology &amp; Tools</a:t>
            </a:r>
          </a:p>
        </p:txBody>
      </p:sp>
      <p:pic>
        <p:nvPicPr>
          <p:cNvPr id="8" name="Picture 7" descr="Logo&#10;&#10;Description automatically generated">
            <a:extLst>
              <a:ext uri="{FF2B5EF4-FFF2-40B4-BE49-F238E27FC236}">
                <a16:creationId xmlns:a16="http://schemas.microsoft.com/office/drawing/2014/main" id="{690090E0-83A6-BEAC-706E-E08FDB2E5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1546666C-D4C7-82E8-7908-48DAC8B9BC5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367072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5DA9A4-4433-3953-BE01-9060D6E26A20}"/>
              </a:ext>
            </a:extLst>
          </p:cNvPr>
          <p:cNvSpPr txBox="1"/>
          <p:nvPr/>
        </p:nvSpPr>
        <p:spPr>
          <a:xfrm>
            <a:off x="268942" y="207845"/>
            <a:ext cx="6413314"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95A5A6"/>
                </a:solidFill>
                <a:effectLst/>
                <a:uLnTx/>
                <a:uFillTx/>
                <a:latin typeface="Poppins" panose="00000500000000000000" pitchFamily="2" charset="0"/>
                <a:ea typeface="Lato Light" panose="020F0502020204030203" pitchFamily="34" charset="0"/>
                <a:cs typeface="Poppins" panose="00000500000000000000" pitchFamily="2" charset="0"/>
              </a:rPr>
              <a:t>Big Data </a:t>
            </a:r>
          </a:p>
        </p:txBody>
      </p:sp>
      <p:pic>
        <p:nvPicPr>
          <p:cNvPr id="8" name="Picture 7" descr="Logo&#10;&#10;Description automatically generated">
            <a:extLst>
              <a:ext uri="{FF2B5EF4-FFF2-40B4-BE49-F238E27FC236}">
                <a16:creationId xmlns:a16="http://schemas.microsoft.com/office/drawing/2014/main" id="{66BE2F28-8D0E-1A59-CD5B-547297F6D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6FD4E6B9-203E-1100-C570-E3CFD13BC056}"/>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95A5A6"/>
                </a:solidFill>
                <a:effectLst/>
                <a:uLnTx/>
                <a:uFillTx/>
                <a:latin typeface="Calibri"/>
                <a:ea typeface="+mn-ea"/>
                <a:cs typeface="+mn-cs"/>
              </a:rPr>
              <a:t>www.upskilpro.com</a:t>
            </a:r>
          </a:p>
        </p:txBody>
      </p:sp>
      <p:graphicFrame>
        <p:nvGraphicFramePr>
          <p:cNvPr id="11" name="Chart 694">
            <a:extLst>
              <a:ext uri="{FF2B5EF4-FFF2-40B4-BE49-F238E27FC236}">
                <a16:creationId xmlns:a16="http://schemas.microsoft.com/office/drawing/2014/main" id="{51100CE5-B27F-FAAA-B858-08FF1737CBC5}"/>
              </a:ext>
            </a:extLst>
          </p:cNvPr>
          <p:cNvGraphicFramePr/>
          <p:nvPr>
            <p:extLst>
              <p:ext uri="{D42A27DB-BD31-4B8C-83A1-F6EECF244321}">
                <p14:modId xmlns:p14="http://schemas.microsoft.com/office/powerpoint/2010/main" val="2913849806"/>
              </p:ext>
            </p:extLst>
          </p:nvPr>
        </p:nvGraphicFramePr>
        <p:xfrm>
          <a:off x="1128253" y="1295400"/>
          <a:ext cx="4577707" cy="48415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FB7A450-6185-3750-965E-C968BEA09B3B}"/>
              </a:ext>
            </a:extLst>
          </p:cNvPr>
          <p:cNvSpPr txBox="1"/>
          <p:nvPr/>
        </p:nvSpPr>
        <p:spPr>
          <a:xfrm>
            <a:off x="5563517" y="2610997"/>
            <a:ext cx="6001950" cy="19543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The retail industry is driven by consumers product‘s categories and the data they contain.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The amount of data generated from a single individual can be traced to his receipt at the checkout and his personalised information stored by the supermarket if he is a member of their club which in a period of time will generate almost for her preferences in terms of products sizes branch categories and quantities coupled together with seasonality location and shopping bag size this makes for a sizable amount of data when you consider The average shopper spends under 60 hours a year in the supermarket And on average 34 million shoppers every single day of the week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Broad segments of the big data are customer and household information general or loyalty sales website social data product location time and channel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154198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F858AFF-461F-2CBB-3570-1BA216C04538}"/>
              </a:ext>
            </a:extLst>
          </p:cNvPr>
          <p:cNvSpPr txBox="1"/>
          <p:nvPr/>
        </p:nvSpPr>
        <p:spPr>
          <a:xfrm>
            <a:off x="5696198" y="2749123"/>
            <a:ext cx="4726268" cy="1615827"/>
          </a:xfrm>
          <a:prstGeom prst="rect">
            <a:avLst/>
          </a:prstGeom>
          <a:noFill/>
        </p:spPr>
        <p:txBody>
          <a:bodyPr wrap="square">
            <a:spAutoFit/>
          </a:bodyPr>
          <a:lstStyle/>
          <a:p>
            <a:pPr marL="285750" indent="-285750">
              <a:buFont typeface="+mj-lt"/>
              <a:buAutoNum type="arabicPeriod"/>
              <a:defRPr/>
            </a:pPr>
            <a:r>
              <a:rPr lang="en-GB" sz="1100" dirty="0">
                <a:solidFill>
                  <a:prstClr val="black"/>
                </a:solidFill>
                <a:latin typeface="Lato Light"/>
              </a:rPr>
              <a:t>Data is considered the most valuable resource next to oil and gold , data gives any industry that capability to develop strategies which in turn drive  profitability.</a:t>
            </a:r>
          </a:p>
          <a:p>
            <a:pPr marL="285750" indent="-285750">
              <a:buFont typeface="+mj-lt"/>
              <a:buAutoNum type="arabicPeriod"/>
              <a:defRPr/>
            </a:pPr>
            <a:r>
              <a:rPr lang="en-GB" sz="1100" dirty="0">
                <a:solidFill>
                  <a:prstClr val="black"/>
                </a:solidFill>
                <a:latin typeface="Lato Light"/>
              </a:rPr>
              <a:t>Strategies are driven by market ,manufacturer, store and consumer </a:t>
            </a:r>
          </a:p>
          <a:p>
            <a:pPr marL="285750" indent="-285750">
              <a:buFont typeface="+mj-lt"/>
              <a:buAutoNum type="arabicPeriod"/>
              <a:defRPr/>
            </a:pPr>
            <a:r>
              <a:rPr lang="en-GB" sz="1100" dirty="0">
                <a:solidFill>
                  <a:prstClr val="black"/>
                </a:solidFill>
                <a:latin typeface="Lato Light"/>
              </a:rPr>
              <a:t>Strategy the store level is driven by marketing mix location and the environment, at the store level executional actions include specific pricing first followed dynamic pricing mobile targeting and technology to improve consumer experiences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p:txBody>
      </p:sp>
      <p:graphicFrame>
        <p:nvGraphicFramePr>
          <p:cNvPr id="9" name="Chart 694">
            <a:extLst>
              <a:ext uri="{FF2B5EF4-FFF2-40B4-BE49-F238E27FC236}">
                <a16:creationId xmlns:a16="http://schemas.microsoft.com/office/drawing/2014/main" id="{B971324A-F2D0-00AD-B0C9-FF643C16FA67}"/>
              </a:ext>
            </a:extLst>
          </p:cNvPr>
          <p:cNvGraphicFramePr/>
          <p:nvPr>
            <p:extLst>
              <p:ext uri="{D42A27DB-BD31-4B8C-83A1-F6EECF244321}">
                <p14:modId xmlns:p14="http://schemas.microsoft.com/office/powerpoint/2010/main" val="1895454949"/>
              </p:ext>
            </p:extLst>
          </p:nvPr>
        </p:nvGraphicFramePr>
        <p:xfrm>
          <a:off x="1128253" y="1295400"/>
          <a:ext cx="4577707" cy="48415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B411956-44E7-CD77-9882-C37F029CB5AE}"/>
              </a:ext>
            </a:extLst>
          </p:cNvPr>
          <p:cNvSpPr txBox="1"/>
          <p:nvPr/>
        </p:nvSpPr>
        <p:spPr>
          <a:xfrm>
            <a:off x="268942" y="207845"/>
            <a:ext cx="6413314"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95A5A6"/>
                </a:solidFill>
                <a:effectLst/>
                <a:uLnTx/>
                <a:uFillTx/>
                <a:latin typeface="Poppins" panose="00000500000000000000" pitchFamily="2" charset="0"/>
                <a:ea typeface="Lato Light" panose="020F0502020204030203" pitchFamily="34" charset="0"/>
                <a:cs typeface="Poppins" panose="00000500000000000000" pitchFamily="2" charset="0"/>
              </a:rPr>
              <a:t>Analytics </a:t>
            </a:r>
          </a:p>
        </p:txBody>
      </p:sp>
      <p:pic>
        <p:nvPicPr>
          <p:cNvPr id="11" name="Picture 10" descr="Logo&#10;&#10;Description automatically generated">
            <a:extLst>
              <a:ext uri="{FF2B5EF4-FFF2-40B4-BE49-F238E27FC236}">
                <a16:creationId xmlns:a16="http://schemas.microsoft.com/office/drawing/2014/main" id="{78BD0D93-A66B-A2A7-433F-456E3AFC3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03F665DF-4584-21E5-702D-60C08364812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A5A6"/>
                </a:solidFill>
                <a:effectLst/>
                <a:uLnTx/>
                <a:uFillTx/>
                <a:latin typeface="Calibri"/>
                <a:ea typeface="+mn-ea"/>
                <a:cs typeface="+mn-cs"/>
              </a:rPr>
              <a:t>www.upskilpro.com</a:t>
            </a:r>
          </a:p>
        </p:txBody>
      </p:sp>
    </p:spTree>
    <p:extLst>
      <p:ext uri="{BB962C8B-B14F-4D97-AF65-F5344CB8AC3E}">
        <p14:creationId xmlns:p14="http://schemas.microsoft.com/office/powerpoint/2010/main" val="117835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B411956-44E7-CD77-9882-C37F029CB5AE}"/>
              </a:ext>
            </a:extLst>
          </p:cNvPr>
          <p:cNvSpPr txBox="1"/>
          <p:nvPr/>
        </p:nvSpPr>
        <p:spPr>
          <a:xfrm>
            <a:off x="268942" y="207845"/>
            <a:ext cx="6413314"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95A5A6"/>
                </a:solidFill>
                <a:effectLst/>
                <a:uLnTx/>
                <a:uFillTx/>
                <a:latin typeface="Poppins" panose="00000500000000000000" pitchFamily="2" charset="0"/>
                <a:ea typeface="Lato Light" panose="020F0502020204030203" pitchFamily="34" charset="0"/>
                <a:cs typeface="Poppins" panose="00000500000000000000" pitchFamily="2" charset="0"/>
              </a:rPr>
              <a:t>Analytics </a:t>
            </a:r>
          </a:p>
        </p:txBody>
      </p:sp>
      <p:pic>
        <p:nvPicPr>
          <p:cNvPr id="11" name="Picture 10" descr="Logo&#10;&#10;Description automatically generated">
            <a:extLst>
              <a:ext uri="{FF2B5EF4-FFF2-40B4-BE49-F238E27FC236}">
                <a16:creationId xmlns:a16="http://schemas.microsoft.com/office/drawing/2014/main" id="{78BD0D93-A66B-A2A7-433F-456E3AFC3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03F665DF-4584-21E5-702D-60C08364812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A5A6"/>
                </a:solidFill>
                <a:effectLst/>
                <a:uLnTx/>
                <a:uFillTx/>
                <a:latin typeface="Calibri"/>
                <a:ea typeface="+mn-ea"/>
                <a:cs typeface="+mn-cs"/>
              </a:rPr>
              <a:t>www.upskilpro.com</a:t>
            </a:r>
          </a:p>
        </p:txBody>
      </p:sp>
      <p:sp>
        <p:nvSpPr>
          <p:cNvPr id="15" name="TextBox 14">
            <a:extLst>
              <a:ext uri="{FF2B5EF4-FFF2-40B4-BE49-F238E27FC236}">
                <a16:creationId xmlns:a16="http://schemas.microsoft.com/office/drawing/2014/main" id="{81B198AB-9B14-6882-0860-E66E8299E97C}"/>
              </a:ext>
            </a:extLst>
          </p:cNvPr>
          <p:cNvSpPr txBox="1"/>
          <p:nvPr/>
        </p:nvSpPr>
        <p:spPr>
          <a:xfrm>
            <a:off x="6775841" y="1359114"/>
            <a:ext cx="4392031" cy="2600712"/>
          </a:xfrm>
          <a:prstGeom prst="rect">
            <a:avLst/>
          </a:prstGeom>
          <a:noFill/>
        </p:spPr>
        <p:txBody>
          <a:bodyPr wrap="square" rtlCol="0">
            <a:spAutoFit/>
          </a:bodyPr>
          <a:lstStyle/>
          <a:p>
            <a:pPr algn="ctr" fontAlgn="base"/>
            <a:r>
              <a:rPr lang="en-GB" sz="900" b="1" dirty="0">
                <a:solidFill>
                  <a:srgbClr val="011B2F"/>
                </a:solidFill>
                <a:latin typeface="Poppins" panose="00000500000000000000" pitchFamily="2" charset="0"/>
                <a:ea typeface="Lato Light" panose="020F0502020204030203" pitchFamily="34" charset="0"/>
                <a:cs typeface="Poppins" panose="00000500000000000000" pitchFamily="2" charset="0"/>
              </a:rPr>
              <a:t>Supermarket Statistics</a:t>
            </a:r>
          </a:p>
          <a:p>
            <a:pPr algn="ctr" fontAlgn="base"/>
            <a:endParaRPr lang="en-GB" sz="900" b="1" dirty="0">
              <a:solidFill>
                <a:srgbClr val="011B2F"/>
              </a:solidFill>
              <a:latin typeface="Poppins" panose="00000500000000000000" pitchFamily="2" charset="0"/>
              <a:ea typeface="Lato Light" panose="020F0502020204030203" pitchFamily="34" charset="0"/>
              <a:cs typeface="Poppins" panose="00000500000000000000" pitchFamily="2" charset="0"/>
            </a:endParaRPr>
          </a:p>
          <a:p>
            <a:pPr algn="ctr" fontAlgn="base"/>
            <a:endParaRPr lang="en-GB" sz="900" b="1" dirty="0">
              <a:solidFill>
                <a:srgbClr val="011B2F"/>
              </a:solidFill>
              <a:latin typeface="Poppins" panose="00000500000000000000" pitchFamily="2" charset="0"/>
              <a:ea typeface="Lato Light" panose="020F0502020204030203" pitchFamily="34" charset="0"/>
              <a:cs typeface="Poppins" panose="00000500000000000000" pitchFamily="2" charset="0"/>
            </a:endParaRPr>
          </a:p>
          <a:p>
            <a:pPr fontAlgn="base"/>
            <a:r>
              <a:rPr lang="en-GB" sz="900" dirty="0">
                <a:solidFill>
                  <a:srgbClr val="011B2F"/>
                </a:solidFill>
                <a:ea typeface="Lato Light" panose="020F0502020204030203" pitchFamily="34" charset="0"/>
                <a:cs typeface="Lato Light" panose="020F0502020204030203" pitchFamily="34" charset="0"/>
              </a:rPr>
              <a:t>15. Women are more likely to do most of the grocery shopping.</a:t>
            </a:r>
          </a:p>
          <a:p>
            <a:pPr fontAlgn="base"/>
            <a:r>
              <a:rPr lang="en-GB" sz="900" dirty="0">
                <a:solidFill>
                  <a:srgbClr val="011B2F"/>
                </a:solidFill>
                <a:ea typeface="Lato Light" panose="020F0502020204030203" pitchFamily="34" charset="0"/>
                <a:cs typeface="Lato Light" panose="020F0502020204030203" pitchFamily="34" charset="0"/>
              </a:rPr>
              <a:t>16. On average, grocery shoppers in the US are 44 years old.</a:t>
            </a:r>
          </a:p>
          <a:p>
            <a:pPr fontAlgn="base"/>
            <a:r>
              <a:rPr lang="en-GB" sz="900" dirty="0">
                <a:solidFill>
                  <a:srgbClr val="011B2F"/>
                </a:solidFill>
                <a:ea typeface="Lato Light" panose="020F0502020204030203" pitchFamily="34" charset="0"/>
                <a:cs typeface="Lato Light" panose="020F0502020204030203" pitchFamily="34" charset="0"/>
              </a:rPr>
              <a:t>17. Women take longer to get their shopping done.</a:t>
            </a:r>
          </a:p>
          <a:p>
            <a:pPr fontAlgn="base"/>
            <a:r>
              <a:rPr lang="en-GB" sz="900" i="1" dirty="0">
                <a:solidFill>
                  <a:srgbClr val="263D55"/>
                </a:solidFill>
                <a:ea typeface="Lato Light" panose="020F0502020204030203" pitchFamily="34" charset="0"/>
                <a:cs typeface="Lato Light" panose="020F0502020204030203" pitchFamily="34" charset="0"/>
              </a:rPr>
              <a:t>(</a:t>
            </a:r>
            <a:r>
              <a:rPr lang="en-GB" sz="900" dirty="0">
                <a:solidFill>
                  <a:srgbClr val="011B2F"/>
                </a:solidFill>
                <a:ea typeface="Lato Light" panose="020F0502020204030203" pitchFamily="34" charset="0"/>
                <a:cs typeface="Lato Light" panose="020F0502020204030203" pitchFamily="34" charset="0"/>
              </a:rPr>
              <a:t>18. Almost 25% of grocery shopping money gets spent on processed foods and sweets.</a:t>
            </a:r>
          </a:p>
          <a:p>
            <a:pPr fontAlgn="base"/>
            <a:r>
              <a:rPr lang="en-GB" sz="900" dirty="0">
                <a:solidFill>
                  <a:srgbClr val="011B2F"/>
                </a:solidFill>
                <a:ea typeface="Lato Light" panose="020F0502020204030203" pitchFamily="34" charset="0"/>
                <a:cs typeface="Lato Light" panose="020F0502020204030203" pitchFamily="34" charset="0"/>
              </a:rPr>
              <a:t>19. 83% of shoppers prefer going to traditional supermarkets to drugstores, supercentres, gourmet grocers, or warehouse clubs.</a:t>
            </a:r>
          </a:p>
          <a:p>
            <a:pPr fontAlgn="base"/>
            <a:r>
              <a:rPr lang="en-GB" sz="900" dirty="0">
                <a:solidFill>
                  <a:srgbClr val="011B2F"/>
                </a:solidFill>
                <a:ea typeface="Lato Light" panose="020F0502020204030203" pitchFamily="34" charset="0"/>
                <a:cs typeface="Lato Light" panose="020F0502020204030203" pitchFamily="34" charset="0"/>
              </a:rPr>
              <a:t>20. 69% of women make a grocery shopping list beforehand, compared to 52% of men.</a:t>
            </a:r>
          </a:p>
          <a:p>
            <a:pPr fontAlgn="base"/>
            <a:r>
              <a:rPr lang="en-GB" sz="900" dirty="0">
                <a:solidFill>
                  <a:srgbClr val="011B2F"/>
                </a:solidFill>
                <a:ea typeface="Lato Light" panose="020F0502020204030203" pitchFamily="34" charset="0"/>
                <a:cs typeface="Lato Light" panose="020F0502020204030203" pitchFamily="34" charset="0"/>
              </a:rPr>
              <a:t>21. On average, multi-person households spend $121.50 for groceries every week.</a:t>
            </a:r>
          </a:p>
          <a:p>
            <a:pPr fontAlgn="base"/>
            <a:r>
              <a:rPr lang="en-GB" sz="900" dirty="0">
                <a:solidFill>
                  <a:srgbClr val="011B2F"/>
                </a:solidFill>
                <a:ea typeface="Lato Light" panose="020F0502020204030203" pitchFamily="34" charset="0"/>
                <a:cs typeface="Lato Light" panose="020F0502020204030203" pitchFamily="34" charset="0"/>
              </a:rPr>
              <a:t>22. Professional personal grocery shoppers earn on average about $27 per hour.</a:t>
            </a:r>
          </a:p>
          <a:p>
            <a:pPr fontAlgn="base"/>
            <a:r>
              <a:rPr lang="en-GB" sz="900" dirty="0">
                <a:solidFill>
                  <a:srgbClr val="011B2F"/>
                </a:solidFill>
                <a:ea typeface="Lato Light" panose="020F0502020204030203" pitchFamily="34" charset="0"/>
                <a:cs typeface="Lato Light" panose="020F0502020204030203" pitchFamily="34" charset="0"/>
              </a:rPr>
              <a:t>23. There are more than 42,505 supermarkets in the US.</a:t>
            </a:r>
          </a:p>
          <a:p>
            <a:pPr fontAlgn="base"/>
            <a:r>
              <a:rPr lang="en-GB" sz="900" dirty="0">
                <a:solidFill>
                  <a:srgbClr val="011B2F"/>
                </a:solidFill>
                <a:ea typeface="Lato Light" panose="020F0502020204030203" pitchFamily="34" charset="0"/>
                <a:cs typeface="Lato Light" panose="020F0502020204030203" pitchFamily="34" charset="0"/>
              </a:rPr>
              <a:t>24. The average grocery store size in 2020 was 38,000 square feet.</a:t>
            </a:r>
          </a:p>
          <a:p>
            <a:pPr fontAlgn="base"/>
            <a:endParaRPr lang="en-GB" sz="900" dirty="0">
              <a:solidFill>
                <a:srgbClr val="263D55"/>
              </a:solidFill>
              <a:ea typeface="Lato Light" panose="020F0502020204030203" pitchFamily="34" charset="0"/>
              <a:cs typeface="Lato Light" panose="020F0502020204030203" pitchFamily="34" charset="0"/>
            </a:endParaRPr>
          </a:p>
          <a:p>
            <a:endParaRPr lang="en-GB" sz="1000" dirty="0">
              <a:solidFill>
                <a:srgbClr val="95A5A6"/>
              </a:solidFill>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2792AA19-5558-38C1-A3D9-FEFA025DCA54}"/>
              </a:ext>
            </a:extLst>
          </p:cNvPr>
          <p:cNvSpPr txBox="1"/>
          <p:nvPr/>
        </p:nvSpPr>
        <p:spPr>
          <a:xfrm>
            <a:off x="1123391" y="1294593"/>
            <a:ext cx="4737914" cy="4308872"/>
          </a:xfrm>
          <a:prstGeom prst="rect">
            <a:avLst/>
          </a:prstGeom>
          <a:noFill/>
        </p:spPr>
        <p:txBody>
          <a:bodyPr wrap="square" rtlCol="0">
            <a:spAutoFit/>
          </a:bodyPr>
          <a:lstStyle/>
          <a:p>
            <a:pPr algn="ctr" fontAlgn="base"/>
            <a:r>
              <a:rPr lang="en-GB" sz="900" b="1" dirty="0">
                <a:solidFill>
                  <a:srgbClr val="011B2F"/>
                </a:solidFill>
                <a:latin typeface="Poppins" panose="00000500000000000000" pitchFamily="2" charset="0"/>
                <a:ea typeface="Lato Light" panose="020F0502020204030203" pitchFamily="34" charset="0"/>
                <a:cs typeface="Poppins" panose="00000500000000000000" pitchFamily="2" charset="0"/>
              </a:rPr>
              <a:t>Grocery Shopping Facts &amp; Numbers</a:t>
            </a:r>
          </a:p>
          <a:p>
            <a:pPr algn="ctr" fontAlgn="base"/>
            <a:endParaRPr lang="en-GB" sz="900" b="1" dirty="0">
              <a:solidFill>
                <a:srgbClr val="011B2F"/>
              </a:solidFill>
              <a:latin typeface="Poppins" panose="00000500000000000000" pitchFamily="2" charset="0"/>
              <a:ea typeface="Lato Light" panose="020F0502020204030203" pitchFamily="34" charset="0"/>
              <a:cs typeface="Poppins" panose="00000500000000000000" pitchFamily="2" charset="0"/>
            </a:endParaRPr>
          </a:p>
          <a:p>
            <a:pPr algn="ctr" fontAlgn="base"/>
            <a:endParaRPr lang="en-GB" sz="900" b="1" dirty="0">
              <a:solidFill>
                <a:srgbClr val="011B2F"/>
              </a:solidFill>
              <a:latin typeface="Poppins" panose="00000500000000000000" pitchFamily="2" charset="0"/>
              <a:ea typeface="Lato Light" panose="020F0502020204030203" pitchFamily="34" charset="0"/>
              <a:cs typeface="Poppins" panose="00000500000000000000" pitchFamily="2" charset="0"/>
            </a:endParaRPr>
          </a:p>
          <a:p>
            <a:pPr fontAlgn="base"/>
            <a:r>
              <a:rPr lang="en-GB" sz="900" dirty="0">
                <a:solidFill>
                  <a:srgbClr val="011B2F"/>
                </a:solidFill>
                <a:ea typeface="Lato Light" panose="020F0502020204030203" pitchFamily="34" charset="0"/>
                <a:cs typeface="Lato Light" panose="020F0502020204030203" pitchFamily="34" charset="0"/>
              </a:rPr>
              <a:t>1. The US grocery market size is $758.5 billion.</a:t>
            </a:r>
          </a:p>
          <a:p>
            <a:pPr fontAlgn="base"/>
            <a:r>
              <a:rPr lang="en-GB" sz="900" dirty="0">
                <a:solidFill>
                  <a:srgbClr val="263D55"/>
                </a:solidFill>
                <a:ea typeface="Lato Light" panose="020F0502020204030203" pitchFamily="34" charset="0"/>
                <a:cs typeface="Lato Light" panose="020F0502020204030203" pitchFamily="34" charset="0"/>
              </a:rPr>
              <a:t>What is even more impressive is the size of the global grocery market — over $12 trillion!</a:t>
            </a:r>
          </a:p>
          <a:p>
            <a:pPr fontAlgn="base"/>
            <a:r>
              <a:rPr lang="en-GB" sz="900" dirty="0">
                <a:solidFill>
                  <a:srgbClr val="011B2F"/>
                </a:solidFill>
                <a:ea typeface="Lato Light" panose="020F0502020204030203" pitchFamily="34" charset="0"/>
                <a:cs typeface="Lato Light" panose="020F0502020204030203" pitchFamily="34" charset="0"/>
              </a:rPr>
              <a:t>2. The mass-market players accounted for 48.1% of sales in 2020.</a:t>
            </a:r>
          </a:p>
          <a:p>
            <a:pPr lvl="1" fontAlgn="base"/>
            <a:r>
              <a:rPr lang="en-GB" sz="900" dirty="0">
                <a:solidFill>
                  <a:srgbClr val="263D55"/>
                </a:solidFill>
                <a:ea typeface="Lato Light" panose="020F0502020204030203" pitchFamily="34" charset="0"/>
                <a:cs typeface="Lato Light" panose="020F0502020204030203" pitchFamily="34" charset="0"/>
              </a:rPr>
              <a:t>The top 10 American supermarket companies in terms of sales are:</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Walmart (Walmart and Sam’s Club)</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Kroger (Kroger, Harris Teeter and Smith’s)</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Costco</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Albertsons (Safeway, Albertsons, and Vons)</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Ahold Delhaize (Food Lion, Stop &amp; Shop and Hannaford)</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Publiz Super Markets</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H.E. Butt Grocery</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Meijer</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Wakefern Food (ShopRite, Price Rite, The Fresh Grocer, Dearborn Market and Gourmet Garage)</a:t>
            </a:r>
          </a:p>
          <a:p>
            <a:pPr lvl="1" fontAlgn="base">
              <a:buFont typeface="+mj-lt"/>
              <a:buAutoNum type="arabicPeriod"/>
            </a:pPr>
            <a:r>
              <a:rPr lang="en-GB" sz="900" dirty="0">
                <a:solidFill>
                  <a:srgbClr val="263D55"/>
                </a:solidFill>
                <a:ea typeface="Lato Light" panose="020F0502020204030203" pitchFamily="34" charset="0"/>
                <a:cs typeface="Lato Light" panose="020F0502020204030203" pitchFamily="34" charset="0"/>
              </a:rPr>
              <a:t>Aldi and Whole Foods</a:t>
            </a:r>
          </a:p>
          <a:p>
            <a:pPr fontAlgn="base"/>
            <a:r>
              <a:rPr lang="en-GB" sz="900" dirty="0">
                <a:solidFill>
                  <a:srgbClr val="011B2F"/>
                </a:solidFill>
                <a:ea typeface="Lato Light" panose="020F0502020204030203" pitchFamily="34" charset="0"/>
                <a:cs typeface="Lato Light" panose="020F0502020204030203" pitchFamily="34" charset="0"/>
              </a:rPr>
              <a:t>3. Walmart dominates the sector with a 16.3% market share in 2020.</a:t>
            </a:r>
          </a:p>
          <a:p>
            <a:pPr fontAlgn="base"/>
            <a:r>
              <a:rPr lang="en-GB" sz="900" dirty="0">
                <a:solidFill>
                  <a:srgbClr val="011B2F"/>
                </a:solidFill>
                <a:ea typeface="Lato Light" panose="020F0502020204030203" pitchFamily="34" charset="0"/>
                <a:cs typeface="Lato Light" panose="020F0502020204030203" pitchFamily="34" charset="0"/>
              </a:rPr>
              <a:t>4. Grocery store food prices rose 3.5% in 2020.</a:t>
            </a:r>
          </a:p>
          <a:p>
            <a:pPr fontAlgn="base"/>
            <a:r>
              <a:rPr lang="en-GB" sz="900" dirty="0">
                <a:solidFill>
                  <a:srgbClr val="011B2F"/>
                </a:solidFill>
                <a:ea typeface="Lato Light" panose="020F0502020204030203" pitchFamily="34" charset="0"/>
                <a:cs typeface="Lato Light" panose="020F0502020204030203" pitchFamily="34" charset="0"/>
              </a:rPr>
              <a:t>5. The average time spent grocery shopping is 41 minutes.</a:t>
            </a:r>
          </a:p>
          <a:p>
            <a:pPr fontAlgn="base"/>
            <a:r>
              <a:rPr lang="en-GB" sz="900" i="1" dirty="0">
                <a:solidFill>
                  <a:srgbClr val="263D55"/>
                </a:solidFill>
                <a:ea typeface="Lato Light" panose="020F0502020204030203" pitchFamily="34" charset="0"/>
                <a:cs typeface="Lato Light" panose="020F0502020204030203" pitchFamily="34" charset="0"/>
              </a:rPr>
              <a:t>(</a:t>
            </a:r>
            <a:r>
              <a:rPr lang="en-GB" sz="900" dirty="0">
                <a:solidFill>
                  <a:srgbClr val="011B2F"/>
                </a:solidFill>
                <a:ea typeface="Lato Light" panose="020F0502020204030203" pitchFamily="34" charset="0"/>
                <a:cs typeface="Lato Light" panose="020F0502020204030203" pitchFamily="34" charset="0"/>
              </a:rPr>
              <a:t>6. Saturday is the most popular day for grocery shopping.</a:t>
            </a:r>
          </a:p>
          <a:p>
            <a:pPr fontAlgn="base"/>
            <a:r>
              <a:rPr lang="en-GB" sz="900" dirty="0">
                <a:solidFill>
                  <a:srgbClr val="011B2F"/>
                </a:solidFill>
                <a:ea typeface="Lato Light" panose="020F0502020204030203" pitchFamily="34" charset="0"/>
                <a:cs typeface="Lato Light" panose="020F0502020204030203" pitchFamily="34" charset="0"/>
              </a:rPr>
              <a:t>7. Grocery stores in the US are busiest Monday through Thursday.</a:t>
            </a:r>
          </a:p>
          <a:p>
            <a:pPr fontAlgn="base"/>
            <a:r>
              <a:rPr lang="en-GB" sz="900" dirty="0">
                <a:solidFill>
                  <a:srgbClr val="011B2F"/>
                </a:solidFill>
                <a:ea typeface="Lato Light" panose="020F0502020204030203" pitchFamily="34" charset="0"/>
                <a:cs typeface="Lato Light" panose="020F0502020204030203" pitchFamily="34" charset="0"/>
              </a:rPr>
              <a:t>8. 64% of US consumers have shopped for groceries online.</a:t>
            </a:r>
          </a:p>
          <a:p>
            <a:pPr fontAlgn="base"/>
            <a:r>
              <a:rPr lang="en-GB" sz="900" dirty="0">
                <a:solidFill>
                  <a:srgbClr val="011B2F"/>
                </a:solidFill>
                <a:ea typeface="Lato Light" panose="020F0502020204030203" pitchFamily="34" charset="0"/>
                <a:cs typeface="Lato Light" panose="020F0502020204030203" pitchFamily="34" charset="0"/>
              </a:rPr>
              <a:t>9. US online grocery sales totalled $95.8 billion in 2020.</a:t>
            </a:r>
          </a:p>
          <a:p>
            <a:pPr fontAlgn="base"/>
            <a:r>
              <a:rPr lang="en-GB" sz="900" dirty="0">
                <a:solidFill>
                  <a:srgbClr val="011B2F"/>
                </a:solidFill>
                <a:ea typeface="Lato Light" panose="020F0502020204030203" pitchFamily="34" charset="0"/>
                <a:cs typeface="Lato Light" panose="020F0502020204030203" pitchFamily="34" charset="0"/>
              </a:rPr>
              <a:t>10. Online grocery sales in the US are estimated to reach $187.7 billion by 2024.</a:t>
            </a:r>
          </a:p>
          <a:p>
            <a:pPr fontAlgn="base"/>
            <a:r>
              <a:rPr lang="en-GB" sz="900" dirty="0">
                <a:solidFill>
                  <a:srgbClr val="011B2F"/>
                </a:solidFill>
                <a:ea typeface="Lato Light" panose="020F0502020204030203" pitchFamily="34" charset="0"/>
                <a:cs typeface="Lato Light" panose="020F0502020204030203" pitchFamily="34" charset="0"/>
              </a:rPr>
              <a:t>11. People tend to spend nearly $40 more when doing grocery shopping online.</a:t>
            </a:r>
          </a:p>
          <a:p>
            <a:pPr fontAlgn="base"/>
            <a:r>
              <a:rPr lang="en-GB" sz="900" dirty="0">
                <a:solidFill>
                  <a:srgbClr val="011B2F"/>
                </a:solidFill>
                <a:ea typeface="Lato Light" panose="020F0502020204030203" pitchFamily="34" charset="0"/>
                <a:cs typeface="Lato Light" panose="020F0502020204030203" pitchFamily="34" charset="0"/>
              </a:rPr>
              <a:t>12. More than 60% of offline grocery shoppers consider buying new brands.</a:t>
            </a:r>
          </a:p>
          <a:p>
            <a:pPr fontAlgn="base"/>
            <a:r>
              <a:rPr lang="en-GB" sz="900" dirty="0">
                <a:solidFill>
                  <a:srgbClr val="011B2F"/>
                </a:solidFill>
                <a:ea typeface="Lato Light" panose="020F0502020204030203" pitchFamily="34" charset="0"/>
                <a:cs typeface="Lato Light" panose="020F0502020204030203" pitchFamily="34" charset="0"/>
              </a:rPr>
              <a:t>13. Grocery shopping accounts for 39% of voice-based orders.</a:t>
            </a:r>
          </a:p>
          <a:p>
            <a:pPr fontAlgn="base"/>
            <a:r>
              <a:rPr lang="en-GB" sz="900" dirty="0">
                <a:solidFill>
                  <a:srgbClr val="011B2F"/>
                </a:solidFill>
                <a:ea typeface="Lato Light" panose="020F0502020204030203" pitchFamily="34" charset="0"/>
                <a:cs typeface="Lato Light" panose="020F0502020204030203" pitchFamily="34" charset="0"/>
              </a:rPr>
              <a:t>14. 45% of Millennials do their grocery shopping online.</a:t>
            </a:r>
          </a:p>
          <a:p>
            <a:pPr fontAlgn="base"/>
            <a:endParaRPr lang="en-GB" sz="400" dirty="0">
              <a:solidFill>
                <a:srgbClr val="95A5A6"/>
              </a:solidFill>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E39203CB-28CE-6694-86A6-E9E26E5228D6}"/>
              </a:ext>
            </a:extLst>
          </p:cNvPr>
          <p:cNvSpPr txBox="1"/>
          <p:nvPr/>
        </p:nvSpPr>
        <p:spPr>
          <a:xfrm>
            <a:off x="5724144" y="4553712"/>
            <a:ext cx="5888736" cy="1015663"/>
          </a:xfrm>
          <a:prstGeom prst="rect">
            <a:avLst/>
          </a:prstGeom>
          <a:solidFill>
            <a:schemeClr val="accent4">
              <a:lumMod val="40000"/>
              <a:lumOff val="60000"/>
            </a:schemeClr>
          </a:solidFill>
        </p:spPr>
        <p:txBody>
          <a:bodyPr wrap="square" rtlCol="0">
            <a:spAutoFit/>
          </a:bodyPr>
          <a:lstStyle/>
          <a:p>
            <a:pPr marL="0" marR="0" lvl="0" indent="0" defTabSz="914400" eaLnBrk="1" fontAlgn="base"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263D55"/>
                </a:solidFill>
                <a:effectLst/>
                <a:uLnTx/>
                <a:uFillTx/>
                <a:ea typeface="Lato Light" panose="020F0502020204030203" pitchFamily="34" charset="0"/>
                <a:cs typeface="Lato Light" panose="020F0502020204030203" pitchFamily="34" charset="0"/>
              </a:rPr>
              <a:t>The average grocery store size is currently 38,000 square feet, with small formats ranging in size between 12,000 square feet and 25,000 square feet, and even smaller in urban markets.</a:t>
            </a:r>
          </a:p>
          <a:p>
            <a:pPr marL="0" marR="0" lvl="0" indent="0" defTabSz="914400" eaLnBrk="1" fontAlgn="base"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263D55"/>
              </a:solidFill>
              <a:effectLst/>
              <a:uLnTx/>
              <a:uFillTx/>
              <a:ea typeface="Lato Light" panose="020F0502020204030203" pitchFamily="34" charset="0"/>
              <a:cs typeface="Lato Light" panose="020F0502020204030203" pitchFamily="34"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263D55"/>
                </a:solidFill>
                <a:effectLst/>
                <a:uLnTx/>
                <a:uFillTx/>
                <a:ea typeface="Lato Light" panose="020F0502020204030203" pitchFamily="34" charset="0"/>
                <a:cs typeface="Lato Light" panose="020F0502020204030203" pitchFamily="34" charset="0"/>
              </a:rPr>
              <a:t>Commonly forgotten grocery items are toilet paper, paper towels, laundry detergent, razors, Kleenex, dish soap, shampoo, trash bags, coffee, milk, batteries, and toothpaste.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95A5A6"/>
              </a:solidFill>
              <a:effectLst/>
              <a:uLnTx/>
              <a:uFillTx/>
              <a:latin typeface="Calibri"/>
            </a:endParaRPr>
          </a:p>
        </p:txBody>
      </p:sp>
    </p:spTree>
    <p:extLst>
      <p:ext uri="{BB962C8B-B14F-4D97-AF65-F5344CB8AC3E}">
        <p14:creationId xmlns:p14="http://schemas.microsoft.com/office/powerpoint/2010/main" val="46089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Digital engagement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193" y="418542"/>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1032" name="Picture 8" descr="A young pretty woman photographs the product on the phone and sends it to her relative or friend. Social web and every day life concept">
            <a:extLst>
              <a:ext uri="{FF2B5EF4-FFF2-40B4-BE49-F238E27FC236}">
                <a16:creationId xmlns:a16="http://schemas.microsoft.com/office/drawing/2014/main" id="{AC9E76D7-2EDB-4554-AD39-B3374E36A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193" y="1498498"/>
            <a:ext cx="6153303" cy="41022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827AFB-5212-6695-FF5B-627064490F52}"/>
              </a:ext>
            </a:extLst>
          </p:cNvPr>
          <p:cNvSpPr/>
          <p:nvPr/>
        </p:nvSpPr>
        <p:spPr>
          <a:xfrm>
            <a:off x="8896350" y="1496654"/>
            <a:ext cx="2389546" cy="1347019"/>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a:ea typeface="+mn-ea"/>
                <a:cs typeface="+mn-cs"/>
              </a:rPr>
              <a:t>Trade marketing facilitates the exchange of value between manufacturers and retailers resulting in consumers getting great choices and value for their budgets in the form of displays , deals , promotions and coupons at the point of sale </a:t>
            </a:r>
          </a:p>
        </p:txBody>
      </p:sp>
      <p:sp>
        <p:nvSpPr>
          <p:cNvPr id="2" name="TextBox 1">
            <a:extLst>
              <a:ext uri="{FF2B5EF4-FFF2-40B4-BE49-F238E27FC236}">
                <a16:creationId xmlns:a16="http://schemas.microsoft.com/office/drawing/2014/main" id="{8392CC48-01FC-E674-A619-215D492A4B8F}"/>
              </a:ext>
            </a:extLst>
          </p:cNvPr>
          <p:cNvSpPr txBox="1"/>
          <p:nvPr/>
        </p:nvSpPr>
        <p:spPr>
          <a:xfrm>
            <a:off x="167367" y="6555922"/>
            <a:ext cx="4784271" cy="215444"/>
          </a:xfrm>
          <a:prstGeom prst="rect">
            <a:avLst/>
          </a:prstGeom>
          <a:noFill/>
        </p:spPr>
        <p:txBody>
          <a:bodyPr wrap="square" rtlCol="0">
            <a:spAutoFit/>
          </a:bodyPr>
          <a:lstStyle/>
          <a:p>
            <a:r>
              <a:rPr lang="en-GB" sz="800" dirty="0"/>
              <a:t>Source : www.criteo.com</a:t>
            </a:r>
          </a:p>
        </p:txBody>
      </p:sp>
      <p:sp>
        <p:nvSpPr>
          <p:cNvPr id="3" name="Rectangle: Rounded Corners 2">
            <a:extLst>
              <a:ext uri="{FF2B5EF4-FFF2-40B4-BE49-F238E27FC236}">
                <a16:creationId xmlns:a16="http://schemas.microsoft.com/office/drawing/2014/main" id="{ADE6EF73-FA8E-6E06-294A-0C12D8E7D318}"/>
              </a:ext>
            </a:extLst>
          </p:cNvPr>
          <p:cNvSpPr/>
          <p:nvPr/>
        </p:nvSpPr>
        <p:spPr>
          <a:xfrm>
            <a:off x="605367" y="2192866"/>
            <a:ext cx="4267200" cy="28702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a:ea typeface="+mn-ea"/>
                <a:cs typeface="+mn-cs"/>
              </a:rPr>
              <a:t>Technology has always been a game changer and disruptor , within the retail industry its gaining  pace in adoption , digital presents a superb way to increase consumer and customer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a:ea typeface="+mn-ea"/>
                <a:cs typeface="+mn-cs"/>
              </a:rPr>
              <a:t>Every new technology introduced has helped bring consumers and product closer starting with newspapers radio television Web 2.0 and the advent of increased social media platforms the possibilities off interacting and engaging consumers and customers has grown manifold this is overcome space limitations of physical stores generating limitless variety in consumer choices and more specifically convenience  </a:t>
            </a:r>
          </a:p>
          <a:p>
            <a:pPr algn="ctr"/>
            <a:endParaRPr lang="en-GB" sz="1200" dirty="0"/>
          </a:p>
        </p:txBody>
      </p:sp>
    </p:spTree>
    <p:extLst>
      <p:ext uri="{BB962C8B-B14F-4D97-AF65-F5344CB8AC3E}">
        <p14:creationId xmlns:p14="http://schemas.microsoft.com/office/powerpoint/2010/main" val="189512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Digital engagement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193" y="418542"/>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4" name="TextBox 3">
            <a:extLst>
              <a:ext uri="{FF2B5EF4-FFF2-40B4-BE49-F238E27FC236}">
                <a16:creationId xmlns:a16="http://schemas.microsoft.com/office/drawing/2014/main" id="{372883E8-2666-0E36-03B4-25D9E619D05A}"/>
              </a:ext>
            </a:extLst>
          </p:cNvPr>
          <p:cNvSpPr txBox="1"/>
          <p:nvPr/>
        </p:nvSpPr>
        <p:spPr>
          <a:xfrm>
            <a:off x="320065" y="2059760"/>
            <a:ext cx="4902302"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While the concept of retailing has changed enormously in the last 50 years trade marketing however has not changed very much and its concepts as it lays great emphasis on the engagement on the shop floor between the consumer the brand and the retailer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Lato Light"/>
              </a:rPr>
              <a:t>Trade </a:t>
            </a:r>
            <a:r>
              <a:rPr kumimoji="0" lang="en-GB" sz="1000" b="0" i="0" u="none" strike="noStrike" kern="1200" cap="none" spc="0" normalizeH="0" baseline="0" noProof="0" dirty="0">
                <a:ln>
                  <a:noFill/>
                </a:ln>
                <a:solidFill>
                  <a:prstClr val="black"/>
                </a:solidFill>
                <a:effectLst/>
                <a:uLnTx/>
                <a:uFillTx/>
                <a:latin typeface="Lato Light"/>
                <a:ea typeface="+mn-ea"/>
                <a:cs typeface="+mn-cs"/>
              </a:rPr>
              <a:t>marketing growing popularity with CPG manufacturers is used it as a way to drive sales and market share in the retail environments globally it now represents </a:t>
            </a:r>
            <a:r>
              <a:rPr lang="en-GB" sz="1000" dirty="0">
                <a:solidFill>
                  <a:prstClr val="black"/>
                </a:solidFill>
                <a:latin typeface="Lato Light"/>
              </a:rPr>
              <a:t>between </a:t>
            </a:r>
            <a:r>
              <a:rPr kumimoji="0" lang="en-GB" sz="1000" b="0" i="0" u="none" strike="noStrike" kern="1200" cap="none" spc="0" normalizeH="0" baseline="0" noProof="0" dirty="0">
                <a:ln>
                  <a:noFill/>
                </a:ln>
                <a:solidFill>
                  <a:prstClr val="black"/>
                </a:solidFill>
                <a:effectLst/>
                <a:uLnTx/>
                <a:uFillTx/>
                <a:latin typeface="Lato Light"/>
                <a:ea typeface="+mn-ea"/>
                <a:cs typeface="+mn-cs"/>
              </a:rPr>
              <a:t>half a trillion to a trillion at the sub industry within retail but it hasn't kept pace with changes in consumer behaviour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Trade marketing essentially will aim at getting consumer attention at the POS however they lag behind following consumers with their shift to online purchase.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Currently about 15% of manufacturers have brick &amp; mortar + e commerce budgets whilst 25% have no e-commerce budget currently but there being multiple digital touchpoints in both research and purchase indicators suggest the lag in trade marketing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When employed as a marketing channel digital remains relatively underutilised, most retailers use static messaging for consumers whilst digital media is capable of far more from precise audience targeting and robust campaign 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Lato Light"/>
              </a:rPr>
              <a:t>N</a:t>
            </a:r>
            <a:r>
              <a:rPr kumimoji="0" lang="en-GB" sz="1000" b="0" i="0" u="none" strike="noStrike" kern="1200" cap="none" spc="0" normalizeH="0" baseline="0" noProof="0" dirty="0" err="1">
                <a:ln>
                  <a:noFill/>
                </a:ln>
                <a:solidFill>
                  <a:prstClr val="black"/>
                </a:solidFill>
                <a:effectLst/>
                <a:uLnTx/>
                <a:uFillTx/>
                <a:latin typeface="Lato Light"/>
                <a:ea typeface="+mn-ea"/>
                <a:cs typeface="+mn-cs"/>
              </a:rPr>
              <a:t>ot</a:t>
            </a:r>
            <a:r>
              <a:rPr kumimoji="0" lang="en-GB" sz="1000" b="0" i="0" u="none" strike="noStrike" kern="1200" cap="none" spc="0" normalizeH="0" baseline="0" noProof="0" dirty="0">
                <a:ln>
                  <a:noFill/>
                </a:ln>
                <a:solidFill>
                  <a:prstClr val="black"/>
                </a:solidFill>
                <a:effectLst/>
                <a:uLnTx/>
                <a:uFillTx/>
                <a:latin typeface="Lato Light"/>
                <a:ea typeface="+mn-ea"/>
                <a:cs typeface="+mn-cs"/>
              </a:rPr>
              <a:t> utilising the strengths of digital is a missed opportunity to create online experiences for users and improved market share for manufacturers </a:t>
            </a:r>
          </a:p>
        </p:txBody>
      </p:sp>
      <p:sp>
        <p:nvSpPr>
          <p:cNvPr id="2" name="Rectangle 1">
            <a:extLst>
              <a:ext uri="{FF2B5EF4-FFF2-40B4-BE49-F238E27FC236}">
                <a16:creationId xmlns:a16="http://schemas.microsoft.com/office/drawing/2014/main" id="{97C83B9A-97F3-72DE-7760-E00316E8524F}"/>
              </a:ext>
            </a:extLst>
          </p:cNvPr>
          <p:cNvSpPr/>
          <p:nvPr/>
        </p:nvSpPr>
        <p:spPr>
          <a:xfrm>
            <a:off x="5581650" y="2847975"/>
            <a:ext cx="6438900" cy="34861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pic>
        <p:nvPicPr>
          <p:cNvPr id="2050" name="Picture 2" descr="internet of things marketing concepts,smart augmented reality,customer hold the mobile phone to see  the product that search by ai application with hot deal,promotion code, where Clothing department">
            <a:extLst>
              <a:ext uri="{FF2B5EF4-FFF2-40B4-BE49-F238E27FC236}">
                <a16:creationId xmlns:a16="http://schemas.microsoft.com/office/drawing/2014/main" id="{422C58B8-79C3-03D3-29A4-3F1B88B2D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4" y="904876"/>
            <a:ext cx="3324225" cy="2216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uple using cell phone in grocery store. Focused young man and woman standing with shopping trolley, holding mobile phone and buying products in supermarket. Shopping concept">
            <a:extLst>
              <a:ext uri="{FF2B5EF4-FFF2-40B4-BE49-F238E27FC236}">
                <a16:creationId xmlns:a16="http://schemas.microsoft.com/office/drawing/2014/main" id="{4E2FC96B-44A4-7BA8-F868-B0C1B870D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475" y="1094761"/>
            <a:ext cx="3008056" cy="20053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E38026-0DF2-748E-011B-65135F3C4064}"/>
              </a:ext>
            </a:extLst>
          </p:cNvPr>
          <p:cNvSpPr txBox="1"/>
          <p:nvPr/>
        </p:nvSpPr>
        <p:spPr>
          <a:xfrm>
            <a:off x="5838825" y="3162300"/>
            <a:ext cx="5867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Lato Light"/>
                <a:ea typeface="+mn-ea"/>
                <a:cs typeface="+mn-cs"/>
              </a:rPr>
              <a:t>Does online come up in your trade marketing negotiations ?</a:t>
            </a:r>
          </a:p>
        </p:txBody>
      </p:sp>
      <p:sp>
        <p:nvSpPr>
          <p:cNvPr id="7" name="Rectangle 6">
            <a:extLst>
              <a:ext uri="{FF2B5EF4-FFF2-40B4-BE49-F238E27FC236}">
                <a16:creationId xmlns:a16="http://schemas.microsoft.com/office/drawing/2014/main" id="{14AD963C-D100-E9E6-DA26-D36902A6A5DF}"/>
              </a:ext>
            </a:extLst>
          </p:cNvPr>
          <p:cNvSpPr/>
          <p:nvPr/>
        </p:nvSpPr>
        <p:spPr>
          <a:xfrm>
            <a:off x="5772150" y="3581400"/>
            <a:ext cx="5505450" cy="276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Retailer : okay , we’ll take 12,500 Cases @ 105 $ per case </a:t>
            </a:r>
          </a:p>
        </p:txBody>
      </p:sp>
      <p:sp>
        <p:nvSpPr>
          <p:cNvPr id="16" name="Rectangle 15">
            <a:extLst>
              <a:ext uri="{FF2B5EF4-FFF2-40B4-BE49-F238E27FC236}">
                <a16:creationId xmlns:a16="http://schemas.microsoft.com/office/drawing/2014/main" id="{F5D620F6-00A3-6877-9BCA-3E71EECCCCEE}"/>
              </a:ext>
            </a:extLst>
          </p:cNvPr>
          <p:cNvSpPr/>
          <p:nvPr/>
        </p:nvSpPr>
        <p:spPr>
          <a:xfrm>
            <a:off x="6086475" y="3895725"/>
            <a:ext cx="5505450" cy="276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Manufacturer : lets make that 15,000 Cases  </a:t>
            </a:r>
          </a:p>
        </p:txBody>
      </p:sp>
      <p:sp>
        <p:nvSpPr>
          <p:cNvPr id="17" name="Rectangle 16">
            <a:extLst>
              <a:ext uri="{FF2B5EF4-FFF2-40B4-BE49-F238E27FC236}">
                <a16:creationId xmlns:a16="http://schemas.microsoft.com/office/drawing/2014/main" id="{F72BC6E9-D794-3DBD-C5A1-D855DC2ABA77}"/>
              </a:ext>
            </a:extLst>
          </p:cNvPr>
          <p:cNvSpPr/>
          <p:nvPr/>
        </p:nvSpPr>
        <p:spPr>
          <a:xfrm>
            <a:off x="5762625" y="4219575"/>
            <a:ext cx="5505450" cy="40957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Retailer : Just reviewed , we can go with14,000 cases @ 100$ along with a merchandising contribution of 125,000$ </a:t>
            </a:r>
          </a:p>
        </p:txBody>
      </p:sp>
      <p:sp>
        <p:nvSpPr>
          <p:cNvPr id="18" name="Rectangle 17">
            <a:extLst>
              <a:ext uri="{FF2B5EF4-FFF2-40B4-BE49-F238E27FC236}">
                <a16:creationId xmlns:a16="http://schemas.microsoft.com/office/drawing/2014/main" id="{9CD67D54-5401-DAE7-EBA3-08488012709E}"/>
              </a:ext>
            </a:extLst>
          </p:cNvPr>
          <p:cNvSpPr/>
          <p:nvPr/>
        </p:nvSpPr>
        <p:spPr>
          <a:xfrm>
            <a:off x="6181725" y="4667250"/>
            <a:ext cx="5505450" cy="276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Manufacturer , seems possible , but what will I get for my 125,000 $ ?</a:t>
            </a:r>
          </a:p>
        </p:txBody>
      </p:sp>
      <p:sp>
        <p:nvSpPr>
          <p:cNvPr id="19" name="Rectangle 18">
            <a:extLst>
              <a:ext uri="{FF2B5EF4-FFF2-40B4-BE49-F238E27FC236}">
                <a16:creationId xmlns:a16="http://schemas.microsoft.com/office/drawing/2014/main" id="{0765E8A5-7E6A-9F21-8633-38C580C5F9E6}"/>
              </a:ext>
            </a:extLst>
          </p:cNvPr>
          <p:cNvSpPr/>
          <p:nvPr/>
        </p:nvSpPr>
        <p:spPr>
          <a:xfrm>
            <a:off x="5819775" y="4981575"/>
            <a:ext cx="5505450" cy="400050"/>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Retailer : the usual , central shelf location , magazine inserts , and inclusion in our leaflet campaigns </a:t>
            </a:r>
          </a:p>
        </p:txBody>
      </p:sp>
      <p:sp>
        <p:nvSpPr>
          <p:cNvPr id="20" name="Rectangle 19">
            <a:extLst>
              <a:ext uri="{FF2B5EF4-FFF2-40B4-BE49-F238E27FC236}">
                <a16:creationId xmlns:a16="http://schemas.microsoft.com/office/drawing/2014/main" id="{4763A68A-ACED-9647-F319-14A5D1E57B92}"/>
              </a:ext>
            </a:extLst>
          </p:cNvPr>
          <p:cNvSpPr/>
          <p:nvPr/>
        </p:nvSpPr>
        <p:spPr>
          <a:xfrm>
            <a:off x="6172200" y="5429250"/>
            <a:ext cx="5505450" cy="400050"/>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Manufacturer : what about getting us online , 45% of our sales is online </a:t>
            </a:r>
          </a:p>
        </p:txBody>
      </p:sp>
      <p:sp>
        <p:nvSpPr>
          <p:cNvPr id="21" name="Rectangle 20">
            <a:extLst>
              <a:ext uri="{FF2B5EF4-FFF2-40B4-BE49-F238E27FC236}">
                <a16:creationId xmlns:a16="http://schemas.microsoft.com/office/drawing/2014/main" id="{E93885B5-0B4F-D102-3DA6-E2177353A092}"/>
              </a:ext>
            </a:extLst>
          </p:cNvPr>
          <p:cNvSpPr/>
          <p:nvPr/>
        </p:nvSpPr>
        <p:spPr>
          <a:xfrm>
            <a:off x="5867400" y="5867400"/>
            <a:ext cx="5505450" cy="276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a:ea typeface="+mn-ea"/>
                <a:cs typeface="+mn-cs"/>
              </a:rPr>
              <a:t>Retailer : we shall revert to you soon. </a:t>
            </a:r>
          </a:p>
        </p:txBody>
      </p:sp>
      <p:sp>
        <p:nvSpPr>
          <p:cNvPr id="5" name="TextBox 4">
            <a:extLst>
              <a:ext uri="{FF2B5EF4-FFF2-40B4-BE49-F238E27FC236}">
                <a16:creationId xmlns:a16="http://schemas.microsoft.com/office/drawing/2014/main" id="{4CC2E8CF-B3E7-B7D8-88A5-3CAC32E025E6}"/>
              </a:ext>
            </a:extLst>
          </p:cNvPr>
          <p:cNvSpPr txBox="1"/>
          <p:nvPr/>
        </p:nvSpPr>
        <p:spPr>
          <a:xfrm>
            <a:off x="167367" y="6555922"/>
            <a:ext cx="4784271" cy="184666"/>
          </a:xfrm>
          <a:prstGeom prst="rect">
            <a:avLst/>
          </a:prstGeom>
          <a:noFill/>
        </p:spPr>
        <p:txBody>
          <a:bodyPr wrap="square" rtlCol="0">
            <a:spAutoFit/>
          </a:bodyPr>
          <a:lstStyle/>
          <a:p>
            <a:r>
              <a:rPr lang="en-GB" sz="600" dirty="0"/>
              <a:t>Source : Josh Leibowitz, How Did We Get Here? A Short History Of Retail, LinkedIn, 7 June 2013</a:t>
            </a:r>
          </a:p>
        </p:txBody>
      </p:sp>
    </p:spTree>
    <p:extLst>
      <p:ext uri="{BB962C8B-B14F-4D97-AF65-F5344CB8AC3E}">
        <p14:creationId xmlns:p14="http://schemas.microsoft.com/office/powerpoint/2010/main" val="22434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Black and white white of empty shopping trolleys standing on asphalt near black wall of supermarket Stock Photo">
            <a:extLst>
              <a:ext uri="{FF2B5EF4-FFF2-40B4-BE49-F238E27FC236}">
                <a16:creationId xmlns:a16="http://schemas.microsoft.com/office/drawing/2014/main" id="{06EC4257-D994-CFCD-A048-BE1D9A010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Digital engagement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246944"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4" name="TextBox 3">
            <a:extLst>
              <a:ext uri="{FF2B5EF4-FFF2-40B4-BE49-F238E27FC236}">
                <a16:creationId xmlns:a16="http://schemas.microsoft.com/office/drawing/2014/main" id="{372883E8-2666-0E36-03B4-25D9E619D05A}"/>
              </a:ext>
            </a:extLst>
          </p:cNvPr>
          <p:cNvSpPr txBox="1"/>
          <p:nvPr/>
        </p:nvSpPr>
        <p:spPr>
          <a:xfrm>
            <a:off x="441223" y="1371293"/>
            <a:ext cx="490230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With trade marketing resources and budgets focus on influencing the consumer within the retail store and additionally traditional media strategies the consumer of today does his research online and purchasing offline which basically means he or she educates themselves in advance on the category and the product‘s before making the purchase decision </a:t>
            </a:r>
          </a:p>
        </p:txBody>
      </p:sp>
      <p:pic>
        <p:nvPicPr>
          <p:cNvPr id="3078" name="Picture 6" descr="Free Facebook Application Icon Stock Photo">
            <a:extLst>
              <a:ext uri="{FF2B5EF4-FFF2-40B4-BE49-F238E27FC236}">
                <a16:creationId xmlns:a16="http://schemas.microsoft.com/office/drawing/2014/main" id="{A8C64334-4A77-78AD-B4A1-B28982606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902" y="843726"/>
            <a:ext cx="2599008" cy="17309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0F08526-2AAB-6D49-DAF3-2BAC8D0EE54C}"/>
              </a:ext>
            </a:extLst>
          </p:cNvPr>
          <p:cNvSpPr txBox="1"/>
          <p:nvPr/>
        </p:nvSpPr>
        <p:spPr>
          <a:xfrm>
            <a:off x="912333" y="3088443"/>
            <a:ext cx="544966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Brand awareness brand perceptions and purchase decisions are shaped in advance much before the moment of purchase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In this environment it makes perfectly good sense for brands and retailers to invest in digital trade marketing as well as consumer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Poppins" panose="00000500000000000000" pitchFamily="2" charset="0"/>
                <a:cs typeface="Poppins" panose="00000500000000000000" pitchFamily="2" charset="0"/>
              </a:rPr>
              <a:t>As consumers </a:t>
            </a:r>
            <a:r>
              <a:rPr kumimoji="0" lang="en-GB"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purchases online applying digital targeting to trade campaigns and leveraging power off planned purchases will deliver positive step change for retailers and manufacturers </a:t>
            </a:r>
          </a:p>
        </p:txBody>
      </p:sp>
      <p:sp>
        <p:nvSpPr>
          <p:cNvPr id="13" name="TextBox 12">
            <a:extLst>
              <a:ext uri="{FF2B5EF4-FFF2-40B4-BE49-F238E27FC236}">
                <a16:creationId xmlns:a16="http://schemas.microsoft.com/office/drawing/2014/main" id="{FAE8DAD5-ECD3-BA02-CF27-F3290552758B}"/>
              </a:ext>
            </a:extLst>
          </p:cNvPr>
          <p:cNvSpPr txBox="1"/>
          <p:nvPr/>
        </p:nvSpPr>
        <p:spPr>
          <a:xfrm>
            <a:off x="8086725" y="904875"/>
            <a:ext cx="256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Mobile shopping </a:t>
            </a:r>
          </a:p>
        </p:txBody>
      </p:sp>
      <p:sp>
        <p:nvSpPr>
          <p:cNvPr id="14" name="TextBox 13">
            <a:extLst>
              <a:ext uri="{FF2B5EF4-FFF2-40B4-BE49-F238E27FC236}">
                <a16:creationId xmlns:a16="http://schemas.microsoft.com/office/drawing/2014/main" id="{2CA8FE7E-1A75-8094-F1A5-B8EDF26CF4C5}"/>
              </a:ext>
            </a:extLst>
          </p:cNvPr>
          <p:cNvSpPr txBox="1"/>
          <p:nvPr/>
        </p:nvSpPr>
        <p:spPr>
          <a:xfrm>
            <a:off x="8153400" y="1304925"/>
            <a:ext cx="38766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Research indicators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75% customers discover products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26% just cover products in store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39% of customers research online before purchase </a:t>
            </a:r>
          </a:p>
        </p:txBody>
      </p:sp>
      <p:pic>
        <p:nvPicPr>
          <p:cNvPr id="29" name="Picture 2">
            <a:extLst>
              <a:ext uri="{FF2B5EF4-FFF2-40B4-BE49-F238E27FC236}">
                <a16:creationId xmlns:a16="http://schemas.microsoft.com/office/drawing/2014/main" id="{47093F17-2EBA-B15D-EB8B-5FF643CE2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395" y="3086406"/>
            <a:ext cx="2055865" cy="20558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45DC12-73F6-1B4B-4365-2F0E13D80DD4}"/>
              </a:ext>
            </a:extLst>
          </p:cNvPr>
          <p:cNvSpPr txBox="1"/>
          <p:nvPr/>
        </p:nvSpPr>
        <p:spPr>
          <a:xfrm>
            <a:off x="240846" y="6592661"/>
            <a:ext cx="4180115" cy="200055"/>
          </a:xfrm>
          <a:prstGeom prst="rect">
            <a:avLst/>
          </a:prstGeom>
          <a:noFill/>
        </p:spPr>
        <p:txBody>
          <a:bodyPr wrap="square" rtlCol="0">
            <a:spAutoFit/>
          </a:bodyPr>
          <a:lstStyle/>
          <a:p>
            <a:r>
              <a:rPr lang="en-GB" sz="700" dirty="0"/>
              <a:t>Source : Navigating the new digital by Deloitte</a:t>
            </a:r>
          </a:p>
        </p:txBody>
      </p:sp>
    </p:spTree>
    <p:extLst>
      <p:ext uri="{BB962C8B-B14F-4D97-AF65-F5344CB8AC3E}">
        <p14:creationId xmlns:p14="http://schemas.microsoft.com/office/powerpoint/2010/main" val="335808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65F8B-75E3-9CA3-3C45-C12A5F650505}"/>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Digital engagement </a:t>
            </a:r>
          </a:p>
        </p:txBody>
      </p:sp>
      <p:pic>
        <p:nvPicPr>
          <p:cNvPr id="3" name="Picture 2" descr="Logo&#10;&#10;Description automatically generated">
            <a:extLst>
              <a:ext uri="{FF2B5EF4-FFF2-40B4-BE49-F238E27FC236}">
                <a16:creationId xmlns:a16="http://schemas.microsoft.com/office/drawing/2014/main" id="{A70DB9A7-C3E9-81DF-1896-E207C3B20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4BE2B718-F222-7763-BAC2-0C22365DFCA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7" name="Rectangle 6">
            <a:extLst>
              <a:ext uri="{FF2B5EF4-FFF2-40B4-BE49-F238E27FC236}">
                <a16:creationId xmlns:a16="http://schemas.microsoft.com/office/drawing/2014/main" id="{CA71EB9F-4B01-EFCF-D9CA-22C70F70A010}"/>
              </a:ext>
            </a:extLst>
          </p:cNvPr>
          <p:cNvSpPr/>
          <p:nvPr/>
        </p:nvSpPr>
        <p:spPr>
          <a:xfrm>
            <a:off x="714375" y="942975"/>
            <a:ext cx="4038600" cy="5629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8" name="TextBox 7">
            <a:extLst>
              <a:ext uri="{FF2B5EF4-FFF2-40B4-BE49-F238E27FC236}">
                <a16:creationId xmlns:a16="http://schemas.microsoft.com/office/drawing/2014/main" id="{FD74C14B-B1D8-9B46-DBF1-17BD09420FFB}"/>
              </a:ext>
            </a:extLst>
          </p:cNvPr>
          <p:cNvSpPr txBox="1"/>
          <p:nvPr/>
        </p:nvSpPr>
        <p:spPr>
          <a:xfrm>
            <a:off x="885825" y="1323975"/>
            <a:ext cx="3190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a:ea typeface="+mn-ea"/>
                <a:cs typeface="+mn-cs"/>
              </a:rPr>
              <a:t>Tooling up ?</a:t>
            </a:r>
          </a:p>
        </p:txBody>
      </p:sp>
      <p:sp>
        <p:nvSpPr>
          <p:cNvPr id="10" name="TextBox 9">
            <a:extLst>
              <a:ext uri="{FF2B5EF4-FFF2-40B4-BE49-F238E27FC236}">
                <a16:creationId xmlns:a16="http://schemas.microsoft.com/office/drawing/2014/main" id="{39305EE1-4CDD-A17F-26BD-AA8CA93C1C44}"/>
              </a:ext>
            </a:extLst>
          </p:cNvPr>
          <p:cNvSpPr txBox="1"/>
          <p:nvPr/>
        </p:nvSpPr>
        <p:spPr>
          <a:xfrm>
            <a:off x="790575" y="2143125"/>
            <a:ext cx="379095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Many tools which can be used in the trade marketing environment relevance is what is most important whilst using these tools relevance between what type of communication and to whom you want to send it broadly there are two target markets the first target market is your retailer and his environment your second target market is your consumer and his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Examples of tools would be ad servers to manage messaging traffic and deliver transparent campaigns which is quickly becoming it must CR M tools will help you engage your channel partners and retailers really well and your messaging and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a:ea typeface="+mn-ea"/>
                <a:cs typeface="+mn-cs"/>
              </a:rPr>
              <a:t>the web offers an amazing amount of tools in a very structural advantages manner over a current analogue environment delivering enormous advantages </a:t>
            </a:r>
          </a:p>
        </p:txBody>
      </p:sp>
      <p:pic>
        <p:nvPicPr>
          <p:cNvPr id="5122" name="Picture 2" descr="Happy Caucasian businessman talking on cellphone while standing in apron in small floral center and writing down order details. Joyful male florist calling on smartphone at work. Own business concept">
            <a:extLst>
              <a:ext uri="{FF2B5EF4-FFF2-40B4-BE49-F238E27FC236}">
                <a16:creationId xmlns:a16="http://schemas.microsoft.com/office/drawing/2014/main" id="{69478727-865B-2606-46B3-D9BA864EA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330" y="1457325"/>
            <a:ext cx="6320234" cy="3333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82E8AC-1A72-4CAA-12D9-B0D74B0AC84C}"/>
              </a:ext>
            </a:extLst>
          </p:cNvPr>
          <p:cNvSpPr txBox="1"/>
          <p:nvPr/>
        </p:nvSpPr>
        <p:spPr>
          <a:xfrm>
            <a:off x="5229225" y="5095875"/>
            <a:ext cx="610552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Lato Light"/>
                <a:ea typeface="+mn-ea"/>
                <a:cs typeface="+mn-cs"/>
              </a:rPr>
              <a:t>The engagement between retailers and manufacturers needs to work towards digital customer journeys optimization and personalization whilst this is true towards the top end of the trade it does not hold so for the lower end of the trade. </a:t>
            </a:r>
          </a:p>
        </p:txBody>
      </p:sp>
    </p:spTree>
    <p:extLst>
      <p:ext uri="{BB962C8B-B14F-4D97-AF65-F5344CB8AC3E}">
        <p14:creationId xmlns:p14="http://schemas.microsoft.com/office/powerpoint/2010/main" val="36032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5F23B6-AFA1-5545-43DB-086770BA4443}"/>
              </a:ext>
            </a:extLst>
          </p:cNvPr>
          <p:cNvPicPr>
            <a:picLocks noChangeAspect="1"/>
          </p:cNvPicPr>
          <p:nvPr/>
        </p:nvPicPr>
        <p:blipFill>
          <a:blip r:embed="rId2"/>
          <a:stretch>
            <a:fillRect/>
          </a:stretch>
        </p:blipFill>
        <p:spPr>
          <a:xfrm>
            <a:off x="123825" y="157162"/>
            <a:ext cx="11430000" cy="6429375"/>
          </a:xfrm>
          <a:prstGeom prst="rect">
            <a:avLst/>
          </a:prstGeom>
        </p:spPr>
      </p:pic>
      <p:sp>
        <p:nvSpPr>
          <p:cNvPr id="3" name="TextBox 2">
            <a:extLst>
              <a:ext uri="{FF2B5EF4-FFF2-40B4-BE49-F238E27FC236}">
                <a16:creationId xmlns:a16="http://schemas.microsoft.com/office/drawing/2014/main" id="{55FF49D2-8C75-B605-58D5-443D216054FC}"/>
              </a:ext>
            </a:extLst>
          </p:cNvPr>
          <p:cNvSpPr txBox="1"/>
          <p:nvPr/>
        </p:nvSpPr>
        <p:spPr>
          <a:xfrm>
            <a:off x="342900" y="665887"/>
            <a:ext cx="3686175" cy="1384995"/>
          </a:xfrm>
          <a:prstGeom prst="rect">
            <a:avLst/>
          </a:prstGeom>
          <a:noFill/>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Retail marketing tools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Accounting software tools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CRM software tools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Ecommerce software tools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Retail management software tools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Retail POS software tools</a:t>
            </a:r>
          </a:p>
        </p:txBody>
      </p:sp>
      <p:sp>
        <p:nvSpPr>
          <p:cNvPr id="5" name="TextBox 4">
            <a:extLst>
              <a:ext uri="{FF2B5EF4-FFF2-40B4-BE49-F238E27FC236}">
                <a16:creationId xmlns:a16="http://schemas.microsoft.com/office/drawing/2014/main" id="{01CEC55B-FA3D-2DED-0575-9709DA47915D}"/>
              </a:ext>
            </a:extLst>
          </p:cNvPr>
          <p:cNvSpPr txBox="1"/>
          <p:nvPr/>
        </p:nvSpPr>
        <p:spPr>
          <a:xfrm>
            <a:off x="3943351" y="1943099"/>
            <a:ext cx="27717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mn-ea"/>
                <a:cs typeface="+mn-cs"/>
              </a:rPr>
              <a:t>Facebook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mn-ea"/>
                <a:cs typeface="+mn-cs"/>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mn-ea"/>
                <a:cs typeface="+mn-cs"/>
              </a:rPr>
              <a:t>LinkedIn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mn-ea"/>
                <a:cs typeface="+mn-cs"/>
              </a:rPr>
              <a:t>Twitter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mn-ea"/>
                <a:cs typeface="+mn-cs"/>
              </a:rPr>
              <a:t>Flip snack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6D2B62CC-B6CE-6775-9470-9DC16E73D8D2}"/>
              </a:ext>
            </a:extLst>
          </p:cNvPr>
          <p:cNvSpPr/>
          <p:nvPr/>
        </p:nvSpPr>
        <p:spPr>
          <a:xfrm>
            <a:off x="127000" y="5469467"/>
            <a:ext cx="8284633" cy="563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906BD4D-E5D1-4641-0AAD-F5086A401DAC}"/>
              </a:ext>
            </a:extLst>
          </p:cNvPr>
          <p:cNvSpPr/>
          <p:nvPr/>
        </p:nvSpPr>
        <p:spPr>
          <a:xfrm>
            <a:off x="534112" y="3482411"/>
            <a:ext cx="1576699" cy="978494"/>
          </a:xfrm>
          <a:prstGeom prst="rect">
            <a:avLst/>
          </a:prstGeom>
          <a:solidFill>
            <a:srgbClr val="015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237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284479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AR market continues to evolve, with most companies focused primarily on enterprise use cases that drive real-world gains for companies operating in a wide range of markets in retail">
            <a:extLst>
              <a:ext uri="{FF2B5EF4-FFF2-40B4-BE49-F238E27FC236}">
                <a16:creationId xmlns:a16="http://schemas.microsoft.com/office/drawing/2014/main" id="{535F7FAD-DF05-C166-0AE1-D780F4A9E43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73813" y="1922443"/>
            <a:ext cx="7718187" cy="33436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Digital engagement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pic>
        <p:nvPicPr>
          <p:cNvPr id="5" name="Graphic 4" descr="Social network outline">
            <a:extLst>
              <a:ext uri="{FF2B5EF4-FFF2-40B4-BE49-F238E27FC236}">
                <a16:creationId xmlns:a16="http://schemas.microsoft.com/office/drawing/2014/main" id="{9FA8477C-45BE-2F3D-3F7D-F5CB8D787E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1678" y="3820098"/>
            <a:ext cx="1199003" cy="1199003"/>
          </a:xfrm>
          <a:prstGeom prst="rect">
            <a:avLst/>
          </a:prstGeom>
        </p:spPr>
      </p:pic>
      <p:grpSp>
        <p:nvGrpSpPr>
          <p:cNvPr id="2" name="Group 1">
            <a:extLst>
              <a:ext uri="{FF2B5EF4-FFF2-40B4-BE49-F238E27FC236}">
                <a16:creationId xmlns:a16="http://schemas.microsoft.com/office/drawing/2014/main" id="{81E9A0B3-468A-43CA-C293-C39F3740A664}"/>
              </a:ext>
            </a:extLst>
          </p:cNvPr>
          <p:cNvGrpSpPr/>
          <p:nvPr/>
        </p:nvGrpSpPr>
        <p:grpSpPr>
          <a:xfrm>
            <a:off x="5152813" y="4221697"/>
            <a:ext cx="1055370" cy="1055370"/>
            <a:chOff x="7108613" y="4124330"/>
            <a:chExt cx="1055370" cy="1055370"/>
          </a:xfrm>
        </p:grpSpPr>
        <p:sp>
          <p:nvSpPr>
            <p:cNvPr id="3" name="Oval 2">
              <a:extLst>
                <a:ext uri="{FF2B5EF4-FFF2-40B4-BE49-F238E27FC236}">
                  <a16:creationId xmlns:a16="http://schemas.microsoft.com/office/drawing/2014/main" id="{0F447A99-EA8C-F562-F90D-6AFA51D49813}"/>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622FBB51-71BE-3163-697D-AE4D5ECF5C4D}"/>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94212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0" y="2173760"/>
            <a:ext cx="7838341" cy="2862322"/>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algn="r">
              <a:defRPr/>
            </a:pPr>
            <a:r>
              <a:rPr lang="en-GB" sz="2000" b="1" dirty="0">
                <a:solidFill>
                  <a:prstClr val="white"/>
                </a:solidFill>
                <a:latin typeface="Poppins" panose="00000500000000000000" pitchFamily="2" charset="0"/>
                <a:cs typeface="Poppins" panose="00000500000000000000" pitchFamily="2" charset="0"/>
              </a:rPr>
              <a:t>One of the highest penetration electronic devices in our lives is the mobile phone.</a:t>
            </a:r>
          </a:p>
          <a:p>
            <a:pPr algn="r">
              <a:defRPr/>
            </a:pPr>
            <a:r>
              <a:rPr lang="en-GB" sz="2000" b="1" dirty="0">
                <a:solidFill>
                  <a:prstClr val="white"/>
                </a:solidFill>
                <a:latin typeface="Poppins" panose="00000500000000000000" pitchFamily="2" charset="0"/>
                <a:cs typeface="Poppins" panose="00000500000000000000" pitchFamily="2" charset="0"/>
              </a:rPr>
              <a:t>The sheer capacity of mobile apps is overwhelming in addition to this technology office geofencing and targeted offers this in turn offers retailers real </a:t>
            </a:r>
            <a:r>
              <a:rPr lang="en-GB" sz="2000" b="1">
                <a:solidFill>
                  <a:prstClr val="white"/>
                </a:solidFill>
                <a:latin typeface="Poppins" panose="00000500000000000000" pitchFamily="2" charset="0"/>
                <a:cs typeface="Poppins" panose="00000500000000000000" pitchFamily="2" charset="0"/>
              </a:rPr>
              <a:t>time connection </a:t>
            </a:r>
            <a:r>
              <a:rPr lang="en-GB" sz="2000" b="1" dirty="0">
                <a:solidFill>
                  <a:prstClr val="white"/>
                </a:solidFill>
                <a:latin typeface="Poppins" panose="00000500000000000000" pitchFamily="2" charset="0"/>
                <a:cs typeface="Poppins" panose="00000500000000000000" pitchFamily="2" charset="0"/>
              </a:rPr>
              <a:t>to consumers.</a:t>
            </a:r>
            <a:endParaRPr kumimoji="0" lang="en-GB" sz="2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2" name="Picture 8" descr="Couple using cell phone in grocery store. Focused young man and woman standing with shopping trolley, holding mobile phone and buying products in supermarket. Shopping concept">
            <a:extLst>
              <a:ext uri="{FF2B5EF4-FFF2-40B4-BE49-F238E27FC236}">
                <a16:creationId xmlns:a16="http://schemas.microsoft.com/office/drawing/2014/main" id="{74887963-DE68-B80D-78DB-09DE968AB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2170027"/>
            <a:ext cx="4297240" cy="286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9F612-3A9E-90C9-CF48-EB735CFEA423}"/>
              </a:ext>
            </a:extLst>
          </p:cNvPr>
          <p:cNvSpPr txBox="1"/>
          <p:nvPr/>
        </p:nvSpPr>
        <p:spPr>
          <a:xfrm>
            <a:off x="4912686" y="2037942"/>
            <a:ext cx="5636781"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rabicPeriod"/>
              <a:defRPr/>
            </a:pPr>
            <a:r>
              <a:rPr lang="en-GB" sz="1050" dirty="0">
                <a:solidFill>
                  <a:prstClr val="black"/>
                </a:solidFill>
                <a:latin typeface="Lato Light" panose="020F0502020204030203" pitchFamily="34" charset="0"/>
                <a:ea typeface="Lato Light" panose="020F0502020204030203" pitchFamily="34" charset="0"/>
                <a:cs typeface="Lato Light" panose="020F0502020204030203" pitchFamily="34" charset="0"/>
              </a:rPr>
              <a:t>A key aspect of the digital revolution coupled with consumption is the retailers ability to provide information and even engage in conversations with customers which in turn drives up the engagement perspective between retailer and consumer </a:t>
            </a:r>
          </a:p>
          <a:p>
            <a:pPr marL="228600" indent="-228600">
              <a:buFont typeface="+mj-lt"/>
              <a:buAutoNum type="arabicPeriod"/>
              <a:defRPr/>
            </a:pPr>
            <a:r>
              <a:rPr lang="en-GB" sz="1050" dirty="0">
                <a:solidFill>
                  <a:prstClr val="black"/>
                </a:solidFill>
                <a:latin typeface="Lato Light" panose="020F0502020204030203" pitchFamily="34" charset="0"/>
                <a:ea typeface="Lato Light" panose="020F0502020204030203" pitchFamily="34" charset="0"/>
                <a:cs typeface="Lato Light" panose="020F0502020204030203" pitchFamily="34" charset="0"/>
              </a:rPr>
              <a:t>One </a:t>
            </a:r>
            <a:r>
              <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of the key challenges is for the design of offers and the display of merchandise in relation to the channel format this may be both offline and online the key challenge for marketers and retailers is to make assortment sizes or packet savers simpler delivering quality information and accurate description</a:t>
            </a:r>
            <a:r>
              <a:rPr lang="en-GB" sz="1050" dirty="0">
                <a:solidFill>
                  <a:prstClr val="black"/>
                </a:solidFill>
                <a:latin typeface="Lato Light" panose="020F0502020204030203" pitchFamily="34" charset="0"/>
                <a:ea typeface="Lato Light" panose="020F0502020204030203" pitchFamily="34" charset="0"/>
                <a:cs typeface="Lato Light" panose="020F0502020204030203" pitchFamily="34" charset="0"/>
              </a:rPr>
              <a:t>s.</a:t>
            </a:r>
            <a:endPar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An overlooked area is the merchandise presentation in the category many a time the store merchandising guidelines take over which results sometimes in a confusing set-of merchandising identity on shelf not related to what the manufacturers brand guidelines for merchandising are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 key element is product packaging as it raises or lowers expectations in relation to product content some examples of this are perfume‘s creams Which can be quite confusing as an example of perfumes it is estimated that about 20% of the packaging contains perfume  what’s left is the balance of 80% of the packaging  ( air or space ) is clever utilization of packaging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sp>
        <p:nvSpPr>
          <p:cNvPr id="4" name="TextBox 3">
            <a:extLst>
              <a:ext uri="{FF2B5EF4-FFF2-40B4-BE49-F238E27FC236}">
                <a16:creationId xmlns:a16="http://schemas.microsoft.com/office/drawing/2014/main" id="{002ED494-3B7B-EF3B-EBF6-00367A0C4311}"/>
              </a:ext>
            </a:extLst>
          </p:cNvPr>
          <p:cNvSpPr txBox="1"/>
          <p:nvPr/>
        </p:nvSpPr>
        <p:spPr>
          <a:xfrm>
            <a:off x="268942" y="207845"/>
            <a:ext cx="6413314"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95A5A6"/>
                </a:solidFill>
                <a:effectLst/>
                <a:uLnTx/>
                <a:uFillTx/>
                <a:latin typeface="Poppins" panose="00000500000000000000" pitchFamily="2" charset="0"/>
                <a:ea typeface="Lato Light" panose="020F0502020204030203" pitchFamily="34" charset="0"/>
                <a:cs typeface="Poppins" panose="00000500000000000000" pitchFamily="2" charset="0"/>
              </a:rPr>
              <a:t>Engagement</a:t>
            </a:r>
          </a:p>
        </p:txBody>
      </p:sp>
      <p:pic>
        <p:nvPicPr>
          <p:cNvPr id="5" name="Picture 4" descr="Logo&#10;&#10;Description automatically generated">
            <a:extLst>
              <a:ext uri="{FF2B5EF4-FFF2-40B4-BE49-F238E27FC236}">
                <a16:creationId xmlns:a16="http://schemas.microsoft.com/office/drawing/2014/main" id="{4BBD6EBE-C611-8440-ED21-F082EEDC3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69ECA488-6F84-272C-0CFB-11C3D9274DEC}"/>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A5A6"/>
                </a:solidFill>
                <a:effectLst/>
                <a:uLnTx/>
                <a:uFillTx/>
                <a:latin typeface="Calibri"/>
                <a:ea typeface="+mn-ea"/>
                <a:cs typeface="+mn-cs"/>
              </a:rPr>
              <a:t>www.upskilpro.com</a:t>
            </a:r>
          </a:p>
        </p:txBody>
      </p:sp>
      <p:graphicFrame>
        <p:nvGraphicFramePr>
          <p:cNvPr id="7" name="Chart 694">
            <a:extLst>
              <a:ext uri="{FF2B5EF4-FFF2-40B4-BE49-F238E27FC236}">
                <a16:creationId xmlns:a16="http://schemas.microsoft.com/office/drawing/2014/main" id="{0E5ABB72-B32B-DE75-5814-F9F2E80AE3B2}"/>
              </a:ext>
            </a:extLst>
          </p:cNvPr>
          <p:cNvGraphicFramePr/>
          <p:nvPr>
            <p:extLst>
              <p:ext uri="{D42A27DB-BD31-4B8C-83A1-F6EECF244321}">
                <p14:modId xmlns:p14="http://schemas.microsoft.com/office/powerpoint/2010/main" val="2255430745"/>
              </p:ext>
            </p:extLst>
          </p:nvPr>
        </p:nvGraphicFramePr>
        <p:xfrm>
          <a:off x="521488" y="1435030"/>
          <a:ext cx="4577707" cy="4841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820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5DA9A4-4433-3953-BE01-9060D6E26A20}"/>
              </a:ext>
            </a:extLst>
          </p:cNvPr>
          <p:cNvSpPr txBox="1"/>
          <p:nvPr/>
        </p:nvSpPr>
        <p:spPr>
          <a:xfrm>
            <a:off x="268942" y="207845"/>
            <a:ext cx="6413314"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95A5A6"/>
                </a:solidFill>
                <a:effectLst/>
                <a:uLnTx/>
                <a:uFillTx/>
                <a:latin typeface="Poppins" panose="00000500000000000000" pitchFamily="2" charset="0"/>
                <a:ea typeface="Lato Light" panose="020F0502020204030203" pitchFamily="34" charset="0"/>
                <a:cs typeface="Poppins" panose="00000500000000000000" pitchFamily="2" charset="0"/>
              </a:rPr>
              <a:t>Visual display</a:t>
            </a:r>
          </a:p>
        </p:txBody>
      </p:sp>
      <p:pic>
        <p:nvPicPr>
          <p:cNvPr id="8" name="Picture 7" descr="Logo&#10;&#10;Description automatically generated">
            <a:extLst>
              <a:ext uri="{FF2B5EF4-FFF2-40B4-BE49-F238E27FC236}">
                <a16:creationId xmlns:a16="http://schemas.microsoft.com/office/drawing/2014/main" id="{66BE2F28-8D0E-1A59-CD5B-547297F6D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6FD4E6B9-203E-1100-C570-E3CFD13BC056}"/>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95A5A6"/>
                </a:solidFill>
                <a:effectLst/>
                <a:uLnTx/>
                <a:uFillTx/>
                <a:latin typeface="Calibri"/>
                <a:ea typeface="+mn-ea"/>
                <a:cs typeface="+mn-cs"/>
              </a:rPr>
              <a:t>www.upskilpro.com</a:t>
            </a:r>
          </a:p>
        </p:txBody>
      </p:sp>
      <p:sp>
        <p:nvSpPr>
          <p:cNvPr id="10" name="TextBox 9">
            <a:extLst>
              <a:ext uri="{FF2B5EF4-FFF2-40B4-BE49-F238E27FC236}">
                <a16:creationId xmlns:a16="http://schemas.microsoft.com/office/drawing/2014/main" id="{58D86BE9-B625-0B44-2216-F1F24B3824C9}"/>
              </a:ext>
            </a:extLst>
          </p:cNvPr>
          <p:cNvSpPr txBox="1"/>
          <p:nvPr/>
        </p:nvSpPr>
        <p:spPr>
          <a:xfrm>
            <a:off x="5364754" y="1888741"/>
            <a:ext cx="6160724" cy="330859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schemeClr val="tx1">
                    <a:lumMod val="50000"/>
                    <a:lumOff val="50000"/>
                  </a:schemeClr>
                </a:solidFill>
                <a:effectLst/>
                <a:uLnTx/>
                <a:uFillTx/>
                <a:latin typeface="Lato Light"/>
                <a:ea typeface="Lato Light" panose="020F0502020204030203" pitchFamily="34" charset="0"/>
                <a:cs typeface="Lato Light" panose="020F0502020204030203" pitchFamily="34" charset="0"/>
              </a:rPr>
              <a:t>One of the key challenges is for design of  offers display merchandise in relation to the channel format this may be both off and online the key challenge for marketers and retailers is to make assortment sizes or packet savers simpler delivering quality information and ensuring that each item is specific to its description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schemeClr val="tx1">
                    <a:lumMod val="50000"/>
                    <a:lumOff val="50000"/>
                  </a:schemeClr>
                </a:solidFill>
                <a:effectLst/>
                <a:uLnTx/>
                <a:uFillTx/>
                <a:latin typeface="Lato Light"/>
                <a:ea typeface="Lato Light" panose="020F0502020204030203" pitchFamily="34" charset="0"/>
                <a:cs typeface="Lato Light" panose="020F0502020204030203" pitchFamily="34" charset="0"/>
              </a:rPr>
              <a:t>Another overlooked area is the merchandise presentation in the category which falls into three areas vertical horizontal mainly and diagonal sometimes , the criticality here is if the brand is powerful and the brand owner invests then the possibility of the brand owner getting his design is highly probable weather body colour horizontal in the event it’s a inactive brand then the store merchandising guidelines take over which results sometimes in a confusing set-of merchandising identity on shelf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schemeClr val="tx1">
                    <a:lumMod val="50000"/>
                    <a:lumOff val="50000"/>
                  </a:schemeClr>
                </a:solidFill>
                <a:effectLst/>
                <a:uLnTx/>
                <a:uFillTx/>
                <a:latin typeface="Lato Light"/>
                <a:ea typeface="Lato Light" panose="020F0502020204030203" pitchFamily="34" charset="0"/>
                <a:cs typeface="Lato Light" panose="020F0502020204030203" pitchFamily="34" charset="0"/>
              </a:rPr>
              <a:t>Another key element is product packaging as it raises or lowers expectations in relation to product content some examples of this are perfume‘s creams Which can be quite confusing as an example of perfumes it is estimated that about 20% of the packaging contains perfume  what is the balance 80% is the clever design of packaging to deliver increased benefits and value to the consumer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schemeClr val="tx1">
                    <a:lumMod val="50000"/>
                    <a:lumOff val="50000"/>
                  </a:schemeClr>
                </a:solidFill>
                <a:effectLst/>
                <a:uLnTx/>
                <a:uFillTx/>
                <a:latin typeface="Lato Light"/>
                <a:ea typeface="Lato Light" panose="020F0502020204030203" pitchFamily="34" charset="0"/>
                <a:cs typeface="Lato Light" panose="020F0502020204030203" pitchFamily="34" charset="0"/>
              </a:rPr>
              <a:t>another aspect appears Just a relation of sale prize what is the location of the product and displace is estimated with the sale prize may be more effective when placed to the right offer advertised reference price as opposed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lumMod val="50000"/>
                  <a:lumOff val="50000"/>
                </a:schemeClr>
              </a:solidFill>
              <a:effectLst/>
              <a:uLnTx/>
              <a:uFillTx/>
              <a:latin typeface="Lato Light"/>
              <a:ea typeface="Lato Light" panose="020F0502020204030203" pitchFamily="34" charset="0"/>
              <a:cs typeface="Lato Light" panose="020F0502020204030203" pitchFamily="34" charset="0"/>
            </a:endParaRPr>
          </a:p>
        </p:txBody>
      </p:sp>
      <p:graphicFrame>
        <p:nvGraphicFramePr>
          <p:cNvPr id="11" name="Chart 694">
            <a:extLst>
              <a:ext uri="{FF2B5EF4-FFF2-40B4-BE49-F238E27FC236}">
                <a16:creationId xmlns:a16="http://schemas.microsoft.com/office/drawing/2014/main" id="{51100CE5-B27F-FAAA-B858-08FF1737CBC5}"/>
              </a:ext>
            </a:extLst>
          </p:cNvPr>
          <p:cNvGraphicFramePr/>
          <p:nvPr>
            <p:extLst>
              <p:ext uri="{D42A27DB-BD31-4B8C-83A1-F6EECF244321}">
                <p14:modId xmlns:p14="http://schemas.microsoft.com/office/powerpoint/2010/main" val="821616596"/>
              </p:ext>
            </p:extLst>
          </p:nvPr>
        </p:nvGraphicFramePr>
        <p:xfrm>
          <a:off x="1128253" y="1295400"/>
          <a:ext cx="4577707" cy="4841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12234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GPIA - Theme 03 - Light">
    <a:dk1>
      <a:srgbClr val="7F7F7F"/>
    </a:dk1>
    <a:lt1>
      <a:srgbClr val="FFFFFF"/>
    </a:lt1>
    <a:dk2>
      <a:srgbClr val="000000"/>
    </a:dk2>
    <a:lt2>
      <a:srgbClr val="FFFFFF"/>
    </a:lt2>
    <a:accent1>
      <a:srgbClr val="1DE7D8"/>
    </a:accent1>
    <a:accent2>
      <a:srgbClr val="29CEDC"/>
    </a:accent2>
    <a:accent3>
      <a:srgbClr val="34B9DF"/>
    </a:accent3>
    <a:accent4>
      <a:srgbClr val="42A6E3"/>
    </a:accent4>
    <a:accent5>
      <a:srgbClr val="5091E7"/>
    </a:accent5>
    <a:accent6>
      <a:srgbClr val="5D76EA"/>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GPIA - Theme 03 - Light">
    <a:dk1>
      <a:srgbClr val="7F7F7F"/>
    </a:dk1>
    <a:lt1>
      <a:srgbClr val="FFFFFF"/>
    </a:lt1>
    <a:dk2>
      <a:srgbClr val="000000"/>
    </a:dk2>
    <a:lt2>
      <a:srgbClr val="FFFFFF"/>
    </a:lt2>
    <a:accent1>
      <a:srgbClr val="1DE7D8"/>
    </a:accent1>
    <a:accent2>
      <a:srgbClr val="29CEDC"/>
    </a:accent2>
    <a:accent3>
      <a:srgbClr val="34B9DF"/>
    </a:accent3>
    <a:accent4>
      <a:srgbClr val="42A6E3"/>
    </a:accent4>
    <a:accent5>
      <a:srgbClr val="5091E7"/>
    </a:accent5>
    <a:accent6>
      <a:srgbClr val="5D76EA"/>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633</TotalTime>
  <Words>3416</Words>
  <Application>Microsoft Office PowerPoint</Application>
  <PresentationFormat>Widescreen</PresentationFormat>
  <Paragraphs>401</Paragraphs>
  <Slides>21</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21</vt:i4>
      </vt:variant>
    </vt:vector>
  </HeadingPairs>
  <TitlesOfParts>
    <vt:vector size="37" baseType="lpstr">
      <vt:lpstr>-apple-system</vt:lpstr>
      <vt:lpstr>Arial</vt:lpstr>
      <vt:lpstr>Calibri</vt:lpstr>
      <vt:lpstr>Calibri Light</vt:lpstr>
      <vt:lpstr>Inter</vt:lpstr>
      <vt:lpstr>Lato light</vt:lpstr>
      <vt:lpstr>Lato light</vt:lpstr>
      <vt:lpstr>Open Sans</vt:lpstr>
      <vt:lpstr>Plato</vt:lpstr>
      <vt:lpstr>Poppins</vt:lpstr>
      <vt:lpstr>Roboto</vt:lpstr>
      <vt:lpstr>1_Office Theme</vt:lpstr>
      <vt:lpstr>Showeet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cp:revision>
  <dcterms:created xsi:type="dcterms:W3CDTF">2022-07-22T12:47:51Z</dcterms:created>
  <dcterms:modified xsi:type="dcterms:W3CDTF">2023-07-06T12:12:21Z</dcterms:modified>
</cp:coreProperties>
</file>