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4213" r:id="rId3"/>
    <p:sldId id="41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AD653C-ABFE-4AFC-9CFF-FC5F01AB5CC2}" v="7" dt="2023-07-13T11:59:39.1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49" d="100"/>
          <a:sy n="149" d="100"/>
        </p:scale>
        <p:origin x="692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darshan Chakravarthi" userId="9632d19e-631d-46a5-9e9a-d9cc496f17d0" providerId="ADAL" clId="{AAAD653C-ABFE-4AFC-9CFF-FC5F01AB5CC2}"/>
    <pc:docChg chg="undo custSel addSld delSld modSld sldOrd">
      <pc:chgData name="Sudarshan Chakravarthi" userId="9632d19e-631d-46a5-9e9a-d9cc496f17d0" providerId="ADAL" clId="{AAAD653C-ABFE-4AFC-9CFF-FC5F01AB5CC2}" dt="2023-07-18T11:49:18.286" v="131" actId="120"/>
      <pc:docMkLst>
        <pc:docMk/>
      </pc:docMkLst>
      <pc:sldChg chg="addSp delSp modSp mod">
        <pc:chgData name="Sudarshan Chakravarthi" userId="9632d19e-631d-46a5-9e9a-d9cc496f17d0" providerId="ADAL" clId="{AAAD653C-ABFE-4AFC-9CFF-FC5F01AB5CC2}" dt="2023-07-18T11:49:18.286" v="131" actId="120"/>
        <pc:sldMkLst>
          <pc:docMk/>
          <pc:sldMk cId="3363799552" sldId="4158"/>
        </pc:sldMkLst>
        <pc:spChg chg="mod">
          <ac:chgData name="Sudarshan Chakravarthi" userId="9632d19e-631d-46a5-9e9a-d9cc496f17d0" providerId="ADAL" clId="{AAAD653C-ABFE-4AFC-9CFF-FC5F01AB5CC2}" dt="2023-07-18T11:49:18.286" v="131" actId="120"/>
          <ac:spMkLst>
            <pc:docMk/>
            <pc:sldMk cId="3363799552" sldId="4158"/>
            <ac:spMk id="6" creationId="{62D7F0C3-6A32-4F76-A376-C9B390E20E26}"/>
          </ac:spMkLst>
        </pc:spChg>
        <pc:spChg chg="mod">
          <ac:chgData name="Sudarshan Chakravarthi" userId="9632d19e-631d-46a5-9e9a-d9cc496f17d0" providerId="ADAL" clId="{AAAD653C-ABFE-4AFC-9CFF-FC5F01AB5CC2}" dt="2023-07-18T11:49:18.286" v="131" actId="120"/>
          <ac:spMkLst>
            <pc:docMk/>
            <pc:sldMk cId="3363799552" sldId="4158"/>
            <ac:spMk id="120" creationId="{D8984EFA-CA31-4526-A433-FF902382A56D}"/>
          </ac:spMkLst>
        </pc:spChg>
        <pc:spChg chg="mod">
          <ac:chgData name="Sudarshan Chakravarthi" userId="9632d19e-631d-46a5-9e9a-d9cc496f17d0" providerId="ADAL" clId="{AAAD653C-ABFE-4AFC-9CFF-FC5F01AB5CC2}" dt="2023-07-18T11:49:18.286" v="131" actId="120"/>
          <ac:spMkLst>
            <pc:docMk/>
            <pc:sldMk cId="3363799552" sldId="4158"/>
            <ac:spMk id="121" creationId="{C26A137D-92E7-48DA-978D-EF7CAC419F23}"/>
          </ac:spMkLst>
        </pc:spChg>
        <pc:spChg chg="mod">
          <ac:chgData name="Sudarshan Chakravarthi" userId="9632d19e-631d-46a5-9e9a-d9cc496f17d0" providerId="ADAL" clId="{AAAD653C-ABFE-4AFC-9CFF-FC5F01AB5CC2}" dt="2023-07-18T11:49:18.286" v="131" actId="120"/>
          <ac:spMkLst>
            <pc:docMk/>
            <pc:sldMk cId="3363799552" sldId="4158"/>
            <ac:spMk id="122" creationId="{106F426D-D8FE-48E6-8A3E-26A1CA6FA470}"/>
          </ac:spMkLst>
        </pc:spChg>
        <pc:spChg chg="mod">
          <ac:chgData name="Sudarshan Chakravarthi" userId="9632d19e-631d-46a5-9e9a-d9cc496f17d0" providerId="ADAL" clId="{AAAD653C-ABFE-4AFC-9CFF-FC5F01AB5CC2}" dt="2023-07-18T11:49:18.286" v="131" actId="120"/>
          <ac:spMkLst>
            <pc:docMk/>
            <pc:sldMk cId="3363799552" sldId="4158"/>
            <ac:spMk id="123" creationId="{BA0D2F23-66C5-435F-9950-37D2285F521A}"/>
          </ac:spMkLst>
        </pc:spChg>
        <pc:spChg chg="mod">
          <ac:chgData name="Sudarshan Chakravarthi" userId="9632d19e-631d-46a5-9e9a-d9cc496f17d0" providerId="ADAL" clId="{AAAD653C-ABFE-4AFC-9CFF-FC5F01AB5CC2}" dt="2023-07-18T11:49:18.286" v="131" actId="120"/>
          <ac:spMkLst>
            <pc:docMk/>
            <pc:sldMk cId="3363799552" sldId="4158"/>
            <ac:spMk id="142" creationId="{6691790B-01A6-4E79-95DA-16C20DE990D8}"/>
          </ac:spMkLst>
        </pc:spChg>
        <pc:picChg chg="add del mod">
          <ac:chgData name="Sudarshan Chakravarthi" userId="9632d19e-631d-46a5-9e9a-d9cc496f17d0" providerId="ADAL" clId="{AAAD653C-ABFE-4AFC-9CFF-FC5F01AB5CC2}" dt="2023-07-13T11:57:19.247" v="1" actId="478"/>
          <ac:picMkLst>
            <pc:docMk/>
            <pc:sldMk cId="3363799552" sldId="4158"/>
            <ac:picMk id="14" creationId="{C203A75D-1663-095A-26E7-2F334CB2E10D}"/>
          </ac:picMkLst>
        </pc:picChg>
      </pc:sldChg>
      <pc:sldChg chg="addSp delSp modSp add del mod ord">
        <pc:chgData name="Sudarshan Chakravarthi" userId="9632d19e-631d-46a5-9e9a-d9cc496f17d0" providerId="ADAL" clId="{AAAD653C-ABFE-4AFC-9CFF-FC5F01AB5CC2}" dt="2023-07-13T11:59:50.291" v="130" actId="1076"/>
        <pc:sldMkLst>
          <pc:docMk/>
          <pc:sldMk cId="1805402828" sldId="4213"/>
        </pc:sldMkLst>
        <pc:spChg chg="mod">
          <ac:chgData name="Sudarshan Chakravarthi" userId="9632d19e-631d-46a5-9e9a-d9cc496f17d0" providerId="ADAL" clId="{AAAD653C-ABFE-4AFC-9CFF-FC5F01AB5CC2}" dt="2023-07-13T11:59:46.693" v="129" actId="1076"/>
          <ac:spMkLst>
            <pc:docMk/>
            <pc:sldMk cId="1805402828" sldId="4213"/>
            <ac:spMk id="4" creationId="{506242F6-CA1E-42FB-BB1A-B13E71A7D987}"/>
          </ac:spMkLst>
        </pc:spChg>
        <pc:spChg chg="mod">
          <ac:chgData name="Sudarshan Chakravarthi" userId="9632d19e-631d-46a5-9e9a-d9cc496f17d0" providerId="ADAL" clId="{AAAD653C-ABFE-4AFC-9CFF-FC5F01AB5CC2}" dt="2023-07-13T11:57:52.170" v="61" actId="20577"/>
          <ac:spMkLst>
            <pc:docMk/>
            <pc:sldMk cId="1805402828" sldId="4213"/>
            <ac:spMk id="15" creationId="{DFDAF7A2-E5F4-949B-7EB5-E7621AC1BEFA}"/>
          </ac:spMkLst>
        </pc:spChg>
        <pc:spChg chg="mod">
          <ac:chgData name="Sudarshan Chakravarthi" userId="9632d19e-631d-46a5-9e9a-d9cc496f17d0" providerId="ADAL" clId="{AAAD653C-ABFE-4AFC-9CFF-FC5F01AB5CC2}" dt="2023-07-13T11:59:50.291" v="130" actId="1076"/>
          <ac:spMkLst>
            <pc:docMk/>
            <pc:sldMk cId="1805402828" sldId="4213"/>
            <ac:spMk id="16" creationId="{F97AD807-AF0B-D4AD-6577-0506C852F90E}"/>
          </ac:spMkLst>
        </pc:spChg>
        <pc:picChg chg="del">
          <ac:chgData name="Sudarshan Chakravarthi" userId="9632d19e-631d-46a5-9e9a-d9cc496f17d0" providerId="ADAL" clId="{AAAD653C-ABFE-4AFC-9CFF-FC5F01AB5CC2}" dt="2023-07-13T11:58:23.485" v="123" actId="478"/>
          <ac:picMkLst>
            <pc:docMk/>
            <pc:sldMk cId="1805402828" sldId="4213"/>
            <ac:picMk id="2" creationId="{16F3FB79-DF96-6377-A7E0-7A0945C94DAF}"/>
          </ac:picMkLst>
        </pc:picChg>
        <pc:picChg chg="add mod">
          <ac:chgData name="Sudarshan Chakravarthi" userId="9632d19e-631d-46a5-9e9a-d9cc496f17d0" providerId="ADAL" clId="{AAAD653C-ABFE-4AFC-9CFF-FC5F01AB5CC2}" dt="2023-07-13T11:59:34.596" v="125" actId="1076"/>
          <ac:picMkLst>
            <pc:docMk/>
            <pc:sldMk cId="1805402828" sldId="4213"/>
            <ac:picMk id="7" creationId="{5FDDA825-8091-6A72-1900-6C260DD1DF6C}"/>
          </ac:picMkLst>
        </pc:picChg>
        <pc:picChg chg="mod">
          <ac:chgData name="Sudarshan Chakravarthi" userId="9632d19e-631d-46a5-9e9a-d9cc496f17d0" providerId="ADAL" clId="{AAAD653C-ABFE-4AFC-9CFF-FC5F01AB5CC2}" dt="2023-07-13T11:59:39.110" v="127" actId="1076"/>
          <ac:picMkLst>
            <pc:docMk/>
            <pc:sldMk cId="1805402828" sldId="4213"/>
            <ac:picMk id="17" creationId="{5D662467-5687-4C5F-7521-F9076416848C}"/>
          </ac:picMkLst>
        </pc:picChg>
      </pc:sldChg>
    </pc:docChg>
  </pc:docChgLst>
  <pc:docChgLst>
    <pc:chgData name="Sudarshan Chakravarthi" userId="9632d19e-631d-46a5-9e9a-d9cc496f17d0" providerId="ADAL" clId="{A1879C42-D546-4758-95EA-3FF8BE3CFBF6}"/>
    <pc:docChg chg="modSld">
      <pc:chgData name="Sudarshan Chakravarthi" userId="9632d19e-631d-46a5-9e9a-d9cc496f17d0" providerId="ADAL" clId="{A1879C42-D546-4758-95EA-3FF8BE3CFBF6}" dt="2023-01-24T11:22:05.440" v="7" actId="404"/>
      <pc:docMkLst>
        <pc:docMk/>
      </pc:docMkLst>
      <pc:sldChg chg="addSp modSp mod">
        <pc:chgData name="Sudarshan Chakravarthi" userId="9632d19e-631d-46a5-9e9a-d9cc496f17d0" providerId="ADAL" clId="{A1879C42-D546-4758-95EA-3FF8BE3CFBF6}" dt="2023-01-24T11:22:05.440" v="7" actId="404"/>
        <pc:sldMkLst>
          <pc:docMk/>
          <pc:sldMk cId="3363799552" sldId="4158"/>
        </pc:sldMkLst>
        <pc:spChg chg="add mod">
          <ac:chgData name="Sudarshan Chakravarthi" userId="9632d19e-631d-46a5-9e9a-d9cc496f17d0" providerId="ADAL" clId="{A1879C42-D546-4758-95EA-3FF8BE3CFBF6}" dt="2023-01-24T11:22:05.440" v="7" actId="404"/>
          <ac:spMkLst>
            <pc:docMk/>
            <pc:sldMk cId="3363799552" sldId="4158"/>
            <ac:spMk id="13" creationId="{2E81D413-9C8F-BFF7-EB79-06B9A4E2C1F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1F50E-B0A8-5E34-1636-54A1A73668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5488D5-CFAE-F3A6-0C44-A2BC6DBE6B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3B30AD-AABC-F0D4-C756-80F2A682F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00AC-4D9E-4F81-9253-A320D84205AB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063721-E493-86B2-4553-C7722B448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29306-7FAC-9AD0-2AF5-862959FA6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2213-8628-4B2A-86BC-A12047F1E2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484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32A48-D6E1-632B-5701-9920C64E8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AFA0DF-3CD3-E811-7DEA-88131AE5FD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270DE-3EAA-8C81-890E-BC64CDF33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00AC-4D9E-4F81-9253-A320D84205AB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407C9-A57A-0930-5173-49A83FA39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C79466-9322-AA41-E8F9-F2B36E4A0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2213-8628-4B2A-86BC-A12047F1E2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412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553151-1FA6-529C-8D75-D926D116E1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6F21AF-CBA4-D4DB-63E0-065DDFC50E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05C809-C4AB-9BA1-F593-77B20EE39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00AC-4D9E-4F81-9253-A320D84205AB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43F07-76ED-C552-A64E-397024701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623A7-A705-A9C2-3232-876B1E113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2213-8628-4B2A-86BC-A12047F1E2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897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BAB66-43D7-4D23-B676-3B1F62B95C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5DFD13-593F-4B83-B497-E82949CEC2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2FBD2-BE5D-42C6-9063-318435C8F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DCC4-E297-40E3-9363-8C1211D6283D}" type="datetime1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5C7C9-BEB0-4112-AEC8-6EB11104A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478A4-C7D0-44D5-96C0-5C78B6177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687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995F1-1CED-4DD8-AD2E-58EE0A2F9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CB06D-6A7F-4D8A-9A75-6E04102E3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EE858-AFF7-4F91-9D63-FDA705E14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F0E1-09B2-4347-B90A-16DF82B5B159}" type="datetime1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6138B3-09A7-4D12-B016-A2767CF6C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18A36-21BF-433A-9BB2-C025FC6C5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022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0E74E-14F0-42A5-89DF-4ACBE5856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2A29AE-5DA4-4C8E-B867-B56674BE5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D91B3-268F-4029-BC99-C51C6E10F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9D70-71BE-413B-9A94-1D62B209CBF2}" type="datetime1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D77BE-4624-4A56-B086-4045189DE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F79468-FB5C-439C-9F18-14E715D8D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663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B21D5-5F4E-4FBF-91B8-277D184BF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B9242-EF46-44C3-8BAF-4624DF25D5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818917-D53E-412C-9BFF-26E4F115E5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3C1413-D502-4387-84CC-3BE06650C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EF1E-AB06-4AB1-A7BB-E01EFF7DE3F7}" type="datetime1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216A0B-F011-4551-8626-1F6998048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A071EC-D367-4D8B-BD87-4EAB2693E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4929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C2319-FDBD-499C-A4FE-6F66309B7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9F503D-4021-4B8D-ADF3-FFC595A3A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B34918-916B-4409-A45D-4FB758F50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014920-9F26-48C8-9C13-E8D8EED711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C5FCB1-BCE2-4B08-97E1-1D4E5124FF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E80249-AF98-4DAC-AA3E-30563F0FC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25D8-9963-41BD-A50A-5D3F3296CDB4}" type="datetime1">
              <a:rPr lang="en-GB" smtClean="0"/>
              <a:t>18/07/2023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771338-D11F-46C2-8221-D6AB69222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102E98-CCB7-485C-9025-A69C3F748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338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C832F-EE78-4931-9318-B772FC2C8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495A5-6049-4B3C-9D26-75D3050F4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924DF-5432-4AA0-B4F0-4E2FB2732819}" type="datetime1">
              <a:rPr lang="en-GB" smtClean="0"/>
              <a:t>18/07/2023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B75A9D-2115-4D35-A22D-6573DCB11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5AEDF6-E8E9-4FEA-8A80-F0ED59C53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2404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C098C1-71E8-4B22-B2ED-200417BF5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DADE-EAD0-4277-84DB-90E9D597ECDC}" type="datetime1">
              <a:rPr lang="en-GB" smtClean="0"/>
              <a:t>18/07/2023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598FBE-4FFC-42E7-97AB-C068B7F1C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54B076-789E-4240-860A-FA7AF84A9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7DDF1C1-446B-4596-8FEC-4642E44B77F0}"/>
              </a:ext>
            </a:extLst>
          </p:cNvPr>
          <p:cNvSpPr txBox="1">
            <a:spLocks/>
          </p:cNvSpPr>
          <p:nvPr userDrawn="1"/>
        </p:nvSpPr>
        <p:spPr>
          <a:xfrm>
            <a:off x="9448800" y="0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05336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9E27F9-69DF-424C-876F-05881921F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EC3E-B6B0-49E2-B928-9EA43318526D}" type="datetime1">
              <a:rPr lang="en-GB" smtClean="0"/>
              <a:t>18/07/2023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DC8212-8094-49DC-9E28-1E402AA24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55AC0F-1E39-47B9-8D1E-CF474F9AA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56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660E5-F6EE-9E04-ADC2-CD9B99A1D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0154C-C105-E8DE-8AB6-F4A84D57D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90D9EC-3EED-5E19-BCD7-202206E36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00AC-4D9E-4F81-9253-A320D84205AB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C4F542-D698-2684-3333-A7C72DC9C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EB0D74-0AA9-FF2E-26C2-7693A162D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2213-8628-4B2A-86BC-A12047F1E2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5526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A0BCE-0E2C-4536-B418-8574A4E72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221F61-807E-4106-B50B-801773ECE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EC3E-B6B0-49E2-B928-9EA43318526D}" type="datetime1">
              <a:rPr lang="en-GB" smtClean="0"/>
              <a:t>18/07/2023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69D2A0-CB04-4202-BF42-2101DE932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5E1C0A-A58A-4E0D-95B4-1D4269A65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5247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66B4A-E7A4-44F7-B8CE-FC04A86BD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41C53-EA93-4DE4-A7CA-AC3B4C392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1EE0D3-B655-497B-BAB9-F59F9F335B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EE32D0-96FF-4D4E-89BA-D8BB6700C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4C8D-1576-458B-AEA2-8A140093FF95}" type="datetime1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FCD752-B348-430F-A7F6-F30339526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CD9FAF-106A-48D7-ADE7-D2180FB4F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8339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05A43-DCA0-41F0-901E-EDFCA5053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CB8440-E897-4696-B6CC-41BA9C2AA1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8A45FA-A158-4E0C-83E8-BD6F4FEE0B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505CE2-129D-4625-AA52-864088CDE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C4C7-3056-4FAE-8518-56A1CBF4F790}" type="datetime1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23195A-2B34-498C-9D0E-C13D2CCA6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75148F-3B75-4F9E-90DB-60757DC85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0754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9A755-F81E-4BAA-A7D7-3174D7F96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C0E6F9-CE8F-427D-B508-88933A9DB6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FE9C2-5D60-4BEF-A1BE-39EAABC19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1DA45-B200-4E4A-9C83-560BF7B06F06}" type="datetime1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336F7-E3B8-49AD-BE01-BC454EEA5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A80A4-D8BB-4A60-9C5A-073A9243F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2739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964F0F-8C74-4E75-8DC6-E48173FF73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FF4FA4-4833-4A2B-959E-D81E162217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0ABF4-3A88-4EC9-883D-D63814371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71B1-7DE3-4DFC-AC20-FBDB2625C8A8}" type="datetime1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88AA6A-C5D8-405B-B3F1-380AE8F00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68802-CC13-4BA8-8423-87FE7F3BD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7624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C098C1-71E8-4B22-B2ED-200417BF5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579B-3C01-4188-BC9A-FF71DCE709C8}" type="datetime1">
              <a:rPr lang="en-GB" smtClean="0"/>
              <a:t>18/07/2023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598FBE-4FFC-42E7-97AB-C068B7F1C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upskilPRO.com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54B076-789E-4240-860A-FA7AF84A9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441F8CE-FA45-4203-92AB-40694511E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540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02525-D905-57AE-673E-ED655F32F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3C073D-25BC-E334-5E8F-A4150F2AD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D7EC5-60FD-8C00-D9E3-26B4A9FF8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00AC-4D9E-4F81-9253-A320D84205AB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2A030-0542-11A6-8E7B-878F2A53D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60822-480D-9E62-D9F8-2E85873A4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2213-8628-4B2A-86BC-A12047F1E2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780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211FF-1EFE-0134-3AA9-EFABAC630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26980-217B-9C56-6B3B-545DA1E3FC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29843F-0C80-D42F-68B4-BE29700BE9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BEA9A6-E566-0499-86DB-191989FCE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00AC-4D9E-4F81-9253-A320D84205AB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8BC311-A0AD-F12D-B29C-6D15E3EE6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96653-8A18-F536-0485-B04C41405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2213-8628-4B2A-86BC-A12047F1E2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401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4D330-7F1F-D2FC-5E5C-19FED9244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17D368-585C-9793-713C-DE9EF3C703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FE1A6E-CC4F-0BBE-B679-6F3C5C5D0F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64FA1E-2F0D-743B-BE0B-589ADEC603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21F4A0-122F-B758-7A10-70FFB41184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44536F-ABC6-14FA-16CB-AAC88D03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00AC-4D9E-4F81-9253-A320D84205AB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4E1A3B-0D11-DA82-E43B-2ECDDEEBE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F353C0-6EBB-4CFC-139F-E1B9C050F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2213-8628-4B2A-86BC-A12047F1E2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808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4BC0C-5BFF-9432-9067-62201FED8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8D985D-EC86-0224-E013-F56507F27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00AC-4D9E-4F81-9253-A320D84205AB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B16556-A73A-8DCB-ECB3-2FD36E04D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C8D2E9-B117-E878-BAE2-7CEDBA053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2213-8628-4B2A-86BC-A12047F1E2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3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3DD79B-362E-0D64-7C25-A7DB4A801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00AC-4D9E-4F81-9253-A320D84205AB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E84F36-9759-F406-C87A-EF7947156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390E34-D3BE-E4D7-0B0B-8DE0F6FDD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2213-8628-4B2A-86BC-A12047F1E2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084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D0C0D-7B80-9FA6-0927-C8D17FAB9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DEC25-383C-FB53-1AE0-6A05A44A2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FACA36-765E-FE4F-4A1E-F9DC6AF309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70216F-28B8-B86B-F83F-14B213199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00AC-4D9E-4F81-9253-A320D84205AB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CA0CBF-297D-821E-EA8B-3880DD1B3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035B2C-A525-60CD-FBDC-E70FF3C59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2213-8628-4B2A-86BC-A12047F1E2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509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E33AF-9C4F-BB1F-6125-5A19D8442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1800DF-420C-63F9-4205-CD89E26975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FF313D-C889-2505-B9ED-6EF86F301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03194F-91FE-D203-18F0-AF5DFCCB9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00AC-4D9E-4F81-9253-A320D84205AB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1D6135-A410-C32A-8D97-1FB12B316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B4B15F-D3D3-39C0-14A6-E0F9A4FD2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2213-8628-4B2A-86BC-A12047F1E2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592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B009D9-C11F-AFA5-E193-A61B47458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AEFC3E-D02E-92C7-220A-653061A5AE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3CF28-404C-53A6-6458-FF640D98D1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B00AC-4D9E-4F81-9253-A320D84205AB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E7059F-4326-EE1F-1C94-95FEE961B3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DDA28-5CBA-E007-CB8D-A9CCE329D9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C2213-8628-4B2A-86BC-A12047F1E2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377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BBD152-7BBF-4AF7-B492-B11F102BC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84B255-9DF1-4E88-AC0A-A7F9A48561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EAACC-985D-425A-9E6B-09A97D489F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7EC3E-B6B0-49E2-B928-9EA43318526D}" type="datetime1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34C0B-3AD9-4ACF-A18D-3D1281B462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Pricing Strategies 70.7015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67DE5-5A40-43F1-9A1B-E3AB4C9B15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880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6242F6-CA1E-42FB-BB1A-B13E71A7D987}"/>
              </a:ext>
            </a:extLst>
          </p:cNvPr>
          <p:cNvSpPr/>
          <p:nvPr/>
        </p:nvSpPr>
        <p:spPr>
          <a:xfrm>
            <a:off x="0" y="-12699"/>
            <a:ext cx="5760000" cy="687120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F23697-1BEC-4F6B-A1E1-CF2064D07358}"/>
              </a:ext>
            </a:extLst>
          </p:cNvPr>
          <p:cNvSpPr txBox="1"/>
          <p:nvPr/>
        </p:nvSpPr>
        <p:spPr>
          <a:xfrm>
            <a:off x="9200304" y="6291348"/>
            <a:ext cx="29237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D96800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Tools, Content &amp; Templates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Hand built using experience &amp; insight </a:t>
            </a:r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F4A6D227-4561-4949-BB83-BE740B69EA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024" y="199287"/>
            <a:ext cx="1601128" cy="372663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E240D2B3-1915-AB14-5BF4-B21F4016EAA3}"/>
              </a:ext>
            </a:extLst>
          </p:cNvPr>
          <p:cNvSpPr/>
          <p:nvPr/>
        </p:nvSpPr>
        <p:spPr>
          <a:xfrm>
            <a:off x="0" y="5937662"/>
            <a:ext cx="5760000" cy="920338"/>
          </a:xfrm>
          <a:prstGeom prst="rect">
            <a:avLst/>
          </a:prstGeom>
          <a:solidFill>
            <a:srgbClr val="ED7D3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18DCCA2-B19F-114A-9405-5577D8629993}"/>
              </a:ext>
            </a:extLst>
          </p:cNvPr>
          <p:cNvSpPr txBox="1"/>
          <p:nvPr/>
        </p:nvSpPr>
        <p:spPr>
          <a:xfrm>
            <a:off x="-4572" y="6136221"/>
            <a:ext cx="2534711" cy="523220"/>
          </a:xfrm>
          <a:prstGeom prst="rect">
            <a:avLst/>
          </a:prstGeom>
          <a:noFill/>
        </p:spPr>
        <p:txBody>
          <a:bodyPr wrap="square" lIns="360000" rIns="360000">
            <a:spAutoFit/>
          </a:bodyPr>
          <a:lstStyle>
            <a:defPPr>
              <a:defRPr lang="en-US"/>
            </a:defPPr>
            <a:lvl1pPr>
              <a:defRPr b="0" i="0">
                <a:solidFill>
                  <a:srgbClr val="909399"/>
                </a:solidFill>
                <a:effectLst/>
                <a:latin typeface="Helvetica Neue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UpskilPRO e Institute for Sales &amp; Marketing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2B94FB5-ED9A-85E0-9D20-809B8547B1E6}"/>
              </a:ext>
            </a:extLst>
          </p:cNvPr>
          <p:cNvGrpSpPr/>
          <p:nvPr/>
        </p:nvGrpSpPr>
        <p:grpSpPr>
          <a:xfrm>
            <a:off x="0" y="3109254"/>
            <a:ext cx="5750095" cy="955939"/>
            <a:chOff x="33044" y="-412902"/>
            <a:chExt cx="5750095" cy="955939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FDAF7A2-E5F4-949B-7EB5-E7621AC1BEFA}"/>
                </a:ext>
              </a:extLst>
            </p:cNvPr>
            <p:cNvSpPr txBox="1"/>
            <p:nvPr/>
          </p:nvSpPr>
          <p:spPr>
            <a:xfrm>
              <a:off x="33044" y="-412902"/>
              <a:ext cx="574171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353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Scorecard-Distribution Partner Search</a:t>
              </a:r>
              <a:endPara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97AD807-AF0B-D4AD-6577-0506C852F90E}"/>
                </a:ext>
              </a:extLst>
            </p:cNvPr>
            <p:cNvSpPr txBox="1"/>
            <p:nvPr/>
          </p:nvSpPr>
          <p:spPr>
            <a:xfrm>
              <a:off x="33044" y="296816"/>
              <a:ext cx="5750095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>
                <a:defRPr b="0" i="0">
                  <a:solidFill>
                    <a:srgbClr val="909399"/>
                  </a:solidFill>
                  <a:effectLst/>
                  <a:latin typeface="Helvetica Neue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Filter the deliverables for a partner search to 15 points .</a:t>
              </a:r>
            </a:p>
          </p:txBody>
        </p:sp>
      </p:grpSp>
      <p:pic>
        <p:nvPicPr>
          <p:cNvPr id="17" name="Picture 2" descr="Growth chart / chart graph flat icon for apps and websites ">
            <a:extLst>
              <a:ext uri="{FF2B5EF4-FFF2-40B4-BE49-F238E27FC236}">
                <a16:creationId xmlns:a16="http://schemas.microsoft.com/office/drawing/2014/main" id="{5D662467-5687-4C5F-7521-F907641684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2694" y="3295401"/>
            <a:ext cx="693813" cy="693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Graphic 19" descr="Target Audience outline">
            <a:extLst>
              <a:ext uri="{FF2B5EF4-FFF2-40B4-BE49-F238E27FC236}">
                <a16:creationId xmlns:a16="http://schemas.microsoft.com/office/drawing/2014/main" id="{BE5B4F09-6882-84C7-38DD-9A6BE3FA33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19237" y="4278346"/>
            <a:ext cx="914400" cy="91440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AB777F8D-8994-FBF1-33F5-6A9FCC617C89}"/>
              </a:ext>
            </a:extLst>
          </p:cNvPr>
          <p:cNvGrpSpPr/>
          <p:nvPr/>
        </p:nvGrpSpPr>
        <p:grpSpPr>
          <a:xfrm>
            <a:off x="5198734" y="4462162"/>
            <a:ext cx="1055370" cy="1055370"/>
            <a:chOff x="7108613" y="4124330"/>
            <a:chExt cx="1055370" cy="105537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12E3945-786A-333F-69BD-99378B25A668}"/>
                </a:ext>
              </a:extLst>
            </p:cNvPr>
            <p:cNvSpPr/>
            <p:nvPr/>
          </p:nvSpPr>
          <p:spPr>
            <a:xfrm>
              <a:off x="7108613" y="4124330"/>
              <a:ext cx="1055370" cy="105537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/>
                <a:ea typeface="+mn-ea"/>
                <a:cs typeface="+mn-cs"/>
              </a:endParaRPr>
            </a:p>
          </p:txBody>
        </p:sp>
        <p:sp>
          <p:nvSpPr>
            <p:cNvPr id="6" name="Google Shape;104;p13">
              <a:extLst>
                <a:ext uri="{FF2B5EF4-FFF2-40B4-BE49-F238E27FC236}">
                  <a16:creationId xmlns:a16="http://schemas.microsoft.com/office/drawing/2014/main" id="{E68279EA-0CCA-DECA-67F2-AAE369573CB4}"/>
                </a:ext>
              </a:extLst>
            </p:cNvPr>
            <p:cNvSpPr/>
            <p:nvPr/>
          </p:nvSpPr>
          <p:spPr>
            <a:xfrm>
              <a:off x="7322078" y="4349750"/>
              <a:ext cx="631825" cy="550862"/>
            </a:xfrm>
            <a:custGeom>
              <a:avLst/>
              <a:gdLst/>
              <a:ahLst/>
              <a:cxnLst/>
              <a:rect l="l" t="t" r="r" b="b"/>
              <a:pathLst>
                <a:path w="145" h="126" extrusionOk="0">
                  <a:moveTo>
                    <a:pt x="129" y="126"/>
                  </a:moveTo>
                  <a:cubicBezTo>
                    <a:pt x="17" y="126"/>
                    <a:pt x="17" y="126"/>
                    <a:pt x="17" y="126"/>
                  </a:cubicBezTo>
                  <a:cubicBezTo>
                    <a:pt x="8" y="126"/>
                    <a:pt x="0" y="118"/>
                    <a:pt x="0" y="109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0"/>
                    <a:pt x="1" y="78"/>
                    <a:pt x="3" y="78"/>
                  </a:cubicBezTo>
                  <a:cubicBezTo>
                    <a:pt x="5" y="78"/>
                    <a:pt x="6" y="80"/>
                    <a:pt x="6" y="81"/>
                  </a:cubicBezTo>
                  <a:cubicBezTo>
                    <a:pt x="6" y="109"/>
                    <a:pt x="6" y="109"/>
                    <a:pt x="6" y="109"/>
                  </a:cubicBezTo>
                  <a:cubicBezTo>
                    <a:pt x="6" y="115"/>
                    <a:pt x="11" y="120"/>
                    <a:pt x="17" y="120"/>
                  </a:cubicBezTo>
                  <a:cubicBezTo>
                    <a:pt x="129" y="120"/>
                    <a:pt x="129" y="120"/>
                    <a:pt x="129" y="120"/>
                  </a:cubicBezTo>
                  <a:cubicBezTo>
                    <a:pt x="134" y="120"/>
                    <a:pt x="139" y="115"/>
                    <a:pt x="139" y="109"/>
                  </a:cubicBezTo>
                  <a:cubicBezTo>
                    <a:pt x="139" y="82"/>
                    <a:pt x="139" y="82"/>
                    <a:pt x="139" y="82"/>
                  </a:cubicBezTo>
                  <a:cubicBezTo>
                    <a:pt x="139" y="80"/>
                    <a:pt x="141" y="79"/>
                    <a:pt x="142" y="79"/>
                  </a:cubicBezTo>
                  <a:cubicBezTo>
                    <a:pt x="144" y="79"/>
                    <a:pt x="145" y="80"/>
                    <a:pt x="145" y="82"/>
                  </a:cubicBezTo>
                  <a:cubicBezTo>
                    <a:pt x="145" y="109"/>
                    <a:pt x="145" y="109"/>
                    <a:pt x="145" y="109"/>
                  </a:cubicBezTo>
                  <a:cubicBezTo>
                    <a:pt x="145" y="118"/>
                    <a:pt x="138" y="126"/>
                    <a:pt x="129" y="126"/>
                  </a:cubicBezTo>
                  <a:close/>
                  <a:moveTo>
                    <a:pt x="79" y="90"/>
                  </a:moveTo>
                  <a:cubicBezTo>
                    <a:pt x="67" y="90"/>
                    <a:pt x="67" y="90"/>
                    <a:pt x="67" y="90"/>
                  </a:cubicBezTo>
                  <a:cubicBezTo>
                    <a:pt x="62" y="90"/>
                    <a:pt x="59" y="86"/>
                    <a:pt x="59" y="81"/>
                  </a:cubicBezTo>
                  <a:cubicBezTo>
                    <a:pt x="59" y="67"/>
                    <a:pt x="59" y="67"/>
                    <a:pt x="59" y="67"/>
                  </a:cubicBezTo>
                  <a:cubicBezTo>
                    <a:pt x="59" y="62"/>
                    <a:pt x="62" y="58"/>
                    <a:pt x="67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83" y="58"/>
                    <a:pt x="87" y="62"/>
                    <a:pt x="87" y="67"/>
                  </a:cubicBezTo>
                  <a:cubicBezTo>
                    <a:pt x="87" y="81"/>
                    <a:pt x="87" y="81"/>
                    <a:pt x="87" y="81"/>
                  </a:cubicBezTo>
                  <a:cubicBezTo>
                    <a:pt x="87" y="86"/>
                    <a:pt x="83" y="90"/>
                    <a:pt x="79" y="90"/>
                  </a:cubicBezTo>
                  <a:close/>
                  <a:moveTo>
                    <a:pt x="67" y="64"/>
                  </a:moveTo>
                  <a:cubicBezTo>
                    <a:pt x="66" y="64"/>
                    <a:pt x="65" y="65"/>
                    <a:pt x="65" y="67"/>
                  </a:cubicBezTo>
                  <a:cubicBezTo>
                    <a:pt x="65" y="81"/>
                    <a:pt x="65" y="81"/>
                    <a:pt x="65" y="81"/>
                  </a:cubicBezTo>
                  <a:cubicBezTo>
                    <a:pt x="65" y="83"/>
                    <a:pt x="66" y="84"/>
                    <a:pt x="67" y="84"/>
                  </a:cubicBezTo>
                  <a:cubicBezTo>
                    <a:pt x="79" y="84"/>
                    <a:pt x="79" y="84"/>
                    <a:pt x="79" y="84"/>
                  </a:cubicBezTo>
                  <a:cubicBezTo>
                    <a:pt x="80" y="84"/>
                    <a:pt x="81" y="83"/>
                    <a:pt x="81" y="81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5"/>
                    <a:pt x="80" y="64"/>
                    <a:pt x="79" y="64"/>
                  </a:cubicBezTo>
                  <a:lnTo>
                    <a:pt x="67" y="64"/>
                  </a:lnTo>
                  <a:close/>
                  <a:moveTo>
                    <a:pt x="129" y="77"/>
                  </a:moveTo>
                  <a:cubicBezTo>
                    <a:pt x="96" y="77"/>
                    <a:pt x="96" y="77"/>
                    <a:pt x="96" y="77"/>
                  </a:cubicBezTo>
                  <a:cubicBezTo>
                    <a:pt x="94" y="77"/>
                    <a:pt x="93" y="76"/>
                    <a:pt x="93" y="74"/>
                  </a:cubicBezTo>
                  <a:cubicBezTo>
                    <a:pt x="93" y="72"/>
                    <a:pt x="94" y="71"/>
                    <a:pt x="96" y="71"/>
                  </a:cubicBezTo>
                  <a:cubicBezTo>
                    <a:pt x="129" y="71"/>
                    <a:pt x="129" y="71"/>
                    <a:pt x="129" y="71"/>
                  </a:cubicBezTo>
                  <a:cubicBezTo>
                    <a:pt x="134" y="71"/>
                    <a:pt x="139" y="66"/>
                    <a:pt x="139" y="60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39" y="33"/>
                    <a:pt x="134" y="28"/>
                    <a:pt x="129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1" y="28"/>
                    <a:pt x="6" y="33"/>
                    <a:pt x="6" y="39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6" y="66"/>
                    <a:pt x="11" y="71"/>
                    <a:pt x="17" y="71"/>
                  </a:cubicBezTo>
                  <a:cubicBezTo>
                    <a:pt x="50" y="71"/>
                    <a:pt x="50" y="71"/>
                    <a:pt x="50" y="71"/>
                  </a:cubicBezTo>
                  <a:cubicBezTo>
                    <a:pt x="52" y="71"/>
                    <a:pt x="53" y="72"/>
                    <a:pt x="53" y="74"/>
                  </a:cubicBezTo>
                  <a:cubicBezTo>
                    <a:pt x="53" y="76"/>
                    <a:pt x="52" y="77"/>
                    <a:pt x="50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8" y="77"/>
                    <a:pt x="0" y="70"/>
                    <a:pt x="0" y="60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30"/>
                    <a:pt x="8" y="22"/>
                    <a:pt x="17" y="22"/>
                  </a:cubicBezTo>
                  <a:cubicBezTo>
                    <a:pt x="129" y="22"/>
                    <a:pt x="129" y="22"/>
                    <a:pt x="129" y="22"/>
                  </a:cubicBezTo>
                  <a:cubicBezTo>
                    <a:pt x="138" y="22"/>
                    <a:pt x="145" y="30"/>
                    <a:pt x="145" y="39"/>
                  </a:cubicBezTo>
                  <a:cubicBezTo>
                    <a:pt x="145" y="63"/>
                    <a:pt x="145" y="63"/>
                    <a:pt x="145" y="63"/>
                  </a:cubicBezTo>
                  <a:cubicBezTo>
                    <a:pt x="145" y="63"/>
                    <a:pt x="145" y="64"/>
                    <a:pt x="145" y="64"/>
                  </a:cubicBezTo>
                  <a:cubicBezTo>
                    <a:pt x="143" y="72"/>
                    <a:pt x="137" y="77"/>
                    <a:pt x="129" y="77"/>
                  </a:cubicBezTo>
                  <a:close/>
                  <a:moveTo>
                    <a:pt x="97" y="17"/>
                  </a:moveTo>
                  <a:cubicBezTo>
                    <a:pt x="95" y="17"/>
                    <a:pt x="94" y="15"/>
                    <a:pt x="94" y="13"/>
                  </a:cubicBezTo>
                  <a:cubicBezTo>
                    <a:pt x="94" y="9"/>
                    <a:pt x="90" y="6"/>
                    <a:pt x="85" y="6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56" y="6"/>
                    <a:pt x="52" y="9"/>
                    <a:pt x="52" y="13"/>
                  </a:cubicBezTo>
                  <a:cubicBezTo>
                    <a:pt x="52" y="15"/>
                    <a:pt x="50" y="17"/>
                    <a:pt x="49" y="17"/>
                  </a:cubicBezTo>
                  <a:cubicBezTo>
                    <a:pt x="47" y="17"/>
                    <a:pt x="45" y="15"/>
                    <a:pt x="45" y="13"/>
                  </a:cubicBezTo>
                  <a:cubicBezTo>
                    <a:pt x="45" y="6"/>
                    <a:pt x="52" y="0"/>
                    <a:pt x="61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93" y="0"/>
                    <a:pt x="100" y="6"/>
                    <a:pt x="100" y="13"/>
                  </a:cubicBezTo>
                  <a:cubicBezTo>
                    <a:pt x="100" y="15"/>
                    <a:pt x="99" y="17"/>
                    <a:pt x="97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5FDDA825-8091-6A72-1900-6C260DD1DF6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54192" y="1729022"/>
            <a:ext cx="3846909" cy="332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402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Box 74">
            <a:extLst>
              <a:ext uri="{FF2B5EF4-FFF2-40B4-BE49-F238E27FC236}">
                <a16:creationId xmlns:a16="http://schemas.microsoft.com/office/drawing/2014/main" id="{4FE8DF39-ECC3-4B8F-B86A-427C4C7BF518}"/>
              </a:ext>
            </a:extLst>
          </p:cNvPr>
          <p:cNvSpPr txBox="1"/>
          <p:nvPr/>
        </p:nvSpPr>
        <p:spPr>
          <a:xfrm>
            <a:off x="0" y="0"/>
            <a:ext cx="9525741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A4A8B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Distribution Partner Search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Scorecard</a:t>
            </a:r>
          </a:p>
        </p:txBody>
      </p:sp>
      <p:sp>
        <p:nvSpPr>
          <p:cNvPr id="98" name="Rounded Rectangle 3">
            <a:extLst>
              <a:ext uri="{FF2B5EF4-FFF2-40B4-BE49-F238E27FC236}">
                <a16:creationId xmlns:a16="http://schemas.microsoft.com/office/drawing/2014/main" id="{9C238617-8CF5-4F5F-A080-66F667C5FA0A}"/>
              </a:ext>
            </a:extLst>
          </p:cNvPr>
          <p:cNvSpPr/>
          <p:nvPr/>
        </p:nvSpPr>
        <p:spPr>
          <a:xfrm>
            <a:off x="996833" y="931617"/>
            <a:ext cx="2743200" cy="618302"/>
          </a:xfrm>
          <a:prstGeom prst="roundRect">
            <a:avLst>
              <a:gd name="adj" fmla="val 9314"/>
            </a:avLst>
          </a:prstGeom>
          <a:solidFill>
            <a:srgbClr val="0091B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99" name="Rounded Rectangle 4">
            <a:extLst>
              <a:ext uri="{FF2B5EF4-FFF2-40B4-BE49-F238E27FC236}">
                <a16:creationId xmlns:a16="http://schemas.microsoft.com/office/drawing/2014/main" id="{5CDC3ACF-F84C-4028-976F-B1CEBA38BD9A}"/>
              </a:ext>
            </a:extLst>
          </p:cNvPr>
          <p:cNvSpPr/>
          <p:nvPr/>
        </p:nvSpPr>
        <p:spPr>
          <a:xfrm>
            <a:off x="3844472" y="931617"/>
            <a:ext cx="2020645" cy="618302"/>
          </a:xfrm>
          <a:prstGeom prst="roundRect">
            <a:avLst>
              <a:gd name="adj" fmla="val 9314"/>
            </a:avLst>
          </a:prstGeom>
          <a:solidFill>
            <a:srgbClr val="0091B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00" name="Rounded Rectangle 5">
            <a:extLst>
              <a:ext uri="{FF2B5EF4-FFF2-40B4-BE49-F238E27FC236}">
                <a16:creationId xmlns:a16="http://schemas.microsoft.com/office/drawing/2014/main" id="{5AA6451C-1479-4B68-B40A-7CA4C57FD877}"/>
              </a:ext>
            </a:extLst>
          </p:cNvPr>
          <p:cNvSpPr/>
          <p:nvPr/>
        </p:nvSpPr>
        <p:spPr>
          <a:xfrm>
            <a:off x="996833" y="1603996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Country Analysis </a:t>
            </a:r>
          </a:p>
        </p:txBody>
      </p:sp>
      <p:sp>
        <p:nvSpPr>
          <p:cNvPr id="101" name="Rounded Rectangle 6">
            <a:extLst>
              <a:ext uri="{FF2B5EF4-FFF2-40B4-BE49-F238E27FC236}">
                <a16:creationId xmlns:a16="http://schemas.microsoft.com/office/drawing/2014/main" id="{AADB7EB3-FBE0-467B-AC9F-5F2F5D006CFC}"/>
              </a:ext>
            </a:extLst>
          </p:cNvPr>
          <p:cNvSpPr/>
          <p:nvPr/>
        </p:nvSpPr>
        <p:spPr>
          <a:xfrm>
            <a:off x="996833" y="2053417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Strategic Analysis</a:t>
            </a:r>
          </a:p>
        </p:txBody>
      </p:sp>
      <p:sp>
        <p:nvSpPr>
          <p:cNvPr id="102" name="Rounded Rectangle 7">
            <a:extLst>
              <a:ext uri="{FF2B5EF4-FFF2-40B4-BE49-F238E27FC236}">
                <a16:creationId xmlns:a16="http://schemas.microsoft.com/office/drawing/2014/main" id="{E5D532B1-FFFA-403B-B3BF-1AF9A4125CD4}"/>
              </a:ext>
            </a:extLst>
          </p:cNvPr>
          <p:cNvSpPr/>
          <p:nvPr/>
        </p:nvSpPr>
        <p:spPr>
          <a:xfrm>
            <a:off x="996833" y="2522291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Competitive Landscape</a:t>
            </a: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03" name="Rounded Rectangle 8">
            <a:extLst>
              <a:ext uri="{FF2B5EF4-FFF2-40B4-BE49-F238E27FC236}">
                <a16:creationId xmlns:a16="http://schemas.microsoft.com/office/drawing/2014/main" id="{D78E8D62-9B19-4B86-B3EB-BF3C06E89652}"/>
              </a:ext>
            </a:extLst>
          </p:cNvPr>
          <p:cNvSpPr/>
          <p:nvPr/>
        </p:nvSpPr>
        <p:spPr>
          <a:xfrm>
            <a:off x="996833" y="2981437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Distribution </a:t>
            </a:r>
            <a:r>
              <a:rPr kumimoji="0" lang="en-US" sz="10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Models </a:t>
            </a: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04" name="Rounded Rectangle 11">
            <a:extLst>
              <a:ext uri="{FF2B5EF4-FFF2-40B4-BE49-F238E27FC236}">
                <a16:creationId xmlns:a16="http://schemas.microsoft.com/office/drawing/2014/main" id="{8D67BD1E-9154-4D4D-97C2-BBD18CD0BD4E}"/>
              </a:ext>
            </a:extLst>
          </p:cNvPr>
          <p:cNvSpPr/>
          <p:nvPr/>
        </p:nvSpPr>
        <p:spPr>
          <a:xfrm>
            <a:off x="3844472" y="1603996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05" name="Rounded Rectangle 12">
            <a:extLst>
              <a:ext uri="{FF2B5EF4-FFF2-40B4-BE49-F238E27FC236}">
                <a16:creationId xmlns:a16="http://schemas.microsoft.com/office/drawing/2014/main" id="{D1C51B84-E287-4F73-948C-AAA423EF6C66}"/>
              </a:ext>
            </a:extLst>
          </p:cNvPr>
          <p:cNvSpPr/>
          <p:nvPr/>
        </p:nvSpPr>
        <p:spPr>
          <a:xfrm>
            <a:off x="3844472" y="2053417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06" name="Rounded Rectangle 13">
            <a:extLst>
              <a:ext uri="{FF2B5EF4-FFF2-40B4-BE49-F238E27FC236}">
                <a16:creationId xmlns:a16="http://schemas.microsoft.com/office/drawing/2014/main" id="{873ECA6F-86A7-456F-8075-2370E294273C}"/>
              </a:ext>
            </a:extLst>
          </p:cNvPr>
          <p:cNvSpPr/>
          <p:nvPr/>
        </p:nvSpPr>
        <p:spPr>
          <a:xfrm>
            <a:off x="3844472" y="2522291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07" name="Rounded Rectangle 14">
            <a:extLst>
              <a:ext uri="{FF2B5EF4-FFF2-40B4-BE49-F238E27FC236}">
                <a16:creationId xmlns:a16="http://schemas.microsoft.com/office/drawing/2014/main" id="{C60FDCBE-33F9-44B2-8E99-5C208E7B9985}"/>
              </a:ext>
            </a:extLst>
          </p:cNvPr>
          <p:cNvSpPr/>
          <p:nvPr/>
        </p:nvSpPr>
        <p:spPr>
          <a:xfrm>
            <a:off x="3844472" y="2981437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C58D12C1-B9D2-490E-9234-ADF03D94547D}"/>
              </a:ext>
            </a:extLst>
          </p:cNvPr>
          <p:cNvSpPr txBox="1"/>
          <p:nvPr/>
        </p:nvSpPr>
        <p:spPr>
          <a:xfrm>
            <a:off x="1358608" y="1071491"/>
            <a:ext cx="2019655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 pitchFamily="2" charset="77"/>
                <a:ea typeface="League Spartan" charset="0"/>
                <a:cs typeface="Poppins" pitchFamily="2" charset="77"/>
              </a:rPr>
              <a:t>Macro level features 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3D0A3C33-6B67-4D8F-A270-3731ADBAEC24}"/>
              </a:ext>
            </a:extLst>
          </p:cNvPr>
          <p:cNvSpPr txBox="1"/>
          <p:nvPr/>
        </p:nvSpPr>
        <p:spPr>
          <a:xfrm>
            <a:off x="4521212" y="1071491"/>
            <a:ext cx="667170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 pitchFamily="2" charset="77"/>
                <a:ea typeface="League Spartan" charset="0"/>
                <a:cs typeface="Poppins" pitchFamily="2" charset="77"/>
              </a:rPr>
              <a:t>State </a:t>
            </a:r>
          </a:p>
        </p:txBody>
      </p:sp>
      <p:sp>
        <p:nvSpPr>
          <p:cNvPr id="114" name="Freeform 1">
            <a:extLst>
              <a:ext uri="{FF2B5EF4-FFF2-40B4-BE49-F238E27FC236}">
                <a16:creationId xmlns:a16="http://schemas.microsoft.com/office/drawing/2014/main" id="{D4570D29-B085-402F-86A9-F3C802894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3199" y="1685759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16" name="Freeform 1">
            <a:extLst>
              <a:ext uri="{FF2B5EF4-FFF2-40B4-BE49-F238E27FC236}">
                <a16:creationId xmlns:a16="http://schemas.microsoft.com/office/drawing/2014/main" id="{08452AC4-8E54-457B-A2F5-31701EBFC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3199" y="2128762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17" name="Freeform 1">
            <a:extLst>
              <a:ext uri="{FF2B5EF4-FFF2-40B4-BE49-F238E27FC236}">
                <a16:creationId xmlns:a16="http://schemas.microsoft.com/office/drawing/2014/main" id="{49611DC4-FA33-409F-BABD-3478B63F2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3199" y="2611594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18" name="Rounded Rectangle 31">
            <a:extLst>
              <a:ext uri="{FF2B5EF4-FFF2-40B4-BE49-F238E27FC236}">
                <a16:creationId xmlns:a16="http://schemas.microsoft.com/office/drawing/2014/main" id="{1888FE35-85BB-4D0E-9379-55DA836D0E96}"/>
              </a:ext>
            </a:extLst>
          </p:cNvPr>
          <p:cNvSpPr/>
          <p:nvPr/>
        </p:nvSpPr>
        <p:spPr>
          <a:xfrm>
            <a:off x="6326885" y="931617"/>
            <a:ext cx="2743200" cy="618302"/>
          </a:xfrm>
          <a:prstGeom prst="roundRect">
            <a:avLst>
              <a:gd name="adj" fmla="val 9314"/>
            </a:avLst>
          </a:prstGeom>
          <a:solidFill>
            <a:srgbClr val="0091B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19" name="Rounded Rectangle 32">
            <a:extLst>
              <a:ext uri="{FF2B5EF4-FFF2-40B4-BE49-F238E27FC236}">
                <a16:creationId xmlns:a16="http://schemas.microsoft.com/office/drawing/2014/main" id="{2E8195B3-49E7-4D11-BCAA-8A9619C53E53}"/>
              </a:ext>
            </a:extLst>
          </p:cNvPr>
          <p:cNvSpPr/>
          <p:nvPr/>
        </p:nvSpPr>
        <p:spPr>
          <a:xfrm>
            <a:off x="9174524" y="931617"/>
            <a:ext cx="2020645" cy="618302"/>
          </a:xfrm>
          <a:prstGeom prst="roundRect">
            <a:avLst>
              <a:gd name="adj" fmla="val 9314"/>
            </a:avLst>
          </a:prstGeom>
          <a:solidFill>
            <a:srgbClr val="0091B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20" name="Rounded Rectangle 33">
            <a:extLst>
              <a:ext uri="{FF2B5EF4-FFF2-40B4-BE49-F238E27FC236}">
                <a16:creationId xmlns:a16="http://schemas.microsoft.com/office/drawing/2014/main" id="{D8984EFA-CA31-4526-A433-FF902382A56D}"/>
              </a:ext>
            </a:extLst>
          </p:cNvPr>
          <p:cNvSpPr/>
          <p:nvPr/>
        </p:nvSpPr>
        <p:spPr>
          <a:xfrm>
            <a:off x="6326885" y="1603996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Sales Plan &amp; Budgets </a:t>
            </a:r>
          </a:p>
        </p:txBody>
      </p:sp>
      <p:sp>
        <p:nvSpPr>
          <p:cNvPr id="121" name="Rounded Rectangle 34">
            <a:extLst>
              <a:ext uri="{FF2B5EF4-FFF2-40B4-BE49-F238E27FC236}">
                <a16:creationId xmlns:a16="http://schemas.microsoft.com/office/drawing/2014/main" id="{C26A137D-92E7-48DA-978D-EF7CAC419F23}"/>
              </a:ext>
            </a:extLst>
          </p:cNvPr>
          <p:cNvSpPr/>
          <p:nvPr/>
        </p:nvSpPr>
        <p:spPr>
          <a:xfrm>
            <a:off x="6326885" y="2053417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Contracts </a:t>
            </a:r>
          </a:p>
        </p:txBody>
      </p:sp>
      <p:sp>
        <p:nvSpPr>
          <p:cNvPr id="122" name="Rounded Rectangle 35">
            <a:extLst>
              <a:ext uri="{FF2B5EF4-FFF2-40B4-BE49-F238E27FC236}">
                <a16:creationId xmlns:a16="http://schemas.microsoft.com/office/drawing/2014/main" id="{106F426D-D8FE-48E6-8A3E-26A1CA6FA470}"/>
              </a:ext>
            </a:extLst>
          </p:cNvPr>
          <p:cNvSpPr/>
          <p:nvPr/>
        </p:nvSpPr>
        <p:spPr>
          <a:xfrm>
            <a:off x="6326885" y="2522291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Stocking &amp; Resupply </a:t>
            </a:r>
          </a:p>
        </p:txBody>
      </p:sp>
      <p:sp>
        <p:nvSpPr>
          <p:cNvPr id="123" name="Rounded Rectangle 36">
            <a:extLst>
              <a:ext uri="{FF2B5EF4-FFF2-40B4-BE49-F238E27FC236}">
                <a16:creationId xmlns:a16="http://schemas.microsoft.com/office/drawing/2014/main" id="{BA0D2F23-66C5-435F-9950-37D2285F521A}"/>
              </a:ext>
            </a:extLst>
          </p:cNvPr>
          <p:cNvSpPr/>
          <p:nvPr/>
        </p:nvSpPr>
        <p:spPr>
          <a:xfrm>
            <a:off x="6326885" y="2981437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IT </a:t>
            </a:r>
          </a:p>
        </p:txBody>
      </p:sp>
      <p:sp>
        <p:nvSpPr>
          <p:cNvPr id="124" name="Rounded Rectangle 37">
            <a:extLst>
              <a:ext uri="{FF2B5EF4-FFF2-40B4-BE49-F238E27FC236}">
                <a16:creationId xmlns:a16="http://schemas.microsoft.com/office/drawing/2014/main" id="{006F1182-194F-4351-B9C4-1B2F54E05EE9}"/>
              </a:ext>
            </a:extLst>
          </p:cNvPr>
          <p:cNvSpPr/>
          <p:nvPr/>
        </p:nvSpPr>
        <p:spPr>
          <a:xfrm>
            <a:off x="9174524" y="1603996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25" name="Rounded Rectangle 38">
            <a:extLst>
              <a:ext uri="{FF2B5EF4-FFF2-40B4-BE49-F238E27FC236}">
                <a16:creationId xmlns:a16="http://schemas.microsoft.com/office/drawing/2014/main" id="{475F03EA-CD36-45A3-945D-3968963E2277}"/>
              </a:ext>
            </a:extLst>
          </p:cNvPr>
          <p:cNvSpPr/>
          <p:nvPr/>
        </p:nvSpPr>
        <p:spPr>
          <a:xfrm>
            <a:off x="9174524" y="2053417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26" name="Rounded Rectangle 39">
            <a:extLst>
              <a:ext uri="{FF2B5EF4-FFF2-40B4-BE49-F238E27FC236}">
                <a16:creationId xmlns:a16="http://schemas.microsoft.com/office/drawing/2014/main" id="{C8B0E1A4-0224-4756-8B29-4595E0801781}"/>
              </a:ext>
            </a:extLst>
          </p:cNvPr>
          <p:cNvSpPr/>
          <p:nvPr/>
        </p:nvSpPr>
        <p:spPr>
          <a:xfrm>
            <a:off x="9174524" y="2522291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27" name="Rounded Rectangle 40">
            <a:extLst>
              <a:ext uri="{FF2B5EF4-FFF2-40B4-BE49-F238E27FC236}">
                <a16:creationId xmlns:a16="http://schemas.microsoft.com/office/drawing/2014/main" id="{BE4C384A-29F2-4687-9B2B-BB1DC143CE31}"/>
              </a:ext>
            </a:extLst>
          </p:cNvPr>
          <p:cNvSpPr/>
          <p:nvPr/>
        </p:nvSpPr>
        <p:spPr>
          <a:xfrm>
            <a:off x="9174524" y="2981437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245B0967-7B41-4D04-841A-BF99B63A17B1}"/>
              </a:ext>
            </a:extLst>
          </p:cNvPr>
          <p:cNvSpPr txBox="1"/>
          <p:nvPr/>
        </p:nvSpPr>
        <p:spPr>
          <a:xfrm>
            <a:off x="6737554" y="1071491"/>
            <a:ext cx="1921873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 pitchFamily="2" charset="77"/>
                <a:ea typeface="League Spartan" charset="0"/>
                <a:cs typeface="Poppins" pitchFamily="2" charset="77"/>
              </a:rPr>
              <a:t>Micro level features 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8135AB72-FB1B-47B1-8A37-641B97151CE0}"/>
              </a:ext>
            </a:extLst>
          </p:cNvPr>
          <p:cNvSpPr txBox="1"/>
          <p:nvPr/>
        </p:nvSpPr>
        <p:spPr>
          <a:xfrm>
            <a:off x="9874507" y="1071491"/>
            <a:ext cx="620683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 pitchFamily="2" charset="77"/>
                <a:ea typeface="League Spartan" charset="0"/>
                <a:cs typeface="Poppins" pitchFamily="2" charset="77"/>
              </a:rPr>
              <a:t>State</a:t>
            </a:r>
          </a:p>
        </p:txBody>
      </p:sp>
      <p:sp>
        <p:nvSpPr>
          <p:cNvPr id="134" name="Freeform 1">
            <a:extLst>
              <a:ext uri="{FF2B5EF4-FFF2-40B4-BE49-F238E27FC236}">
                <a16:creationId xmlns:a16="http://schemas.microsoft.com/office/drawing/2014/main" id="{879346A6-E4FD-4E66-9428-DAFC776C4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3250" y="1685759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36" name="Freeform 1">
            <a:extLst>
              <a:ext uri="{FF2B5EF4-FFF2-40B4-BE49-F238E27FC236}">
                <a16:creationId xmlns:a16="http://schemas.microsoft.com/office/drawing/2014/main" id="{4F2DB891-DB3F-467F-8189-4068277D1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3250" y="2611594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37" name="Freeform 1">
            <a:extLst>
              <a:ext uri="{FF2B5EF4-FFF2-40B4-BE49-F238E27FC236}">
                <a16:creationId xmlns:a16="http://schemas.microsoft.com/office/drawing/2014/main" id="{ECB9253C-0BB9-443A-A5B2-33F0D7205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3250" y="3064576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38" name="Rounded Rectangle 52">
            <a:extLst>
              <a:ext uri="{FF2B5EF4-FFF2-40B4-BE49-F238E27FC236}">
                <a16:creationId xmlns:a16="http://schemas.microsoft.com/office/drawing/2014/main" id="{856D018E-75C9-4E0C-B4CB-7AE9A53ADD6B}"/>
              </a:ext>
            </a:extLst>
          </p:cNvPr>
          <p:cNvSpPr/>
          <p:nvPr/>
        </p:nvSpPr>
        <p:spPr>
          <a:xfrm>
            <a:off x="996833" y="3430995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Distribution Model </a:t>
            </a:r>
            <a:r>
              <a:rPr kumimoji="0" lang="en-US" sz="10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Assessment </a:t>
            </a: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39" name="Rounded Rectangle 53">
            <a:extLst>
              <a:ext uri="{FF2B5EF4-FFF2-40B4-BE49-F238E27FC236}">
                <a16:creationId xmlns:a16="http://schemas.microsoft.com/office/drawing/2014/main" id="{25138F64-6E22-4031-90CE-E7A4FB802F62}"/>
              </a:ext>
            </a:extLst>
          </p:cNvPr>
          <p:cNvSpPr/>
          <p:nvPr/>
        </p:nvSpPr>
        <p:spPr>
          <a:xfrm>
            <a:off x="3844472" y="3430995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42" name="Rounded Rectangle 56">
            <a:extLst>
              <a:ext uri="{FF2B5EF4-FFF2-40B4-BE49-F238E27FC236}">
                <a16:creationId xmlns:a16="http://schemas.microsoft.com/office/drawing/2014/main" id="{6691790B-01A6-4E79-95DA-16C20DE990D8}"/>
              </a:ext>
            </a:extLst>
          </p:cNvPr>
          <p:cNvSpPr/>
          <p:nvPr/>
        </p:nvSpPr>
        <p:spPr>
          <a:xfrm>
            <a:off x="6326885" y="3430995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Staff / Organization Interviews </a:t>
            </a:r>
          </a:p>
        </p:txBody>
      </p:sp>
      <p:sp>
        <p:nvSpPr>
          <p:cNvPr id="143" name="Rounded Rectangle 57">
            <a:extLst>
              <a:ext uri="{FF2B5EF4-FFF2-40B4-BE49-F238E27FC236}">
                <a16:creationId xmlns:a16="http://schemas.microsoft.com/office/drawing/2014/main" id="{EF50AC7B-54CC-4FA7-ACB4-0126EA88C5EE}"/>
              </a:ext>
            </a:extLst>
          </p:cNvPr>
          <p:cNvSpPr/>
          <p:nvPr/>
        </p:nvSpPr>
        <p:spPr>
          <a:xfrm>
            <a:off x="9174524" y="3430995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45" name="Freeform 1">
            <a:extLst>
              <a:ext uri="{FF2B5EF4-FFF2-40B4-BE49-F238E27FC236}">
                <a16:creationId xmlns:a16="http://schemas.microsoft.com/office/drawing/2014/main" id="{CC5ADA1D-E6EF-4A8B-88A8-8CC4B009C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3250" y="3514134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3" name="Rounded Rectangle 8">
            <a:extLst>
              <a:ext uri="{FF2B5EF4-FFF2-40B4-BE49-F238E27FC236}">
                <a16:creationId xmlns:a16="http://schemas.microsoft.com/office/drawing/2014/main" id="{C8F548A3-D77D-4823-9ECB-E85866AC78C0}"/>
              </a:ext>
            </a:extLst>
          </p:cNvPr>
          <p:cNvSpPr/>
          <p:nvPr/>
        </p:nvSpPr>
        <p:spPr>
          <a:xfrm>
            <a:off x="996833" y="3880553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Organization Design </a:t>
            </a: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4" name="Rounded Rectangle 14">
            <a:extLst>
              <a:ext uri="{FF2B5EF4-FFF2-40B4-BE49-F238E27FC236}">
                <a16:creationId xmlns:a16="http://schemas.microsoft.com/office/drawing/2014/main" id="{1730CA7F-8618-4A9B-B7F4-A7698B915943}"/>
              </a:ext>
            </a:extLst>
          </p:cNvPr>
          <p:cNvSpPr/>
          <p:nvPr/>
        </p:nvSpPr>
        <p:spPr>
          <a:xfrm>
            <a:off x="3844472" y="3880553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6" name="Rounded Rectangle 36">
            <a:extLst>
              <a:ext uri="{FF2B5EF4-FFF2-40B4-BE49-F238E27FC236}">
                <a16:creationId xmlns:a16="http://schemas.microsoft.com/office/drawing/2014/main" id="{62D7F0C3-6A32-4F76-A376-C9B390E20E26}"/>
              </a:ext>
            </a:extLst>
          </p:cNvPr>
          <p:cNvSpPr/>
          <p:nvPr/>
        </p:nvSpPr>
        <p:spPr>
          <a:xfrm>
            <a:off x="6326885" y="3880553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Leadership Interviews </a:t>
            </a:r>
          </a:p>
        </p:txBody>
      </p:sp>
      <p:sp>
        <p:nvSpPr>
          <p:cNvPr id="7" name="Rounded Rectangle 40">
            <a:extLst>
              <a:ext uri="{FF2B5EF4-FFF2-40B4-BE49-F238E27FC236}">
                <a16:creationId xmlns:a16="http://schemas.microsoft.com/office/drawing/2014/main" id="{F59A99F7-8848-489F-937D-D47EC0A8CE6D}"/>
              </a:ext>
            </a:extLst>
          </p:cNvPr>
          <p:cNvSpPr/>
          <p:nvPr/>
        </p:nvSpPr>
        <p:spPr>
          <a:xfrm>
            <a:off x="9174524" y="3880553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8" name="Freeform 1">
            <a:extLst>
              <a:ext uri="{FF2B5EF4-FFF2-40B4-BE49-F238E27FC236}">
                <a16:creationId xmlns:a16="http://schemas.microsoft.com/office/drawing/2014/main" id="{28449198-D543-4CC0-B73B-A2F86DF7C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3250" y="3963692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9" name="Rounded Rectangle 52">
            <a:extLst>
              <a:ext uri="{FF2B5EF4-FFF2-40B4-BE49-F238E27FC236}">
                <a16:creationId xmlns:a16="http://schemas.microsoft.com/office/drawing/2014/main" id="{3A67B0DB-FAED-45CB-9863-F07B2ADAFDC1}"/>
              </a:ext>
            </a:extLst>
          </p:cNvPr>
          <p:cNvSpPr/>
          <p:nvPr/>
        </p:nvSpPr>
        <p:spPr>
          <a:xfrm>
            <a:off x="996833" y="4330111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Local Market Visit 1 - </a:t>
            </a:r>
            <a:r>
              <a:rPr kumimoji="0" lang="en-US" sz="10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Evaluation </a:t>
            </a: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0" name="Rounded Rectangle 53">
            <a:extLst>
              <a:ext uri="{FF2B5EF4-FFF2-40B4-BE49-F238E27FC236}">
                <a16:creationId xmlns:a16="http://schemas.microsoft.com/office/drawing/2014/main" id="{EF6C71D5-1084-43CB-ADFE-7A6F00814FFD}"/>
              </a:ext>
            </a:extLst>
          </p:cNvPr>
          <p:cNvSpPr/>
          <p:nvPr/>
        </p:nvSpPr>
        <p:spPr>
          <a:xfrm>
            <a:off x="3844472" y="4330111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5" name="Rounded Rectangle 8">
            <a:extLst>
              <a:ext uri="{FF2B5EF4-FFF2-40B4-BE49-F238E27FC236}">
                <a16:creationId xmlns:a16="http://schemas.microsoft.com/office/drawing/2014/main" id="{B7E88008-46F8-4270-B807-0C9D41E2C6EA}"/>
              </a:ext>
            </a:extLst>
          </p:cNvPr>
          <p:cNvSpPr/>
          <p:nvPr/>
        </p:nvSpPr>
        <p:spPr>
          <a:xfrm>
            <a:off x="996833" y="4794634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Local Market Visit 2 </a:t>
            </a:r>
            <a:r>
              <a:rPr kumimoji="0" lang="en-US" sz="10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- Assessment</a:t>
            </a: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6" name="Rounded Rectangle 14">
            <a:extLst>
              <a:ext uri="{FF2B5EF4-FFF2-40B4-BE49-F238E27FC236}">
                <a16:creationId xmlns:a16="http://schemas.microsoft.com/office/drawing/2014/main" id="{A101DC72-FF20-4AA8-903F-C7AB67F99D1B}"/>
              </a:ext>
            </a:extLst>
          </p:cNvPr>
          <p:cNvSpPr/>
          <p:nvPr/>
        </p:nvSpPr>
        <p:spPr>
          <a:xfrm>
            <a:off x="3844472" y="4794634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1" name="Rounded Rectangle 52">
            <a:extLst>
              <a:ext uri="{FF2B5EF4-FFF2-40B4-BE49-F238E27FC236}">
                <a16:creationId xmlns:a16="http://schemas.microsoft.com/office/drawing/2014/main" id="{A1CF1A62-AA4B-48E0-9D0B-7751EC18E0B5}"/>
              </a:ext>
            </a:extLst>
          </p:cNvPr>
          <p:cNvSpPr/>
          <p:nvPr/>
        </p:nvSpPr>
        <p:spPr>
          <a:xfrm>
            <a:off x="996833" y="5244192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Local Market Visit 3 – </a:t>
            </a:r>
            <a:r>
              <a:rPr kumimoji="0" lang="en-US" sz="10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Finalization  </a:t>
            </a: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2" name="Rounded Rectangle 53">
            <a:extLst>
              <a:ext uri="{FF2B5EF4-FFF2-40B4-BE49-F238E27FC236}">
                <a16:creationId xmlns:a16="http://schemas.microsoft.com/office/drawing/2014/main" id="{1179859B-1472-4B83-965B-683823CE0913}"/>
              </a:ext>
            </a:extLst>
          </p:cNvPr>
          <p:cNvSpPr/>
          <p:nvPr/>
        </p:nvSpPr>
        <p:spPr>
          <a:xfrm>
            <a:off x="3844472" y="5244192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7" name="Freeform 1">
            <a:extLst>
              <a:ext uri="{FF2B5EF4-FFF2-40B4-BE49-F238E27FC236}">
                <a16:creationId xmlns:a16="http://schemas.microsoft.com/office/drawing/2014/main" id="{D9909D18-350F-4794-B7F5-CDDCE59B5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2759" y="5759068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8" name="Freeform 48">
            <a:extLst>
              <a:ext uri="{FF2B5EF4-FFF2-40B4-BE49-F238E27FC236}">
                <a16:creationId xmlns:a16="http://schemas.microsoft.com/office/drawing/2014/main" id="{523CC215-48A8-4914-83E4-0F9E40329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2848" y="5766199"/>
            <a:ext cx="336263" cy="208556"/>
          </a:xfrm>
          <a:custGeom>
            <a:avLst/>
            <a:gdLst>
              <a:gd name="connsiteX0" fmla="*/ 92404 w 672526"/>
              <a:gd name="connsiteY0" fmla="*/ 0 h 671763"/>
              <a:gd name="connsiteX1" fmla="*/ 157940 w 672526"/>
              <a:gd name="connsiteY1" fmla="*/ 26977 h 671763"/>
              <a:gd name="connsiteX2" fmla="*/ 336263 w 672526"/>
              <a:gd name="connsiteY2" fmla="*/ 205079 h 671763"/>
              <a:gd name="connsiteX3" fmla="*/ 514585 w 672526"/>
              <a:gd name="connsiteY3" fmla="*/ 26977 h 671763"/>
              <a:gd name="connsiteX4" fmla="*/ 645526 w 672526"/>
              <a:gd name="connsiteY4" fmla="*/ 26977 h 671763"/>
              <a:gd name="connsiteX5" fmla="*/ 645526 w 672526"/>
              <a:gd name="connsiteY5" fmla="*/ 157803 h 671763"/>
              <a:gd name="connsiteX6" fmla="*/ 467227 w 672526"/>
              <a:gd name="connsiteY6" fmla="*/ 335882 h 671763"/>
              <a:gd name="connsiteX7" fmla="*/ 645526 w 672526"/>
              <a:gd name="connsiteY7" fmla="*/ 513961 h 671763"/>
              <a:gd name="connsiteX8" fmla="*/ 645526 w 672526"/>
              <a:gd name="connsiteY8" fmla="*/ 644787 h 671763"/>
              <a:gd name="connsiteX9" fmla="*/ 514585 w 672526"/>
              <a:gd name="connsiteY9" fmla="*/ 644787 h 671763"/>
              <a:gd name="connsiteX10" fmla="*/ 336263 w 672526"/>
              <a:gd name="connsiteY10" fmla="*/ 466685 h 671763"/>
              <a:gd name="connsiteX11" fmla="*/ 157940 w 672526"/>
              <a:gd name="connsiteY11" fmla="*/ 644787 h 671763"/>
              <a:gd name="connsiteX12" fmla="*/ 27000 w 672526"/>
              <a:gd name="connsiteY12" fmla="*/ 644787 h 671763"/>
              <a:gd name="connsiteX13" fmla="*/ 27000 w 672526"/>
              <a:gd name="connsiteY13" fmla="*/ 513961 h 671763"/>
              <a:gd name="connsiteX14" fmla="*/ 205299 w 672526"/>
              <a:gd name="connsiteY14" fmla="*/ 335882 h 671763"/>
              <a:gd name="connsiteX15" fmla="*/ 27000 w 672526"/>
              <a:gd name="connsiteY15" fmla="*/ 157803 h 671763"/>
              <a:gd name="connsiteX16" fmla="*/ 27000 w 672526"/>
              <a:gd name="connsiteY16" fmla="*/ 26977 h 671763"/>
              <a:gd name="connsiteX17" fmla="*/ 92404 w 672526"/>
              <a:gd name="connsiteY17" fmla="*/ 0 h 6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72526" h="671763">
                <a:moveTo>
                  <a:pt x="92404" y="0"/>
                </a:moveTo>
                <a:cubicBezTo>
                  <a:pt x="116117" y="0"/>
                  <a:pt x="139852" y="8993"/>
                  <a:pt x="157940" y="26977"/>
                </a:cubicBezTo>
                <a:lnTo>
                  <a:pt x="336263" y="205079"/>
                </a:lnTo>
                <a:lnTo>
                  <a:pt x="514585" y="26977"/>
                </a:lnTo>
                <a:cubicBezTo>
                  <a:pt x="550585" y="-8992"/>
                  <a:pt x="609526" y="-8992"/>
                  <a:pt x="645526" y="26977"/>
                </a:cubicBezTo>
                <a:cubicBezTo>
                  <a:pt x="681526" y="62945"/>
                  <a:pt x="681526" y="121658"/>
                  <a:pt x="645526" y="157803"/>
                </a:cubicBezTo>
                <a:lnTo>
                  <a:pt x="467227" y="335882"/>
                </a:lnTo>
                <a:lnTo>
                  <a:pt x="645526" y="513961"/>
                </a:lnTo>
                <a:cubicBezTo>
                  <a:pt x="681526" y="549930"/>
                  <a:pt x="681526" y="608819"/>
                  <a:pt x="645526" y="644787"/>
                </a:cubicBezTo>
                <a:cubicBezTo>
                  <a:pt x="609526" y="680756"/>
                  <a:pt x="550585" y="680756"/>
                  <a:pt x="514585" y="644787"/>
                </a:cubicBezTo>
                <a:lnTo>
                  <a:pt x="336263" y="466685"/>
                </a:lnTo>
                <a:lnTo>
                  <a:pt x="157940" y="644787"/>
                </a:lnTo>
                <a:cubicBezTo>
                  <a:pt x="121764" y="680756"/>
                  <a:pt x="63000" y="680756"/>
                  <a:pt x="27000" y="644787"/>
                </a:cubicBezTo>
                <a:cubicBezTo>
                  <a:pt x="-9000" y="608819"/>
                  <a:pt x="-9000" y="549930"/>
                  <a:pt x="27000" y="513961"/>
                </a:cubicBezTo>
                <a:lnTo>
                  <a:pt x="205299" y="335882"/>
                </a:lnTo>
                <a:lnTo>
                  <a:pt x="27000" y="157803"/>
                </a:lnTo>
                <a:cubicBezTo>
                  <a:pt x="-9000" y="121658"/>
                  <a:pt x="-9000" y="62945"/>
                  <a:pt x="27000" y="26977"/>
                </a:cubicBezTo>
                <a:cubicBezTo>
                  <a:pt x="45000" y="8993"/>
                  <a:pt x="68691" y="0"/>
                  <a:pt x="92404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9" name="Freeform 1">
            <a:extLst>
              <a:ext uri="{FF2B5EF4-FFF2-40B4-BE49-F238E27FC236}">
                <a16:creationId xmlns:a16="http://schemas.microsoft.com/office/drawing/2014/main" id="{3E535C01-F0F3-4E59-8320-7DD977E20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9002" y="3064576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30" name="Freeform 1">
            <a:extLst>
              <a:ext uri="{FF2B5EF4-FFF2-40B4-BE49-F238E27FC236}">
                <a16:creationId xmlns:a16="http://schemas.microsoft.com/office/drawing/2014/main" id="{1B5E3FAD-35F7-45F9-8B01-7060B601D1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9002" y="3514134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31" name="Freeform 1">
            <a:extLst>
              <a:ext uri="{FF2B5EF4-FFF2-40B4-BE49-F238E27FC236}">
                <a16:creationId xmlns:a16="http://schemas.microsoft.com/office/drawing/2014/main" id="{D05D5FD8-C487-4C90-8BFA-F3CBC83CE9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9002" y="3963692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32" name="Freeform 1">
            <a:extLst>
              <a:ext uri="{FF2B5EF4-FFF2-40B4-BE49-F238E27FC236}">
                <a16:creationId xmlns:a16="http://schemas.microsoft.com/office/drawing/2014/main" id="{F0BEC884-592E-419E-B78F-44007CF20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9002" y="4413250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33" name="Freeform 1">
            <a:extLst>
              <a:ext uri="{FF2B5EF4-FFF2-40B4-BE49-F238E27FC236}">
                <a16:creationId xmlns:a16="http://schemas.microsoft.com/office/drawing/2014/main" id="{58C5BD0F-9A60-49F6-B3FC-9F512AFCF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9002" y="4877773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34" name="Freeform 1">
            <a:extLst>
              <a:ext uri="{FF2B5EF4-FFF2-40B4-BE49-F238E27FC236}">
                <a16:creationId xmlns:a16="http://schemas.microsoft.com/office/drawing/2014/main" id="{19D1DA1F-1EC0-4A6A-BE54-2D3C33F5B1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9002" y="5327331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35" name="Freeform 1">
            <a:extLst>
              <a:ext uri="{FF2B5EF4-FFF2-40B4-BE49-F238E27FC236}">
                <a16:creationId xmlns:a16="http://schemas.microsoft.com/office/drawing/2014/main" id="{4972F768-3E4F-4759-B0BE-2A7BC5DD9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4744" y="2128624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4039BAB-B45B-45A2-9656-648557F667CB}"/>
              </a:ext>
            </a:extLst>
          </p:cNvPr>
          <p:cNvSpPr txBox="1"/>
          <p:nvPr/>
        </p:nvSpPr>
        <p:spPr>
          <a:xfrm>
            <a:off x="7037122" y="5740914"/>
            <a:ext cx="20206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progress / completed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CDF0AAC-356D-4FEB-8B3A-1AE05C000726}"/>
              </a:ext>
            </a:extLst>
          </p:cNvPr>
          <p:cNvSpPr txBox="1"/>
          <p:nvPr/>
        </p:nvSpPr>
        <p:spPr>
          <a:xfrm>
            <a:off x="9387612" y="5742216"/>
            <a:ext cx="20206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 yet completed </a:t>
            </a:r>
          </a:p>
        </p:txBody>
      </p:sp>
      <p:sp>
        <p:nvSpPr>
          <p:cNvPr id="5" name="Rounded Rectangle 52">
            <a:extLst>
              <a:ext uri="{FF2B5EF4-FFF2-40B4-BE49-F238E27FC236}">
                <a16:creationId xmlns:a16="http://schemas.microsoft.com/office/drawing/2014/main" id="{8D499FD2-24D4-4ED2-A215-888BDD9CB391}"/>
              </a:ext>
            </a:extLst>
          </p:cNvPr>
          <p:cNvSpPr/>
          <p:nvPr/>
        </p:nvSpPr>
        <p:spPr>
          <a:xfrm>
            <a:off x="996833" y="5699547"/>
            <a:ext cx="2743200" cy="521195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FFFF">
                  <a:lumMod val="65000"/>
                </a:srgbClr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</p:txBody>
      </p:sp>
      <p:sp>
        <p:nvSpPr>
          <p:cNvPr id="11" name="Rounded Rectangle 53">
            <a:extLst>
              <a:ext uri="{FF2B5EF4-FFF2-40B4-BE49-F238E27FC236}">
                <a16:creationId xmlns:a16="http://schemas.microsoft.com/office/drawing/2014/main" id="{D3745FFA-653D-4993-8504-FFA0DA35F4E2}"/>
              </a:ext>
            </a:extLst>
          </p:cNvPr>
          <p:cNvSpPr/>
          <p:nvPr/>
        </p:nvSpPr>
        <p:spPr>
          <a:xfrm>
            <a:off x="3844472" y="5699545"/>
            <a:ext cx="2020645" cy="521195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737572">
                    <a:lumMod val="50000"/>
                  </a:srgb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9/15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769AB4D0-3D30-49F7-B075-3B32F27BDBD2}"/>
              </a:ext>
            </a:extLst>
          </p:cNvPr>
          <p:cNvSpPr txBox="1">
            <a:spLocks/>
          </p:cNvSpPr>
          <p:nvPr/>
        </p:nvSpPr>
        <p:spPr>
          <a:xfrm>
            <a:off x="1058664" y="5775509"/>
            <a:ext cx="2619539" cy="353943"/>
          </a:xfrm>
          <a:prstGeom prst="rect">
            <a:avLst/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algn="r" defTabSz="914217">
              <a:defRPr sz="2000" b="1">
                <a:solidFill>
                  <a:schemeClr val="bg1">
                    <a:lumMod val="65000"/>
                  </a:schemeClr>
                </a:solidFill>
                <a:latin typeface="Lato Light" panose="020F0502020204030203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algn="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Sub Total </a:t>
            </a:r>
          </a:p>
        </p:txBody>
      </p:sp>
      <p:sp>
        <p:nvSpPr>
          <p:cNvPr id="23" name="Rounded Rectangle 56">
            <a:extLst>
              <a:ext uri="{FF2B5EF4-FFF2-40B4-BE49-F238E27FC236}">
                <a16:creationId xmlns:a16="http://schemas.microsoft.com/office/drawing/2014/main" id="{7089EDA5-C0D6-4918-A8F1-4CD5EF6CD44C}"/>
              </a:ext>
            </a:extLst>
          </p:cNvPr>
          <p:cNvSpPr/>
          <p:nvPr/>
        </p:nvSpPr>
        <p:spPr>
          <a:xfrm>
            <a:off x="6313695" y="4337601"/>
            <a:ext cx="2743200" cy="521195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Sub Total </a:t>
            </a:r>
          </a:p>
        </p:txBody>
      </p:sp>
      <p:sp>
        <p:nvSpPr>
          <p:cNvPr id="38" name="Rounded Rectangle 57">
            <a:extLst>
              <a:ext uri="{FF2B5EF4-FFF2-40B4-BE49-F238E27FC236}">
                <a16:creationId xmlns:a16="http://schemas.microsoft.com/office/drawing/2014/main" id="{2C2C7F85-B379-4367-8BB0-DFBFCB84051C}"/>
              </a:ext>
            </a:extLst>
          </p:cNvPr>
          <p:cNvSpPr/>
          <p:nvPr/>
        </p:nvSpPr>
        <p:spPr>
          <a:xfrm>
            <a:off x="9161334" y="4337601"/>
            <a:ext cx="2020645" cy="521195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737572">
                  <a:lumMod val="50000"/>
                </a:srgbClr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737572">
                    <a:lumMod val="50000"/>
                  </a:srgb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6/15</a:t>
            </a:r>
          </a:p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39" name="Rounded Rectangle 56">
            <a:extLst>
              <a:ext uri="{FF2B5EF4-FFF2-40B4-BE49-F238E27FC236}">
                <a16:creationId xmlns:a16="http://schemas.microsoft.com/office/drawing/2014/main" id="{614086C6-566F-4002-B79C-A26E9009BCA2}"/>
              </a:ext>
            </a:extLst>
          </p:cNvPr>
          <p:cNvSpPr/>
          <p:nvPr/>
        </p:nvSpPr>
        <p:spPr>
          <a:xfrm>
            <a:off x="6332203" y="4916653"/>
            <a:ext cx="2743200" cy="521195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Total </a:t>
            </a:r>
          </a:p>
        </p:txBody>
      </p:sp>
      <p:sp>
        <p:nvSpPr>
          <p:cNvPr id="41" name="Rounded Rectangle 53">
            <a:extLst>
              <a:ext uri="{FF2B5EF4-FFF2-40B4-BE49-F238E27FC236}">
                <a16:creationId xmlns:a16="http://schemas.microsoft.com/office/drawing/2014/main" id="{7A586A4A-6CFE-4215-8115-E5E48E367FE4}"/>
              </a:ext>
            </a:extLst>
          </p:cNvPr>
          <p:cNvSpPr/>
          <p:nvPr/>
        </p:nvSpPr>
        <p:spPr>
          <a:xfrm>
            <a:off x="9161334" y="4925618"/>
            <a:ext cx="2020645" cy="521195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737572">
                    <a:lumMod val="50000"/>
                  </a:srgb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15/15</a:t>
            </a:r>
          </a:p>
        </p:txBody>
      </p:sp>
      <p:pic>
        <p:nvPicPr>
          <p:cNvPr id="74" name="Picture 73" descr="Logo&#10;&#10;Description automatically generated">
            <a:extLst>
              <a:ext uri="{FF2B5EF4-FFF2-40B4-BE49-F238E27FC236}">
                <a16:creationId xmlns:a16="http://schemas.microsoft.com/office/drawing/2014/main" id="{27BD2051-14B4-4E00-8768-8800F91F9D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5051" y="123574"/>
            <a:ext cx="2310516" cy="537773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87E876E-F4CB-434E-BFFE-D25D780D3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www.upskilpro.com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6EF7886E-2340-4610-A9C1-B159C5147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E045CA-A52D-4376-919E-96C6727A0B5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E81D413-9C8F-BFF7-EB79-06B9A4E2C1F7}"/>
              </a:ext>
            </a:extLst>
          </p:cNvPr>
          <p:cNvSpPr/>
          <p:nvPr/>
        </p:nvSpPr>
        <p:spPr>
          <a:xfrm>
            <a:off x="9846733" y="715433"/>
            <a:ext cx="1087967" cy="1905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2005</a:t>
            </a:r>
          </a:p>
        </p:txBody>
      </p:sp>
    </p:spTree>
    <p:extLst>
      <p:ext uri="{BB962C8B-B14F-4D97-AF65-F5344CB8AC3E}">
        <p14:creationId xmlns:p14="http://schemas.microsoft.com/office/powerpoint/2010/main" val="336379955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upskilPR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1B5"/>
      </a:accent1>
      <a:accent2>
        <a:srgbClr val="DB5000"/>
      </a:accent2>
      <a:accent3>
        <a:srgbClr val="EEBA00"/>
      </a:accent3>
      <a:accent4>
        <a:srgbClr val="2A4A8B"/>
      </a:accent4>
      <a:accent5>
        <a:srgbClr val="F8D90F"/>
      </a:accent5>
      <a:accent6>
        <a:srgbClr val="70AD47"/>
      </a:accent6>
      <a:hlink>
        <a:srgbClr val="0563C1"/>
      </a:hlink>
      <a:folHlink>
        <a:srgbClr val="954F72"/>
      </a:folHlink>
    </a:clrScheme>
    <a:fontScheme name="UpskilPRO-2">
      <a:majorFont>
        <a:latin typeface="Lato Light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112</Words>
  <Application>Microsoft Office PowerPoint</Application>
  <PresentationFormat>Widescreen</PresentationFormat>
  <Paragraphs>38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Lato Light</vt:lpstr>
      <vt:lpstr>Poppins</vt:lpstr>
      <vt:lpstr>1_Office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Sudarshan Chakravarthi</dc:creator>
  <cp:lastModifiedBy>Sudarshan Raman</cp:lastModifiedBy>
  <cp:revision>1</cp:revision>
  <dcterms:created xsi:type="dcterms:W3CDTF">2023-01-24T11:21:00Z</dcterms:created>
  <dcterms:modified xsi:type="dcterms:W3CDTF">2023-07-18T11:49:29Z</dcterms:modified>
</cp:coreProperties>
</file>