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9" r:id="rId5"/>
  </p:sldMasterIdLst>
  <p:sldIdLst>
    <p:sldId id="4526" r:id="rId6"/>
    <p:sldId id="4572" r:id="rId7"/>
    <p:sldId id="4411" r:id="rId8"/>
    <p:sldId id="4412" r:id="rId9"/>
    <p:sldId id="3968" r:id="rId10"/>
    <p:sldId id="4566" r:id="rId11"/>
    <p:sldId id="4530" r:id="rId12"/>
    <p:sldId id="4580" r:id="rId13"/>
    <p:sldId id="4581" r:id="rId14"/>
    <p:sldId id="4579" r:id="rId15"/>
    <p:sldId id="4578" r:id="rId16"/>
    <p:sldId id="4582" r:id="rId17"/>
    <p:sldId id="256" r:id="rId18"/>
    <p:sldId id="4577" r:id="rId19"/>
    <p:sldId id="4383" r:id="rId20"/>
    <p:sldId id="4576" r:id="rId21"/>
    <p:sldId id="4398" r:id="rId22"/>
    <p:sldId id="4387" r:id="rId23"/>
    <p:sldId id="4388" r:id="rId24"/>
    <p:sldId id="4393" r:id="rId25"/>
    <p:sldId id="4389" r:id="rId26"/>
    <p:sldId id="4382" r:id="rId27"/>
    <p:sldId id="4397" r:id="rId28"/>
    <p:sldId id="4448" r:id="rId29"/>
    <p:sldId id="4437" r:id="rId30"/>
    <p:sldId id="3802" r:id="rId31"/>
    <p:sldId id="4442" r:id="rId32"/>
    <p:sldId id="4443" r:id="rId33"/>
    <p:sldId id="4573" r:id="rId34"/>
    <p:sldId id="4574" r:id="rId35"/>
    <p:sldId id="4414" r:id="rId36"/>
    <p:sldId id="452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9C2BD-CA40-43A1-BD05-754C398E442C}" v="294" dt="2023-10-31T09:20:4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2" autoAdjust="0"/>
    <p:restoredTop sz="94660"/>
  </p:normalViewPr>
  <p:slideViewPr>
    <p:cSldViewPr snapToGrid="0">
      <p:cViewPr varScale="1">
        <p:scale>
          <a:sx n="107" d="100"/>
          <a:sy n="107" d="100"/>
        </p:scale>
        <p:origin x="1164" y="102"/>
      </p:cViewPr>
      <p:guideLst/>
    </p:cSldViewPr>
  </p:slideViewPr>
  <p:notesTextViewPr>
    <p:cViewPr>
      <p:scale>
        <a:sx n="1" d="1"/>
        <a:sy n="1" d="1"/>
      </p:scale>
      <p:origin x="0" y="0"/>
    </p:cViewPr>
  </p:notesTextViewPr>
  <p:sorterViewPr>
    <p:cViewPr varScale="1">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5DBF5869-4DC1-4E17-A049-8042FBA222EF}"/>
    <pc:docChg chg="custSel addSld delSld modSld sldOrd">
      <pc:chgData name="Sudarshan Chakravarthi" userId="9632d19e-631d-46a5-9e9a-d9cc496f17d0" providerId="ADAL" clId="{5DBF5869-4DC1-4E17-A049-8042FBA222EF}" dt="2023-03-15T10:53:03.631" v="4699" actId="6549"/>
      <pc:docMkLst>
        <pc:docMk/>
      </pc:docMkLst>
      <pc:sldChg chg="del">
        <pc:chgData name="Sudarshan Chakravarthi" userId="9632d19e-631d-46a5-9e9a-d9cc496f17d0" providerId="ADAL" clId="{5DBF5869-4DC1-4E17-A049-8042FBA222EF}" dt="2022-07-22T16:17:30.883" v="10" actId="47"/>
        <pc:sldMkLst>
          <pc:docMk/>
          <pc:sldMk cId="1675218875" sldId="256"/>
        </pc:sldMkLst>
      </pc:sldChg>
      <pc:sldChg chg="addSp modSp mod">
        <pc:chgData name="Sudarshan Chakravarthi" userId="9632d19e-631d-46a5-9e9a-d9cc496f17d0" providerId="ADAL" clId="{5DBF5869-4DC1-4E17-A049-8042FBA222EF}" dt="2023-03-15T10:53:03.631" v="4699" actId="6549"/>
        <pc:sldMkLst>
          <pc:docMk/>
          <pc:sldMk cId="2578862732" sldId="3802"/>
        </pc:sldMkLst>
        <pc:spChg chg="add mod">
          <ac:chgData name="Sudarshan Chakravarthi" userId="9632d19e-631d-46a5-9e9a-d9cc496f17d0" providerId="ADAL" clId="{5DBF5869-4DC1-4E17-A049-8042FBA222EF}" dt="2023-03-15T10:53:03.631" v="4699" actId="6549"/>
          <ac:spMkLst>
            <pc:docMk/>
            <pc:sldMk cId="2578862732" sldId="3802"/>
            <ac:spMk id="2" creationId="{BBD9EDE9-DC8E-173B-9FB1-7328BF51F2B5}"/>
          </ac:spMkLst>
        </pc:spChg>
      </pc:sldChg>
      <pc:sldChg chg="add del">
        <pc:chgData name="Sudarshan Chakravarthi" userId="9632d19e-631d-46a5-9e9a-d9cc496f17d0" providerId="ADAL" clId="{5DBF5869-4DC1-4E17-A049-8042FBA222EF}" dt="2023-01-20T09:38:18.500" v="983"/>
        <pc:sldMkLst>
          <pc:docMk/>
          <pc:sldMk cId="4149201057" sldId="3968"/>
        </pc:sldMkLst>
      </pc:sldChg>
      <pc:sldChg chg="modSp add mod">
        <pc:chgData name="Sudarshan Chakravarthi" userId="9632d19e-631d-46a5-9e9a-d9cc496f17d0" providerId="ADAL" clId="{5DBF5869-4DC1-4E17-A049-8042FBA222EF}" dt="2023-02-27T07:54:50.607" v="4642" actId="207"/>
        <pc:sldMkLst>
          <pc:docMk/>
          <pc:sldMk cId="3235228472" sldId="4383"/>
        </pc:sldMkLst>
        <pc:spChg chg="mod">
          <ac:chgData name="Sudarshan Chakravarthi" userId="9632d19e-631d-46a5-9e9a-d9cc496f17d0" providerId="ADAL" clId="{5DBF5869-4DC1-4E17-A049-8042FBA222EF}" dt="2023-02-27T07:54:50.607" v="4642" actId="207"/>
          <ac:spMkLst>
            <pc:docMk/>
            <pc:sldMk cId="3235228472" sldId="4383"/>
            <ac:spMk id="25" creationId="{48B71ACE-282B-180D-74C5-CEAA5F7C769B}"/>
          </ac:spMkLst>
        </pc:spChg>
        <pc:spChg chg="mod">
          <ac:chgData name="Sudarshan Chakravarthi" userId="9632d19e-631d-46a5-9e9a-d9cc496f17d0" providerId="ADAL" clId="{5DBF5869-4DC1-4E17-A049-8042FBA222EF}" dt="2023-02-27T07:54:47.146" v="4641" actId="207"/>
          <ac:spMkLst>
            <pc:docMk/>
            <pc:sldMk cId="3235228472" sldId="4383"/>
            <ac:spMk id="26" creationId="{E82D3751-A52C-EE6A-55DF-AEA935B065FB}"/>
          </ac:spMkLst>
        </pc:spChg>
        <pc:spChg chg="mod">
          <ac:chgData name="Sudarshan Chakravarthi" userId="9632d19e-631d-46a5-9e9a-d9cc496f17d0" providerId="ADAL" clId="{5DBF5869-4DC1-4E17-A049-8042FBA222EF}" dt="2023-02-27T07:54:42.311" v="4640" actId="207"/>
          <ac:spMkLst>
            <pc:docMk/>
            <pc:sldMk cId="3235228472" sldId="4383"/>
            <ac:spMk id="27" creationId="{E28E3178-55E6-BAB8-4095-A90FB8A7B4FB}"/>
          </ac:spMkLst>
        </pc:spChg>
        <pc:spChg chg="mod">
          <ac:chgData name="Sudarshan Chakravarthi" userId="9632d19e-631d-46a5-9e9a-d9cc496f17d0" providerId="ADAL" clId="{5DBF5869-4DC1-4E17-A049-8042FBA222EF}" dt="2023-02-27T07:54:38.982" v="4639" actId="207"/>
          <ac:spMkLst>
            <pc:docMk/>
            <pc:sldMk cId="3235228472" sldId="4383"/>
            <ac:spMk id="32" creationId="{AE453BAD-4A81-0225-F117-003241FD7B19}"/>
          </ac:spMkLst>
        </pc:spChg>
      </pc:sldChg>
      <pc:sldChg chg="add">
        <pc:chgData name="Sudarshan Chakravarthi" userId="9632d19e-631d-46a5-9e9a-d9cc496f17d0" providerId="ADAL" clId="{5DBF5869-4DC1-4E17-A049-8042FBA222EF}" dt="2022-07-23T12:36:10.418" v="26"/>
        <pc:sldMkLst>
          <pc:docMk/>
          <pc:sldMk cId="2866614445" sldId="4385"/>
        </pc:sldMkLst>
      </pc:sldChg>
      <pc:sldChg chg="modSp add mod">
        <pc:chgData name="Sudarshan Chakravarthi" userId="9632d19e-631d-46a5-9e9a-d9cc496f17d0" providerId="ADAL" clId="{5DBF5869-4DC1-4E17-A049-8042FBA222EF}" dt="2022-08-27T07:34:31.431" v="893" actId="1076"/>
        <pc:sldMkLst>
          <pc:docMk/>
          <pc:sldMk cId="3022017086" sldId="4387"/>
        </pc:sldMkLst>
        <pc:spChg chg="mod">
          <ac:chgData name="Sudarshan Chakravarthi" userId="9632d19e-631d-46a5-9e9a-d9cc496f17d0" providerId="ADAL" clId="{5DBF5869-4DC1-4E17-A049-8042FBA222EF}" dt="2022-08-27T07:34:31.431" v="893" actId="1076"/>
          <ac:spMkLst>
            <pc:docMk/>
            <pc:sldMk cId="3022017086" sldId="4387"/>
            <ac:spMk id="43" creationId="{2669806F-1F9B-7EC4-4DE8-0AC231711F65}"/>
          </ac:spMkLst>
        </pc:spChg>
        <pc:picChg chg="mod">
          <ac:chgData name="Sudarshan Chakravarthi" userId="9632d19e-631d-46a5-9e9a-d9cc496f17d0" providerId="ADAL" clId="{5DBF5869-4DC1-4E17-A049-8042FBA222EF}" dt="2022-08-27T07:34:28.061" v="892" actId="1076"/>
          <ac:picMkLst>
            <pc:docMk/>
            <pc:sldMk cId="3022017086" sldId="4387"/>
            <ac:picMk id="49" creationId="{532F3110-6A9F-C917-56E3-F4FC43580165}"/>
          </ac:picMkLst>
        </pc:picChg>
      </pc:sldChg>
      <pc:sldChg chg="modSp add mod">
        <pc:chgData name="Sudarshan Chakravarthi" userId="9632d19e-631d-46a5-9e9a-d9cc496f17d0" providerId="ADAL" clId="{5DBF5869-4DC1-4E17-A049-8042FBA222EF}" dt="2023-02-27T07:53:44.336" v="4638" actId="6549"/>
        <pc:sldMkLst>
          <pc:docMk/>
          <pc:sldMk cId="128864238" sldId="4388"/>
        </pc:sldMkLst>
        <pc:spChg chg="mod">
          <ac:chgData name="Sudarshan Chakravarthi" userId="9632d19e-631d-46a5-9e9a-d9cc496f17d0" providerId="ADAL" clId="{5DBF5869-4DC1-4E17-A049-8042FBA222EF}" dt="2023-02-27T07:53:44.336" v="4638" actId="6549"/>
          <ac:spMkLst>
            <pc:docMk/>
            <pc:sldMk cId="128864238" sldId="4388"/>
            <ac:spMk id="2" creationId="{9E6EC39D-50C2-4247-AF5B-917D53092643}"/>
          </ac:spMkLst>
        </pc:spChg>
      </pc:sldChg>
      <pc:sldChg chg="add">
        <pc:chgData name="Sudarshan Chakravarthi" userId="9632d19e-631d-46a5-9e9a-d9cc496f17d0" providerId="ADAL" clId="{5DBF5869-4DC1-4E17-A049-8042FBA222EF}" dt="2022-07-23T12:36:10.418" v="26"/>
        <pc:sldMkLst>
          <pc:docMk/>
          <pc:sldMk cId="1618483468" sldId="4389"/>
        </pc:sldMkLst>
      </pc:sldChg>
      <pc:sldChg chg="modSp add mod">
        <pc:chgData name="Sudarshan Chakravarthi" userId="9632d19e-631d-46a5-9e9a-d9cc496f17d0" providerId="ADAL" clId="{5DBF5869-4DC1-4E17-A049-8042FBA222EF}" dt="2022-08-27T07:35:57.763" v="974" actId="20577"/>
        <pc:sldMkLst>
          <pc:docMk/>
          <pc:sldMk cId="475571575" sldId="4393"/>
        </pc:sldMkLst>
        <pc:graphicFrameChg chg="modGraphic">
          <ac:chgData name="Sudarshan Chakravarthi" userId="9632d19e-631d-46a5-9e9a-d9cc496f17d0" providerId="ADAL" clId="{5DBF5869-4DC1-4E17-A049-8042FBA222EF}" dt="2022-08-27T07:35:57.763" v="974" actId="20577"/>
          <ac:graphicFrameMkLst>
            <pc:docMk/>
            <pc:sldMk cId="475571575" sldId="4393"/>
            <ac:graphicFrameMk id="43" creationId="{FD0F9775-B33C-2114-8D95-23DD71CBE848}"/>
          </ac:graphicFrameMkLst>
        </pc:graphicFrameChg>
      </pc:sldChg>
      <pc:sldChg chg="add">
        <pc:chgData name="Sudarshan Chakravarthi" userId="9632d19e-631d-46a5-9e9a-d9cc496f17d0" providerId="ADAL" clId="{5DBF5869-4DC1-4E17-A049-8042FBA222EF}" dt="2022-07-23T12:36:10.418" v="26"/>
        <pc:sldMkLst>
          <pc:docMk/>
          <pc:sldMk cId="1309321856" sldId="4396"/>
        </pc:sldMkLst>
      </pc:sldChg>
      <pc:sldChg chg="add">
        <pc:chgData name="Sudarshan Chakravarthi" userId="9632d19e-631d-46a5-9e9a-d9cc496f17d0" providerId="ADAL" clId="{5DBF5869-4DC1-4E17-A049-8042FBA222EF}" dt="2022-07-23T12:36:10.418" v="26"/>
        <pc:sldMkLst>
          <pc:docMk/>
          <pc:sldMk cId="1155971316" sldId="4397"/>
        </pc:sldMkLst>
      </pc:sldChg>
      <pc:sldChg chg="modSp add mod">
        <pc:chgData name="Sudarshan Chakravarthi" userId="9632d19e-631d-46a5-9e9a-d9cc496f17d0" providerId="ADAL" clId="{5DBF5869-4DC1-4E17-A049-8042FBA222EF}" dt="2022-08-27T07:33:52.195" v="891" actId="6549"/>
        <pc:sldMkLst>
          <pc:docMk/>
          <pc:sldMk cId="3396151115" sldId="4398"/>
        </pc:sldMkLst>
        <pc:graphicFrameChg chg="modGraphic">
          <ac:chgData name="Sudarshan Chakravarthi" userId="9632d19e-631d-46a5-9e9a-d9cc496f17d0" providerId="ADAL" clId="{5DBF5869-4DC1-4E17-A049-8042FBA222EF}" dt="2022-08-27T07:33:52.195" v="891" actId="6549"/>
          <ac:graphicFrameMkLst>
            <pc:docMk/>
            <pc:sldMk cId="3396151115" sldId="4398"/>
            <ac:graphicFrameMk id="43" creationId="{FD0F9775-B33C-2114-8D95-23DD71CBE848}"/>
          </ac:graphicFrameMkLst>
        </pc:graphicFrameChg>
      </pc:sldChg>
      <pc:sldChg chg="delSp modSp add del mod">
        <pc:chgData name="Sudarshan Chakravarthi" userId="9632d19e-631d-46a5-9e9a-d9cc496f17d0" providerId="ADAL" clId="{5DBF5869-4DC1-4E17-A049-8042FBA222EF}" dt="2023-01-20T15:44:47.119" v="2348" actId="47"/>
        <pc:sldMkLst>
          <pc:docMk/>
          <pc:sldMk cId="2302342764" sldId="4405"/>
        </pc:sldMkLst>
        <pc:picChg chg="del mod modCrop">
          <ac:chgData name="Sudarshan Chakravarthi" userId="9632d19e-631d-46a5-9e9a-d9cc496f17d0" providerId="ADAL" clId="{5DBF5869-4DC1-4E17-A049-8042FBA222EF}" dt="2023-01-20T15:44:41.300" v="2346" actId="21"/>
          <ac:picMkLst>
            <pc:docMk/>
            <pc:sldMk cId="2302342764" sldId="4405"/>
            <ac:picMk id="3" creationId="{8080620D-FD6F-0942-AFF6-2056C05E2330}"/>
          </ac:picMkLst>
        </pc:picChg>
      </pc:sldChg>
      <pc:sldChg chg="add del">
        <pc:chgData name="Sudarshan Chakravarthi" userId="9632d19e-631d-46a5-9e9a-d9cc496f17d0" providerId="ADAL" clId="{5DBF5869-4DC1-4E17-A049-8042FBA222EF}" dt="2023-01-20T12:48:42.012" v="987" actId="2696"/>
        <pc:sldMkLst>
          <pc:docMk/>
          <pc:sldMk cId="3980062161" sldId="4405"/>
        </pc:sldMkLst>
      </pc:sldChg>
      <pc:sldChg chg="add del">
        <pc:chgData name="Sudarshan Chakravarthi" userId="9632d19e-631d-46a5-9e9a-d9cc496f17d0" providerId="ADAL" clId="{5DBF5869-4DC1-4E17-A049-8042FBA222EF}" dt="2023-01-19T12:18:26.151" v="977"/>
        <pc:sldMkLst>
          <pc:docMk/>
          <pc:sldMk cId="683501595" sldId="4411"/>
        </pc:sldMkLst>
      </pc:sldChg>
      <pc:sldChg chg="add del">
        <pc:chgData name="Sudarshan Chakravarthi" userId="9632d19e-631d-46a5-9e9a-d9cc496f17d0" providerId="ADAL" clId="{5DBF5869-4DC1-4E17-A049-8042FBA222EF}" dt="2023-01-19T12:18:26.151" v="977"/>
        <pc:sldMkLst>
          <pc:docMk/>
          <pc:sldMk cId="2434400758" sldId="4412"/>
        </pc:sldMkLst>
      </pc:sldChg>
      <pc:sldChg chg="add del ord">
        <pc:chgData name="Sudarshan Chakravarthi" userId="9632d19e-631d-46a5-9e9a-d9cc496f17d0" providerId="ADAL" clId="{5DBF5869-4DC1-4E17-A049-8042FBA222EF}" dt="2023-01-19T12:18:34.933" v="979"/>
        <pc:sldMkLst>
          <pc:docMk/>
          <pc:sldMk cId="2586001998" sldId="4413"/>
        </pc:sldMkLst>
      </pc:sldChg>
      <pc:sldChg chg="add del ord">
        <pc:chgData name="Sudarshan Chakravarthi" userId="9632d19e-631d-46a5-9e9a-d9cc496f17d0" providerId="ADAL" clId="{5DBF5869-4DC1-4E17-A049-8042FBA222EF}" dt="2023-01-19T12:18:34.933" v="979"/>
        <pc:sldMkLst>
          <pc:docMk/>
          <pc:sldMk cId="842485834" sldId="4414"/>
        </pc:sldMkLst>
      </pc:sldChg>
      <pc:sldChg chg="add del">
        <pc:chgData name="Sudarshan Chakravarthi" userId="9632d19e-631d-46a5-9e9a-d9cc496f17d0" providerId="ADAL" clId="{5DBF5869-4DC1-4E17-A049-8042FBA222EF}" dt="2023-01-20T13:27:26.848" v="2343" actId="47"/>
        <pc:sldMkLst>
          <pc:docMk/>
          <pc:sldMk cId="3443942097" sldId="4415"/>
        </pc:sldMkLst>
      </pc:sldChg>
      <pc:sldChg chg="del">
        <pc:chgData name="Sudarshan Chakravarthi" userId="9632d19e-631d-46a5-9e9a-d9cc496f17d0" providerId="ADAL" clId="{5DBF5869-4DC1-4E17-A049-8042FBA222EF}" dt="2023-01-20T13:26:13.526" v="2337" actId="47"/>
        <pc:sldMkLst>
          <pc:docMk/>
          <pc:sldMk cId="3339886015" sldId="4439"/>
        </pc:sldMkLst>
      </pc:sldChg>
      <pc:sldChg chg="addSp delSp modSp del mod">
        <pc:chgData name="Sudarshan Chakravarthi" userId="9632d19e-631d-46a5-9e9a-d9cc496f17d0" providerId="ADAL" clId="{5DBF5869-4DC1-4E17-A049-8042FBA222EF}" dt="2023-01-20T13:26:10.876" v="2335" actId="47"/>
        <pc:sldMkLst>
          <pc:docMk/>
          <pc:sldMk cId="3113775348" sldId="4440"/>
        </pc:sldMkLst>
        <pc:picChg chg="add del mod">
          <ac:chgData name="Sudarshan Chakravarthi" userId="9632d19e-631d-46a5-9e9a-d9cc496f17d0" providerId="ADAL" clId="{5DBF5869-4DC1-4E17-A049-8042FBA222EF}" dt="2023-01-20T12:52:07.294" v="1046" actId="21"/>
          <ac:picMkLst>
            <pc:docMk/>
            <pc:sldMk cId="3113775348" sldId="4440"/>
            <ac:picMk id="2" creationId="{0B1950A2-85AA-55C9-E11C-6910B82559EA}"/>
          </ac:picMkLst>
        </pc:picChg>
        <pc:picChg chg="mod">
          <ac:chgData name="Sudarshan Chakravarthi" userId="9632d19e-631d-46a5-9e9a-d9cc496f17d0" providerId="ADAL" clId="{5DBF5869-4DC1-4E17-A049-8042FBA222EF}" dt="2023-01-20T13:26:06.159" v="2334" actId="1076"/>
          <ac:picMkLst>
            <pc:docMk/>
            <pc:sldMk cId="3113775348" sldId="4440"/>
            <ac:picMk id="3" creationId="{5ACE42CF-882F-5C0B-8006-F3415FF7C940}"/>
          </ac:picMkLst>
        </pc:picChg>
        <pc:picChg chg="add del mod">
          <ac:chgData name="Sudarshan Chakravarthi" userId="9632d19e-631d-46a5-9e9a-d9cc496f17d0" providerId="ADAL" clId="{5DBF5869-4DC1-4E17-A049-8042FBA222EF}" dt="2023-01-20T13:23:47.258" v="2278" actId="21"/>
          <ac:picMkLst>
            <pc:docMk/>
            <pc:sldMk cId="3113775348" sldId="4440"/>
            <ac:picMk id="5" creationId="{DBF393B4-7E21-0A81-EE1B-3E05019F70CD}"/>
          </ac:picMkLst>
        </pc:picChg>
      </pc:sldChg>
      <pc:sldChg chg="del">
        <pc:chgData name="Sudarshan Chakravarthi" userId="9632d19e-631d-46a5-9e9a-d9cc496f17d0" providerId="ADAL" clId="{5DBF5869-4DC1-4E17-A049-8042FBA222EF}" dt="2023-01-20T13:26:12.024" v="2336" actId="47"/>
        <pc:sldMkLst>
          <pc:docMk/>
          <pc:sldMk cId="4135119530" sldId="4441"/>
        </pc:sldMkLst>
      </pc:sldChg>
      <pc:sldChg chg="addSp modSp mod ord">
        <pc:chgData name="Sudarshan Chakravarthi" userId="9632d19e-631d-46a5-9e9a-d9cc496f17d0" providerId="ADAL" clId="{5DBF5869-4DC1-4E17-A049-8042FBA222EF}" dt="2023-02-27T08:55:51.817" v="4680" actId="20577"/>
        <pc:sldMkLst>
          <pc:docMk/>
          <pc:sldMk cId="671267976" sldId="4442"/>
        </pc:sldMkLst>
        <pc:spChg chg="add mod">
          <ac:chgData name="Sudarshan Chakravarthi" userId="9632d19e-631d-46a5-9e9a-d9cc496f17d0" providerId="ADAL" clId="{5DBF5869-4DC1-4E17-A049-8042FBA222EF}" dt="2023-02-27T08:55:21.837" v="4668" actId="122"/>
          <ac:spMkLst>
            <pc:docMk/>
            <pc:sldMk cId="671267976" sldId="4442"/>
            <ac:spMk id="2" creationId="{1B63CA50-1E43-6E9D-7629-15421769B63A}"/>
          </ac:spMkLst>
        </pc:spChg>
        <pc:spChg chg="add mod">
          <ac:chgData name="Sudarshan Chakravarthi" userId="9632d19e-631d-46a5-9e9a-d9cc496f17d0" providerId="ADAL" clId="{5DBF5869-4DC1-4E17-A049-8042FBA222EF}" dt="2023-02-27T08:55:42.287" v="4674" actId="20577"/>
          <ac:spMkLst>
            <pc:docMk/>
            <pc:sldMk cId="671267976" sldId="4442"/>
            <ac:spMk id="3" creationId="{BFE3CE8E-8546-9526-EDA7-115EFBDF8766}"/>
          </ac:spMkLst>
        </pc:spChg>
        <pc:spChg chg="mod">
          <ac:chgData name="Sudarshan Chakravarthi" userId="9632d19e-631d-46a5-9e9a-d9cc496f17d0" providerId="ADAL" clId="{5DBF5869-4DC1-4E17-A049-8042FBA222EF}" dt="2023-02-27T08:54:27.243" v="4659" actId="207"/>
          <ac:spMkLst>
            <pc:docMk/>
            <pc:sldMk cId="671267976" sldId="4442"/>
            <ac:spMk id="5" creationId="{86E6394B-2A06-C1B4-F0A2-5753654BA451}"/>
          </ac:spMkLst>
        </pc:spChg>
        <pc:spChg chg="add mod">
          <ac:chgData name="Sudarshan Chakravarthi" userId="9632d19e-631d-46a5-9e9a-d9cc496f17d0" providerId="ADAL" clId="{5DBF5869-4DC1-4E17-A049-8042FBA222EF}" dt="2023-02-27T08:55:47.754" v="4678" actId="20577"/>
          <ac:spMkLst>
            <pc:docMk/>
            <pc:sldMk cId="671267976" sldId="4442"/>
            <ac:spMk id="6" creationId="{F797ECEB-A618-188D-CA53-A32987257180}"/>
          </ac:spMkLst>
        </pc:spChg>
        <pc:spChg chg="add mod">
          <ac:chgData name="Sudarshan Chakravarthi" userId="9632d19e-631d-46a5-9e9a-d9cc496f17d0" providerId="ADAL" clId="{5DBF5869-4DC1-4E17-A049-8042FBA222EF}" dt="2023-02-27T08:55:51.817" v="4680" actId="20577"/>
          <ac:spMkLst>
            <pc:docMk/>
            <pc:sldMk cId="671267976" sldId="4442"/>
            <ac:spMk id="7" creationId="{AE425302-F8B1-1C85-AFC1-504B6B653A7C}"/>
          </ac:spMkLst>
        </pc:spChg>
        <pc:spChg chg="mod">
          <ac:chgData name="Sudarshan Chakravarthi" userId="9632d19e-631d-46a5-9e9a-d9cc496f17d0" providerId="ADAL" clId="{5DBF5869-4DC1-4E17-A049-8042FBA222EF}" dt="2023-02-27T08:54:29.281" v="4660" actId="207"/>
          <ac:spMkLst>
            <pc:docMk/>
            <pc:sldMk cId="671267976" sldId="4442"/>
            <ac:spMk id="33" creationId="{55D91524-692F-411F-0261-89DDA0BE5ECB}"/>
          </ac:spMkLst>
        </pc:spChg>
        <pc:spChg chg="mod">
          <ac:chgData name="Sudarshan Chakravarthi" userId="9632d19e-631d-46a5-9e9a-d9cc496f17d0" providerId="ADAL" clId="{5DBF5869-4DC1-4E17-A049-8042FBA222EF}" dt="2023-02-27T08:54:34.036" v="4662" actId="207"/>
          <ac:spMkLst>
            <pc:docMk/>
            <pc:sldMk cId="671267976" sldId="4442"/>
            <ac:spMk id="48" creationId="{DB932E9B-F357-85C6-923E-AFFC732085D6}"/>
          </ac:spMkLst>
        </pc:spChg>
        <pc:spChg chg="mod">
          <ac:chgData name="Sudarshan Chakravarthi" userId="9632d19e-631d-46a5-9e9a-d9cc496f17d0" providerId="ADAL" clId="{5DBF5869-4DC1-4E17-A049-8042FBA222EF}" dt="2023-02-27T08:54:31.660" v="4661" actId="207"/>
          <ac:spMkLst>
            <pc:docMk/>
            <pc:sldMk cId="671267976" sldId="4442"/>
            <ac:spMk id="58" creationId="{CEC8D1C6-7FAF-78D0-A786-DA71BFF81E25}"/>
          </ac:spMkLst>
        </pc:spChg>
      </pc:sldChg>
      <pc:sldChg chg="addSp delSp modSp mod">
        <pc:chgData name="Sudarshan Chakravarthi" userId="9632d19e-631d-46a5-9e9a-d9cc496f17d0" providerId="ADAL" clId="{5DBF5869-4DC1-4E17-A049-8042FBA222EF}" dt="2023-01-20T15:47:43.137" v="2539" actId="1076"/>
        <pc:sldMkLst>
          <pc:docMk/>
          <pc:sldMk cId="3749908573" sldId="4443"/>
        </pc:sldMkLst>
        <pc:spChg chg="add mod">
          <ac:chgData name="Sudarshan Chakravarthi" userId="9632d19e-631d-46a5-9e9a-d9cc496f17d0" providerId="ADAL" clId="{5DBF5869-4DC1-4E17-A049-8042FBA222EF}" dt="2023-01-20T15:47:22.468" v="2534" actId="115"/>
          <ac:spMkLst>
            <pc:docMk/>
            <pc:sldMk cId="3749908573" sldId="4443"/>
            <ac:spMk id="2" creationId="{9C2B2D3D-99E4-D41E-606E-BB81CA4839D4}"/>
          </ac:spMkLst>
        </pc:spChg>
        <pc:spChg chg="mod">
          <ac:chgData name="Sudarshan Chakravarthi" userId="9632d19e-631d-46a5-9e9a-d9cc496f17d0" providerId="ADAL" clId="{5DBF5869-4DC1-4E17-A049-8042FBA222EF}" dt="2023-01-20T12:50:03.656" v="1015" actId="6549"/>
          <ac:spMkLst>
            <pc:docMk/>
            <pc:sldMk cId="3749908573" sldId="4443"/>
            <ac:spMk id="40" creationId="{ADF6DF66-4507-7645-D92B-BDAC21023A68}"/>
          </ac:spMkLst>
        </pc:spChg>
        <pc:picChg chg="mod">
          <ac:chgData name="Sudarshan Chakravarthi" userId="9632d19e-631d-46a5-9e9a-d9cc496f17d0" providerId="ADAL" clId="{5DBF5869-4DC1-4E17-A049-8042FBA222EF}" dt="2023-01-20T15:47:43.137" v="2539" actId="1076"/>
          <ac:picMkLst>
            <pc:docMk/>
            <pc:sldMk cId="3749908573" sldId="4443"/>
            <ac:picMk id="3" creationId="{5ACE42CF-882F-5C0B-8006-F3415FF7C940}"/>
          </ac:picMkLst>
        </pc:picChg>
        <pc:picChg chg="del mod">
          <ac:chgData name="Sudarshan Chakravarthi" userId="9632d19e-631d-46a5-9e9a-d9cc496f17d0" providerId="ADAL" clId="{5DBF5869-4DC1-4E17-A049-8042FBA222EF}" dt="2023-01-20T12:51:38.018" v="1043" actId="21"/>
          <ac:picMkLst>
            <pc:docMk/>
            <pc:sldMk cId="3749908573" sldId="4443"/>
            <ac:picMk id="5" creationId="{CCDE7288-037D-88B1-7482-37513C9C0F56}"/>
          </ac:picMkLst>
        </pc:picChg>
        <pc:picChg chg="add mod">
          <ac:chgData name="Sudarshan Chakravarthi" userId="9632d19e-631d-46a5-9e9a-d9cc496f17d0" providerId="ADAL" clId="{5DBF5869-4DC1-4E17-A049-8042FBA222EF}" dt="2023-01-20T15:45:37.991" v="2357" actId="1076"/>
          <ac:picMkLst>
            <pc:docMk/>
            <pc:sldMk cId="3749908573" sldId="4443"/>
            <ac:picMk id="5" creationId="{F7E84809-34DF-7275-141B-12317E8ACE5B}"/>
          </ac:picMkLst>
        </pc:picChg>
        <pc:cxnChg chg="mod">
          <ac:chgData name="Sudarshan Chakravarthi" userId="9632d19e-631d-46a5-9e9a-d9cc496f17d0" providerId="ADAL" clId="{5DBF5869-4DC1-4E17-A049-8042FBA222EF}" dt="2023-01-20T15:47:30.682" v="2535" actId="1076"/>
          <ac:cxnSpMkLst>
            <pc:docMk/>
            <pc:sldMk cId="3749908573" sldId="4443"/>
            <ac:cxnSpMk id="10" creationId="{5A8B4FF3-BBA9-FDF6-8510-2D6CECFE69FF}"/>
          </ac:cxnSpMkLst>
        </pc:cxnChg>
        <pc:cxnChg chg="mod">
          <ac:chgData name="Sudarshan Chakravarthi" userId="9632d19e-631d-46a5-9e9a-d9cc496f17d0" providerId="ADAL" clId="{5DBF5869-4DC1-4E17-A049-8042FBA222EF}" dt="2023-01-20T15:47:34.590" v="2536" actId="1076"/>
          <ac:cxnSpMkLst>
            <pc:docMk/>
            <pc:sldMk cId="3749908573" sldId="4443"/>
            <ac:cxnSpMk id="11" creationId="{F8DABEF1-193A-5232-7D18-EFFD6CDD57BD}"/>
          </ac:cxnSpMkLst>
        </pc:cxnChg>
        <pc:cxnChg chg="mod">
          <ac:chgData name="Sudarshan Chakravarthi" userId="9632d19e-631d-46a5-9e9a-d9cc496f17d0" providerId="ADAL" clId="{5DBF5869-4DC1-4E17-A049-8042FBA222EF}" dt="2023-01-20T12:51:22.583" v="1041" actId="1076"/>
          <ac:cxnSpMkLst>
            <pc:docMk/>
            <pc:sldMk cId="3749908573" sldId="4443"/>
            <ac:cxnSpMk id="12" creationId="{2328D102-7AD2-2D7E-8A09-B56E7784F924}"/>
          </ac:cxnSpMkLst>
        </pc:cxnChg>
      </pc:sldChg>
      <pc:sldChg chg="modSp mod">
        <pc:chgData name="Sudarshan Chakravarthi" userId="9632d19e-631d-46a5-9e9a-d9cc496f17d0" providerId="ADAL" clId="{5DBF5869-4DC1-4E17-A049-8042FBA222EF}" dt="2023-02-27T07:50:58.170" v="4634" actId="108"/>
        <pc:sldMkLst>
          <pc:docMk/>
          <pc:sldMk cId="769170083" sldId="4448"/>
        </pc:sldMkLst>
        <pc:spChg chg="mod">
          <ac:chgData name="Sudarshan Chakravarthi" userId="9632d19e-631d-46a5-9e9a-d9cc496f17d0" providerId="ADAL" clId="{5DBF5869-4DC1-4E17-A049-8042FBA222EF}" dt="2023-02-27T07:50:52.060" v="4632" actId="108"/>
          <ac:spMkLst>
            <pc:docMk/>
            <pc:sldMk cId="769170083" sldId="4448"/>
            <ac:spMk id="8" creationId="{C71AD177-EDDB-C22F-3859-9904F493954D}"/>
          </ac:spMkLst>
        </pc:spChg>
        <pc:spChg chg="mod">
          <ac:chgData name="Sudarshan Chakravarthi" userId="9632d19e-631d-46a5-9e9a-d9cc496f17d0" providerId="ADAL" clId="{5DBF5869-4DC1-4E17-A049-8042FBA222EF}" dt="2023-02-27T07:50:55.289" v="4633" actId="108"/>
          <ac:spMkLst>
            <pc:docMk/>
            <pc:sldMk cId="769170083" sldId="4448"/>
            <ac:spMk id="9" creationId="{DFAB82CC-7C4F-F7BC-C9F6-F89A5F0A16DB}"/>
          </ac:spMkLst>
        </pc:spChg>
        <pc:spChg chg="mod">
          <ac:chgData name="Sudarshan Chakravarthi" userId="9632d19e-631d-46a5-9e9a-d9cc496f17d0" providerId="ADAL" clId="{5DBF5869-4DC1-4E17-A049-8042FBA222EF}" dt="2023-02-27T07:50:58.170" v="4634" actId="108"/>
          <ac:spMkLst>
            <pc:docMk/>
            <pc:sldMk cId="769170083" sldId="4448"/>
            <ac:spMk id="10" creationId="{34488C6C-72DF-8316-955A-D93B15CAE320}"/>
          </ac:spMkLst>
        </pc:spChg>
      </pc:sldChg>
      <pc:sldChg chg="del ord">
        <pc:chgData name="Sudarshan Chakravarthi" userId="9632d19e-631d-46a5-9e9a-d9cc496f17d0" providerId="ADAL" clId="{5DBF5869-4DC1-4E17-A049-8042FBA222EF}" dt="2023-01-20T15:44:45.858" v="2347" actId="47"/>
        <pc:sldMkLst>
          <pc:docMk/>
          <pc:sldMk cId="766605004" sldId="4468"/>
        </pc:sldMkLst>
      </pc:sldChg>
      <pc:sldChg chg="addSp delSp modSp mod">
        <pc:chgData name="Sudarshan Chakravarthi" userId="9632d19e-631d-46a5-9e9a-d9cc496f17d0" providerId="ADAL" clId="{5DBF5869-4DC1-4E17-A049-8042FBA222EF}" dt="2023-02-20T12:36:08.572" v="4630" actId="1076"/>
        <pc:sldMkLst>
          <pc:docMk/>
          <pc:sldMk cId="3918385785" sldId="4526"/>
        </pc:sldMkLst>
        <pc:spChg chg="mod">
          <ac:chgData name="Sudarshan Chakravarthi" userId="9632d19e-631d-46a5-9e9a-d9cc496f17d0" providerId="ADAL" clId="{5DBF5869-4DC1-4E17-A049-8042FBA222EF}" dt="2023-02-20T12:36:05.489" v="4629"/>
          <ac:spMkLst>
            <pc:docMk/>
            <pc:sldMk cId="3918385785" sldId="4526"/>
            <ac:spMk id="3" creationId="{3BDF3C9F-F143-E902-F8F6-49B7F4715680}"/>
          </ac:spMkLst>
        </pc:spChg>
        <pc:spChg chg="mod">
          <ac:chgData name="Sudarshan Chakravarthi" userId="9632d19e-631d-46a5-9e9a-d9cc496f17d0" providerId="ADAL" clId="{5DBF5869-4DC1-4E17-A049-8042FBA222EF}" dt="2023-02-20T12:36:05.489" v="4629"/>
          <ac:spMkLst>
            <pc:docMk/>
            <pc:sldMk cId="3918385785" sldId="4526"/>
            <ac:spMk id="5" creationId="{93809AF3-E2D8-CF4E-F69C-1F446A223A2E}"/>
          </ac:spMkLst>
        </pc:spChg>
        <pc:spChg chg="mod">
          <ac:chgData name="Sudarshan Chakravarthi" userId="9632d19e-631d-46a5-9e9a-d9cc496f17d0" providerId="ADAL" clId="{5DBF5869-4DC1-4E17-A049-8042FBA222EF}" dt="2022-07-22T16:17:38.115" v="11" actId="313"/>
          <ac:spMkLst>
            <pc:docMk/>
            <pc:sldMk cId="3918385785" sldId="4526"/>
            <ac:spMk id="19" creationId="{19C1CEDE-1FDC-88D1-65D7-DFF91C6681A9}"/>
          </ac:spMkLst>
        </pc:spChg>
        <pc:grpChg chg="add mod">
          <ac:chgData name="Sudarshan Chakravarthi" userId="9632d19e-631d-46a5-9e9a-d9cc496f17d0" providerId="ADAL" clId="{5DBF5869-4DC1-4E17-A049-8042FBA222EF}" dt="2023-02-20T12:36:08.572" v="4630" actId="1076"/>
          <ac:grpSpMkLst>
            <pc:docMk/>
            <pc:sldMk cId="3918385785" sldId="4526"/>
            <ac:grpSpMk id="2" creationId="{F0486309-6997-DE4C-4B52-719F61C3FC84}"/>
          </ac:grpSpMkLst>
        </pc:grpChg>
        <pc:grpChg chg="del">
          <ac:chgData name="Sudarshan Chakravarthi" userId="9632d19e-631d-46a5-9e9a-d9cc496f17d0" providerId="ADAL" clId="{5DBF5869-4DC1-4E17-A049-8042FBA222EF}" dt="2022-07-22T16:23:14.683" v="12" actId="478"/>
          <ac:grpSpMkLst>
            <pc:docMk/>
            <pc:sldMk cId="3918385785" sldId="4526"/>
            <ac:grpSpMk id="23" creationId="{111C318C-138F-EC23-B668-9F389BE76E35}"/>
          </ac:grpSpMkLst>
        </pc:grpChg>
        <pc:picChg chg="add del mod">
          <ac:chgData name="Sudarshan Chakravarthi" userId="9632d19e-631d-46a5-9e9a-d9cc496f17d0" providerId="ADAL" clId="{5DBF5869-4DC1-4E17-A049-8042FBA222EF}" dt="2022-07-22T16:26:28.631" v="19" actId="478"/>
          <ac:picMkLst>
            <pc:docMk/>
            <pc:sldMk cId="3918385785" sldId="4526"/>
            <ac:picMk id="1026" creationId="{A5EFFC42-384F-BC0D-1B45-D8E47089F090}"/>
          </ac:picMkLst>
        </pc:picChg>
        <pc:picChg chg="add mod">
          <ac:chgData name="Sudarshan Chakravarthi" userId="9632d19e-631d-46a5-9e9a-d9cc496f17d0" providerId="ADAL" clId="{5DBF5869-4DC1-4E17-A049-8042FBA222EF}" dt="2022-07-22T16:26:49.659" v="25"/>
          <ac:picMkLst>
            <pc:docMk/>
            <pc:sldMk cId="3918385785" sldId="4526"/>
            <ac:picMk id="1028" creationId="{CAD8C340-E150-AB4E-3BA8-E72322BE640C}"/>
          </ac:picMkLst>
        </pc:picChg>
      </pc:sldChg>
      <pc:sldChg chg="addSp modSp add">
        <pc:chgData name="Sudarshan Chakravarthi" userId="9632d19e-631d-46a5-9e9a-d9cc496f17d0" providerId="ADAL" clId="{5DBF5869-4DC1-4E17-A049-8042FBA222EF}" dt="2023-02-20T12:36:14.874" v="4631"/>
        <pc:sldMkLst>
          <pc:docMk/>
          <pc:sldMk cId="1176560467" sldId="4527"/>
        </pc:sldMkLst>
        <pc:spChg chg="mod">
          <ac:chgData name="Sudarshan Chakravarthi" userId="9632d19e-631d-46a5-9e9a-d9cc496f17d0" providerId="ADAL" clId="{5DBF5869-4DC1-4E17-A049-8042FBA222EF}" dt="2023-02-20T12:36:14.874" v="4631"/>
          <ac:spMkLst>
            <pc:docMk/>
            <pc:sldMk cId="1176560467" sldId="4527"/>
            <ac:spMk id="3" creationId="{79FD2A64-887B-99C8-E0AF-CA04BA056BD4}"/>
          </ac:spMkLst>
        </pc:spChg>
        <pc:spChg chg="mod">
          <ac:chgData name="Sudarshan Chakravarthi" userId="9632d19e-631d-46a5-9e9a-d9cc496f17d0" providerId="ADAL" clId="{5DBF5869-4DC1-4E17-A049-8042FBA222EF}" dt="2023-02-20T12:36:14.874" v="4631"/>
          <ac:spMkLst>
            <pc:docMk/>
            <pc:sldMk cId="1176560467" sldId="4527"/>
            <ac:spMk id="5" creationId="{3644ED79-CA25-AD87-544A-376557EA651E}"/>
          </ac:spMkLst>
        </pc:spChg>
        <pc:grpChg chg="add mod">
          <ac:chgData name="Sudarshan Chakravarthi" userId="9632d19e-631d-46a5-9e9a-d9cc496f17d0" providerId="ADAL" clId="{5DBF5869-4DC1-4E17-A049-8042FBA222EF}" dt="2023-02-20T12:36:14.874" v="4631"/>
          <ac:grpSpMkLst>
            <pc:docMk/>
            <pc:sldMk cId="1176560467" sldId="4527"/>
            <ac:grpSpMk id="2" creationId="{7B2AF473-D051-295D-FFBA-35C43C29FFCF}"/>
          </ac:grpSpMkLst>
        </pc:grpChg>
      </pc:sldChg>
      <pc:sldChg chg="add del">
        <pc:chgData name="Sudarshan Chakravarthi" userId="9632d19e-631d-46a5-9e9a-d9cc496f17d0" providerId="ADAL" clId="{5DBF5869-4DC1-4E17-A049-8042FBA222EF}" dt="2023-02-28T13:13:41.925" v="4683"/>
        <pc:sldMkLst>
          <pc:docMk/>
          <pc:sldMk cId="2708719641" sldId="4530"/>
        </pc:sldMkLst>
      </pc:sldChg>
      <pc:sldChg chg="addSp delSp modSp add del mod">
        <pc:chgData name="Sudarshan Chakravarthi" userId="9632d19e-631d-46a5-9e9a-d9cc496f17d0" providerId="ADAL" clId="{5DBF5869-4DC1-4E17-A049-8042FBA222EF}" dt="2023-01-20T17:37:27.009" v="4624" actId="14100"/>
        <pc:sldMkLst>
          <pc:docMk/>
          <pc:sldMk cId="3881748987" sldId="4566"/>
        </pc:sldMkLst>
        <pc:spChg chg="mod">
          <ac:chgData name="Sudarshan Chakravarthi" userId="9632d19e-631d-46a5-9e9a-d9cc496f17d0" providerId="ADAL" clId="{5DBF5869-4DC1-4E17-A049-8042FBA222EF}" dt="2023-01-20T17:37:27.009" v="4624" actId="14100"/>
          <ac:spMkLst>
            <pc:docMk/>
            <pc:sldMk cId="3881748987" sldId="4566"/>
            <ac:spMk id="12" creationId="{B0D527A7-9BFD-8B3C-B2AA-16150CD6C636}"/>
          </ac:spMkLst>
        </pc:spChg>
        <pc:picChg chg="add del mod">
          <ac:chgData name="Sudarshan Chakravarthi" userId="9632d19e-631d-46a5-9e9a-d9cc496f17d0" providerId="ADAL" clId="{5DBF5869-4DC1-4E17-A049-8042FBA222EF}" dt="2023-01-20T17:36:51.032" v="4609" actId="478"/>
          <ac:picMkLst>
            <pc:docMk/>
            <pc:sldMk cId="3881748987" sldId="4566"/>
            <ac:picMk id="2" creationId="{D49CD2E8-9AA8-3B3B-AC0C-7669DC9C483C}"/>
          </ac:picMkLst>
        </pc:picChg>
        <pc:picChg chg="add mod">
          <ac:chgData name="Sudarshan Chakravarthi" userId="9632d19e-631d-46a5-9e9a-d9cc496f17d0" providerId="ADAL" clId="{5DBF5869-4DC1-4E17-A049-8042FBA222EF}" dt="2023-01-20T17:37:08.790" v="4613" actId="14100"/>
          <ac:picMkLst>
            <pc:docMk/>
            <pc:sldMk cId="3881748987" sldId="4566"/>
            <ac:picMk id="3" creationId="{B2A098A1-FC5D-508F-87DC-7C0756A060DC}"/>
          </ac:picMkLst>
        </pc:picChg>
        <pc:picChg chg="del">
          <ac:chgData name="Sudarshan Chakravarthi" userId="9632d19e-631d-46a5-9e9a-d9cc496f17d0" providerId="ADAL" clId="{5DBF5869-4DC1-4E17-A049-8042FBA222EF}" dt="2023-01-20T17:34:00.426" v="4604" actId="478"/>
          <ac:picMkLst>
            <pc:docMk/>
            <pc:sldMk cId="3881748987" sldId="4566"/>
            <ac:picMk id="1026" creationId="{F1C0539A-909D-DD84-0122-A55BA2F56608}"/>
          </ac:picMkLst>
        </pc:picChg>
      </pc:sldChg>
      <pc:sldChg chg="addSp delSp modSp new mod">
        <pc:chgData name="Sudarshan Chakravarthi" userId="9632d19e-631d-46a5-9e9a-d9cc496f17d0" providerId="ADAL" clId="{5DBF5869-4DC1-4E17-A049-8042FBA222EF}" dt="2023-01-20T17:14:47.979" v="3020" actId="1076"/>
        <pc:sldMkLst>
          <pc:docMk/>
          <pc:sldMk cId="395412777" sldId="4567"/>
        </pc:sldMkLst>
        <pc:spChg chg="add mod">
          <ac:chgData name="Sudarshan Chakravarthi" userId="9632d19e-631d-46a5-9e9a-d9cc496f17d0" providerId="ADAL" clId="{5DBF5869-4DC1-4E17-A049-8042FBA222EF}" dt="2023-01-20T15:51:25.322" v="2573" actId="1076"/>
          <ac:spMkLst>
            <pc:docMk/>
            <pc:sldMk cId="395412777" sldId="4567"/>
            <ac:spMk id="3" creationId="{540FE143-C5CA-E026-0C2E-6A176D72C322}"/>
          </ac:spMkLst>
        </pc:spChg>
        <pc:spChg chg="add mod">
          <ac:chgData name="Sudarshan Chakravarthi" userId="9632d19e-631d-46a5-9e9a-d9cc496f17d0" providerId="ADAL" clId="{5DBF5869-4DC1-4E17-A049-8042FBA222EF}" dt="2023-01-20T15:51:25.322" v="2573" actId="1076"/>
          <ac:spMkLst>
            <pc:docMk/>
            <pc:sldMk cId="395412777" sldId="4567"/>
            <ac:spMk id="4" creationId="{829390E0-C881-AF66-E812-1C445ACD15AA}"/>
          </ac:spMkLst>
        </pc:spChg>
        <pc:spChg chg="add mod">
          <ac:chgData name="Sudarshan Chakravarthi" userId="9632d19e-631d-46a5-9e9a-d9cc496f17d0" providerId="ADAL" clId="{5DBF5869-4DC1-4E17-A049-8042FBA222EF}" dt="2023-01-20T15:51:25.322" v="2573" actId="1076"/>
          <ac:spMkLst>
            <pc:docMk/>
            <pc:sldMk cId="395412777" sldId="4567"/>
            <ac:spMk id="10" creationId="{8EF50F7E-55F2-C99C-9183-71D9671BE378}"/>
          </ac:spMkLst>
        </pc:spChg>
        <pc:spChg chg="add mod">
          <ac:chgData name="Sudarshan Chakravarthi" userId="9632d19e-631d-46a5-9e9a-d9cc496f17d0" providerId="ADAL" clId="{5DBF5869-4DC1-4E17-A049-8042FBA222EF}" dt="2023-01-20T15:51:25.322" v="2573" actId="1076"/>
          <ac:spMkLst>
            <pc:docMk/>
            <pc:sldMk cId="395412777" sldId="4567"/>
            <ac:spMk id="11" creationId="{608C8A31-7BCA-43F5-CE24-FDD6421A975E}"/>
          </ac:spMkLst>
        </pc:spChg>
        <pc:spChg chg="add mod">
          <ac:chgData name="Sudarshan Chakravarthi" userId="9632d19e-631d-46a5-9e9a-d9cc496f17d0" providerId="ADAL" clId="{5DBF5869-4DC1-4E17-A049-8042FBA222EF}" dt="2023-01-20T15:51:25.322" v="2573" actId="1076"/>
          <ac:spMkLst>
            <pc:docMk/>
            <pc:sldMk cId="395412777" sldId="4567"/>
            <ac:spMk id="17" creationId="{50E40461-67E0-3C44-E6C5-C0765664A104}"/>
          </ac:spMkLst>
        </pc:spChg>
        <pc:spChg chg="add mod">
          <ac:chgData name="Sudarshan Chakravarthi" userId="9632d19e-631d-46a5-9e9a-d9cc496f17d0" providerId="ADAL" clId="{5DBF5869-4DC1-4E17-A049-8042FBA222EF}" dt="2023-01-20T15:51:25.322" v="2573" actId="1076"/>
          <ac:spMkLst>
            <pc:docMk/>
            <pc:sldMk cId="395412777" sldId="4567"/>
            <ac:spMk id="18" creationId="{5F09126B-0A33-15AE-5E2C-50DB4BA35078}"/>
          </ac:spMkLst>
        </pc:spChg>
        <pc:spChg chg="add mod">
          <ac:chgData name="Sudarshan Chakravarthi" userId="9632d19e-631d-46a5-9e9a-d9cc496f17d0" providerId="ADAL" clId="{5DBF5869-4DC1-4E17-A049-8042FBA222EF}" dt="2023-01-20T15:51:25.322" v="2573" actId="1076"/>
          <ac:spMkLst>
            <pc:docMk/>
            <pc:sldMk cId="395412777" sldId="4567"/>
            <ac:spMk id="19" creationId="{8348864F-A7FD-4360-57B8-293E857B2AFA}"/>
          </ac:spMkLst>
        </pc:spChg>
        <pc:spChg chg="add mod">
          <ac:chgData name="Sudarshan Chakravarthi" userId="9632d19e-631d-46a5-9e9a-d9cc496f17d0" providerId="ADAL" clId="{5DBF5869-4DC1-4E17-A049-8042FBA222EF}" dt="2023-01-20T15:51:25.322" v="2573" actId="1076"/>
          <ac:spMkLst>
            <pc:docMk/>
            <pc:sldMk cId="395412777" sldId="4567"/>
            <ac:spMk id="20" creationId="{E7FF8042-F2CF-7C27-6B2C-C8D8DC701532}"/>
          </ac:spMkLst>
        </pc:spChg>
        <pc:spChg chg="add mod">
          <ac:chgData name="Sudarshan Chakravarthi" userId="9632d19e-631d-46a5-9e9a-d9cc496f17d0" providerId="ADAL" clId="{5DBF5869-4DC1-4E17-A049-8042FBA222EF}" dt="2023-01-20T15:51:25.322" v="2573" actId="1076"/>
          <ac:spMkLst>
            <pc:docMk/>
            <pc:sldMk cId="395412777" sldId="4567"/>
            <ac:spMk id="21" creationId="{7305854D-E6B5-BF63-8BBF-D77FF66E259E}"/>
          </ac:spMkLst>
        </pc:spChg>
        <pc:spChg chg="add del mod">
          <ac:chgData name="Sudarshan Chakravarthi" userId="9632d19e-631d-46a5-9e9a-d9cc496f17d0" providerId="ADAL" clId="{5DBF5869-4DC1-4E17-A049-8042FBA222EF}" dt="2023-01-20T15:51:08.156" v="2570" actId="478"/>
          <ac:spMkLst>
            <pc:docMk/>
            <pc:sldMk cId="395412777" sldId="4567"/>
            <ac:spMk id="22" creationId="{BF50B7E0-635F-AB81-227F-CD09AC5EA54F}"/>
          </ac:spMkLst>
        </pc:spChg>
        <pc:spChg chg="add del mod">
          <ac:chgData name="Sudarshan Chakravarthi" userId="9632d19e-631d-46a5-9e9a-d9cc496f17d0" providerId="ADAL" clId="{5DBF5869-4DC1-4E17-A049-8042FBA222EF}" dt="2023-01-20T15:51:08.156" v="2570" actId="478"/>
          <ac:spMkLst>
            <pc:docMk/>
            <pc:sldMk cId="395412777" sldId="4567"/>
            <ac:spMk id="25" creationId="{2C06EF7C-49FD-92AF-15F7-6B65CA036C44}"/>
          </ac:spMkLst>
        </pc:spChg>
        <pc:spChg chg="add mod">
          <ac:chgData name="Sudarshan Chakravarthi" userId="9632d19e-631d-46a5-9e9a-d9cc496f17d0" providerId="ADAL" clId="{5DBF5869-4DC1-4E17-A049-8042FBA222EF}" dt="2023-01-20T13:13:44.562" v="1442" actId="20577"/>
          <ac:spMkLst>
            <pc:docMk/>
            <pc:sldMk cId="395412777" sldId="4567"/>
            <ac:spMk id="26" creationId="{C853DFD3-DD5B-A38B-7AB3-75AED98BB93B}"/>
          </ac:spMkLst>
        </pc:spChg>
        <pc:spChg chg="add del mod">
          <ac:chgData name="Sudarshan Chakravarthi" userId="9632d19e-631d-46a5-9e9a-d9cc496f17d0" providerId="ADAL" clId="{5DBF5869-4DC1-4E17-A049-8042FBA222EF}" dt="2023-01-20T15:51:08.156" v="2570" actId="478"/>
          <ac:spMkLst>
            <pc:docMk/>
            <pc:sldMk cId="395412777" sldId="4567"/>
            <ac:spMk id="27" creationId="{A26F1407-2579-97A2-6DB3-8664FBD522E5}"/>
          </ac:spMkLst>
        </pc:spChg>
        <pc:spChg chg="add mod">
          <ac:chgData name="Sudarshan Chakravarthi" userId="9632d19e-631d-46a5-9e9a-d9cc496f17d0" providerId="ADAL" clId="{5DBF5869-4DC1-4E17-A049-8042FBA222EF}" dt="2023-01-20T17:14:24.265" v="3017" actId="20577"/>
          <ac:spMkLst>
            <pc:docMk/>
            <pc:sldMk cId="395412777" sldId="4567"/>
            <ac:spMk id="28" creationId="{5FB700C9-622B-CA7E-C9F7-BA897AB7283A}"/>
          </ac:spMkLst>
        </pc:spChg>
        <pc:grpChg chg="add mod">
          <ac:chgData name="Sudarshan Chakravarthi" userId="9632d19e-631d-46a5-9e9a-d9cc496f17d0" providerId="ADAL" clId="{5DBF5869-4DC1-4E17-A049-8042FBA222EF}" dt="2023-01-20T15:51:25.322" v="2573" actId="1076"/>
          <ac:grpSpMkLst>
            <pc:docMk/>
            <pc:sldMk cId="395412777" sldId="4567"/>
            <ac:grpSpMk id="12" creationId="{9C9FBC51-A82C-989E-1784-2D72C67F6722}"/>
          </ac:grpSpMkLst>
        </pc:grpChg>
        <pc:picChg chg="add mod ord">
          <ac:chgData name="Sudarshan Chakravarthi" userId="9632d19e-631d-46a5-9e9a-d9cc496f17d0" providerId="ADAL" clId="{5DBF5869-4DC1-4E17-A049-8042FBA222EF}" dt="2023-01-20T17:14:47.979" v="3020" actId="1076"/>
          <ac:picMkLst>
            <pc:docMk/>
            <pc:sldMk cId="395412777" sldId="4567"/>
            <ac:picMk id="2" creationId="{C3F58A34-870E-E461-1A69-8707BC8B4142}"/>
          </ac:picMkLst>
        </pc:picChg>
        <pc:cxnChg chg="add mod">
          <ac:chgData name="Sudarshan Chakravarthi" userId="9632d19e-631d-46a5-9e9a-d9cc496f17d0" providerId="ADAL" clId="{5DBF5869-4DC1-4E17-A049-8042FBA222EF}" dt="2023-01-20T15:51:25.322" v="2573" actId="1076"/>
          <ac:cxnSpMkLst>
            <pc:docMk/>
            <pc:sldMk cId="395412777" sldId="4567"/>
            <ac:cxnSpMk id="5" creationId="{8F8C6786-E98A-5479-C646-34F68168F5A4}"/>
          </ac:cxnSpMkLst>
        </pc:cxnChg>
        <pc:cxnChg chg="add mod">
          <ac:chgData name="Sudarshan Chakravarthi" userId="9632d19e-631d-46a5-9e9a-d9cc496f17d0" providerId="ADAL" clId="{5DBF5869-4DC1-4E17-A049-8042FBA222EF}" dt="2023-01-20T15:51:25.322" v="2573" actId="1076"/>
          <ac:cxnSpMkLst>
            <pc:docMk/>
            <pc:sldMk cId="395412777" sldId="4567"/>
            <ac:cxnSpMk id="6" creationId="{C086541F-1A09-DB46-AF42-EBDC5E31AA31}"/>
          </ac:cxnSpMkLst>
        </pc:cxnChg>
        <pc:cxnChg chg="add mod">
          <ac:chgData name="Sudarshan Chakravarthi" userId="9632d19e-631d-46a5-9e9a-d9cc496f17d0" providerId="ADAL" clId="{5DBF5869-4DC1-4E17-A049-8042FBA222EF}" dt="2023-01-20T15:51:25.322" v="2573" actId="1076"/>
          <ac:cxnSpMkLst>
            <pc:docMk/>
            <pc:sldMk cId="395412777" sldId="4567"/>
            <ac:cxnSpMk id="7" creationId="{B2E7B487-B4EA-1BD0-62DB-A6E5FCCF40D4}"/>
          </ac:cxnSpMkLst>
        </pc:cxnChg>
        <pc:cxnChg chg="add mod">
          <ac:chgData name="Sudarshan Chakravarthi" userId="9632d19e-631d-46a5-9e9a-d9cc496f17d0" providerId="ADAL" clId="{5DBF5869-4DC1-4E17-A049-8042FBA222EF}" dt="2023-01-20T15:51:25.322" v="2573" actId="1076"/>
          <ac:cxnSpMkLst>
            <pc:docMk/>
            <pc:sldMk cId="395412777" sldId="4567"/>
            <ac:cxnSpMk id="8" creationId="{894A2CDC-38C2-9489-DA04-6E7A530D4A30}"/>
          </ac:cxnSpMkLst>
        </pc:cxnChg>
        <pc:cxnChg chg="add mod">
          <ac:chgData name="Sudarshan Chakravarthi" userId="9632d19e-631d-46a5-9e9a-d9cc496f17d0" providerId="ADAL" clId="{5DBF5869-4DC1-4E17-A049-8042FBA222EF}" dt="2023-01-20T15:51:25.322" v="2573" actId="1076"/>
          <ac:cxnSpMkLst>
            <pc:docMk/>
            <pc:sldMk cId="395412777" sldId="4567"/>
            <ac:cxnSpMk id="9" creationId="{9C83B73E-2F8B-2640-53FE-2DB94E1B33EB}"/>
          </ac:cxnSpMkLst>
        </pc:cxnChg>
        <pc:cxnChg chg="mod">
          <ac:chgData name="Sudarshan Chakravarthi" userId="9632d19e-631d-46a5-9e9a-d9cc496f17d0" providerId="ADAL" clId="{5DBF5869-4DC1-4E17-A049-8042FBA222EF}" dt="2023-01-20T12:52:18.337" v="1048"/>
          <ac:cxnSpMkLst>
            <pc:docMk/>
            <pc:sldMk cId="395412777" sldId="4567"/>
            <ac:cxnSpMk id="13" creationId="{1F331B50-4FBA-2B93-E473-84EF47AD7978}"/>
          </ac:cxnSpMkLst>
        </pc:cxnChg>
        <pc:cxnChg chg="mod">
          <ac:chgData name="Sudarshan Chakravarthi" userId="9632d19e-631d-46a5-9e9a-d9cc496f17d0" providerId="ADAL" clId="{5DBF5869-4DC1-4E17-A049-8042FBA222EF}" dt="2023-01-20T12:52:18.337" v="1048"/>
          <ac:cxnSpMkLst>
            <pc:docMk/>
            <pc:sldMk cId="395412777" sldId="4567"/>
            <ac:cxnSpMk id="14" creationId="{59F22AE3-687C-CACF-3539-CA0F3C654F4C}"/>
          </ac:cxnSpMkLst>
        </pc:cxnChg>
        <pc:cxnChg chg="mod">
          <ac:chgData name="Sudarshan Chakravarthi" userId="9632d19e-631d-46a5-9e9a-d9cc496f17d0" providerId="ADAL" clId="{5DBF5869-4DC1-4E17-A049-8042FBA222EF}" dt="2023-01-20T12:53:32.460" v="1161" actId="14100"/>
          <ac:cxnSpMkLst>
            <pc:docMk/>
            <pc:sldMk cId="395412777" sldId="4567"/>
            <ac:cxnSpMk id="15" creationId="{5B7546EB-F07A-D71C-F956-9E2CE672D439}"/>
          </ac:cxnSpMkLst>
        </pc:cxnChg>
        <pc:cxnChg chg="mod">
          <ac:chgData name="Sudarshan Chakravarthi" userId="9632d19e-631d-46a5-9e9a-d9cc496f17d0" providerId="ADAL" clId="{5DBF5869-4DC1-4E17-A049-8042FBA222EF}" dt="2023-01-20T12:52:18.337" v="1048"/>
          <ac:cxnSpMkLst>
            <pc:docMk/>
            <pc:sldMk cId="395412777" sldId="4567"/>
            <ac:cxnSpMk id="16" creationId="{0AFB521D-3C2E-8FAE-D9E9-1F172F363A4F}"/>
          </ac:cxnSpMkLst>
        </pc:cxnChg>
        <pc:cxnChg chg="add mod">
          <ac:chgData name="Sudarshan Chakravarthi" userId="9632d19e-631d-46a5-9e9a-d9cc496f17d0" providerId="ADAL" clId="{5DBF5869-4DC1-4E17-A049-8042FBA222EF}" dt="2023-01-20T15:51:25.322" v="2573" actId="1076"/>
          <ac:cxnSpMkLst>
            <pc:docMk/>
            <pc:sldMk cId="395412777" sldId="4567"/>
            <ac:cxnSpMk id="23" creationId="{31AB62BD-5A11-23E4-438A-A1477B415D67}"/>
          </ac:cxnSpMkLst>
        </pc:cxnChg>
        <pc:cxnChg chg="add mod">
          <ac:chgData name="Sudarshan Chakravarthi" userId="9632d19e-631d-46a5-9e9a-d9cc496f17d0" providerId="ADAL" clId="{5DBF5869-4DC1-4E17-A049-8042FBA222EF}" dt="2023-01-20T15:51:25.322" v="2573" actId="1076"/>
          <ac:cxnSpMkLst>
            <pc:docMk/>
            <pc:sldMk cId="395412777" sldId="4567"/>
            <ac:cxnSpMk id="24" creationId="{1B3B14BE-62CA-C8E7-053F-68DC34C34D01}"/>
          </ac:cxnSpMkLst>
        </pc:cxnChg>
      </pc:sldChg>
      <pc:sldChg chg="new del">
        <pc:chgData name="Sudarshan Chakravarthi" userId="9632d19e-631d-46a5-9e9a-d9cc496f17d0" providerId="ADAL" clId="{5DBF5869-4DC1-4E17-A049-8042FBA222EF}" dt="2023-01-20T12:48:38.337" v="986" actId="47"/>
        <pc:sldMkLst>
          <pc:docMk/>
          <pc:sldMk cId="2573948198" sldId="4567"/>
        </pc:sldMkLst>
      </pc:sldChg>
      <pc:sldChg chg="addSp delSp modSp add mod">
        <pc:chgData name="Sudarshan Chakravarthi" userId="9632d19e-631d-46a5-9e9a-d9cc496f17d0" providerId="ADAL" clId="{5DBF5869-4DC1-4E17-A049-8042FBA222EF}" dt="2023-02-27T08:53:36.866" v="4658" actId="20577"/>
        <pc:sldMkLst>
          <pc:docMk/>
          <pc:sldMk cId="1948656903" sldId="4568"/>
        </pc:sldMkLst>
        <pc:spChg chg="add mod">
          <ac:chgData name="Sudarshan Chakravarthi" userId="9632d19e-631d-46a5-9e9a-d9cc496f17d0" providerId="ADAL" clId="{5DBF5869-4DC1-4E17-A049-8042FBA222EF}" dt="2023-02-27T08:53:36.866" v="4658" actId="20577"/>
          <ac:spMkLst>
            <pc:docMk/>
            <pc:sldMk cId="1948656903" sldId="4568"/>
            <ac:spMk id="3" creationId="{2E7CB448-1B32-4043-A2C2-E57A1E134F2C}"/>
          </ac:spMkLst>
        </pc:spChg>
        <pc:spChg chg="del">
          <ac:chgData name="Sudarshan Chakravarthi" userId="9632d19e-631d-46a5-9e9a-d9cc496f17d0" providerId="ADAL" clId="{5DBF5869-4DC1-4E17-A049-8042FBA222EF}" dt="2023-01-20T13:14:01.778" v="1446" actId="478"/>
          <ac:spMkLst>
            <pc:docMk/>
            <pc:sldMk cId="1948656903" sldId="4568"/>
            <ac:spMk id="3" creationId="{540FE143-C5CA-E026-0C2E-6A176D72C322}"/>
          </ac:spMkLst>
        </pc:spChg>
        <pc:spChg chg="mod">
          <ac:chgData name="Sudarshan Chakravarthi" userId="9632d19e-631d-46a5-9e9a-d9cc496f17d0" providerId="ADAL" clId="{5DBF5869-4DC1-4E17-A049-8042FBA222EF}" dt="2023-01-20T17:15:09.918" v="3024" actId="1076"/>
          <ac:spMkLst>
            <pc:docMk/>
            <pc:sldMk cId="1948656903" sldId="4568"/>
            <ac:spMk id="4" creationId="{829390E0-C881-AF66-E812-1C445ACD15AA}"/>
          </ac:spMkLst>
        </pc:spChg>
        <pc:spChg chg="mod">
          <ac:chgData name="Sudarshan Chakravarthi" userId="9632d19e-631d-46a5-9e9a-d9cc496f17d0" providerId="ADAL" clId="{5DBF5869-4DC1-4E17-A049-8042FBA222EF}" dt="2023-01-20T17:15:09.918" v="3024" actId="1076"/>
          <ac:spMkLst>
            <pc:docMk/>
            <pc:sldMk cId="1948656903" sldId="4568"/>
            <ac:spMk id="10" creationId="{8EF50F7E-55F2-C99C-9183-71D9671BE378}"/>
          </ac:spMkLst>
        </pc:spChg>
        <pc:spChg chg="mod">
          <ac:chgData name="Sudarshan Chakravarthi" userId="9632d19e-631d-46a5-9e9a-d9cc496f17d0" providerId="ADAL" clId="{5DBF5869-4DC1-4E17-A049-8042FBA222EF}" dt="2023-01-20T17:15:09.918" v="3024" actId="1076"/>
          <ac:spMkLst>
            <pc:docMk/>
            <pc:sldMk cId="1948656903" sldId="4568"/>
            <ac:spMk id="11" creationId="{608C8A31-7BCA-43F5-CE24-FDD6421A975E}"/>
          </ac:spMkLst>
        </pc:spChg>
        <pc:spChg chg="mod">
          <ac:chgData name="Sudarshan Chakravarthi" userId="9632d19e-631d-46a5-9e9a-d9cc496f17d0" providerId="ADAL" clId="{5DBF5869-4DC1-4E17-A049-8042FBA222EF}" dt="2023-01-20T17:15:09.918" v="3024" actId="1076"/>
          <ac:spMkLst>
            <pc:docMk/>
            <pc:sldMk cId="1948656903" sldId="4568"/>
            <ac:spMk id="17" creationId="{50E40461-67E0-3C44-E6C5-C0765664A104}"/>
          </ac:spMkLst>
        </pc:spChg>
        <pc:spChg chg="mod">
          <ac:chgData name="Sudarshan Chakravarthi" userId="9632d19e-631d-46a5-9e9a-d9cc496f17d0" providerId="ADAL" clId="{5DBF5869-4DC1-4E17-A049-8042FBA222EF}" dt="2023-01-20T17:15:09.918" v="3024" actId="1076"/>
          <ac:spMkLst>
            <pc:docMk/>
            <pc:sldMk cId="1948656903" sldId="4568"/>
            <ac:spMk id="18" creationId="{5F09126B-0A33-15AE-5E2C-50DB4BA35078}"/>
          </ac:spMkLst>
        </pc:spChg>
        <pc:spChg chg="mod">
          <ac:chgData name="Sudarshan Chakravarthi" userId="9632d19e-631d-46a5-9e9a-d9cc496f17d0" providerId="ADAL" clId="{5DBF5869-4DC1-4E17-A049-8042FBA222EF}" dt="2023-01-20T17:15:09.918" v="3024" actId="1076"/>
          <ac:spMkLst>
            <pc:docMk/>
            <pc:sldMk cId="1948656903" sldId="4568"/>
            <ac:spMk id="19" creationId="{8348864F-A7FD-4360-57B8-293E857B2AFA}"/>
          </ac:spMkLst>
        </pc:spChg>
        <pc:spChg chg="mod">
          <ac:chgData name="Sudarshan Chakravarthi" userId="9632d19e-631d-46a5-9e9a-d9cc496f17d0" providerId="ADAL" clId="{5DBF5869-4DC1-4E17-A049-8042FBA222EF}" dt="2023-01-20T17:15:09.918" v="3024" actId="1076"/>
          <ac:spMkLst>
            <pc:docMk/>
            <pc:sldMk cId="1948656903" sldId="4568"/>
            <ac:spMk id="20" creationId="{E7FF8042-F2CF-7C27-6B2C-C8D8DC701532}"/>
          </ac:spMkLst>
        </pc:spChg>
        <pc:spChg chg="mod">
          <ac:chgData name="Sudarshan Chakravarthi" userId="9632d19e-631d-46a5-9e9a-d9cc496f17d0" providerId="ADAL" clId="{5DBF5869-4DC1-4E17-A049-8042FBA222EF}" dt="2023-01-20T17:15:09.918" v="3024" actId="1076"/>
          <ac:spMkLst>
            <pc:docMk/>
            <pc:sldMk cId="1948656903" sldId="4568"/>
            <ac:spMk id="21" creationId="{7305854D-E6B5-BF63-8BBF-D77FF66E259E}"/>
          </ac:spMkLst>
        </pc:spChg>
        <pc:spChg chg="mod">
          <ac:chgData name="Sudarshan Chakravarthi" userId="9632d19e-631d-46a5-9e9a-d9cc496f17d0" providerId="ADAL" clId="{5DBF5869-4DC1-4E17-A049-8042FBA222EF}" dt="2023-01-20T13:13:55.770" v="1445" actId="6549"/>
          <ac:spMkLst>
            <pc:docMk/>
            <pc:sldMk cId="1948656903" sldId="4568"/>
            <ac:spMk id="26" creationId="{C853DFD3-DD5B-A38B-7AB3-75AED98BB93B}"/>
          </ac:spMkLst>
        </pc:spChg>
        <pc:grpChg chg="mod">
          <ac:chgData name="Sudarshan Chakravarthi" userId="9632d19e-631d-46a5-9e9a-d9cc496f17d0" providerId="ADAL" clId="{5DBF5869-4DC1-4E17-A049-8042FBA222EF}" dt="2023-01-20T17:15:09.918" v="3024" actId="1076"/>
          <ac:grpSpMkLst>
            <pc:docMk/>
            <pc:sldMk cId="1948656903" sldId="4568"/>
            <ac:grpSpMk id="12" creationId="{9C9FBC51-A82C-989E-1784-2D72C67F6722}"/>
          </ac:grpSpMkLst>
        </pc:grpChg>
        <pc:picChg chg="mod">
          <ac:chgData name="Sudarshan Chakravarthi" userId="9632d19e-631d-46a5-9e9a-d9cc496f17d0" providerId="ADAL" clId="{5DBF5869-4DC1-4E17-A049-8042FBA222EF}" dt="2023-01-20T17:15:15.206" v="3026" actId="1076"/>
          <ac:picMkLst>
            <pc:docMk/>
            <pc:sldMk cId="1948656903" sldId="4568"/>
            <ac:picMk id="2" creationId="{C3F58A34-870E-E461-1A69-8707BC8B4142}"/>
          </ac:picMkLst>
        </pc:picChg>
        <pc:cxnChg chg="mod">
          <ac:chgData name="Sudarshan Chakravarthi" userId="9632d19e-631d-46a5-9e9a-d9cc496f17d0" providerId="ADAL" clId="{5DBF5869-4DC1-4E17-A049-8042FBA222EF}" dt="2023-01-20T17:15:09.918" v="3024" actId="1076"/>
          <ac:cxnSpMkLst>
            <pc:docMk/>
            <pc:sldMk cId="1948656903" sldId="4568"/>
            <ac:cxnSpMk id="5" creationId="{8F8C6786-E98A-5479-C646-34F68168F5A4}"/>
          </ac:cxnSpMkLst>
        </pc:cxnChg>
        <pc:cxnChg chg="mod">
          <ac:chgData name="Sudarshan Chakravarthi" userId="9632d19e-631d-46a5-9e9a-d9cc496f17d0" providerId="ADAL" clId="{5DBF5869-4DC1-4E17-A049-8042FBA222EF}" dt="2023-01-20T17:15:09.918" v="3024" actId="1076"/>
          <ac:cxnSpMkLst>
            <pc:docMk/>
            <pc:sldMk cId="1948656903" sldId="4568"/>
            <ac:cxnSpMk id="6" creationId="{C086541F-1A09-DB46-AF42-EBDC5E31AA31}"/>
          </ac:cxnSpMkLst>
        </pc:cxnChg>
        <pc:cxnChg chg="del">
          <ac:chgData name="Sudarshan Chakravarthi" userId="9632d19e-631d-46a5-9e9a-d9cc496f17d0" providerId="ADAL" clId="{5DBF5869-4DC1-4E17-A049-8042FBA222EF}" dt="2023-01-20T13:14:03.916" v="1447" actId="478"/>
          <ac:cxnSpMkLst>
            <pc:docMk/>
            <pc:sldMk cId="1948656903" sldId="4568"/>
            <ac:cxnSpMk id="7" creationId="{B2E7B487-B4EA-1BD0-62DB-A6E5FCCF40D4}"/>
          </ac:cxnSpMkLst>
        </pc:cxnChg>
        <pc:cxnChg chg="mod">
          <ac:chgData name="Sudarshan Chakravarthi" userId="9632d19e-631d-46a5-9e9a-d9cc496f17d0" providerId="ADAL" clId="{5DBF5869-4DC1-4E17-A049-8042FBA222EF}" dt="2023-01-20T17:15:09.918" v="3024" actId="1076"/>
          <ac:cxnSpMkLst>
            <pc:docMk/>
            <pc:sldMk cId="1948656903" sldId="4568"/>
            <ac:cxnSpMk id="8" creationId="{894A2CDC-38C2-9489-DA04-6E7A530D4A30}"/>
          </ac:cxnSpMkLst>
        </pc:cxnChg>
        <pc:cxnChg chg="mod">
          <ac:chgData name="Sudarshan Chakravarthi" userId="9632d19e-631d-46a5-9e9a-d9cc496f17d0" providerId="ADAL" clId="{5DBF5869-4DC1-4E17-A049-8042FBA222EF}" dt="2023-01-20T17:15:09.918" v="3024" actId="1076"/>
          <ac:cxnSpMkLst>
            <pc:docMk/>
            <pc:sldMk cId="1948656903" sldId="4568"/>
            <ac:cxnSpMk id="9" creationId="{9C83B73E-2F8B-2640-53FE-2DB94E1B33EB}"/>
          </ac:cxnSpMkLst>
        </pc:cxnChg>
        <pc:cxnChg chg="mod">
          <ac:chgData name="Sudarshan Chakravarthi" userId="9632d19e-631d-46a5-9e9a-d9cc496f17d0" providerId="ADAL" clId="{5DBF5869-4DC1-4E17-A049-8042FBA222EF}" dt="2023-01-20T17:15:09.918" v="3024" actId="1076"/>
          <ac:cxnSpMkLst>
            <pc:docMk/>
            <pc:sldMk cId="1948656903" sldId="4568"/>
            <ac:cxnSpMk id="23" creationId="{31AB62BD-5A11-23E4-438A-A1477B415D67}"/>
          </ac:cxnSpMkLst>
        </pc:cxnChg>
        <pc:cxnChg chg="mod">
          <ac:chgData name="Sudarshan Chakravarthi" userId="9632d19e-631d-46a5-9e9a-d9cc496f17d0" providerId="ADAL" clId="{5DBF5869-4DC1-4E17-A049-8042FBA222EF}" dt="2023-01-20T17:15:09.918" v="3024" actId="1076"/>
          <ac:cxnSpMkLst>
            <pc:docMk/>
            <pc:sldMk cId="1948656903" sldId="4568"/>
            <ac:cxnSpMk id="24" creationId="{1B3B14BE-62CA-C8E7-053F-68DC34C34D01}"/>
          </ac:cxnSpMkLst>
        </pc:cxnChg>
      </pc:sldChg>
      <pc:sldChg chg="addSp delSp modSp add mod">
        <pc:chgData name="Sudarshan Chakravarthi" userId="9632d19e-631d-46a5-9e9a-d9cc496f17d0" providerId="ADAL" clId="{5DBF5869-4DC1-4E17-A049-8042FBA222EF}" dt="2023-01-20T17:22:24.736" v="3863" actId="1076"/>
        <pc:sldMkLst>
          <pc:docMk/>
          <pc:sldMk cId="2338839014" sldId="4569"/>
        </pc:sldMkLst>
        <pc:spChg chg="mod">
          <ac:chgData name="Sudarshan Chakravarthi" userId="9632d19e-631d-46a5-9e9a-d9cc496f17d0" providerId="ADAL" clId="{5DBF5869-4DC1-4E17-A049-8042FBA222EF}" dt="2023-01-20T17:20:25.665" v="3702" actId="164"/>
          <ac:spMkLst>
            <pc:docMk/>
            <pc:sldMk cId="2338839014" sldId="4569"/>
            <ac:spMk id="4" creationId="{829390E0-C881-AF66-E812-1C445ACD15AA}"/>
          </ac:spMkLst>
        </pc:spChg>
        <pc:spChg chg="add mod">
          <ac:chgData name="Sudarshan Chakravarthi" userId="9632d19e-631d-46a5-9e9a-d9cc496f17d0" providerId="ADAL" clId="{5DBF5869-4DC1-4E17-A049-8042FBA222EF}" dt="2023-01-20T17:22:21.639" v="3862" actId="1076"/>
          <ac:spMkLst>
            <pc:docMk/>
            <pc:sldMk cId="2338839014" sldId="4569"/>
            <ac:spMk id="7" creationId="{D99C8D01-A6A8-3C86-2535-05A65EE75439}"/>
          </ac:spMkLst>
        </pc:spChg>
        <pc:spChg chg="mod">
          <ac:chgData name="Sudarshan Chakravarthi" userId="9632d19e-631d-46a5-9e9a-d9cc496f17d0" providerId="ADAL" clId="{5DBF5869-4DC1-4E17-A049-8042FBA222EF}" dt="2023-01-20T17:20:25.665" v="3702" actId="164"/>
          <ac:spMkLst>
            <pc:docMk/>
            <pc:sldMk cId="2338839014" sldId="4569"/>
            <ac:spMk id="10" creationId="{8EF50F7E-55F2-C99C-9183-71D9671BE378}"/>
          </ac:spMkLst>
        </pc:spChg>
        <pc:spChg chg="mod">
          <ac:chgData name="Sudarshan Chakravarthi" userId="9632d19e-631d-46a5-9e9a-d9cc496f17d0" providerId="ADAL" clId="{5DBF5869-4DC1-4E17-A049-8042FBA222EF}" dt="2023-01-20T17:20:25.665" v="3702" actId="164"/>
          <ac:spMkLst>
            <pc:docMk/>
            <pc:sldMk cId="2338839014" sldId="4569"/>
            <ac:spMk id="11" creationId="{608C8A31-7BCA-43F5-CE24-FDD6421A975E}"/>
          </ac:spMkLst>
        </pc:spChg>
        <pc:spChg chg="mod">
          <ac:chgData name="Sudarshan Chakravarthi" userId="9632d19e-631d-46a5-9e9a-d9cc496f17d0" providerId="ADAL" clId="{5DBF5869-4DC1-4E17-A049-8042FBA222EF}" dt="2023-01-20T17:20:25.665" v="3702" actId="164"/>
          <ac:spMkLst>
            <pc:docMk/>
            <pc:sldMk cId="2338839014" sldId="4569"/>
            <ac:spMk id="17" creationId="{50E40461-67E0-3C44-E6C5-C0765664A104}"/>
          </ac:spMkLst>
        </pc:spChg>
        <pc:spChg chg="mod">
          <ac:chgData name="Sudarshan Chakravarthi" userId="9632d19e-631d-46a5-9e9a-d9cc496f17d0" providerId="ADAL" clId="{5DBF5869-4DC1-4E17-A049-8042FBA222EF}" dt="2023-01-20T17:20:25.665" v="3702" actId="164"/>
          <ac:spMkLst>
            <pc:docMk/>
            <pc:sldMk cId="2338839014" sldId="4569"/>
            <ac:spMk id="18" creationId="{5F09126B-0A33-15AE-5E2C-50DB4BA35078}"/>
          </ac:spMkLst>
        </pc:spChg>
        <pc:spChg chg="mod">
          <ac:chgData name="Sudarshan Chakravarthi" userId="9632d19e-631d-46a5-9e9a-d9cc496f17d0" providerId="ADAL" clId="{5DBF5869-4DC1-4E17-A049-8042FBA222EF}" dt="2023-01-20T17:20:25.665" v="3702" actId="164"/>
          <ac:spMkLst>
            <pc:docMk/>
            <pc:sldMk cId="2338839014" sldId="4569"/>
            <ac:spMk id="19" creationId="{8348864F-A7FD-4360-57B8-293E857B2AFA}"/>
          </ac:spMkLst>
        </pc:spChg>
        <pc:spChg chg="del">
          <ac:chgData name="Sudarshan Chakravarthi" userId="9632d19e-631d-46a5-9e9a-d9cc496f17d0" providerId="ADAL" clId="{5DBF5869-4DC1-4E17-A049-8042FBA222EF}" dt="2023-01-20T13:14:30.416" v="1451" actId="478"/>
          <ac:spMkLst>
            <pc:docMk/>
            <pc:sldMk cId="2338839014" sldId="4569"/>
            <ac:spMk id="20" creationId="{E7FF8042-F2CF-7C27-6B2C-C8D8DC701532}"/>
          </ac:spMkLst>
        </pc:spChg>
        <pc:spChg chg="mod">
          <ac:chgData name="Sudarshan Chakravarthi" userId="9632d19e-631d-46a5-9e9a-d9cc496f17d0" providerId="ADAL" clId="{5DBF5869-4DC1-4E17-A049-8042FBA222EF}" dt="2023-01-20T17:20:25.665" v="3702" actId="164"/>
          <ac:spMkLst>
            <pc:docMk/>
            <pc:sldMk cId="2338839014" sldId="4569"/>
            <ac:spMk id="21" creationId="{7305854D-E6B5-BF63-8BBF-D77FF66E259E}"/>
          </ac:spMkLst>
        </pc:spChg>
        <pc:spChg chg="mod">
          <ac:chgData name="Sudarshan Chakravarthi" userId="9632d19e-631d-46a5-9e9a-d9cc496f17d0" providerId="ADAL" clId="{5DBF5869-4DC1-4E17-A049-8042FBA222EF}" dt="2023-01-20T13:14:22.789" v="1450" actId="6549"/>
          <ac:spMkLst>
            <pc:docMk/>
            <pc:sldMk cId="2338839014" sldId="4569"/>
            <ac:spMk id="26" creationId="{C853DFD3-DD5B-A38B-7AB3-75AED98BB93B}"/>
          </ac:spMkLst>
        </pc:spChg>
        <pc:grpChg chg="add mod">
          <ac:chgData name="Sudarshan Chakravarthi" userId="9632d19e-631d-46a5-9e9a-d9cc496f17d0" providerId="ADAL" clId="{5DBF5869-4DC1-4E17-A049-8042FBA222EF}" dt="2023-01-20T17:20:25.665" v="3702" actId="164"/>
          <ac:grpSpMkLst>
            <pc:docMk/>
            <pc:sldMk cId="2338839014" sldId="4569"/>
            <ac:grpSpMk id="3" creationId="{8890A21D-F0CA-EC2E-D3CD-2683F140D433}"/>
          </ac:grpSpMkLst>
        </pc:grpChg>
        <pc:grpChg chg="mod">
          <ac:chgData name="Sudarshan Chakravarthi" userId="9632d19e-631d-46a5-9e9a-d9cc496f17d0" providerId="ADAL" clId="{5DBF5869-4DC1-4E17-A049-8042FBA222EF}" dt="2023-01-20T17:20:25.665" v="3702" actId="164"/>
          <ac:grpSpMkLst>
            <pc:docMk/>
            <pc:sldMk cId="2338839014" sldId="4569"/>
            <ac:grpSpMk id="12" creationId="{9C9FBC51-A82C-989E-1784-2D72C67F6722}"/>
          </ac:grpSpMkLst>
        </pc:grpChg>
        <pc:picChg chg="mod ord">
          <ac:chgData name="Sudarshan Chakravarthi" userId="9632d19e-631d-46a5-9e9a-d9cc496f17d0" providerId="ADAL" clId="{5DBF5869-4DC1-4E17-A049-8042FBA222EF}" dt="2023-01-20T17:22:24.736" v="3863" actId="1076"/>
          <ac:picMkLst>
            <pc:docMk/>
            <pc:sldMk cId="2338839014" sldId="4569"/>
            <ac:picMk id="2" creationId="{C3F58A34-870E-E461-1A69-8707BC8B4142}"/>
          </ac:picMkLst>
        </pc:picChg>
        <pc:cxnChg chg="mod">
          <ac:chgData name="Sudarshan Chakravarthi" userId="9632d19e-631d-46a5-9e9a-d9cc496f17d0" providerId="ADAL" clId="{5DBF5869-4DC1-4E17-A049-8042FBA222EF}" dt="2023-01-20T17:20:25.665" v="3702" actId="164"/>
          <ac:cxnSpMkLst>
            <pc:docMk/>
            <pc:sldMk cId="2338839014" sldId="4569"/>
            <ac:cxnSpMk id="5" creationId="{8F8C6786-E98A-5479-C646-34F68168F5A4}"/>
          </ac:cxnSpMkLst>
        </pc:cxnChg>
        <pc:cxnChg chg="mod">
          <ac:chgData name="Sudarshan Chakravarthi" userId="9632d19e-631d-46a5-9e9a-d9cc496f17d0" providerId="ADAL" clId="{5DBF5869-4DC1-4E17-A049-8042FBA222EF}" dt="2023-01-20T17:20:25.665" v="3702" actId="164"/>
          <ac:cxnSpMkLst>
            <pc:docMk/>
            <pc:sldMk cId="2338839014" sldId="4569"/>
            <ac:cxnSpMk id="6" creationId="{C086541F-1A09-DB46-AF42-EBDC5E31AA31}"/>
          </ac:cxnSpMkLst>
        </pc:cxnChg>
        <pc:cxnChg chg="mod">
          <ac:chgData name="Sudarshan Chakravarthi" userId="9632d19e-631d-46a5-9e9a-d9cc496f17d0" providerId="ADAL" clId="{5DBF5869-4DC1-4E17-A049-8042FBA222EF}" dt="2023-01-20T17:20:25.665" v="3702" actId="164"/>
          <ac:cxnSpMkLst>
            <pc:docMk/>
            <pc:sldMk cId="2338839014" sldId="4569"/>
            <ac:cxnSpMk id="8" creationId="{894A2CDC-38C2-9489-DA04-6E7A530D4A30}"/>
          </ac:cxnSpMkLst>
        </pc:cxnChg>
        <pc:cxnChg chg="mod">
          <ac:chgData name="Sudarshan Chakravarthi" userId="9632d19e-631d-46a5-9e9a-d9cc496f17d0" providerId="ADAL" clId="{5DBF5869-4DC1-4E17-A049-8042FBA222EF}" dt="2023-01-20T17:20:25.665" v="3702" actId="164"/>
          <ac:cxnSpMkLst>
            <pc:docMk/>
            <pc:sldMk cId="2338839014" sldId="4569"/>
            <ac:cxnSpMk id="9" creationId="{9C83B73E-2F8B-2640-53FE-2DB94E1B33EB}"/>
          </ac:cxnSpMkLst>
        </pc:cxnChg>
        <pc:cxnChg chg="mod">
          <ac:chgData name="Sudarshan Chakravarthi" userId="9632d19e-631d-46a5-9e9a-d9cc496f17d0" providerId="ADAL" clId="{5DBF5869-4DC1-4E17-A049-8042FBA222EF}" dt="2023-01-20T13:14:57.243" v="1536" actId="1038"/>
          <ac:cxnSpMkLst>
            <pc:docMk/>
            <pc:sldMk cId="2338839014" sldId="4569"/>
            <ac:cxnSpMk id="13" creationId="{1F331B50-4FBA-2B93-E473-84EF47AD7978}"/>
          </ac:cxnSpMkLst>
        </pc:cxnChg>
        <pc:cxnChg chg="mod">
          <ac:chgData name="Sudarshan Chakravarthi" userId="9632d19e-631d-46a5-9e9a-d9cc496f17d0" providerId="ADAL" clId="{5DBF5869-4DC1-4E17-A049-8042FBA222EF}" dt="2023-01-20T13:15:02.438" v="1584" actId="1038"/>
          <ac:cxnSpMkLst>
            <pc:docMk/>
            <pc:sldMk cId="2338839014" sldId="4569"/>
            <ac:cxnSpMk id="16" creationId="{0AFB521D-3C2E-8FAE-D9E9-1F172F363A4F}"/>
          </ac:cxnSpMkLst>
        </pc:cxnChg>
        <pc:cxnChg chg="mod">
          <ac:chgData name="Sudarshan Chakravarthi" userId="9632d19e-631d-46a5-9e9a-d9cc496f17d0" providerId="ADAL" clId="{5DBF5869-4DC1-4E17-A049-8042FBA222EF}" dt="2023-01-20T17:20:25.665" v="3702" actId="164"/>
          <ac:cxnSpMkLst>
            <pc:docMk/>
            <pc:sldMk cId="2338839014" sldId="4569"/>
            <ac:cxnSpMk id="23" creationId="{31AB62BD-5A11-23E4-438A-A1477B415D67}"/>
          </ac:cxnSpMkLst>
        </pc:cxnChg>
        <pc:cxnChg chg="del">
          <ac:chgData name="Sudarshan Chakravarthi" userId="9632d19e-631d-46a5-9e9a-d9cc496f17d0" providerId="ADAL" clId="{5DBF5869-4DC1-4E17-A049-8042FBA222EF}" dt="2023-01-20T13:14:32.377" v="1452" actId="478"/>
          <ac:cxnSpMkLst>
            <pc:docMk/>
            <pc:sldMk cId="2338839014" sldId="4569"/>
            <ac:cxnSpMk id="24" creationId="{1B3B14BE-62CA-C8E7-053F-68DC34C34D01}"/>
          </ac:cxnSpMkLst>
        </pc:cxnChg>
      </pc:sldChg>
      <pc:sldChg chg="addSp delSp modSp add mod">
        <pc:chgData name="Sudarshan Chakravarthi" userId="9632d19e-631d-46a5-9e9a-d9cc496f17d0" providerId="ADAL" clId="{5DBF5869-4DC1-4E17-A049-8042FBA222EF}" dt="2023-01-20T17:33:31.399" v="4600" actId="478"/>
        <pc:sldMkLst>
          <pc:docMk/>
          <pc:sldMk cId="1452072744" sldId="4570"/>
        </pc:sldMkLst>
        <pc:spChg chg="mod">
          <ac:chgData name="Sudarshan Chakravarthi" userId="9632d19e-631d-46a5-9e9a-d9cc496f17d0" providerId="ADAL" clId="{5DBF5869-4DC1-4E17-A049-8042FBA222EF}" dt="2023-01-20T17:22:41.451" v="3867" actId="164"/>
          <ac:spMkLst>
            <pc:docMk/>
            <pc:sldMk cId="1452072744" sldId="4570"/>
            <ac:spMk id="4" creationId="{829390E0-C881-AF66-E812-1C445ACD15AA}"/>
          </ac:spMkLst>
        </pc:spChg>
        <pc:spChg chg="mod">
          <ac:chgData name="Sudarshan Chakravarthi" userId="9632d19e-631d-46a5-9e9a-d9cc496f17d0" providerId="ADAL" clId="{5DBF5869-4DC1-4E17-A049-8042FBA222EF}" dt="2023-01-20T17:22:41.451" v="3867" actId="164"/>
          <ac:spMkLst>
            <pc:docMk/>
            <pc:sldMk cId="1452072744" sldId="4570"/>
            <ac:spMk id="10" creationId="{8EF50F7E-55F2-C99C-9183-71D9671BE378}"/>
          </ac:spMkLst>
        </pc:spChg>
        <pc:spChg chg="mod">
          <ac:chgData name="Sudarshan Chakravarthi" userId="9632d19e-631d-46a5-9e9a-d9cc496f17d0" providerId="ADAL" clId="{5DBF5869-4DC1-4E17-A049-8042FBA222EF}" dt="2023-01-20T17:22:41.451" v="3867" actId="164"/>
          <ac:spMkLst>
            <pc:docMk/>
            <pc:sldMk cId="1452072744" sldId="4570"/>
            <ac:spMk id="11" creationId="{608C8A31-7BCA-43F5-CE24-FDD6421A975E}"/>
          </ac:spMkLst>
        </pc:spChg>
        <pc:spChg chg="add mod">
          <ac:chgData name="Sudarshan Chakravarthi" userId="9632d19e-631d-46a5-9e9a-d9cc496f17d0" providerId="ADAL" clId="{5DBF5869-4DC1-4E17-A049-8042FBA222EF}" dt="2023-01-20T17:24:35.288" v="4066" actId="20577"/>
          <ac:spMkLst>
            <pc:docMk/>
            <pc:sldMk cId="1452072744" sldId="4570"/>
            <ac:spMk id="13" creationId="{5B424622-A791-1308-061A-CEE11214EE10}"/>
          </ac:spMkLst>
        </pc:spChg>
        <pc:spChg chg="mod">
          <ac:chgData name="Sudarshan Chakravarthi" userId="9632d19e-631d-46a5-9e9a-d9cc496f17d0" providerId="ADAL" clId="{5DBF5869-4DC1-4E17-A049-8042FBA222EF}" dt="2023-01-20T17:22:41.451" v="3867" actId="164"/>
          <ac:spMkLst>
            <pc:docMk/>
            <pc:sldMk cId="1452072744" sldId="4570"/>
            <ac:spMk id="17" creationId="{50E40461-67E0-3C44-E6C5-C0765664A104}"/>
          </ac:spMkLst>
        </pc:spChg>
        <pc:spChg chg="del mod">
          <ac:chgData name="Sudarshan Chakravarthi" userId="9632d19e-631d-46a5-9e9a-d9cc496f17d0" providerId="ADAL" clId="{5DBF5869-4DC1-4E17-A049-8042FBA222EF}" dt="2023-01-20T13:17:26.347" v="1972" actId="478"/>
          <ac:spMkLst>
            <pc:docMk/>
            <pc:sldMk cId="1452072744" sldId="4570"/>
            <ac:spMk id="18" creationId="{5F09126B-0A33-15AE-5E2C-50DB4BA35078}"/>
          </ac:spMkLst>
        </pc:spChg>
        <pc:spChg chg="del mod">
          <ac:chgData name="Sudarshan Chakravarthi" userId="9632d19e-631d-46a5-9e9a-d9cc496f17d0" providerId="ADAL" clId="{5DBF5869-4DC1-4E17-A049-8042FBA222EF}" dt="2023-01-20T13:17:26.347" v="1972" actId="478"/>
          <ac:spMkLst>
            <pc:docMk/>
            <pc:sldMk cId="1452072744" sldId="4570"/>
            <ac:spMk id="19" creationId="{8348864F-A7FD-4360-57B8-293E857B2AFA}"/>
          </ac:spMkLst>
        </pc:spChg>
        <pc:spChg chg="mod">
          <ac:chgData name="Sudarshan Chakravarthi" userId="9632d19e-631d-46a5-9e9a-d9cc496f17d0" providerId="ADAL" clId="{5DBF5869-4DC1-4E17-A049-8042FBA222EF}" dt="2023-01-20T17:22:41.451" v="3867" actId="164"/>
          <ac:spMkLst>
            <pc:docMk/>
            <pc:sldMk cId="1452072744" sldId="4570"/>
            <ac:spMk id="21" creationId="{7305854D-E6B5-BF63-8BBF-D77FF66E259E}"/>
          </ac:spMkLst>
        </pc:spChg>
        <pc:spChg chg="mod">
          <ac:chgData name="Sudarshan Chakravarthi" userId="9632d19e-631d-46a5-9e9a-d9cc496f17d0" providerId="ADAL" clId="{5DBF5869-4DC1-4E17-A049-8042FBA222EF}" dt="2023-01-20T13:15:38.615" v="1677" actId="20577"/>
          <ac:spMkLst>
            <pc:docMk/>
            <pc:sldMk cId="1452072744" sldId="4570"/>
            <ac:spMk id="26" creationId="{C853DFD3-DD5B-A38B-7AB3-75AED98BB93B}"/>
          </ac:spMkLst>
        </pc:spChg>
        <pc:spChg chg="add mod">
          <ac:chgData name="Sudarshan Chakravarthi" userId="9632d19e-631d-46a5-9e9a-d9cc496f17d0" providerId="ADAL" clId="{5DBF5869-4DC1-4E17-A049-8042FBA222EF}" dt="2023-01-20T17:22:41.451" v="3867" actId="164"/>
          <ac:spMkLst>
            <pc:docMk/>
            <pc:sldMk cId="1452072744" sldId="4570"/>
            <ac:spMk id="29" creationId="{45633E89-705C-1DED-BADF-0D0882621FB2}"/>
          </ac:spMkLst>
        </pc:spChg>
        <pc:spChg chg="add mod">
          <ac:chgData name="Sudarshan Chakravarthi" userId="9632d19e-631d-46a5-9e9a-d9cc496f17d0" providerId="ADAL" clId="{5DBF5869-4DC1-4E17-A049-8042FBA222EF}" dt="2023-01-20T17:22:41.451" v="3867" actId="164"/>
          <ac:spMkLst>
            <pc:docMk/>
            <pc:sldMk cId="1452072744" sldId="4570"/>
            <ac:spMk id="30" creationId="{499893DE-673F-6797-D7EE-943020CD7032}"/>
          </ac:spMkLst>
        </pc:spChg>
        <pc:spChg chg="add mod">
          <ac:chgData name="Sudarshan Chakravarthi" userId="9632d19e-631d-46a5-9e9a-d9cc496f17d0" providerId="ADAL" clId="{5DBF5869-4DC1-4E17-A049-8042FBA222EF}" dt="2023-01-20T17:22:41.451" v="3867" actId="164"/>
          <ac:spMkLst>
            <pc:docMk/>
            <pc:sldMk cId="1452072744" sldId="4570"/>
            <ac:spMk id="31" creationId="{07C47A34-6AD7-72C0-E046-AC35B0D6C533}"/>
          </ac:spMkLst>
        </pc:spChg>
        <pc:grpChg chg="add mod">
          <ac:chgData name="Sudarshan Chakravarthi" userId="9632d19e-631d-46a5-9e9a-d9cc496f17d0" providerId="ADAL" clId="{5DBF5869-4DC1-4E17-A049-8042FBA222EF}" dt="2023-01-20T17:22:44.171" v="3868" actId="1076"/>
          <ac:grpSpMkLst>
            <pc:docMk/>
            <pc:sldMk cId="1452072744" sldId="4570"/>
            <ac:grpSpMk id="12" creationId="{79DED367-3DAA-BBC4-B3C6-B66860CF651F}"/>
          </ac:grpSpMkLst>
        </pc:grpChg>
        <pc:grpChg chg="del">
          <ac:chgData name="Sudarshan Chakravarthi" userId="9632d19e-631d-46a5-9e9a-d9cc496f17d0" providerId="ADAL" clId="{5DBF5869-4DC1-4E17-A049-8042FBA222EF}" dt="2023-01-20T13:17:59.487" v="1977" actId="478"/>
          <ac:grpSpMkLst>
            <pc:docMk/>
            <pc:sldMk cId="1452072744" sldId="4570"/>
            <ac:grpSpMk id="12" creationId="{9C9FBC51-A82C-989E-1784-2D72C67F6722}"/>
          </ac:grpSpMkLst>
        </pc:grpChg>
        <pc:picChg chg="del mod">
          <ac:chgData name="Sudarshan Chakravarthi" userId="9632d19e-631d-46a5-9e9a-d9cc496f17d0" providerId="ADAL" clId="{5DBF5869-4DC1-4E17-A049-8042FBA222EF}" dt="2023-01-20T17:33:31.399" v="4600" actId="478"/>
          <ac:picMkLst>
            <pc:docMk/>
            <pc:sldMk cId="1452072744" sldId="4570"/>
            <ac:picMk id="2" creationId="{C3F58A34-870E-E461-1A69-8707BC8B4142}"/>
          </ac:picMkLst>
        </pc:picChg>
        <pc:cxnChg chg="add mod ord">
          <ac:chgData name="Sudarshan Chakravarthi" userId="9632d19e-631d-46a5-9e9a-d9cc496f17d0" providerId="ADAL" clId="{5DBF5869-4DC1-4E17-A049-8042FBA222EF}" dt="2023-01-20T17:22:41.451" v="3867" actId="164"/>
          <ac:cxnSpMkLst>
            <pc:docMk/>
            <pc:sldMk cId="1452072744" sldId="4570"/>
            <ac:cxnSpMk id="3" creationId="{7EE0A042-99F9-673A-7563-897961A58D5C}"/>
          </ac:cxnSpMkLst>
        </pc:cxnChg>
        <pc:cxnChg chg="mod ord">
          <ac:chgData name="Sudarshan Chakravarthi" userId="9632d19e-631d-46a5-9e9a-d9cc496f17d0" providerId="ADAL" clId="{5DBF5869-4DC1-4E17-A049-8042FBA222EF}" dt="2023-01-20T17:22:41.451" v="3867" actId="164"/>
          <ac:cxnSpMkLst>
            <pc:docMk/>
            <pc:sldMk cId="1452072744" sldId="4570"/>
            <ac:cxnSpMk id="5" creationId="{8F8C6786-E98A-5479-C646-34F68168F5A4}"/>
          </ac:cxnSpMkLst>
        </pc:cxnChg>
        <pc:cxnChg chg="mod">
          <ac:chgData name="Sudarshan Chakravarthi" userId="9632d19e-631d-46a5-9e9a-d9cc496f17d0" providerId="ADAL" clId="{5DBF5869-4DC1-4E17-A049-8042FBA222EF}" dt="2023-01-20T17:22:41.451" v="3867" actId="164"/>
          <ac:cxnSpMkLst>
            <pc:docMk/>
            <pc:sldMk cId="1452072744" sldId="4570"/>
            <ac:cxnSpMk id="6" creationId="{C086541F-1A09-DB46-AF42-EBDC5E31AA31}"/>
          </ac:cxnSpMkLst>
        </pc:cxnChg>
        <pc:cxnChg chg="add mod">
          <ac:chgData name="Sudarshan Chakravarthi" userId="9632d19e-631d-46a5-9e9a-d9cc496f17d0" providerId="ADAL" clId="{5DBF5869-4DC1-4E17-A049-8042FBA222EF}" dt="2023-01-20T17:22:41.451" v="3867" actId="164"/>
          <ac:cxnSpMkLst>
            <pc:docMk/>
            <pc:sldMk cId="1452072744" sldId="4570"/>
            <ac:cxnSpMk id="7" creationId="{A877536E-0AD5-3C57-4A50-CCC3A0AA1980}"/>
          </ac:cxnSpMkLst>
        </pc:cxnChg>
        <pc:cxnChg chg="mod">
          <ac:chgData name="Sudarshan Chakravarthi" userId="9632d19e-631d-46a5-9e9a-d9cc496f17d0" providerId="ADAL" clId="{5DBF5869-4DC1-4E17-A049-8042FBA222EF}" dt="2023-01-20T17:22:41.451" v="3867" actId="164"/>
          <ac:cxnSpMkLst>
            <pc:docMk/>
            <pc:sldMk cId="1452072744" sldId="4570"/>
            <ac:cxnSpMk id="8" creationId="{894A2CDC-38C2-9489-DA04-6E7A530D4A30}"/>
          </ac:cxnSpMkLst>
        </pc:cxnChg>
        <pc:cxnChg chg="mod">
          <ac:chgData name="Sudarshan Chakravarthi" userId="9632d19e-631d-46a5-9e9a-d9cc496f17d0" providerId="ADAL" clId="{5DBF5869-4DC1-4E17-A049-8042FBA222EF}" dt="2023-01-20T17:22:41.451" v="3867" actId="164"/>
          <ac:cxnSpMkLst>
            <pc:docMk/>
            <pc:sldMk cId="1452072744" sldId="4570"/>
            <ac:cxnSpMk id="9" creationId="{9C83B73E-2F8B-2640-53FE-2DB94E1B33EB}"/>
          </ac:cxnSpMkLst>
        </pc:cxnChg>
        <pc:cxnChg chg="add mod">
          <ac:chgData name="Sudarshan Chakravarthi" userId="9632d19e-631d-46a5-9e9a-d9cc496f17d0" providerId="ADAL" clId="{5DBF5869-4DC1-4E17-A049-8042FBA222EF}" dt="2023-01-20T17:22:41.451" v="3867" actId="164"/>
          <ac:cxnSpMkLst>
            <pc:docMk/>
            <pc:sldMk cId="1452072744" sldId="4570"/>
            <ac:cxnSpMk id="22" creationId="{6DC55BBB-4F40-3DF6-05D6-A1D1798ACF04}"/>
          </ac:cxnSpMkLst>
        </pc:cxnChg>
        <pc:cxnChg chg="del">
          <ac:chgData name="Sudarshan Chakravarthi" userId="9632d19e-631d-46a5-9e9a-d9cc496f17d0" providerId="ADAL" clId="{5DBF5869-4DC1-4E17-A049-8042FBA222EF}" dt="2023-01-20T13:17:58.204" v="1976" actId="478"/>
          <ac:cxnSpMkLst>
            <pc:docMk/>
            <pc:sldMk cId="1452072744" sldId="4570"/>
            <ac:cxnSpMk id="23" creationId="{31AB62BD-5A11-23E4-438A-A1477B415D67}"/>
          </ac:cxnSpMkLst>
        </pc:cxnChg>
        <pc:cxnChg chg="add mod ord">
          <ac:chgData name="Sudarshan Chakravarthi" userId="9632d19e-631d-46a5-9e9a-d9cc496f17d0" providerId="ADAL" clId="{5DBF5869-4DC1-4E17-A049-8042FBA222EF}" dt="2023-01-20T17:22:41.451" v="3867" actId="164"/>
          <ac:cxnSpMkLst>
            <pc:docMk/>
            <pc:sldMk cId="1452072744" sldId="4570"/>
            <ac:cxnSpMk id="24" creationId="{CFD07A20-6EB2-7862-DE15-8A46D020BF3F}"/>
          </ac:cxnSpMkLst>
        </pc:cxnChg>
        <pc:cxnChg chg="add mod">
          <ac:chgData name="Sudarshan Chakravarthi" userId="9632d19e-631d-46a5-9e9a-d9cc496f17d0" providerId="ADAL" clId="{5DBF5869-4DC1-4E17-A049-8042FBA222EF}" dt="2023-01-20T17:22:41.451" v="3867" actId="164"/>
          <ac:cxnSpMkLst>
            <pc:docMk/>
            <pc:sldMk cId="1452072744" sldId="4570"/>
            <ac:cxnSpMk id="25" creationId="{F9E2E40B-E27F-E833-2236-5A84FEAD19E4}"/>
          </ac:cxnSpMkLst>
        </pc:cxnChg>
        <pc:cxnChg chg="add mod">
          <ac:chgData name="Sudarshan Chakravarthi" userId="9632d19e-631d-46a5-9e9a-d9cc496f17d0" providerId="ADAL" clId="{5DBF5869-4DC1-4E17-A049-8042FBA222EF}" dt="2023-01-20T17:22:41.451" v="3867" actId="164"/>
          <ac:cxnSpMkLst>
            <pc:docMk/>
            <pc:sldMk cId="1452072744" sldId="4570"/>
            <ac:cxnSpMk id="27" creationId="{083DFA8B-48D5-0E34-7A5E-BCEC3184CAD0}"/>
          </ac:cxnSpMkLst>
        </pc:cxnChg>
        <pc:cxnChg chg="add mod">
          <ac:chgData name="Sudarshan Chakravarthi" userId="9632d19e-631d-46a5-9e9a-d9cc496f17d0" providerId="ADAL" clId="{5DBF5869-4DC1-4E17-A049-8042FBA222EF}" dt="2023-01-20T17:22:41.451" v="3867" actId="164"/>
          <ac:cxnSpMkLst>
            <pc:docMk/>
            <pc:sldMk cId="1452072744" sldId="4570"/>
            <ac:cxnSpMk id="28" creationId="{1B76A02A-BCAE-B417-456C-9E81BD6F5F7D}"/>
          </ac:cxnSpMkLst>
        </pc:cxnChg>
        <pc:cxnChg chg="add mod">
          <ac:chgData name="Sudarshan Chakravarthi" userId="9632d19e-631d-46a5-9e9a-d9cc496f17d0" providerId="ADAL" clId="{5DBF5869-4DC1-4E17-A049-8042FBA222EF}" dt="2023-01-20T17:22:41.451" v="3867" actId="164"/>
          <ac:cxnSpMkLst>
            <pc:docMk/>
            <pc:sldMk cId="1452072744" sldId="4570"/>
            <ac:cxnSpMk id="32" creationId="{ABE14C1F-A65D-4270-6041-9B994D5EAA7E}"/>
          </ac:cxnSpMkLst>
        </pc:cxnChg>
      </pc:sldChg>
      <pc:sldChg chg="addSp delSp modSp add mod">
        <pc:chgData name="Sudarshan Chakravarthi" userId="9632d19e-631d-46a5-9e9a-d9cc496f17d0" providerId="ADAL" clId="{5DBF5869-4DC1-4E17-A049-8042FBA222EF}" dt="2023-01-20T17:33:36.890" v="4602" actId="478"/>
        <pc:sldMkLst>
          <pc:docMk/>
          <pc:sldMk cId="3260934229" sldId="4571"/>
        </pc:sldMkLst>
        <pc:spChg chg="mod ord topLvl">
          <ac:chgData name="Sudarshan Chakravarthi" userId="9632d19e-631d-46a5-9e9a-d9cc496f17d0" providerId="ADAL" clId="{5DBF5869-4DC1-4E17-A049-8042FBA222EF}" dt="2023-01-20T17:30:18.687" v="4231" actId="1076"/>
          <ac:spMkLst>
            <pc:docMk/>
            <pc:sldMk cId="3260934229" sldId="4571"/>
            <ac:spMk id="4" creationId="{829390E0-C881-AF66-E812-1C445ACD15AA}"/>
          </ac:spMkLst>
        </pc:spChg>
        <pc:spChg chg="mod topLvl">
          <ac:chgData name="Sudarshan Chakravarthi" userId="9632d19e-631d-46a5-9e9a-d9cc496f17d0" providerId="ADAL" clId="{5DBF5869-4DC1-4E17-A049-8042FBA222EF}" dt="2023-01-20T17:28:32.335" v="4209" actId="165"/>
          <ac:spMkLst>
            <pc:docMk/>
            <pc:sldMk cId="3260934229" sldId="4571"/>
            <ac:spMk id="10" creationId="{8EF50F7E-55F2-C99C-9183-71D9671BE378}"/>
          </ac:spMkLst>
        </pc:spChg>
        <pc:spChg chg="mod topLvl">
          <ac:chgData name="Sudarshan Chakravarthi" userId="9632d19e-631d-46a5-9e9a-d9cc496f17d0" providerId="ADAL" clId="{5DBF5869-4DC1-4E17-A049-8042FBA222EF}" dt="2023-01-20T17:28:32.335" v="4209" actId="165"/>
          <ac:spMkLst>
            <pc:docMk/>
            <pc:sldMk cId="3260934229" sldId="4571"/>
            <ac:spMk id="11" creationId="{608C8A31-7BCA-43F5-CE24-FDD6421A975E}"/>
          </ac:spMkLst>
        </pc:spChg>
        <pc:spChg chg="add mod topLvl">
          <ac:chgData name="Sudarshan Chakravarthi" userId="9632d19e-631d-46a5-9e9a-d9cc496f17d0" providerId="ADAL" clId="{5DBF5869-4DC1-4E17-A049-8042FBA222EF}" dt="2023-01-20T17:28:32.335" v="4209" actId="165"/>
          <ac:spMkLst>
            <pc:docMk/>
            <pc:sldMk cId="3260934229" sldId="4571"/>
            <ac:spMk id="12" creationId="{F6C572F1-17DD-91F8-BF71-D13A75D84DB7}"/>
          </ac:spMkLst>
        </pc:spChg>
        <pc:spChg chg="add mod topLvl">
          <ac:chgData name="Sudarshan Chakravarthi" userId="9632d19e-631d-46a5-9e9a-d9cc496f17d0" providerId="ADAL" clId="{5DBF5869-4DC1-4E17-A049-8042FBA222EF}" dt="2023-01-20T17:28:32.335" v="4209" actId="165"/>
          <ac:spMkLst>
            <pc:docMk/>
            <pc:sldMk cId="3260934229" sldId="4571"/>
            <ac:spMk id="13" creationId="{FFEBA2C3-EC11-E222-3F3E-DEE794ACF6D4}"/>
          </ac:spMkLst>
        </pc:spChg>
        <pc:spChg chg="add mod">
          <ac:chgData name="Sudarshan Chakravarthi" userId="9632d19e-631d-46a5-9e9a-d9cc496f17d0" providerId="ADAL" clId="{5DBF5869-4DC1-4E17-A049-8042FBA222EF}" dt="2023-01-20T17:33:27.914" v="4599" actId="5793"/>
          <ac:spMkLst>
            <pc:docMk/>
            <pc:sldMk cId="3260934229" sldId="4571"/>
            <ac:spMk id="16" creationId="{EA7026C8-357D-EB0E-F178-5F590FCF5773}"/>
          </ac:spMkLst>
        </pc:spChg>
        <pc:spChg chg="mod topLvl">
          <ac:chgData name="Sudarshan Chakravarthi" userId="9632d19e-631d-46a5-9e9a-d9cc496f17d0" providerId="ADAL" clId="{5DBF5869-4DC1-4E17-A049-8042FBA222EF}" dt="2023-01-20T17:28:32.335" v="4209" actId="165"/>
          <ac:spMkLst>
            <pc:docMk/>
            <pc:sldMk cId="3260934229" sldId="4571"/>
            <ac:spMk id="17" creationId="{50E40461-67E0-3C44-E6C5-C0765664A104}"/>
          </ac:spMkLst>
        </pc:spChg>
        <pc:spChg chg="mod topLvl">
          <ac:chgData name="Sudarshan Chakravarthi" userId="9632d19e-631d-46a5-9e9a-d9cc496f17d0" providerId="ADAL" clId="{5DBF5869-4DC1-4E17-A049-8042FBA222EF}" dt="2023-01-20T17:29:01.540" v="4216" actId="1076"/>
          <ac:spMkLst>
            <pc:docMk/>
            <pc:sldMk cId="3260934229" sldId="4571"/>
            <ac:spMk id="21" creationId="{7305854D-E6B5-BF63-8BBF-D77FF66E259E}"/>
          </ac:spMkLst>
        </pc:spChg>
        <pc:spChg chg="mod">
          <ac:chgData name="Sudarshan Chakravarthi" userId="9632d19e-631d-46a5-9e9a-d9cc496f17d0" providerId="ADAL" clId="{5DBF5869-4DC1-4E17-A049-8042FBA222EF}" dt="2023-01-20T13:19:57.502" v="2027" actId="6549"/>
          <ac:spMkLst>
            <pc:docMk/>
            <pc:sldMk cId="3260934229" sldId="4571"/>
            <ac:spMk id="26" creationId="{C853DFD3-DD5B-A38B-7AB3-75AED98BB93B}"/>
          </ac:spMkLst>
        </pc:spChg>
        <pc:spChg chg="mod topLvl">
          <ac:chgData name="Sudarshan Chakravarthi" userId="9632d19e-631d-46a5-9e9a-d9cc496f17d0" providerId="ADAL" clId="{5DBF5869-4DC1-4E17-A049-8042FBA222EF}" dt="2023-01-20T17:28:51.865" v="4214" actId="1076"/>
          <ac:spMkLst>
            <pc:docMk/>
            <pc:sldMk cId="3260934229" sldId="4571"/>
            <ac:spMk id="29" creationId="{45633E89-705C-1DED-BADF-0D0882621FB2}"/>
          </ac:spMkLst>
        </pc:spChg>
        <pc:spChg chg="mod topLvl">
          <ac:chgData name="Sudarshan Chakravarthi" userId="9632d19e-631d-46a5-9e9a-d9cc496f17d0" providerId="ADAL" clId="{5DBF5869-4DC1-4E17-A049-8042FBA222EF}" dt="2023-01-20T17:28:32.335" v="4209" actId="165"/>
          <ac:spMkLst>
            <pc:docMk/>
            <pc:sldMk cId="3260934229" sldId="4571"/>
            <ac:spMk id="30" creationId="{499893DE-673F-6797-D7EE-943020CD7032}"/>
          </ac:spMkLst>
        </pc:spChg>
        <pc:spChg chg="del mod topLvl">
          <ac:chgData name="Sudarshan Chakravarthi" userId="9632d19e-631d-46a5-9e9a-d9cc496f17d0" providerId="ADAL" clId="{5DBF5869-4DC1-4E17-A049-8042FBA222EF}" dt="2023-01-20T17:30:04.264" v="4230" actId="478"/>
          <ac:spMkLst>
            <pc:docMk/>
            <pc:sldMk cId="3260934229" sldId="4571"/>
            <ac:spMk id="31" creationId="{07C47A34-6AD7-72C0-E046-AC35B0D6C533}"/>
          </ac:spMkLst>
        </pc:spChg>
        <pc:grpChg chg="add del mod">
          <ac:chgData name="Sudarshan Chakravarthi" userId="9632d19e-631d-46a5-9e9a-d9cc496f17d0" providerId="ADAL" clId="{5DBF5869-4DC1-4E17-A049-8042FBA222EF}" dt="2023-01-20T17:28:32.335" v="4209" actId="165"/>
          <ac:grpSpMkLst>
            <pc:docMk/>
            <pc:sldMk cId="3260934229" sldId="4571"/>
            <ac:grpSpMk id="14" creationId="{8ADCC3D9-CF75-C28F-6943-1260629B1376}"/>
          </ac:grpSpMkLst>
        </pc:grpChg>
        <pc:picChg chg="del mod">
          <ac:chgData name="Sudarshan Chakravarthi" userId="9632d19e-631d-46a5-9e9a-d9cc496f17d0" providerId="ADAL" clId="{5DBF5869-4DC1-4E17-A049-8042FBA222EF}" dt="2023-01-20T17:33:35.566" v="4601" actId="478"/>
          <ac:picMkLst>
            <pc:docMk/>
            <pc:sldMk cId="3260934229" sldId="4571"/>
            <ac:picMk id="2" creationId="{C3F58A34-870E-E461-1A69-8707BC8B4142}"/>
          </ac:picMkLst>
        </pc:picChg>
        <pc:picChg chg="add del mod">
          <ac:chgData name="Sudarshan Chakravarthi" userId="9632d19e-631d-46a5-9e9a-d9cc496f17d0" providerId="ADAL" clId="{5DBF5869-4DC1-4E17-A049-8042FBA222EF}" dt="2023-01-20T17:33:36.890" v="4602" actId="478"/>
          <ac:picMkLst>
            <pc:docMk/>
            <pc:sldMk cId="3260934229" sldId="4571"/>
            <ac:picMk id="19" creationId="{2CC41CA9-3D41-055B-BA99-5C8FB19918B2}"/>
          </ac:picMkLst>
        </pc:picChg>
        <pc:cxnChg chg="mod topLvl">
          <ac:chgData name="Sudarshan Chakravarthi" userId="9632d19e-631d-46a5-9e9a-d9cc496f17d0" providerId="ADAL" clId="{5DBF5869-4DC1-4E17-A049-8042FBA222EF}" dt="2023-01-20T17:30:30.253" v="4234" actId="14100"/>
          <ac:cxnSpMkLst>
            <pc:docMk/>
            <pc:sldMk cId="3260934229" sldId="4571"/>
            <ac:cxnSpMk id="3" creationId="{7EE0A042-99F9-673A-7563-897961A58D5C}"/>
          </ac:cxnSpMkLst>
        </pc:cxnChg>
        <pc:cxnChg chg="mod topLvl">
          <ac:chgData name="Sudarshan Chakravarthi" userId="9632d19e-631d-46a5-9e9a-d9cc496f17d0" providerId="ADAL" clId="{5DBF5869-4DC1-4E17-A049-8042FBA222EF}" dt="2023-01-20T17:28:32.335" v="4209" actId="165"/>
          <ac:cxnSpMkLst>
            <pc:docMk/>
            <pc:sldMk cId="3260934229" sldId="4571"/>
            <ac:cxnSpMk id="5" creationId="{8F8C6786-E98A-5479-C646-34F68168F5A4}"/>
          </ac:cxnSpMkLst>
        </pc:cxnChg>
        <pc:cxnChg chg="mod topLvl">
          <ac:chgData name="Sudarshan Chakravarthi" userId="9632d19e-631d-46a5-9e9a-d9cc496f17d0" providerId="ADAL" clId="{5DBF5869-4DC1-4E17-A049-8042FBA222EF}" dt="2023-01-20T17:28:32.335" v="4209" actId="165"/>
          <ac:cxnSpMkLst>
            <pc:docMk/>
            <pc:sldMk cId="3260934229" sldId="4571"/>
            <ac:cxnSpMk id="6" creationId="{C086541F-1A09-DB46-AF42-EBDC5E31AA31}"/>
          </ac:cxnSpMkLst>
        </pc:cxnChg>
        <pc:cxnChg chg="mod topLvl">
          <ac:chgData name="Sudarshan Chakravarthi" userId="9632d19e-631d-46a5-9e9a-d9cc496f17d0" providerId="ADAL" clId="{5DBF5869-4DC1-4E17-A049-8042FBA222EF}" dt="2023-01-20T17:28:32.335" v="4209" actId="165"/>
          <ac:cxnSpMkLst>
            <pc:docMk/>
            <pc:sldMk cId="3260934229" sldId="4571"/>
            <ac:cxnSpMk id="7" creationId="{A877536E-0AD5-3C57-4A50-CCC3A0AA1980}"/>
          </ac:cxnSpMkLst>
        </pc:cxnChg>
        <pc:cxnChg chg="mod topLvl">
          <ac:chgData name="Sudarshan Chakravarthi" userId="9632d19e-631d-46a5-9e9a-d9cc496f17d0" providerId="ADAL" clId="{5DBF5869-4DC1-4E17-A049-8042FBA222EF}" dt="2023-01-20T17:28:32.335" v="4209" actId="165"/>
          <ac:cxnSpMkLst>
            <pc:docMk/>
            <pc:sldMk cId="3260934229" sldId="4571"/>
            <ac:cxnSpMk id="8" creationId="{894A2CDC-38C2-9489-DA04-6E7A530D4A30}"/>
          </ac:cxnSpMkLst>
        </pc:cxnChg>
        <pc:cxnChg chg="mod topLvl">
          <ac:chgData name="Sudarshan Chakravarthi" userId="9632d19e-631d-46a5-9e9a-d9cc496f17d0" providerId="ADAL" clId="{5DBF5869-4DC1-4E17-A049-8042FBA222EF}" dt="2023-01-20T17:28:32.335" v="4209" actId="165"/>
          <ac:cxnSpMkLst>
            <pc:docMk/>
            <pc:sldMk cId="3260934229" sldId="4571"/>
            <ac:cxnSpMk id="9" creationId="{9C83B73E-2F8B-2640-53FE-2DB94E1B33EB}"/>
          </ac:cxnSpMkLst>
        </pc:cxnChg>
        <pc:cxnChg chg="add mod ord topLvl">
          <ac:chgData name="Sudarshan Chakravarthi" userId="9632d19e-631d-46a5-9e9a-d9cc496f17d0" providerId="ADAL" clId="{5DBF5869-4DC1-4E17-A049-8042FBA222EF}" dt="2023-01-20T17:28:32.335" v="4209" actId="165"/>
          <ac:cxnSpMkLst>
            <pc:docMk/>
            <pc:sldMk cId="3260934229" sldId="4571"/>
            <ac:cxnSpMk id="15" creationId="{024CE12C-8F42-57DB-CB89-A28570C29522}"/>
          </ac:cxnSpMkLst>
        </pc:cxnChg>
        <pc:cxnChg chg="mod topLvl">
          <ac:chgData name="Sudarshan Chakravarthi" userId="9632d19e-631d-46a5-9e9a-d9cc496f17d0" providerId="ADAL" clId="{5DBF5869-4DC1-4E17-A049-8042FBA222EF}" dt="2023-01-20T17:28:32.335" v="4209" actId="165"/>
          <ac:cxnSpMkLst>
            <pc:docMk/>
            <pc:sldMk cId="3260934229" sldId="4571"/>
            <ac:cxnSpMk id="22" creationId="{6DC55BBB-4F40-3DF6-05D6-A1D1798ACF04}"/>
          </ac:cxnSpMkLst>
        </pc:cxnChg>
        <pc:cxnChg chg="mod topLvl">
          <ac:chgData name="Sudarshan Chakravarthi" userId="9632d19e-631d-46a5-9e9a-d9cc496f17d0" providerId="ADAL" clId="{5DBF5869-4DC1-4E17-A049-8042FBA222EF}" dt="2023-01-20T17:28:32.335" v="4209" actId="165"/>
          <ac:cxnSpMkLst>
            <pc:docMk/>
            <pc:sldMk cId="3260934229" sldId="4571"/>
            <ac:cxnSpMk id="24" creationId="{CFD07A20-6EB2-7862-DE15-8A46D020BF3F}"/>
          </ac:cxnSpMkLst>
        </pc:cxnChg>
        <pc:cxnChg chg="mod topLvl">
          <ac:chgData name="Sudarshan Chakravarthi" userId="9632d19e-631d-46a5-9e9a-d9cc496f17d0" providerId="ADAL" clId="{5DBF5869-4DC1-4E17-A049-8042FBA222EF}" dt="2023-01-20T17:28:32.335" v="4209" actId="165"/>
          <ac:cxnSpMkLst>
            <pc:docMk/>
            <pc:sldMk cId="3260934229" sldId="4571"/>
            <ac:cxnSpMk id="25" creationId="{F9E2E40B-E27F-E833-2236-5A84FEAD19E4}"/>
          </ac:cxnSpMkLst>
        </pc:cxnChg>
        <pc:cxnChg chg="mod topLvl">
          <ac:chgData name="Sudarshan Chakravarthi" userId="9632d19e-631d-46a5-9e9a-d9cc496f17d0" providerId="ADAL" clId="{5DBF5869-4DC1-4E17-A049-8042FBA222EF}" dt="2023-01-20T17:28:32.335" v="4209" actId="165"/>
          <ac:cxnSpMkLst>
            <pc:docMk/>
            <pc:sldMk cId="3260934229" sldId="4571"/>
            <ac:cxnSpMk id="27" creationId="{083DFA8B-48D5-0E34-7A5E-BCEC3184CAD0}"/>
          </ac:cxnSpMkLst>
        </pc:cxnChg>
        <pc:cxnChg chg="mod topLvl">
          <ac:chgData name="Sudarshan Chakravarthi" userId="9632d19e-631d-46a5-9e9a-d9cc496f17d0" providerId="ADAL" clId="{5DBF5869-4DC1-4E17-A049-8042FBA222EF}" dt="2023-01-20T17:30:24.327" v="4233" actId="14100"/>
          <ac:cxnSpMkLst>
            <pc:docMk/>
            <pc:sldMk cId="3260934229" sldId="4571"/>
            <ac:cxnSpMk id="28" creationId="{1B76A02A-BCAE-B417-456C-9E81BD6F5F7D}"/>
          </ac:cxnSpMkLst>
        </pc:cxnChg>
        <pc:cxnChg chg="mod topLvl">
          <ac:chgData name="Sudarshan Chakravarthi" userId="9632d19e-631d-46a5-9e9a-d9cc496f17d0" providerId="ADAL" clId="{5DBF5869-4DC1-4E17-A049-8042FBA222EF}" dt="2023-01-20T17:28:32.335" v="4209" actId="165"/>
          <ac:cxnSpMkLst>
            <pc:docMk/>
            <pc:sldMk cId="3260934229" sldId="4571"/>
            <ac:cxnSpMk id="32" creationId="{ABE14C1F-A65D-4270-6041-9B994D5EAA7E}"/>
          </ac:cxnSpMkLst>
        </pc:cxnChg>
        <pc:cxnChg chg="add mod">
          <ac:chgData name="Sudarshan Chakravarthi" userId="9632d19e-631d-46a5-9e9a-d9cc496f17d0" providerId="ADAL" clId="{5DBF5869-4DC1-4E17-A049-8042FBA222EF}" dt="2023-01-20T17:30:21.407" v="4232" actId="1076"/>
          <ac:cxnSpMkLst>
            <pc:docMk/>
            <pc:sldMk cId="3260934229" sldId="4571"/>
            <ac:cxnSpMk id="33" creationId="{A680DAC0-B1CB-DC85-D5DD-9E1168D14DE5}"/>
          </ac:cxnSpMkLst>
        </pc:cxnChg>
      </pc:sldChg>
      <pc:sldChg chg="delSp add mod">
        <pc:chgData name="Sudarshan Chakravarthi" userId="9632d19e-631d-46a5-9e9a-d9cc496f17d0" providerId="ADAL" clId="{5DBF5869-4DC1-4E17-A049-8042FBA222EF}" dt="2023-02-20T12:36:02.751" v="4628" actId="21"/>
        <pc:sldMkLst>
          <pc:docMk/>
          <pc:sldMk cId="3012401429" sldId="4572"/>
        </pc:sldMkLst>
        <pc:grpChg chg="del">
          <ac:chgData name="Sudarshan Chakravarthi" userId="9632d19e-631d-46a5-9e9a-d9cc496f17d0" providerId="ADAL" clId="{5DBF5869-4DC1-4E17-A049-8042FBA222EF}" dt="2023-02-20T12:36:02.751" v="4628" actId="21"/>
          <ac:grpSpMkLst>
            <pc:docMk/>
            <pc:sldMk cId="3012401429" sldId="4572"/>
            <ac:grpSpMk id="7" creationId="{BA1B565A-E045-6D20-AE09-A5459769E6A8}"/>
          </ac:grpSpMkLst>
        </pc:grpChg>
      </pc:sldChg>
      <pc:sldChg chg="add del">
        <pc:chgData name="Sudarshan Chakravarthi" userId="9632d19e-631d-46a5-9e9a-d9cc496f17d0" providerId="ADAL" clId="{5DBF5869-4DC1-4E17-A049-8042FBA222EF}" dt="2023-02-20T12:35:58.638" v="4626"/>
        <pc:sldMkLst>
          <pc:docMk/>
          <pc:sldMk cId="3157888962" sldId="4572"/>
        </pc:sldMkLst>
      </pc:sldChg>
      <pc:sldChg chg="new del">
        <pc:chgData name="Sudarshan Chakravarthi" userId="9632d19e-631d-46a5-9e9a-d9cc496f17d0" providerId="ADAL" clId="{5DBF5869-4DC1-4E17-A049-8042FBA222EF}" dt="2023-01-20T13:27:05.738" v="2340" actId="47"/>
        <pc:sldMkLst>
          <pc:docMk/>
          <pc:sldMk cId="3806640699" sldId="4572"/>
        </pc:sldMkLst>
      </pc:sldChg>
      <pc:sldChg chg="delSp modSp add del mod">
        <pc:chgData name="Sudarshan Chakravarthi" userId="9632d19e-631d-46a5-9e9a-d9cc496f17d0" providerId="ADAL" clId="{5DBF5869-4DC1-4E17-A049-8042FBA222EF}" dt="2023-01-20T17:33:48.931" v="4603" actId="47"/>
        <pc:sldMkLst>
          <pc:docMk/>
          <pc:sldMk cId="1932367542" sldId="4573"/>
        </pc:sldMkLst>
        <pc:spChg chg="mod">
          <ac:chgData name="Sudarshan Chakravarthi" userId="9632d19e-631d-46a5-9e9a-d9cc496f17d0" providerId="ADAL" clId="{5DBF5869-4DC1-4E17-A049-8042FBA222EF}" dt="2023-01-20T13:25:51.462" v="2333" actId="6549"/>
          <ac:spMkLst>
            <pc:docMk/>
            <pc:sldMk cId="1932367542" sldId="4573"/>
            <ac:spMk id="4" creationId="{829390E0-C881-AF66-E812-1C445ACD15AA}"/>
          </ac:spMkLst>
        </pc:spChg>
        <pc:spChg chg="mod">
          <ac:chgData name="Sudarshan Chakravarthi" userId="9632d19e-631d-46a5-9e9a-d9cc496f17d0" providerId="ADAL" clId="{5DBF5869-4DC1-4E17-A049-8042FBA222EF}" dt="2023-01-20T13:25:04.207" v="2301" actId="20577"/>
          <ac:spMkLst>
            <pc:docMk/>
            <pc:sldMk cId="1932367542" sldId="4573"/>
            <ac:spMk id="12" creationId="{F6C572F1-17DD-91F8-BF71-D13A75D84DB7}"/>
          </ac:spMkLst>
        </pc:spChg>
        <pc:spChg chg="del">
          <ac:chgData name="Sudarshan Chakravarthi" userId="9632d19e-631d-46a5-9e9a-d9cc496f17d0" providerId="ADAL" clId="{5DBF5869-4DC1-4E17-A049-8042FBA222EF}" dt="2023-01-20T13:25:36.117" v="2331" actId="478"/>
          <ac:spMkLst>
            <pc:docMk/>
            <pc:sldMk cId="1932367542" sldId="4573"/>
            <ac:spMk id="13" creationId="{FFEBA2C3-EC11-E222-3F3E-DEE794ACF6D4}"/>
          </ac:spMkLst>
        </pc:spChg>
        <pc:spChg chg="mod">
          <ac:chgData name="Sudarshan Chakravarthi" userId="9632d19e-631d-46a5-9e9a-d9cc496f17d0" providerId="ADAL" clId="{5DBF5869-4DC1-4E17-A049-8042FBA222EF}" dt="2023-01-20T13:24:43.530" v="2283" actId="20577"/>
          <ac:spMkLst>
            <pc:docMk/>
            <pc:sldMk cId="1932367542" sldId="4573"/>
            <ac:spMk id="26" creationId="{C853DFD3-DD5B-A38B-7AB3-75AED98BB93B}"/>
          </ac:spMkLst>
        </pc:spChg>
        <pc:spChg chg="mod">
          <ac:chgData name="Sudarshan Chakravarthi" userId="9632d19e-631d-46a5-9e9a-d9cc496f17d0" providerId="ADAL" clId="{5DBF5869-4DC1-4E17-A049-8042FBA222EF}" dt="2023-01-20T13:25:10.084" v="2304" actId="20577"/>
          <ac:spMkLst>
            <pc:docMk/>
            <pc:sldMk cId="1932367542" sldId="4573"/>
            <ac:spMk id="29" creationId="{45633E89-705C-1DED-BADF-0D0882621FB2}"/>
          </ac:spMkLst>
        </pc:spChg>
        <pc:spChg chg="mod">
          <ac:chgData name="Sudarshan Chakravarthi" userId="9632d19e-631d-46a5-9e9a-d9cc496f17d0" providerId="ADAL" clId="{5DBF5869-4DC1-4E17-A049-8042FBA222EF}" dt="2023-01-20T13:25:31.297" v="2330" actId="20577"/>
          <ac:spMkLst>
            <pc:docMk/>
            <pc:sldMk cId="1932367542" sldId="4573"/>
            <ac:spMk id="31" creationId="{07C47A34-6AD7-72C0-E046-AC35B0D6C533}"/>
          </ac:spMkLst>
        </pc:spChg>
        <pc:picChg chg="mod">
          <ac:chgData name="Sudarshan Chakravarthi" userId="9632d19e-631d-46a5-9e9a-d9cc496f17d0" providerId="ADAL" clId="{5DBF5869-4DC1-4E17-A049-8042FBA222EF}" dt="2023-01-20T13:24:54.015" v="2285" actId="1076"/>
          <ac:picMkLst>
            <pc:docMk/>
            <pc:sldMk cId="1932367542" sldId="4573"/>
            <ac:picMk id="19" creationId="{2CC41CA9-3D41-055B-BA99-5C8FB19918B2}"/>
          </ac:picMkLst>
        </pc:picChg>
      </pc:sldChg>
    </pc:docChg>
  </pc:docChgLst>
  <pc:docChgLst>
    <pc:chgData name="Sudarshan Chakravarthi" userId="9632d19e-631d-46a5-9e9a-d9cc496f17d0" providerId="ADAL" clId="{EA29C2BD-CA40-43A1-BD05-754C398E442C}"/>
    <pc:docChg chg="undo custSel addSld delSld modSld sldOrd">
      <pc:chgData name="Sudarshan Chakravarthi" userId="9632d19e-631d-46a5-9e9a-d9cc496f17d0" providerId="ADAL" clId="{EA29C2BD-CA40-43A1-BD05-754C398E442C}" dt="2023-10-31T09:20:44.343" v="12442" actId="21"/>
      <pc:docMkLst>
        <pc:docMk/>
      </pc:docMkLst>
      <pc:sldChg chg="addSp delSp modSp add mod">
        <pc:chgData name="Sudarshan Chakravarthi" userId="9632d19e-631d-46a5-9e9a-d9cc496f17d0" providerId="ADAL" clId="{EA29C2BD-CA40-43A1-BD05-754C398E442C}" dt="2023-10-26T12:14:00.849" v="11852"/>
        <pc:sldMkLst>
          <pc:docMk/>
          <pc:sldMk cId="3680006652" sldId="256"/>
        </pc:sldMkLst>
        <pc:spChg chg="add mod">
          <ac:chgData name="Sudarshan Chakravarthi" userId="9632d19e-631d-46a5-9e9a-d9cc496f17d0" providerId="ADAL" clId="{EA29C2BD-CA40-43A1-BD05-754C398E442C}" dt="2023-10-26T12:14:00.849" v="11852"/>
          <ac:spMkLst>
            <pc:docMk/>
            <pc:sldMk cId="3680006652" sldId="256"/>
            <ac:spMk id="2" creationId="{18741FD3-8801-268A-F847-5DE1E39789EC}"/>
          </ac:spMkLst>
        </pc:spChg>
        <pc:spChg chg="add del mod">
          <ac:chgData name="Sudarshan Chakravarthi" userId="9632d19e-631d-46a5-9e9a-d9cc496f17d0" providerId="ADAL" clId="{EA29C2BD-CA40-43A1-BD05-754C398E442C}" dt="2023-10-24T07:43:07.610" v="3812" actId="478"/>
          <ac:spMkLst>
            <pc:docMk/>
            <pc:sldMk cId="3680006652" sldId="256"/>
            <ac:spMk id="2" creationId="{C13CB73F-A086-FBC8-2336-F8C3658D9EB6}"/>
          </ac:spMkLst>
        </pc:spChg>
        <pc:spChg chg="add del mod">
          <ac:chgData name="Sudarshan Chakravarthi" userId="9632d19e-631d-46a5-9e9a-d9cc496f17d0" providerId="ADAL" clId="{EA29C2BD-CA40-43A1-BD05-754C398E442C}" dt="2023-10-25T10:35:06.930" v="10350" actId="478"/>
          <ac:spMkLst>
            <pc:docMk/>
            <pc:sldMk cId="3680006652" sldId="256"/>
            <ac:spMk id="2" creationId="{CE0AF332-3162-300F-5B4C-554C28D028A9}"/>
          </ac:spMkLst>
        </pc:spChg>
        <pc:spChg chg="add del mod">
          <ac:chgData name="Sudarshan Chakravarthi" userId="9632d19e-631d-46a5-9e9a-d9cc496f17d0" providerId="ADAL" clId="{EA29C2BD-CA40-43A1-BD05-754C398E442C}" dt="2023-10-24T07:43:07.610" v="3812" actId="478"/>
          <ac:spMkLst>
            <pc:docMk/>
            <pc:sldMk cId="3680006652" sldId="256"/>
            <ac:spMk id="3" creationId="{1686D4AB-B194-5421-1429-5682FBB31D34}"/>
          </ac:spMkLst>
        </pc:spChg>
        <pc:spChg chg="add del mod">
          <ac:chgData name="Sudarshan Chakravarthi" userId="9632d19e-631d-46a5-9e9a-d9cc496f17d0" providerId="ADAL" clId="{EA29C2BD-CA40-43A1-BD05-754C398E442C}" dt="2023-10-25T10:35:06.930" v="10350" actId="478"/>
          <ac:spMkLst>
            <pc:docMk/>
            <pc:sldMk cId="3680006652" sldId="256"/>
            <ac:spMk id="3" creationId="{AE13A6D3-4990-5B47-FA3F-A04AB26887E9}"/>
          </ac:spMkLst>
        </pc:spChg>
        <pc:spChg chg="add del mod">
          <ac:chgData name="Sudarshan Chakravarthi" userId="9632d19e-631d-46a5-9e9a-d9cc496f17d0" providerId="ADAL" clId="{EA29C2BD-CA40-43A1-BD05-754C398E442C}" dt="2023-10-25T10:35:06.930" v="10350" actId="478"/>
          <ac:spMkLst>
            <pc:docMk/>
            <pc:sldMk cId="3680006652" sldId="256"/>
            <ac:spMk id="4" creationId="{96FF5283-E1DA-DDBC-A27A-13707F5BE457}"/>
          </ac:spMkLst>
        </pc:spChg>
        <pc:spChg chg="add del mod">
          <ac:chgData name="Sudarshan Chakravarthi" userId="9632d19e-631d-46a5-9e9a-d9cc496f17d0" providerId="ADAL" clId="{EA29C2BD-CA40-43A1-BD05-754C398E442C}" dt="2023-10-24T07:43:07.610" v="3812" actId="478"/>
          <ac:spMkLst>
            <pc:docMk/>
            <pc:sldMk cId="3680006652" sldId="256"/>
            <ac:spMk id="4" creationId="{E8B7263F-3CCA-08CC-EE52-5030C43B09B5}"/>
          </ac:spMkLst>
        </pc:spChg>
        <pc:spChg chg="add del mod">
          <ac:chgData name="Sudarshan Chakravarthi" userId="9632d19e-631d-46a5-9e9a-d9cc496f17d0" providerId="ADAL" clId="{EA29C2BD-CA40-43A1-BD05-754C398E442C}" dt="2023-10-25T10:22:38.225" v="9503" actId="478"/>
          <ac:spMkLst>
            <pc:docMk/>
            <pc:sldMk cId="3680006652" sldId="256"/>
            <ac:spMk id="5" creationId="{389110F9-1748-011C-1928-C8D113EA2CAF}"/>
          </ac:spMkLst>
        </pc:spChg>
        <pc:spChg chg="add del mod">
          <ac:chgData name="Sudarshan Chakravarthi" userId="9632d19e-631d-46a5-9e9a-d9cc496f17d0" providerId="ADAL" clId="{EA29C2BD-CA40-43A1-BD05-754C398E442C}" dt="2023-10-24T07:40:11.389" v="3755" actId="478"/>
          <ac:spMkLst>
            <pc:docMk/>
            <pc:sldMk cId="3680006652" sldId="256"/>
            <ac:spMk id="5" creationId="{3A48375A-93E0-CCF6-39C3-87404DD1E9C3}"/>
          </ac:spMkLst>
        </pc:spChg>
        <pc:spChg chg="add del mod">
          <ac:chgData name="Sudarshan Chakravarthi" userId="9632d19e-631d-46a5-9e9a-d9cc496f17d0" providerId="ADAL" clId="{EA29C2BD-CA40-43A1-BD05-754C398E442C}" dt="2023-10-24T07:40:09.934" v="3754" actId="478"/>
          <ac:spMkLst>
            <pc:docMk/>
            <pc:sldMk cId="3680006652" sldId="256"/>
            <ac:spMk id="6" creationId="{50079425-1AD3-D50E-15E5-1E1733B7D36D}"/>
          </ac:spMkLst>
        </pc:spChg>
        <pc:spChg chg="add del mod">
          <ac:chgData name="Sudarshan Chakravarthi" userId="9632d19e-631d-46a5-9e9a-d9cc496f17d0" providerId="ADAL" clId="{EA29C2BD-CA40-43A1-BD05-754C398E442C}" dt="2023-10-25T10:35:06.930" v="10350" actId="478"/>
          <ac:spMkLst>
            <pc:docMk/>
            <pc:sldMk cId="3680006652" sldId="256"/>
            <ac:spMk id="6" creationId="{D17E20F9-B497-A608-0AD2-82D7F5A0B256}"/>
          </ac:spMkLst>
        </pc:spChg>
        <pc:spChg chg="add mod">
          <ac:chgData name="Sudarshan Chakravarthi" userId="9632d19e-631d-46a5-9e9a-d9cc496f17d0" providerId="ADAL" clId="{EA29C2BD-CA40-43A1-BD05-754C398E442C}" dt="2023-10-24T07:48:09.340" v="4035" actId="20577"/>
          <ac:spMkLst>
            <pc:docMk/>
            <pc:sldMk cId="3680006652" sldId="256"/>
            <ac:spMk id="7" creationId="{0C63D92A-A8B5-6FEB-DE1E-B1F79A578A01}"/>
          </ac:spMkLst>
        </pc:spChg>
        <pc:spChg chg="add del mod">
          <ac:chgData name="Sudarshan Chakravarthi" userId="9632d19e-631d-46a5-9e9a-d9cc496f17d0" providerId="ADAL" clId="{EA29C2BD-CA40-43A1-BD05-754C398E442C}" dt="2023-10-23T16:20:15.887" v="3728"/>
          <ac:spMkLst>
            <pc:docMk/>
            <pc:sldMk cId="3680006652" sldId="256"/>
            <ac:spMk id="7" creationId="{88827981-CA34-BAEA-4CE4-7D3D86760EB2}"/>
          </ac:spMkLst>
        </pc:spChg>
        <pc:spChg chg="add del mod">
          <ac:chgData name="Sudarshan Chakravarthi" userId="9632d19e-631d-46a5-9e9a-d9cc496f17d0" providerId="ADAL" clId="{EA29C2BD-CA40-43A1-BD05-754C398E442C}" dt="2023-10-23T16:20:15.887" v="3728"/>
          <ac:spMkLst>
            <pc:docMk/>
            <pc:sldMk cId="3680006652" sldId="256"/>
            <ac:spMk id="8" creationId="{97CD32E6-FD96-27D9-7A79-AB3DF57DA98B}"/>
          </ac:spMkLst>
        </pc:spChg>
        <pc:spChg chg="add mod">
          <ac:chgData name="Sudarshan Chakravarthi" userId="9632d19e-631d-46a5-9e9a-d9cc496f17d0" providerId="ADAL" clId="{EA29C2BD-CA40-43A1-BD05-754C398E442C}" dt="2023-10-24T07:43:18.566" v="3813"/>
          <ac:spMkLst>
            <pc:docMk/>
            <pc:sldMk cId="3680006652" sldId="256"/>
            <ac:spMk id="9" creationId="{C36518FB-6D62-128E-EC98-DD263F61DFDC}"/>
          </ac:spMkLst>
        </pc:spChg>
        <pc:spChg chg="add del mod">
          <ac:chgData name="Sudarshan Chakravarthi" userId="9632d19e-631d-46a5-9e9a-d9cc496f17d0" providerId="ADAL" clId="{EA29C2BD-CA40-43A1-BD05-754C398E442C}" dt="2023-10-23T16:20:15.887" v="3728"/>
          <ac:spMkLst>
            <pc:docMk/>
            <pc:sldMk cId="3680006652" sldId="256"/>
            <ac:spMk id="9" creationId="{E8F23B8B-8EC5-7D27-3DBB-4969DF778A82}"/>
          </ac:spMkLst>
        </pc:spChg>
        <pc:spChg chg="add del mod">
          <ac:chgData name="Sudarshan Chakravarthi" userId="9632d19e-631d-46a5-9e9a-d9cc496f17d0" providerId="ADAL" clId="{EA29C2BD-CA40-43A1-BD05-754C398E442C}" dt="2023-10-25T10:35:06.930" v="10350" actId="478"/>
          <ac:spMkLst>
            <pc:docMk/>
            <pc:sldMk cId="3680006652" sldId="256"/>
            <ac:spMk id="10" creationId="{831C58BD-4692-F5E5-DDC4-57C3B6D0852D}"/>
          </ac:spMkLst>
        </pc:spChg>
        <pc:spChg chg="add del mod">
          <ac:chgData name="Sudarshan Chakravarthi" userId="9632d19e-631d-46a5-9e9a-d9cc496f17d0" providerId="ADAL" clId="{EA29C2BD-CA40-43A1-BD05-754C398E442C}" dt="2023-10-23T16:20:15.887" v="3728"/>
          <ac:spMkLst>
            <pc:docMk/>
            <pc:sldMk cId="3680006652" sldId="256"/>
            <ac:spMk id="10" creationId="{E24C11FF-B171-4D1C-2D72-CE6035FCF8DD}"/>
          </ac:spMkLst>
        </pc:spChg>
        <pc:spChg chg="add del mod">
          <ac:chgData name="Sudarshan Chakravarthi" userId="9632d19e-631d-46a5-9e9a-d9cc496f17d0" providerId="ADAL" clId="{EA29C2BD-CA40-43A1-BD05-754C398E442C}" dt="2023-10-23T16:20:15.887" v="3728"/>
          <ac:spMkLst>
            <pc:docMk/>
            <pc:sldMk cId="3680006652" sldId="256"/>
            <ac:spMk id="11" creationId="{7B4BC621-00F3-5362-3554-D729EFC1B9FD}"/>
          </ac:spMkLst>
        </pc:spChg>
        <pc:spChg chg="add del mod">
          <ac:chgData name="Sudarshan Chakravarthi" userId="9632d19e-631d-46a5-9e9a-d9cc496f17d0" providerId="ADAL" clId="{EA29C2BD-CA40-43A1-BD05-754C398E442C}" dt="2023-10-25T10:35:06.930" v="10350" actId="478"/>
          <ac:spMkLst>
            <pc:docMk/>
            <pc:sldMk cId="3680006652" sldId="256"/>
            <ac:spMk id="11" creationId="{974A9BEE-B627-97D8-09D7-380418B38CED}"/>
          </ac:spMkLst>
        </pc:spChg>
        <pc:spChg chg="add del mod">
          <ac:chgData name="Sudarshan Chakravarthi" userId="9632d19e-631d-46a5-9e9a-d9cc496f17d0" providerId="ADAL" clId="{EA29C2BD-CA40-43A1-BD05-754C398E442C}" dt="2023-10-25T10:35:06.930" v="10350" actId="478"/>
          <ac:spMkLst>
            <pc:docMk/>
            <pc:sldMk cId="3680006652" sldId="256"/>
            <ac:spMk id="12" creationId="{D983F7EB-396A-54FA-5323-A75C72770945}"/>
          </ac:spMkLst>
        </pc:spChg>
        <pc:spChg chg="add del mod">
          <ac:chgData name="Sudarshan Chakravarthi" userId="9632d19e-631d-46a5-9e9a-d9cc496f17d0" providerId="ADAL" clId="{EA29C2BD-CA40-43A1-BD05-754C398E442C}" dt="2023-10-25T10:35:06.930" v="10350" actId="478"/>
          <ac:spMkLst>
            <pc:docMk/>
            <pc:sldMk cId="3680006652" sldId="256"/>
            <ac:spMk id="13" creationId="{3369A40B-521E-BA7D-886A-E70CF712B65D}"/>
          </ac:spMkLst>
        </pc:spChg>
        <pc:spChg chg="add del mod">
          <ac:chgData name="Sudarshan Chakravarthi" userId="9632d19e-631d-46a5-9e9a-d9cc496f17d0" providerId="ADAL" clId="{EA29C2BD-CA40-43A1-BD05-754C398E442C}" dt="2023-10-25T10:35:06.930" v="10350" actId="478"/>
          <ac:spMkLst>
            <pc:docMk/>
            <pc:sldMk cId="3680006652" sldId="256"/>
            <ac:spMk id="14" creationId="{ACD75E7C-70BA-7FAE-D22D-A0B702512ED7}"/>
          </ac:spMkLst>
        </pc:spChg>
        <pc:spChg chg="add del mod">
          <ac:chgData name="Sudarshan Chakravarthi" userId="9632d19e-631d-46a5-9e9a-d9cc496f17d0" providerId="ADAL" clId="{EA29C2BD-CA40-43A1-BD05-754C398E442C}" dt="2023-10-25T10:35:06.930" v="10350" actId="478"/>
          <ac:spMkLst>
            <pc:docMk/>
            <pc:sldMk cId="3680006652" sldId="256"/>
            <ac:spMk id="15" creationId="{CA01D06D-D859-1346-7DDA-85CA7B471564}"/>
          </ac:spMkLst>
        </pc:spChg>
        <pc:spChg chg="add del mod">
          <ac:chgData name="Sudarshan Chakravarthi" userId="9632d19e-631d-46a5-9e9a-d9cc496f17d0" providerId="ADAL" clId="{EA29C2BD-CA40-43A1-BD05-754C398E442C}" dt="2023-10-25T10:35:06.930" v="10350" actId="478"/>
          <ac:spMkLst>
            <pc:docMk/>
            <pc:sldMk cId="3680006652" sldId="256"/>
            <ac:spMk id="16" creationId="{3D6939D3-8487-029C-1FE6-198606569DC7}"/>
          </ac:spMkLst>
        </pc:spChg>
        <pc:spChg chg="add del mod">
          <ac:chgData name="Sudarshan Chakravarthi" userId="9632d19e-631d-46a5-9e9a-d9cc496f17d0" providerId="ADAL" clId="{EA29C2BD-CA40-43A1-BD05-754C398E442C}" dt="2023-10-25T10:35:06.930" v="10350" actId="478"/>
          <ac:spMkLst>
            <pc:docMk/>
            <pc:sldMk cId="3680006652" sldId="256"/>
            <ac:spMk id="17" creationId="{6CFBC8FE-9DBD-9311-8182-CA028327DE55}"/>
          </ac:spMkLst>
        </pc:spChg>
        <pc:spChg chg="add mod">
          <ac:chgData name="Sudarshan Chakravarthi" userId="9632d19e-631d-46a5-9e9a-d9cc496f17d0" providerId="ADAL" clId="{EA29C2BD-CA40-43A1-BD05-754C398E442C}" dt="2023-10-25T10:36:09.654" v="10430" actId="20577"/>
          <ac:spMkLst>
            <pc:docMk/>
            <pc:sldMk cId="3680006652" sldId="256"/>
            <ac:spMk id="18" creationId="{E02B44D5-040E-DC7D-BA6D-835860BF8AC9}"/>
          </ac:spMkLst>
        </pc:spChg>
        <pc:spChg chg="mod">
          <ac:chgData name="Sudarshan Chakravarthi" userId="9632d19e-631d-46a5-9e9a-d9cc496f17d0" providerId="ADAL" clId="{EA29C2BD-CA40-43A1-BD05-754C398E442C}" dt="2023-10-24T07:43:33.968" v="3870" actId="1037"/>
          <ac:spMkLst>
            <pc:docMk/>
            <pc:sldMk cId="3680006652" sldId="256"/>
            <ac:spMk id="43" creationId="{73AB1AB9-C295-A542-FA22-B3358DDA67F8}"/>
          </ac:spMkLst>
        </pc:spChg>
        <pc:spChg chg="mod">
          <ac:chgData name="Sudarshan Chakravarthi" userId="9632d19e-631d-46a5-9e9a-d9cc496f17d0" providerId="ADAL" clId="{EA29C2BD-CA40-43A1-BD05-754C398E442C}" dt="2023-10-24T07:43:33.968" v="3870" actId="1037"/>
          <ac:spMkLst>
            <pc:docMk/>
            <pc:sldMk cId="3680006652" sldId="256"/>
            <ac:spMk id="44" creationId="{27C78412-365B-2FC5-C8C4-DEEF6DE19C5E}"/>
          </ac:spMkLst>
        </pc:spChg>
        <pc:spChg chg="mod">
          <ac:chgData name="Sudarshan Chakravarthi" userId="9632d19e-631d-46a5-9e9a-d9cc496f17d0" providerId="ADAL" clId="{EA29C2BD-CA40-43A1-BD05-754C398E442C}" dt="2023-10-24T07:43:33.968" v="3870" actId="1037"/>
          <ac:spMkLst>
            <pc:docMk/>
            <pc:sldMk cId="3680006652" sldId="256"/>
            <ac:spMk id="45" creationId="{656763EB-72BC-9540-C797-9E065BE77455}"/>
          </ac:spMkLst>
        </pc:spChg>
        <pc:spChg chg="mod">
          <ac:chgData name="Sudarshan Chakravarthi" userId="9632d19e-631d-46a5-9e9a-d9cc496f17d0" providerId="ADAL" clId="{EA29C2BD-CA40-43A1-BD05-754C398E442C}" dt="2023-10-24T07:46:09.069" v="3936" actId="1076"/>
          <ac:spMkLst>
            <pc:docMk/>
            <pc:sldMk cId="3680006652" sldId="256"/>
            <ac:spMk id="46" creationId="{B643ADD8-99E6-52B3-14A8-1FE5821E0097}"/>
          </ac:spMkLst>
        </pc:spChg>
        <pc:spChg chg="mod">
          <ac:chgData name="Sudarshan Chakravarthi" userId="9632d19e-631d-46a5-9e9a-d9cc496f17d0" providerId="ADAL" clId="{EA29C2BD-CA40-43A1-BD05-754C398E442C}" dt="2023-10-24T07:43:33.968" v="3870" actId="1037"/>
          <ac:spMkLst>
            <pc:docMk/>
            <pc:sldMk cId="3680006652" sldId="256"/>
            <ac:spMk id="47" creationId="{6F661EC1-A2D7-2B16-6FE1-EC78501AEB9C}"/>
          </ac:spMkLst>
        </pc:spChg>
        <pc:spChg chg="mod">
          <ac:chgData name="Sudarshan Chakravarthi" userId="9632d19e-631d-46a5-9e9a-d9cc496f17d0" providerId="ADAL" clId="{EA29C2BD-CA40-43A1-BD05-754C398E442C}" dt="2023-10-24T07:43:33.968" v="3870" actId="1037"/>
          <ac:spMkLst>
            <pc:docMk/>
            <pc:sldMk cId="3680006652" sldId="256"/>
            <ac:spMk id="48" creationId="{B0867BF3-8C5D-09F5-3BF5-3268B843547A}"/>
          </ac:spMkLst>
        </pc:spChg>
        <pc:spChg chg="mod">
          <ac:chgData name="Sudarshan Chakravarthi" userId="9632d19e-631d-46a5-9e9a-d9cc496f17d0" providerId="ADAL" clId="{EA29C2BD-CA40-43A1-BD05-754C398E442C}" dt="2023-10-24T07:43:33.968" v="3870" actId="1037"/>
          <ac:spMkLst>
            <pc:docMk/>
            <pc:sldMk cId="3680006652" sldId="256"/>
            <ac:spMk id="49" creationId="{434AAD92-A004-BDB7-0746-E4E6F284915D}"/>
          </ac:spMkLst>
        </pc:spChg>
        <pc:spChg chg="mod">
          <ac:chgData name="Sudarshan Chakravarthi" userId="9632d19e-631d-46a5-9e9a-d9cc496f17d0" providerId="ADAL" clId="{EA29C2BD-CA40-43A1-BD05-754C398E442C}" dt="2023-10-24T07:43:33.968" v="3870" actId="1037"/>
          <ac:spMkLst>
            <pc:docMk/>
            <pc:sldMk cId="3680006652" sldId="256"/>
            <ac:spMk id="50" creationId="{37D550F7-2F94-3C3C-458D-8D6D4E79050E}"/>
          </ac:spMkLst>
        </pc:spChg>
        <pc:spChg chg="mod">
          <ac:chgData name="Sudarshan Chakravarthi" userId="9632d19e-631d-46a5-9e9a-d9cc496f17d0" providerId="ADAL" clId="{EA29C2BD-CA40-43A1-BD05-754C398E442C}" dt="2023-10-24T07:43:33.968" v="3870" actId="1037"/>
          <ac:spMkLst>
            <pc:docMk/>
            <pc:sldMk cId="3680006652" sldId="256"/>
            <ac:spMk id="51" creationId="{E2060FC7-E70A-B282-E874-B56BEBD27594}"/>
          </ac:spMkLst>
        </pc:spChg>
        <pc:spChg chg="mod">
          <ac:chgData name="Sudarshan Chakravarthi" userId="9632d19e-631d-46a5-9e9a-d9cc496f17d0" providerId="ADAL" clId="{EA29C2BD-CA40-43A1-BD05-754C398E442C}" dt="2023-10-24T07:43:33.968" v="3870" actId="1037"/>
          <ac:spMkLst>
            <pc:docMk/>
            <pc:sldMk cId="3680006652" sldId="256"/>
            <ac:spMk id="52" creationId="{6803BD7D-D611-A1E4-6569-7E2C2090BA69}"/>
          </ac:spMkLst>
        </pc:spChg>
        <pc:spChg chg="mod">
          <ac:chgData name="Sudarshan Chakravarthi" userId="9632d19e-631d-46a5-9e9a-d9cc496f17d0" providerId="ADAL" clId="{EA29C2BD-CA40-43A1-BD05-754C398E442C}" dt="2023-10-24T07:43:33.968" v="3870" actId="1037"/>
          <ac:spMkLst>
            <pc:docMk/>
            <pc:sldMk cId="3680006652" sldId="256"/>
            <ac:spMk id="53" creationId="{D888CB62-BFF2-47E9-4444-E36E4AB49ED8}"/>
          </ac:spMkLst>
        </pc:spChg>
        <pc:spChg chg="mod">
          <ac:chgData name="Sudarshan Chakravarthi" userId="9632d19e-631d-46a5-9e9a-d9cc496f17d0" providerId="ADAL" clId="{EA29C2BD-CA40-43A1-BD05-754C398E442C}" dt="2023-10-24T07:43:33.968" v="3870" actId="1037"/>
          <ac:spMkLst>
            <pc:docMk/>
            <pc:sldMk cId="3680006652" sldId="256"/>
            <ac:spMk id="54" creationId="{B8E0E83A-2C59-3EE9-C2FB-6663F02A2A03}"/>
          </ac:spMkLst>
        </pc:spChg>
        <pc:spChg chg="mod">
          <ac:chgData name="Sudarshan Chakravarthi" userId="9632d19e-631d-46a5-9e9a-d9cc496f17d0" providerId="ADAL" clId="{EA29C2BD-CA40-43A1-BD05-754C398E442C}" dt="2023-10-24T07:43:33.968" v="3870" actId="1037"/>
          <ac:spMkLst>
            <pc:docMk/>
            <pc:sldMk cId="3680006652" sldId="256"/>
            <ac:spMk id="56" creationId="{6998B3B3-BA18-D12A-A04F-30D51810F6DA}"/>
          </ac:spMkLst>
        </pc:spChg>
        <pc:spChg chg="mod">
          <ac:chgData name="Sudarshan Chakravarthi" userId="9632d19e-631d-46a5-9e9a-d9cc496f17d0" providerId="ADAL" clId="{EA29C2BD-CA40-43A1-BD05-754C398E442C}" dt="2023-10-24T07:43:33.968" v="3870" actId="1037"/>
          <ac:spMkLst>
            <pc:docMk/>
            <pc:sldMk cId="3680006652" sldId="256"/>
            <ac:spMk id="57" creationId="{BF77F542-01FA-1AA2-E2ED-D878BF8F48CA}"/>
          </ac:spMkLst>
        </pc:spChg>
        <pc:spChg chg="mod">
          <ac:chgData name="Sudarshan Chakravarthi" userId="9632d19e-631d-46a5-9e9a-d9cc496f17d0" providerId="ADAL" clId="{EA29C2BD-CA40-43A1-BD05-754C398E442C}" dt="2023-10-24T07:43:33.968" v="3870" actId="1037"/>
          <ac:spMkLst>
            <pc:docMk/>
            <pc:sldMk cId="3680006652" sldId="256"/>
            <ac:spMk id="58" creationId="{4CF6ED90-9515-CECA-5F54-C744C080B0CC}"/>
          </ac:spMkLst>
        </pc:spChg>
        <pc:spChg chg="mod">
          <ac:chgData name="Sudarshan Chakravarthi" userId="9632d19e-631d-46a5-9e9a-d9cc496f17d0" providerId="ADAL" clId="{EA29C2BD-CA40-43A1-BD05-754C398E442C}" dt="2023-10-24T07:43:33.968" v="3870" actId="1037"/>
          <ac:spMkLst>
            <pc:docMk/>
            <pc:sldMk cId="3680006652" sldId="256"/>
            <ac:spMk id="59" creationId="{78259E69-3E40-E363-D7AE-BC5E38C5B2DA}"/>
          </ac:spMkLst>
        </pc:spChg>
        <pc:spChg chg="mod">
          <ac:chgData name="Sudarshan Chakravarthi" userId="9632d19e-631d-46a5-9e9a-d9cc496f17d0" providerId="ADAL" clId="{EA29C2BD-CA40-43A1-BD05-754C398E442C}" dt="2023-10-24T07:43:33.968" v="3870" actId="1037"/>
          <ac:spMkLst>
            <pc:docMk/>
            <pc:sldMk cId="3680006652" sldId="256"/>
            <ac:spMk id="60" creationId="{0D18C918-78AE-ADBC-F45F-467FEB576027}"/>
          </ac:spMkLst>
        </pc:spChg>
        <pc:spChg chg="mod">
          <ac:chgData name="Sudarshan Chakravarthi" userId="9632d19e-631d-46a5-9e9a-d9cc496f17d0" providerId="ADAL" clId="{EA29C2BD-CA40-43A1-BD05-754C398E442C}" dt="2023-10-24T07:43:33.968" v="3870" actId="1037"/>
          <ac:spMkLst>
            <pc:docMk/>
            <pc:sldMk cId="3680006652" sldId="256"/>
            <ac:spMk id="61" creationId="{EE20FC81-6F09-A75F-BA4F-201EEBF70B13}"/>
          </ac:spMkLst>
        </pc:spChg>
        <pc:spChg chg="mod">
          <ac:chgData name="Sudarshan Chakravarthi" userId="9632d19e-631d-46a5-9e9a-d9cc496f17d0" providerId="ADAL" clId="{EA29C2BD-CA40-43A1-BD05-754C398E442C}" dt="2023-10-24T07:43:33.968" v="3870" actId="1037"/>
          <ac:spMkLst>
            <pc:docMk/>
            <pc:sldMk cId="3680006652" sldId="256"/>
            <ac:spMk id="62" creationId="{3D6BECA7-FB9D-41DD-4F2B-FDC8AED66B42}"/>
          </ac:spMkLst>
        </pc:spChg>
        <pc:spChg chg="mod">
          <ac:chgData name="Sudarshan Chakravarthi" userId="9632d19e-631d-46a5-9e9a-d9cc496f17d0" providerId="ADAL" clId="{EA29C2BD-CA40-43A1-BD05-754C398E442C}" dt="2023-10-25T10:18:57.614" v="9346" actId="313"/>
          <ac:spMkLst>
            <pc:docMk/>
            <pc:sldMk cId="3680006652" sldId="256"/>
            <ac:spMk id="63" creationId="{2E97D349-5CFA-E5C2-BE0A-E73FF050D382}"/>
          </ac:spMkLst>
        </pc:spChg>
        <pc:spChg chg="mod">
          <ac:chgData name="Sudarshan Chakravarthi" userId="9632d19e-631d-46a5-9e9a-d9cc496f17d0" providerId="ADAL" clId="{EA29C2BD-CA40-43A1-BD05-754C398E442C}" dt="2023-10-24T07:43:33.968" v="3870" actId="1037"/>
          <ac:spMkLst>
            <pc:docMk/>
            <pc:sldMk cId="3680006652" sldId="256"/>
            <ac:spMk id="64" creationId="{642AE798-7C2B-62AB-E940-D298CCCCE33B}"/>
          </ac:spMkLst>
        </pc:spChg>
        <pc:spChg chg="mod">
          <ac:chgData name="Sudarshan Chakravarthi" userId="9632d19e-631d-46a5-9e9a-d9cc496f17d0" providerId="ADAL" clId="{EA29C2BD-CA40-43A1-BD05-754C398E442C}" dt="2023-10-24T07:43:33.968" v="3870" actId="1037"/>
          <ac:spMkLst>
            <pc:docMk/>
            <pc:sldMk cId="3680006652" sldId="256"/>
            <ac:spMk id="65" creationId="{35528391-8DD0-B68A-46B8-B569960F5EEA}"/>
          </ac:spMkLst>
        </pc:spChg>
        <pc:spChg chg="mod">
          <ac:chgData name="Sudarshan Chakravarthi" userId="9632d19e-631d-46a5-9e9a-d9cc496f17d0" providerId="ADAL" clId="{EA29C2BD-CA40-43A1-BD05-754C398E442C}" dt="2023-10-24T07:43:33.968" v="3870" actId="1037"/>
          <ac:spMkLst>
            <pc:docMk/>
            <pc:sldMk cId="3680006652" sldId="256"/>
            <ac:spMk id="66" creationId="{A8D26E16-9826-538F-2812-44C184C96BC1}"/>
          </ac:spMkLst>
        </pc:spChg>
        <pc:spChg chg="mod">
          <ac:chgData name="Sudarshan Chakravarthi" userId="9632d19e-631d-46a5-9e9a-d9cc496f17d0" providerId="ADAL" clId="{EA29C2BD-CA40-43A1-BD05-754C398E442C}" dt="2023-10-24T07:44:47.997" v="3891" actId="20577"/>
          <ac:spMkLst>
            <pc:docMk/>
            <pc:sldMk cId="3680006652" sldId="256"/>
            <ac:spMk id="67" creationId="{B1F51B7A-447A-A65E-CF48-3C6DE60DC077}"/>
          </ac:spMkLst>
        </pc:spChg>
        <pc:spChg chg="mod">
          <ac:chgData name="Sudarshan Chakravarthi" userId="9632d19e-631d-46a5-9e9a-d9cc496f17d0" providerId="ADAL" clId="{EA29C2BD-CA40-43A1-BD05-754C398E442C}" dt="2023-10-24T07:43:33.968" v="3870" actId="1037"/>
          <ac:spMkLst>
            <pc:docMk/>
            <pc:sldMk cId="3680006652" sldId="256"/>
            <ac:spMk id="68" creationId="{6F3BE446-8BC4-1E66-0450-C95622DC1CB8}"/>
          </ac:spMkLst>
        </pc:spChg>
        <pc:spChg chg="mod">
          <ac:chgData name="Sudarshan Chakravarthi" userId="9632d19e-631d-46a5-9e9a-d9cc496f17d0" providerId="ADAL" clId="{EA29C2BD-CA40-43A1-BD05-754C398E442C}" dt="2023-10-24T07:43:33.968" v="3870" actId="1037"/>
          <ac:spMkLst>
            <pc:docMk/>
            <pc:sldMk cId="3680006652" sldId="256"/>
            <ac:spMk id="69" creationId="{50F15696-CC06-222F-0C36-9EFC95CF4C11}"/>
          </ac:spMkLst>
        </pc:spChg>
        <pc:spChg chg="mod">
          <ac:chgData name="Sudarshan Chakravarthi" userId="9632d19e-631d-46a5-9e9a-d9cc496f17d0" providerId="ADAL" clId="{EA29C2BD-CA40-43A1-BD05-754C398E442C}" dt="2023-10-24T07:43:33.968" v="3870" actId="1037"/>
          <ac:spMkLst>
            <pc:docMk/>
            <pc:sldMk cId="3680006652" sldId="256"/>
            <ac:spMk id="70" creationId="{0315072E-BFA7-2EF2-F426-6BEE5C37F01C}"/>
          </ac:spMkLst>
        </pc:spChg>
        <pc:spChg chg="mod">
          <ac:chgData name="Sudarshan Chakravarthi" userId="9632d19e-631d-46a5-9e9a-d9cc496f17d0" providerId="ADAL" clId="{EA29C2BD-CA40-43A1-BD05-754C398E442C}" dt="2023-10-24T07:46:13.943" v="3938" actId="1076"/>
          <ac:spMkLst>
            <pc:docMk/>
            <pc:sldMk cId="3680006652" sldId="256"/>
            <ac:spMk id="71" creationId="{61A45A75-3EE8-FDA4-44FB-3447A89675B2}"/>
          </ac:spMkLst>
        </pc:spChg>
        <pc:spChg chg="mod">
          <ac:chgData name="Sudarshan Chakravarthi" userId="9632d19e-631d-46a5-9e9a-d9cc496f17d0" providerId="ADAL" clId="{EA29C2BD-CA40-43A1-BD05-754C398E442C}" dt="2023-10-24T07:43:33.968" v="3870" actId="1037"/>
          <ac:spMkLst>
            <pc:docMk/>
            <pc:sldMk cId="3680006652" sldId="256"/>
            <ac:spMk id="72" creationId="{BBB1FA3C-12C1-AFC6-A7F7-FC6DF121D53B}"/>
          </ac:spMkLst>
        </pc:spChg>
        <pc:spChg chg="mod">
          <ac:chgData name="Sudarshan Chakravarthi" userId="9632d19e-631d-46a5-9e9a-d9cc496f17d0" providerId="ADAL" clId="{EA29C2BD-CA40-43A1-BD05-754C398E442C}" dt="2023-10-24T07:44:26.167" v="3883" actId="113"/>
          <ac:spMkLst>
            <pc:docMk/>
            <pc:sldMk cId="3680006652" sldId="256"/>
            <ac:spMk id="73" creationId="{B85A0FDE-CDB0-6116-E012-BBCE0788B66F}"/>
          </ac:spMkLst>
        </pc:spChg>
        <pc:spChg chg="mod">
          <ac:chgData name="Sudarshan Chakravarthi" userId="9632d19e-631d-46a5-9e9a-d9cc496f17d0" providerId="ADAL" clId="{EA29C2BD-CA40-43A1-BD05-754C398E442C}" dt="2023-10-24T07:43:33.968" v="3870" actId="1037"/>
          <ac:spMkLst>
            <pc:docMk/>
            <pc:sldMk cId="3680006652" sldId="256"/>
            <ac:spMk id="74" creationId="{08ADEF0F-275D-1627-587D-7C2BCC6E56ED}"/>
          </ac:spMkLst>
        </pc:spChg>
        <pc:spChg chg="mod">
          <ac:chgData name="Sudarshan Chakravarthi" userId="9632d19e-631d-46a5-9e9a-d9cc496f17d0" providerId="ADAL" clId="{EA29C2BD-CA40-43A1-BD05-754C398E442C}" dt="2023-10-24T07:43:33.968" v="3870" actId="1037"/>
          <ac:spMkLst>
            <pc:docMk/>
            <pc:sldMk cId="3680006652" sldId="256"/>
            <ac:spMk id="75" creationId="{1C771F86-63EE-D5B3-F943-1427B8AA6331}"/>
          </ac:spMkLst>
        </pc:spChg>
        <pc:spChg chg="mod">
          <ac:chgData name="Sudarshan Chakravarthi" userId="9632d19e-631d-46a5-9e9a-d9cc496f17d0" providerId="ADAL" clId="{EA29C2BD-CA40-43A1-BD05-754C398E442C}" dt="2023-10-24T07:43:33.968" v="3870" actId="1037"/>
          <ac:spMkLst>
            <pc:docMk/>
            <pc:sldMk cId="3680006652" sldId="256"/>
            <ac:spMk id="76" creationId="{E6CBAEC5-CB50-0146-3E33-033186A96789}"/>
          </ac:spMkLst>
        </pc:spChg>
        <pc:spChg chg="mod">
          <ac:chgData name="Sudarshan Chakravarthi" userId="9632d19e-631d-46a5-9e9a-d9cc496f17d0" providerId="ADAL" clId="{EA29C2BD-CA40-43A1-BD05-754C398E442C}" dt="2023-10-24T07:43:33.968" v="3870" actId="1037"/>
          <ac:spMkLst>
            <pc:docMk/>
            <pc:sldMk cId="3680006652" sldId="256"/>
            <ac:spMk id="77" creationId="{A9F886B6-ECE5-5F42-7E6B-1031E4D34028}"/>
          </ac:spMkLst>
        </pc:spChg>
        <pc:spChg chg="mod">
          <ac:chgData name="Sudarshan Chakravarthi" userId="9632d19e-631d-46a5-9e9a-d9cc496f17d0" providerId="ADAL" clId="{EA29C2BD-CA40-43A1-BD05-754C398E442C}" dt="2023-10-24T07:43:33.968" v="3870" actId="1037"/>
          <ac:spMkLst>
            <pc:docMk/>
            <pc:sldMk cId="3680006652" sldId="256"/>
            <ac:spMk id="78" creationId="{0E88DDF8-74C1-3951-B2AF-FF2EE534D134}"/>
          </ac:spMkLst>
        </pc:spChg>
        <pc:spChg chg="mod">
          <ac:chgData name="Sudarshan Chakravarthi" userId="9632d19e-631d-46a5-9e9a-d9cc496f17d0" providerId="ADAL" clId="{EA29C2BD-CA40-43A1-BD05-754C398E442C}" dt="2023-10-24T07:43:33.968" v="3870" actId="1037"/>
          <ac:spMkLst>
            <pc:docMk/>
            <pc:sldMk cId="3680006652" sldId="256"/>
            <ac:spMk id="79" creationId="{4812B8C6-98A9-6999-BD5B-97D71E9CD4F0}"/>
          </ac:spMkLst>
        </pc:spChg>
        <pc:spChg chg="mod">
          <ac:chgData name="Sudarshan Chakravarthi" userId="9632d19e-631d-46a5-9e9a-d9cc496f17d0" providerId="ADAL" clId="{EA29C2BD-CA40-43A1-BD05-754C398E442C}" dt="2023-10-24T07:43:33.968" v="3870" actId="1037"/>
          <ac:spMkLst>
            <pc:docMk/>
            <pc:sldMk cId="3680006652" sldId="256"/>
            <ac:spMk id="80" creationId="{3201F3A6-BB8C-416A-6671-940CE5F1FA14}"/>
          </ac:spMkLst>
        </pc:spChg>
        <pc:spChg chg="mod">
          <ac:chgData name="Sudarshan Chakravarthi" userId="9632d19e-631d-46a5-9e9a-d9cc496f17d0" providerId="ADAL" clId="{EA29C2BD-CA40-43A1-BD05-754C398E442C}" dt="2023-10-24T07:43:33.968" v="3870" actId="1037"/>
          <ac:spMkLst>
            <pc:docMk/>
            <pc:sldMk cId="3680006652" sldId="256"/>
            <ac:spMk id="81" creationId="{9B223625-C1D2-F851-7A0A-CC970C303CFD}"/>
          </ac:spMkLst>
        </pc:spChg>
        <pc:picChg chg="add mod">
          <ac:chgData name="Sudarshan Chakravarthi" userId="9632d19e-631d-46a5-9e9a-d9cc496f17d0" providerId="ADAL" clId="{EA29C2BD-CA40-43A1-BD05-754C398E442C}" dt="2023-10-24T07:43:18.566" v="3813"/>
          <ac:picMkLst>
            <pc:docMk/>
            <pc:sldMk cId="3680006652" sldId="256"/>
            <ac:picMk id="8" creationId="{4B1C97EE-FDEB-96B3-1432-53E29E182E76}"/>
          </ac:picMkLst>
        </pc:picChg>
      </pc:sldChg>
      <pc:sldChg chg="addSp delSp modSp mod ord">
        <pc:chgData name="Sudarshan Chakravarthi" userId="9632d19e-631d-46a5-9e9a-d9cc496f17d0" providerId="ADAL" clId="{EA29C2BD-CA40-43A1-BD05-754C398E442C}" dt="2023-10-24T12:55:53.570" v="8875"/>
        <pc:sldMkLst>
          <pc:docMk/>
          <pc:sldMk cId="3395877134" sldId="4382"/>
        </pc:sldMkLst>
        <pc:spChg chg="mod">
          <ac:chgData name="Sudarshan Chakravarthi" userId="9632d19e-631d-46a5-9e9a-d9cc496f17d0" providerId="ADAL" clId="{EA29C2BD-CA40-43A1-BD05-754C398E442C}" dt="2023-10-24T12:35:20.313" v="7451" actId="1076"/>
          <ac:spMkLst>
            <pc:docMk/>
            <pc:sldMk cId="3395877134" sldId="4382"/>
            <ac:spMk id="88" creationId="{FC3F1CB1-8557-46C0-65C5-8FFA0DFE0A28}"/>
          </ac:spMkLst>
        </pc:spChg>
        <pc:spChg chg="mod">
          <ac:chgData name="Sudarshan Chakravarthi" userId="9632d19e-631d-46a5-9e9a-d9cc496f17d0" providerId="ADAL" clId="{EA29C2BD-CA40-43A1-BD05-754C398E442C}" dt="2023-10-24T12:34:31.322" v="7448" actId="33524"/>
          <ac:spMkLst>
            <pc:docMk/>
            <pc:sldMk cId="3395877134" sldId="4382"/>
            <ac:spMk id="91" creationId="{317EA6AA-D0D8-FBF7-341E-AF00909A441D}"/>
          </ac:spMkLst>
        </pc:spChg>
        <pc:picChg chg="add del">
          <ac:chgData name="Sudarshan Chakravarthi" userId="9632d19e-631d-46a5-9e9a-d9cc496f17d0" providerId="ADAL" clId="{EA29C2BD-CA40-43A1-BD05-754C398E442C}" dt="2023-10-24T12:35:29.018" v="7453" actId="21"/>
          <ac:picMkLst>
            <pc:docMk/>
            <pc:sldMk cId="3395877134" sldId="4382"/>
            <ac:picMk id="2" creationId="{91B6527C-4932-70DE-C665-131F5F85B4CC}"/>
          </ac:picMkLst>
        </pc:picChg>
      </pc:sldChg>
      <pc:sldChg chg="addSp delSp modSp mod ord">
        <pc:chgData name="Sudarshan Chakravarthi" userId="9632d19e-631d-46a5-9e9a-d9cc496f17d0" providerId="ADAL" clId="{EA29C2BD-CA40-43A1-BD05-754C398E442C}" dt="2023-10-26T12:09:29.283" v="11521"/>
        <pc:sldMkLst>
          <pc:docMk/>
          <pc:sldMk cId="3235228472" sldId="4383"/>
        </pc:sldMkLst>
        <pc:spChg chg="mod">
          <ac:chgData name="Sudarshan Chakravarthi" userId="9632d19e-631d-46a5-9e9a-d9cc496f17d0" providerId="ADAL" clId="{EA29C2BD-CA40-43A1-BD05-754C398E442C}" dt="2023-10-23T14:25:53.174" v="2877" actId="1076"/>
          <ac:spMkLst>
            <pc:docMk/>
            <pc:sldMk cId="3235228472" sldId="4383"/>
            <ac:spMk id="2" creationId="{20CD5F68-ABB0-5DC0-7C83-66E27E8A1CE1}"/>
          </ac:spMkLst>
        </pc:spChg>
        <pc:spChg chg="add mod">
          <ac:chgData name="Sudarshan Chakravarthi" userId="9632d19e-631d-46a5-9e9a-d9cc496f17d0" providerId="ADAL" clId="{EA29C2BD-CA40-43A1-BD05-754C398E442C}" dt="2023-10-24T11:25:04.656" v="6694" actId="1076"/>
          <ac:spMkLst>
            <pc:docMk/>
            <pc:sldMk cId="3235228472" sldId="4383"/>
            <ac:spMk id="5" creationId="{A1844984-F54F-E1B3-80FF-191D3F13FE7C}"/>
          </ac:spMkLst>
        </pc:spChg>
        <pc:spChg chg="mod">
          <ac:chgData name="Sudarshan Chakravarthi" userId="9632d19e-631d-46a5-9e9a-d9cc496f17d0" providerId="ADAL" clId="{EA29C2BD-CA40-43A1-BD05-754C398E442C}" dt="2023-10-24T11:24:20.802" v="6682" actId="207"/>
          <ac:spMkLst>
            <pc:docMk/>
            <pc:sldMk cId="3235228472" sldId="4383"/>
            <ac:spMk id="24" creationId="{330E0320-CF6D-213A-31E6-264739ADC1AA}"/>
          </ac:spMkLst>
        </pc:spChg>
        <pc:spChg chg="mod">
          <ac:chgData name="Sudarshan Chakravarthi" userId="9632d19e-631d-46a5-9e9a-d9cc496f17d0" providerId="ADAL" clId="{EA29C2BD-CA40-43A1-BD05-754C398E442C}" dt="2023-10-24T11:24:37.393" v="6686" actId="207"/>
          <ac:spMkLst>
            <pc:docMk/>
            <pc:sldMk cId="3235228472" sldId="4383"/>
            <ac:spMk id="25" creationId="{48B71ACE-282B-180D-74C5-CEAA5F7C769B}"/>
          </ac:spMkLst>
        </pc:spChg>
        <pc:spChg chg="mod">
          <ac:chgData name="Sudarshan Chakravarthi" userId="9632d19e-631d-46a5-9e9a-d9cc496f17d0" providerId="ADAL" clId="{EA29C2BD-CA40-43A1-BD05-754C398E442C}" dt="2023-10-24T11:24:04.196" v="6678" actId="207"/>
          <ac:spMkLst>
            <pc:docMk/>
            <pc:sldMk cId="3235228472" sldId="4383"/>
            <ac:spMk id="26" creationId="{E82D3751-A52C-EE6A-55DF-AEA935B065FB}"/>
          </ac:spMkLst>
        </pc:spChg>
        <pc:spChg chg="mod">
          <ac:chgData name="Sudarshan Chakravarthi" userId="9632d19e-631d-46a5-9e9a-d9cc496f17d0" providerId="ADAL" clId="{EA29C2BD-CA40-43A1-BD05-754C398E442C}" dt="2023-10-24T11:24:50.059" v="6691" actId="207"/>
          <ac:spMkLst>
            <pc:docMk/>
            <pc:sldMk cId="3235228472" sldId="4383"/>
            <ac:spMk id="27" creationId="{E28E3178-55E6-BAB8-4095-A90FB8A7B4FB}"/>
          </ac:spMkLst>
        </pc:spChg>
        <pc:spChg chg="mod">
          <ac:chgData name="Sudarshan Chakravarthi" userId="9632d19e-631d-46a5-9e9a-d9cc496f17d0" providerId="ADAL" clId="{EA29C2BD-CA40-43A1-BD05-754C398E442C}" dt="2023-10-25T10:36:31.911" v="10435" actId="20577"/>
          <ac:spMkLst>
            <pc:docMk/>
            <pc:sldMk cId="3235228472" sldId="4383"/>
            <ac:spMk id="30" creationId="{15C47DE1-4530-B0DB-7BB4-95629C6295AD}"/>
          </ac:spMkLst>
        </pc:spChg>
        <pc:spChg chg="mod">
          <ac:chgData name="Sudarshan Chakravarthi" userId="9632d19e-631d-46a5-9e9a-d9cc496f17d0" providerId="ADAL" clId="{EA29C2BD-CA40-43A1-BD05-754C398E442C}" dt="2023-10-24T11:24:29.188" v="6684" actId="207"/>
          <ac:spMkLst>
            <pc:docMk/>
            <pc:sldMk cId="3235228472" sldId="4383"/>
            <ac:spMk id="32" creationId="{AE453BAD-4A81-0225-F117-003241FD7B19}"/>
          </ac:spMkLst>
        </pc:spChg>
        <pc:spChg chg="mod">
          <ac:chgData name="Sudarshan Chakravarthi" userId="9632d19e-631d-46a5-9e9a-d9cc496f17d0" providerId="ADAL" clId="{EA29C2BD-CA40-43A1-BD05-754C398E442C}" dt="2023-10-24T11:27:24.237" v="6744" actId="1076"/>
          <ac:spMkLst>
            <pc:docMk/>
            <pc:sldMk cId="3235228472" sldId="4383"/>
            <ac:spMk id="33" creationId="{563B86AC-3CA1-EA20-4578-529466991E33}"/>
          </ac:spMkLst>
        </pc:spChg>
        <pc:spChg chg="mod">
          <ac:chgData name="Sudarshan Chakravarthi" userId="9632d19e-631d-46a5-9e9a-d9cc496f17d0" providerId="ADAL" clId="{EA29C2BD-CA40-43A1-BD05-754C398E442C}" dt="2023-10-24T11:24:34.892" v="6685" actId="207"/>
          <ac:spMkLst>
            <pc:docMk/>
            <pc:sldMk cId="3235228472" sldId="4383"/>
            <ac:spMk id="34" creationId="{3839D14D-B655-D510-F833-8835EC816AE3}"/>
          </ac:spMkLst>
        </pc:spChg>
        <pc:spChg chg="mod">
          <ac:chgData name="Sudarshan Chakravarthi" userId="9632d19e-631d-46a5-9e9a-d9cc496f17d0" providerId="ADAL" clId="{EA29C2BD-CA40-43A1-BD05-754C398E442C}" dt="2023-10-24T11:24:47.539" v="6690" actId="207"/>
          <ac:spMkLst>
            <pc:docMk/>
            <pc:sldMk cId="3235228472" sldId="4383"/>
            <ac:spMk id="36" creationId="{A052B680-3B03-3D22-9C6A-A2709030C497}"/>
          </ac:spMkLst>
        </pc:spChg>
        <pc:spChg chg="mod">
          <ac:chgData name="Sudarshan Chakravarthi" userId="9632d19e-631d-46a5-9e9a-d9cc496f17d0" providerId="ADAL" clId="{EA29C2BD-CA40-43A1-BD05-754C398E442C}" dt="2023-10-24T11:25:52.664" v="6724" actId="1076"/>
          <ac:spMkLst>
            <pc:docMk/>
            <pc:sldMk cId="3235228472" sldId="4383"/>
            <ac:spMk id="37" creationId="{E46E61DF-4BA0-9630-7F93-CED1227D904D}"/>
          </ac:spMkLst>
        </pc:spChg>
        <pc:spChg chg="mod">
          <ac:chgData name="Sudarshan Chakravarthi" userId="9632d19e-631d-46a5-9e9a-d9cc496f17d0" providerId="ADAL" clId="{EA29C2BD-CA40-43A1-BD05-754C398E442C}" dt="2023-10-24T11:24:42.376" v="6688" actId="120"/>
          <ac:spMkLst>
            <pc:docMk/>
            <pc:sldMk cId="3235228472" sldId="4383"/>
            <ac:spMk id="38" creationId="{EBCD3557-CBFC-8E1D-9598-683F95B6E341}"/>
          </ac:spMkLst>
        </pc:spChg>
        <pc:picChg chg="add del">
          <ac:chgData name="Sudarshan Chakravarthi" userId="9632d19e-631d-46a5-9e9a-d9cc496f17d0" providerId="ADAL" clId="{EA29C2BD-CA40-43A1-BD05-754C398E442C}" dt="2023-10-23T14:28:19.008" v="2960" actId="21"/>
          <ac:picMkLst>
            <pc:docMk/>
            <pc:sldMk cId="3235228472" sldId="4383"/>
            <ac:picMk id="6" creationId="{686A1490-6B5D-56CA-42A8-CACD028A8D37}"/>
          </ac:picMkLst>
        </pc:picChg>
        <pc:picChg chg="add del">
          <ac:chgData name="Sudarshan Chakravarthi" userId="9632d19e-631d-46a5-9e9a-d9cc496f17d0" providerId="ADAL" clId="{EA29C2BD-CA40-43A1-BD05-754C398E442C}" dt="2023-10-24T11:26:05.231" v="6726" actId="21"/>
          <ac:picMkLst>
            <pc:docMk/>
            <pc:sldMk cId="3235228472" sldId="4383"/>
            <ac:picMk id="6" creationId="{9534A67B-4397-D6C7-3C18-0422DFDBB6FA}"/>
          </ac:picMkLst>
        </pc:picChg>
        <pc:picChg chg="add del">
          <ac:chgData name="Sudarshan Chakravarthi" userId="9632d19e-631d-46a5-9e9a-d9cc496f17d0" providerId="ADAL" clId="{EA29C2BD-CA40-43A1-BD05-754C398E442C}" dt="2023-10-25T10:36:47.454" v="10437" actId="21"/>
          <ac:picMkLst>
            <pc:docMk/>
            <pc:sldMk cId="3235228472" sldId="4383"/>
            <ac:picMk id="6" creationId="{C88C762B-E01A-6F06-B2B2-0F720876495A}"/>
          </ac:picMkLst>
        </pc:picChg>
        <pc:picChg chg="add del">
          <ac:chgData name="Sudarshan Chakravarthi" userId="9632d19e-631d-46a5-9e9a-d9cc496f17d0" providerId="ADAL" clId="{EA29C2BD-CA40-43A1-BD05-754C398E442C}" dt="2023-10-24T11:27:43.909" v="6746" actId="21"/>
          <ac:picMkLst>
            <pc:docMk/>
            <pc:sldMk cId="3235228472" sldId="4383"/>
            <ac:picMk id="7" creationId="{DC06DE3C-5F2E-7887-931C-DE8459A93CE9}"/>
          </ac:picMkLst>
        </pc:picChg>
      </pc:sldChg>
      <pc:sldChg chg="del">
        <pc:chgData name="Sudarshan Chakravarthi" userId="9632d19e-631d-46a5-9e9a-d9cc496f17d0" providerId="ADAL" clId="{EA29C2BD-CA40-43A1-BD05-754C398E442C}" dt="2023-10-24T12:06:17.507" v="6810" actId="47"/>
        <pc:sldMkLst>
          <pc:docMk/>
          <pc:sldMk cId="2866614445" sldId="4385"/>
        </pc:sldMkLst>
      </pc:sldChg>
      <pc:sldChg chg="addSp modSp mod">
        <pc:chgData name="Sudarshan Chakravarthi" userId="9632d19e-631d-46a5-9e9a-d9cc496f17d0" providerId="ADAL" clId="{EA29C2BD-CA40-43A1-BD05-754C398E442C}" dt="2023-08-21T14:14:51.686" v="2767" actId="1076"/>
        <pc:sldMkLst>
          <pc:docMk/>
          <pc:sldMk cId="3022017086" sldId="4387"/>
        </pc:sldMkLst>
        <pc:spChg chg="add mod">
          <ac:chgData name="Sudarshan Chakravarthi" userId="9632d19e-631d-46a5-9e9a-d9cc496f17d0" providerId="ADAL" clId="{EA29C2BD-CA40-43A1-BD05-754C398E442C}" dt="2023-08-21T14:14:17.170" v="2759" actId="108"/>
          <ac:spMkLst>
            <pc:docMk/>
            <pc:sldMk cId="3022017086" sldId="4387"/>
            <ac:spMk id="2" creationId="{610D939F-0352-16E5-1642-064079FA567B}"/>
          </ac:spMkLst>
        </pc:spChg>
        <pc:spChg chg="add mod">
          <ac:chgData name="Sudarshan Chakravarthi" userId="9632d19e-631d-46a5-9e9a-d9cc496f17d0" providerId="ADAL" clId="{EA29C2BD-CA40-43A1-BD05-754C398E442C}" dt="2023-08-21T14:14:36.900" v="2765" actId="1076"/>
          <ac:spMkLst>
            <pc:docMk/>
            <pc:sldMk cId="3022017086" sldId="4387"/>
            <ac:spMk id="3" creationId="{4A49B103-5066-5D6B-89E2-FB5F7513EA7C}"/>
          </ac:spMkLst>
        </pc:spChg>
        <pc:spChg chg="mod">
          <ac:chgData name="Sudarshan Chakravarthi" userId="9632d19e-631d-46a5-9e9a-d9cc496f17d0" providerId="ADAL" clId="{EA29C2BD-CA40-43A1-BD05-754C398E442C}" dt="2023-08-21T14:13:50.896" v="2754" actId="20577"/>
          <ac:spMkLst>
            <pc:docMk/>
            <pc:sldMk cId="3022017086" sldId="4387"/>
            <ac:spMk id="27" creationId="{72AEA0BF-9D53-1B37-597D-AD75C5A692CB}"/>
          </ac:spMkLst>
        </pc:spChg>
        <pc:spChg chg="mod">
          <ac:chgData name="Sudarshan Chakravarthi" userId="9632d19e-631d-46a5-9e9a-d9cc496f17d0" providerId="ADAL" clId="{EA29C2BD-CA40-43A1-BD05-754C398E442C}" dt="2023-08-21T14:14:33.943" v="2764" actId="1076"/>
          <ac:spMkLst>
            <pc:docMk/>
            <pc:sldMk cId="3022017086" sldId="4387"/>
            <ac:spMk id="28" creationId="{C0CC1503-1759-A390-EEDD-E761ACE156B6}"/>
          </ac:spMkLst>
        </pc:spChg>
        <pc:spChg chg="mod">
          <ac:chgData name="Sudarshan Chakravarthi" userId="9632d19e-631d-46a5-9e9a-d9cc496f17d0" providerId="ADAL" clId="{EA29C2BD-CA40-43A1-BD05-754C398E442C}" dt="2023-07-06T14:24:49.251" v="2744" actId="20577"/>
          <ac:spMkLst>
            <pc:docMk/>
            <pc:sldMk cId="3022017086" sldId="4387"/>
            <ac:spMk id="40" creationId="{23391DE4-E256-0DF4-28FD-46D0EECEED96}"/>
          </ac:spMkLst>
        </pc:spChg>
        <pc:spChg chg="mod">
          <ac:chgData name="Sudarshan Chakravarthi" userId="9632d19e-631d-46a5-9e9a-d9cc496f17d0" providerId="ADAL" clId="{EA29C2BD-CA40-43A1-BD05-754C398E442C}" dt="2023-08-21T14:14:46.773" v="2766" actId="1076"/>
          <ac:spMkLst>
            <pc:docMk/>
            <pc:sldMk cId="3022017086" sldId="4387"/>
            <ac:spMk id="43" creationId="{2669806F-1F9B-7EC4-4DE8-0AC231711F65}"/>
          </ac:spMkLst>
        </pc:spChg>
        <pc:spChg chg="mod">
          <ac:chgData name="Sudarshan Chakravarthi" userId="9632d19e-631d-46a5-9e9a-d9cc496f17d0" providerId="ADAL" clId="{EA29C2BD-CA40-43A1-BD05-754C398E442C}" dt="2023-08-21T14:14:51.686" v="2767" actId="1076"/>
          <ac:spMkLst>
            <pc:docMk/>
            <pc:sldMk cId="3022017086" sldId="4387"/>
            <ac:spMk id="48" creationId="{9B630C10-B5D7-4306-51DE-3E30F77085E5}"/>
          </ac:spMkLst>
        </pc:spChg>
      </pc:sldChg>
      <pc:sldChg chg="modSp mod">
        <pc:chgData name="Sudarshan Chakravarthi" userId="9632d19e-631d-46a5-9e9a-d9cc496f17d0" providerId="ADAL" clId="{EA29C2BD-CA40-43A1-BD05-754C398E442C}" dt="2023-10-24T12:06:34.698" v="6811" actId="33524"/>
        <pc:sldMkLst>
          <pc:docMk/>
          <pc:sldMk cId="128864238" sldId="4388"/>
        </pc:sldMkLst>
        <pc:spChg chg="mod">
          <ac:chgData name="Sudarshan Chakravarthi" userId="9632d19e-631d-46a5-9e9a-d9cc496f17d0" providerId="ADAL" clId="{EA29C2BD-CA40-43A1-BD05-754C398E442C}" dt="2023-10-24T12:06:34.698" v="6811" actId="33524"/>
          <ac:spMkLst>
            <pc:docMk/>
            <pc:sldMk cId="128864238" sldId="4388"/>
            <ac:spMk id="2" creationId="{9E6EC39D-50C2-4247-AF5B-917D53092643}"/>
          </ac:spMkLst>
        </pc:spChg>
      </pc:sldChg>
      <pc:sldChg chg="addSp delSp modSp mod">
        <pc:chgData name="Sudarshan Chakravarthi" userId="9632d19e-631d-46a5-9e9a-d9cc496f17d0" providerId="ADAL" clId="{EA29C2BD-CA40-43A1-BD05-754C398E442C}" dt="2023-10-24T12:25:36.031" v="7152" actId="21"/>
        <pc:sldMkLst>
          <pc:docMk/>
          <pc:sldMk cId="1618483468" sldId="4389"/>
        </pc:sldMkLst>
        <pc:spChg chg="add mod">
          <ac:chgData name="Sudarshan Chakravarthi" userId="9632d19e-631d-46a5-9e9a-d9cc496f17d0" providerId="ADAL" clId="{EA29C2BD-CA40-43A1-BD05-754C398E442C}" dt="2023-10-24T12:25:07.688" v="7146" actId="1076"/>
          <ac:spMkLst>
            <pc:docMk/>
            <pc:sldMk cId="1618483468" sldId="4389"/>
            <ac:spMk id="2" creationId="{849A65AC-D7FF-F0C8-601C-3A591D22C076}"/>
          </ac:spMkLst>
        </pc:spChg>
        <pc:spChg chg="mod">
          <ac:chgData name="Sudarshan Chakravarthi" userId="9632d19e-631d-46a5-9e9a-d9cc496f17d0" providerId="ADAL" clId="{EA29C2BD-CA40-43A1-BD05-754C398E442C}" dt="2023-10-24T12:07:59.902" v="6845" actId="20577"/>
          <ac:spMkLst>
            <pc:docMk/>
            <pc:sldMk cId="1618483468" sldId="4389"/>
            <ac:spMk id="111" creationId="{D70848F9-A9A5-41D7-62E2-6CAB438CE8BC}"/>
          </ac:spMkLst>
        </pc:spChg>
        <pc:spChg chg="mod">
          <ac:chgData name="Sudarshan Chakravarthi" userId="9632d19e-631d-46a5-9e9a-d9cc496f17d0" providerId="ADAL" clId="{EA29C2BD-CA40-43A1-BD05-754C398E442C}" dt="2023-10-24T12:08:40.767" v="6916" actId="2711"/>
          <ac:spMkLst>
            <pc:docMk/>
            <pc:sldMk cId="1618483468" sldId="4389"/>
            <ac:spMk id="112" creationId="{1575E5BF-2F2F-5B22-F74A-E609218674F5}"/>
          </ac:spMkLst>
        </pc:spChg>
        <pc:spChg chg="mod">
          <ac:chgData name="Sudarshan Chakravarthi" userId="9632d19e-631d-46a5-9e9a-d9cc496f17d0" providerId="ADAL" clId="{EA29C2BD-CA40-43A1-BD05-754C398E442C}" dt="2023-10-24T12:08:07.985" v="6863" actId="20577"/>
          <ac:spMkLst>
            <pc:docMk/>
            <pc:sldMk cId="1618483468" sldId="4389"/>
            <ac:spMk id="113" creationId="{B3B41987-EFD7-5E19-18AB-A91864DC97BA}"/>
          </ac:spMkLst>
        </pc:spChg>
        <pc:spChg chg="mod">
          <ac:chgData name="Sudarshan Chakravarthi" userId="9632d19e-631d-46a5-9e9a-d9cc496f17d0" providerId="ADAL" clId="{EA29C2BD-CA40-43A1-BD05-754C398E442C}" dt="2023-10-24T12:24:54.295" v="7144" actId="6549"/>
          <ac:spMkLst>
            <pc:docMk/>
            <pc:sldMk cId="1618483468" sldId="4389"/>
            <ac:spMk id="115" creationId="{5C28B3E1-80D7-0290-4EC0-7C6D42D7FDA8}"/>
          </ac:spMkLst>
        </pc:spChg>
        <pc:spChg chg="mod">
          <ac:chgData name="Sudarshan Chakravarthi" userId="9632d19e-631d-46a5-9e9a-d9cc496f17d0" providerId="ADAL" clId="{EA29C2BD-CA40-43A1-BD05-754C398E442C}" dt="2023-10-24T12:24:57.525" v="7145" actId="20577"/>
          <ac:spMkLst>
            <pc:docMk/>
            <pc:sldMk cId="1618483468" sldId="4389"/>
            <ac:spMk id="116" creationId="{4A7A1E8A-88AD-3059-3D56-01CF1D08F368}"/>
          </ac:spMkLst>
        </pc:spChg>
        <pc:spChg chg="mod">
          <ac:chgData name="Sudarshan Chakravarthi" userId="9632d19e-631d-46a5-9e9a-d9cc496f17d0" providerId="ADAL" clId="{EA29C2BD-CA40-43A1-BD05-754C398E442C}" dt="2023-10-24T12:25:16.440" v="7148" actId="1076"/>
          <ac:spMkLst>
            <pc:docMk/>
            <pc:sldMk cId="1618483468" sldId="4389"/>
            <ac:spMk id="120" creationId="{70CCF282-99F7-1EB2-CF4B-BE8FA558A661}"/>
          </ac:spMkLst>
        </pc:spChg>
        <pc:spChg chg="mod">
          <ac:chgData name="Sudarshan Chakravarthi" userId="9632d19e-631d-46a5-9e9a-d9cc496f17d0" providerId="ADAL" clId="{EA29C2BD-CA40-43A1-BD05-754C398E442C}" dt="2023-10-24T12:25:09.543" v="7147" actId="6549"/>
          <ac:spMkLst>
            <pc:docMk/>
            <pc:sldMk cId="1618483468" sldId="4389"/>
            <ac:spMk id="121" creationId="{8480C4ED-E181-F727-2ADB-07485059A230}"/>
          </ac:spMkLst>
        </pc:spChg>
        <pc:picChg chg="add del">
          <ac:chgData name="Sudarshan Chakravarthi" userId="9632d19e-631d-46a5-9e9a-d9cc496f17d0" providerId="ADAL" clId="{EA29C2BD-CA40-43A1-BD05-754C398E442C}" dt="2023-10-24T12:15:01.087" v="7092" actId="21"/>
          <ac:picMkLst>
            <pc:docMk/>
            <pc:sldMk cId="1618483468" sldId="4389"/>
            <ac:picMk id="3" creationId="{6A621103-DE47-9DC0-7461-DF9752B114C2}"/>
          </ac:picMkLst>
        </pc:picChg>
        <pc:picChg chg="add del mod modCrop">
          <ac:chgData name="Sudarshan Chakravarthi" userId="9632d19e-631d-46a5-9e9a-d9cc496f17d0" providerId="ADAL" clId="{EA29C2BD-CA40-43A1-BD05-754C398E442C}" dt="2023-10-24T12:25:36.031" v="7152" actId="21"/>
          <ac:picMkLst>
            <pc:docMk/>
            <pc:sldMk cId="1618483468" sldId="4389"/>
            <ac:picMk id="4" creationId="{91E15EC3-B700-AA06-3CCF-6C9BCC038F27}"/>
          </ac:picMkLst>
        </pc:picChg>
      </pc:sldChg>
      <pc:sldChg chg="del">
        <pc:chgData name="Sudarshan Chakravarthi" userId="9632d19e-631d-46a5-9e9a-d9cc496f17d0" providerId="ADAL" clId="{EA29C2BD-CA40-43A1-BD05-754C398E442C}" dt="2023-10-24T12:35:08.940" v="7449" actId="47"/>
        <pc:sldMkLst>
          <pc:docMk/>
          <pc:sldMk cId="1309321856" sldId="4396"/>
        </pc:sldMkLst>
      </pc:sldChg>
      <pc:sldChg chg="addSp delSp modSp mod">
        <pc:chgData name="Sudarshan Chakravarthi" userId="9632d19e-631d-46a5-9e9a-d9cc496f17d0" providerId="ADAL" clId="{EA29C2BD-CA40-43A1-BD05-754C398E442C}" dt="2023-10-24T12:55:45.522" v="8873"/>
        <pc:sldMkLst>
          <pc:docMk/>
          <pc:sldMk cId="1155971316" sldId="4397"/>
        </pc:sldMkLst>
        <pc:spChg chg="add mod ord">
          <ac:chgData name="Sudarshan Chakravarthi" userId="9632d19e-631d-46a5-9e9a-d9cc496f17d0" providerId="ADAL" clId="{EA29C2BD-CA40-43A1-BD05-754C398E442C}" dt="2023-10-24T12:52:04.115" v="8872" actId="1035"/>
          <ac:spMkLst>
            <pc:docMk/>
            <pc:sldMk cId="1155971316" sldId="4397"/>
            <ac:spMk id="4" creationId="{33D8FD40-E4DE-5FC7-3BF1-E4FB26C2F68D}"/>
          </ac:spMkLst>
        </pc:spChg>
        <pc:spChg chg="add mod">
          <ac:chgData name="Sudarshan Chakravarthi" userId="9632d19e-631d-46a5-9e9a-d9cc496f17d0" providerId="ADAL" clId="{EA29C2BD-CA40-43A1-BD05-754C398E442C}" dt="2023-10-24T12:52:04.115" v="8872" actId="1035"/>
          <ac:spMkLst>
            <pc:docMk/>
            <pc:sldMk cId="1155971316" sldId="4397"/>
            <ac:spMk id="6" creationId="{DC3BAAA2-820E-1174-92B7-FD316D0FBA5E}"/>
          </ac:spMkLst>
        </pc:spChg>
        <pc:spChg chg="add mod ord">
          <ac:chgData name="Sudarshan Chakravarthi" userId="9632d19e-631d-46a5-9e9a-d9cc496f17d0" providerId="ADAL" clId="{EA29C2BD-CA40-43A1-BD05-754C398E442C}" dt="2023-10-24T12:52:04.115" v="8872" actId="1035"/>
          <ac:spMkLst>
            <pc:docMk/>
            <pc:sldMk cId="1155971316" sldId="4397"/>
            <ac:spMk id="8" creationId="{15AF1DD8-B42D-927B-F961-3882571001C5}"/>
          </ac:spMkLst>
        </pc:spChg>
        <pc:spChg chg="add mod">
          <ac:chgData name="Sudarshan Chakravarthi" userId="9632d19e-631d-46a5-9e9a-d9cc496f17d0" providerId="ADAL" clId="{EA29C2BD-CA40-43A1-BD05-754C398E442C}" dt="2023-10-24T12:52:04.115" v="8872" actId="1035"/>
          <ac:spMkLst>
            <pc:docMk/>
            <pc:sldMk cId="1155971316" sldId="4397"/>
            <ac:spMk id="17" creationId="{CCFB1B5E-5746-E32A-F487-6841C5FE2D1F}"/>
          </ac:spMkLst>
        </pc:spChg>
        <pc:spChg chg="add mod">
          <ac:chgData name="Sudarshan Chakravarthi" userId="9632d19e-631d-46a5-9e9a-d9cc496f17d0" providerId="ADAL" clId="{EA29C2BD-CA40-43A1-BD05-754C398E442C}" dt="2023-10-24T12:52:04.115" v="8872" actId="1035"/>
          <ac:spMkLst>
            <pc:docMk/>
            <pc:sldMk cId="1155971316" sldId="4397"/>
            <ac:spMk id="18" creationId="{EC5C001A-C15D-357D-C951-37BA48E8A862}"/>
          </ac:spMkLst>
        </pc:spChg>
        <pc:spChg chg="add mod">
          <ac:chgData name="Sudarshan Chakravarthi" userId="9632d19e-631d-46a5-9e9a-d9cc496f17d0" providerId="ADAL" clId="{EA29C2BD-CA40-43A1-BD05-754C398E442C}" dt="2023-10-24T12:52:04.115" v="8872" actId="1035"/>
          <ac:spMkLst>
            <pc:docMk/>
            <pc:sldMk cId="1155971316" sldId="4397"/>
            <ac:spMk id="19" creationId="{05C1A7C8-7608-B98C-5843-FEC01CDA77E8}"/>
          </ac:spMkLst>
        </pc:spChg>
        <pc:spChg chg="mod">
          <ac:chgData name="Sudarshan Chakravarthi" userId="9632d19e-631d-46a5-9e9a-d9cc496f17d0" providerId="ADAL" clId="{EA29C2BD-CA40-43A1-BD05-754C398E442C}" dt="2023-10-24T12:52:04.115" v="8872" actId="1035"/>
          <ac:spMkLst>
            <pc:docMk/>
            <pc:sldMk cId="1155971316" sldId="4397"/>
            <ac:spMk id="50" creationId="{7347D696-1C28-A357-668D-C38E491BB6AB}"/>
          </ac:spMkLst>
        </pc:spChg>
        <pc:spChg chg="mod">
          <ac:chgData name="Sudarshan Chakravarthi" userId="9632d19e-631d-46a5-9e9a-d9cc496f17d0" providerId="ADAL" clId="{EA29C2BD-CA40-43A1-BD05-754C398E442C}" dt="2023-10-24T12:52:04.115" v="8872" actId="1035"/>
          <ac:spMkLst>
            <pc:docMk/>
            <pc:sldMk cId="1155971316" sldId="4397"/>
            <ac:spMk id="51" creationId="{CDB359F6-3BFD-D8D1-F424-91D6AC5B61DF}"/>
          </ac:spMkLst>
        </pc:spChg>
        <pc:spChg chg="mod">
          <ac:chgData name="Sudarshan Chakravarthi" userId="9632d19e-631d-46a5-9e9a-d9cc496f17d0" providerId="ADAL" clId="{EA29C2BD-CA40-43A1-BD05-754C398E442C}" dt="2023-10-24T12:52:04.115" v="8872" actId="1035"/>
          <ac:spMkLst>
            <pc:docMk/>
            <pc:sldMk cId="1155971316" sldId="4397"/>
            <ac:spMk id="52" creationId="{EA9F53E0-45C6-2165-B3EC-26DCA46F261E}"/>
          </ac:spMkLst>
        </pc:spChg>
        <pc:spChg chg="mod">
          <ac:chgData name="Sudarshan Chakravarthi" userId="9632d19e-631d-46a5-9e9a-d9cc496f17d0" providerId="ADAL" clId="{EA29C2BD-CA40-43A1-BD05-754C398E442C}" dt="2023-10-24T12:52:04.115" v="8872" actId="1035"/>
          <ac:spMkLst>
            <pc:docMk/>
            <pc:sldMk cId="1155971316" sldId="4397"/>
            <ac:spMk id="53" creationId="{A7F0E488-5F0F-3471-7BD6-8B0F7FBD6156}"/>
          </ac:spMkLst>
        </pc:spChg>
        <pc:spChg chg="mod">
          <ac:chgData name="Sudarshan Chakravarthi" userId="9632d19e-631d-46a5-9e9a-d9cc496f17d0" providerId="ADAL" clId="{EA29C2BD-CA40-43A1-BD05-754C398E442C}" dt="2023-10-24T12:52:04.115" v="8872" actId="1035"/>
          <ac:spMkLst>
            <pc:docMk/>
            <pc:sldMk cId="1155971316" sldId="4397"/>
            <ac:spMk id="54" creationId="{BF4799D9-7742-B452-B0D4-424AB560D6B0}"/>
          </ac:spMkLst>
        </pc:spChg>
        <pc:spChg chg="mod">
          <ac:chgData name="Sudarshan Chakravarthi" userId="9632d19e-631d-46a5-9e9a-d9cc496f17d0" providerId="ADAL" clId="{EA29C2BD-CA40-43A1-BD05-754C398E442C}" dt="2023-10-24T12:52:04.115" v="8872" actId="1035"/>
          <ac:spMkLst>
            <pc:docMk/>
            <pc:sldMk cId="1155971316" sldId="4397"/>
            <ac:spMk id="55" creationId="{77AFAC20-B8DB-4C3D-8052-325DDCE4AC9A}"/>
          </ac:spMkLst>
        </pc:spChg>
        <pc:spChg chg="mod">
          <ac:chgData name="Sudarshan Chakravarthi" userId="9632d19e-631d-46a5-9e9a-d9cc496f17d0" providerId="ADAL" clId="{EA29C2BD-CA40-43A1-BD05-754C398E442C}" dt="2023-10-24T12:52:04.115" v="8872" actId="1035"/>
          <ac:spMkLst>
            <pc:docMk/>
            <pc:sldMk cId="1155971316" sldId="4397"/>
            <ac:spMk id="56" creationId="{515AEEA7-A374-150B-F987-74F2D01D044A}"/>
          </ac:spMkLst>
        </pc:spChg>
        <pc:spChg chg="mod">
          <ac:chgData name="Sudarshan Chakravarthi" userId="9632d19e-631d-46a5-9e9a-d9cc496f17d0" providerId="ADAL" clId="{EA29C2BD-CA40-43A1-BD05-754C398E442C}" dt="2023-10-24T12:52:04.115" v="8872" actId="1035"/>
          <ac:spMkLst>
            <pc:docMk/>
            <pc:sldMk cId="1155971316" sldId="4397"/>
            <ac:spMk id="57" creationId="{A91A4298-E3B0-D558-46E2-88BE303A9915}"/>
          </ac:spMkLst>
        </pc:spChg>
        <pc:spChg chg="mod">
          <ac:chgData name="Sudarshan Chakravarthi" userId="9632d19e-631d-46a5-9e9a-d9cc496f17d0" providerId="ADAL" clId="{EA29C2BD-CA40-43A1-BD05-754C398E442C}" dt="2023-10-24T12:52:04.115" v="8872" actId="1035"/>
          <ac:spMkLst>
            <pc:docMk/>
            <pc:sldMk cId="1155971316" sldId="4397"/>
            <ac:spMk id="58" creationId="{D083365A-D2CA-B564-1824-A1E09A936408}"/>
          </ac:spMkLst>
        </pc:spChg>
        <pc:spChg chg="mod">
          <ac:chgData name="Sudarshan Chakravarthi" userId="9632d19e-631d-46a5-9e9a-d9cc496f17d0" providerId="ADAL" clId="{EA29C2BD-CA40-43A1-BD05-754C398E442C}" dt="2023-10-24T12:52:04.115" v="8872" actId="1035"/>
          <ac:spMkLst>
            <pc:docMk/>
            <pc:sldMk cId="1155971316" sldId="4397"/>
            <ac:spMk id="61" creationId="{12B068B6-E989-1350-323B-77A49FBEB180}"/>
          </ac:spMkLst>
        </pc:spChg>
        <pc:spChg chg="mod">
          <ac:chgData name="Sudarshan Chakravarthi" userId="9632d19e-631d-46a5-9e9a-d9cc496f17d0" providerId="ADAL" clId="{EA29C2BD-CA40-43A1-BD05-754C398E442C}" dt="2023-10-24T12:52:04.115" v="8872" actId="1035"/>
          <ac:spMkLst>
            <pc:docMk/>
            <pc:sldMk cId="1155971316" sldId="4397"/>
            <ac:spMk id="62" creationId="{3A218EF1-0ADB-22F1-9B74-4900F7A5B65A}"/>
          </ac:spMkLst>
        </pc:spChg>
        <pc:spChg chg="mod">
          <ac:chgData name="Sudarshan Chakravarthi" userId="9632d19e-631d-46a5-9e9a-d9cc496f17d0" providerId="ADAL" clId="{EA29C2BD-CA40-43A1-BD05-754C398E442C}" dt="2023-10-24T12:52:04.115" v="8872" actId="1035"/>
          <ac:spMkLst>
            <pc:docMk/>
            <pc:sldMk cId="1155971316" sldId="4397"/>
            <ac:spMk id="63" creationId="{ADD14D0F-F416-F06D-9972-A84DD852BD76}"/>
          </ac:spMkLst>
        </pc:spChg>
        <pc:spChg chg="mod">
          <ac:chgData name="Sudarshan Chakravarthi" userId="9632d19e-631d-46a5-9e9a-d9cc496f17d0" providerId="ADAL" clId="{EA29C2BD-CA40-43A1-BD05-754C398E442C}" dt="2023-10-24T12:52:04.115" v="8872" actId="1035"/>
          <ac:spMkLst>
            <pc:docMk/>
            <pc:sldMk cId="1155971316" sldId="4397"/>
            <ac:spMk id="64" creationId="{93D55D7F-5024-8B8D-0818-0EB9209B444A}"/>
          </ac:spMkLst>
        </pc:spChg>
        <pc:spChg chg="mod">
          <ac:chgData name="Sudarshan Chakravarthi" userId="9632d19e-631d-46a5-9e9a-d9cc496f17d0" providerId="ADAL" clId="{EA29C2BD-CA40-43A1-BD05-754C398E442C}" dt="2023-10-24T12:52:04.115" v="8872" actId="1035"/>
          <ac:spMkLst>
            <pc:docMk/>
            <pc:sldMk cId="1155971316" sldId="4397"/>
            <ac:spMk id="65" creationId="{61C25A12-5AF8-DF48-AE91-49C3E29F0DAE}"/>
          </ac:spMkLst>
        </pc:spChg>
        <pc:spChg chg="mod">
          <ac:chgData name="Sudarshan Chakravarthi" userId="9632d19e-631d-46a5-9e9a-d9cc496f17d0" providerId="ADAL" clId="{EA29C2BD-CA40-43A1-BD05-754C398E442C}" dt="2023-10-24T12:52:04.115" v="8872" actId="1035"/>
          <ac:spMkLst>
            <pc:docMk/>
            <pc:sldMk cId="1155971316" sldId="4397"/>
            <ac:spMk id="66" creationId="{9A96DC04-C286-A1C3-1B96-E8D66C3BDF11}"/>
          </ac:spMkLst>
        </pc:spChg>
        <pc:spChg chg="mod">
          <ac:chgData name="Sudarshan Chakravarthi" userId="9632d19e-631d-46a5-9e9a-d9cc496f17d0" providerId="ADAL" clId="{EA29C2BD-CA40-43A1-BD05-754C398E442C}" dt="2023-10-24T12:52:04.115" v="8872" actId="1035"/>
          <ac:spMkLst>
            <pc:docMk/>
            <pc:sldMk cId="1155971316" sldId="4397"/>
            <ac:spMk id="67" creationId="{3CDE893C-DD62-AB8A-B3A6-773BB31C3C7E}"/>
          </ac:spMkLst>
        </pc:spChg>
        <pc:spChg chg="mod">
          <ac:chgData name="Sudarshan Chakravarthi" userId="9632d19e-631d-46a5-9e9a-d9cc496f17d0" providerId="ADAL" clId="{EA29C2BD-CA40-43A1-BD05-754C398E442C}" dt="2023-10-24T12:52:04.115" v="8872" actId="1035"/>
          <ac:spMkLst>
            <pc:docMk/>
            <pc:sldMk cId="1155971316" sldId="4397"/>
            <ac:spMk id="77" creationId="{F877AD4F-AC1B-74A5-372B-B94C735448DD}"/>
          </ac:spMkLst>
        </pc:spChg>
        <pc:spChg chg="mod">
          <ac:chgData name="Sudarshan Chakravarthi" userId="9632d19e-631d-46a5-9e9a-d9cc496f17d0" providerId="ADAL" clId="{EA29C2BD-CA40-43A1-BD05-754C398E442C}" dt="2023-10-24T12:52:04.115" v="8872" actId="1035"/>
          <ac:spMkLst>
            <pc:docMk/>
            <pc:sldMk cId="1155971316" sldId="4397"/>
            <ac:spMk id="78" creationId="{4020BAD0-F4B3-257D-8699-01C6A57B0E97}"/>
          </ac:spMkLst>
        </pc:spChg>
        <pc:spChg chg="mod">
          <ac:chgData name="Sudarshan Chakravarthi" userId="9632d19e-631d-46a5-9e9a-d9cc496f17d0" providerId="ADAL" clId="{EA29C2BD-CA40-43A1-BD05-754C398E442C}" dt="2023-10-24T12:52:04.115" v="8872" actId="1035"/>
          <ac:spMkLst>
            <pc:docMk/>
            <pc:sldMk cId="1155971316" sldId="4397"/>
            <ac:spMk id="79" creationId="{7DFFEFFC-B2E2-3362-DC88-F87407D02625}"/>
          </ac:spMkLst>
        </pc:spChg>
        <pc:spChg chg="mod">
          <ac:chgData name="Sudarshan Chakravarthi" userId="9632d19e-631d-46a5-9e9a-d9cc496f17d0" providerId="ADAL" clId="{EA29C2BD-CA40-43A1-BD05-754C398E442C}" dt="2023-10-24T12:52:04.115" v="8872" actId="1035"/>
          <ac:spMkLst>
            <pc:docMk/>
            <pc:sldMk cId="1155971316" sldId="4397"/>
            <ac:spMk id="80" creationId="{8DCE7A87-EFB6-1E84-9726-E5CC5D223E60}"/>
          </ac:spMkLst>
        </pc:spChg>
        <pc:spChg chg="mod">
          <ac:chgData name="Sudarshan Chakravarthi" userId="9632d19e-631d-46a5-9e9a-d9cc496f17d0" providerId="ADAL" clId="{EA29C2BD-CA40-43A1-BD05-754C398E442C}" dt="2023-10-24T12:52:04.115" v="8872" actId="1035"/>
          <ac:spMkLst>
            <pc:docMk/>
            <pc:sldMk cId="1155971316" sldId="4397"/>
            <ac:spMk id="81" creationId="{F07630F1-917E-8CFD-DA20-5B3415763205}"/>
          </ac:spMkLst>
        </pc:spChg>
        <pc:spChg chg="mod">
          <ac:chgData name="Sudarshan Chakravarthi" userId="9632d19e-631d-46a5-9e9a-d9cc496f17d0" providerId="ADAL" clId="{EA29C2BD-CA40-43A1-BD05-754C398E442C}" dt="2023-10-24T12:52:04.115" v="8872" actId="1035"/>
          <ac:spMkLst>
            <pc:docMk/>
            <pc:sldMk cId="1155971316" sldId="4397"/>
            <ac:spMk id="82" creationId="{C799EA83-037E-1112-774A-2CB6D329A705}"/>
          </ac:spMkLst>
        </pc:spChg>
        <pc:spChg chg="mod">
          <ac:chgData name="Sudarshan Chakravarthi" userId="9632d19e-631d-46a5-9e9a-d9cc496f17d0" providerId="ADAL" clId="{EA29C2BD-CA40-43A1-BD05-754C398E442C}" dt="2023-10-24T12:52:04.115" v="8872" actId="1035"/>
          <ac:spMkLst>
            <pc:docMk/>
            <pc:sldMk cId="1155971316" sldId="4397"/>
            <ac:spMk id="83" creationId="{55E5B257-BD67-95D6-7364-C4B381F92536}"/>
          </ac:spMkLst>
        </pc:spChg>
        <pc:spChg chg="mod">
          <ac:chgData name="Sudarshan Chakravarthi" userId="9632d19e-631d-46a5-9e9a-d9cc496f17d0" providerId="ADAL" clId="{EA29C2BD-CA40-43A1-BD05-754C398E442C}" dt="2023-10-24T12:52:04.115" v="8872" actId="1035"/>
          <ac:spMkLst>
            <pc:docMk/>
            <pc:sldMk cId="1155971316" sldId="4397"/>
            <ac:spMk id="84" creationId="{005EFBE0-0DF1-1215-0F3F-24F750A8227B}"/>
          </ac:spMkLst>
        </pc:spChg>
        <pc:spChg chg="mod">
          <ac:chgData name="Sudarshan Chakravarthi" userId="9632d19e-631d-46a5-9e9a-d9cc496f17d0" providerId="ADAL" clId="{EA29C2BD-CA40-43A1-BD05-754C398E442C}" dt="2023-10-24T12:52:04.115" v="8872" actId="1035"/>
          <ac:spMkLst>
            <pc:docMk/>
            <pc:sldMk cId="1155971316" sldId="4397"/>
            <ac:spMk id="85" creationId="{5700D990-62CC-7449-3AF4-81568A55CEF5}"/>
          </ac:spMkLst>
        </pc:spChg>
        <pc:spChg chg="mod">
          <ac:chgData name="Sudarshan Chakravarthi" userId="9632d19e-631d-46a5-9e9a-d9cc496f17d0" providerId="ADAL" clId="{EA29C2BD-CA40-43A1-BD05-754C398E442C}" dt="2023-10-24T12:52:04.115" v="8872" actId="1035"/>
          <ac:spMkLst>
            <pc:docMk/>
            <pc:sldMk cId="1155971316" sldId="4397"/>
            <ac:spMk id="86" creationId="{D64562C2-5BA7-02A4-5BE8-F7948FC993D4}"/>
          </ac:spMkLst>
        </pc:spChg>
        <pc:spChg chg="mod">
          <ac:chgData name="Sudarshan Chakravarthi" userId="9632d19e-631d-46a5-9e9a-d9cc496f17d0" providerId="ADAL" clId="{EA29C2BD-CA40-43A1-BD05-754C398E442C}" dt="2023-10-24T12:52:04.115" v="8872" actId="1035"/>
          <ac:spMkLst>
            <pc:docMk/>
            <pc:sldMk cId="1155971316" sldId="4397"/>
            <ac:spMk id="87" creationId="{F63EC5EA-216C-5E4F-15F1-1CDAA310DAF8}"/>
          </ac:spMkLst>
        </pc:spChg>
        <pc:spChg chg="mod">
          <ac:chgData name="Sudarshan Chakravarthi" userId="9632d19e-631d-46a5-9e9a-d9cc496f17d0" providerId="ADAL" clId="{EA29C2BD-CA40-43A1-BD05-754C398E442C}" dt="2023-10-24T12:52:04.115" v="8872" actId="1035"/>
          <ac:spMkLst>
            <pc:docMk/>
            <pc:sldMk cId="1155971316" sldId="4397"/>
            <ac:spMk id="88" creationId="{3EF8099C-CFBE-04B3-6B69-4433EE5AA53E}"/>
          </ac:spMkLst>
        </pc:spChg>
        <pc:spChg chg="mod">
          <ac:chgData name="Sudarshan Chakravarthi" userId="9632d19e-631d-46a5-9e9a-d9cc496f17d0" providerId="ADAL" clId="{EA29C2BD-CA40-43A1-BD05-754C398E442C}" dt="2023-10-24T12:52:04.115" v="8872" actId="1035"/>
          <ac:spMkLst>
            <pc:docMk/>
            <pc:sldMk cId="1155971316" sldId="4397"/>
            <ac:spMk id="89" creationId="{F996CBBE-F309-05F9-9337-41F8AB121721}"/>
          </ac:spMkLst>
        </pc:spChg>
        <pc:spChg chg="mod">
          <ac:chgData name="Sudarshan Chakravarthi" userId="9632d19e-631d-46a5-9e9a-d9cc496f17d0" providerId="ADAL" clId="{EA29C2BD-CA40-43A1-BD05-754C398E442C}" dt="2023-10-24T12:52:04.115" v="8872" actId="1035"/>
          <ac:spMkLst>
            <pc:docMk/>
            <pc:sldMk cId="1155971316" sldId="4397"/>
            <ac:spMk id="90" creationId="{8D018AED-E346-13E1-F488-170E933C165B}"/>
          </ac:spMkLst>
        </pc:spChg>
        <pc:spChg chg="mod">
          <ac:chgData name="Sudarshan Chakravarthi" userId="9632d19e-631d-46a5-9e9a-d9cc496f17d0" providerId="ADAL" clId="{EA29C2BD-CA40-43A1-BD05-754C398E442C}" dt="2023-10-24T12:52:04.115" v="8872" actId="1035"/>
          <ac:spMkLst>
            <pc:docMk/>
            <pc:sldMk cId="1155971316" sldId="4397"/>
            <ac:spMk id="91" creationId="{B8ECC17D-36DC-A5F3-D93D-F4501923B2F3}"/>
          </ac:spMkLst>
        </pc:spChg>
        <pc:spChg chg="mod">
          <ac:chgData name="Sudarshan Chakravarthi" userId="9632d19e-631d-46a5-9e9a-d9cc496f17d0" providerId="ADAL" clId="{EA29C2BD-CA40-43A1-BD05-754C398E442C}" dt="2023-10-24T12:52:04.115" v="8872" actId="1035"/>
          <ac:spMkLst>
            <pc:docMk/>
            <pc:sldMk cId="1155971316" sldId="4397"/>
            <ac:spMk id="92" creationId="{B1293A48-8817-4A66-F788-2E55440D40B5}"/>
          </ac:spMkLst>
        </pc:spChg>
        <pc:spChg chg="mod">
          <ac:chgData name="Sudarshan Chakravarthi" userId="9632d19e-631d-46a5-9e9a-d9cc496f17d0" providerId="ADAL" clId="{EA29C2BD-CA40-43A1-BD05-754C398E442C}" dt="2023-10-24T12:52:04.115" v="8872" actId="1035"/>
          <ac:spMkLst>
            <pc:docMk/>
            <pc:sldMk cId="1155971316" sldId="4397"/>
            <ac:spMk id="93" creationId="{5AE14079-D09A-C393-D2FA-9771A08F50A2}"/>
          </ac:spMkLst>
        </pc:spChg>
        <pc:spChg chg="mod">
          <ac:chgData name="Sudarshan Chakravarthi" userId="9632d19e-631d-46a5-9e9a-d9cc496f17d0" providerId="ADAL" clId="{EA29C2BD-CA40-43A1-BD05-754C398E442C}" dt="2023-10-24T12:52:04.115" v="8872" actId="1035"/>
          <ac:spMkLst>
            <pc:docMk/>
            <pc:sldMk cId="1155971316" sldId="4397"/>
            <ac:spMk id="94" creationId="{07598A52-53D1-E849-30BF-47AF4ACDE666}"/>
          </ac:spMkLst>
        </pc:spChg>
        <pc:spChg chg="mod">
          <ac:chgData name="Sudarshan Chakravarthi" userId="9632d19e-631d-46a5-9e9a-d9cc496f17d0" providerId="ADAL" clId="{EA29C2BD-CA40-43A1-BD05-754C398E442C}" dt="2023-10-24T12:52:04.115" v="8872" actId="1035"/>
          <ac:spMkLst>
            <pc:docMk/>
            <pc:sldMk cId="1155971316" sldId="4397"/>
            <ac:spMk id="97" creationId="{22084A7D-BEB4-32B1-0989-74AD78F6FF6D}"/>
          </ac:spMkLst>
        </pc:spChg>
        <pc:spChg chg="mod">
          <ac:chgData name="Sudarshan Chakravarthi" userId="9632d19e-631d-46a5-9e9a-d9cc496f17d0" providerId="ADAL" clId="{EA29C2BD-CA40-43A1-BD05-754C398E442C}" dt="2023-10-24T12:55:45.522" v="8873"/>
          <ac:spMkLst>
            <pc:docMk/>
            <pc:sldMk cId="1155971316" sldId="4397"/>
            <ac:spMk id="98" creationId="{597D2080-51DD-D381-C382-3B591640A8F2}"/>
          </ac:spMkLst>
        </pc:spChg>
        <pc:spChg chg="del">
          <ac:chgData name="Sudarshan Chakravarthi" userId="9632d19e-631d-46a5-9e9a-d9cc496f17d0" providerId="ADAL" clId="{EA29C2BD-CA40-43A1-BD05-754C398E442C}" dt="2023-10-24T12:38:00.035" v="7555" actId="478"/>
          <ac:spMkLst>
            <pc:docMk/>
            <pc:sldMk cId="1155971316" sldId="4397"/>
            <ac:spMk id="100" creationId="{77D09282-01C1-2982-BF2F-F1902B311BBA}"/>
          </ac:spMkLst>
        </pc:spChg>
        <pc:spChg chg="mod">
          <ac:chgData name="Sudarshan Chakravarthi" userId="9632d19e-631d-46a5-9e9a-d9cc496f17d0" providerId="ADAL" clId="{EA29C2BD-CA40-43A1-BD05-754C398E442C}" dt="2023-10-24T12:52:04.115" v="8872" actId="1035"/>
          <ac:spMkLst>
            <pc:docMk/>
            <pc:sldMk cId="1155971316" sldId="4397"/>
            <ac:spMk id="101" creationId="{38EE9E85-B0F3-D8C3-488C-E4B0DB11904E}"/>
          </ac:spMkLst>
        </pc:spChg>
        <pc:spChg chg="mod">
          <ac:chgData name="Sudarshan Chakravarthi" userId="9632d19e-631d-46a5-9e9a-d9cc496f17d0" providerId="ADAL" clId="{EA29C2BD-CA40-43A1-BD05-754C398E442C}" dt="2023-10-24T12:52:04.115" v="8872" actId="1035"/>
          <ac:spMkLst>
            <pc:docMk/>
            <pc:sldMk cId="1155971316" sldId="4397"/>
            <ac:spMk id="102" creationId="{F593F8F9-7220-B413-0DEA-4CCE09643196}"/>
          </ac:spMkLst>
        </pc:spChg>
        <pc:picChg chg="add del mod">
          <ac:chgData name="Sudarshan Chakravarthi" userId="9632d19e-631d-46a5-9e9a-d9cc496f17d0" providerId="ADAL" clId="{EA29C2BD-CA40-43A1-BD05-754C398E442C}" dt="2023-10-24T12:51:55.659" v="8867" actId="478"/>
          <ac:picMkLst>
            <pc:docMk/>
            <pc:sldMk cId="1155971316" sldId="4397"/>
            <ac:picMk id="2" creationId="{080EA83D-6AED-2862-41F2-C3D4D45776ED}"/>
          </ac:picMkLst>
        </pc:picChg>
        <pc:picChg chg="mod">
          <ac:chgData name="Sudarshan Chakravarthi" userId="9632d19e-631d-46a5-9e9a-d9cc496f17d0" providerId="ADAL" clId="{EA29C2BD-CA40-43A1-BD05-754C398E442C}" dt="2023-10-24T12:52:04.115" v="8872" actId="1035"/>
          <ac:picMkLst>
            <pc:docMk/>
            <pc:sldMk cId="1155971316" sldId="4397"/>
            <ac:picMk id="3" creationId="{6B69A6B2-944C-6018-EE74-58D8E8D83BD3}"/>
          </ac:picMkLst>
        </pc:picChg>
        <pc:picChg chg="mod">
          <ac:chgData name="Sudarshan Chakravarthi" userId="9632d19e-631d-46a5-9e9a-d9cc496f17d0" providerId="ADAL" clId="{EA29C2BD-CA40-43A1-BD05-754C398E442C}" dt="2023-10-24T12:52:04.115" v="8872" actId="1035"/>
          <ac:picMkLst>
            <pc:docMk/>
            <pc:sldMk cId="1155971316" sldId="4397"/>
            <ac:picMk id="5" creationId="{8B3F858C-FC53-6587-6A4E-AAF473312425}"/>
          </ac:picMkLst>
        </pc:picChg>
        <pc:picChg chg="mod">
          <ac:chgData name="Sudarshan Chakravarthi" userId="9632d19e-631d-46a5-9e9a-d9cc496f17d0" providerId="ADAL" clId="{EA29C2BD-CA40-43A1-BD05-754C398E442C}" dt="2023-10-24T12:52:04.115" v="8872" actId="1035"/>
          <ac:picMkLst>
            <pc:docMk/>
            <pc:sldMk cId="1155971316" sldId="4397"/>
            <ac:picMk id="7" creationId="{542BA03F-8B0D-9462-AA68-004C92F2748F}"/>
          </ac:picMkLst>
        </pc:picChg>
        <pc:picChg chg="mod">
          <ac:chgData name="Sudarshan Chakravarthi" userId="9632d19e-631d-46a5-9e9a-d9cc496f17d0" providerId="ADAL" clId="{EA29C2BD-CA40-43A1-BD05-754C398E442C}" dt="2023-10-24T12:52:04.115" v="8872" actId="1035"/>
          <ac:picMkLst>
            <pc:docMk/>
            <pc:sldMk cId="1155971316" sldId="4397"/>
            <ac:picMk id="9" creationId="{C3CF2932-4124-A051-9EE8-C1406504DBA5}"/>
          </ac:picMkLst>
        </pc:picChg>
        <pc:cxnChg chg="add mod">
          <ac:chgData name="Sudarshan Chakravarthi" userId="9632d19e-631d-46a5-9e9a-d9cc496f17d0" providerId="ADAL" clId="{EA29C2BD-CA40-43A1-BD05-754C398E442C}" dt="2023-10-24T12:52:04.115" v="8872" actId="1035"/>
          <ac:cxnSpMkLst>
            <pc:docMk/>
            <pc:sldMk cId="1155971316" sldId="4397"/>
            <ac:cxnSpMk id="10" creationId="{3403A771-FEA8-4D17-EEF0-73571DA87395}"/>
          </ac:cxnSpMkLst>
        </pc:cxnChg>
        <pc:cxnChg chg="mod">
          <ac:chgData name="Sudarshan Chakravarthi" userId="9632d19e-631d-46a5-9e9a-d9cc496f17d0" providerId="ADAL" clId="{EA29C2BD-CA40-43A1-BD05-754C398E442C}" dt="2023-10-24T12:52:04.115" v="8872" actId="1035"/>
          <ac:cxnSpMkLst>
            <pc:docMk/>
            <pc:sldMk cId="1155971316" sldId="4397"/>
            <ac:cxnSpMk id="68" creationId="{911EB027-72CD-4F6A-BCBB-7851CF7EDC70}"/>
          </ac:cxnSpMkLst>
        </pc:cxnChg>
        <pc:cxnChg chg="mod">
          <ac:chgData name="Sudarshan Chakravarthi" userId="9632d19e-631d-46a5-9e9a-d9cc496f17d0" providerId="ADAL" clId="{EA29C2BD-CA40-43A1-BD05-754C398E442C}" dt="2023-10-24T12:52:04.115" v="8872" actId="1035"/>
          <ac:cxnSpMkLst>
            <pc:docMk/>
            <pc:sldMk cId="1155971316" sldId="4397"/>
            <ac:cxnSpMk id="69" creationId="{8DB3E612-6C5A-79AD-8997-4263F69BB500}"/>
          </ac:cxnSpMkLst>
        </pc:cxnChg>
        <pc:cxnChg chg="mod">
          <ac:chgData name="Sudarshan Chakravarthi" userId="9632d19e-631d-46a5-9e9a-d9cc496f17d0" providerId="ADAL" clId="{EA29C2BD-CA40-43A1-BD05-754C398E442C}" dt="2023-10-24T12:52:04.115" v="8872" actId="1035"/>
          <ac:cxnSpMkLst>
            <pc:docMk/>
            <pc:sldMk cId="1155971316" sldId="4397"/>
            <ac:cxnSpMk id="70" creationId="{D64BD764-9647-53FE-3540-6423C53919D4}"/>
          </ac:cxnSpMkLst>
        </pc:cxnChg>
        <pc:cxnChg chg="mod">
          <ac:chgData name="Sudarshan Chakravarthi" userId="9632d19e-631d-46a5-9e9a-d9cc496f17d0" providerId="ADAL" clId="{EA29C2BD-CA40-43A1-BD05-754C398E442C}" dt="2023-10-24T12:52:04.115" v="8872" actId="1035"/>
          <ac:cxnSpMkLst>
            <pc:docMk/>
            <pc:sldMk cId="1155971316" sldId="4397"/>
            <ac:cxnSpMk id="71" creationId="{2998FBAE-4DEA-5235-26C0-65AE42B67130}"/>
          </ac:cxnSpMkLst>
        </pc:cxnChg>
        <pc:cxnChg chg="mod">
          <ac:chgData name="Sudarshan Chakravarthi" userId="9632d19e-631d-46a5-9e9a-d9cc496f17d0" providerId="ADAL" clId="{EA29C2BD-CA40-43A1-BD05-754C398E442C}" dt="2023-10-24T12:52:04.115" v="8872" actId="1035"/>
          <ac:cxnSpMkLst>
            <pc:docMk/>
            <pc:sldMk cId="1155971316" sldId="4397"/>
            <ac:cxnSpMk id="72" creationId="{DD594812-2B48-5E0A-CF85-E3037A72E916}"/>
          </ac:cxnSpMkLst>
        </pc:cxnChg>
        <pc:cxnChg chg="mod">
          <ac:chgData name="Sudarshan Chakravarthi" userId="9632d19e-631d-46a5-9e9a-d9cc496f17d0" providerId="ADAL" clId="{EA29C2BD-CA40-43A1-BD05-754C398E442C}" dt="2023-10-24T12:52:04.115" v="8872" actId="1035"/>
          <ac:cxnSpMkLst>
            <pc:docMk/>
            <pc:sldMk cId="1155971316" sldId="4397"/>
            <ac:cxnSpMk id="73" creationId="{D3573FC2-A706-40E9-27AD-E4E036EC5E79}"/>
          </ac:cxnSpMkLst>
        </pc:cxnChg>
        <pc:cxnChg chg="mod">
          <ac:chgData name="Sudarshan Chakravarthi" userId="9632d19e-631d-46a5-9e9a-d9cc496f17d0" providerId="ADAL" clId="{EA29C2BD-CA40-43A1-BD05-754C398E442C}" dt="2023-10-24T12:52:04.115" v="8872" actId="1035"/>
          <ac:cxnSpMkLst>
            <pc:docMk/>
            <pc:sldMk cId="1155971316" sldId="4397"/>
            <ac:cxnSpMk id="74" creationId="{C0728A00-CF64-3B44-9EE4-BA8D36901CA8}"/>
          </ac:cxnSpMkLst>
        </pc:cxnChg>
        <pc:cxnChg chg="mod">
          <ac:chgData name="Sudarshan Chakravarthi" userId="9632d19e-631d-46a5-9e9a-d9cc496f17d0" providerId="ADAL" clId="{EA29C2BD-CA40-43A1-BD05-754C398E442C}" dt="2023-10-24T12:52:04.115" v="8872" actId="1035"/>
          <ac:cxnSpMkLst>
            <pc:docMk/>
            <pc:sldMk cId="1155971316" sldId="4397"/>
            <ac:cxnSpMk id="75" creationId="{DC22E21A-7FAD-B693-CA78-D9A5B1C4E2D6}"/>
          </ac:cxnSpMkLst>
        </pc:cxnChg>
        <pc:cxnChg chg="mod">
          <ac:chgData name="Sudarshan Chakravarthi" userId="9632d19e-631d-46a5-9e9a-d9cc496f17d0" providerId="ADAL" clId="{EA29C2BD-CA40-43A1-BD05-754C398E442C}" dt="2023-10-24T12:52:04.115" v="8872" actId="1035"/>
          <ac:cxnSpMkLst>
            <pc:docMk/>
            <pc:sldMk cId="1155971316" sldId="4397"/>
            <ac:cxnSpMk id="76" creationId="{8417430E-F3DE-E219-EF47-6B7353D97AE0}"/>
          </ac:cxnSpMkLst>
        </pc:cxnChg>
      </pc:sldChg>
      <pc:sldChg chg="addSp delSp modSp mod">
        <pc:chgData name="Sudarshan Chakravarthi" userId="9632d19e-631d-46a5-9e9a-d9cc496f17d0" providerId="ADAL" clId="{EA29C2BD-CA40-43A1-BD05-754C398E442C}" dt="2023-10-24T11:50:05.638" v="6809" actId="21"/>
        <pc:sldMkLst>
          <pc:docMk/>
          <pc:sldMk cId="3396151115" sldId="4398"/>
        </pc:sldMkLst>
        <pc:spChg chg="add mod">
          <ac:chgData name="Sudarshan Chakravarthi" userId="9632d19e-631d-46a5-9e9a-d9cc496f17d0" providerId="ADAL" clId="{EA29C2BD-CA40-43A1-BD05-754C398E442C}" dt="2023-10-24T11:48:38.697" v="6760" actId="403"/>
          <ac:spMkLst>
            <pc:docMk/>
            <pc:sldMk cId="3396151115" sldId="4398"/>
            <ac:spMk id="5" creationId="{A616D419-C2C6-B1A1-8126-0F4AB6CC4349}"/>
          </ac:spMkLst>
        </pc:spChg>
        <pc:spChg chg="add mod">
          <ac:chgData name="Sudarshan Chakravarthi" userId="9632d19e-631d-46a5-9e9a-d9cc496f17d0" providerId="ADAL" clId="{EA29C2BD-CA40-43A1-BD05-754C398E442C}" dt="2023-10-24T11:48:35.004" v="6759" actId="403"/>
          <ac:spMkLst>
            <pc:docMk/>
            <pc:sldMk cId="3396151115" sldId="4398"/>
            <ac:spMk id="6" creationId="{48BC45E0-4F62-A4E2-4AEA-F1360234550D}"/>
          </ac:spMkLst>
        </pc:spChg>
        <pc:spChg chg="add mod">
          <ac:chgData name="Sudarshan Chakravarthi" userId="9632d19e-631d-46a5-9e9a-d9cc496f17d0" providerId="ADAL" clId="{EA29C2BD-CA40-43A1-BD05-754C398E442C}" dt="2023-10-24T11:49:52.591" v="6807" actId="113"/>
          <ac:spMkLst>
            <pc:docMk/>
            <pc:sldMk cId="3396151115" sldId="4398"/>
            <ac:spMk id="8" creationId="{368B67AF-AB9B-7BF8-5D53-E666E6C3D7E4}"/>
          </ac:spMkLst>
        </pc:spChg>
        <pc:graphicFrameChg chg="modGraphic">
          <ac:chgData name="Sudarshan Chakravarthi" userId="9632d19e-631d-46a5-9e9a-d9cc496f17d0" providerId="ADAL" clId="{EA29C2BD-CA40-43A1-BD05-754C398E442C}" dt="2023-10-24T11:49:29.671" v="6804" actId="404"/>
          <ac:graphicFrameMkLst>
            <pc:docMk/>
            <pc:sldMk cId="3396151115" sldId="4398"/>
            <ac:graphicFrameMk id="43" creationId="{FD0F9775-B33C-2114-8D95-23DD71CBE848}"/>
          </ac:graphicFrameMkLst>
        </pc:graphicFrameChg>
        <pc:picChg chg="add del">
          <ac:chgData name="Sudarshan Chakravarthi" userId="9632d19e-631d-46a5-9e9a-d9cc496f17d0" providerId="ADAL" clId="{EA29C2BD-CA40-43A1-BD05-754C398E442C}" dt="2023-10-23T14:24:32.175" v="2876" actId="21"/>
          <ac:picMkLst>
            <pc:docMk/>
            <pc:sldMk cId="3396151115" sldId="4398"/>
            <ac:picMk id="7" creationId="{AA104BE1-7FA7-73CE-4A45-554A90AA25B4}"/>
          </ac:picMkLst>
        </pc:picChg>
        <pc:picChg chg="add del">
          <ac:chgData name="Sudarshan Chakravarthi" userId="9632d19e-631d-46a5-9e9a-d9cc496f17d0" providerId="ADAL" clId="{EA29C2BD-CA40-43A1-BD05-754C398E442C}" dt="2023-10-24T11:50:05.638" v="6809" actId="21"/>
          <ac:picMkLst>
            <pc:docMk/>
            <pc:sldMk cId="3396151115" sldId="4398"/>
            <ac:picMk id="9" creationId="{285E7773-8C81-4454-AA4D-5187324694A3}"/>
          </ac:picMkLst>
        </pc:picChg>
      </pc:sldChg>
      <pc:sldChg chg="addSp modSp del">
        <pc:chgData name="Sudarshan Chakravarthi" userId="9632d19e-631d-46a5-9e9a-d9cc496f17d0" providerId="ADAL" clId="{EA29C2BD-CA40-43A1-BD05-754C398E442C}" dt="2023-07-06T13:53:18.213" v="2671" actId="47"/>
        <pc:sldMkLst>
          <pc:docMk/>
          <pc:sldMk cId="2586001998" sldId="4413"/>
        </pc:sldMkLst>
        <pc:picChg chg="add mod">
          <ac:chgData name="Sudarshan Chakravarthi" userId="9632d19e-631d-46a5-9e9a-d9cc496f17d0" providerId="ADAL" clId="{EA29C2BD-CA40-43A1-BD05-754C398E442C}" dt="2023-07-06T12:32:48.404" v="823"/>
          <ac:picMkLst>
            <pc:docMk/>
            <pc:sldMk cId="2586001998" sldId="4413"/>
            <ac:picMk id="3" creationId="{B45712E0-F4B7-B6F6-89EB-529C0FEC4677}"/>
          </ac:picMkLst>
        </pc:picChg>
      </pc:sldChg>
      <pc:sldChg chg="addSp modSp mod">
        <pc:chgData name="Sudarshan Chakravarthi" userId="9632d19e-631d-46a5-9e9a-d9cc496f17d0" providerId="ADAL" clId="{EA29C2BD-CA40-43A1-BD05-754C398E442C}" dt="2023-10-24T13:33:29.352" v="8984"/>
        <pc:sldMkLst>
          <pc:docMk/>
          <pc:sldMk cId="2262333227" sldId="4437"/>
        </pc:sldMkLst>
        <pc:spChg chg="add mod">
          <ac:chgData name="Sudarshan Chakravarthi" userId="9632d19e-631d-46a5-9e9a-d9cc496f17d0" providerId="ADAL" clId="{EA29C2BD-CA40-43A1-BD05-754C398E442C}" dt="2023-10-24T12:58:34.780" v="8890" actId="1076"/>
          <ac:spMkLst>
            <pc:docMk/>
            <pc:sldMk cId="2262333227" sldId="4437"/>
            <ac:spMk id="2" creationId="{0FAFE26C-78AA-2BA7-16A5-938D81D5C714}"/>
          </ac:spMkLst>
        </pc:spChg>
        <pc:spChg chg="mod">
          <ac:chgData name="Sudarshan Chakravarthi" userId="9632d19e-631d-46a5-9e9a-d9cc496f17d0" providerId="ADAL" clId="{EA29C2BD-CA40-43A1-BD05-754C398E442C}" dt="2023-10-24T13:33:29.352" v="8984"/>
          <ac:spMkLst>
            <pc:docMk/>
            <pc:sldMk cId="2262333227" sldId="4437"/>
            <ac:spMk id="40" creationId="{ADF6DF66-4507-7645-D92B-BDAC21023A68}"/>
          </ac:spMkLst>
        </pc:spChg>
        <pc:spChg chg="mod">
          <ac:chgData name="Sudarshan Chakravarthi" userId="9632d19e-631d-46a5-9e9a-d9cc496f17d0" providerId="ADAL" clId="{EA29C2BD-CA40-43A1-BD05-754C398E442C}" dt="2023-10-24T12:30:16.772" v="7154" actId="207"/>
          <ac:spMkLst>
            <pc:docMk/>
            <pc:sldMk cId="2262333227" sldId="4437"/>
            <ac:spMk id="42" creationId="{82496967-75EA-6823-9867-6E44C6A4B468}"/>
          </ac:spMkLst>
        </pc:spChg>
        <pc:spChg chg="mod">
          <ac:chgData name="Sudarshan Chakravarthi" userId="9632d19e-631d-46a5-9e9a-d9cc496f17d0" providerId="ADAL" clId="{EA29C2BD-CA40-43A1-BD05-754C398E442C}" dt="2023-10-24T12:57:11.976" v="8882" actId="14100"/>
          <ac:spMkLst>
            <pc:docMk/>
            <pc:sldMk cId="2262333227" sldId="4437"/>
            <ac:spMk id="46" creationId="{E6F1CDDF-9AF6-6866-CB73-567B855B4917}"/>
          </ac:spMkLst>
        </pc:spChg>
        <pc:spChg chg="mod">
          <ac:chgData name="Sudarshan Chakravarthi" userId="9632d19e-631d-46a5-9e9a-d9cc496f17d0" providerId="ADAL" clId="{EA29C2BD-CA40-43A1-BD05-754C398E442C}" dt="2023-10-24T12:57:30.549" v="8884" actId="20577"/>
          <ac:spMkLst>
            <pc:docMk/>
            <pc:sldMk cId="2262333227" sldId="4437"/>
            <ac:spMk id="48" creationId="{67AB1DE8-30D5-4C82-88E0-18535D39A184}"/>
          </ac:spMkLst>
        </pc:spChg>
        <pc:spChg chg="mod">
          <ac:chgData name="Sudarshan Chakravarthi" userId="9632d19e-631d-46a5-9e9a-d9cc496f17d0" providerId="ADAL" clId="{EA29C2BD-CA40-43A1-BD05-754C398E442C}" dt="2023-10-24T12:57:09.188" v="8881" actId="14100"/>
          <ac:spMkLst>
            <pc:docMk/>
            <pc:sldMk cId="2262333227" sldId="4437"/>
            <ac:spMk id="49" creationId="{36E41FCD-62E6-1C0C-6B18-9F3FBFFC4118}"/>
          </ac:spMkLst>
        </pc:spChg>
        <pc:spChg chg="mod">
          <ac:chgData name="Sudarshan Chakravarthi" userId="9632d19e-631d-46a5-9e9a-d9cc496f17d0" providerId="ADAL" clId="{EA29C2BD-CA40-43A1-BD05-754C398E442C}" dt="2023-10-24T12:30:53.266" v="7160" actId="14100"/>
          <ac:spMkLst>
            <pc:docMk/>
            <pc:sldMk cId="2262333227" sldId="4437"/>
            <ac:spMk id="50" creationId="{859D2C72-9DDE-6EC1-7D16-90211C972FAB}"/>
          </ac:spMkLst>
        </pc:spChg>
      </pc:sldChg>
      <pc:sldChg chg="addSp delSp modSp mod">
        <pc:chgData name="Sudarshan Chakravarthi" userId="9632d19e-631d-46a5-9e9a-d9cc496f17d0" providerId="ADAL" clId="{EA29C2BD-CA40-43A1-BD05-754C398E442C}" dt="2023-10-24T13:01:58.477" v="8898" actId="21"/>
        <pc:sldMkLst>
          <pc:docMk/>
          <pc:sldMk cId="671267976" sldId="4442"/>
        </pc:sldMkLst>
        <pc:spChg chg="mod">
          <ac:chgData name="Sudarshan Chakravarthi" userId="9632d19e-631d-46a5-9e9a-d9cc496f17d0" providerId="ADAL" clId="{EA29C2BD-CA40-43A1-BD05-754C398E442C}" dt="2023-10-24T13:01:49.523" v="8896" actId="2711"/>
          <ac:spMkLst>
            <pc:docMk/>
            <pc:sldMk cId="671267976" sldId="4442"/>
            <ac:spMk id="2" creationId="{1B63CA50-1E43-6E9D-7629-15421769B63A}"/>
          </ac:spMkLst>
        </pc:spChg>
        <pc:spChg chg="mod">
          <ac:chgData name="Sudarshan Chakravarthi" userId="9632d19e-631d-46a5-9e9a-d9cc496f17d0" providerId="ADAL" clId="{EA29C2BD-CA40-43A1-BD05-754C398E442C}" dt="2023-10-24T13:01:49.523" v="8896" actId="2711"/>
          <ac:spMkLst>
            <pc:docMk/>
            <pc:sldMk cId="671267976" sldId="4442"/>
            <ac:spMk id="3" creationId="{BFE3CE8E-8546-9526-EDA7-115EFBDF8766}"/>
          </ac:spMkLst>
        </pc:spChg>
        <pc:spChg chg="mod">
          <ac:chgData name="Sudarshan Chakravarthi" userId="9632d19e-631d-46a5-9e9a-d9cc496f17d0" providerId="ADAL" clId="{EA29C2BD-CA40-43A1-BD05-754C398E442C}" dt="2023-10-24T13:01:49.523" v="8896" actId="2711"/>
          <ac:spMkLst>
            <pc:docMk/>
            <pc:sldMk cId="671267976" sldId="4442"/>
            <ac:spMk id="4" creationId="{010D3583-7431-2975-0A01-B777527AD2A8}"/>
          </ac:spMkLst>
        </pc:spChg>
        <pc:spChg chg="mod">
          <ac:chgData name="Sudarshan Chakravarthi" userId="9632d19e-631d-46a5-9e9a-d9cc496f17d0" providerId="ADAL" clId="{EA29C2BD-CA40-43A1-BD05-754C398E442C}" dt="2023-10-24T13:01:49.523" v="8896" actId="2711"/>
          <ac:spMkLst>
            <pc:docMk/>
            <pc:sldMk cId="671267976" sldId="4442"/>
            <ac:spMk id="5" creationId="{86E6394B-2A06-C1B4-F0A2-5753654BA451}"/>
          </ac:spMkLst>
        </pc:spChg>
        <pc:spChg chg="mod">
          <ac:chgData name="Sudarshan Chakravarthi" userId="9632d19e-631d-46a5-9e9a-d9cc496f17d0" providerId="ADAL" clId="{EA29C2BD-CA40-43A1-BD05-754C398E442C}" dt="2023-10-24T13:01:49.523" v="8896" actId="2711"/>
          <ac:spMkLst>
            <pc:docMk/>
            <pc:sldMk cId="671267976" sldId="4442"/>
            <ac:spMk id="6" creationId="{F797ECEB-A618-188D-CA53-A32987257180}"/>
          </ac:spMkLst>
        </pc:spChg>
        <pc:spChg chg="mod">
          <ac:chgData name="Sudarshan Chakravarthi" userId="9632d19e-631d-46a5-9e9a-d9cc496f17d0" providerId="ADAL" clId="{EA29C2BD-CA40-43A1-BD05-754C398E442C}" dt="2023-10-24T13:01:49.523" v="8896" actId="2711"/>
          <ac:spMkLst>
            <pc:docMk/>
            <pc:sldMk cId="671267976" sldId="4442"/>
            <ac:spMk id="7" creationId="{AE425302-F8B1-1C85-AFC1-504B6B653A7C}"/>
          </ac:spMkLst>
        </pc:spChg>
        <pc:spChg chg="add mod">
          <ac:chgData name="Sudarshan Chakravarthi" userId="9632d19e-631d-46a5-9e9a-d9cc496f17d0" providerId="ADAL" clId="{EA29C2BD-CA40-43A1-BD05-754C398E442C}" dt="2023-10-24T13:00:42.333" v="8891" actId="207"/>
          <ac:spMkLst>
            <pc:docMk/>
            <pc:sldMk cId="671267976" sldId="4442"/>
            <ac:spMk id="8" creationId="{16FCCC87-C6C2-825F-CEC4-1426711788B0}"/>
          </ac:spMkLst>
        </pc:spChg>
        <pc:spChg chg="add mod">
          <ac:chgData name="Sudarshan Chakravarthi" userId="9632d19e-631d-46a5-9e9a-d9cc496f17d0" providerId="ADAL" clId="{EA29C2BD-CA40-43A1-BD05-754C398E442C}" dt="2023-10-24T13:01:49.523" v="8896" actId="2711"/>
          <ac:spMkLst>
            <pc:docMk/>
            <pc:sldMk cId="671267976" sldId="4442"/>
            <ac:spMk id="9" creationId="{A9E3BDBA-7BDD-B3BE-7B79-A8F290E5FBFE}"/>
          </ac:spMkLst>
        </pc:spChg>
        <pc:spChg chg="mod">
          <ac:chgData name="Sudarshan Chakravarthi" userId="9632d19e-631d-46a5-9e9a-d9cc496f17d0" providerId="ADAL" clId="{EA29C2BD-CA40-43A1-BD05-754C398E442C}" dt="2023-10-24T13:01:49.523" v="8896" actId="2711"/>
          <ac:spMkLst>
            <pc:docMk/>
            <pc:sldMk cId="671267976" sldId="4442"/>
            <ac:spMk id="13" creationId="{FE393839-645B-E7B4-3D6D-F9F4C56072FA}"/>
          </ac:spMkLst>
        </pc:spChg>
        <pc:spChg chg="mod">
          <ac:chgData name="Sudarshan Chakravarthi" userId="9632d19e-631d-46a5-9e9a-d9cc496f17d0" providerId="ADAL" clId="{EA29C2BD-CA40-43A1-BD05-754C398E442C}" dt="2023-10-24T13:01:49.523" v="8896" actId="2711"/>
          <ac:spMkLst>
            <pc:docMk/>
            <pc:sldMk cId="671267976" sldId="4442"/>
            <ac:spMk id="14" creationId="{13B28C84-27AF-B92E-2464-75AFE1551682}"/>
          </ac:spMkLst>
        </pc:spChg>
        <pc:spChg chg="mod">
          <ac:chgData name="Sudarshan Chakravarthi" userId="9632d19e-631d-46a5-9e9a-d9cc496f17d0" providerId="ADAL" clId="{EA29C2BD-CA40-43A1-BD05-754C398E442C}" dt="2023-10-24T13:01:49.523" v="8896" actId="2711"/>
          <ac:spMkLst>
            <pc:docMk/>
            <pc:sldMk cId="671267976" sldId="4442"/>
            <ac:spMk id="15" creationId="{02E5638E-F9E7-3559-5030-3CC05D798B1B}"/>
          </ac:spMkLst>
        </pc:spChg>
        <pc:spChg chg="mod">
          <ac:chgData name="Sudarshan Chakravarthi" userId="9632d19e-631d-46a5-9e9a-d9cc496f17d0" providerId="ADAL" clId="{EA29C2BD-CA40-43A1-BD05-754C398E442C}" dt="2023-10-24T13:01:49.523" v="8896" actId="2711"/>
          <ac:spMkLst>
            <pc:docMk/>
            <pc:sldMk cId="671267976" sldId="4442"/>
            <ac:spMk id="16" creationId="{9EED73B9-93BF-90A5-8EBD-93B6B3AEEE92}"/>
          </ac:spMkLst>
        </pc:spChg>
        <pc:spChg chg="mod">
          <ac:chgData name="Sudarshan Chakravarthi" userId="9632d19e-631d-46a5-9e9a-d9cc496f17d0" providerId="ADAL" clId="{EA29C2BD-CA40-43A1-BD05-754C398E442C}" dt="2023-10-24T13:01:49.523" v="8896" actId="2711"/>
          <ac:spMkLst>
            <pc:docMk/>
            <pc:sldMk cId="671267976" sldId="4442"/>
            <ac:spMk id="17" creationId="{5ABE008B-B5DE-4FBF-9221-48C64A23B0BB}"/>
          </ac:spMkLst>
        </pc:spChg>
        <pc:spChg chg="mod">
          <ac:chgData name="Sudarshan Chakravarthi" userId="9632d19e-631d-46a5-9e9a-d9cc496f17d0" providerId="ADAL" clId="{EA29C2BD-CA40-43A1-BD05-754C398E442C}" dt="2023-10-24T13:01:49.523" v="8896" actId="2711"/>
          <ac:spMkLst>
            <pc:docMk/>
            <pc:sldMk cId="671267976" sldId="4442"/>
            <ac:spMk id="18" creationId="{87FB8F5D-5B32-6146-6FC2-BA4B3FC733DF}"/>
          </ac:spMkLst>
        </pc:spChg>
        <pc:spChg chg="mod">
          <ac:chgData name="Sudarshan Chakravarthi" userId="9632d19e-631d-46a5-9e9a-d9cc496f17d0" providerId="ADAL" clId="{EA29C2BD-CA40-43A1-BD05-754C398E442C}" dt="2023-10-24T13:01:49.523" v="8896" actId="2711"/>
          <ac:spMkLst>
            <pc:docMk/>
            <pc:sldMk cId="671267976" sldId="4442"/>
            <ac:spMk id="28" creationId="{C2C2666E-2F49-2C02-3A8A-E0E4C16CEFC5}"/>
          </ac:spMkLst>
        </pc:spChg>
        <pc:spChg chg="mod">
          <ac:chgData name="Sudarshan Chakravarthi" userId="9632d19e-631d-46a5-9e9a-d9cc496f17d0" providerId="ADAL" clId="{EA29C2BD-CA40-43A1-BD05-754C398E442C}" dt="2023-10-24T13:01:49.523" v="8896" actId="2711"/>
          <ac:spMkLst>
            <pc:docMk/>
            <pc:sldMk cId="671267976" sldId="4442"/>
            <ac:spMk id="32" creationId="{983FBD63-A676-3C67-3DBB-8B78260CE693}"/>
          </ac:spMkLst>
        </pc:spChg>
        <pc:spChg chg="mod">
          <ac:chgData name="Sudarshan Chakravarthi" userId="9632d19e-631d-46a5-9e9a-d9cc496f17d0" providerId="ADAL" clId="{EA29C2BD-CA40-43A1-BD05-754C398E442C}" dt="2023-10-24T13:01:49.523" v="8896" actId="2711"/>
          <ac:spMkLst>
            <pc:docMk/>
            <pc:sldMk cId="671267976" sldId="4442"/>
            <ac:spMk id="33" creationId="{55D91524-692F-411F-0261-89DDA0BE5ECB}"/>
          </ac:spMkLst>
        </pc:spChg>
        <pc:spChg chg="mod">
          <ac:chgData name="Sudarshan Chakravarthi" userId="9632d19e-631d-46a5-9e9a-d9cc496f17d0" providerId="ADAL" clId="{EA29C2BD-CA40-43A1-BD05-754C398E442C}" dt="2023-10-24T13:01:49.523" v="8896" actId="2711"/>
          <ac:spMkLst>
            <pc:docMk/>
            <pc:sldMk cId="671267976" sldId="4442"/>
            <ac:spMk id="34" creationId="{9DA75F81-1BA0-EBC5-3289-864D06B0D63F}"/>
          </ac:spMkLst>
        </pc:spChg>
        <pc:spChg chg="mod">
          <ac:chgData name="Sudarshan Chakravarthi" userId="9632d19e-631d-46a5-9e9a-d9cc496f17d0" providerId="ADAL" clId="{EA29C2BD-CA40-43A1-BD05-754C398E442C}" dt="2023-10-24T13:01:49.523" v="8896" actId="2711"/>
          <ac:spMkLst>
            <pc:docMk/>
            <pc:sldMk cId="671267976" sldId="4442"/>
            <ac:spMk id="35" creationId="{EBA7A628-E836-578A-5F4D-37FA3A271946}"/>
          </ac:spMkLst>
        </pc:spChg>
        <pc:spChg chg="mod">
          <ac:chgData name="Sudarshan Chakravarthi" userId="9632d19e-631d-46a5-9e9a-d9cc496f17d0" providerId="ADAL" clId="{EA29C2BD-CA40-43A1-BD05-754C398E442C}" dt="2023-10-24T13:01:49.523" v="8896" actId="2711"/>
          <ac:spMkLst>
            <pc:docMk/>
            <pc:sldMk cId="671267976" sldId="4442"/>
            <ac:spMk id="36" creationId="{5C44785F-FB9B-1733-3B63-6D58E8F03983}"/>
          </ac:spMkLst>
        </pc:spChg>
        <pc:spChg chg="mod">
          <ac:chgData name="Sudarshan Chakravarthi" userId="9632d19e-631d-46a5-9e9a-d9cc496f17d0" providerId="ADAL" clId="{EA29C2BD-CA40-43A1-BD05-754C398E442C}" dt="2023-10-24T13:01:49.523" v="8896" actId="2711"/>
          <ac:spMkLst>
            <pc:docMk/>
            <pc:sldMk cId="671267976" sldId="4442"/>
            <ac:spMk id="37" creationId="{5D5F98DF-B42F-CE77-7FFC-47A956EF5C67}"/>
          </ac:spMkLst>
        </pc:spChg>
        <pc:spChg chg="mod">
          <ac:chgData name="Sudarshan Chakravarthi" userId="9632d19e-631d-46a5-9e9a-d9cc496f17d0" providerId="ADAL" clId="{EA29C2BD-CA40-43A1-BD05-754C398E442C}" dt="2023-10-24T13:01:49.523" v="8896" actId="2711"/>
          <ac:spMkLst>
            <pc:docMk/>
            <pc:sldMk cId="671267976" sldId="4442"/>
            <ac:spMk id="43" creationId="{8BB6336A-2DF4-D291-0B9B-043F563FBA7C}"/>
          </ac:spMkLst>
        </pc:spChg>
        <pc:spChg chg="mod">
          <ac:chgData name="Sudarshan Chakravarthi" userId="9632d19e-631d-46a5-9e9a-d9cc496f17d0" providerId="ADAL" clId="{EA29C2BD-CA40-43A1-BD05-754C398E442C}" dt="2023-10-24T13:01:49.523" v="8896" actId="2711"/>
          <ac:spMkLst>
            <pc:docMk/>
            <pc:sldMk cId="671267976" sldId="4442"/>
            <ac:spMk id="44" creationId="{38213D5A-2B58-BF1C-AADB-7BAA74F6B343}"/>
          </ac:spMkLst>
        </pc:spChg>
        <pc:spChg chg="mod">
          <ac:chgData name="Sudarshan Chakravarthi" userId="9632d19e-631d-46a5-9e9a-d9cc496f17d0" providerId="ADAL" clId="{EA29C2BD-CA40-43A1-BD05-754C398E442C}" dt="2023-10-24T13:01:49.523" v="8896" actId="2711"/>
          <ac:spMkLst>
            <pc:docMk/>
            <pc:sldMk cId="671267976" sldId="4442"/>
            <ac:spMk id="45" creationId="{F5E43967-CADF-F1DD-9130-E47DEF5D0657}"/>
          </ac:spMkLst>
        </pc:spChg>
        <pc:spChg chg="mod">
          <ac:chgData name="Sudarshan Chakravarthi" userId="9632d19e-631d-46a5-9e9a-d9cc496f17d0" providerId="ADAL" clId="{EA29C2BD-CA40-43A1-BD05-754C398E442C}" dt="2023-10-24T13:01:49.523" v="8896" actId="2711"/>
          <ac:spMkLst>
            <pc:docMk/>
            <pc:sldMk cId="671267976" sldId="4442"/>
            <ac:spMk id="46" creationId="{8F8D3AC4-98BF-65F8-68A1-12E305F41F75}"/>
          </ac:spMkLst>
        </pc:spChg>
        <pc:spChg chg="mod">
          <ac:chgData name="Sudarshan Chakravarthi" userId="9632d19e-631d-46a5-9e9a-d9cc496f17d0" providerId="ADAL" clId="{EA29C2BD-CA40-43A1-BD05-754C398E442C}" dt="2023-10-24T13:01:49.523" v="8896" actId="2711"/>
          <ac:spMkLst>
            <pc:docMk/>
            <pc:sldMk cId="671267976" sldId="4442"/>
            <ac:spMk id="47" creationId="{2450A7DB-76ED-682B-954A-985CC71BF9DE}"/>
          </ac:spMkLst>
        </pc:spChg>
        <pc:spChg chg="mod">
          <ac:chgData name="Sudarshan Chakravarthi" userId="9632d19e-631d-46a5-9e9a-d9cc496f17d0" providerId="ADAL" clId="{EA29C2BD-CA40-43A1-BD05-754C398E442C}" dt="2023-10-24T13:01:49.523" v="8896" actId="2711"/>
          <ac:spMkLst>
            <pc:docMk/>
            <pc:sldMk cId="671267976" sldId="4442"/>
            <ac:spMk id="48" creationId="{DB932E9B-F357-85C6-923E-AFFC732085D6}"/>
          </ac:spMkLst>
        </pc:spChg>
        <pc:spChg chg="mod">
          <ac:chgData name="Sudarshan Chakravarthi" userId="9632d19e-631d-46a5-9e9a-d9cc496f17d0" providerId="ADAL" clId="{EA29C2BD-CA40-43A1-BD05-754C398E442C}" dt="2023-10-24T13:01:49.523" v="8896" actId="2711"/>
          <ac:spMkLst>
            <pc:docMk/>
            <pc:sldMk cId="671267976" sldId="4442"/>
            <ac:spMk id="49" creationId="{B41602B3-BBAD-AF2E-10DF-54E37C2546D3}"/>
          </ac:spMkLst>
        </pc:spChg>
        <pc:spChg chg="mod">
          <ac:chgData name="Sudarshan Chakravarthi" userId="9632d19e-631d-46a5-9e9a-d9cc496f17d0" providerId="ADAL" clId="{EA29C2BD-CA40-43A1-BD05-754C398E442C}" dt="2023-10-24T13:01:49.523" v="8896" actId="2711"/>
          <ac:spMkLst>
            <pc:docMk/>
            <pc:sldMk cId="671267976" sldId="4442"/>
            <ac:spMk id="50" creationId="{6F1919B8-8D3B-3E52-9E99-53F6F2142AEC}"/>
          </ac:spMkLst>
        </pc:spChg>
        <pc:spChg chg="mod">
          <ac:chgData name="Sudarshan Chakravarthi" userId="9632d19e-631d-46a5-9e9a-d9cc496f17d0" providerId="ADAL" clId="{EA29C2BD-CA40-43A1-BD05-754C398E442C}" dt="2023-10-24T13:01:49.523" v="8896" actId="2711"/>
          <ac:spMkLst>
            <pc:docMk/>
            <pc:sldMk cId="671267976" sldId="4442"/>
            <ac:spMk id="51" creationId="{C111183E-7F65-3DEB-9A6A-0D3136CB1C4B}"/>
          </ac:spMkLst>
        </pc:spChg>
        <pc:spChg chg="mod">
          <ac:chgData name="Sudarshan Chakravarthi" userId="9632d19e-631d-46a5-9e9a-d9cc496f17d0" providerId="ADAL" clId="{EA29C2BD-CA40-43A1-BD05-754C398E442C}" dt="2023-10-24T13:01:49.523" v="8896" actId="2711"/>
          <ac:spMkLst>
            <pc:docMk/>
            <pc:sldMk cId="671267976" sldId="4442"/>
            <ac:spMk id="52" creationId="{5A5A5828-034D-5021-3860-CAB476811AC6}"/>
          </ac:spMkLst>
        </pc:spChg>
        <pc:spChg chg="mod">
          <ac:chgData name="Sudarshan Chakravarthi" userId="9632d19e-631d-46a5-9e9a-d9cc496f17d0" providerId="ADAL" clId="{EA29C2BD-CA40-43A1-BD05-754C398E442C}" dt="2023-10-24T13:01:49.523" v="8896" actId="2711"/>
          <ac:spMkLst>
            <pc:docMk/>
            <pc:sldMk cId="671267976" sldId="4442"/>
            <ac:spMk id="53" creationId="{532FF678-0E31-22BE-83E4-90CC6F3ED2FE}"/>
          </ac:spMkLst>
        </pc:spChg>
        <pc:spChg chg="mod">
          <ac:chgData name="Sudarshan Chakravarthi" userId="9632d19e-631d-46a5-9e9a-d9cc496f17d0" providerId="ADAL" clId="{EA29C2BD-CA40-43A1-BD05-754C398E442C}" dt="2023-10-24T13:01:49.523" v="8896" actId="2711"/>
          <ac:spMkLst>
            <pc:docMk/>
            <pc:sldMk cId="671267976" sldId="4442"/>
            <ac:spMk id="54" creationId="{0922D61B-B223-5A1C-8D99-34B602471B9A}"/>
          </ac:spMkLst>
        </pc:spChg>
        <pc:spChg chg="mod">
          <ac:chgData name="Sudarshan Chakravarthi" userId="9632d19e-631d-46a5-9e9a-d9cc496f17d0" providerId="ADAL" clId="{EA29C2BD-CA40-43A1-BD05-754C398E442C}" dt="2023-10-24T13:01:49.523" v="8896" actId="2711"/>
          <ac:spMkLst>
            <pc:docMk/>
            <pc:sldMk cId="671267976" sldId="4442"/>
            <ac:spMk id="55" creationId="{44D08AE7-A101-EB82-B884-907B87669CB4}"/>
          </ac:spMkLst>
        </pc:spChg>
        <pc:spChg chg="mod">
          <ac:chgData name="Sudarshan Chakravarthi" userId="9632d19e-631d-46a5-9e9a-d9cc496f17d0" providerId="ADAL" clId="{EA29C2BD-CA40-43A1-BD05-754C398E442C}" dt="2023-10-24T13:01:49.523" v="8896" actId="2711"/>
          <ac:spMkLst>
            <pc:docMk/>
            <pc:sldMk cId="671267976" sldId="4442"/>
            <ac:spMk id="56" creationId="{A53F7048-BF4E-E699-1E1C-A24009062FE6}"/>
          </ac:spMkLst>
        </pc:spChg>
        <pc:spChg chg="mod">
          <ac:chgData name="Sudarshan Chakravarthi" userId="9632d19e-631d-46a5-9e9a-d9cc496f17d0" providerId="ADAL" clId="{EA29C2BD-CA40-43A1-BD05-754C398E442C}" dt="2023-10-24T13:01:49.523" v="8896" actId="2711"/>
          <ac:spMkLst>
            <pc:docMk/>
            <pc:sldMk cId="671267976" sldId="4442"/>
            <ac:spMk id="57" creationId="{CA6D2131-CB6B-3E08-1A0F-3D5C13D259D6}"/>
          </ac:spMkLst>
        </pc:spChg>
        <pc:spChg chg="mod">
          <ac:chgData name="Sudarshan Chakravarthi" userId="9632d19e-631d-46a5-9e9a-d9cc496f17d0" providerId="ADAL" clId="{EA29C2BD-CA40-43A1-BD05-754C398E442C}" dt="2023-10-24T13:01:49.523" v="8896" actId="2711"/>
          <ac:spMkLst>
            <pc:docMk/>
            <pc:sldMk cId="671267976" sldId="4442"/>
            <ac:spMk id="58" creationId="{CEC8D1C6-7FAF-78D0-A786-DA71BFF81E25}"/>
          </ac:spMkLst>
        </pc:spChg>
        <pc:spChg chg="mod">
          <ac:chgData name="Sudarshan Chakravarthi" userId="9632d19e-631d-46a5-9e9a-d9cc496f17d0" providerId="ADAL" clId="{EA29C2BD-CA40-43A1-BD05-754C398E442C}" dt="2023-10-24T13:01:49.523" v="8896" actId="2711"/>
          <ac:spMkLst>
            <pc:docMk/>
            <pc:sldMk cId="671267976" sldId="4442"/>
            <ac:spMk id="59" creationId="{11634761-6874-DA2A-6ECA-2106F410B41F}"/>
          </ac:spMkLst>
        </pc:spChg>
        <pc:spChg chg="mod">
          <ac:chgData name="Sudarshan Chakravarthi" userId="9632d19e-631d-46a5-9e9a-d9cc496f17d0" providerId="ADAL" clId="{EA29C2BD-CA40-43A1-BD05-754C398E442C}" dt="2023-10-24T13:01:49.523" v="8896" actId="2711"/>
          <ac:spMkLst>
            <pc:docMk/>
            <pc:sldMk cId="671267976" sldId="4442"/>
            <ac:spMk id="60" creationId="{4F4012F4-82AE-679D-9244-D706F4280F95}"/>
          </ac:spMkLst>
        </pc:spChg>
        <pc:spChg chg="mod">
          <ac:chgData name="Sudarshan Chakravarthi" userId="9632d19e-631d-46a5-9e9a-d9cc496f17d0" providerId="ADAL" clId="{EA29C2BD-CA40-43A1-BD05-754C398E442C}" dt="2023-10-24T13:01:49.523" v="8896" actId="2711"/>
          <ac:spMkLst>
            <pc:docMk/>
            <pc:sldMk cId="671267976" sldId="4442"/>
            <ac:spMk id="61" creationId="{3D384F23-D059-F4A2-7457-BDA5F59E86EE}"/>
          </ac:spMkLst>
        </pc:spChg>
        <pc:spChg chg="mod">
          <ac:chgData name="Sudarshan Chakravarthi" userId="9632d19e-631d-46a5-9e9a-d9cc496f17d0" providerId="ADAL" clId="{EA29C2BD-CA40-43A1-BD05-754C398E442C}" dt="2023-10-24T13:01:49.523" v="8896" actId="2711"/>
          <ac:spMkLst>
            <pc:docMk/>
            <pc:sldMk cId="671267976" sldId="4442"/>
            <ac:spMk id="62" creationId="{1E477DF4-0C04-A156-4C03-470C6BA83850}"/>
          </ac:spMkLst>
        </pc:spChg>
        <pc:spChg chg="mod">
          <ac:chgData name="Sudarshan Chakravarthi" userId="9632d19e-631d-46a5-9e9a-d9cc496f17d0" providerId="ADAL" clId="{EA29C2BD-CA40-43A1-BD05-754C398E442C}" dt="2023-10-24T13:01:49.523" v="8896" actId="2711"/>
          <ac:spMkLst>
            <pc:docMk/>
            <pc:sldMk cId="671267976" sldId="4442"/>
            <ac:spMk id="63" creationId="{847E890D-8C66-4B98-88F6-A1367D687729}"/>
          </ac:spMkLst>
        </pc:spChg>
        <pc:spChg chg="mod">
          <ac:chgData name="Sudarshan Chakravarthi" userId="9632d19e-631d-46a5-9e9a-d9cc496f17d0" providerId="ADAL" clId="{EA29C2BD-CA40-43A1-BD05-754C398E442C}" dt="2023-10-24T13:01:49.523" v="8896" actId="2711"/>
          <ac:spMkLst>
            <pc:docMk/>
            <pc:sldMk cId="671267976" sldId="4442"/>
            <ac:spMk id="64" creationId="{292BDB0A-37EE-DC46-3781-5AA621063B96}"/>
          </ac:spMkLst>
        </pc:spChg>
        <pc:spChg chg="mod">
          <ac:chgData name="Sudarshan Chakravarthi" userId="9632d19e-631d-46a5-9e9a-d9cc496f17d0" providerId="ADAL" clId="{EA29C2BD-CA40-43A1-BD05-754C398E442C}" dt="2023-10-24T13:01:49.523" v="8896" actId="2711"/>
          <ac:spMkLst>
            <pc:docMk/>
            <pc:sldMk cId="671267976" sldId="4442"/>
            <ac:spMk id="65" creationId="{386FB586-07C1-D30B-0F8D-03BD7328D852}"/>
          </ac:spMkLst>
        </pc:spChg>
        <pc:spChg chg="mod">
          <ac:chgData name="Sudarshan Chakravarthi" userId="9632d19e-631d-46a5-9e9a-d9cc496f17d0" providerId="ADAL" clId="{EA29C2BD-CA40-43A1-BD05-754C398E442C}" dt="2023-10-24T13:01:49.523" v="8896" actId="2711"/>
          <ac:spMkLst>
            <pc:docMk/>
            <pc:sldMk cId="671267976" sldId="4442"/>
            <ac:spMk id="66" creationId="{BBB51E9F-A653-9EBC-1DAB-1866FD371C08}"/>
          </ac:spMkLst>
        </pc:spChg>
        <pc:spChg chg="mod">
          <ac:chgData name="Sudarshan Chakravarthi" userId="9632d19e-631d-46a5-9e9a-d9cc496f17d0" providerId="ADAL" clId="{EA29C2BD-CA40-43A1-BD05-754C398E442C}" dt="2023-10-24T13:01:49.523" v="8896" actId="2711"/>
          <ac:spMkLst>
            <pc:docMk/>
            <pc:sldMk cId="671267976" sldId="4442"/>
            <ac:spMk id="67" creationId="{46249077-15C2-678B-C7AF-1027A02D154E}"/>
          </ac:spMkLst>
        </pc:spChg>
        <pc:picChg chg="add del">
          <ac:chgData name="Sudarshan Chakravarthi" userId="9632d19e-631d-46a5-9e9a-d9cc496f17d0" providerId="ADAL" clId="{EA29C2BD-CA40-43A1-BD05-754C398E442C}" dt="2023-10-24T13:01:13.023" v="8895" actId="21"/>
          <ac:picMkLst>
            <pc:docMk/>
            <pc:sldMk cId="671267976" sldId="4442"/>
            <ac:picMk id="10" creationId="{26E2648E-5062-207A-FD3C-82B909F6C5DD}"/>
          </ac:picMkLst>
        </pc:picChg>
        <pc:picChg chg="add del">
          <ac:chgData name="Sudarshan Chakravarthi" userId="9632d19e-631d-46a5-9e9a-d9cc496f17d0" providerId="ADAL" clId="{EA29C2BD-CA40-43A1-BD05-754C398E442C}" dt="2023-10-24T13:01:58.477" v="8898" actId="21"/>
          <ac:picMkLst>
            <pc:docMk/>
            <pc:sldMk cId="671267976" sldId="4442"/>
            <ac:picMk id="11" creationId="{3397E160-1896-E722-268F-F05E00A0005D}"/>
          </ac:picMkLst>
        </pc:picChg>
      </pc:sldChg>
      <pc:sldChg chg="addSp delSp modSp mod">
        <pc:chgData name="Sudarshan Chakravarthi" userId="9632d19e-631d-46a5-9e9a-d9cc496f17d0" providerId="ADAL" clId="{EA29C2BD-CA40-43A1-BD05-754C398E442C}" dt="2023-07-06T13:51:39.599" v="2660" actId="1076"/>
        <pc:sldMkLst>
          <pc:docMk/>
          <pc:sldMk cId="3749908573" sldId="4443"/>
        </pc:sldMkLst>
        <pc:spChg chg="mod">
          <ac:chgData name="Sudarshan Chakravarthi" userId="9632d19e-631d-46a5-9e9a-d9cc496f17d0" providerId="ADAL" clId="{EA29C2BD-CA40-43A1-BD05-754C398E442C}" dt="2023-07-06T13:44:32.822" v="1626" actId="1076"/>
          <ac:spMkLst>
            <pc:docMk/>
            <pc:sldMk cId="3749908573" sldId="4443"/>
            <ac:spMk id="2" creationId="{9C2B2D3D-99E4-D41E-606E-BB81CA4839D4}"/>
          </ac:spMkLst>
        </pc:spChg>
        <pc:spChg chg="mod">
          <ac:chgData name="Sudarshan Chakravarthi" userId="9632d19e-631d-46a5-9e9a-d9cc496f17d0" providerId="ADAL" clId="{EA29C2BD-CA40-43A1-BD05-754C398E442C}" dt="2023-07-06T12:35:57.637" v="911" actId="1038"/>
          <ac:spMkLst>
            <pc:docMk/>
            <pc:sldMk cId="3749908573" sldId="4443"/>
            <ac:spMk id="4" creationId="{010D3583-7431-2975-0A01-B777527AD2A8}"/>
          </ac:spMkLst>
        </pc:spChg>
        <pc:spChg chg="mod">
          <ac:chgData name="Sudarshan Chakravarthi" userId="9632d19e-631d-46a5-9e9a-d9cc496f17d0" providerId="ADAL" clId="{EA29C2BD-CA40-43A1-BD05-754C398E442C}" dt="2023-07-06T12:35:57.637" v="911" actId="1038"/>
          <ac:spMkLst>
            <pc:docMk/>
            <pc:sldMk cId="3749908573" sldId="4443"/>
            <ac:spMk id="13" creationId="{FE393839-645B-E7B4-3D6D-F9F4C56072FA}"/>
          </ac:spMkLst>
        </pc:spChg>
        <pc:spChg chg="mod">
          <ac:chgData name="Sudarshan Chakravarthi" userId="9632d19e-631d-46a5-9e9a-d9cc496f17d0" providerId="ADAL" clId="{EA29C2BD-CA40-43A1-BD05-754C398E442C}" dt="2023-07-06T12:36:05.471" v="948" actId="1037"/>
          <ac:spMkLst>
            <pc:docMk/>
            <pc:sldMk cId="3749908573" sldId="4443"/>
            <ac:spMk id="14" creationId="{13B28C84-27AF-B92E-2464-75AFE1551682}"/>
          </ac:spMkLst>
        </pc:spChg>
        <pc:spChg chg="mod">
          <ac:chgData name="Sudarshan Chakravarthi" userId="9632d19e-631d-46a5-9e9a-d9cc496f17d0" providerId="ADAL" clId="{EA29C2BD-CA40-43A1-BD05-754C398E442C}" dt="2023-07-06T12:35:57.637" v="911" actId="1038"/>
          <ac:spMkLst>
            <pc:docMk/>
            <pc:sldMk cId="3749908573" sldId="4443"/>
            <ac:spMk id="15" creationId="{02E5638E-F9E7-3559-5030-3CC05D798B1B}"/>
          </ac:spMkLst>
        </pc:spChg>
        <pc:spChg chg="mod">
          <ac:chgData name="Sudarshan Chakravarthi" userId="9632d19e-631d-46a5-9e9a-d9cc496f17d0" providerId="ADAL" clId="{EA29C2BD-CA40-43A1-BD05-754C398E442C}" dt="2023-07-06T12:36:05.471" v="948" actId="1037"/>
          <ac:spMkLst>
            <pc:docMk/>
            <pc:sldMk cId="3749908573" sldId="4443"/>
            <ac:spMk id="16" creationId="{9EED73B9-93BF-90A5-8EBD-93B6B3AEEE92}"/>
          </ac:spMkLst>
        </pc:spChg>
        <pc:spChg chg="mod">
          <ac:chgData name="Sudarshan Chakravarthi" userId="9632d19e-631d-46a5-9e9a-d9cc496f17d0" providerId="ADAL" clId="{EA29C2BD-CA40-43A1-BD05-754C398E442C}" dt="2023-07-06T12:35:57.637" v="911" actId="1038"/>
          <ac:spMkLst>
            <pc:docMk/>
            <pc:sldMk cId="3749908573" sldId="4443"/>
            <ac:spMk id="17" creationId="{5ABE008B-B5DE-4FBF-9221-48C64A23B0BB}"/>
          </ac:spMkLst>
        </pc:spChg>
        <pc:spChg chg="mod">
          <ac:chgData name="Sudarshan Chakravarthi" userId="9632d19e-631d-46a5-9e9a-d9cc496f17d0" providerId="ADAL" clId="{EA29C2BD-CA40-43A1-BD05-754C398E442C}" dt="2023-07-06T12:35:57.637" v="911" actId="1038"/>
          <ac:spMkLst>
            <pc:docMk/>
            <pc:sldMk cId="3749908573" sldId="4443"/>
            <ac:spMk id="18" creationId="{87FB8F5D-5B32-6146-6FC2-BA4B3FC733DF}"/>
          </ac:spMkLst>
        </pc:spChg>
        <pc:spChg chg="mod">
          <ac:chgData name="Sudarshan Chakravarthi" userId="9632d19e-631d-46a5-9e9a-d9cc496f17d0" providerId="ADAL" clId="{EA29C2BD-CA40-43A1-BD05-754C398E442C}" dt="2023-07-06T13:51:39.599" v="2660" actId="1076"/>
          <ac:spMkLst>
            <pc:docMk/>
            <pc:sldMk cId="3749908573" sldId="4443"/>
            <ac:spMk id="40" creationId="{ADF6DF66-4507-7645-D92B-BDAC21023A68}"/>
          </ac:spMkLst>
        </pc:spChg>
        <pc:grpChg chg="add mod ord">
          <ac:chgData name="Sudarshan Chakravarthi" userId="9632d19e-631d-46a5-9e9a-d9cc496f17d0" providerId="ADAL" clId="{EA29C2BD-CA40-43A1-BD05-754C398E442C}" dt="2023-07-06T12:37:48.860" v="1175" actId="167"/>
          <ac:grpSpMkLst>
            <pc:docMk/>
            <pc:sldMk cId="3749908573" sldId="4443"/>
            <ac:grpSpMk id="8" creationId="{B8BB7DAB-8D6E-3F07-BD67-D4A701CCDBD1}"/>
          </ac:grpSpMkLst>
        </pc:grpChg>
        <pc:grpChg chg="mod">
          <ac:chgData name="Sudarshan Chakravarthi" userId="9632d19e-631d-46a5-9e9a-d9cc496f17d0" providerId="ADAL" clId="{EA29C2BD-CA40-43A1-BD05-754C398E442C}" dt="2023-07-06T12:35:57.637" v="911" actId="1038"/>
          <ac:grpSpMkLst>
            <pc:docMk/>
            <pc:sldMk cId="3749908573" sldId="4443"/>
            <ac:grpSpMk id="39" creationId="{94046348-2D40-60D8-0F12-F436DA639864}"/>
          </ac:grpSpMkLst>
        </pc:grpChg>
        <pc:picChg chg="del mod">
          <ac:chgData name="Sudarshan Chakravarthi" userId="9632d19e-631d-46a5-9e9a-d9cc496f17d0" providerId="ADAL" clId="{EA29C2BD-CA40-43A1-BD05-754C398E442C}" dt="2023-07-06T12:32:45.838" v="822" actId="21"/>
          <ac:picMkLst>
            <pc:docMk/>
            <pc:sldMk cId="3749908573" sldId="4443"/>
            <ac:picMk id="3" creationId="{5ACE42CF-882F-5C0B-8006-F3415FF7C940}"/>
          </ac:picMkLst>
        </pc:picChg>
        <pc:picChg chg="del mod">
          <ac:chgData name="Sudarshan Chakravarthi" userId="9632d19e-631d-46a5-9e9a-d9cc496f17d0" providerId="ADAL" clId="{EA29C2BD-CA40-43A1-BD05-754C398E442C}" dt="2023-07-06T13:51:29.142" v="2654" actId="478"/>
          <ac:picMkLst>
            <pc:docMk/>
            <pc:sldMk cId="3749908573" sldId="4443"/>
            <ac:picMk id="5" creationId="{F7E84809-34DF-7275-141B-12317E8ACE5B}"/>
          </ac:picMkLst>
        </pc:picChg>
        <pc:cxnChg chg="mod">
          <ac:chgData name="Sudarshan Chakravarthi" userId="9632d19e-631d-46a5-9e9a-d9cc496f17d0" providerId="ADAL" clId="{EA29C2BD-CA40-43A1-BD05-754C398E442C}" dt="2023-07-06T12:37:29.649" v="1030"/>
          <ac:cxnSpMkLst>
            <pc:docMk/>
            <pc:sldMk cId="3749908573" sldId="4443"/>
            <ac:cxnSpMk id="9" creationId="{5D7911ED-8589-1962-D59F-FFA327E2DE45}"/>
          </ac:cxnSpMkLst>
        </pc:cxnChg>
        <pc:cxnChg chg="del mod">
          <ac:chgData name="Sudarshan Chakravarthi" userId="9632d19e-631d-46a5-9e9a-d9cc496f17d0" providerId="ADAL" clId="{EA29C2BD-CA40-43A1-BD05-754C398E442C}" dt="2023-07-06T13:51:36.754" v="2659" actId="478"/>
          <ac:cxnSpMkLst>
            <pc:docMk/>
            <pc:sldMk cId="3749908573" sldId="4443"/>
            <ac:cxnSpMk id="10" creationId="{5A8B4FF3-BBA9-FDF6-8510-2D6CECFE69FF}"/>
          </ac:cxnSpMkLst>
        </pc:cxnChg>
        <pc:cxnChg chg="del mod">
          <ac:chgData name="Sudarshan Chakravarthi" userId="9632d19e-631d-46a5-9e9a-d9cc496f17d0" providerId="ADAL" clId="{EA29C2BD-CA40-43A1-BD05-754C398E442C}" dt="2023-07-06T13:51:36.312" v="2658" actId="478"/>
          <ac:cxnSpMkLst>
            <pc:docMk/>
            <pc:sldMk cId="3749908573" sldId="4443"/>
            <ac:cxnSpMk id="11" creationId="{F8DABEF1-193A-5232-7D18-EFFD6CDD57BD}"/>
          </ac:cxnSpMkLst>
        </pc:cxnChg>
        <pc:cxnChg chg="del">
          <ac:chgData name="Sudarshan Chakravarthi" userId="9632d19e-631d-46a5-9e9a-d9cc496f17d0" providerId="ADAL" clId="{EA29C2BD-CA40-43A1-BD05-754C398E442C}" dt="2023-07-06T13:51:32.766" v="2655" actId="478"/>
          <ac:cxnSpMkLst>
            <pc:docMk/>
            <pc:sldMk cId="3749908573" sldId="4443"/>
            <ac:cxnSpMk id="12" creationId="{2328D102-7AD2-2D7E-8A09-B56E7784F924}"/>
          </ac:cxnSpMkLst>
        </pc:cxnChg>
        <pc:cxnChg chg="mod">
          <ac:chgData name="Sudarshan Chakravarthi" userId="9632d19e-631d-46a5-9e9a-d9cc496f17d0" providerId="ADAL" clId="{EA29C2BD-CA40-43A1-BD05-754C398E442C}" dt="2023-07-06T12:37:29.649" v="1030"/>
          <ac:cxnSpMkLst>
            <pc:docMk/>
            <pc:sldMk cId="3749908573" sldId="4443"/>
            <ac:cxnSpMk id="19" creationId="{8E449986-658B-6E25-1794-0DDADE1D707F}"/>
          </ac:cxnSpMkLst>
        </pc:cxnChg>
        <pc:cxnChg chg="mod">
          <ac:chgData name="Sudarshan Chakravarthi" userId="9632d19e-631d-46a5-9e9a-d9cc496f17d0" providerId="ADAL" clId="{EA29C2BD-CA40-43A1-BD05-754C398E442C}" dt="2023-07-06T12:36:26.754" v="1027" actId="1035"/>
          <ac:cxnSpMkLst>
            <pc:docMk/>
            <pc:sldMk cId="3749908573" sldId="4443"/>
            <ac:cxnSpMk id="20" creationId="{A706FD39-CBD8-6A23-DAE6-F6777C6CE169}"/>
          </ac:cxnSpMkLst>
        </pc:cxnChg>
        <pc:cxnChg chg="mod">
          <ac:chgData name="Sudarshan Chakravarthi" userId="9632d19e-631d-46a5-9e9a-d9cc496f17d0" providerId="ADAL" clId="{EA29C2BD-CA40-43A1-BD05-754C398E442C}" dt="2023-07-06T12:35:57.637" v="911" actId="1038"/>
          <ac:cxnSpMkLst>
            <pc:docMk/>
            <pc:sldMk cId="3749908573" sldId="4443"/>
            <ac:cxnSpMk id="21" creationId="{ABD5EECB-0D62-A876-2585-3D500E2D1059}"/>
          </ac:cxnSpMkLst>
        </pc:cxnChg>
        <pc:cxnChg chg="del mod">
          <ac:chgData name="Sudarshan Chakravarthi" userId="9632d19e-631d-46a5-9e9a-d9cc496f17d0" providerId="ADAL" clId="{EA29C2BD-CA40-43A1-BD05-754C398E442C}" dt="2023-07-06T12:37:54.775" v="1176" actId="478"/>
          <ac:cxnSpMkLst>
            <pc:docMk/>
            <pc:sldMk cId="3749908573" sldId="4443"/>
            <ac:cxnSpMk id="22" creationId="{933FDCDE-6339-BBFC-CB32-DC9013E3C335}"/>
          </ac:cxnSpMkLst>
        </pc:cxnChg>
        <pc:cxnChg chg="mod">
          <ac:chgData name="Sudarshan Chakravarthi" userId="9632d19e-631d-46a5-9e9a-d9cc496f17d0" providerId="ADAL" clId="{EA29C2BD-CA40-43A1-BD05-754C398E442C}" dt="2023-07-06T12:35:57.637" v="911" actId="1038"/>
          <ac:cxnSpMkLst>
            <pc:docMk/>
            <pc:sldMk cId="3749908573" sldId="4443"/>
            <ac:cxnSpMk id="23" creationId="{F1392DC4-5BAA-155A-B3A8-83F80E33F999}"/>
          </ac:cxnSpMkLst>
        </pc:cxnChg>
        <pc:cxnChg chg="mod">
          <ac:chgData name="Sudarshan Chakravarthi" userId="9632d19e-631d-46a5-9e9a-d9cc496f17d0" providerId="ADAL" clId="{EA29C2BD-CA40-43A1-BD05-754C398E442C}" dt="2023-07-06T12:37:29.649" v="1030"/>
          <ac:cxnSpMkLst>
            <pc:docMk/>
            <pc:sldMk cId="3749908573" sldId="4443"/>
            <ac:cxnSpMk id="24" creationId="{3E47F22B-EAD5-1DA0-41D4-144665DAE52B}"/>
          </ac:cxnSpMkLst>
        </pc:cxnChg>
        <pc:cxnChg chg="mod">
          <ac:chgData name="Sudarshan Chakravarthi" userId="9632d19e-631d-46a5-9e9a-d9cc496f17d0" providerId="ADAL" clId="{EA29C2BD-CA40-43A1-BD05-754C398E442C}" dt="2023-07-06T12:37:29.649" v="1030"/>
          <ac:cxnSpMkLst>
            <pc:docMk/>
            <pc:sldMk cId="3749908573" sldId="4443"/>
            <ac:cxnSpMk id="25" creationId="{A382E2CB-19F5-3B21-CE90-E85FD43F9669}"/>
          </ac:cxnSpMkLst>
        </pc:cxnChg>
        <pc:cxnChg chg="mod">
          <ac:chgData name="Sudarshan Chakravarthi" userId="9632d19e-631d-46a5-9e9a-d9cc496f17d0" providerId="ADAL" clId="{EA29C2BD-CA40-43A1-BD05-754C398E442C}" dt="2023-07-06T12:35:57.637" v="911" actId="1038"/>
          <ac:cxnSpMkLst>
            <pc:docMk/>
            <pc:sldMk cId="3749908573" sldId="4443"/>
            <ac:cxnSpMk id="26" creationId="{9349169E-E2B0-3BC5-2E24-0136EFFF76F9}"/>
          </ac:cxnSpMkLst>
        </pc:cxnChg>
      </pc:sldChg>
      <pc:sldChg chg="addSp delSp modSp mod">
        <pc:chgData name="Sudarshan Chakravarthi" userId="9632d19e-631d-46a5-9e9a-d9cc496f17d0" providerId="ADAL" clId="{EA29C2BD-CA40-43A1-BD05-754C398E442C}" dt="2023-10-24T13:32:02.396" v="8983" actId="20577"/>
        <pc:sldMkLst>
          <pc:docMk/>
          <pc:sldMk cId="769170083" sldId="4448"/>
        </pc:sldMkLst>
        <pc:spChg chg="mod">
          <ac:chgData name="Sudarshan Chakravarthi" userId="9632d19e-631d-46a5-9e9a-d9cc496f17d0" providerId="ADAL" clId="{EA29C2BD-CA40-43A1-BD05-754C398E442C}" dt="2023-10-24T13:06:34.127" v="8950" actId="6549"/>
          <ac:spMkLst>
            <pc:docMk/>
            <pc:sldMk cId="769170083" sldId="4448"/>
            <ac:spMk id="2" creationId="{3A1793B3-3639-83D0-41C6-01F73DED4E23}"/>
          </ac:spMkLst>
        </pc:spChg>
        <pc:spChg chg="mod">
          <ac:chgData name="Sudarshan Chakravarthi" userId="9632d19e-631d-46a5-9e9a-d9cc496f17d0" providerId="ADAL" clId="{EA29C2BD-CA40-43A1-BD05-754C398E442C}" dt="2023-10-24T13:06:09.476" v="8927" actId="6549"/>
          <ac:spMkLst>
            <pc:docMk/>
            <pc:sldMk cId="769170083" sldId="4448"/>
            <ac:spMk id="3" creationId="{79C2A82E-4CD6-699B-9698-B8FBC015AF01}"/>
          </ac:spMkLst>
        </pc:spChg>
        <pc:spChg chg="mod">
          <ac:chgData name="Sudarshan Chakravarthi" userId="9632d19e-631d-46a5-9e9a-d9cc496f17d0" providerId="ADAL" clId="{EA29C2BD-CA40-43A1-BD05-754C398E442C}" dt="2023-10-24T13:06:16.294" v="8937" actId="6549"/>
          <ac:spMkLst>
            <pc:docMk/>
            <pc:sldMk cId="769170083" sldId="4448"/>
            <ac:spMk id="4" creationId="{A536FADA-2689-CCD8-07F8-B8106871BF7C}"/>
          </ac:spMkLst>
        </pc:spChg>
        <pc:spChg chg="mod">
          <ac:chgData name="Sudarshan Chakravarthi" userId="9632d19e-631d-46a5-9e9a-d9cc496f17d0" providerId="ADAL" clId="{EA29C2BD-CA40-43A1-BD05-754C398E442C}" dt="2023-10-24T13:32:02.396" v="8983" actId="20577"/>
          <ac:spMkLst>
            <pc:docMk/>
            <pc:sldMk cId="769170083" sldId="4448"/>
            <ac:spMk id="5" creationId="{67CF9ABD-C117-41F4-0E9D-B95F87CA75DB}"/>
          </ac:spMkLst>
        </pc:spChg>
        <pc:spChg chg="mod">
          <ac:chgData name="Sudarshan Chakravarthi" userId="9632d19e-631d-46a5-9e9a-d9cc496f17d0" providerId="ADAL" clId="{EA29C2BD-CA40-43A1-BD05-754C398E442C}" dt="2023-10-24T12:56:44.393" v="8879" actId="114"/>
          <ac:spMkLst>
            <pc:docMk/>
            <pc:sldMk cId="769170083" sldId="4448"/>
            <ac:spMk id="8" creationId="{C71AD177-EDDB-C22F-3859-9904F493954D}"/>
          </ac:spMkLst>
        </pc:spChg>
        <pc:spChg chg="mod">
          <ac:chgData name="Sudarshan Chakravarthi" userId="9632d19e-631d-46a5-9e9a-d9cc496f17d0" providerId="ADAL" clId="{EA29C2BD-CA40-43A1-BD05-754C398E442C}" dt="2023-10-24T12:56:44.393" v="8879" actId="114"/>
          <ac:spMkLst>
            <pc:docMk/>
            <pc:sldMk cId="769170083" sldId="4448"/>
            <ac:spMk id="9" creationId="{DFAB82CC-7C4F-F7BC-C9F6-F89A5F0A16DB}"/>
          </ac:spMkLst>
        </pc:spChg>
        <pc:spChg chg="mod">
          <ac:chgData name="Sudarshan Chakravarthi" userId="9632d19e-631d-46a5-9e9a-d9cc496f17d0" providerId="ADAL" clId="{EA29C2BD-CA40-43A1-BD05-754C398E442C}" dt="2023-10-24T12:56:44.393" v="8879" actId="114"/>
          <ac:spMkLst>
            <pc:docMk/>
            <pc:sldMk cId="769170083" sldId="4448"/>
            <ac:spMk id="10" creationId="{34488C6C-72DF-8316-955A-D93B15CAE320}"/>
          </ac:spMkLst>
        </pc:spChg>
        <pc:spChg chg="add mod">
          <ac:chgData name="Sudarshan Chakravarthi" userId="9632d19e-631d-46a5-9e9a-d9cc496f17d0" providerId="ADAL" clId="{EA29C2BD-CA40-43A1-BD05-754C398E442C}" dt="2023-10-24T12:58:24.950" v="8887" actId="1076"/>
          <ac:spMkLst>
            <pc:docMk/>
            <pc:sldMk cId="769170083" sldId="4448"/>
            <ac:spMk id="11" creationId="{73592AB0-1162-81F8-E64D-FF48D5648338}"/>
          </ac:spMkLst>
        </pc:spChg>
        <pc:picChg chg="add del mod modCrop">
          <ac:chgData name="Sudarshan Chakravarthi" userId="9632d19e-631d-46a5-9e9a-d9cc496f17d0" providerId="ADAL" clId="{EA29C2BD-CA40-43A1-BD05-754C398E442C}" dt="2023-10-24T13:06:58.858" v="8954" actId="21"/>
          <ac:picMkLst>
            <pc:docMk/>
            <pc:sldMk cId="769170083" sldId="4448"/>
            <ac:picMk id="12" creationId="{6F9DBAB2-BEB7-4BA8-40F7-96A8F4633E51}"/>
          </ac:picMkLst>
        </pc:picChg>
      </pc:sldChg>
      <pc:sldChg chg="modSp del">
        <pc:chgData name="Sudarshan Chakravarthi" userId="9632d19e-631d-46a5-9e9a-d9cc496f17d0" providerId="ADAL" clId="{EA29C2BD-CA40-43A1-BD05-754C398E442C}" dt="2023-07-06T12:25:19.948" v="218" actId="47"/>
        <pc:sldMkLst>
          <pc:docMk/>
          <pc:sldMk cId="2566908744" sldId="4467"/>
        </pc:sldMkLst>
        <pc:picChg chg="mod">
          <ac:chgData name="Sudarshan Chakravarthi" userId="9632d19e-631d-46a5-9e9a-d9cc496f17d0" providerId="ADAL" clId="{EA29C2BD-CA40-43A1-BD05-754C398E442C}" dt="2023-07-06T12:25:15.885" v="217" actId="1076"/>
          <ac:picMkLst>
            <pc:docMk/>
            <pc:sldMk cId="2566908744" sldId="4467"/>
            <ac:picMk id="3074" creationId="{3BD1B235-E140-861B-0BED-F22D7930B67E}"/>
          </ac:picMkLst>
        </pc:picChg>
      </pc:sldChg>
      <pc:sldChg chg="addSp delSp modSp mod">
        <pc:chgData name="Sudarshan Chakravarthi" userId="9632d19e-631d-46a5-9e9a-d9cc496f17d0" providerId="ADAL" clId="{EA29C2BD-CA40-43A1-BD05-754C398E442C}" dt="2023-10-31T09:20:44.343" v="12442" actId="21"/>
        <pc:sldMkLst>
          <pc:docMk/>
          <pc:sldMk cId="2708719641" sldId="4530"/>
        </pc:sldMkLst>
        <pc:spChg chg="mod">
          <ac:chgData name="Sudarshan Chakravarthi" userId="9632d19e-631d-46a5-9e9a-d9cc496f17d0" providerId="ADAL" clId="{EA29C2BD-CA40-43A1-BD05-754C398E442C}" dt="2023-10-26T12:07:01.744" v="11410" actId="6549"/>
          <ac:spMkLst>
            <pc:docMk/>
            <pc:sldMk cId="2708719641" sldId="4530"/>
            <ac:spMk id="2" creationId="{AF6CF9FB-8365-E9A4-AEF7-7F2FBF359933}"/>
          </ac:spMkLst>
        </pc:spChg>
        <pc:spChg chg="mod">
          <ac:chgData name="Sudarshan Chakravarthi" userId="9632d19e-631d-46a5-9e9a-d9cc496f17d0" providerId="ADAL" clId="{EA29C2BD-CA40-43A1-BD05-754C398E442C}" dt="2023-10-31T09:20:17.925" v="12437" actId="164"/>
          <ac:spMkLst>
            <pc:docMk/>
            <pc:sldMk cId="2708719641" sldId="4530"/>
            <ac:spMk id="5" creationId="{28F38248-6BB6-3CAC-2967-DF1B023BF5A7}"/>
          </ac:spMkLst>
        </pc:spChg>
        <pc:grpChg chg="add mod">
          <ac:chgData name="Sudarshan Chakravarthi" userId="9632d19e-631d-46a5-9e9a-d9cc496f17d0" providerId="ADAL" clId="{EA29C2BD-CA40-43A1-BD05-754C398E442C}" dt="2023-10-31T09:20:20.963" v="12438" actId="1076"/>
          <ac:grpSpMkLst>
            <pc:docMk/>
            <pc:sldMk cId="2708719641" sldId="4530"/>
            <ac:grpSpMk id="6" creationId="{14D82011-A55B-28AC-4368-F13F6C582DBF}"/>
          </ac:grpSpMkLst>
        </pc:grpChg>
        <pc:grpChg chg="mod">
          <ac:chgData name="Sudarshan Chakravarthi" userId="9632d19e-631d-46a5-9e9a-d9cc496f17d0" providerId="ADAL" clId="{EA29C2BD-CA40-43A1-BD05-754C398E442C}" dt="2023-10-31T09:20:17.925" v="12437" actId="164"/>
          <ac:grpSpMkLst>
            <pc:docMk/>
            <pc:sldMk cId="2708719641" sldId="4530"/>
            <ac:grpSpMk id="11" creationId="{0A3863DF-6503-D3FB-3284-3C44E44FAD69}"/>
          </ac:grpSpMkLst>
        </pc:grpChg>
        <pc:grpChg chg="mod">
          <ac:chgData name="Sudarshan Chakravarthi" userId="9632d19e-631d-46a5-9e9a-d9cc496f17d0" providerId="ADAL" clId="{EA29C2BD-CA40-43A1-BD05-754C398E442C}" dt="2023-10-31T09:20:17.925" v="12437" actId="164"/>
          <ac:grpSpMkLst>
            <pc:docMk/>
            <pc:sldMk cId="2708719641" sldId="4530"/>
            <ac:grpSpMk id="17" creationId="{8EE45327-C45E-148B-9C4E-FAED99054E87}"/>
          </ac:grpSpMkLst>
        </pc:grpChg>
        <pc:grpChg chg="mod">
          <ac:chgData name="Sudarshan Chakravarthi" userId="9632d19e-631d-46a5-9e9a-d9cc496f17d0" providerId="ADAL" clId="{EA29C2BD-CA40-43A1-BD05-754C398E442C}" dt="2023-10-31T09:20:17.925" v="12437" actId="164"/>
          <ac:grpSpMkLst>
            <pc:docMk/>
            <pc:sldMk cId="2708719641" sldId="4530"/>
            <ac:grpSpMk id="24" creationId="{D822C470-4BC2-F268-83A5-2D472C686655}"/>
          </ac:grpSpMkLst>
        </pc:grpChg>
        <pc:grpChg chg="mod">
          <ac:chgData name="Sudarshan Chakravarthi" userId="9632d19e-631d-46a5-9e9a-d9cc496f17d0" providerId="ADAL" clId="{EA29C2BD-CA40-43A1-BD05-754C398E442C}" dt="2023-10-31T09:20:17.925" v="12437" actId="164"/>
          <ac:grpSpMkLst>
            <pc:docMk/>
            <pc:sldMk cId="2708719641" sldId="4530"/>
            <ac:grpSpMk id="25" creationId="{C10973C0-4252-9BF1-3A82-8D89F499A04C}"/>
          </ac:grpSpMkLst>
        </pc:grpChg>
        <pc:grpChg chg="mod">
          <ac:chgData name="Sudarshan Chakravarthi" userId="9632d19e-631d-46a5-9e9a-d9cc496f17d0" providerId="ADAL" clId="{EA29C2BD-CA40-43A1-BD05-754C398E442C}" dt="2023-10-31T09:20:17.925" v="12437" actId="164"/>
          <ac:grpSpMkLst>
            <pc:docMk/>
            <pc:sldMk cId="2708719641" sldId="4530"/>
            <ac:grpSpMk id="26" creationId="{4271DE4A-5158-127F-B262-A5B60494B106}"/>
          </ac:grpSpMkLst>
        </pc:grpChg>
        <pc:grpChg chg="mod">
          <ac:chgData name="Sudarshan Chakravarthi" userId="9632d19e-631d-46a5-9e9a-d9cc496f17d0" providerId="ADAL" clId="{EA29C2BD-CA40-43A1-BD05-754C398E442C}" dt="2023-10-31T09:20:17.925" v="12437" actId="164"/>
          <ac:grpSpMkLst>
            <pc:docMk/>
            <pc:sldMk cId="2708719641" sldId="4530"/>
            <ac:grpSpMk id="27" creationId="{9B5038B3-A700-9F88-7693-EBE90F290EEE}"/>
          </ac:grpSpMkLst>
        </pc:grpChg>
        <pc:picChg chg="add del">
          <ac:chgData name="Sudarshan Chakravarthi" userId="9632d19e-631d-46a5-9e9a-d9cc496f17d0" providerId="ADAL" clId="{EA29C2BD-CA40-43A1-BD05-754C398E442C}" dt="2023-10-31T09:20:44.343" v="12442" actId="21"/>
          <ac:picMkLst>
            <pc:docMk/>
            <pc:sldMk cId="2708719641" sldId="4530"/>
            <ac:picMk id="8" creationId="{0A7BF30F-3517-C9C9-22BE-C0654F0C624D}"/>
          </ac:picMkLst>
        </pc:picChg>
        <pc:picChg chg="mod">
          <ac:chgData name="Sudarshan Chakravarthi" userId="9632d19e-631d-46a5-9e9a-d9cc496f17d0" providerId="ADAL" clId="{EA29C2BD-CA40-43A1-BD05-754C398E442C}" dt="2023-10-31T09:20:32.117" v="12440" actId="1076"/>
          <ac:picMkLst>
            <pc:docMk/>
            <pc:sldMk cId="2708719641" sldId="4530"/>
            <ac:picMk id="2052" creationId="{F1208C42-A498-BD3D-64AE-E29A56F4ECD8}"/>
          </ac:picMkLst>
        </pc:picChg>
      </pc:sldChg>
      <pc:sldChg chg="modSp add del mod">
        <pc:chgData name="Sudarshan Chakravarthi" userId="9632d19e-631d-46a5-9e9a-d9cc496f17d0" providerId="ADAL" clId="{EA29C2BD-CA40-43A1-BD05-754C398E442C}" dt="2023-10-26T12:00:28.847" v="11337" actId="47"/>
        <pc:sldMkLst>
          <pc:docMk/>
          <pc:sldMk cId="3259989592" sldId="4536"/>
        </pc:sldMkLst>
        <pc:spChg chg="mod">
          <ac:chgData name="Sudarshan Chakravarthi" userId="9632d19e-631d-46a5-9e9a-d9cc496f17d0" providerId="ADAL" clId="{EA29C2BD-CA40-43A1-BD05-754C398E442C}" dt="2023-10-26T11:59:57.963" v="11336" actId="20577"/>
          <ac:spMkLst>
            <pc:docMk/>
            <pc:sldMk cId="3259989592" sldId="4536"/>
            <ac:spMk id="99" creationId="{CD941700-62EF-BDB7-384D-1911F565E937}"/>
          </ac:spMkLst>
        </pc:spChg>
      </pc:sldChg>
      <pc:sldChg chg="addSp modSp del mod">
        <pc:chgData name="Sudarshan Chakravarthi" userId="9632d19e-631d-46a5-9e9a-d9cc496f17d0" providerId="ADAL" clId="{EA29C2BD-CA40-43A1-BD05-754C398E442C}" dt="2023-07-06T13:52:00.345" v="2661" actId="47"/>
        <pc:sldMkLst>
          <pc:docMk/>
          <pc:sldMk cId="395412777" sldId="4567"/>
        </pc:sldMkLst>
        <pc:picChg chg="mod">
          <ac:chgData name="Sudarshan Chakravarthi" userId="9632d19e-631d-46a5-9e9a-d9cc496f17d0" providerId="ADAL" clId="{EA29C2BD-CA40-43A1-BD05-754C398E442C}" dt="2023-07-06T12:32:08.335" v="820" actId="1076"/>
          <ac:picMkLst>
            <pc:docMk/>
            <pc:sldMk cId="395412777" sldId="4567"/>
            <ac:picMk id="2" creationId="{C3F58A34-870E-E461-1A69-8707BC8B4142}"/>
          </ac:picMkLst>
        </pc:picChg>
        <pc:picChg chg="add mod">
          <ac:chgData name="Sudarshan Chakravarthi" userId="9632d19e-631d-46a5-9e9a-d9cc496f17d0" providerId="ADAL" clId="{EA29C2BD-CA40-43A1-BD05-754C398E442C}" dt="2023-07-06T12:31:27.255" v="816"/>
          <ac:picMkLst>
            <pc:docMk/>
            <pc:sldMk cId="395412777" sldId="4567"/>
            <ac:picMk id="22" creationId="{51F9AF86-B6AC-98C9-4273-9250D295BDFA}"/>
          </ac:picMkLst>
        </pc:picChg>
      </pc:sldChg>
      <pc:sldChg chg="del">
        <pc:chgData name="Sudarshan Chakravarthi" userId="9632d19e-631d-46a5-9e9a-d9cc496f17d0" providerId="ADAL" clId="{EA29C2BD-CA40-43A1-BD05-754C398E442C}" dt="2023-07-06T13:52:01.945" v="2662" actId="47"/>
        <pc:sldMkLst>
          <pc:docMk/>
          <pc:sldMk cId="1948656903" sldId="4568"/>
        </pc:sldMkLst>
      </pc:sldChg>
      <pc:sldChg chg="del">
        <pc:chgData name="Sudarshan Chakravarthi" userId="9632d19e-631d-46a5-9e9a-d9cc496f17d0" providerId="ADAL" clId="{EA29C2BD-CA40-43A1-BD05-754C398E442C}" dt="2023-07-06T13:52:07.575" v="2663" actId="47"/>
        <pc:sldMkLst>
          <pc:docMk/>
          <pc:sldMk cId="2338839014" sldId="4569"/>
        </pc:sldMkLst>
      </pc:sldChg>
      <pc:sldChg chg="del">
        <pc:chgData name="Sudarshan Chakravarthi" userId="9632d19e-631d-46a5-9e9a-d9cc496f17d0" providerId="ADAL" clId="{EA29C2BD-CA40-43A1-BD05-754C398E442C}" dt="2023-07-06T13:52:11.275" v="2664" actId="47"/>
        <pc:sldMkLst>
          <pc:docMk/>
          <pc:sldMk cId="1452072744" sldId="4570"/>
        </pc:sldMkLst>
      </pc:sldChg>
      <pc:sldChg chg="delSp modSp del mod">
        <pc:chgData name="Sudarshan Chakravarthi" userId="9632d19e-631d-46a5-9e9a-d9cc496f17d0" providerId="ADAL" clId="{EA29C2BD-CA40-43A1-BD05-754C398E442C}" dt="2023-07-06T13:53:15.595" v="2670" actId="47"/>
        <pc:sldMkLst>
          <pc:docMk/>
          <pc:sldMk cId="3260934229" sldId="4571"/>
        </pc:sldMkLst>
        <pc:spChg chg="del">
          <ac:chgData name="Sudarshan Chakravarthi" userId="9632d19e-631d-46a5-9e9a-d9cc496f17d0" providerId="ADAL" clId="{EA29C2BD-CA40-43A1-BD05-754C398E442C}" dt="2023-07-06T13:52:39.868" v="2668" actId="478"/>
          <ac:spMkLst>
            <pc:docMk/>
            <pc:sldMk cId="3260934229" sldId="4571"/>
            <ac:spMk id="13" creationId="{FFEBA2C3-EC11-E222-3F3E-DEE794ACF6D4}"/>
          </ac:spMkLst>
        </pc:spChg>
        <pc:spChg chg="mod">
          <ac:chgData name="Sudarshan Chakravarthi" userId="9632d19e-631d-46a5-9e9a-d9cc496f17d0" providerId="ADAL" clId="{EA29C2BD-CA40-43A1-BD05-754C398E442C}" dt="2023-07-06T13:52:36.754" v="2667" actId="20577"/>
          <ac:spMkLst>
            <pc:docMk/>
            <pc:sldMk cId="3260934229" sldId="4571"/>
            <ac:spMk id="26" creationId="{C853DFD3-DD5B-A38B-7AB3-75AED98BB93B}"/>
          </ac:spMkLst>
        </pc:spChg>
      </pc:sldChg>
      <pc:sldChg chg="delSp modSp add mod">
        <pc:chgData name="Sudarshan Chakravarthi" userId="9632d19e-631d-46a5-9e9a-d9cc496f17d0" providerId="ADAL" clId="{EA29C2BD-CA40-43A1-BD05-754C398E442C}" dt="2023-07-06T13:52:50.350" v="2669" actId="1076"/>
        <pc:sldMkLst>
          <pc:docMk/>
          <pc:sldMk cId="1298867657" sldId="4573"/>
        </pc:sldMkLst>
        <pc:spChg chg="mod">
          <ac:chgData name="Sudarshan Chakravarthi" userId="9632d19e-631d-46a5-9e9a-d9cc496f17d0" providerId="ADAL" clId="{EA29C2BD-CA40-43A1-BD05-754C398E442C}" dt="2023-07-06T13:52:50.350" v="2669" actId="1076"/>
          <ac:spMkLst>
            <pc:docMk/>
            <pc:sldMk cId="1298867657" sldId="4573"/>
            <ac:spMk id="2" creationId="{9C2B2D3D-99E4-D41E-606E-BB81CA4839D4}"/>
          </ac:spMkLst>
        </pc:spChg>
        <pc:spChg chg="mod">
          <ac:chgData name="Sudarshan Chakravarthi" userId="9632d19e-631d-46a5-9e9a-d9cc496f17d0" providerId="ADAL" clId="{EA29C2BD-CA40-43A1-BD05-754C398E442C}" dt="2023-07-06T13:51:26.728" v="2652" actId="1076"/>
          <ac:spMkLst>
            <pc:docMk/>
            <pc:sldMk cId="1298867657" sldId="4573"/>
            <ac:spMk id="40" creationId="{ADF6DF66-4507-7645-D92B-BDAC21023A68}"/>
          </ac:spMkLst>
        </pc:spChg>
        <pc:picChg chg="del mod">
          <ac:chgData name="Sudarshan Chakravarthi" userId="9632d19e-631d-46a5-9e9a-d9cc496f17d0" providerId="ADAL" clId="{EA29C2BD-CA40-43A1-BD05-754C398E442C}" dt="2023-07-06T13:51:17.284" v="2647" actId="478"/>
          <ac:picMkLst>
            <pc:docMk/>
            <pc:sldMk cId="1298867657" sldId="4573"/>
            <ac:picMk id="5" creationId="{F7E84809-34DF-7275-141B-12317E8ACE5B}"/>
          </ac:picMkLst>
        </pc:picChg>
        <pc:cxnChg chg="del">
          <ac:chgData name="Sudarshan Chakravarthi" userId="9632d19e-631d-46a5-9e9a-d9cc496f17d0" providerId="ADAL" clId="{EA29C2BD-CA40-43A1-BD05-754C398E442C}" dt="2023-07-06T13:51:23.883" v="2651" actId="478"/>
          <ac:cxnSpMkLst>
            <pc:docMk/>
            <pc:sldMk cId="1298867657" sldId="4573"/>
            <ac:cxnSpMk id="10" creationId="{5A8B4FF3-BBA9-FDF6-8510-2D6CECFE69FF}"/>
          </ac:cxnSpMkLst>
        </pc:cxnChg>
        <pc:cxnChg chg="del">
          <ac:chgData name="Sudarshan Chakravarthi" userId="9632d19e-631d-46a5-9e9a-d9cc496f17d0" providerId="ADAL" clId="{EA29C2BD-CA40-43A1-BD05-754C398E442C}" dt="2023-07-06T13:51:23.225" v="2650" actId="478"/>
          <ac:cxnSpMkLst>
            <pc:docMk/>
            <pc:sldMk cId="1298867657" sldId="4573"/>
            <ac:cxnSpMk id="11" creationId="{F8DABEF1-193A-5232-7D18-EFFD6CDD57BD}"/>
          </ac:cxnSpMkLst>
        </pc:cxnChg>
        <pc:cxnChg chg="del">
          <ac:chgData name="Sudarshan Chakravarthi" userId="9632d19e-631d-46a5-9e9a-d9cc496f17d0" providerId="ADAL" clId="{EA29C2BD-CA40-43A1-BD05-754C398E442C}" dt="2023-07-06T13:51:19.760" v="2648" actId="478"/>
          <ac:cxnSpMkLst>
            <pc:docMk/>
            <pc:sldMk cId="1298867657" sldId="4573"/>
            <ac:cxnSpMk id="12" creationId="{2328D102-7AD2-2D7E-8A09-B56E7784F924}"/>
          </ac:cxnSpMkLst>
        </pc:cxnChg>
      </pc:sldChg>
      <pc:sldChg chg="addSp delSp modSp new mod">
        <pc:chgData name="Sudarshan Chakravarthi" userId="9632d19e-631d-46a5-9e9a-d9cc496f17d0" providerId="ADAL" clId="{EA29C2BD-CA40-43A1-BD05-754C398E442C}" dt="2023-07-06T13:51:13.234" v="2646" actId="478"/>
        <pc:sldMkLst>
          <pc:docMk/>
          <pc:sldMk cId="3837844072" sldId="4574"/>
        </pc:sldMkLst>
        <pc:spChg chg="add mod">
          <ac:chgData name="Sudarshan Chakravarthi" userId="9632d19e-631d-46a5-9e9a-d9cc496f17d0" providerId="ADAL" clId="{EA29C2BD-CA40-43A1-BD05-754C398E442C}" dt="2023-07-06T13:39:02.777" v="1240" actId="1076"/>
          <ac:spMkLst>
            <pc:docMk/>
            <pc:sldMk cId="3837844072" sldId="4574"/>
            <ac:spMk id="2" creationId="{52973F32-93F2-F0EB-2153-B736D5E86F45}"/>
          </ac:spMkLst>
        </pc:spChg>
        <pc:spChg chg="add mod">
          <ac:chgData name="Sudarshan Chakravarthi" userId="9632d19e-631d-46a5-9e9a-d9cc496f17d0" providerId="ADAL" clId="{EA29C2BD-CA40-43A1-BD05-754C398E442C}" dt="2023-07-06T13:38:48.629" v="1209"/>
          <ac:spMkLst>
            <pc:docMk/>
            <pc:sldMk cId="3837844072" sldId="4574"/>
            <ac:spMk id="3" creationId="{0369F0D1-1D8D-F595-B26E-F63BB796B0A3}"/>
          </ac:spMkLst>
        </pc:spChg>
        <pc:spChg chg="add mod">
          <ac:chgData name="Sudarshan Chakravarthi" userId="9632d19e-631d-46a5-9e9a-d9cc496f17d0" providerId="ADAL" clId="{EA29C2BD-CA40-43A1-BD05-754C398E442C}" dt="2023-07-06T13:38:48.629" v="1209"/>
          <ac:spMkLst>
            <pc:docMk/>
            <pc:sldMk cId="3837844072" sldId="4574"/>
            <ac:spMk id="9" creationId="{232AEEC7-4E47-10D1-31F5-60C1AB02776F}"/>
          </ac:spMkLst>
        </pc:spChg>
        <pc:spChg chg="add mod">
          <ac:chgData name="Sudarshan Chakravarthi" userId="9632d19e-631d-46a5-9e9a-d9cc496f17d0" providerId="ADAL" clId="{EA29C2BD-CA40-43A1-BD05-754C398E442C}" dt="2023-07-06T13:38:48.629" v="1209"/>
          <ac:spMkLst>
            <pc:docMk/>
            <pc:sldMk cId="3837844072" sldId="4574"/>
            <ac:spMk id="10" creationId="{E62816AC-14D2-0384-3822-5CA91A0CCEF1}"/>
          </ac:spMkLst>
        </pc:spChg>
        <pc:spChg chg="add mod">
          <ac:chgData name="Sudarshan Chakravarthi" userId="9632d19e-631d-46a5-9e9a-d9cc496f17d0" providerId="ADAL" clId="{EA29C2BD-CA40-43A1-BD05-754C398E442C}" dt="2023-07-06T13:39:00.734" v="1239" actId="1038"/>
          <ac:spMkLst>
            <pc:docMk/>
            <pc:sldMk cId="3837844072" sldId="4574"/>
            <ac:spMk id="16" creationId="{C19BAF7D-290C-AC37-5DDD-140296F23ACF}"/>
          </ac:spMkLst>
        </pc:spChg>
        <pc:spChg chg="add mod">
          <ac:chgData name="Sudarshan Chakravarthi" userId="9632d19e-631d-46a5-9e9a-d9cc496f17d0" providerId="ADAL" clId="{EA29C2BD-CA40-43A1-BD05-754C398E442C}" dt="2023-07-06T13:39:00.734" v="1239" actId="1038"/>
          <ac:spMkLst>
            <pc:docMk/>
            <pc:sldMk cId="3837844072" sldId="4574"/>
            <ac:spMk id="17" creationId="{2D8EFDC2-F4E3-049D-2D7E-7EA4CD382E40}"/>
          </ac:spMkLst>
        </pc:spChg>
        <pc:spChg chg="add mod">
          <ac:chgData name="Sudarshan Chakravarthi" userId="9632d19e-631d-46a5-9e9a-d9cc496f17d0" providerId="ADAL" clId="{EA29C2BD-CA40-43A1-BD05-754C398E442C}" dt="2023-07-06T13:39:00.734" v="1239" actId="1038"/>
          <ac:spMkLst>
            <pc:docMk/>
            <pc:sldMk cId="3837844072" sldId="4574"/>
            <ac:spMk id="18" creationId="{B52E0EBA-AE2D-9598-BECC-80B4022CFFC8}"/>
          </ac:spMkLst>
        </pc:spChg>
        <pc:spChg chg="add del mod">
          <ac:chgData name="Sudarshan Chakravarthi" userId="9632d19e-631d-46a5-9e9a-d9cc496f17d0" providerId="ADAL" clId="{EA29C2BD-CA40-43A1-BD05-754C398E442C}" dt="2023-07-06T13:40:20.223" v="1359" actId="478"/>
          <ac:spMkLst>
            <pc:docMk/>
            <pc:sldMk cId="3837844072" sldId="4574"/>
            <ac:spMk id="23" creationId="{F85C9D31-1D46-90DC-F64D-01B6518D7B6B}"/>
          </ac:spMkLst>
        </pc:spChg>
        <pc:spChg chg="add mod">
          <ac:chgData name="Sudarshan Chakravarthi" userId="9632d19e-631d-46a5-9e9a-d9cc496f17d0" providerId="ADAL" clId="{EA29C2BD-CA40-43A1-BD05-754C398E442C}" dt="2023-07-06T13:50:56.010" v="2645" actId="1076"/>
          <ac:spMkLst>
            <pc:docMk/>
            <pc:sldMk cId="3837844072" sldId="4574"/>
            <ac:spMk id="26" creationId="{F826E244-0D9A-E438-ED29-1D4F41F47BB5}"/>
          </ac:spMkLst>
        </pc:spChg>
        <pc:spChg chg="add mod">
          <ac:chgData name="Sudarshan Chakravarthi" userId="9632d19e-631d-46a5-9e9a-d9cc496f17d0" providerId="ADAL" clId="{EA29C2BD-CA40-43A1-BD05-754C398E442C}" dt="2023-07-06T13:40:33.933" v="1360"/>
          <ac:spMkLst>
            <pc:docMk/>
            <pc:sldMk cId="3837844072" sldId="4574"/>
            <ac:spMk id="28" creationId="{BEFFA26E-1A09-FEE2-43ED-63D1B9DDC28E}"/>
          </ac:spMkLst>
        </pc:spChg>
        <pc:spChg chg="add mod">
          <ac:chgData name="Sudarshan Chakravarthi" userId="9632d19e-631d-46a5-9e9a-d9cc496f17d0" providerId="ADAL" clId="{EA29C2BD-CA40-43A1-BD05-754C398E442C}" dt="2023-07-06T13:47:27.369" v="2164" actId="313"/>
          <ac:spMkLst>
            <pc:docMk/>
            <pc:sldMk cId="3837844072" sldId="4574"/>
            <ac:spMk id="29" creationId="{CC79A063-4EDE-C7F1-96B6-58407B639A79}"/>
          </ac:spMkLst>
        </pc:spChg>
        <pc:spChg chg="add mod">
          <ac:chgData name="Sudarshan Chakravarthi" userId="9632d19e-631d-46a5-9e9a-d9cc496f17d0" providerId="ADAL" clId="{EA29C2BD-CA40-43A1-BD05-754C398E442C}" dt="2023-07-06T13:50:39.202" v="2639" actId="113"/>
          <ac:spMkLst>
            <pc:docMk/>
            <pc:sldMk cId="3837844072" sldId="4574"/>
            <ac:spMk id="30" creationId="{F7A4B1A0-81DF-CFF3-99DC-617316371A12}"/>
          </ac:spMkLst>
        </pc:spChg>
        <pc:grpChg chg="add del mod">
          <ac:chgData name="Sudarshan Chakravarthi" userId="9632d19e-631d-46a5-9e9a-d9cc496f17d0" providerId="ADAL" clId="{EA29C2BD-CA40-43A1-BD05-754C398E442C}" dt="2023-07-06T13:39:11.761" v="1241" actId="165"/>
          <ac:grpSpMkLst>
            <pc:docMk/>
            <pc:sldMk cId="3837844072" sldId="4574"/>
            <ac:grpSpMk id="11" creationId="{B2B2324D-6EAD-C090-3689-2EFBF86BD044}"/>
          </ac:grpSpMkLst>
        </pc:grpChg>
        <pc:picChg chg="add del mod">
          <ac:chgData name="Sudarshan Chakravarthi" userId="9632d19e-631d-46a5-9e9a-d9cc496f17d0" providerId="ADAL" clId="{EA29C2BD-CA40-43A1-BD05-754C398E442C}" dt="2023-07-06T13:51:13.234" v="2646" actId="478"/>
          <ac:picMkLst>
            <pc:docMk/>
            <pc:sldMk cId="3837844072" sldId="4574"/>
            <ac:picMk id="19" creationId="{83A24F25-0709-B9CB-FE5F-D8E1625EAF0A}"/>
          </ac:picMkLst>
        </pc:picChg>
        <pc:picChg chg="add mod">
          <ac:chgData name="Sudarshan Chakravarthi" userId="9632d19e-631d-46a5-9e9a-d9cc496f17d0" providerId="ADAL" clId="{EA29C2BD-CA40-43A1-BD05-754C398E442C}" dt="2023-07-06T13:40:33.933" v="1360"/>
          <ac:picMkLst>
            <pc:docMk/>
            <pc:sldMk cId="3837844072" sldId="4574"/>
            <ac:picMk id="27" creationId="{1D806FC8-FA1B-3C5A-31C6-CB787B580F7D}"/>
          </ac:picMkLst>
        </pc:picChg>
        <pc:cxnChg chg="add mod">
          <ac:chgData name="Sudarshan Chakravarthi" userId="9632d19e-631d-46a5-9e9a-d9cc496f17d0" providerId="ADAL" clId="{EA29C2BD-CA40-43A1-BD05-754C398E442C}" dt="2023-07-06T13:38:48.629" v="1209"/>
          <ac:cxnSpMkLst>
            <pc:docMk/>
            <pc:sldMk cId="3837844072" sldId="4574"/>
            <ac:cxnSpMk id="4" creationId="{EEE60E8C-4184-03C1-CD20-FEE5B620B6D4}"/>
          </ac:cxnSpMkLst>
        </pc:cxnChg>
        <pc:cxnChg chg="add mod">
          <ac:chgData name="Sudarshan Chakravarthi" userId="9632d19e-631d-46a5-9e9a-d9cc496f17d0" providerId="ADAL" clId="{EA29C2BD-CA40-43A1-BD05-754C398E442C}" dt="2023-07-06T13:38:48.629" v="1209"/>
          <ac:cxnSpMkLst>
            <pc:docMk/>
            <pc:sldMk cId="3837844072" sldId="4574"/>
            <ac:cxnSpMk id="5" creationId="{7EEA1E87-6B58-ABD3-0E80-436A136B49C4}"/>
          </ac:cxnSpMkLst>
        </pc:cxnChg>
        <pc:cxnChg chg="add del mod">
          <ac:chgData name="Sudarshan Chakravarthi" userId="9632d19e-631d-46a5-9e9a-d9cc496f17d0" providerId="ADAL" clId="{EA29C2BD-CA40-43A1-BD05-754C398E442C}" dt="2023-07-06T13:39:44.444" v="1342" actId="478"/>
          <ac:cxnSpMkLst>
            <pc:docMk/>
            <pc:sldMk cId="3837844072" sldId="4574"/>
            <ac:cxnSpMk id="6" creationId="{21ADC64C-0242-4921-76F1-17C3B1A887D7}"/>
          </ac:cxnSpMkLst>
        </pc:cxnChg>
        <pc:cxnChg chg="add mod">
          <ac:chgData name="Sudarshan Chakravarthi" userId="9632d19e-631d-46a5-9e9a-d9cc496f17d0" providerId="ADAL" clId="{EA29C2BD-CA40-43A1-BD05-754C398E442C}" dt="2023-07-06T13:38:48.629" v="1209"/>
          <ac:cxnSpMkLst>
            <pc:docMk/>
            <pc:sldMk cId="3837844072" sldId="4574"/>
            <ac:cxnSpMk id="7" creationId="{46477A71-23D9-E98D-1ABE-26616471F464}"/>
          </ac:cxnSpMkLst>
        </pc:cxnChg>
        <pc:cxnChg chg="add mod">
          <ac:chgData name="Sudarshan Chakravarthi" userId="9632d19e-631d-46a5-9e9a-d9cc496f17d0" providerId="ADAL" clId="{EA29C2BD-CA40-43A1-BD05-754C398E442C}" dt="2023-07-06T13:38:48.629" v="1209"/>
          <ac:cxnSpMkLst>
            <pc:docMk/>
            <pc:sldMk cId="3837844072" sldId="4574"/>
            <ac:cxnSpMk id="8" creationId="{230D8EE7-8B2B-4C62-7159-26BB677F26B1}"/>
          </ac:cxnSpMkLst>
        </pc:cxnChg>
        <pc:cxnChg chg="mod topLvl">
          <ac:chgData name="Sudarshan Chakravarthi" userId="9632d19e-631d-46a5-9e9a-d9cc496f17d0" providerId="ADAL" clId="{EA29C2BD-CA40-43A1-BD05-754C398E442C}" dt="2023-07-06T13:39:16.642" v="1243" actId="1076"/>
          <ac:cxnSpMkLst>
            <pc:docMk/>
            <pc:sldMk cId="3837844072" sldId="4574"/>
            <ac:cxnSpMk id="12" creationId="{F0839BC4-9610-F405-F240-DF76FF3F9856}"/>
          </ac:cxnSpMkLst>
        </pc:cxnChg>
        <pc:cxnChg chg="mod topLvl">
          <ac:chgData name="Sudarshan Chakravarthi" userId="9632d19e-631d-46a5-9e9a-d9cc496f17d0" providerId="ADAL" clId="{EA29C2BD-CA40-43A1-BD05-754C398E442C}" dt="2023-07-06T13:39:14.201" v="1242" actId="1076"/>
          <ac:cxnSpMkLst>
            <pc:docMk/>
            <pc:sldMk cId="3837844072" sldId="4574"/>
            <ac:cxnSpMk id="13" creationId="{3075F489-FC40-7FA8-AD7F-E38E7B2587D5}"/>
          </ac:cxnSpMkLst>
        </pc:cxnChg>
        <pc:cxnChg chg="mod topLvl">
          <ac:chgData name="Sudarshan Chakravarthi" userId="9632d19e-631d-46a5-9e9a-d9cc496f17d0" providerId="ADAL" clId="{EA29C2BD-CA40-43A1-BD05-754C398E442C}" dt="2023-07-06T13:39:14.201" v="1242" actId="1076"/>
          <ac:cxnSpMkLst>
            <pc:docMk/>
            <pc:sldMk cId="3837844072" sldId="4574"/>
            <ac:cxnSpMk id="14" creationId="{0264D0FF-0FC6-56B4-AAC8-80251DDBA83E}"/>
          </ac:cxnSpMkLst>
        </pc:cxnChg>
        <pc:cxnChg chg="mod topLvl">
          <ac:chgData name="Sudarshan Chakravarthi" userId="9632d19e-631d-46a5-9e9a-d9cc496f17d0" providerId="ADAL" clId="{EA29C2BD-CA40-43A1-BD05-754C398E442C}" dt="2023-07-06T13:39:14.201" v="1242" actId="1076"/>
          <ac:cxnSpMkLst>
            <pc:docMk/>
            <pc:sldMk cId="3837844072" sldId="4574"/>
            <ac:cxnSpMk id="15" creationId="{43374F99-BE42-CF15-9D1E-4B45B1BFE02D}"/>
          </ac:cxnSpMkLst>
        </pc:cxnChg>
        <pc:cxnChg chg="add mod">
          <ac:chgData name="Sudarshan Chakravarthi" userId="9632d19e-631d-46a5-9e9a-d9cc496f17d0" providerId="ADAL" clId="{EA29C2BD-CA40-43A1-BD05-754C398E442C}" dt="2023-07-06T13:39:31.469" v="1339" actId="1035"/>
          <ac:cxnSpMkLst>
            <pc:docMk/>
            <pc:sldMk cId="3837844072" sldId="4574"/>
            <ac:cxnSpMk id="20" creationId="{F739CE03-6CB1-9949-D245-8FDC45717DA5}"/>
          </ac:cxnSpMkLst>
        </pc:cxnChg>
        <pc:cxnChg chg="add mod">
          <ac:chgData name="Sudarshan Chakravarthi" userId="9632d19e-631d-46a5-9e9a-d9cc496f17d0" providerId="ADAL" clId="{EA29C2BD-CA40-43A1-BD05-754C398E442C}" dt="2023-07-06T13:39:39.638" v="1341" actId="1076"/>
          <ac:cxnSpMkLst>
            <pc:docMk/>
            <pc:sldMk cId="3837844072" sldId="4574"/>
            <ac:cxnSpMk id="21" creationId="{1811A88B-D511-C0D7-B6F6-CD181AAD48F6}"/>
          </ac:cxnSpMkLst>
        </pc:cxnChg>
        <pc:cxnChg chg="add del mod">
          <ac:chgData name="Sudarshan Chakravarthi" userId="9632d19e-631d-46a5-9e9a-d9cc496f17d0" providerId="ADAL" clId="{EA29C2BD-CA40-43A1-BD05-754C398E442C}" dt="2023-07-06T13:50:48.120" v="2641" actId="478"/>
          <ac:cxnSpMkLst>
            <pc:docMk/>
            <pc:sldMk cId="3837844072" sldId="4574"/>
            <ac:cxnSpMk id="24" creationId="{026EBB05-AB8C-509E-0E14-4168D5BE4330}"/>
          </ac:cxnSpMkLst>
        </pc:cxnChg>
        <pc:cxnChg chg="add del mod">
          <ac:chgData name="Sudarshan Chakravarthi" userId="9632d19e-631d-46a5-9e9a-d9cc496f17d0" providerId="ADAL" clId="{EA29C2BD-CA40-43A1-BD05-754C398E442C}" dt="2023-07-06T13:50:52.530" v="2644" actId="478"/>
          <ac:cxnSpMkLst>
            <pc:docMk/>
            <pc:sldMk cId="3837844072" sldId="4574"/>
            <ac:cxnSpMk id="25" creationId="{14C464BA-2985-864E-7495-F9B15CFEEDC3}"/>
          </ac:cxnSpMkLst>
        </pc:cxnChg>
      </pc:sldChg>
      <pc:sldChg chg="addSp delSp modSp new del mod ord">
        <pc:chgData name="Sudarshan Chakravarthi" userId="9632d19e-631d-46a5-9e9a-d9cc496f17d0" providerId="ADAL" clId="{EA29C2BD-CA40-43A1-BD05-754C398E442C}" dt="2023-10-26T16:22:09.383" v="12408" actId="47"/>
        <pc:sldMkLst>
          <pc:docMk/>
          <pc:sldMk cId="3519139646" sldId="4575"/>
        </pc:sldMkLst>
        <pc:spChg chg="add mod">
          <ac:chgData name="Sudarshan Chakravarthi" userId="9632d19e-631d-46a5-9e9a-d9cc496f17d0" providerId="ADAL" clId="{EA29C2BD-CA40-43A1-BD05-754C398E442C}" dt="2023-10-26T15:57:00.325" v="12317" actId="20577"/>
          <ac:spMkLst>
            <pc:docMk/>
            <pc:sldMk cId="3519139646" sldId="4575"/>
            <ac:spMk id="2" creationId="{4991D100-7485-BDCE-9C4C-035724D36079}"/>
          </ac:spMkLst>
        </pc:spChg>
        <pc:spChg chg="add del mod">
          <ac:chgData name="Sudarshan Chakravarthi" userId="9632d19e-631d-46a5-9e9a-d9cc496f17d0" providerId="ADAL" clId="{EA29C2BD-CA40-43A1-BD05-754C398E442C}" dt="2023-10-24T07:50:13.687" v="4102" actId="478"/>
          <ac:spMkLst>
            <pc:docMk/>
            <pc:sldMk cId="3519139646" sldId="4575"/>
            <ac:spMk id="3" creationId="{C2605C7F-9847-55F6-8C0F-32BAB6855884}"/>
          </ac:spMkLst>
        </pc:spChg>
        <pc:spChg chg="add mod">
          <ac:chgData name="Sudarshan Chakravarthi" userId="9632d19e-631d-46a5-9e9a-d9cc496f17d0" providerId="ADAL" clId="{EA29C2BD-CA40-43A1-BD05-754C398E442C}" dt="2023-10-26T15:57:04.842" v="12327" actId="20577"/>
          <ac:spMkLst>
            <pc:docMk/>
            <pc:sldMk cId="3519139646" sldId="4575"/>
            <ac:spMk id="4" creationId="{306FCBB9-8961-8E46-8A7E-32F9B9BFC812}"/>
          </ac:spMkLst>
        </pc:spChg>
        <pc:spChg chg="add mod">
          <ac:chgData name="Sudarshan Chakravarthi" userId="9632d19e-631d-46a5-9e9a-d9cc496f17d0" providerId="ADAL" clId="{EA29C2BD-CA40-43A1-BD05-754C398E442C}" dt="2023-10-26T15:57:10.175" v="12336" actId="20577"/>
          <ac:spMkLst>
            <pc:docMk/>
            <pc:sldMk cId="3519139646" sldId="4575"/>
            <ac:spMk id="5" creationId="{5EF0A107-EFE5-C6DA-3A26-F5311E21BF1B}"/>
          </ac:spMkLst>
        </pc:spChg>
        <pc:spChg chg="add del mod">
          <ac:chgData name="Sudarshan Chakravarthi" userId="9632d19e-631d-46a5-9e9a-d9cc496f17d0" providerId="ADAL" clId="{EA29C2BD-CA40-43A1-BD05-754C398E442C}" dt="2023-10-26T15:57:16.089" v="12347" actId="20577"/>
          <ac:spMkLst>
            <pc:docMk/>
            <pc:sldMk cId="3519139646" sldId="4575"/>
            <ac:spMk id="6" creationId="{C5B38EBD-F549-A6F3-217C-95C39714C216}"/>
          </ac:spMkLst>
        </pc:spChg>
        <pc:spChg chg="add mod">
          <ac:chgData name="Sudarshan Chakravarthi" userId="9632d19e-631d-46a5-9e9a-d9cc496f17d0" providerId="ADAL" clId="{EA29C2BD-CA40-43A1-BD05-754C398E442C}" dt="2023-10-24T08:20:18.482" v="5239" actId="1037"/>
          <ac:spMkLst>
            <pc:docMk/>
            <pc:sldMk cId="3519139646" sldId="4575"/>
            <ac:spMk id="7" creationId="{206A6942-C154-5CE2-622F-FC751A2DA446}"/>
          </ac:spMkLst>
        </pc:spChg>
        <pc:spChg chg="add mod">
          <ac:chgData name="Sudarshan Chakravarthi" userId="9632d19e-631d-46a5-9e9a-d9cc496f17d0" providerId="ADAL" clId="{EA29C2BD-CA40-43A1-BD05-754C398E442C}" dt="2023-10-24T08:20:18.482" v="5239" actId="1037"/>
          <ac:spMkLst>
            <pc:docMk/>
            <pc:sldMk cId="3519139646" sldId="4575"/>
            <ac:spMk id="8" creationId="{B8248B17-3AB5-6F90-4E67-3E1563BEF6BB}"/>
          </ac:spMkLst>
        </pc:spChg>
        <pc:spChg chg="add mod">
          <ac:chgData name="Sudarshan Chakravarthi" userId="9632d19e-631d-46a5-9e9a-d9cc496f17d0" providerId="ADAL" clId="{EA29C2BD-CA40-43A1-BD05-754C398E442C}" dt="2023-10-24T08:20:18.482" v="5239" actId="1037"/>
          <ac:spMkLst>
            <pc:docMk/>
            <pc:sldMk cId="3519139646" sldId="4575"/>
            <ac:spMk id="9" creationId="{DB977431-202A-FB89-E8D9-A5FF24CFE642}"/>
          </ac:spMkLst>
        </pc:spChg>
        <pc:spChg chg="add mod">
          <ac:chgData name="Sudarshan Chakravarthi" userId="9632d19e-631d-46a5-9e9a-d9cc496f17d0" providerId="ADAL" clId="{EA29C2BD-CA40-43A1-BD05-754C398E442C}" dt="2023-10-24T08:20:18.482" v="5239" actId="1037"/>
          <ac:spMkLst>
            <pc:docMk/>
            <pc:sldMk cId="3519139646" sldId="4575"/>
            <ac:spMk id="10" creationId="{3D04C06E-373C-947A-7617-A7CBC31173E4}"/>
          </ac:spMkLst>
        </pc:spChg>
        <pc:spChg chg="add mod">
          <ac:chgData name="Sudarshan Chakravarthi" userId="9632d19e-631d-46a5-9e9a-d9cc496f17d0" providerId="ADAL" clId="{EA29C2BD-CA40-43A1-BD05-754C398E442C}" dt="2023-10-26T15:57:39.456" v="12372" actId="313"/>
          <ac:spMkLst>
            <pc:docMk/>
            <pc:sldMk cId="3519139646" sldId="4575"/>
            <ac:spMk id="11" creationId="{3C135129-9CCE-E02D-0E5C-8E3D7F3D228C}"/>
          </ac:spMkLst>
        </pc:spChg>
        <pc:spChg chg="add mod">
          <ac:chgData name="Sudarshan Chakravarthi" userId="9632d19e-631d-46a5-9e9a-d9cc496f17d0" providerId="ADAL" clId="{EA29C2BD-CA40-43A1-BD05-754C398E442C}" dt="2023-10-24T08:24:52.510" v="5310" actId="1076"/>
          <ac:spMkLst>
            <pc:docMk/>
            <pc:sldMk cId="3519139646" sldId="4575"/>
            <ac:spMk id="12" creationId="{1A6C043F-26B5-0461-5A28-E03E8867E2CC}"/>
          </ac:spMkLst>
        </pc:spChg>
        <pc:spChg chg="add mod">
          <ac:chgData name="Sudarshan Chakravarthi" userId="9632d19e-631d-46a5-9e9a-d9cc496f17d0" providerId="ADAL" clId="{EA29C2BD-CA40-43A1-BD05-754C398E442C}" dt="2023-10-24T08:28:37.823" v="5397" actId="1076"/>
          <ac:spMkLst>
            <pc:docMk/>
            <pc:sldMk cId="3519139646" sldId="4575"/>
            <ac:spMk id="13" creationId="{6B7E0179-F19E-5166-4E39-3C29EA316DC1}"/>
          </ac:spMkLst>
        </pc:spChg>
        <pc:spChg chg="add mod">
          <ac:chgData name="Sudarshan Chakravarthi" userId="9632d19e-631d-46a5-9e9a-d9cc496f17d0" providerId="ADAL" clId="{EA29C2BD-CA40-43A1-BD05-754C398E442C}" dt="2023-10-24T08:29:27.938" v="5437" actId="1037"/>
          <ac:spMkLst>
            <pc:docMk/>
            <pc:sldMk cId="3519139646" sldId="4575"/>
            <ac:spMk id="14" creationId="{4CAE6873-7A94-C3AF-927B-19C0EDEFA8AF}"/>
          </ac:spMkLst>
        </pc:spChg>
        <pc:spChg chg="add del mod">
          <ac:chgData name="Sudarshan Chakravarthi" userId="9632d19e-631d-46a5-9e9a-d9cc496f17d0" providerId="ADAL" clId="{EA29C2BD-CA40-43A1-BD05-754C398E442C}" dt="2023-10-24T08:26:54.266" v="5368" actId="478"/>
          <ac:spMkLst>
            <pc:docMk/>
            <pc:sldMk cId="3519139646" sldId="4575"/>
            <ac:spMk id="15" creationId="{0BE21917-34A3-D830-BC0E-369189AEC41A}"/>
          </ac:spMkLst>
        </pc:spChg>
        <pc:spChg chg="add mod">
          <ac:chgData name="Sudarshan Chakravarthi" userId="9632d19e-631d-46a5-9e9a-d9cc496f17d0" providerId="ADAL" clId="{EA29C2BD-CA40-43A1-BD05-754C398E442C}" dt="2023-10-24T08:29:27.938" v="5437" actId="1037"/>
          <ac:spMkLst>
            <pc:docMk/>
            <pc:sldMk cId="3519139646" sldId="4575"/>
            <ac:spMk id="16" creationId="{D939AEC5-7E83-5B40-EA7A-DA0FCF15BE1E}"/>
          </ac:spMkLst>
        </pc:spChg>
        <pc:spChg chg="add mod">
          <ac:chgData name="Sudarshan Chakravarthi" userId="9632d19e-631d-46a5-9e9a-d9cc496f17d0" providerId="ADAL" clId="{EA29C2BD-CA40-43A1-BD05-754C398E442C}" dt="2023-10-24T08:50:10.170" v="5806" actId="2710"/>
          <ac:spMkLst>
            <pc:docMk/>
            <pc:sldMk cId="3519139646" sldId="4575"/>
            <ac:spMk id="29" creationId="{1CF1AE72-AD54-DEEB-554E-D58DCDD62A60}"/>
          </ac:spMkLst>
        </pc:spChg>
        <pc:spChg chg="add mod">
          <ac:chgData name="Sudarshan Chakravarthi" userId="9632d19e-631d-46a5-9e9a-d9cc496f17d0" providerId="ADAL" clId="{EA29C2BD-CA40-43A1-BD05-754C398E442C}" dt="2023-10-24T08:23:43.469" v="5299"/>
          <ac:spMkLst>
            <pc:docMk/>
            <pc:sldMk cId="3519139646" sldId="4575"/>
            <ac:spMk id="31" creationId="{277B5BC1-7E7A-D931-01D1-472D19B1BC0A}"/>
          </ac:spMkLst>
        </pc:spChg>
        <pc:spChg chg="add mod">
          <ac:chgData name="Sudarshan Chakravarthi" userId="9632d19e-631d-46a5-9e9a-d9cc496f17d0" providerId="ADAL" clId="{EA29C2BD-CA40-43A1-BD05-754C398E442C}" dt="2023-10-24T08:26:16.701" v="5367" actId="1076"/>
          <ac:spMkLst>
            <pc:docMk/>
            <pc:sldMk cId="3519139646" sldId="4575"/>
            <ac:spMk id="39" creationId="{5DF55927-773B-9D6F-EAF6-9D3FA409A784}"/>
          </ac:spMkLst>
        </pc:spChg>
        <pc:spChg chg="add mod">
          <ac:chgData name="Sudarshan Chakravarthi" userId="9632d19e-631d-46a5-9e9a-d9cc496f17d0" providerId="ADAL" clId="{EA29C2BD-CA40-43A1-BD05-754C398E442C}" dt="2023-10-24T08:29:22.011" v="5430" actId="1076"/>
          <ac:spMkLst>
            <pc:docMk/>
            <pc:sldMk cId="3519139646" sldId="4575"/>
            <ac:spMk id="53" creationId="{DBF9B6BE-7A63-4614-E592-265E35773AFC}"/>
          </ac:spMkLst>
        </pc:spChg>
        <pc:spChg chg="add mod">
          <ac:chgData name="Sudarshan Chakravarthi" userId="9632d19e-631d-46a5-9e9a-d9cc496f17d0" providerId="ADAL" clId="{EA29C2BD-CA40-43A1-BD05-754C398E442C}" dt="2023-10-24T08:31:32.469" v="5514" actId="1076"/>
          <ac:spMkLst>
            <pc:docMk/>
            <pc:sldMk cId="3519139646" sldId="4575"/>
            <ac:spMk id="54" creationId="{F562EE60-C0B9-F067-FFCC-314C9D447061}"/>
          </ac:spMkLst>
        </pc:spChg>
        <pc:spChg chg="add mod">
          <ac:chgData name="Sudarshan Chakravarthi" userId="9632d19e-631d-46a5-9e9a-d9cc496f17d0" providerId="ADAL" clId="{EA29C2BD-CA40-43A1-BD05-754C398E442C}" dt="2023-10-24T08:34:52.112" v="5782" actId="14100"/>
          <ac:spMkLst>
            <pc:docMk/>
            <pc:sldMk cId="3519139646" sldId="4575"/>
            <ac:spMk id="58" creationId="{C1ADE49D-018B-AA78-9DF9-0EC46042E3EC}"/>
          </ac:spMkLst>
        </pc:spChg>
        <pc:spChg chg="add mod">
          <ac:chgData name="Sudarshan Chakravarthi" userId="9632d19e-631d-46a5-9e9a-d9cc496f17d0" providerId="ADAL" clId="{EA29C2BD-CA40-43A1-BD05-754C398E442C}" dt="2023-10-26T12:13:38.374" v="11848" actId="404"/>
          <ac:spMkLst>
            <pc:docMk/>
            <pc:sldMk cId="3519139646" sldId="4575"/>
            <ac:spMk id="59" creationId="{67365E20-C896-11B2-B50B-940DE9FF55A0}"/>
          </ac:spMkLst>
        </pc:spChg>
        <pc:picChg chg="add mod">
          <ac:chgData name="Sudarshan Chakravarthi" userId="9632d19e-631d-46a5-9e9a-d9cc496f17d0" providerId="ADAL" clId="{EA29C2BD-CA40-43A1-BD05-754C398E442C}" dt="2023-10-24T08:23:43.469" v="5299"/>
          <ac:picMkLst>
            <pc:docMk/>
            <pc:sldMk cId="3519139646" sldId="4575"/>
            <ac:picMk id="30" creationId="{AE78D870-F6AF-E95E-0DB2-6238315209B7}"/>
          </ac:picMkLst>
        </pc:picChg>
        <pc:picChg chg="add del">
          <ac:chgData name="Sudarshan Chakravarthi" userId="9632d19e-631d-46a5-9e9a-d9cc496f17d0" providerId="ADAL" clId="{EA29C2BD-CA40-43A1-BD05-754C398E442C}" dt="2023-10-24T08:35:38.545" v="5786" actId="21"/>
          <ac:picMkLst>
            <pc:docMk/>
            <pc:sldMk cId="3519139646" sldId="4575"/>
            <ac:picMk id="60" creationId="{6EC011FB-D358-2CFA-EDFA-5B63FF67921F}"/>
          </ac:picMkLst>
        </pc:picChg>
        <pc:picChg chg="add del mod">
          <ac:chgData name="Sudarshan Chakravarthi" userId="9632d19e-631d-46a5-9e9a-d9cc496f17d0" providerId="ADAL" clId="{EA29C2BD-CA40-43A1-BD05-754C398E442C}" dt="2023-10-24T08:35:13.453" v="5783" actId="478"/>
          <ac:picMkLst>
            <pc:docMk/>
            <pc:sldMk cId="3519139646" sldId="4575"/>
            <ac:picMk id="1026" creationId="{E68531A1-CA03-A15D-9D3C-3A9F354D6E3E}"/>
          </ac:picMkLst>
        </pc:picChg>
        <pc:picChg chg="add del mod">
          <ac:chgData name="Sudarshan Chakravarthi" userId="9632d19e-631d-46a5-9e9a-d9cc496f17d0" providerId="ADAL" clId="{EA29C2BD-CA40-43A1-BD05-754C398E442C}" dt="2023-10-24T08:35:14.885" v="5784" actId="478"/>
          <ac:picMkLst>
            <pc:docMk/>
            <pc:sldMk cId="3519139646" sldId="4575"/>
            <ac:picMk id="1028" creationId="{F39EF3DA-208B-F75C-D7D4-70DEB268BF6B}"/>
          </ac:picMkLst>
        </pc:picChg>
        <pc:cxnChg chg="add mod">
          <ac:chgData name="Sudarshan Chakravarthi" userId="9632d19e-631d-46a5-9e9a-d9cc496f17d0" providerId="ADAL" clId="{EA29C2BD-CA40-43A1-BD05-754C398E442C}" dt="2023-10-24T08:25:28.530" v="5329" actId="14100"/>
          <ac:cxnSpMkLst>
            <pc:docMk/>
            <pc:sldMk cId="3519139646" sldId="4575"/>
            <ac:cxnSpMk id="18" creationId="{1DC08854-640F-ACC9-3821-5549C743FE0F}"/>
          </ac:cxnSpMkLst>
        </pc:cxnChg>
        <pc:cxnChg chg="add mod">
          <ac:chgData name="Sudarshan Chakravarthi" userId="9632d19e-631d-46a5-9e9a-d9cc496f17d0" providerId="ADAL" clId="{EA29C2BD-CA40-43A1-BD05-754C398E442C}" dt="2023-10-24T08:20:28.940" v="5262" actId="1038"/>
          <ac:cxnSpMkLst>
            <pc:docMk/>
            <pc:sldMk cId="3519139646" sldId="4575"/>
            <ac:cxnSpMk id="21" creationId="{ADDE0DB1-4CAB-47AE-26A5-1D2FFA7B96E6}"/>
          </ac:cxnSpMkLst>
        </pc:cxnChg>
        <pc:cxnChg chg="add del mod">
          <ac:chgData name="Sudarshan Chakravarthi" userId="9632d19e-631d-46a5-9e9a-d9cc496f17d0" providerId="ADAL" clId="{EA29C2BD-CA40-43A1-BD05-754C398E442C}" dt="2023-10-24T08:18:47.059" v="5180" actId="478"/>
          <ac:cxnSpMkLst>
            <pc:docMk/>
            <pc:sldMk cId="3519139646" sldId="4575"/>
            <ac:cxnSpMk id="24" creationId="{E9BBB770-4169-7268-0B01-3FA96DE8E29E}"/>
          </ac:cxnSpMkLst>
        </pc:cxnChg>
        <pc:cxnChg chg="add mod">
          <ac:chgData name="Sudarshan Chakravarthi" userId="9632d19e-631d-46a5-9e9a-d9cc496f17d0" providerId="ADAL" clId="{EA29C2BD-CA40-43A1-BD05-754C398E442C}" dt="2023-10-24T08:32:06.393" v="5517" actId="14100"/>
          <ac:cxnSpMkLst>
            <pc:docMk/>
            <pc:sldMk cId="3519139646" sldId="4575"/>
            <ac:cxnSpMk id="26" creationId="{BE4DFC98-7DC1-A401-C5EA-CBCE6740187C}"/>
          </ac:cxnSpMkLst>
        </pc:cxnChg>
        <pc:cxnChg chg="add del mod">
          <ac:chgData name="Sudarshan Chakravarthi" userId="9632d19e-631d-46a5-9e9a-d9cc496f17d0" providerId="ADAL" clId="{EA29C2BD-CA40-43A1-BD05-754C398E442C}" dt="2023-10-24T08:29:34.121" v="5439" actId="478"/>
          <ac:cxnSpMkLst>
            <pc:docMk/>
            <pc:sldMk cId="3519139646" sldId="4575"/>
            <ac:cxnSpMk id="27" creationId="{9949FCB4-B3D3-4905-0108-2A653DFA925A}"/>
          </ac:cxnSpMkLst>
        </pc:cxnChg>
        <pc:cxnChg chg="add del mod">
          <ac:chgData name="Sudarshan Chakravarthi" userId="9632d19e-631d-46a5-9e9a-d9cc496f17d0" providerId="ADAL" clId="{EA29C2BD-CA40-43A1-BD05-754C398E442C}" dt="2023-10-24T08:31:55.593" v="5515" actId="478"/>
          <ac:cxnSpMkLst>
            <pc:docMk/>
            <pc:sldMk cId="3519139646" sldId="4575"/>
            <ac:cxnSpMk id="34" creationId="{3948CED6-5924-69D5-9B46-B662F09270B1}"/>
          </ac:cxnSpMkLst>
        </pc:cxnChg>
        <pc:cxnChg chg="add del mod">
          <ac:chgData name="Sudarshan Chakravarthi" userId="9632d19e-631d-46a5-9e9a-d9cc496f17d0" providerId="ADAL" clId="{EA29C2BD-CA40-43A1-BD05-754C398E442C}" dt="2023-10-24T08:29:33.128" v="5438" actId="478"/>
          <ac:cxnSpMkLst>
            <pc:docMk/>
            <pc:sldMk cId="3519139646" sldId="4575"/>
            <ac:cxnSpMk id="43" creationId="{8D35C533-BBF2-7A54-A0F0-4C342526F06E}"/>
          </ac:cxnSpMkLst>
        </pc:cxnChg>
        <pc:cxnChg chg="add mod">
          <ac:chgData name="Sudarshan Chakravarthi" userId="9632d19e-631d-46a5-9e9a-d9cc496f17d0" providerId="ADAL" clId="{EA29C2BD-CA40-43A1-BD05-754C398E442C}" dt="2023-10-24T08:28:15.320" v="5391" actId="1036"/>
          <ac:cxnSpMkLst>
            <pc:docMk/>
            <pc:sldMk cId="3519139646" sldId="4575"/>
            <ac:cxnSpMk id="44" creationId="{6464FA5F-CAA7-40EF-F451-AD4AA047EF5F}"/>
          </ac:cxnSpMkLst>
        </pc:cxnChg>
        <pc:cxnChg chg="add mod">
          <ac:chgData name="Sudarshan Chakravarthi" userId="9632d19e-631d-46a5-9e9a-d9cc496f17d0" providerId="ADAL" clId="{EA29C2BD-CA40-43A1-BD05-754C398E442C}" dt="2023-10-24T08:28:19.782" v="5392" actId="14100"/>
          <ac:cxnSpMkLst>
            <pc:docMk/>
            <pc:sldMk cId="3519139646" sldId="4575"/>
            <ac:cxnSpMk id="46" creationId="{B2CD2DFA-58AC-CAAD-F016-99D017FCEE9F}"/>
          </ac:cxnSpMkLst>
        </pc:cxnChg>
        <pc:cxnChg chg="add mod">
          <ac:chgData name="Sudarshan Chakravarthi" userId="9632d19e-631d-46a5-9e9a-d9cc496f17d0" providerId="ADAL" clId="{EA29C2BD-CA40-43A1-BD05-754C398E442C}" dt="2023-10-24T08:28:57.119" v="5405" actId="1035"/>
          <ac:cxnSpMkLst>
            <pc:docMk/>
            <pc:sldMk cId="3519139646" sldId="4575"/>
            <ac:cxnSpMk id="50" creationId="{AEA0E443-C347-4E8A-9F9A-84D558A7A90C}"/>
          </ac:cxnSpMkLst>
        </pc:cxnChg>
        <pc:cxnChg chg="add mod">
          <ac:chgData name="Sudarshan Chakravarthi" userId="9632d19e-631d-46a5-9e9a-d9cc496f17d0" providerId="ADAL" clId="{EA29C2BD-CA40-43A1-BD05-754C398E442C}" dt="2023-10-24T08:28:54.727" v="5403" actId="1035"/>
          <ac:cxnSpMkLst>
            <pc:docMk/>
            <pc:sldMk cId="3519139646" sldId="4575"/>
            <ac:cxnSpMk id="51" creationId="{A8D26199-96EA-40A2-7493-881636C5F7ED}"/>
          </ac:cxnSpMkLst>
        </pc:cxnChg>
      </pc:sldChg>
      <pc:sldChg chg="addSp delSp modSp new mod">
        <pc:chgData name="Sudarshan Chakravarthi" userId="9632d19e-631d-46a5-9e9a-d9cc496f17d0" providerId="ADAL" clId="{EA29C2BD-CA40-43A1-BD05-754C398E442C}" dt="2023-10-24T11:29:20.041" v="6757" actId="6549"/>
        <pc:sldMkLst>
          <pc:docMk/>
          <pc:sldMk cId="2985410976" sldId="4576"/>
        </pc:sldMkLst>
        <pc:spChg chg="add mod">
          <ac:chgData name="Sudarshan Chakravarthi" userId="9632d19e-631d-46a5-9e9a-d9cc496f17d0" providerId="ADAL" clId="{EA29C2BD-CA40-43A1-BD05-754C398E442C}" dt="2023-10-24T08:50:25.851" v="5809" actId="1076"/>
          <ac:spMkLst>
            <pc:docMk/>
            <pc:sldMk cId="2985410976" sldId="4576"/>
            <ac:spMk id="7" creationId="{727B3B97-88C8-A720-9C70-C2AA50D1408C}"/>
          </ac:spMkLst>
        </pc:spChg>
        <pc:spChg chg="add mod">
          <ac:chgData name="Sudarshan Chakravarthi" userId="9632d19e-631d-46a5-9e9a-d9cc496f17d0" providerId="ADAL" clId="{EA29C2BD-CA40-43A1-BD05-754C398E442C}" dt="2023-10-24T11:29:20.041" v="6757" actId="6549"/>
          <ac:spMkLst>
            <pc:docMk/>
            <pc:sldMk cId="2985410976" sldId="4576"/>
            <ac:spMk id="8" creationId="{3E86D9AE-43A2-B45B-2471-9C5A8F0E7229}"/>
          </ac:spMkLst>
        </pc:spChg>
        <pc:spChg chg="add mod">
          <ac:chgData name="Sudarshan Chakravarthi" userId="9632d19e-631d-46a5-9e9a-d9cc496f17d0" providerId="ADAL" clId="{EA29C2BD-CA40-43A1-BD05-754C398E442C}" dt="2023-10-24T11:23:08.428" v="6673" actId="20577"/>
          <ac:spMkLst>
            <pc:docMk/>
            <pc:sldMk cId="2985410976" sldId="4576"/>
            <ac:spMk id="9" creationId="{B0E933FF-2AC1-73E1-CB97-82C65A0AE200}"/>
          </ac:spMkLst>
        </pc:spChg>
        <pc:graphicFrameChg chg="add del mod">
          <ac:chgData name="Sudarshan Chakravarthi" userId="9632d19e-631d-46a5-9e9a-d9cc496f17d0" providerId="ADAL" clId="{EA29C2BD-CA40-43A1-BD05-754C398E442C}" dt="2023-10-24T08:37:21.811" v="5789"/>
          <ac:graphicFrameMkLst>
            <pc:docMk/>
            <pc:sldMk cId="2985410976" sldId="4576"/>
            <ac:graphicFrameMk id="2" creationId="{215556E9-4CDD-0B7C-6376-085666339229}"/>
          </ac:graphicFrameMkLst>
        </pc:graphicFrameChg>
        <pc:graphicFrameChg chg="add del mod">
          <ac:chgData name="Sudarshan Chakravarthi" userId="9632d19e-631d-46a5-9e9a-d9cc496f17d0" providerId="ADAL" clId="{EA29C2BD-CA40-43A1-BD05-754C398E442C}" dt="2023-10-24T08:37:29.857" v="5791"/>
          <ac:graphicFrameMkLst>
            <pc:docMk/>
            <pc:sldMk cId="2985410976" sldId="4576"/>
            <ac:graphicFrameMk id="3" creationId="{52AE6A18-7363-501E-F9C2-F330935A7B9F}"/>
          </ac:graphicFrameMkLst>
        </pc:graphicFrameChg>
        <pc:graphicFrameChg chg="del mod">
          <ac:chgData name="Sudarshan Chakravarthi" userId="9632d19e-631d-46a5-9e9a-d9cc496f17d0" providerId="ADAL" clId="{EA29C2BD-CA40-43A1-BD05-754C398E442C}" dt="2023-10-24T08:49:32.005" v="5798" actId="478"/>
          <ac:graphicFrameMkLst>
            <pc:docMk/>
            <pc:sldMk cId="2985410976" sldId="4576"/>
            <ac:graphicFrameMk id="4" creationId="{18067E5A-EF6A-A4EB-A350-82B2CF175578}"/>
          </ac:graphicFrameMkLst>
        </pc:graphicFrameChg>
        <pc:picChg chg="add del mod">
          <ac:chgData name="Sudarshan Chakravarthi" userId="9632d19e-631d-46a5-9e9a-d9cc496f17d0" providerId="ADAL" clId="{EA29C2BD-CA40-43A1-BD05-754C398E442C}" dt="2023-10-24T09:32:30.852" v="6187" actId="478"/>
          <ac:picMkLst>
            <pc:docMk/>
            <pc:sldMk cId="2985410976" sldId="4576"/>
            <ac:picMk id="5" creationId="{D0CE45A8-DBE4-346E-F3AB-9A46869AA4EE}"/>
          </ac:picMkLst>
        </pc:picChg>
        <pc:picChg chg="add mod">
          <ac:chgData name="Sudarshan Chakravarthi" userId="9632d19e-631d-46a5-9e9a-d9cc496f17d0" providerId="ADAL" clId="{EA29C2BD-CA40-43A1-BD05-754C398E442C}" dt="2023-10-24T08:50:01.499" v="5805"/>
          <ac:picMkLst>
            <pc:docMk/>
            <pc:sldMk cId="2985410976" sldId="4576"/>
            <ac:picMk id="6" creationId="{2390B58A-9C00-E6C0-27CC-E31E4A6559E8}"/>
          </ac:picMkLst>
        </pc:picChg>
        <pc:picChg chg="add del mod">
          <ac:chgData name="Sudarshan Chakravarthi" userId="9632d19e-631d-46a5-9e9a-d9cc496f17d0" providerId="ADAL" clId="{EA29C2BD-CA40-43A1-BD05-754C398E442C}" dt="2023-10-24T11:19:08.081" v="6666" actId="478"/>
          <ac:picMkLst>
            <pc:docMk/>
            <pc:sldMk cId="2985410976" sldId="4576"/>
            <ac:picMk id="10" creationId="{DCB2A7B5-095E-D25B-BCBA-A4460557AF41}"/>
          </ac:picMkLst>
        </pc:picChg>
        <pc:picChg chg="add mod">
          <ac:chgData name="Sudarshan Chakravarthi" userId="9632d19e-631d-46a5-9e9a-d9cc496f17d0" providerId="ADAL" clId="{EA29C2BD-CA40-43A1-BD05-754C398E442C}" dt="2023-10-24T11:19:20.388" v="6671" actId="1076"/>
          <ac:picMkLst>
            <pc:docMk/>
            <pc:sldMk cId="2985410976" sldId="4576"/>
            <ac:picMk id="11" creationId="{0413F44F-24A9-F080-B95D-EE77248AD1B9}"/>
          </ac:picMkLst>
        </pc:picChg>
      </pc:sldChg>
      <pc:sldChg chg="addSp delSp modSp add mod">
        <pc:chgData name="Sudarshan Chakravarthi" userId="9632d19e-631d-46a5-9e9a-d9cc496f17d0" providerId="ADAL" clId="{EA29C2BD-CA40-43A1-BD05-754C398E442C}" dt="2023-10-26T12:17:24.711" v="11864" actId="21"/>
        <pc:sldMkLst>
          <pc:docMk/>
          <pc:sldMk cId="1586000176" sldId="4577"/>
        </pc:sldMkLst>
        <pc:spChg chg="add mod">
          <ac:chgData name="Sudarshan Chakravarthi" userId="9632d19e-631d-46a5-9e9a-d9cc496f17d0" providerId="ADAL" clId="{EA29C2BD-CA40-43A1-BD05-754C398E442C}" dt="2023-10-26T12:13:53.531" v="11851" actId="14100"/>
          <ac:spMkLst>
            <pc:docMk/>
            <pc:sldMk cId="1586000176" sldId="4577"/>
            <ac:spMk id="5" creationId="{48E3E010-C0F7-4001-D08F-B3C52957E79C}"/>
          </ac:spMkLst>
        </pc:spChg>
        <pc:picChg chg="add del">
          <ac:chgData name="Sudarshan Chakravarthi" userId="9632d19e-631d-46a5-9e9a-d9cc496f17d0" providerId="ADAL" clId="{EA29C2BD-CA40-43A1-BD05-754C398E442C}" dt="2023-10-26T12:17:24.711" v="11864" actId="21"/>
          <ac:picMkLst>
            <pc:docMk/>
            <pc:sldMk cId="1586000176" sldId="4577"/>
            <ac:picMk id="18" creationId="{0ECC50A5-8B09-960A-393B-F0D182F39414}"/>
          </ac:picMkLst>
        </pc:picChg>
      </pc:sldChg>
      <pc:sldChg chg="addSp delSp modSp new mod">
        <pc:chgData name="Sudarshan Chakravarthi" userId="9632d19e-631d-46a5-9e9a-d9cc496f17d0" providerId="ADAL" clId="{EA29C2BD-CA40-43A1-BD05-754C398E442C}" dt="2023-10-26T15:52:11.993" v="12256" actId="21"/>
        <pc:sldMkLst>
          <pc:docMk/>
          <pc:sldMk cId="3348272494" sldId="4578"/>
        </pc:sldMkLst>
        <pc:spChg chg="add mod">
          <ac:chgData name="Sudarshan Chakravarthi" userId="9632d19e-631d-46a5-9e9a-d9cc496f17d0" providerId="ADAL" clId="{EA29C2BD-CA40-43A1-BD05-754C398E442C}" dt="2023-10-26T15:51:45.672" v="12250" actId="1076"/>
          <ac:spMkLst>
            <pc:docMk/>
            <pc:sldMk cId="3348272494" sldId="4578"/>
            <ac:spMk id="4" creationId="{07BD03FF-A6A5-B5DF-8963-2B3462BEF7D4}"/>
          </ac:spMkLst>
        </pc:spChg>
        <pc:spChg chg="add mod">
          <ac:chgData name="Sudarshan Chakravarthi" userId="9632d19e-631d-46a5-9e9a-d9cc496f17d0" providerId="ADAL" clId="{EA29C2BD-CA40-43A1-BD05-754C398E442C}" dt="2023-10-26T15:51:42.026" v="12248" actId="1076"/>
          <ac:spMkLst>
            <pc:docMk/>
            <pc:sldMk cId="3348272494" sldId="4578"/>
            <ac:spMk id="5" creationId="{DACA4CE7-1C93-282F-BB14-F8B97B0A7B14}"/>
          </ac:spMkLst>
        </pc:spChg>
        <pc:spChg chg="add mod">
          <ac:chgData name="Sudarshan Chakravarthi" userId="9632d19e-631d-46a5-9e9a-d9cc496f17d0" providerId="ADAL" clId="{EA29C2BD-CA40-43A1-BD05-754C398E442C}" dt="2023-10-26T15:51:48.995" v="12251" actId="1076"/>
          <ac:spMkLst>
            <pc:docMk/>
            <pc:sldMk cId="3348272494" sldId="4578"/>
            <ac:spMk id="6" creationId="{6503F4F4-01F4-A3C4-D891-FFABD6282689}"/>
          </ac:spMkLst>
        </pc:spChg>
        <pc:spChg chg="add del mod">
          <ac:chgData name="Sudarshan Chakravarthi" userId="9632d19e-631d-46a5-9e9a-d9cc496f17d0" providerId="ADAL" clId="{EA29C2BD-CA40-43A1-BD05-754C398E442C}" dt="2023-10-26T10:22:48.354" v="10509"/>
          <ac:spMkLst>
            <pc:docMk/>
            <pc:sldMk cId="3348272494" sldId="4578"/>
            <ac:spMk id="11" creationId="{7E96D7F7-BCA6-5EAF-1A09-715AF2A2B3EE}"/>
          </ac:spMkLst>
        </pc:spChg>
        <pc:spChg chg="add mod">
          <ac:chgData name="Sudarshan Chakravarthi" userId="9632d19e-631d-46a5-9e9a-d9cc496f17d0" providerId="ADAL" clId="{EA29C2BD-CA40-43A1-BD05-754C398E442C}" dt="2023-10-26T15:41:13.897" v="12217" actId="1076"/>
          <ac:spMkLst>
            <pc:docMk/>
            <pc:sldMk cId="3348272494" sldId="4578"/>
            <ac:spMk id="12" creationId="{0E9B2E44-0E2A-5CC5-24B4-5ED2CB305C7A}"/>
          </ac:spMkLst>
        </pc:spChg>
        <pc:spChg chg="mod">
          <ac:chgData name="Sudarshan Chakravarthi" userId="9632d19e-631d-46a5-9e9a-d9cc496f17d0" providerId="ADAL" clId="{EA29C2BD-CA40-43A1-BD05-754C398E442C}" dt="2023-10-26T15:51:43.794" v="12249" actId="1076"/>
          <ac:spMkLst>
            <pc:docMk/>
            <pc:sldMk cId="3348272494" sldId="4578"/>
            <ac:spMk id="15" creationId="{4496C7F9-DB1A-FADF-FF67-E6093E788A75}"/>
          </ac:spMkLst>
        </pc:spChg>
        <pc:spChg chg="add mod ord">
          <ac:chgData name="Sudarshan Chakravarthi" userId="9632d19e-631d-46a5-9e9a-d9cc496f17d0" providerId="ADAL" clId="{EA29C2BD-CA40-43A1-BD05-754C398E442C}" dt="2023-10-26T15:41:16.570" v="12218" actId="1076"/>
          <ac:spMkLst>
            <pc:docMk/>
            <pc:sldMk cId="3348272494" sldId="4578"/>
            <ac:spMk id="16" creationId="{C92993C1-C213-0F5E-6025-4296E970390A}"/>
          </ac:spMkLst>
        </pc:spChg>
        <pc:spChg chg="add del mod">
          <ac:chgData name="Sudarshan Chakravarthi" userId="9632d19e-631d-46a5-9e9a-d9cc496f17d0" providerId="ADAL" clId="{EA29C2BD-CA40-43A1-BD05-754C398E442C}" dt="2023-10-26T10:35:26.129" v="11016" actId="478"/>
          <ac:spMkLst>
            <pc:docMk/>
            <pc:sldMk cId="3348272494" sldId="4578"/>
            <ac:spMk id="17" creationId="{743A36A2-139A-7D4F-4499-155054668D2F}"/>
          </ac:spMkLst>
        </pc:spChg>
        <pc:spChg chg="add mod">
          <ac:chgData name="Sudarshan Chakravarthi" userId="9632d19e-631d-46a5-9e9a-d9cc496f17d0" providerId="ADAL" clId="{EA29C2BD-CA40-43A1-BD05-754C398E442C}" dt="2023-10-26T15:51:54.272" v="12253" actId="1076"/>
          <ac:spMkLst>
            <pc:docMk/>
            <pc:sldMk cId="3348272494" sldId="4578"/>
            <ac:spMk id="18" creationId="{395F899B-6BAC-DFBC-4499-B5E480107909}"/>
          </ac:spMkLst>
        </pc:spChg>
        <pc:spChg chg="add mod">
          <ac:chgData name="Sudarshan Chakravarthi" userId="9632d19e-631d-46a5-9e9a-d9cc496f17d0" providerId="ADAL" clId="{EA29C2BD-CA40-43A1-BD05-754C398E442C}" dt="2023-10-26T12:08:08.201" v="11494" actId="20577"/>
          <ac:spMkLst>
            <pc:docMk/>
            <pc:sldMk cId="3348272494" sldId="4578"/>
            <ac:spMk id="19" creationId="{9A37005A-6AE1-1714-DFA3-1BFE27C15EFD}"/>
          </ac:spMkLst>
        </pc:spChg>
        <pc:spChg chg="add mod">
          <ac:chgData name="Sudarshan Chakravarthi" userId="9632d19e-631d-46a5-9e9a-d9cc496f17d0" providerId="ADAL" clId="{EA29C2BD-CA40-43A1-BD05-754C398E442C}" dt="2023-10-26T10:39:07.994" v="11216"/>
          <ac:spMkLst>
            <pc:docMk/>
            <pc:sldMk cId="3348272494" sldId="4578"/>
            <ac:spMk id="21" creationId="{62460441-A39E-4C72-B6DB-41E41DC693AA}"/>
          </ac:spMkLst>
        </pc:spChg>
        <pc:spChg chg="add mod">
          <ac:chgData name="Sudarshan Chakravarthi" userId="9632d19e-631d-46a5-9e9a-d9cc496f17d0" providerId="ADAL" clId="{EA29C2BD-CA40-43A1-BD05-754C398E442C}" dt="2023-10-26T15:40:20.642" v="12209" actId="6549"/>
          <ac:spMkLst>
            <pc:docMk/>
            <pc:sldMk cId="3348272494" sldId="4578"/>
            <ac:spMk id="22" creationId="{1B55DE89-C7E8-2D2C-19AE-6FBF5141648D}"/>
          </ac:spMkLst>
        </pc:spChg>
        <pc:spChg chg="add mod">
          <ac:chgData name="Sudarshan Chakravarthi" userId="9632d19e-631d-46a5-9e9a-d9cc496f17d0" providerId="ADAL" clId="{EA29C2BD-CA40-43A1-BD05-754C398E442C}" dt="2023-10-26T12:14:09.175" v="11854" actId="1076"/>
          <ac:spMkLst>
            <pc:docMk/>
            <pc:sldMk cId="3348272494" sldId="4578"/>
            <ac:spMk id="23" creationId="{57089CCE-2068-A7C4-F742-A2E7F7949C05}"/>
          </ac:spMkLst>
        </pc:spChg>
        <pc:spChg chg="add del mod ord">
          <ac:chgData name="Sudarshan Chakravarthi" userId="9632d19e-631d-46a5-9e9a-d9cc496f17d0" providerId="ADAL" clId="{EA29C2BD-CA40-43A1-BD05-754C398E442C}" dt="2023-10-26T15:51:32.920" v="12245" actId="164"/>
          <ac:spMkLst>
            <pc:docMk/>
            <pc:sldMk cId="3348272494" sldId="4578"/>
            <ac:spMk id="25" creationId="{390698F7-76EF-F492-1CCB-F7FB0CD2766A}"/>
          </ac:spMkLst>
        </pc:spChg>
        <pc:spChg chg="add mod">
          <ac:chgData name="Sudarshan Chakravarthi" userId="9632d19e-631d-46a5-9e9a-d9cc496f17d0" providerId="ADAL" clId="{EA29C2BD-CA40-43A1-BD05-754C398E442C}" dt="2023-10-26T15:51:32.920" v="12245" actId="164"/>
          <ac:spMkLst>
            <pc:docMk/>
            <pc:sldMk cId="3348272494" sldId="4578"/>
            <ac:spMk id="26" creationId="{8FC0524F-B997-04E2-8AC7-EB52D86E8EE2}"/>
          </ac:spMkLst>
        </pc:spChg>
        <pc:spChg chg="add mod">
          <ac:chgData name="Sudarshan Chakravarthi" userId="9632d19e-631d-46a5-9e9a-d9cc496f17d0" providerId="ADAL" clId="{EA29C2BD-CA40-43A1-BD05-754C398E442C}" dt="2023-10-26T15:51:32.920" v="12245" actId="164"/>
          <ac:spMkLst>
            <pc:docMk/>
            <pc:sldMk cId="3348272494" sldId="4578"/>
            <ac:spMk id="27" creationId="{83CBBB81-5FE7-708C-5302-371AD77CB408}"/>
          </ac:spMkLst>
        </pc:spChg>
        <pc:spChg chg="add mod">
          <ac:chgData name="Sudarshan Chakravarthi" userId="9632d19e-631d-46a5-9e9a-d9cc496f17d0" providerId="ADAL" clId="{EA29C2BD-CA40-43A1-BD05-754C398E442C}" dt="2023-10-26T15:51:32.920" v="12245" actId="164"/>
          <ac:spMkLst>
            <pc:docMk/>
            <pc:sldMk cId="3348272494" sldId="4578"/>
            <ac:spMk id="28" creationId="{32641408-32C2-1D7C-BAD0-5FAEE27F4F64}"/>
          </ac:spMkLst>
        </pc:spChg>
        <pc:grpChg chg="add mod">
          <ac:chgData name="Sudarshan Chakravarthi" userId="9632d19e-631d-46a5-9e9a-d9cc496f17d0" providerId="ADAL" clId="{EA29C2BD-CA40-43A1-BD05-754C398E442C}" dt="2023-10-26T15:51:45.672" v="12250" actId="1076"/>
          <ac:grpSpMkLst>
            <pc:docMk/>
            <pc:sldMk cId="3348272494" sldId="4578"/>
            <ac:grpSpMk id="7" creationId="{13F75668-6E08-2F25-C46A-C1E9C2F0999B}"/>
          </ac:grpSpMkLst>
        </pc:grpChg>
        <pc:grpChg chg="add mod">
          <ac:chgData name="Sudarshan Chakravarthi" userId="9632d19e-631d-46a5-9e9a-d9cc496f17d0" providerId="ADAL" clId="{EA29C2BD-CA40-43A1-BD05-754C398E442C}" dt="2023-10-26T15:51:42.026" v="12248" actId="1076"/>
          <ac:grpSpMkLst>
            <pc:docMk/>
            <pc:sldMk cId="3348272494" sldId="4578"/>
            <ac:grpSpMk id="8" creationId="{A7C2722E-F9F2-5833-C76F-7F1756402892}"/>
          </ac:grpSpMkLst>
        </pc:grpChg>
        <pc:grpChg chg="add mod">
          <ac:chgData name="Sudarshan Chakravarthi" userId="9632d19e-631d-46a5-9e9a-d9cc496f17d0" providerId="ADAL" clId="{EA29C2BD-CA40-43A1-BD05-754C398E442C}" dt="2023-10-26T15:51:48.995" v="12251" actId="1076"/>
          <ac:grpSpMkLst>
            <pc:docMk/>
            <pc:sldMk cId="3348272494" sldId="4578"/>
            <ac:grpSpMk id="9" creationId="{27895E5C-0894-090A-C5ED-A0BBAB3D7F51}"/>
          </ac:grpSpMkLst>
        </pc:grpChg>
        <pc:grpChg chg="add mod">
          <ac:chgData name="Sudarshan Chakravarthi" userId="9632d19e-631d-46a5-9e9a-d9cc496f17d0" providerId="ADAL" clId="{EA29C2BD-CA40-43A1-BD05-754C398E442C}" dt="2023-10-26T15:51:43.794" v="12249" actId="1076"/>
          <ac:grpSpMkLst>
            <pc:docMk/>
            <pc:sldMk cId="3348272494" sldId="4578"/>
            <ac:grpSpMk id="13" creationId="{C7183048-B001-3D3A-7AE7-B51A0983D036}"/>
          </ac:grpSpMkLst>
        </pc:grpChg>
        <pc:grpChg chg="add mod">
          <ac:chgData name="Sudarshan Chakravarthi" userId="9632d19e-631d-46a5-9e9a-d9cc496f17d0" providerId="ADAL" clId="{EA29C2BD-CA40-43A1-BD05-754C398E442C}" dt="2023-10-26T15:51:59.883" v="12254" actId="1076"/>
          <ac:grpSpMkLst>
            <pc:docMk/>
            <pc:sldMk cId="3348272494" sldId="4578"/>
            <ac:grpSpMk id="29" creationId="{E497598D-95EB-3A9E-4AB4-B6BCDCB0050A}"/>
          </ac:grpSpMkLst>
        </pc:grpChg>
        <pc:picChg chg="add mod">
          <ac:chgData name="Sudarshan Chakravarthi" userId="9632d19e-631d-46a5-9e9a-d9cc496f17d0" providerId="ADAL" clId="{EA29C2BD-CA40-43A1-BD05-754C398E442C}" dt="2023-10-26T15:51:42.026" v="12248" actId="1076"/>
          <ac:picMkLst>
            <pc:docMk/>
            <pc:sldMk cId="3348272494" sldId="4578"/>
            <ac:picMk id="2" creationId="{95B90030-5D6D-D523-1A71-E1F783F9C608}"/>
          </ac:picMkLst>
        </pc:picChg>
        <pc:picChg chg="add mod">
          <ac:chgData name="Sudarshan Chakravarthi" userId="9632d19e-631d-46a5-9e9a-d9cc496f17d0" providerId="ADAL" clId="{EA29C2BD-CA40-43A1-BD05-754C398E442C}" dt="2023-10-26T15:51:48.995" v="12251" actId="1076"/>
          <ac:picMkLst>
            <pc:docMk/>
            <pc:sldMk cId="3348272494" sldId="4578"/>
            <ac:picMk id="3" creationId="{DE392443-E7AB-9B53-2CF4-D5F1FED118C7}"/>
          </ac:picMkLst>
        </pc:picChg>
        <pc:picChg chg="mod">
          <ac:chgData name="Sudarshan Chakravarthi" userId="9632d19e-631d-46a5-9e9a-d9cc496f17d0" providerId="ADAL" clId="{EA29C2BD-CA40-43A1-BD05-754C398E442C}" dt="2023-10-26T15:51:43.794" v="12249" actId="1076"/>
          <ac:picMkLst>
            <pc:docMk/>
            <pc:sldMk cId="3348272494" sldId="4578"/>
            <ac:picMk id="14" creationId="{FB2AA111-707A-4B3E-78A0-2AFD6882C869}"/>
          </ac:picMkLst>
        </pc:picChg>
        <pc:picChg chg="add mod">
          <ac:chgData name="Sudarshan Chakravarthi" userId="9632d19e-631d-46a5-9e9a-d9cc496f17d0" providerId="ADAL" clId="{EA29C2BD-CA40-43A1-BD05-754C398E442C}" dt="2023-10-26T10:39:07.994" v="11216"/>
          <ac:picMkLst>
            <pc:docMk/>
            <pc:sldMk cId="3348272494" sldId="4578"/>
            <ac:picMk id="20" creationId="{029CE8AA-EAF5-DC06-7C23-D9FFC186AAD0}"/>
          </ac:picMkLst>
        </pc:picChg>
        <pc:picChg chg="add del">
          <ac:chgData name="Sudarshan Chakravarthi" userId="9632d19e-631d-46a5-9e9a-d9cc496f17d0" providerId="ADAL" clId="{EA29C2BD-CA40-43A1-BD05-754C398E442C}" dt="2023-10-26T12:16:28.687" v="11862" actId="21"/>
          <ac:picMkLst>
            <pc:docMk/>
            <pc:sldMk cId="3348272494" sldId="4578"/>
            <ac:picMk id="24" creationId="{A80B9C7C-5CB7-C8F0-0674-25E83BC126A9}"/>
          </ac:picMkLst>
        </pc:picChg>
        <pc:picChg chg="add del">
          <ac:chgData name="Sudarshan Chakravarthi" userId="9632d19e-631d-46a5-9e9a-d9cc496f17d0" providerId="ADAL" clId="{EA29C2BD-CA40-43A1-BD05-754C398E442C}" dt="2023-10-26T15:52:11.993" v="12256" actId="21"/>
          <ac:picMkLst>
            <pc:docMk/>
            <pc:sldMk cId="3348272494" sldId="4578"/>
            <ac:picMk id="30" creationId="{326CD0A0-2729-66DD-3EA9-C996F94B0CDF}"/>
          </ac:picMkLst>
        </pc:picChg>
        <pc:picChg chg="add mod">
          <ac:chgData name="Sudarshan Chakravarthi" userId="9632d19e-631d-46a5-9e9a-d9cc496f17d0" providerId="ADAL" clId="{EA29C2BD-CA40-43A1-BD05-754C398E442C}" dt="2023-10-26T15:51:45.672" v="12250" actId="1076"/>
          <ac:picMkLst>
            <pc:docMk/>
            <pc:sldMk cId="3348272494" sldId="4578"/>
            <ac:picMk id="1026" creationId="{CBC5A98A-70A9-6B4A-F0DF-A6E92CA1290E}"/>
          </ac:picMkLst>
        </pc:picChg>
        <pc:picChg chg="add del">
          <ac:chgData name="Sudarshan Chakravarthi" userId="9632d19e-631d-46a5-9e9a-d9cc496f17d0" providerId="ADAL" clId="{EA29C2BD-CA40-43A1-BD05-754C398E442C}" dt="2023-10-26T10:19:28.532" v="10446" actId="478"/>
          <ac:picMkLst>
            <pc:docMk/>
            <pc:sldMk cId="3348272494" sldId="4578"/>
            <ac:picMk id="1028" creationId="{05564352-A7A8-4E7E-A911-955AC37A16A3}"/>
          </ac:picMkLst>
        </pc:picChg>
        <pc:picChg chg="add del mod">
          <ac:chgData name="Sudarshan Chakravarthi" userId="9632d19e-631d-46a5-9e9a-d9cc496f17d0" providerId="ADAL" clId="{EA29C2BD-CA40-43A1-BD05-754C398E442C}" dt="2023-10-26T10:19:26.349" v="10445" actId="478"/>
          <ac:picMkLst>
            <pc:docMk/>
            <pc:sldMk cId="3348272494" sldId="4578"/>
            <ac:picMk id="1030" creationId="{1A81E577-15C6-4830-D55E-C78C1615257C}"/>
          </ac:picMkLst>
        </pc:picChg>
        <pc:picChg chg="add mod">
          <ac:chgData name="Sudarshan Chakravarthi" userId="9632d19e-631d-46a5-9e9a-d9cc496f17d0" providerId="ADAL" clId="{EA29C2BD-CA40-43A1-BD05-754C398E442C}" dt="2023-10-26T11:49:22.731" v="11300" actId="1076"/>
          <ac:picMkLst>
            <pc:docMk/>
            <pc:sldMk cId="3348272494" sldId="4578"/>
            <ac:picMk id="1032" creationId="{E42E30F4-3BEB-F9AD-3EF8-EC597C88E4EB}"/>
          </ac:picMkLst>
        </pc:picChg>
      </pc:sldChg>
      <pc:sldChg chg="addSp delSp modSp add mod ord">
        <pc:chgData name="Sudarshan Chakravarthi" userId="9632d19e-631d-46a5-9e9a-d9cc496f17d0" providerId="ADAL" clId="{EA29C2BD-CA40-43A1-BD05-754C398E442C}" dt="2023-10-26T15:39:44.105" v="12150" actId="1076"/>
        <pc:sldMkLst>
          <pc:docMk/>
          <pc:sldMk cId="37641544" sldId="4579"/>
        </pc:sldMkLst>
        <pc:spChg chg="mod">
          <ac:chgData name="Sudarshan Chakravarthi" userId="9632d19e-631d-46a5-9e9a-d9cc496f17d0" providerId="ADAL" clId="{EA29C2BD-CA40-43A1-BD05-754C398E442C}" dt="2023-10-26T14:48:51.952" v="12036" actId="1076"/>
          <ac:spMkLst>
            <pc:docMk/>
            <pc:sldMk cId="37641544" sldId="4579"/>
            <ac:spMk id="4" creationId="{07BD03FF-A6A5-B5DF-8963-2B3462BEF7D4}"/>
          </ac:spMkLst>
        </pc:spChg>
        <pc:spChg chg="mod">
          <ac:chgData name="Sudarshan Chakravarthi" userId="9632d19e-631d-46a5-9e9a-d9cc496f17d0" providerId="ADAL" clId="{EA29C2BD-CA40-43A1-BD05-754C398E442C}" dt="2023-10-26T14:48:51.952" v="12036" actId="1076"/>
          <ac:spMkLst>
            <pc:docMk/>
            <pc:sldMk cId="37641544" sldId="4579"/>
            <ac:spMk id="5" creationId="{DACA4CE7-1C93-282F-BB14-F8B97B0A7B14}"/>
          </ac:spMkLst>
        </pc:spChg>
        <pc:spChg chg="mod">
          <ac:chgData name="Sudarshan Chakravarthi" userId="9632d19e-631d-46a5-9e9a-d9cc496f17d0" providerId="ADAL" clId="{EA29C2BD-CA40-43A1-BD05-754C398E442C}" dt="2023-10-26T14:48:51.952" v="12036" actId="1076"/>
          <ac:spMkLst>
            <pc:docMk/>
            <pc:sldMk cId="37641544" sldId="4579"/>
            <ac:spMk id="6" creationId="{6503F4F4-01F4-A3C4-D891-FFABD6282689}"/>
          </ac:spMkLst>
        </pc:spChg>
        <pc:spChg chg="add mod">
          <ac:chgData name="Sudarshan Chakravarthi" userId="9632d19e-631d-46a5-9e9a-d9cc496f17d0" providerId="ADAL" clId="{EA29C2BD-CA40-43A1-BD05-754C398E442C}" dt="2023-10-26T12:14:15.808" v="11856" actId="1076"/>
          <ac:spMkLst>
            <pc:docMk/>
            <pc:sldMk cId="37641544" sldId="4579"/>
            <ac:spMk id="11" creationId="{8A463F91-829D-4667-74D4-5E9086204217}"/>
          </ac:spMkLst>
        </pc:spChg>
        <pc:spChg chg="add del mod">
          <ac:chgData name="Sudarshan Chakravarthi" userId="9632d19e-631d-46a5-9e9a-d9cc496f17d0" providerId="ADAL" clId="{EA29C2BD-CA40-43A1-BD05-754C398E442C}" dt="2023-10-26T15:37:23.965" v="12091" actId="114"/>
          <ac:spMkLst>
            <pc:docMk/>
            <pc:sldMk cId="37641544" sldId="4579"/>
            <ac:spMk id="12" creationId="{0E9B2E44-0E2A-5CC5-24B4-5ED2CB305C7A}"/>
          </ac:spMkLst>
        </pc:spChg>
        <pc:spChg chg="mod">
          <ac:chgData name="Sudarshan Chakravarthi" userId="9632d19e-631d-46a5-9e9a-d9cc496f17d0" providerId="ADAL" clId="{EA29C2BD-CA40-43A1-BD05-754C398E442C}" dt="2023-10-26T14:48:51.952" v="12036" actId="1076"/>
          <ac:spMkLst>
            <pc:docMk/>
            <pc:sldMk cId="37641544" sldId="4579"/>
            <ac:spMk id="15" creationId="{4496C7F9-DB1A-FADF-FF67-E6093E788A75}"/>
          </ac:spMkLst>
        </pc:spChg>
        <pc:spChg chg="del">
          <ac:chgData name="Sudarshan Chakravarthi" userId="9632d19e-631d-46a5-9e9a-d9cc496f17d0" providerId="ADAL" clId="{EA29C2BD-CA40-43A1-BD05-754C398E442C}" dt="2023-10-26T11:50:17.260" v="11307" actId="478"/>
          <ac:spMkLst>
            <pc:docMk/>
            <pc:sldMk cId="37641544" sldId="4579"/>
            <ac:spMk id="16" creationId="{C92993C1-C213-0F5E-6025-4296E970390A}"/>
          </ac:spMkLst>
        </pc:spChg>
        <pc:spChg chg="add del">
          <ac:chgData name="Sudarshan Chakravarthi" userId="9632d19e-631d-46a5-9e9a-d9cc496f17d0" providerId="ADAL" clId="{EA29C2BD-CA40-43A1-BD05-754C398E442C}" dt="2023-10-26T11:50:10.499" v="11304" actId="478"/>
          <ac:spMkLst>
            <pc:docMk/>
            <pc:sldMk cId="37641544" sldId="4579"/>
            <ac:spMk id="18" creationId="{395F899B-6BAC-DFBC-4499-B5E480107909}"/>
          </ac:spMkLst>
        </pc:spChg>
        <pc:spChg chg="add del mod">
          <ac:chgData name="Sudarshan Chakravarthi" userId="9632d19e-631d-46a5-9e9a-d9cc496f17d0" providerId="ADAL" clId="{EA29C2BD-CA40-43A1-BD05-754C398E442C}" dt="2023-10-26T15:39:44.105" v="12150" actId="1076"/>
          <ac:spMkLst>
            <pc:docMk/>
            <pc:sldMk cId="37641544" sldId="4579"/>
            <ac:spMk id="22" creationId="{1B55DE89-C7E8-2D2C-19AE-6FBF5141648D}"/>
          </ac:spMkLst>
        </pc:spChg>
        <pc:spChg chg="add mod">
          <ac:chgData name="Sudarshan Chakravarthi" userId="9632d19e-631d-46a5-9e9a-d9cc496f17d0" providerId="ADAL" clId="{EA29C2BD-CA40-43A1-BD05-754C398E442C}" dt="2023-10-26T14:50:05.756" v="12068" actId="1076"/>
          <ac:spMkLst>
            <pc:docMk/>
            <pc:sldMk cId="37641544" sldId="4579"/>
            <ac:spMk id="23" creationId="{95B564BF-6DFA-7DBC-3880-B615FAB8EF2A}"/>
          </ac:spMkLst>
        </pc:spChg>
        <pc:spChg chg="add mod">
          <ac:chgData name="Sudarshan Chakravarthi" userId="9632d19e-631d-46a5-9e9a-d9cc496f17d0" providerId="ADAL" clId="{EA29C2BD-CA40-43A1-BD05-754C398E442C}" dt="2023-10-26T14:50:02.804" v="12067" actId="1076"/>
          <ac:spMkLst>
            <pc:docMk/>
            <pc:sldMk cId="37641544" sldId="4579"/>
            <ac:spMk id="24" creationId="{437029D5-5535-D772-FE7B-2C708A90D817}"/>
          </ac:spMkLst>
        </pc:spChg>
        <pc:spChg chg="add mod">
          <ac:chgData name="Sudarshan Chakravarthi" userId="9632d19e-631d-46a5-9e9a-d9cc496f17d0" providerId="ADAL" clId="{EA29C2BD-CA40-43A1-BD05-754C398E442C}" dt="2023-10-26T14:50:13.562" v="12071" actId="404"/>
          <ac:spMkLst>
            <pc:docMk/>
            <pc:sldMk cId="37641544" sldId="4579"/>
            <ac:spMk id="25" creationId="{231B3439-92FD-B668-9A61-D1611B1A401E}"/>
          </ac:spMkLst>
        </pc:spChg>
        <pc:grpChg chg="add del mod">
          <ac:chgData name="Sudarshan Chakravarthi" userId="9632d19e-631d-46a5-9e9a-d9cc496f17d0" providerId="ADAL" clId="{EA29C2BD-CA40-43A1-BD05-754C398E442C}" dt="2023-10-26T14:48:51.952" v="12036" actId="1076"/>
          <ac:grpSpMkLst>
            <pc:docMk/>
            <pc:sldMk cId="37641544" sldId="4579"/>
            <ac:grpSpMk id="7" creationId="{13F75668-6E08-2F25-C46A-C1E9C2F0999B}"/>
          </ac:grpSpMkLst>
        </pc:grpChg>
        <pc:grpChg chg="add del mod">
          <ac:chgData name="Sudarshan Chakravarthi" userId="9632d19e-631d-46a5-9e9a-d9cc496f17d0" providerId="ADAL" clId="{EA29C2BD-CA40-43A1-BD05-754C398E442C}" dt="2023-10-26T14:48:51.952" v="12036" actId="1076"/>
          <ac:grpSpMkLst>
            <pc:docMk/>
            <pc:sldMk cId="37641544" sldId="4579"/>
            <ac:grpSpMk id="8" creationId="{A7C2722E-F9F2-5833-C76F-7F1756402892}"/>
          </ac:grpSpMkLst>
        </pc:grpChg>
        <pc:grpChg chg="add del mod">
          <ac:chgData name="Sudarshan Chakravarthi" userId="9632d19e-631d-46a5-9e9a-d9cc496f17d0" providerId="ADAL" clId="{EA29C2BD-CA40-43A1-BD05-754C398E442C}" dt="2023-10-26T14:48:51.952" v="12036" actId="1076"/>
          <ac:grpSpMkLst>
            <pc:docMk/>
            <pc:sldMk cId="37641544" sldId="4579"/>
            <ac:grpSpMk id="9" creationId="{27895E5C-0894-090A-C5ED-A0BBAB3D7F51}"/>
          </ac:grpSpMkLst>
        </pc:grpChg>
        <pc:grpChg chg="add del mod">
          <ac:chgData name="Sudarshan Chakravarthi" userId="9632d19e-631d-46a5-9e9a-d9cc496f17d0" providerId="ADAL" clId="{EA29C2BD-CA40-43A1-BD05-754C398E442C}" dt="2023-10-26T14:48:52.689" v="12037" actId="478"/>
          <ac:grpSpMkLst>
            <pc:docMk/>
            <pc:sldMk cId="37641544" sldId="4579"/>
            <ac:grpSpMk id="10" creationId="{18023A02-8FFC-E71C-B95E-608B59FD0EEB}"/>
          </ac:grpSpMkLst>
        </pc:grpChg>
        <pc:grpChg chg="add del mod">
          <ac:chgData name="Sudarshan Chakravarthi" userId="9632d19e-631d-46a5-9e9a-d9cc496f17d0" providerId="ADAL" clId="{EA29C2BD-CA40-43A1-BD05-754C398E442C}" dt="2023-10-26T14:48:51.952" v="12036" actId="1076"/>
          <ac:grpSpMkLst>
            <pc:docMk/>
            <pc:sldMk cId="37641544" sldId="4579"/>
            <ac:grpSpMk id="13" creationId="{C7183048-B001-3D3A-7AE7-B51A0983D036}"/>
          </ac:grpSpMkLst>
        </pc:grpChg>
        <pc:picChg chg="mod">
          <ac:chgData name="Sudarshan Chakravarthi" userId="9632d19e-631d-46a5-9e9a-d9cc496f17d0" providerId="ADAL" clId="{EA29C2BD-CA40-43A1-BD05-754C398E442C}" dt="2023-10-26T14:48:51.952" v="12036" actId="1076"/>
          <ac:picMkLst>
            <pc:docMk/>
            <pc:sldMk cId="37641544" sldId="4579"/>
            <ac:picMk id="2" creationId="{95B90030-5D6D-D523-1A71-E1F783F9C608}"/>
          </ac:picMkLst>
        </pc:picChg>
        <pc:picChg chg="mod">
          <ac:chgData name="Sudarshan Chakravarthi" userId="9632d19e-631d-46a5-9e9a-d9cc496f17d0" providerId="ADAL" clId="{EA29C2BD-CA40-43A1-BD05-754C398E442C}" dt="2023-10-26T14:48:51.952" v="12036" actId="1076"/>
          <ac:picMkLst>
            <pc:docMk/>
            <pc:sldMk cId="37641544" sldId="4579"/>
            <ac:picMk id="3" creationId="{DE392443-E7AB-9B53-2CF4-D5F1FED118C7}"/>
          </ac:picMkLst>
        </pc:picChg>
        <pc:picChg chg="mod">
          <ac:chgData name="Sudarshan Chakravarthi" userId="9632d19e-631d-46a5-9e9a-d9cc496f17d0" providerId="ADAL" clId="{EA29C2BD-CA40-43A1-BD05-754C398E442C}" dt="2023-10-26T14:48:51.952" v="12036" actId="1076"/>
          <ac:picMkLst>
            <pc:docMk/>
            <pc:sldMk cId="37641544" sldId="4579"/>
            <ac:picMk id="14" creationId="{FB2AA111-707A-4B3E-78A0-2AFD6882C869}"/>
          </ac:picMkLst>
        </pc:picChg>
        <pc:picChg chg="add del mod">
          <ac:chgData name="Sudarshan Chakravarthi" userId="9632d19e-631d-46a5-9e9a-d9cc496f17d0" providerId="ADAL" clId="{EA29C2BD-CA40-43A1-BD05-754C398E442C}" dt="2023-10-26T14:49:18.161" v="12043" actId="478"/>
          <ac:picMkLst>
            <pc:docMk/>
            <pc:sldMk cId="37641544" sldId="4579"/>
            <ac:picMk id="17" creationId="{82010AF1-6327-B467-99C1-DCE8A4969B86}"/>
          </ac:picMkLst>
        </pc:picChg>
        <pc:picChg chg="add mod">
          <ac:chgData name="Sudarshan Chakravarthi" userId="9632d19e-631d-46a5-9e9a-d9cc496f17d0" providerId="ADAL" clId="{EA29C2BD-CA40-43A1-BD05-754C398E442C}" dt="2023-10-26T14:50:10.357" v="12070" actId="1076"/>
          <ac:picMkLst>
            <pc:docMk/>
            <pc:sldMk cId="37641544" sldId="4579"/>
            <ac:picMk id="26" creationId="{8690C881-8139-FB94-D4F1-17064AF0BDA0}"/>
          </ac:picMkLst>
        </pc:picChg>
        <pc:picChg chg="add del">
          <ac:chgData name="Sudarshan Chakravarthi" userId="9632d19e-631d-46a5-9e9a-d9cc496f17d0" providerId="ADAL" clId="{EA29C2BD-CA40-43A1-BD05-754C398E442C}" dt="2023-10-26T15:37:38.228" v="12093" actId="21"/>
          <ac:picMkLst>
            <pc:docMk/>
            <pc:sldMk cId="37641544" sldId="4579"/>
            <ac:picMk id="27" creationId="{56614213-EE34-2719-F080-8FBDB352219C}"/>
          </ac:picMkLst>
        </pc:picChg>
        <pc:picChg chg="mod">
          <ac:chgData name="Sudarshan Chakravarthi" userId="9632d19e-631d-46a5-9e9a-d9cc496f17d0" providerId="ADAL" clId="{EA29C2BD-CA40-43A1-BD05-754C398E442C}" dt="2023-10-26T14:48:51.952" v="12036" actId="1076"/>
          <ac:picMkLst>
            <pc:docMk/>
            <pc:sldMk cId="37641544" sldId="4579"/>
            <ac:picMk id="1026" creationId="{CBC5A98A-70A9-6B4A-F0DF-A6E92CA1290E}"/>
          </ac:picMkLst>
        </pc:picChg>
        <pc:picChg chg="add del">
          <ac:chgData name="Sudarshan Chakravarthi" userId="9632d19e-631d-46a5-9e9a-d9cc496f17d0" providerId="ADAL" clId="{EA29C2BD-CA40-43A1-BD05-754C398E442C}" dt="2023-10-26T11:50:11.526" v="11305" actId="478"/>
          <ac:picMkLst>
            <pc:docMk/>
            <pc:sldMk cId="37641544" sldId="4579"/>
            <ac:picMk id="1032" creationId="{E42E30F4-3BEB-F9AD-3EF8-EC597C88E4EB}"/>
          </ac:picMkLst>
        </pc:picChg>
      </pc:sldChg>
      <pc:sldChg chg="addSp modSp new mod ord">
        <pc:chgData name="Sudarshan Chakravarthi" userId="9632d19e-631d-46a5-9e9a-d9cc496f17d0" providerId="ADAL" clId="{EA29C2BD-CA40-43A1-BD05-754C398E442C}" dt="2023-10-26T12:08:36.286" v="11519" actId="20577"/>
        <pc:sldMkLst>
          <pc:docMk/>
          <pc:sldMk cId="3148384751" sldId="4580"/>
        </pc:sldMkLst>
        <pc:spChg chg="add mod">
          <ac:chgData name="Sudarshan Chakravarthi" userId="9632d19e-631d-46a5-9e9a-d9cc496f17d0" providerId="ADAL" clId="{EA29C2BD-CA40-43A1-BD05-754C398E442C}" dt="2023-10-26T12:02:55.505" v="11349" actId="2711"/>
          <ac:spMkLst>
            <pc:docMk/>
            <pc:sldMk cId="3148384751" sldId="4580"/>
            <ac:spMk id="2" creationId="{E434707C-014B-F0A7-9219-5B7FE953FF7F}"/>
          </ac:spMkLst>
        </pc:spChg>
        <pc:spChg chg="add mod">
          <ac:chgData name="Sudarshan Chakravarthi" userId="9632d19e-631d-46a5-9e9a-d9cc496f17d0" providerId="ADAL" clId="{EA29C2BD-CA40-43A1-BD05-754C398E442C}" dt="2023-10-26T12:02:58.764" v="11350" actId="108"/>
          <ac:spMkLst>
            <pc:docMk/>
            <pc:sldMk cId="3148384751" sldId="4580"/>
            <ac:spMk id="3" creationId="{243E8BAF-0559-2256-D96E-31F9668AA735}"/>
          </ac:spMkLst>
        </pc:spChg>
        <pc:spChg chg="add mod">
          <ac:chgData name="Sudarshan Chakravarthi" userId="9632d19e-631d-46a5-9e9a-d9cc496f17d0" providerId="ADAL" clId="{EA29C2BD-CA40-43A1-BD05-754C398E442C}" dt="2023-10-26T12:08:36.286" v="11519" actId="20577"/>
          <ac:spMkLst>
            <pc:docMk/>
            <pc:sldMk cId="3148384751" sldId="4580"/>
            <ac:spMk id="4" creationId="{B7D56819-C9CD-513B-F68D-2765DA4C5B32}"/>
          </ac:spMkLst>
        </pc:spChg>
        <pc:spChg chg="add mod">
          <ac:chgData name="Sudarshan Chakravarthi" userId="9632d19e-631d-46a5-9e9a-d9cc496f17d0" providerId="ADAL" clId="{EA29C2BD-CA40-43A1-BD05-754C398E442C}" dt="2023-10-26T12:06:49.799" v="11409"/>
          <ac:spMkLst>
            <pc:docMk/>
            <pc:sldMk cId="3148384751" sldId="4580"/>
            <ac:spMk id="6" creationId="{64B9FA8A-2B92-3FC3-901D-1EC984C02225}"/>
          </ac:spMkLst>
        </pc:spChg>
        <pc:picChg chg="add mod">
          <ac:chgData name="Sudarshan Chakravarthi" userId="9632d19e-631d-46a5-9e9a-d9cc496f17d0" providerId="ADAL" clId="{EA29C2BD-CA40-43A1-BD05-754C398E442C}" dt="2023-10-26T12:06:49.799" v="11409"/>
          <ac:picMkLst>
            <pc:docMk/>
            <pc:sldMk cId="3148384751" sldId="4580"/>
            <ac:picMk id="5" creationId="{5AE5D878-7AFA-5EB1-EAB2-78501BE1F65D}"/>
          </ac:picMkLst>
        </pc:picChg>
        <pc:picChg chg="add mod">
          <ac:chgData name="Sudarshan Chakravarthi" userId="9632d19e-631d-46a5-9e9a-d9cc496f17d0" providerId="ADAL" clId="{EA29C2BD-CA40-43A1-BD05-754C398E442C}" dt="2023-10-26T12:03:15.439" v="11356" actId="1076"/>
          <ac:picMkLst>
            <pc:docMk/>
            <pc:sldMk cId="3148384751" sldId="4580"/>
            <ac:picMk id="2049" creationId="{567F44A8-F5CA-E017-4EC7-E7FAAFD7EF4E}"/>
          </ac:picMkLst>
        </pc:picChg>
        <pc:picChg chg="add mod">
          <ac:chgData name="Sudarshan Chakravarthi" userId="9632d19e-631d-46a5-9e9a-d9cc496f17d0" providerId="ADAL" clId="{EA29C2BD-CA40-43A1-BD05-754C398E442C}" dt="2023-10-26T12:03:07.934" v="11353" actId="1076"/>
          <ac:picMkLst>
            <pc:docMk/>
            <pc:sldMk cId="3148384751" sldId="4580"/>
            <ac:picMk id="2050" creationId="{6F3CBD13-406D-4F75-08E3-0670F36804D6}"/>
          </ac:picMkLst>
        </pc:picChg>
        <pc:picChg chg="add mod">
          <ac:chgData name="Sudarshan Chakravarthi" userId="9632d19e-631d-46a5-9e9a-d9cc496f17d0" providerId="ADAL" clId="{EA29C2BD-CA40-43A1-BD05-754C398E442C}" dt="2023-10-26T12:03:10.615" v="11354" actId="1076"/>
          <ac:picMkLst>
            <pc:docMk/>
            <pc:sldMk cId="3148384751" sldId="4580"/>
            <ac:picMk id="2051" creationId="{CA00D95D-9C9C-9C12-E0D7-9B9CAC8B6CCB}"/>
          </ac:picMkLst>
        </pc:picChg>
        <pc:picChg chg="add mod">
          <ac:chgData name="Sudarshan Chakravarthi" userId="9632d19e-631d-46a5-9e9a-d9cc496f17d0" providerId="ADAL" clId="{EA29C2BD-CA40-43A1-BD05-754C398E442C}" dt="2023-10-26T12:03:12.213" v="11355" actId="1076"/>
          <ac:picMkLst>
            <pc:docMk/>
            <pc:sldMk cId="3148384751" sldId="4580"/>
            <ac:picMk id="2052" creationId="{84D8526B-A13E-D5D5-C5D9-E1A36652B406}"/>
          </ac:picMkLst>
        </pc:picChg>
      </pc:sldChg>
      <pc:sldChg chg="addSp delSp modSp new mod">
        <pc:chgData name="Sudarshan Chakravarthi" userId="9632d19e-631d-46a5-9e9a-d9cc496f17d0" providerId="ADAL" clId="{EA29C2BD-CA40-43A1-BD05-754C398E442C}" dt="2023-10-26T12:14:43.540" v="11860" actId="21"/>
        <pc:sldMkLst>
          <pc:docMk/>
          <pc:sldMk cId="2732018193" sldId="4581"/>
        </pc:sldMkLst>
        <pc:spChg chg="add del mod">
          <ac:chgData name="Sudarshan Chakravarthi" userId="9632d19e-631d-46a5-9e9a-d9cc496f17d0" providerId="ADAL" clId="{EA29C2BD-CA40-43A1-BD05-754C398E442C}" dt="2023-10-26T12:04:23.855" v="11359"/>
          <ac:spMkLst>
            <pc:docMk/>
            <pc:sldMk cId="2732018193" sldId="4581"/>
            <ac:spMk id="3" creationId="{49507532-2848-ABCA-B057-E06EE32BA14E}"/>
          </ac:spMkLst>
        </pc:spChg>
        <pc:spChg chg="add mod">
          <ac:chgData name="Sudarshan Chakravarthi" userId="9632d19e-631d-46a5-9e9a-d9cc496f17d0" providerId="ADAL" clId="{EA29C2BD-CA40-43A1-BD05-754C398E442C}" dt="2023-10-26T12:10:05.915" v="11555" actId="20577"/>
          <ac:spMkLst>
            <pc:docMk/>
            <pc:sldMk cId="2732018193" sldId="4581"/>
            <ac:spMk id="28" creationId="{353E0F05-B814-97F8-46A5-BECB135A20B4}"/>
          </ac:spMkLst>
        </pc:spChg>
        <pc:spChg chg="add mod">
          <ac:chgData name="Sudarshan Chakravarthi" userId="9632d19e-631d-46a5-9e9a-d9cc496f17d0" providerId="ADAL" clId="{EA29C2BD-CA40-43A1-BD05-754C398E442C}" dt="2023-10-26T12:06:48.340" v="11408"/>
          <ac:spMkLst>
            <pc:docMk/>
            <pc:sldMk cId="2732018193" sldId="4581"/>
            <ac:spMk id="30" creationId="{C31FF571-02A3-BC04-C9DD-4784742568D0}"/>
          </ac:spMkLst>
        </pc:spChg>
        <pc:spChg chg="add mod">
          <ac:chgData name="Sudarshan Chakravarthi" userId="9632d19e-631d-46a5-9e9a-d9cc496f17d0" providerId="ADAL" clId="{EA29C2BD-CA40-43A1-BD05-754C398E442C}" dt="2023-10-26T12:14:23.402" v="11858" actId="1076"/>
          <ac:spMkLst>
            <pc:docMk/>
            <pc:sldMk cId="2732018193" sldId="4581"/>
            <ac:spMk id="31" creationId="{4F337FC4-7ED1-8F8E-F731-BC06BC6C46FF}"/>
          </ac:spMkLst>
        </pc:spChg>
        <pc:grpChg chg="add mod">
          <ac:chgData name="Sudarshan Chakravarthi" userId="9632d19e-631d-46a5-9e9a-d9cc496f17d0" providerId="ADAL" clId="{EA29C2BD-CA40-43A1-BD05-754C398E442C}" dt="2023-10-26T12:06:34.543" v="11407" actId="164"/>
          <ac:grpSpMkLst>
            <pc:docMk/>
            <pc:sldMk cId="2732018193" sldId="4581"/>
            <ac:grpSpMk id="27" creationId="{22A3F537-4548-E217-FF89-AAB3610F6827}"/>
          </ac:grpSpMkLst>
        </pc:grpChg>
        <pc:graphicFrameChg chg="add del mod">
          <ac:chgData name="Sudarshan Chakravarthi" userId="9632d19e-631d-46a5-9e9a-d9cc496f17d0" providerId="ADAL" clId="{EA29C2BD-CA40-43A1-BD05-754C398E442C}" dt="2023-10-26T12:04:23.855" v="11359"/>
          <ac:graphicFrameMkLst>
            <pc:docMk/>
            <pc:sldMk cId="2732018193" sldId="4581"/>
            <ac:graphicFrameMk id="2" creationId="{B3269A59-5A6F-453C-DDA6-FA4AC62BB9F9}"/>
          </ac:graphicFrameMkLst>
        </pc:graphicFrameChg>
        <pc:picChg chg="add mod">
          <ac:chgData name="Sudarshan Chakravarthi" userId="9632d19e-631d-46a5-9e9a-d9cc496f17d0" providerId="ADAL" clId="{EA29C2BD-CA40-43A1-BD05-754C398E442C}" dt="2023-10-26T12:06:34.543" v="11407" actId="164"/>
          <ac:picMkLst>
            <pc:docMk/>
            <pc:sldMk cId="2732018193" sldId="4581"/>
            <ac:picMk id="4" creationId="{BA9DF845-8882-B3BC-82A7-F5246BEFCFED}"/>
          </ac:picMkLst>
        </pc:picChg>
        <pc:picChg chg="add mod">
          <ac:chgData name="Sudarshan Chakravarthi" userId="9632d19e-631d-46a5-9e9a-d9cc496f17d0" providerId="ADAL" clId="{EA29C2BD-CA40-43A1-BD05-754C398E442C}" dt="2023-10-26T12:06:34.543" v="11407" actId="164"/>
          <ac:picMkLst>
            <pc:docMk/>
            <pc:sldMk cId="2732018193" sldId="4581"/>
            <ac:picMk id="5" creationId="{A497D2DE-A78D-E5C2-F35F-B13DD204B86E}"/>
          </ac:picMkLst>
        </pc:picChg>
        <pc:picChg chg="add mod">
          <ac:chgData name="Sudarshan Chakravarthi" userId="9632d19e-631d-46a5-9e9a-d9cc496f17d0" providerId="ADAL" clId="{EA29C2BD-CA40-43A1-BD05-754C398E442C}" dt="2023-10-26T12:06:34.543" v="11407" actId="164"/>
          <ac:picMkLst>
            <pc:docMk/>
            <pc:sldMk cId="2732018193" sldId="4581"/>
            <ac:picMk id="6" creationId="{5128AA8D-4C61-092E-0A7C-ACF368071FD5}"/>
          </ac:picMkLst>
        </pc:picChg>
        <pc:picChg chg="add mod">
          <ac:chgData name="Sudarshan Chakravarthi" userId="9632d19e-631d-46a5-9e9a-d9cc496f17d0" providerId="ADAL" clId="{EA29C2BD-CA40-43A1-BD05-754C398E442C}" dt="2023-10-26T12:06:34.543" v="11407" actId="164"/>
          <ac:picMkLst>
            <pc:docMk/>
            <pc:sldMk cId="2732018193" sldId="4581"/>
            <ac:picMk id="7" creationId="{48485D9F-7FDF-9908-0E0A-1C09BCC8A733}"/>
          </ac:picMkLst>
        </pc:picChg>
        <pc:picChg chg="add mod">
          <ac:chgData name="Sudarshan Chakravarthi" userId="9632d19e-631d-46a5-9e9a-d9cc496f17d0" providerId="ADAL" clId="{EA29C2BD-CA40-43A1-BD05-754C398E442C}" dt="2023-10-26T12:06:34.543" v="11407" actId="164"/>
          <ac:picMkLst>
            <pc:docMk/>
            <pc:sldMk cId="2732018193" sldId="4581"/>
            <ac:picMk id="8" creationId="{405972ED-1179-2C65-2D49-7A297E3FD064}"/>
          </ac:picMkLst>
        </pc:picChg>
        <pc:picChg chg="add mod">
          <ac:chgData name="Sudarshan Chakravarthi" userId="9632d19e-631d-46a5-9e9a-d9cc496f17d0" providerId="ADAL" clId="{EA29C2BD-CA40-43A1-BD05-754C398E442C}" dt="2023-10-26T12:06:34.543" v="11407" actId="164"/>
          <ac:picMkLst>
            <pc:docMk/>
            <pc:sldMk cId="2732018193" sldId="4581"/>
            <ac:picMk id="9" creationId="{0D8899AA-3AD9-773E-F98D-A2EFA28C361E}"/>
          </ac:picMkLst>
        </pc:picChg>
        <pc:picChg chg="add mod">
          <ac:chgData name="Sudarshan Chakravarthi" userId="9632d19e-631d-46a5-9e9a-d9cc496f17d0" providerId="ADAL" clId="{EA29C2BD-CA40-43A1-BD05-754C398E442C}" dt="2023-10-26T12:06:34.543" v="11407" actId="164"/>
          <ac:picMkLst>
            <pc:docMk/>
            <pc:sldMk cId="2732018193" sldId="4581"/>
            <ac:picMk id="10" creationId="{D85E5A82-9133-B9E7-2DE6-61F11895F674}"/>
          </ac:picMkLst>
        </pc:picChg>
        <pc:picChg chg="add mod">
          <ac:chgData name="Sudarshan Chakravarthi" userId="9632d19e-631d-46a5-9e9a-d9cc496f17d0" providerId="ADAL" clId="{EA29C2BD-CA40-43A1-BD05-754C398E442C}" dt="2023-10-26T12:06:34.543" v="11407" actId="164"/>
          <ac:picMkLst>
            <pc:docMk/>
            <pc:sldMk cId="2732018193" sldId="4581"/>
            <ac:picMk id="11" creationId="{0DBF9D90-41A6-96E5-5F5D-16BE1F2A2D53}"/>
          </ac:picMkLst>
        </pc:picChg>
        <pc:picChg chg="add mod">
          <ac:chgData name="Sudarshan Chakravarthi" userId="9632d19e-631d-46a5-9e9a-d9cc496f17d0" providerId="ADAL" clId="{EA29C2BD-CA40-43A1-BD05-754C398E442C}" dt="2023-10-26T12:06:34.543" v="11407" actId="164"/>
          <ac:picMkLst>
            <pc:docMk/>
            <pc:sldMk cId="2732018193" sldId="4581"/>
            <ac:picMk id="12" creationId="{E5278601-24B9-BC4D-CBB8-811E601A721F}"/>
          </ac:picMkLst>
        </pc:picChg>
        <pc:picChg chg="add mod">
          <ac:chgData name="Sudarshan Chakravarthi" userId="9632d19e-631d-46a5-9e9a-d9cc496f17d0" providerId="ADAL" clId="{EA29C2BD-CA40-43A1-BD05-754C398E442C}" dt="2023-10-26T12:06:34.543" v="11407" actId="164"/>
          <ac:picMkLst>
            <pc:docMk/>
            <pc:sldMk cId="2732018193" sldId="4581"/>
            <ac:picMk id="13" creationId="{05C65EBD-061D-E147-1640-9D21AE854139}"/>
          </ac:picMkLst>
        </pc:picChg>
        <pc:picChg chg="add mod">
          <ac:chgData name="Sudarshan Chakravarthi" userId="9632d19e-631d-46a5-9e9a-d9cc496f17d0" providerId="ADAL" clId="{EA29C2BD-CA40-43A1-BD05-754C398E442C}" dt="2023-10-26T12:06:34.543" v="11407" actId="164"/>
          <ac:picMkLst>
            <pc:docMk/>
            <pc:sldMk cId="2732018193" sldId="4581"/>
            <ac:picMk id="14" creationId="{E15348E5-08BC-BBAF-C439-6C46F0CADC12}"/>
          </ac:picMkLst>
        </pc:picChg>
        <pc:picChg chg="add mod">
          <ac:chgData name="Sudarshan Chakravarthi" userId="9632d19e-631d-46a5-9e9a-d9cc496f17d0" providerId="ADAL" clId="{EA29C2BD-CA40-43A1-BD05-754C398E442C}" dt="2023-10-26T12:06:34.543" v="11407" actId="164"/>
          <ac:picMkLst>
            <pc:docMk/>
            <pc:sldMk cId="2732018193" sldId="4581"/>
            <ac:picMk id="15" creationId="{189B9AA9-7657-67AD-6154-8B14E773BC7F}"/>
          </ac:picMkLst>
        </pc:picChg>
        <pc:picChg chg="add mod">
          <ac:chgData name="Sudarshan Chakravarthi" userId="9632d19e-631d-46a5-9e9a-d9cc496f17d0" providerId="ADAL" clId="{EA29C2BD-CA40-43A1-BD05-754C398E442C}" dt="2023-10-26T12:06:34.543" v="11407" actId="164"/>
          <ac:picMkLst>
            <pc:docMk/>
            <pc:sldMk cId="2732018193" sldId="4581"/>
            <ac:picMk id="16" creationId="{CDF1B040-98BB-8AD9-3B8B-5B2381DF98AF}"/>
          </ac:picMkLst>
        </pc:picChg>
        <pc:picChg chg="add mod">
          <ac:chgData name="Sudarshan Chakravarthi" userId="9632d19e-631d-46a5-9e9a-d9cc496f17d0" providerId="ADAL" clId="{EA29C2BD-CA40-43A1-BD05-754C398E442C}" dt="2023-10-26T12:06:34.543" v="11407" actId="164"/>
          <ac:picMkLst>
            <pc:docMk/>
            <pc:sldMk cId="2732018193" sldId="4581"/>
            <ac:picMk id="17" creationId="{95415DE9-6DB9-3088-6851-37DC305D4055}"/>
          </ac:picMkLst>
        </pc:picChg>
        <pc:picChg chg="add mod">
          <ac:chgData name="Sudarshan Chakravarthi" userId="9632d19e-631d-46a5-9e9a-d9cc496f17d0" providerId="ADAL" clId="{EA29C2BD-CA40-43A1-BD05-754C398E442C}" dt="2023-10-26T12:06:34.543" v="11407" actId="164"/>
          <ac:picMkLst>
            <pc:docMk/>
            <pc:sldMk cId="2732018193" sldId="4581"/>
            <ac:picMk id="18" creationId="{FCECD49B-3A0F-B492-3E63-B3B309DD052C}"/>
          </ac:picMkLst>
        </pc:picChg>
        <pc:picChg chg="add mod">
          <ac:chgData name="Sudarshan Chakravarthi" userId="9632d19e-631d-46a5-9e9a-d9cc496f17d0" providerId="ADAL" clId="{EA29C2BD-CA40-43A1-BD05-754C398E442C}" dt="2023-10-26T12:06:34.543" v="11407" actId="164"/>
          <ac:picMkLst>
            <pc:docMk/>
            <pc:sldMk cId="2732018193" sldId="4581"/>
            <ac:picMk id="19" creationId="{E85618A0-06F0-4664-F256-82A6DC0D4AF5}"/>
          </ac:picMkLst>
        </pc:picChg>
        <pc:picChg chg="add mod">
          <ac:chgData name="Sudarshan Chakravarthi" userId="9632d19e-631d-46a5-9e9a-d9cc496f17d0" providerId="ADAL" clId="{EA29C2BD-CA40-43A1-BD05-754C398E442C}" dt="2023-10-26T12:06:34.543" v="11407" actId="164"/>
          <ac:picMkLst>
            <pc:docMk/>
            <pc:sldMk cId="2732018193" sldId="4581"/>
            <ac:picMk id="20" creationId="{5C8F1723-FEB7-6280-56F2-406F992D3729}"/>
          </ac:picMkLst>
        </pc:picChg>
        <pc:picChg chg="add mod">
          <ac:chgData name="Sudarshan Chakravarthi" userId="9632d19e-631d-46a5-9e9a-d9cc496f17d0" providerId="ADAL" clId="{EA29C2BD-CA40-43A1-BD05-754C398E442C}" dt="2023-10-26T12:06:34.543" v="11407" actId="164"/>
          <ac:picMkLst>
            <pc:docMk/>
            <pc:sldMk cId="2732018193" sldId="4581"/>
            <ac:picMk id="21" creationId="{F676BA01-35FB-6592-2139-E055056AD0D6}"/>
          </ac:picMkLst>
        </pc:picChg>
        <pc:picChg chg="add mod">
          <ac:chgData name="Sudarshan Chakravarthi" userId="9632d19e-631d-46a5-9e9a-d9cc496f17d0" providerId="ADAL" clId="{EA29C2BD-CA40-43A1-BD05-754C398E442C}" dt="2023-10-26T12:06:34.543" v="11407" actId="164"/>
          <ac:picMkLst>
            <pc:docMk/>
            <pc:sldMk cId="2732018193" sldId="4581"/>
            <ac:picMk id="22" creationId="{58D9A5F7-AFF6-4534-020E-89B6A38CE64D}"/>
          </ac:picMkLst>
        </pc:picChg>
        <pc:picChg chg="add mod">
          <ac:chgData name="Sudarshan Chakravarthi" userId="9632d19e-631d-46a5-9e9a-d9cc496f17d0" providerId="ADAL" clId="{EA29C2BD-CA40-43A1-BD05-754C398E442C}" dt="2023-10-26T12:06:34.543" v="11407" actId="164"/>
          <ac:picMkLst>
            <pc:docMk/>
            <pc:sldMk cId="2732018193" sldId="4581"/>
            <ac:picMk id="23" creationId="{06BF5F72-CA0F-EF9A-7151-ED3ADA15A546}"/>
          </ac:picMkLst>
        </pc:picChg>
        <pc:picChg chg="add mod">
          <ac:chgData name="Sudarshan Chakravarthi" userId="9632d19e-631d-46a5-9e9a-d9cc496f17d0" providerId="ADAL" clId="{EA29C2BD-CA40-43A1-BD05-754C398E442C}" dt="2023-10-26T12:06:34.543" v="11407" actId="164"/>
          <ac:picMkLst>
            <pc:docMk/>
            <pc:sldMk cId="2732018193" sldId="4581"/>
            <ac:picMk id="24" creationId="{80FEF039-AAC0-438D-4BB4-7AA4FD2E91AA}"/>
          </ac:picMkLst>
        </pc:picChg>
        <pc:picChg chg="add mod">
          <ac:chgData name="Sudarshan Chakravarthi" userId="9632d19e-631d-46a5-9e9a-d9cc496f17d0" providerId="ADAL" clId="{EA29C2BD-CA40-43A1-BD05-754C398E442C}" dt="2023-10-26T12:06:34.543" v="11407" actId="164"/>
          <ac:picMkLst>
            <pc:docMk/>
            <pc:sldMk cId="2732018193" sldId="4581"/>
            <ac:picMk id="25" creationId="{2C32E517-A898-B537-C358-1AA449711C8B}"/>
          </ac:picMkLst>
        </pc:picChg>
        <pc:picChg chg="add mod">
          <ac:chgData name="Sudarshan Chakravarthi" userId="9632d19e-631d-46a5-9e9a-d9cc496f17d0" providerId="ADAL" clId="{EA29C2BD-CA40-43A1-BD05-754C398E442C}" dt="2023-10-26T12:06:34.543" v="11407" actId="164"/>
          <ac:picMkLst>
            <pc:docMk/>
            <pc:sldMk cId="2732018193" sldId="4581"/>
            <ac:picMk id="26" creationId="{FFAEF6D1-745B-EF87-94B9-27C52233ACDA}"/>
          </ac:picMkLst>
        </pc:picChg>
        <pc:picChg chg="add mod">
          <ac:chgData name="Sudarshan Chakravarthi" userId="9632d19e-631d-46a5-9e9a-d9cc496f17d0" providerId="ADAL" clId="{EA29C2BD-CA40-43A1-BD05-754C398E442C}" dt="2023-10-26T12:06:48.340" v="11408"/>
          <ac:picMkLst>
            <pc:docMk/>
            <pc:sldMk cId="2732018193" sldId="4581"/>
            <ac:picMk id="29" creationId="{0B1CDBC0-1853-D7D5-1E91-AD835B421C37}"/>
          </ac:picMkLst>
        </pc:picChg>
        <pc:picChg chg="add del">
          <ac:chgData name="Sudarshan Chakravarthi" userId="9632d19e-631d-46a5-9e9a-d9cc496f17d0" providerId="ADAL" clId="{EA29C2BD-CA40-43A1-BD05-754C398E442C}" dt="2023-10-26T12:14:43.540" v="11860" actId="21"/>
          <ac:picMkLst>
            <pc:docMk/>
            <pc:sldMk cId="2732018193" sldId="4581"/>
            <ac:picMk id="32" creationId="{73ED2D60-5A9F-5D9B-4BFB-EE45579C268A}"/>
          </ac:picMkLst>
        </pc:picChg>
        <pc:picChg chg="add del mod">
          <ac:chgData name="Sudarshan Chakravarthi" userId="9632d19e-631d-46a5-9e9a-d9cc496f17d0" providerId="ADAL" clId="{EA29C2BD-CA40-43A1-BD05-754C398E442C}" dt="2023-10-26T12:04:23.855" v="11359"/>
          <ac:picMkLst>
            <pc:docMk/>
            <pc:sldMk cId="2732018193" sldId="4581"/>
            <ac:picMk id="4097" creationId="{0E5210FE-9C49-B3E8-92A8-5E483BFCF949}"/>
          </ac:picMkLst>
        </pc:picChg>
        <pc:picChg chg="add del mod">
          <ac:chgData name="Sudarshan Chakravarthi" userId="9632d19e-631d-46a5-9e9a-d9cc496f17d0" providerId="ADAL" clId="{EA29C2BD-CA40-43A1-BD05-754C398E442C}" dt="2023-10-26T12:04:23.855" v="11359"/>
          <ac:picMkLst>
            <pc:docMk/>
            <pc:sldMk cId="2732018193" sldId="4581"/>
            <ac:picMk id="4098" creationId="{873DC474-59D0-674D-8AFB-E470D3EE0F69}"/>
          </ac:picMkLst>
        </pc:picChg>
        <pc:picChg chg="add del mod">
          <ac:chgData name="Sudarshan Chakravarthi" userId="9632d19e-631d-46a5-9e9a-d9cc496f17d0" providerId="ADAL" clId="{EA29C2BD-CA40-43A1-BD05-754C398E442C}" dt="2023-10-26T12:04:23.855" v="11359"/>
          <ac:picMkLst>
            <pc:docMk/>
            <pc:sldMk cId="2732018193" sldId="4581"/>
            <ac:picMk id="4099" creationId="{BB62962C-ECD8-1E1B-EDD5-DB72408994B7}"/>
          </ac:picMkLst>
        </pc:picChg>
        <pc:picChg chg="add del mod">
          <ac:chgData name="Sudarshan Chakravarthi" userId="9632d19e-631d-46a5-9e9a-d9cc496f17d0" providerId="ADAL" clId="{EA29C2BD-CA40-43A1-BD05-754C398E442C}" dt="2023-10-26T12:04:23.855" v="11359"/>
          <ac:picMkLst>
            <pc:docMk/>
            <pc:sldMk cId="2732018193" sldId="4581"/>
            <ac:picMk id="4100" creationId="{017259FA-21B9-4C85-8F07-8061F6E3E9D5}"/>
          </ac:picMkLst>
        </pc:picChg>
        <pc:picChg chg="add del mod">
          <ac:chgData name="Sudarshan Chakravarthi" userId="9632d19e-631d-46a5-9e9a-d9cc496f17d0" providerId="ADAL" clId="{EA29C2BD-CA40-43A1-BD05-754C398E442C}" dt="2023-10-26T12:04:23.855" v="11359"/>
          <ac:picMkLst>
            <pc:docMk/>
            <pc:sldMk cId="2732018193" sldId="4581"/>
            <ac:picMk id="4101" creationId="{364CAD15-2E75-3C3B-9154-F950E09BDB70}"/>
          </ac:picMkLst>
        </pc:picChg>
        <pc:picChg chg="add del mod">
          <ac:chgData name="Sudarshan Chakravarthi" userId="9632d19e-631d-46a5-9e9a-d9cc496f17d0" providerId="ADAL" clId="{EA29C2BD-CA40-43A1-BD05-754C398E442C}" dt="2023-10-26T12:04:23.855" v="11359"/>
          <ac:picMkLst>
            <pc:docMk/>
            <pc:sldMk cId="2732018193" sldId="4581"/>
            <ac:picMk id="4102" creationId="{9EC0FACF-C933-8436-1CF0-4FAC78DD9708}"/>
          </ac:picMkLst>
        </pc:picChg>
        <pc:picChg chg="add del mod">
          <ac:chgData name="Sudarshan Chakravarthi" userId="9632d19e-631d-46a5-9e9a-d9cc496f17d0" providerId="ADAL" clId="{EA29C2BD-CA40-43A1-BD05-754C398E442C}" dt="2023-10-26T12:04:23.855" v="11359"/>
          <ac:picMkLst>
            <pc:docMk/>
            <pc:sldMk cId="2732018193" sldId="4581"/>
            <ac:picMk id="4103" creationId="{C3FEC8F9-72DB-87D2-BDB1-94E989EBB05C}"/>
          </ac:picMkLst>
        </pc:picChg>
        <pc:picChg chg="add del mod">
          <ac:chgData name="Sudarshan Chakravarthi" userId="9632d19e-631d-46a5-9e9a-d9cc496f17d0" providerId="ADAL" clId="{EA29C2BD-CA40-43A1-BD05-754C398E442C}" dt="2023-10-26T12:04:23.855" v="11359"/>
          <ac:picMkLst>
            <pc:docMk/>
            <pc:sldMk cId="2732018193" sldId="4581"/>
            <ac:picMk id="4104" creationId="{0EA3FF33-E96E-1DBE-AC87-0AF35202B9EC}"/>
          </ac:picMkLst>
        </pc:picChg>
        <pc:picChg chg="add del mod">
          <ac:chgData name="Sudarshan Chakravarthi" userId="9632d19e-631d-46a5-9e9a-d9cc496f17d0" providerId="ADAL" clId="{EA29C2BD-CA40-43A1-BD05-754C398E442C}" dt="2023-10-26T12:04:23.855" v="11359"/>
          <ac:picMkLst>
            <pc:docMk/>
            <pc:sldMk cId="2732018193" sldId="4581"/>
            <ac:picMk id="4105" creationId="{4C3EEB30-DAD6-E69F-393B-5F6943B488E5}"/>
          </ac:picMkLst>
        </pc:picChg>
        <pc:picChg chg="add del mod">
          <ac:chgData name="Sudarshan Chakravarthi" userId="9632d19e-631d-46a5-9e9a-d9cc496f17d0" providerId="ADAL" clId="{EA29C2BD-CA40-43A1-BD05-754C398E442C}" dt="2023-10-26T12:04:23.855" v="11359"/>
          <ac:picMkLst>
            <pc:docMk/>
            <pc:sldMk cId="2732018193" sldId="4581"/>
            <ac:picMk id="4106" creationId="{FCA1EB9C-45CA-8B88-C199-D61F5CADF10D}"/>
          </ac:picMkLst>
        </pc:picChg>
        <pc:picChg chg="add del mod">
          <ac:chgData name="Sudarshan Chakravarthi" userId="9632d19e-631d-46a5-9e9a-d9cc496f17d0" providerId="ADAL" clId="{EA29C2BD-CA40-43A1-BD05-754C398E442C}" dt="2023-10-26T12:04:23.855" v="11359"/>
          <ac:picMkLst>
            <pc:docMk/>
            <pc:sldMk cId="2732018193" sldId="4581"/>
            <ac:picMk id="4107" creationId="{877E858C-01F7-6A71-1D0D-EF4089C4A433}"/>
          </ac:picMkLst>
        </pc:picChg>
        <pc:picChg chg="add del mod">
          <ac:chgData name="Sudarshan Chakravarthi" userId="9632d19e-631d-46a5-9e9a-d9cc496f17d0" providerId="ADAL" clId="{EA29C2BD-CA40-43A1-BD05-754C398E442C}" dt="2023-10-26T12:04:23.855" v="11359"/>
          <ac:picMkLst>
            <pc:docMk/>
            <pc:sldMk cId="2732018193" sldId="4581"/>
            <ac:picMk id="4108" creationId="{39BDA333-4A56-A82B-2C73-8201AFE8B897}"/>
          </ac:picMkLst>
        </pc:picChg>
        <pc:picChg chg="add del mod">
          <ac:chgData name="Sudarshan Chakravarthi" userId="9632d19e-631d-46a5-9e9a-d9cc496f17d0" providerId="ADAL" clId="{EA29C2BD-CA40-43A1-BD05-754C398E442C}" dt="2023-10-26T12:04:23.855" v="11359"/>
          <ac:picMkLst>
            <pc:docMk/>
            <pc:sldMk cId="2732018193" sldId="4581"/>
            <ac:picMk id="4109" creationId="{4EA1E257-044E-449D-6FE0-A239149B890B}"/>
          </ac:picMkLst>
        </pc:picChg>
        <pc:picChg chg="add del mod">
          <ac:chgData name="Sudarshan Chakravarthi" userId="9632d19e-631d-46a5-9e9a-d9cc496f17d0" providerId="ADAL" clId="{EA29C2BD-CA40-43A1-BD05-754C398E442C}" dt="2023-10-26T12:04:23.855" v="11359"/>
          <ac:picMkLst>
            <pc:docMk/>
            <pc:sldMk cId="2732018193" sldId="4581"/>
            <ac:picMk id="4110" creationId="{E356D518-21E3-C916-B285-7F5DF0908CC8}"/>
          </ac:picMkLst>
        </pc:picChg>
        <pc:picChg chg="add del mod">
          <ac:chgData name="Sudarshan Chakravarthi" userId="9632d19e-631d-46a5-9e9a-d9cc496f17d0" providerId="ADAL" clId="{EA29C2BD-CA40-43A1-BD05-754C398E442C}" dt="2023-10-26T12:04:23.855" v="11359"/>
          <ac:picMkLst>
            <pc:docMk/>
            <pc:sldMk cId="2732018193" sldId="4581"/>
            <ac:picMk id="4111" creationId="{175697A3-E890-4D09-04E5-078E882BB9C8}"/>
          </ac:picMkLst>
        </pc:picChg>
        <pc:picChg chg="add del mod">
          <ac:chgData name="Sudarshan Chakravarthi" userId="9632d19e-631d-46a5-9e9a-d9cc496f17d0" providerId="ADAL" clId="{EA29C2BD-CA40-43A1-BD05-754C398E442C}" dt="2023-10-26T12:04:23.855" v="11359"/>
          <ac:picMkLst>
            <pc:docMk/>
            <pc:sldMk cId="2732018193" sldId="4581"/>
            <ac:picMk id="4112" creationId="{BB4E9928-F64F-1643-D6DB-DF4F42DE2B5C}"/>
          </ac:picMkLst>
        </pc:picChg>
        <pc:picChg chg="add del mod">
          <ac:chgData name="Sudarshan Chakravarthi" userId="9632d19e-631d-46a5-9e9a-d9cc496f17d0" providerId="ADAL" clId="{EA29C2BD-CA40-43A1-BD05-754C398E442C}" dt="2023-10-26T12:04:23.855" v="11359"/>
          <ac:picMkLst>
            <pc:docMk/>
            <pc:sldMk cId="2732018193" sldId="4581"/>
            <ac:picMk id="4113" creationId="{4CB67990-7534-3542-905E-88A6CE0B5E79}"/>
          </ac:picMkLst>
        </pc:picChg>
        <pc:picChg chg="add del mod">
          <ac:chgData name="Sudarshan Chakravarthi" userId="9632d19e-631d-46a5-9e9a-d9cc496f17d0" providerId="ADAL" clId="{EA29C2BD-CA40-43A1-BD05-754C398E442C}" dt="2023-10-26T12:04:23.855" v="11359"/>
          <ac:picMkLst>
            <pc:docMk/>
            <pc:sldMk cId="2732018193" sldId="4581"/>
            <ac:picMk id="4114" creationId="{CA316066-C811-2F02-D1CD-9EBC9F3B0B9C}"/>
          </ac:picMkLst>
        </pc:picChg>
        <pc:picChg chg="add del mod">
          <ac:chgData name="Sudarshan Chakravarthi" userId="9632d19e-631d-46a5-9e9a-d9cc496f17d0" providerId="ADAL" clId="{EA29C2BD-CA40-43A1-BD05-754C398E442C}" dt="2023-10-26T12:04:23.855" v="11359"/>
          <ac:picMkLst>
            <pc:docMk/>
            <pc:sldMk cId="2732018193" sldId="4581"/>
            <ac:picMk id="4115" creationId="{D9475DE4-5747-A3D2-F61B-2CB7A4221D90}"/>
          </ac:picMkLst>
        </pc:picChg>
        <pc:picChg chg="add del mod">
          <ac:chgData name="Sudarshan Chakravarthi" userId="9632d19e-631d-46a5-9e9a-d9cc496f17d0" providerId="ADAL" clId="{EA29C2BD-CA40-43A1-BD05-754C398E442C}" dt="2023-10-26T12:04:23.855" v="11359"/>
          <ac:picMkLst>
            <pc:docMk/>
            <pc:sldMk cId="2732018193" sldId="4581"/>
            <ac:picMk id="4116" creationId="{C23B8BE8-C800-F26F-DE1F-AFDF5D663A84}"/>
          </ac:picMkLst>
        </pc:picChg>
        <pc:picChg chg="add del mod">
          <ac:chgData name="Sudarshan Chakravarthi" userId="9632d19e-631d-46a5-9e9a-d9cc496f17d0" providerId="ADAL" clId="{EA29C2BD-CA40-43A1-BD05-754C398E442C}" dt="2023-10-26T12:04:23.855" v="11359"/>
          <ac:picMkLst>
            <pc:docMk/>
            <pc:sldMk cId="2732018193" sldId="4581"/>
            <ac:picMk id="4117" creationId="{37162986-4209-3026-E1D3-1221C2F1439B}"/>
          </ac:picMkLst>
        </pc:picChg>
        <pc:picChg chg="add del mod">
          <ac:chgData name="Sudarshan Chakravarthi" userId="9632d19e-631d-46a5-9e9a-d9cc496f17d0" providerId="ADAL" clId="{EA29C2BD-CA40-43A1-BD05-754C398E442C}" dt="2023-10-26T12:04:23.855" v="11359"/>
          <ac:picMkLst>
            <pc:docMk/>
            <pc:sldMk cId="2732018193" sldId="4581"/>
            <ac:picMk id="4118" creationId="{38AD9A76-5EAA-B6B0-99FE-2E36C1DAACE7}"/>
          </ac:picMkLst>
        </pc:picChg>
        <pc:picChg chg="add del mod">
          <ac:chgData name="Sudarshan Chakravarthi" userId="9632d19e-631d-46a5-9e9a-d9cc496f17d0" providerId="ADAL" clId="{EA29C2BD-CA40-43A1-BD05-754C398E442C}" dt="2023-10-26T12:04:23.855" v="11359"/>
          <ac:picMkLst>
            <pc:docMk/>
            <pc:sldMk cId="2732018193" sldId="4581"/>
            <ac:picMk id="4119" creationId="{FF085766-A5D9-A9C7-15B1-012CD6E938E0}"/>
          </ac:picMkLst>
        </pc:picChg>
      </pc:sldChg>
      <pc:sldChg chg="new del">
        <pc:chgData name="Sudarshan Chakravarthi" userId="9632d19e-631d-46a5-9e9a-d9cc496f17d0" providerId="ADAL" clId="{EA29C2BD-CA40-43A1-BD05-754C398E442C}" dt="2023-10-26T15:36:43.022" v="12074" actId="680"/>
        <pc:sldMkLst>
          <pc:docMk/>
          <pc:sldMk cId="1480465333" sldId="4582"/>
        </pc:sldMkLst>
      </pc:sldChg>
      <pc:sldChg chg="addSp delSp modSp new del mod ord">
        <pc:chgData name="Sudarshan Chakravarthi" userId="9632d19e-631d-46a5-9e9a-d9cc496f17d0" providerId="ADAL" clId="{EA29C2BD-CA40-43A1-BD05-754C398E442C}" dt="2023-10-26T15:36:34.414" v="12072" actId="47"/>
        <pc:sldMkLst>
          <pc:docMk/>
          <pc:sldMk cId="2312746422" sldId="4582"/>
        </pc:sldMkLst>
        <pc:spChg chg="add del mod">
          <ac:chgData name="Sudarshan Chakravarthi" userId="9632d19e-631d-46a5-9e9a-d9cc496f17d0" providerId="ADAL" clId="{EA29C2BD-CA40-43A1-BD05-754C398E442C}" dt="2023-10-26T12:27:21.105" v="12002" actId="478"/>
          <ac:spMkLst>
            <pc:docMk/>
            <pc:sldMk cId="2312746422" sldId="4582"/>
            <ac:spMk id="2" creationId="{0DBAF964-97D4-2332-902F-20C7B6CAA858}"/>
          </ac:spMkLst>
        </pc:spChg>
        <pc:spChg chg="add del mod">
          <ac:chgData name="Sudarshan Chakravarthi" userId="9632d19e-631d-46a5-9e9a-d9cc496f17d0" providerId="ADAL" clId="{EA29C2BD-CA40-43A1-BD05-754C398E442C}" dt="2023-10-26T12:24:29.427" v="11877" actId="478"/>
          <ac:spMkLst>
            <pc:docMk/>
            <pc:sldMk cId="2312746422" sldId="4582"/>
            <ac:spMk id="3" creationId="{811C8F7C-3FA5-3223-2585-F2D7E8808AD9}"/>
          </ac:spMkLst>
        </pc:spChg>
        <pc:spChg chg="add del mod">
          <ac:chgData name="Sudarshan Chakravarthi" userId="9632d19e-631d-46a5-9e9a-d9cc496f17d0" providerId="ADAL" clId="{EA29C2BD-CA40-43A1-BD05-754C398E442C}" dt="2023-10-26T12:24:42.417" v="11879" actId="478"/>
          <ac:spMkLst>
            <pc:docMk/>
            <pc:sldMk cId="2312746422" sldId="4582"/>
            <ac:spMk id="4" creationId="{0BCAB6C3-E0F9-ED96-1366-9AFC371F74B5}"/>
          </ac:spMkLst>
        </pc:spChg>
        <pc:spChg chg="add mod">
          <ac:chgData name="Sudarshan Chakravarthi" userId="9632d19e-631d-46a5-9e9a-d9cc496f17d0" providerId="ADAL" clId="{EA29C2BD-CA40-43A1-BD05-754C398E442C}" dt="2023-10-26T14:46:43.186" v="12029" actId="1076"/>
          <ac:spMkLst>
            <pc:docMk/>
            <pc:sldMk cId="2312746422" sldId="4582"/>
            <ac:spMk id="5" creationId="{8576637D-9139-48E9-395F-8D85B64A1339}"/>
          </ac:spMkLst>
        </pc:spChg>
        <pc:spChg chg="add mod">
          <ac:chgData name="Sudarshan Chakravarthi" userId="9632d19e-631d-46a5-9e9a-d9cc496f17d0" providerId="ADAL" clId="{EA29C2BD-CA40-43A1-BD05-754C398E442C}" dt="2023-10-26T14:46:44.876" v="12030" actId="1076"/>
          <ac:spMkLst>
            <pc:docMk/>
            <pc:sldMk cId="2312746422" sldId="4582"/>
            <ac:spMk id="6" creationId="{10A9EADB-979B-D19F-1EC3-BD62F2B31BBB}"/>
          </ac:spMkLst>
        </pc:spChg>
        <pc:spChg chg="add mod ord">
          <ac:chgData name="Sudarshan Chakravarthi" userId="9632d19e-631d-46a5-9e9a-d9cc496f17d0" providerId="ADAL" clId="{EA29C2BD-CA40-43A1-BD05-754C398E442C}" dt="2023-10-26T14:46:41.013" v="12028" actId="1076"/>
          <ac:spMkLst>
            <pc:docMk/>
            <pc:sldMk cId="2312746422" sldId="4582"/>
            <ac:spMk id="7" creationId="{31263743-E030-7577-1EC4-EB1F99F7F71E}"/>
          </ac:spMkLst>
        </pc:spChg>
        <pc:spChg chg="add mod">
          <ac:chgData name="Sudarshan Chakravarthi" userId="9632d19e-631d-46a5-9e9a-d9cc496f17d0" providerId="ADAL" clId="{EA29C2BD-CA40-43A1-BD05-754C398E442C}" dt="2023-10-26T12:28:00.630" v="12012"/>
          <ac:spMkLst>
            <pc:docMk/>
            <pc:sldMk cId="2312746422" sldId="4582"/>
            <ac:spMk id="8" creationId="{1DFC61E3-DB24-F815-F51E-1742A85623CD}"/>
          </ac:spMkLst>
        </pc:spChg>
        <pc:spChg chg="add mod">
          <ac:chgData name="Sudarshan Chakravarthi" userId="9632d19e-631d-46a5-9e9a-d9cc496f17d0" providerId="ADAL" clId="{EA29C2BD-CA40-43A1-BD05-754C398E442C}" dt="2023-10-26T12:28:00.630" v="12012"/>
          <ac:spMkLst>
            <pc:docMk/>
            <pc:sldMk cId="2312746422" sldId="4582"/>
            <ac:spMk id="10" creationId="{03428F75-EA20-FC74-E63F-B08887C7FEA0}"/>
          </ac:spMkLst>
        </pc:spChg>
        <pc:spChg chg="add mod">
          <ac:chgData name="Sudarshan Chakravarthi" userId="9632d19e-631d-46a5-9e9a-d9cc496f17d0" providerId="ADAL" clId="{EA29C2BD-CA40-43A1-BD05-754C398E442C}" dt="2023-10-26T14:46:49.228" v="12031" actId="404"/>
          <ac:spMkLst>
            <pc:docMk/>
            <pc:sldMk cId="2312746422" sldId="4582"/>
            <ac:spMk id="11" creationId="{82DB8BF9-EDCD-7F38-56EB-56CDC27FA6D3}"/>
          </ac:spMkLst>
        </pc:spChg>
        <pc:picChg chg="add mod">
          <ac:chgData name="Sudarshan Chakravarthi" userId="9632d19e-631d-46a5-9e9a-d9cc496f17d0" providerId="ADAL" clId="{EA29C2BD-CA40-43A1-BD05-754C398E442C}" dt="2023-10-26T12:28:00.630" v="12012"/>
          <ac:picMkLst>
            <pc:docMk/>
            <pc:sldMk cId="2312746422" sldId="4582"/>
            <ac:picMk id="9" creationId="{17554F3B-10ED-6F8B-04B1-2A38FA5EE5B8}"/>
          </ac:picMkLst>
        </pc:picChg>
        <pc:picChg chg="add del">
          <ac:chgData name="Sudarshan Chakravarthi" userId="9632d19e-631d-46a5-9e9a-d9cc496f17d0" providerId="ADAL" clId="{EA29C2BD-CA40-43A1-BD05-754C398E442C}" dt="2023-10-26T14:47:15.410" v="12033" actId="21"/>
          <ac:picMkLst>
            <pc:docMk/>
            <pc:sldMk cId="2312746422" sldId="4582"/>
            <ac:picMk id="12" creationId="{339970C2-833F-C352-B224-B53B0A83AB34}"/>
          </ac:picMkLst>
        </pc:picChg>
        <pc:picChg chg="add del">
          <ac:chgData name="Sudarshan Chakravarthi" userId="9632d19e-631d-46a5-9e9a-d9cc496f17d0" providerId="ADAL" clId="{EA29C2BD-CA40-43A1-BD05-754C398E442C}" dt="2023-10-26T14:48:48.726" v="12035" actId="21"/>
          <ac:picMkLst>
            <pc:docMk/>
            <pc:sldMk cId="2312746422" sldId="4582"/>
            <ac:picMk id="13" creationId="{AAC80D97-FE13-E333-E664-965A581FABD2}"/>
          </ac:picMkLst>
        </pc:picChg>
        <pc:picChg chg="add del mod">
          <ac:chgData name="Sudarshan Chakravarthi" userId="9632d19e-631d-46a5-9e9a-d9cc496f17d0" providerId="ADAL" clId="{EA29C2BD-CA40-43A1-BD05-754C398E442C}" dt="2023-10-26T12:23:13.119" v="11872" actId="478"/>
          <ac:picMkLst>
            <pc:docMk/>
            <pc:sldMk cId="2312746422" sldId="4582"/>
            <ac:picMk id="5122" creationId="{D75E9C38-9CFA-22F6-46D7-2959CAD52C09}"/>
          </ac:picMkLst>
        </pc:picChg>
        <pc:picChg chg="add del mod">
          <ac:chgData name="Sudarshan Chakravarthi" userId="9632d19e-631d-46a5-9e9a-d9cc496f17d0" providerId="ADAL" clId="{EA29C2BD-CA40-43A1-BD05-754C398E442C}" dt="2023-10-26T14:45:55.631" v="12016" actId="478"/>
          <ac:picMkLst>
            <pc:docMk/>
            <pc:sldMk cId="2312746422" sldId="4582"/>
            <ac:picMk id="5124" creationId="{E018E9C9-2075-5A12-7BCD-B7376A455CB8}"/>
          </ac:picMkLst>
        </pc:picChg>
        <pc:picChg chg="add mod">
          <ac:chgData name="Sudarshan Chakravarthi" userId="9632d19e-631d-46a5-9e9a-d9cc496f17d0" providerId="ADAL" clId="{EA29C2BD-CA40-43A1-BD05-754C398E442C}" dt="2023-10-26T14:46:10.616" v="12020" actId="1076"/>
          <ac:picMkLst>
            <pc:docMk/>
            <pc:sldMk cId="2312746422" sldId="4582"/>
            <ac:picMk id="5126" creationId="{DC700486-28D1-5FCF-C5B1-98EE25091A23}"/>
          </ac:picMkLst>
        </pc:picChg>
      </pc:sldChg>
      <pc:sldChg chg="addSp delSp modSp new mod">
        <pc:chgData name="Sudarshan Chakravarthi" userId="9632d19e-631d-46a5-9e9a-d9cc496f17d0" providerId="ADAL" clId="{EA29C2BD-CA40-43A1-BD05-754C398E442C}" dt="2023-10-26T21:12:04.177" v="12434" actId="21"/>
        <pc:sldMkLst>
          <pc:docMk/>
          <pc:sldMk cId="3584990414" sldId="4582"/>
        </pc:sldMkLst>
        <pc:spChg chg="add mod">
          <ac:chgData name="Sudarshan Chakravarthi" userId="9632d19e-631d-46a5-9e9a-d9cc496f17d0" providerId="ADAL" clId="{EA29C2BD-CA40-43A1-BD05-754C398E442C}" dt="2023-10-26T15:55:54.791" v="12306" actId="20577"/>
          <ac:spMkLst>
            <pc:docMk/>
            <pc:sldMk cId="3584990414" sldId="4582"/>
            <ac:spMk id="2" creationId="{BA30F600-80E5-3DFD-7CFF-C9DA9A5E46D7}"/>
          </ac:spMkLst>
        </pc:spChg>
        <pc:spChg chg="add mod">
          <ac:chgData name="Sudarshan Chakravarthi" userId="9632d19e-631d-46a5-9e9a-d9cc496f17d0" providerId="ADAL" clId="{EA29C2BD-CA40-43A1-BD05-754C398E442C}" dt="2023-10-26T15:55:37.343" v="12258"/>
          <ac:spMkLst>
            <pc:docMk/>
            <pc:sldMk cId="3584990414" sldId="4582"/>
            <ac:spMk id="4" creationId="{5074975A-2393-A592-BF71-349495AE13E0}"/>
          </ac:spMkLst>
        </pc:spChg>
        <pc:spChg chg="add mod">
          <ac:chgData name="Sudarshan Chakravarthi" userId="9632d19e-631d-46a5-9e9a-d9cc496f17d0" providerId="ADAL" clId="{EA29C2BD-CA40-43A1-BD05-754C398E442C}" dt="2023-10-26T15:55:37.343" v="12258"/>
          <ac:spMkLst>
            <pc:docMk/>
            <pc:sldMk cId="3584990414" sldId="4582"/>
            <ac:spMk id="5" creationId="{656D1634-1569-D3BE-541A-5166DFA79B45}"/>
          </ac:spMkLst>
        </pc:spChg>
        <pc:spChg chg="add del mod">
          <ac:chgData name="Sudarshan Chakravarthi" userId="9632d19e-631d-46a5-9e9a-d9cc496f17d0" providerId="ADAL" clId="{EA29C2BD-CA40-43A1-BD05-754C398E442C}" dt="2023-10-26T15:56:39.207" v="12308"/>
          <ac:spMkLst>
            <pc:docMk/>
            <pc:sldMk cId="3584990414" sldId="4582"/>
            <ac:spMk id="6" creationId="{27BECCAD-02CA-8E87-D03F-30FBA325B349}"/>
          </ac:spMkLst>
        </pc:spChg>
        <pc:spChg chg="add del mod">
          <ac:chgData name="Sudarshan Chakravarthi" userId="9632d19e-631d-46a5-9e9a-d9cc496f17d0" providerId="ADAL" clId="{EA29C2BD-CA40-43A1-BD05-754C398E442C}" dt="2023-10-26T15:56:39.207" v="12308"/>
          <ac:spMkLst>
            <pc:docMk/>
            <pc:sldMk cId="3584990414" sldId="4582"/>
            <ac:spMk id="7" creationId="{8BEC3B28-54CD-93A9-EF3A-0BD6E7C7FDD1}"/>
          </ac:spMkLst>
        </pc:spChg>
        <pc:spChg chg="add del mod">
          <ac:chgData name="Sudarshan Chakravarthi" userId="9632d19e-631d-46a5-9e9a-d9cc496f17d0" providerId="ADAL" clId="{EA29C2BD-CA40-43A1-BD05-754C398E442C}" dt="2023-10-26T15:56:39.207" v="12308"/>
          <ac:spMkLst>
            <pc:docMk/>
            <pc:sldMk cId="3584990414" sldId="4582"/>
            <ac:spMk id="8" creationId="{C87BBB22-75A7-FC8F-5D93-F5C8004F1225}"/>
          </ac:spMkLst>
        </pc:spChg>
        <pc:spChg chg="add del mod">
          <ac:chgData name="Sudarshan Chakravarthi" userId="9632d19e-631d-46a5-9e9a-d9cc496f17d0" providerId="ADAL" clId="{EA29C2BD-CA40-43A1-BD05-754C398E442C}" dt="2023-10-26T15:56:39.207" v="12308"/>
          <ac:spMkLst>
            <pc:docMk/>
            <pc:sldMk cId="3584990414" sldId="4582"/>
            <ac:spMk id="9" creationId="{83CD216B-0404-A4DB-0D12-AFC84B5B0268}"/>
          </ac:spMkLst>
        </pc:spChg>
        <pc:spChg chg="add del mod">
          <ac:chgData name="Sudarshan Chakravarthi" userId="9632d19e-631d-46a5-9e9a-d9cc496f17d0" providerId="ADAL" clId="{EA29C2BD-CA40-43A1-BD05-754C398E442C}" dt="2023-10-26T15:56:39.207" v="12308"/>
          <ac:spMkLst>
            <pc:docMk/>
            <pc:sldMk cId="3584990414" sldId="4582"/>
            <ac:spMk id="10" creationId="{F92F24C4-79FC-64D7-0AD2-1D7DA74A3351}"/>
          </ac:spMkLst>
        </pc:spChg>
        <pc:spChg chg="add del mod">
          <ac:chgData name="Sudarshan Chakravarthi" userId="9632d19e-631d-46a5-9e9a-d9cc496f17d0" providerId="ADAL" clId="{EA29C2BD-CA40-43A1-BD05-754C398E442C}" dt="2023-10-26T15:56:39.207" v="12308"/>
          <ac:spMkLst>
            <pc:docMk/>
            <pc:sldMk cId="3584990414" sldId="4582"/>
            <ac:spMk id="11" creationId="{4A7F0B4F-0AB8-2B79-6B96-9C5A4D47922C}"/>
          </ac:spMkLst>
        </pc:spChg>
        <pc:spChg chg="add del mod">
          <ac:chgData name="Sudarshan Chakravarthi" userId="9632d19e-631d-46a5-9e9a-d9cc496f17d0" providerId="ADAL" clId="{EA29C2BD-CA40-43A1-BD05-754C398E442C}" dt="2023-10-26T15:56:39.207" v="12308"/>
          <ac:spMkLst>
            <pc:docMk/>
            <pc:sldMk cId="3584990414" sldId="4582"/>
            <ac:spMk id="12" creationId="{FEA8F47C-6297-37F3-CCC7-70463F77E512}"/>
          </ac:spMkLst>
        </pc:spChg>
        <pc:spChg chg="add del mod">
          <ac:chgData name="Sudarshan Chakravarthi" userId="9632d19e-631d-46a5-9e9a-d9cc496f17d0" providerId="ADAL" clId="{EA29C2BD-CA40-43A1-BD05-754C398E442C}" dt="2023-10-26T15:56:39.207" v="12308"/>
          <ac:spMkLst>
            <pc:docMk/>
            <pc:sldMk cId="3584990414" sldId="4582"/>
            <ac:spMk id="13" creationId="{15F23DAF-430C-7479-67DB-0EB80D97DCEE}"/>
          </ac:spMkLst>
        </pc:spChg>
        <pc:spChg chg="add del mod">
          <ac:chgData name="Sudarshan Chakravarthi" userId="9632d19e-631d-46a5-9e9a-d9cc496f17d0" providerId="ADAL" clId="{EA29C2BD-CA40-43A1-BD05-754C398E442C}" dt="2023-10-26T15:56:39.207" v="12308"/>
          <ac:spMkLst>
            <pc:docMk/>
            <pc:sldMk cId="3584990414" sldId="4582"/>
            <ac:spMk id="14" creationId="{C25D9677-CA63-6587-EAEC-FCE571005421}"/>
          </ac:spMkLst>
        </pc:spChg>
        <pc:spChg chg="add del mod">
          <ac:chgData name="Sudarshan Chakravarthi" userId="9632d19e-631d-46a5-9e9a-d9cc496f17d0" providerId="ADAL" clId="{EA29C2BD-CA40-43A1-BD05-754C398E442C}" dt="2023-10-26T15:56:39.207" v="12308"/>
          <ac:spMkLst>
            <pc:docMk/>
            <pc:sldMk cId="3584990414" sldId="4582"/>
            <ac:spMk id="15" creationId="{7A0B6B67-2C1A-06DC-25FB-11EDBD58EBC9}"/>
          </ac:spMkLst>
        </pc:spChg>
        <pc:spChg chg="add del mod">
          <ac:chgData name="Sudarshan Chakravarthi" userId="9632d19e-631d-46a5-9e9a-d9cc496f17d0" providerId="ADAL" clId="{EA29C2BD-CA40-43A1-BD05-754C398E442C}" dt="2023-10-26T15:56:39.207" v="12308"/>
          <ac:spMkLst>
            <pc:docMk/>
            <pc:sldMk cId="3584990414" sldId="4582"/>
            <ac:spMk id="16" creationId="{8006F963-BF7B-3B55-220F-1B0E6E20D662}"/>
          </ac:spMkLst>
        </pc:spChg>
        <pc:spChg chg="add del mod">
          <ac:chgData name="Sudarshan Chakravarthi" userId="9632d19e-631d-46a5-9e9a-d9cc496f17d0" providerId="ADAL" clId="{EA29C2BD-CA40-43A1-BD05-754C398E442C}" dt="2023-10-26T15:56:39.207" v="12308"/>
          <ac:spMkLst>
            <pc:docMk/>
            <pc:sldMk cId="3584990414" sldId="4582"/>
            <ac:spMk id="17" creationId="{75399176-916F-67DB-8C4F-2CD786013D90}"/>
          </ac:spMkLst>
        </pc:spChg>
        <pc:spChg chg="add del mod">
          <ac:chgData name="Sudarshan Chakravarthi" userId="9632d19e-631d-46a5-9e9a-d9cc496f17d0" providerId="ADAL" clId="{EA29C2BD-CA40-43A1-BD05-754C398E442C}" dt="2023-10-26T15:56:39.207" v="12308"/>
          <ac:spMkLst>
            <pc:docMk/>
            <pc:sldMk cId="3584990414" sldId="4582"/>
            <ac:spMk id="18" creationId="{7340389D-663C-3BF0-B6B3-90E4AA040370}"/>
          </ac:spMkLst>
        </pc:spChg>
        <pc:spChg chg="add del mod">
          <ac:chgData name="Sudarshan Chakravarthi" userId="9632d19e-631d-46a5-9e9a-d9cc496f17d0" providerId="ADAL" clId="{EA29C2BD-CA40-43A1-BD05-754C398E442C}" dt="2023-10-26T15:56:39.207" v="12308"/>
          <ac:spMkLst>
            <pc:docMk/>
            <pc:sldMk cId="3584990414" sldId="4582"/>
            <ac:spMk id="22" creationId="{43722621-D894-9974-7140-0EC8433EB3FA}"/>
          </ac:spMkLst>
        </pc:spChg>
        <pc:spChg chg="add del mod">
          <ac:chgData name="Sudarshan Chakravarthi" userId="9632d19e-631d-46a5-9e9a-d9cc496f17d0" providerId="ADAL" clId="{EA29C2BD-CA40-43A1-BD05-754C398E442C}" dt="2023-10-26T15:56:39.207" v="12308"/>
          <ac:spMkLst>
            <pc:docMk/>
            <pc:sldMk cId="3584990414" sldId="4582"/>
            <ac:spMk id="27" creationId="{5DECDB64-7AF0-3D66-C79D-303C8E0F6F38}"/>
          </ac:spMkLst>
        </pc:spChg>
        <pc:spChg chg="add del mod">
          <ac:chgData name="Sudarshan Chakravarthi" userId="9632d19e-631d-46a5-9e9a-d9cc496f17d0" providerId="ADAL" clId="{EA29C2BD-CA40-43A1-BD05-754C398E442C}" dt="2023-10-26T15:56:39.207" v="12308"/>
          <ac:spMkLst>
            <pc:docMk/>
            <pc:sldMk cId="3584990414" sldId="4582"/>
            <ac:spMk id="28" creationId="{786670EF-D991-A2A2-5FB7-E0E2BEBA9BD9}"/>
          </ac:spMkLst>
        </pc:spChg>
        <pc:spChg chg="add del mod">
          <ac:chgData name="Sudarshan Chakravarthi" userId="9632d19e-631d-46a5-9e9a-d9cc496f17d0" providerId="ADAL" clId="{EA29C2BD-CA40-43A1-BD05-754C398E442C}" dt="2023-10-26T15:56:39.207" v="12308"/>
          <ac:spMkLst>
            <pc:docMk/>
            <pc:sldMk cId="3584990414" sldId="4582"/>
            <ac:spMk id="29" creationId="{F93D3024-8973-83DE-C7BF-8DB91CEFB24A}"/>
          </ac:spMkLst>
        </pc:spChg>
        <pc:spChg chg="add del mod">
          <ac:chgData name="Sudarshan Chakravarthi" userId="9632d19e-631d-46a5-9e9a-d9cc496f17d0" providerId="ADAL" clId="{EA29C2BD-CA40-43A1-BD05-754C398E442C}" dt="2023-10-26T15:56:39.207" v="12308"/>
          <ac:spMkLst>
            <pc:docMk/>
            <pc:sldMk cId="3584990414" sldId="4582"/>
            <ac:spMk id="30" creationId="{D38EB180-68EC-AE4A-5450-C848EBA07345}"/>
          </ac:spMkLst>
        </pc:spChg>
        <pc:spChg chg="add mod">
          <ac:chgData name="Sudarshan Chakravarthi" userId="9632d19e-631d-46a5-9e9a-d9cc496f17d0" providerId="ADAL" clId="{EA29C2BD-CA40-43A1-BD05-754C398E442C}" dt="2023-10-26T15:56:39.238" v="12309"/>
          <ac:spMkLst>
            <pc:docMk/>
            <pc:sldMk cId="3584990414" sldId="4582"/>
            <ac:spMk id="31" creationId="{00FBFC44-C43B-66E1-47BA-40F70B19364B}"/>
          </ac:spMkLst>
        </pc:spChg>
        <pc:spChg chg="add mod">
          <ac:chgData name="Sudarshan Chakravarthi" userId="9632d19e-631d-46a5-9e9a-d9cc496f17d0" providerId="ADAL" clId="{EA29C2BD-CA40-43A1-BD05-754C398E442C}" dt="2023-10-26T21:11:35.905" v="12432" actId="20577"/>
          <ac:spMkLst>
            <pc:docMk/>
            <pc:sldMk cId="3584990414" sldId="4582"/>
            <ac:spMk id="32" creationId="{C95E8F19-78F7-513F-0F9B-093B8C2EEBB7}"/>
          </ac:spMkLst>
        </pc:spChg>
        <pc:spChg chg="add mod">
          <ac:chgData name="Sudarshan Chakravarthi" userId="9632d19e-631d-46a5-9e9a-d9cc496f17d0" providerId="ADAL" clId="{EA29C2BD-CA40-43A1-BD05-754C398E442C}" dt="2023-10-26T16:21:18.705" v="12394" actId="20577"/>
          <ac:spMkLst>
            <pc:docMk/>
            <pc:sldMk cId="3584990414" sldId="4582"/>
            <ac:spMk id="33" creationId="{2CA0947D-496C-190B-23F6-228F7E764CCA}"/>
          </ac:spMkLst>
        </pc:spChg>
        <pc:spChg chg="add mod">
          <ac:chgData name="Sudarshan Chakravarthi" userId="9632d19e-631d-46a5-9e9a-d9cc496f17d0" providerId="ADAL" clId="{EA29C2BD-CA40-43A1-BD05-754C398E442C}" dt="2023-10-26T15:56:39.238" v="12309"/>
          <ac:spMkLst>
            <pc:docMk/>
            <pc:sldMk cId="3584990414" sldId="4582"/>
            <ac:spMk id="34" creationId="{A3026FE3-F85B-E4A5-425C-E628DE6B1EC8}"/>
          </ac:spMkLst>
        </pc:spChg>
        <pc:spChg chg="add mod">
          <ac:chgData name="Sudarshan Chakravarthi" userId="9632d19e-631d-46a5-9e9a-d9cc496f17d0" providerId="ADAL" clId="{EA29C2BD-CA40-43A1-BD05-754C398E442C}" dt="2023-10-26T15:56:39.238" v="12309"/>
          <ac:spMkLst>
            <pc:docMk/>
            <pc:sldMk cId="3584990414" sldId="4582"/>
            <ac:spMk id="35" creationId="{A76A94A2-8C29-8FC5-885B-E1EFD12A673E}"/>
          </ac:spMkLst>
        </pc:spChg>
        <pc:spChg chg="add mod">
          <ac:chgData name="Sudarshan Chakravarthi" userId="9632d19e-631d-46a5-9e9a-d9cc496f17d0" providerId="ADAL" clId="{EA29C2BD-CA40-43A1-BD05-754C398E442C}" dt="2023-10-26T15:56:39.238" v="12309"/>
          <ac:spMkLst>
            <pc:docMk/>
            <pc:sldMk cId="3584990414" sldId="4582"/>
            <ac:spMk id="36" creationId="{13979560-B0FF-32BE-DB9B-91D0B9EC4FD4}"/>
          </ac:spMkLst>
        </pc:spChg>
        <pc:spChg chg="add mod">
          <ac:chgData name="Sudarshan Chakravarthi" userId="9632d19e-631d-46a5-9e9a-d9cc496f17d0" providerId="ADAL" clId="{EA29C2BD-CA40-43A1-BD05-754C398E442C}" dt="2023-10-26T15:56:39.238" v="12309"/>
          <ac:spMkLst>
            <pc:docMk/>
            <pc:sldMk cId="3584990414" sldId="4582"/>
            <ac:spMk id="37" creationId="{ED5B3EF1-280D-4F99-5679-04C05FF8EE7A}"/>
          </ac:spMkLst>
        </pc:spChg>
        <pc:spChg chg="add mod">
          <ac:chgData name="Sudarshan Chakravarthi" userId="9632d19e-631d-46a5-9e9a-d9cc496f17d0" providerId="ADAL" clId="{EA29C2BD-CA40-43A1-BD05-754C398E442C}" dt="2023-10-26T15:56:39.238" v="12309"/>
          <ac:spMkLst>
            <pc:docMk/>
            <pc:sldMk cId="3584990414" sldId="4582"/>
            <ac:spMk id="38" creationId="{46F32E9D-4851-7411-8326-468BD9AAE4E1}"/>
          </ac:spMkLst>
        </pc:spChg>
        <pc:spChg chg="add mod">
          <ac:chgData name="Sudarshan Chakravarthi" userId="9632d19e-631d-46a5-9e9a-d9cc496f17d0" providerId="ADAL" clId="{EA29C2BD-CA40-43A1-BD05-754C398E442C}" dt="2023-10-26T15:56:39.238" v="12309"/>
          <ac:spMkLst>
            <pc:docMk/>
            <pc:sldMk cId="3584990414" sldId="4582"/>
            <ac:spMk id="39" creationId="{AA233855-61D5-8043-F691-0683937F17CD}"/>
          </ac:spMkLst>
        </pc:spChg>
        <pc:spChg chg="add mod">
          <ac:chgData name="Sudarshan Chakravarthi" userId="9632d19e-631d-46a5-9e9a-d9cc496f17d0" providerId="ADAL" clId="{EA29C2BD-CA40-43A1-BD05-754C398E442C}" dt="2023-10-26T15:56:39.238" v="12309"/>
          <ac:spMkLst>
            <pc:docMk/>
            <pc:sldMk cId="3584990414" sldId="4582"/>
            <ac:spMk id="40" creationId="{66C5DDA3-B60F-0473-1421-6484350E9A32}"/>
          </ac:spMkLst>
        </pc:spChg>
        <pc:spChg chg="add mod">
          <ac:chgData name="Sudarshan Chakravarthi" userId="9632d19e-631d-46a5-9e9a-d9cc496f17d0" providerId="ADAL" clId="{EA29C2BD-CA40-43A1-BD05-754C398E442C}" dt="2023-10-26T15:56:39.238" v="12309"/>
          <ac:spMkLst>
            <pc:docMk/>
            <pc:sldMk cId="3584990414" sldId="4582"/>
            <ac:spMk id="41" creationId="{C5624283-33DC-DEA6-B2FF-C3CA21601642}"/>
          </ac:spMkLst>
        </pc:spChg>
        <pc:spChg chg="add mod">
          <ac:chgData name="Sudarshan Chakravarthi" userId="9632d19e-631d-46a5-9e9a-d9cc496f17d0" providerId="ADAL" clId="{EA29C2BD-CA40-43A1-BD05-754C398E442C}" dt="2023-10-26T15:56:39.238" v="12309"/>
          <ac:spMkLst>
            <pc:docMk/>
            <pc:sldMk cId="3584990414" sldId="4582"/>
            <ac:spMk id="42" creationId="{A16E471C-E672-0D24-6B57-1123744E345E}"/>
          </ac:spMkLst>
        </pc:spChg>
        <pc:spChg chg="add mod">
          <ac:chgData name="Sudarshan Chakravarthi" userId="9632d19e-631d-46a5-9e9a-d9cc496f17d0" providerId="ADAL" clId="{EA29C2BD-CA40-43A1-BD05-754C398E442C}" dt="2023-10-26T15:56:39.238" v="12309"/>
          <ac:spMkLst>
            <pc:docMk/>
            <pc:sldMk cId="3584990414" sldId="4582"/>
            <ac:spMk id="43" creationId="{85AE8CE1-D48E-8C81-611E-4C5C9FA6AD57}"/>
          </ac:spMkLst>
        </pc:spChg>
        <pc:spChg chg="add mod">
          <ac:chgData name="Sudarshan Chakravarthi" userId="9632d19e-631d-46a5-9e9a-d9cc496f17d0" providerId="ADAL" clId="{EA29C2BD-CA40-43A1-BD05-754C398E442C}" dt="2023-10-26T15:56:39.238" v="12309"/>
          <ac:spMkLst>
            <pc:docMk/>
            <pc:sldMk cId="3584990414" sldId="4582"/>
            <ac:spMk id="47" creationId="{4E600DFE-F6FF-2BCF-95F0-61D085B23672}"/>
          </ac:spMkLst>
        </pc:spChg>
        <pc:spChg chg="add mod">
          <ac:chgData name="Sudarshan Chakravarthi" userId="9632d19e-631d-46a5-9e9a-d9cc496f17d0" providerId="ADAL" clId="{EA29C2BD-CA40-43A1-BD05-754C398E442C}" dt="2023-10-26T15:56:39.238" v="12309"/>
          <ac:spMkLst>
            <pc:docMk/>
            <pc:sldMk cId="3584990414" sldId="4582"/>
            <ac:spMk id="52" creationId="{4F4AA804-431B-7F06-95F4-F5472CD00F80}"/>
          </ac:spMkLst>
        </pc:spChg>
        <pc:spChg chg="add mod">
          <ac:chgData name="Sudarshan Chakravarthi" userId="9632d19e-631d-46a5-9e9a-d9cc496f17d0" providerId="ADAL" clId="{EA29C2BD-CA40-43A1-BD05-754C398E442C}" dt="2023-10-26T15:56:39.238" v="12309"/>
          <ac:spMkLst>
            <pc:docMk/>
            <pc:sldMk cId="3584990414" sldId="4582"/>
            <ac:spMk id="53" creationId="{C2D7C12C-B44D-BD4B-4CAD-7DD396E1881E}"/>
          </ac:spMkLst>
        </pc:spChg>
        <pc:spChg chg="add mod">
          <ac:chgData name="Sudarshan Chakravarthi" userId="9632d19e-631d-46a5-9e9a-d9cc496f17d0" providerId="ADAL" clId="{EA29C2BD-CA40-43A1-BD05-754C398E442C}" dt="2023-10-26T15:56:39.238" v="12309"/>
          <ac:spMkLst>
            <pc:docMk/>
            <pc:sldMk cId="3584990414" sldId="4582"/>
            <ac:spMk id="54" creationId="{60621CEE-2B7D-FE8B-4642-6193063EB9D3}"/>
          </ac:spMkLst>
        </pc:spChg>
        <pc:spChg chg="add del mod">
          <ac:chgData name="Sudarshan Chakravarthi" userId="9632d19e-631d-46a5-9e9a-d9cc496f17d0" providerId="ADAL" clId="{EA29C2BD-CA40-43A1-BD05-754C398E442C}" dt="2023-10-26T16:22:26.917" v="12409" actId="478"/>
          <ac:spMkLst>
            <pc:docMk/>
            <pc:sldMk cId="3584990414" sldId="4582"/>
            <ac:spMk id="55" creationId="{6EBAE284-4B3A-3173-CA97-A797C9569412}"/>
          </ac:spMkLst>
        </pc:spChg>
        <pc:picChg chg="add mod">
          <ac:chgData name="Sudarshan Chakravarthi" userId="9632d19e-631d-46a5-9e9a-d9cc496f17d0" providerId="ADAL" clId="{EA29C2BD-CA40-43A1-BD05-754C398E442C}" dt="2023-10-26T15:55:37.343" v="12258"/>
          <ac:picMkLst>
            <pc:docMk/>
            <pc:sldMk cId="3584990414" sldId="4582"/>
            <ac:picMk id="3" creationId="{4475378C-4468-5E99-9507-F1CF0ECFCA38}"/>
          </ac:picMkLst>
        </pc:picChg>
        <pc:picChg chg="add del">
          <ac:chgData name="Sudarshan Chakravarthi" userId="9632d19e-631d-46a5-9e9a-d9cc496f17d0" providerId="ADAL" clId="{EA29C2BD-CA40-43A1-BD05-754C398E442C}" dt="2023-10-26T21:12:04.177" v="12434" actId="21"/>
          <ac:picMkLst>
            <pc:docMk/>
            <pc:sldMk cId="3584990414" sldId="4582"/>
            <ac:picMk id="56" creationId="{610CF1ED-5375-BB5B-6732-D795B840B866}"/>
          </ac:picMkLst>
        </pc:picChg>
        <pc:cxnChg chg="add del mod">
          <ac:chgData name="Sudarshan Chakravarthi" userId="9632d19e-631d-46a5-9e9a-d9cc496f17d0" providerId="ADAL" clId="{EA29C2BD-CA40-43A1-BD05-754C398E442C}" dt="2023-10-26T15:56:39.207" v="12308"/>
          <ac:cxnSpMkLst>
            <pc:docMk/>
            <pc:sldMk cId="3584990414" sldId="4582"/>
            <ac:cxnSpMk id="19" creationId="{6CDE47FA-B8F5-F2A3-2FEC-D418ECD15F4C}"/>
          </ac:cxnSpMkLst>
        </pc:cxnChg>
        <pc:cxnChg chg="add del mod">
          <ac:chgData name="Sudarshan Chakravarthi" userId="9632d19e-631d-46a5-9e9a-d9cc496f17d0" providerId="ADAL" clId="{EA29C2BD-CA40-43A1-BD05-754C398E442C}" dt="2023-10-26T15:56:39.207" v="12308"/>
          <ac:cxnSpMkLst>
            <pc:docMk/>
            <pc:sldMk cId="3584990414" sldId="4582"/>
            <ac:cxnSpMk id="20" creationId="{B6FED740-767A-5831-A15B-CBDAEE64BB53}"/>
          </ac:cxnSpMkLst>
        </pc:cxnChg>
        <pc:cxnChg chg="add del mod">
          <ac:chgData name="Sudarshan Chakravarthi" userId="9632d19e-631d-46a5-9e9a-d9cc496f17d0" providerId="ADAL" clId="{EA29C2BD-CA40-43A1-BD05-754C398E442C}" dt="2023-10-26T15:56:39.207" v="12308"/>
          <ac:cxnSpMkLst>
            <pc:docMk/>
            <pc:sldMk cId="3584990414" sldId="4582"/>
            <ac:cxnSpMk id="21" creationId="{68200212-98C5-EABE-0885-D99EF55A8BA7}"/>
          </ac:cxnSpMkLst>
        </pc:cxnChg>
        <pc:cxnChg chg="add del mod">
          <ac:chgData name="Sudarshan Chakravarthi" userId="9632d19e-631d-46a5-9e9a-d9cc496f17d0" providerId="ADAL" clId="{EA29C2BD-CA40-43A1-BD05-754C398E442C}" dt="2023-10-26T15:56:39.207" v="12308"/>
          <ac:cxnSpMkLst>
            <pc:docMk/>
            <pc:sldMk cId="3584990414" sldId="4582"/>
            <ac:cxnSpMk id="23" creationId="{6B4879C9-97F9-1670-F5FE-E42CB3664D6D}"/>
          </ac:cxnSpMkLst>
        </pc:cxnChg>
        <pc:cxnChg chg="add del mod">
          <ac:chgData name="Sudarshan Chakravarthi" userId="9632d19e-631d-46a5-9e9a-d9cc496f17d0" providerId="ADAL" clId="{EA29C2BD-CA40-43A1-BD05-754C398E442C}" dt="2023-10-26T15:56:39.207" v="12308"/>
          <ac:cxnSpMkLst>
            <pc:docMk/>
            <pc:sldMk cId="3584990414" sldId="4582"/>
            <ac:cxnSpMk id="24" creationId="{3DCE8E77-5FAF-C73A-4CAB-4FB0E54288C8}"/>
          </ac:cxnSpMkLst>
        </pc:cxnChg>
        <pc:cxnChg chg="add del mod">
          <ac:chgData name="Sudarshan Chakravarthi" userId="9632d19e-631d-46a5-9e9a-d9cc496f17d0" providerId="ADAL" clId="{EA29C2BD-CA40-43A1-BD05-754C398E442C}" dt="2023-10-26T15:56:39.207" v="12308"/>
          <ac:cxnSpMkLst>
            <pc:docMk/>
            <pc:sldMk cId="3584990414" sldId="4582"/>
            <ac:cxnSpMk id="25" creationId="{3D0809C7-C2D5-D1CD-ADD6-77065A7134AB}"/>
          </ac:cxnSpMkLst>
        </pc:cxnChg>
        <pc:cxnChg chg="add del mod">
          <ac:chgData name="Sudarshan Chakravarthi" userId="9632d19e-631d-46a5-9e9a-d9cc496f17d0" providerId="ADAL" clId="{EA29C2BD-CA40-43A1-BD05-754C398E442C}" dt="2023-10-26T15:56:39.207" v="12308"/>
          <ac:cxnSpMkLst>
            <pc:docMk/>
            <pc:sldMk cId="3584990414" sldId="4582"/>
            <ac:cxnSpMk id="26" creationId="{F4A6D72F-BD9D-9924-6C71-20FD576C4FF0}"/>
          </ac:cxnSpMkLst>
        </pc:cxnChg>
        <pc:cxnChg chg="add mod">
          <ac:chgData name="Sudarshan Chakravarthi" userId="9632d19e-631d-46a5-9e9a-d9cc496f17d0" providerId="ADAL" clId="{EA29C2BD-CA40-43A1-BD05-754C398E442C}" dt="2023-10-26T15:56:39.238" v="12309"/>
          <ac:cxnSpMkLst>
            <pc:docMk/>
            <pc:sldMk cId="3584990414" sldId="4582"/>
            <ac:cxnSpMk id="44" creationId="{62617AFC-70C9-A1BB-CBA7-968122DFB3B2}"/>
          </ac:cxnSpMkLst>
        </pc:cxnChg>
        <pc:cxnChg chg="add mod">
          <ac:chgData name="Sudarshan Chakravarthi" userId="9632d19e-631d-46a5-9e9a-d9cc496f17d0" providerId="ADAL" clId="{EA29C2BD-CA40-43A1-BD05-754C398E442C}" dt="2023-10-26T15:56:39.238" v="12309"/>
          <ac:cxnSpMkLst>
            <pc:docMk/>
            <pc:sldMk cId="3584990414" sldId="4582"/>
            <ac:cxnSpMk id="45" creationId="{FE1676D5-9BE8-9560-0407-E62E287C0FCC}"/>
          </ac:cxnSpMkLst>
        </pc:cxnChg>
        <pc:cxnChg chg="add mod">
          <ac:chgData name="Sudarshan Chakravarthi" userId="9632d19e-631d-46a5-9e9a-d9cc496f17d0" providerId="ADAL" clId="{EA29C2BD-CA40-43A1-BD05-754C398E442C}" dt="2023-10-26T15:56:39.238" v="12309"/>
          <ac:cxnSpMkLst>
            <pc:docMk/>
            <pc:sldMk cId="3584990414" sldId="4582"/>
            <ac:cxnSpMk id="46" creationId="{389E9754-B269-A8F8-57E6-8EDE3676700F}"/>
          </ac:cxnSpMkLst>
        </pc:cxnChg>
        <pc:cxnChg chg="add mod">
          <ac:chgData name="Sudarshan Chakravarthi" userId="9632d19e-631d-46a5-9e9a-d9cc496f17d0" providerId="ADAL" clId="{EA29C2BD-CA40-43A1-BD05-754C398E442C}" dt="2023-10-26T15:56:39.238" v="12309"/>
          <ac:cxnSpMkLst>
            <pc:docMk/>
            <pc:sldMk cId="3584990414" sldId="4582"/>
            <ac:cxnSpMk id="48" creationId="{2FC0F268-D840-9A58-A444-3E8BE063B1C5}"/>
          </ac:cxnSpMkLst>
        </pc:cxnChg>
        <pc:cxnChg chg="add mod">
          <ac:chgData name="Sudarshan Chakravarthi" userId="9632d19e-631d-46a5-9e9a-d9cc496f17d0" providerId="ADAL" clId="{EA29C2BD-CA40-43A1-BD05-754C398E442C}" dt="2023-10-26T15:56:39.238" v="12309"/>
          <ac:cxnSpMkLst>
            <pc:docMk/>
            <pc:sldMk cId="3584990414" sldId="4582"/>
            <ac:cxnSpMk id="49" creationId="{48798D3F-962E-C801-CD88-4C9025559314}"/>
          </ac:cxnSpMkLst>
        </pc:cxnChg>
        <pc:cxnChg chg="add mod">
          <ac:chgData name="Sudarshan Chakravarthi" userId="9632d19e-631d-46a5-9e9a-d9cc496f17d0" providerId="ADAL" clId="{EA29C2BD-CA40-43A1-BD05-754C398E442C}" dt="2023-10-26T15:56:39.238" v="12309"/>
          <ac:cxnSpMkLst>
            <pc:docMk/>
            <pc:sldMk cId="3584990414" sldId="4582"/>
            <ac:cxnSpMk id="50" creationId="{59ECE793-AA86-32F1-4AB7-B8202739FEBF}"/>
          </ac:cxnSpMkLst>
        </pc:cxnChg>
        <pc:cxnChg chg="add mod">
          <ac:chgData name="Sudarshan Chakravarthi" userId="9632d19e-631d-46a5-9e9a-d9cc496f17d0" providerId="ADAL" clId="{EA29C2BD-CA40-43A1-BD05-754C398E442C}" dt="2023-10-26T15:56:39.238" v="12309"/>
          <ac:cxnSpMkLst>
            <pc:docMk/>
            <pc:sldMk cId="3584990414" sldId="4582"/>
            <ac:cxnSpMk id="51" creationId="{792DA2DE-72D3-F350-6BC3-FCD7F5736ED8}"/>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A44C-CBAD-4E58-8589-CBC185503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79825-51D3-6D8A-7EF3-0E4BB80FC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06DB7-73AE-F2DA-2A52-01518324A46E}"/>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5" name="Footer Placeholder 4">
            <a:extLst>
              <a:ext uri="{FF2B5EF4-FFF2-40B4-BE49-F238E27FC236}">
                <a16:creationId xmlns:a16="http://schemas.microsoft.com/office/drawing/2014/main" id="{7740BCFB-BB1E-576F-F9D2-0E3F8AB9A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3DC07-61FD-CEE4-264B-4E1EDD63C5D4}"/>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9945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41FC-DFB5-6FB0-F039-69D9580F0C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8697DE-4742-A7DA-1016-A455AC21C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C07111-826F-A811-1F71-4AB22A234B90}"/>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5" name="Footer Placeholder 4">
            <a:extLst>
              <a:ext uri="{FF2B5EF4-FFF2-40B4-BE49-F238E27FC236}">
                <a16:creationId xmlns:a16="http://schemas.microsoft.com/office/drawing/2014/main" id="{D013FA88-9487-076D-F09E-FE4BAEB27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702F5-5801-28AC-6116-9EC30E84D7D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1224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46D0F-0623-2167-01C5-FBAAD82E9F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423CB3-C9FF-DC8E-FA9B-708E6705E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FD5EE-CFD3-9940-AD2D-41E1B6027E1D}"/>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5" name="Footer Placeholder 4">
            <a:extLst>
              <a:ext uri="{FF2B5EF4-FFF2-40B4-BE49-F238E27FC236}">
                <a16:creationId xmlns:a16="http://schemas.microsoft.com/office/drawing/2014/main" id="{9B23B3EC-B20F-9399-8579-6303EF34A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6146D-5F9E-C979-1E09-BFD089471EA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66118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5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9240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4011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163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3403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7374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25412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56529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E635-A597-95F4-1AB3-012F4D2704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B9802-517C-DA32-3BF0-0DE7EACC8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76E0E-992A-595A-A44C-EB2CB2C71B00}"/>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5" name="Footer Placeholder 4">
            <a:extLst>
              <a:ext uri="{FF2B5EF4-FFF2-40B4-BE49-F238E27FC236}">
                <a16:creationId xmlns:a16="http://schemas.microsoft.com/office/drawing/2014/main" id="{44C6240D-B020-61E4-BCBE-9DAA9CC00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51635-D82A-A465-077F-849F4FDC934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5679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86229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5573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7452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31/10/2023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289125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31/10/2023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587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02998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5451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8355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45840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8933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5DB-7745-085B-EC49-BE69498F86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8C3E73-6746-7014-3F91-CF0DC33B4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7B0B-1E2F-2A8D-D534-CE2595F226E6}"/>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5" name="Footer Placeholder 4">
            <a:extLst>
              <a:ext uri="{FF2B5EF4-FFF2-40B4-BE49-F238E27FC236}">
                <a16:creationId xmlns:a16="http://schemas.microsoft.com/office/drawing/2014/main" id="{6B90A8A0-9DE7-87D1-0A95-01AE3598F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A5FEED-0A3E-A294-CD93-6C84B249BC03}"/>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415911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48085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61374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81155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3592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86789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31/10/2023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47518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52330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48898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273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3532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2F8-7C22-C7B2-B2EA-E261AE7BF4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2F3F28-67CB-46DF-7E6A-1F517F97F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E00891-0340-02B8-2FC4-26C3CE965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6D992-E1B6-096E-C2E3-176C123C90D2}"/>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6" name="Footer Placeholder 5">
            <a:extLst>
              <a:ext uri="{FF2B5EF4-FFF2-40B4-BE49-F238E27FC236}">
                <a16:creationId xmlns:a16="http://schemas.microsoft.com/office/drawing/2014/main" id="{7BDDE3F2-0156-146C-E9AB-FB8C0C175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7B3B-5C0E-9923-5384-CD2049B02A9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4040156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7753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84132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15270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51305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69981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93647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31/10/2023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66095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31/10/2023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2011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31/10/2023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94820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31/10/2023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9487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47D0-E885-104D-F297-54F57B0C33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DDA5DC-2B04-D10F-D6E4-012333BD0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80416-3D5E-3B92-B037-75BF21103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E5D9C6-1F8F-6F6F-B363-F18FDF721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4E589-80E7-76CA-DA4E-D739F4CB6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F43BDE-EAE9-274D-D7DB-C8031B09CC77}"/>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8" name="Footer Placeholder 7">
            <a:extLst>
              <a:ext uri="{FF2B5EF4-FFF2-40B4-BE49-F238E27FC236}">
                <a16:creationId xmlns:a16="http://schemas.microsoft.com/office/drawing/2014/main" id="{0735647C-AAFD-7CC6-90B1-CDC40AC563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CAC5F9-10A8-8112-2DDD-2D05236A78D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571511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31/10/2023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14788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31/10/2023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4056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31/10/2023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36635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31/10/2023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53817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31/10/2023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740127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31/10/2023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61109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31/10/2023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82377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31/10/2023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99629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31/10/2023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09913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31/10/2023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9190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277-BBC1-09CB-BAFC-B7C914DFD6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07C3B4-5559-04CE-EB20-C982A25AD9F1}"/>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4" name="Footer Placeholder 3">
            <a:extLst>
              <a:ext uri="{FF2B5EF4-FFF2-40B4-BE49-F238E27FC236}">
                <a16:creationId xmlns:a16="http://schemas.microsoft.com/office/drawing/2014/main" id="{C61BC088-747C-F43E-464D-9403C3A11E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E3A9C0-F8DC-A940-EF77-67EDCD130AF0}"/>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262240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31/10/2023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73043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31/10/2023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826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41C52-92F5-DA1D-1596-E0FA55589105}"/>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3" name="Footer Placeholder 2">
            <a:extLst>
              <a:ext uri="{FF2B5EF4-FFF2-40B4-BE49-F238E27FC236}">
                <a16:creationId xmlns:a16="http://schemas.microsoft.com/office/drawing/2014/main" id="{A1D6A736-AC59-8DCC-1C70-CD50F98FBF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A90878-7C04-0676-4E17-64F6F36E82F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368384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655B-641D-D0FF-F649-CA948EEE8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76BF6A-6EE3-5655-3B28-C7148A769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C3E82-0863-907A-E33E-A60452A93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214B5-B36E-3605-B968-F4EBFD2A7050}"/>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6" name="Footer Placeholder 5">
            <a:extLst>
              <a:ext uri="{FF2B5EF4-FFF2-40B4-BE49-F238E27FC236}">
                <a16:creationId xmlns:a16="http://schemas.microsoft.com/office/drawing/2014/main" id="{0BA6FF79-F9FB-6124-AB96-F50D32325B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467E23-8F69-BB70-3C00-1C5C0F09A788}"/>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4533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2B4E-2C71-661C-A07D-FAED9857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B8A9AB-1638-37DD-E506-7894DCD91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604E1A-EBBC-E562-56B2-E26A9B2D3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AF5C9-1FA4-C699-3DE4-A3142ABE257E}"/>
              </a:ext>
            </a:extLst>
          </p:cNvPr>
          <p:cNvSpPr>
            <a:spLocks noGrp="1"/>
          </p:cNvSpPr>
          <p:nvPr>
            <p:ph type="dt" sz="half" idx="10"/>
          </p:nvPr>
        </p:nvSpPr>
        <p:spPr/>
        <p:txBody>
          <a:bodyPr/>
          <a:lstStyle/>
          <a:p>
            <a:fld id="{5FF42B3F-20FC-4078-B66B-2EE24D69BE66}" type="datetimeFigureOut">
              <a:rPr lang="en-GB" smtClean="0"/>
              <a:t>31/10/2023</a:t>
            </a:fld>
            <a:endParaRPr lang="en-GB"/>
          </a:p>
        </p:txBody>
      </p:sp>
      <p:sp>
        <p:nvSpPr>
          <p:cNvPr id="6" name="Footer Placeholder 5">
            <a:extLst>
              <a:ext uri="{FF2B5EF4-FFF2-40B4-BE49-F238E27FC236}">
                <a16:creationId xmlns:a16="http://schemas.microsoft.com/office/drawing/2014/main" id="{F0566B86-7CFE-4510-4AC7-D810051BD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0D5B75-4C93-614D-6C7C-74127033F3A4}"/>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36464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F7D36-8E12-D557-F6C2-45372216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A39BA-6B12-D5A5-8745-FB5CF776D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7CAAC-7EDA-F548-4206-07B6D9848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42B3F-20FC-4078-B66B-2EE24D69BE66}" type="datetimeFigureOut">
              <a:rPr lang="en-GB" smtClean="0"/>
              <a:t>31/10/2023</a:t>
            </a:fld>
            <a:endParaRPr lang="en-GB"/>
          </a:p>
        </p:txBody>
      </p:sp>
      <p:sp>
        <p:nvSpPr>
          <p:cNvPr id="5" name="Footer Placeholder 4">
            <a:extLst>
              <a:ext uri="{FF2B5EF4-FFF2-40B4-BE49-F238E27FC236}">
                <a16:creationId xmlns:a16="http://schemas.microsoft.com/office/drawing/2014/main" id="{0BB3D6B3-4EF4-2E22-D367-F7A48BA1F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F93CBE-D9DD-16E9-E93B-CB5657DBF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3E8C1-D010-4FE1-B394-5796107DA2CE}" type="slidenum">
              <a:rPr lang="en-GB" smtClean="0"/>
              <a:t>‹#›</a:t>
            </a:fld>
            <a:endParaRPr lang="en-GB"/>
          </a:p>
        </p:txBody>
      </p:sp>
    </p:spTree>
    <p:extLst>
      <p:ext uri="{BB962C8B-B14F-4D97-AF65-F5344CB8AC3E}">
        <p14:creationId xmlns:p14="http://schemas.microsoft.com/office/powerpoint/2010/main" val="137479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31/10/2023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1554284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31/10/2023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694116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31/10/2023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986171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31/10/2023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2102558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2.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9.xml"/><Relationship Id="rId6" Type="http://schemas.openxmlformats.org/officeDocument/2006/relationships/image" Target="../media/image33.jpe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amwork concept">
            <a:extLst>
              <a:ext uri="{FF2B5EF4-FFF2-40B4-BE49-F238E27FC236}">
                <a16:creationId xmlns:a16="http://schemas.microsoft.com/office/drawing/2014/main" id="{CAD8C340-E150-AB4E-3BA8-E72322BE6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27192" y="1527047"/>
            <a:ext cx="6464808" cy="387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Organisational alignment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F0486309-6997-DE4C-4B52-719F61C3FC84}"/>
              </a:ext>
            </a:extLst>
          </p:cNvPr>
          <p:cNvGrpSpPr/>
          <p:nvPr/>
        </p:nvGrpSpPr>
        <p:grpSpPr>
          <a:xfrm>
            <a:off x="5165513" y="4357163"/>
            <a:ext cx="1055370" cy="1055370"/>
            <a:chOff x="7108613" y="4124330"/>
            <a:chExt cx="1055370" cy="1055370"/>
          </a:xfrm>
        </p:grpSpPr>
        <p:sp>
          <p:nvSpPr>
            <p:cNvPr id="3" name="Oval 2">
              <a:extLst>
                <a:ext uri="{FF2B5EF4-FFF2-40B4-BE49-F238E27FC236}">
                  <a16:creationId xmlns:a16="http://schemas.microsoft.com/office/drawing/2014/main" id="{3BDF3C9F-F143-E902-F8F6-49B7F4715680}"/>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93809AF3-E2D8-CF4E-F69C-1F446A223A2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183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Folded Corner 11">
            <a:extLst>
              <a:ext uri="{FF2B5EF4-FFF2-40B4-BE49-F238E27FC236}">
                <a16:creationId xmlns:a16="http://schemas.microsoft.com/office/drawing/2014/main" id="{0E9B2E44-0E2A-5CC5-24B4-5ED2CB305C7A}"/>
              </a:ext>
            </a:extLst>
          </p:cNvPr>
          <p:cNvSpPr/>
          <p:nvPr/>
        </p:nvSpPr>
        <p:spPr>
          <a:xfrm>
            <a:off x="5997389" y="2735181"/>
            <a:ext cx="4670612" cy="2329878"/>
          </a:xfrm>
          <a:prstGeom prst="foldedCorner">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kern="100" dirty="0">
              <a:solidFill>
                <a:schemeClr val="tx1"/>
              </a:solidFill>
              <a:effectLst/>
              <a:latin typeface="+mj-lt"/>
              <a:ea typeface="Calibri" panose="020F0502020204030204" pitchFamily="34" charset="0"/>
              <a:cs typeface="Latha" panose="020B0604020202020204" pitchFamily="34" charset="0"/>
            </a:endParaRPr>
          </a:p>
          <a:p>
            <a:r>
              <a:rPr lang="en-GB" sz="1200" kern="100" dirty="0">
                <a:solidFill>
                  <a:schemeClr val="tx1"/>
                </a:solidFill>
                <a:effectLst/>
                <a:latin typeface="+mj-lt"/>
                <a:ea typeface="Calibri" panose="020F0502020204030204" pitchFamily="34" charset="0"/>
                <a:cs typeface="Latha" panose="020B0604020202020204" pitchFamily="34" charset="0"/>
              </a:rPr>
              <a:t>Generally,</a:t>
            </a:r>
            <a:r>
              <a:rPr lang="en-GB" sz="1200" kern="100" dirty="0">
                <a:solidFill>
                  <a:schemeClr val="tx1"/>
                </a:solidFill>
                <a:latin typeface="+mj-lt"/>
                <a:ea typeface="Calibri" panose="020F0502020204030204" pitchFamily="34" charset="0"/>
                <a:cs typeface="Latha" panose="020B0604020202020204" pitchFamily="34" charset="0"/>
              </a:rPr>
              <a:t> </a:t>
            </a:r>
            <a:r>
              <a:rPr lang="en-GB" sz="1200" kern="100" dirty="0">
                <a:solidFill>
                  <a:schemeClr val="tx1"/>
                </a:solidFill>
                <a:effectLst/>
                <a:latin typeface="+mj-lt"/>
                <a:ea typeface="Calibri" panose="020F0502020204030204" pitchFamily="34" charset="0"/>
                <a:cs typeface="Latha" panose="020B0604020202020204" pitchFamily="34" charset="0"/>
              </a:rPr>
              <a:t>There are 3 types of companies </a:t>
            </a:r>
          </a:p>
          <a:p>
            <a:endParaRPr lang="en-GB" sz="1200" kern="100" dirty="0">
              <a:solidFill>
                <a:schemeClr val="tx1"/>
              </a:solidFill>
              <a:latin typeface="+mj-lt"/>
              <a:ea typeface="Calibri" panose="020F0502020204030204" pitchFamily="34" charset="0"/>
              <a:cs typeface="Latha" panose="020B0604020202020204" pitchFamily="34" charset="0"/>
            </a:endParaRPr>
          </a:p>
          <a:p>
            <a:pPr marL="171450" indent="-171450">
              <a:buFont typeface="Arial" panose="020B0604020202020204" pitchFamily="34" charset="0"/>
              <a:buChar char="•"/>
            </a:pPr>
            <a:r>
              <a:rPr lang="en-GB" sz="1200" i="1" kern="100" dirty="0">
                <a:solidFill>
                  <a:schemeClr val="tx1"/>
                </a:solidFill>
                <a:effectLst/>
                <a:latin typeface="+mj-lt"/>
                <a:ea typeface="Calibri" panose="020F0502020204030204" pitchFamily="34" charset="0"/>
                <a:cs typeface="Latha" panose="020B0604020202020204" pitchFamily="34" charset="0"/>
              </a:rPr>
              <a:t>One that has an active trade marketing function </a:t>
            </a:r>
          </a:p>
          <a:p>
            <a:pPr marL="171450" indent="-171450">
              <a:buFont typeface="Arial" panose="020B0604020202020204" pitchFamily="34" charset="0"/>
              <a:buChar char="•"/>
            </a:pPr>
            <a:r>
              <a:rPr lang="en-GB" sz="1200" i="1" kern="100" dirty="0">
                <a:solidFill>
                  <a:schemeClr val="tx1"/>
                </a:solidFill>
                <a:latin typeface="+mj-lt"/>
                <a:ea typeface="Calibri" panose="020F0502020204030204" pitchFamily="34" charset="0"/>
                <a:cs typeface="Latha" panose="020B0604020202020204" pitchFamily="34" charset="0"/>
              </a:rPr>
              <a:t>The 2</a:t>
            </a:r>
            <a:r>
              <a:rPr lang="en-GB" sz="1200" i="1" kern="100" baseline="30000" dirty="0">
                <a:solidFill>
                  <a:schemeClr val="tx1"/>
                </a:solidFill>
                <a:latin typeface="+mj-lt"/>
                <a:ea typeface="Calibri" panose="020F0502020204030204" pitchFamily="34" charset="0"/>
                <a:cs typeface="Latha" panose="020B0604020202020204" pitchFamily="34" charset="0"/>
              </a:rPr>
              <a:t>nd</a:t>
            </a:r>
            <a:r>
              <a:rPr lang="en-GB" sz="1200" i="1" kern="100" dirty="0">
                <a:solidFill>
                  <a:schemeClr val="tx1"/>
                </a:solidFill>
                <a:latin typeface="+mj-lt"/>
                <a:ea typeface="Calibri" panose="020F0502020204030204" pitchFamily="34" charset="0"/>
                <a:cs typeface="Latha" panose="020B0604020202020204" pitchFamily="34" charset="0"/>
              </a:rPr>
              <a:t> that has an ad hoc arrangement for some TM activity </a:t>
            </a:r>
          </a:p>
          <a:p>
            <a:pPr marL="171450" indent="-171450">
              <a:buFont typeface="Arial" panose="020B0604020202020204" pitchFamily="34" charset="0"/>
              <a:buChar char="•"/>
            </a:pPr>
            <a:r>
              <a:rPr lang="en-GB" sz="1200" i="1" kern="100" dirty="0">
                <a:solidFill>
                  <a:schemeClr val="tx1"/>
                </a:solidFill>
                <a:effectLst/>
                <a:latin typeface="+mj-lt"/>
                <a:ea typeface="Calibri" panose="020F0502020204030204" pitchFamily="34" charset="0"/>
                <a:cs typeface="Latha" panose="020B0604020202020204" pitchFamily="34" charset="0"/>
              </a:rPr>
              <a:t>And the 3</a:t>
            </a:r>
            <a:r>
              <a:rPr lang="en-GB" sz="1200" i="1" kern="100" baseline="30000" dirty="0">
                <a:solidFill>
                  <a:schemeClr val="tx1"/>
                </a:solidFill>
                <a:effectLst/>
                <a:latin typeface="+mj-lt"/>
                <a:ea typeface="Calibri" panose="020F0502020204030204" pitchFamily="34" charset="0"/>
                <a:cs typeface="Latha" panose="020B0604020202020204" pitchFamily="34" charset="0"/>
              </a:rPr>
              <a:t>rd</a:t>
            </a:r>
            <a:r>
              <a:rPr lang="en-GB" sz="1200" i="1" kern="100" dirty="0">
                <a:solidFill>
                  <a:schemeClr val="tx1"/>
                </a:solidFill>
                <a:effectLst/>
                <a:latin typeface="+mj-lt"/>
                <a:ea typeface="Calibri" panose="020F0502020204030204" pitchFamily="34" charset="0"/>
                <a:cs typeface="Latha" panose="020B0604020202020204" pitchFamily="34" charset="0"/>
              </a:rPr>
              <a:t> which is considering a trade marketing function</a:t>
            </a:r>
          </a:p>
        </p:txBody>
      </p:sp>
      <p:sp>
        <p:nvSpPr>
          <p:cNvPr id="19" name="TextBox 18">
            <a:extLst>
              <a:ext uri="{FF2B5EF4-FFF2-40B4-BE49-F238E27FC236}">
                <a16:creationId xmlns:a16="http://schemas.microsoft.com/office/drawing/2014/main" id="{9A37005A-6AE1-1714-DFA3-1BFE27C15EF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Prioritising trade marketing. </a:t>
            </a:r>
          </a:p>
        </p:txBody>
      </p:sp>
      <p:pic>
        <p:nvPicPr>
          <p:cNvPr id="20" name="Picture 19" descr="Logo&#10;&#10;Description automatically generated">
            <a:extLst>
              <a:ext uri="{FF2B5EF4-FFF2-40B4-BE49-F238E27FC236}">
                <a16:creationId xmlns:a16="http://schemas.microsoft.com/office/drawing/2014/main" id="{029CE8AA-EAF5-DC06-7C23-D9FFC186A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1" name="Footer Placeholder 3">
            <a:extLst>
              <a:ext uri="{FF2B5EF4-FFF2-40B4-BE49-F238E27FC236}">
                <a16:creationId xmlns:a16="http://schemas.microsoft.com/office/drawing/2014/main" id="{62460441-A39E-4C72-B6DB-41E41DC693A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22" name="TextBox 21">
            <a:extLst>
              <a:ext uri="{FF2B5EF4-FFF2-40B4-BE49-F238E27FC236}">
                <a16:creationId xmlns:a16="http://schemas.microsoft.com/office/drawing/2014/main" id="{1B55DE89-C7E8-2D2C-19AE-6FBF5141648D}"/>
              </a:ext>
            </a:extLst>
          </p:cNvPr>
          <p:cNvSpPr txBox="1"/>
          <p:nvPr/>
        </p:nvSpPr>
        <p:spPr>
          <a:xfrm>
            <a:off x="1568824" y="1363450"/>
            <a:ext cx="3998259" cy="400110"/>
          </a:xfrm>
          <a:prstGeom prst="rect">
            <a:avLst/>
          </a:prstGeom>
          <a:noFill/>
        </p:spPr>
        <p:txBody>
          <a:bodyPr wrap="square" rtlCol="0">
            <a:spAutoFit/>
          </a:bodyPr>
          <a:lstStyle/>
          <a:p>
            <a:r>
              <a:rPr lang="en-GB" sz="2000" b="1" i="1" dirty="0"/>
              <a:t>Companies &amp; Trade Marketing </a:t>
            </a:r>
          </a:p>
        </p:txBody>
      </p:sp>
      <p:sp>
        <p:nvSpPr>
          <p:cNvPr id="11" name="TextBox 10">
            <a:extLst>
              <a:ext uri="{FF2B5EF4-FFF2-40B4-BE49-F238E27FC236}">
                <a16:creationId xmlns:a16="http://schemas.microsoft.com/office/drawing/2014/main" id="{8A463F91-829D-4667-74D4-5E9086204217}"/>
              </a:ext>
            </a:extLst>
          </p:cNvPr>
          <p:cNvSpPr txBox="1"/>
          <p:nvPr/>
        </p:nvSpPr>
        <p:spPr>
          <a:xfrm>
            <a:off x="6012724" y="5645643"/>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
        <p:nvSpPr>
          <p:cNvPr id="23" name="Flowchart: Connector 22">
            <a:extLst>
              <a:ext uri="{FF2B5EF4-FFF2-40B4-BE49-F238E27FC236}">
                <a16:creationId xmlns:a16="http://schemas.microsoft.com/office/drawing/2014/main" id="{95B564BF-6DFA-7DBC-3880-B615FAB8EF2A}"/>
              </a:ext>
            </a:extLst>
          </p:cNvPr>
          <p:cNvSpPr/>
          <p:nvPr/>
        </p:nvSpPr>
        <p:spPr>
          <a:xfrm>
            <a:off x="4364785" y="2116974"/>
            <a:ext cx="1296000" cy="1296000"/>
          </a:xfrm>
          <a:prstGeom prst="flowChartConnector">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t>Active function</a:t>
            </a:r>
          </a:p>
        </p:txBody>
      </p:sp>
      <p:sp>
        <p:nvSpPr>
          <p:cNvPr id="24" name="Flowchart: Connector 23">
            <a:extLst>
              <a:ext uri="{FF2B5EF4-FFF2-40B4-BE49-F238E27FC236}">
                <a16:creationId xmlns:a16="http://schemas.microsoft.com/office/drawing/2014/main" id="{437029D5-5535-D772-FE7B-2C708A90D817}"/>
              </a:ext>
            </a:extLst>
          </p:cNvPr>
          <p:cNvSpPr/>
          <p:nvPr/>
        </p:nvSpPr>
        <p:spPr>
          <a:xfrm>
            <a:off x="530341" y="3279107"/>
            <a:ext cx="1296000" cy="1296000"/>
          </a:xfrm>
          <a:prstGeom prst="flowChartConnector">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t>Ad hoc arrangement</a:t>
            </a:r>
          </a:p>
        </p:txBody>
      </p:sp>
      <p:sp>
        <p:nvSpPr>
          <p:cNvPr id="25" name="Flowchart: Connector 24">
            <a:extLst>
              <a:ext uri="{FF2B5EF4-FFF2-40B4-BE49-F238E27FC236}">
                <a16:creationId xmlns:a16="http://schemas.microsoft.com/office/drawing/2014/main" id="{231B3439-92FD-B668-9A61-D1611B1A401E}"/>
              </a:ext>
            </a:extLst>
          </p:cNvPr>
          <p:cNvSpPr/>
          <p:nvPr/>
        </p:nvSpPr>
        <p:spPr>
          <a:xfrm>
            <a:off x="4349899" y="4765000"/>
            <a:ext cx="1296000" cy="1296000"/>
          </a:xfrm>
          <a:prstGeom prst="flowChartConnector">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t>Functional consideration</a:t>
            </a:r>
          </a:p>
        </p:txBody>
      </p:sp>
      <p:pic>
        <p:nvPicPr>
          <p:cNvPr id="26" name="Picture 6">
            <a:extLst>
              <a:ext uri="{FF2B5EF4-FFF2-40B4-BE49-F238E27FC236}">
                <a16:creationId xmlns:a16="http://schemas.microsoft.com/office/drawing/2014/main" id="{8690C881-8139-FB94-D4F1-17064AF0B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288" y="2352465"/>
            <a:ext cx="3382928" cy="33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Oval 15">
            <a:extLst>
              <a:ext uri="{FF2B5EF4-FFF2-40B4-BE49-F238E27FC236}">
                <a16:creationId xmlns:a16="http://schemas.microsoft.com/office/drawing/2014/main" id="{C92993C1-C213-0F5E-6025-4296E970390A}"/>
              </a:ext>
            </a:extLst>
          </p:cNvPr>
          <p:cNvSpPr/>
          <p:nvPr/>
        </p:nvSpPr>
        <p:spPr>
          <a:xfrm>
            <a:off x="4998231" y="930699"/>
            <a:ext cx="1873624" cy="1685365"/>
          </a:xfrm>
          <a:prstGeom prst="wedgeEllipseCallout">
            <a:avLst>
              <a:gd name="adj1" fmla="val 62899"/>
              <a:gd name="adj2" fmla="val 40692"/>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dirty="0">
                <a:solidFill>
                  <a:sysClr val="windowText" lastClr="000000"/>
                </a:solidFill>
              </a:rPr>
              <a:t>Not all brands need trade marketing , conversely not all marketing needs to be in the trade</a:t>
            </a:r>
          </a:p>
        </p:txBody>
      </p:sp>
      <p:grpSp>
        <p:nvGrpSpPr>
          <p:cNvPr id="9" name="Group 8">
            <a:extLst>
              <a:ext uri="{FF2B5EF4-FFF2-40B4-BE49-F238E27FC236}">
                <a16:creationId xmlns:a16="http://schemas.microsoft.com/office/drawing/2014/main" id="{27895E5C-0894-090A-C5ED-A0BBAB3D7F51}"/>
              </a:ext>
            </a:extLst>
          </p:cNvPr>
          <p:cNvGrpSpPr/>
          <p:nvPr/>
        </p:nvGrpSpPr>
        <p:grpSpPr>
          <a:xfrm>
            <a:off x="733067" y="2468552"/>
            <a:ext cx="1658471" cy="1658471"/>
            <a:chOff x="7965141" y="2761128"/>
            <a:chExt cx="1658471" cy="1658471"/>
          </a:xfrm>
        </p:grpSpPr>
        <p:pic>
          <p:nvPicPr>
            <p:cNvPr id="3" name="Picture 2" descr="Towel rack">
              <a:extLst>
                <a:ext uri="{FF2B5EF4-FFF2-40B4-BE49-F238E27FC236}">
                  <a16:creationId xmlns:a16="http://schemas.microsoft.com/office/drawing/2014/main" id="{DE392443-E7AB-9B53-2CF4-D5F1FED11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141" y="2761128"/>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03F4F4-01F4-A3C4-D891-FFABD6282689}"/>
                </a:ext>
              </a:extLst>
            </p:cNvPr>
            <p:cNvSpPr txBox="1"/>
            <p:nvPr/>
          </p:nvSpPr>
          <p:spPr>
            <a:xfrm>
              <a:off x="8274423" y="3827930"/>
              <a:ext cx="1048871" cy="338554"/>
            </a:xfrm>
            <a:prstGeom prst="rect">
              <a:avLst/>
            </a:prstGeom>
            <a:noFill/>
          </p:spPr>
          <p:txBody>
            <a:bodyPr wrap="square" rtlCol="0">
              <a:spAutoFit/>
            </a:bodyPr>
            <a:lstStyle/>
            <a:p>
              <a:pPr algn="ctr"/>
              <a:r>
                <a:rPr lang="en-GB" sz="1600" b="1" dirty="0"/>
                <a:t>Channels </a:t>
              </a:r>
            </a:p>
          </p:txBody>
        </p:sp>
      </p:grpSp>
      <p:sp>
        <p:nvSpPr>
          <p:cNvPr id="12" name="Rectangle: Folded Corner 11">
            <a:extLst>
              <a:ext uri="{FF2B5EF4-FFF2-40B4-BE49-F238E27FC236}">
                <a16:creationId xmlns:a16="http://schemas.microsoft.com/office/drawing/2014/main" id="{0E9B2E44-0E2A-5CC5-24B4-5ED2CB305C7A}"/>
              </a:ext>
            </a:extLst>
          </p:cNvPr>
          <p:cNvSpPr/>
          <p:nvPr/>
        </p:nvSpPr>
        <p:spPr>
          <a:xfrm>
            <a:off x="6911789" y="1957696"/>
            <a:ext cx="4670612" cy="3710444"/>
          </a:xfrm>
          <a:prstGeom prst="foldedCorner">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50" kern="100" dirty="0">
              <a:solidFill>
                <a:schemeClr val="tx1"/>
              </a:solidFill>
              <a:effectLst/>
              <a:latin typeface="+mj-lt"/>
              <a:ea typeface="Calibri" panose="020F0502020204030204" pitchFamily="34" charset="0"/>
              <a:cs typeface="Latha" panose="020B0604020202020204" pitchFamily="34" charset="0"/>
            </a:endParaRPr>
          </a:p>
          <a:p>
            <a:r>
              <a:rPr lang="en-GB" sz="1050" kern="100" dirty="0">
                <a:solidFill>
                  <a:schemeClr val="tx1"/>
                </a:solidFill>
                <a:effectLst/>
                <a:latin typeface="+mj-lt"/>
                <a:ea typeface="Calibri" panose="020F0502020204030204" pitchFamily="34" charset="0"/>
                <a:cs typeface="Latha" panose="020B0604020202020204" pitchFamily="34" charset="0"/>
              </a:rPr>
              <a:t>Product </a:t>
            </a:r>
          </a:p>
          <a:p>
            <a:r>
              <a:rPr lang="en-GB" sz="1050" kern="100" dirty="0">
                <a:solidFill>
                  <a:schemeClr val="tx1"/>
                </a:solidFill>
                <a:effectLst/>
                <a:latin typeface="+mj-lt"/>
                <a:ea typeface="Calibri" panose="020F0502020204030204" pitchFamily="34" charset="0"/>
                <a:cs typeface="Latha" panose="020B0604020202020204" pitchFamily="34" charset="0"/>
              </a:rPr>
              <a:t>The type of product or service: Some products or services are more complex, innovative, or niche than others, and may require more education, demonstration, or persuasion to convince the potential buyers. </a:t>
            </a:r>
          </a:p>
          <a:p>
            <a:endParaRPr lang="en-GB" sz="1050" kern="100" dirty="0">
              <a:solidFill>
                <a:schemeClr val="tx1"/>
              </a:solidFill>
              <a:latin typeface="+mj-lt"/>
              <a:ea typeface="Calibri" panose="020F0502020204030204" pitchFamily="34" charset="0"/>
              <a:cs typeface="Latha" panose="020B0604020202020204" pitchFamily="34" charset="0"/>
            </a:endParaRPr>
          </a:p>
          <a:p>
            <a:r>
              <a:rPr lang="en-GB" sz="1050" kern="100" dirty="0">
                <a:solidFill>
                  <a:schemeClr val="tx1"/>
                </a:solidFill>
                <a:latin typeface="+mj-lt"/>
                <a:ea typeface="Calibri" panose="020F0502020204030204" pitchFamily="34" charset="0"/>
                <a:cs typeface="Latha" panose="020B0604020202020204" pitchFamily="34" charset="0"/>
              </a:rPr>
              <a:t>D</a:t>
            </a:r>
            <a:r>
              <a:rPr lang="en-GB" sz="1050" kern="100" dirty="0">
                <a:solidFill>
                  <a:schemeClr val="tx1"/>
                </a:solidFill>
                <a:effectLst/>
                <a:latin typeface="+mj-lt"/>
                <a:ea typeface="Calibri" panose="020F0502020204030204" pitchFamily="34" charset="0"/>
                <a:cs typeface="Latha" panose="020B0604020202020204" pitchFamily="34" charset="0"/>
              </a:rPr>
              <a:t>istribution channel</a:t>
            </a:r>
          </a:p>
          <a:p>
            <a:r>
              <a:rPr lang="en-GB" sz="1050" kern="100" dirty="0">
                <a:solidFill>
                  <a:schemeClr val="tx1"/>
                </a:solidFill>
                <a:effectLst/>
                <a:latin typeface="+mj-lt"/>
                <a:ea typeface="Calibri" panose="020F0502020204030204" pitchFamily="34" charset="0"/>
                <a:cs typeface="Latha" panose="020B0604020202020204" pitchFamily="34" charset="0"/>
              </a:rPr>
              <a:t>Some channels are more direct and efficient perhaps even loyal than others, and may require more incentives, support, or relationships to ensure the availability, accessibility and quality of the product or service. </a:t>
            </a:r>
          </a:p>
          <a:p>
            <a:endParaRPr lang="en-GB" sz="1050" kern="100" dirty="0">
              <a:solidFill>
                <a:schemeClr val="tx1"/>
              </a:solidFill>
              <a:effectLst/>
              <a:latin typeface="+mj-lt"/>
              <a:ea typeface="Calibri" panose="020F0502020204030204" pitchFamily="34" charset="0"/>
              <a:cs typeface="Latha" panose="020B0604020202020204" pitchFamily="34" charset="0"/>
            </a:endParaRPr>
          </a:p>
          <a:p>
            <a:r>
              <a:rPr lang="en-GB" sz="1050" kern="100" dirty="0">
                <a:solidFill>
                  <a:schemeClr val="tx1"/>
                </a:solidFill>
                <a:effectLst/>
                <a:latin typeface="+mj-lt"/>
                <a:ea typeface="Calibri" panose="020F0502020204030204" pitchFamily="34" charset="0"/>
                <a:cs typeface="Latha" panose="020B0604020202020204" pitchFamily="34" charset="0"/>
              </a:rPr>
              <a:t>Target market</a:t>
            </a:r>
          </a:p>
          <a:p>
            <a:r>
              <a:rPr lang="en-GB" sz="1050" kern="100" dirty="0">
                <a:solidFill>
                  <a:schemeClr val="tx1"/>
                </a:solidFill>
                <a:effectLst/>
                <a:latin typeface="+mj-lt"/>
                <a:ea typeface="Calibri" panose="020F0502020204030204" pitchFamily="34" charset="0"/>
                <a:cs typeface="Latha" panose="020B0604020202020204" pitchFamily="34" charset="0"/>
              </a:rPr>
              <a:t>Some markets are more saturated, fragmented, or dynamic than others, and may require more differentiation, segmentation, or adaptation to stand out from the competitors. </a:t>
            </a:r>
          </a:p>
          <a:p>
            <a:endParaRPr lang="en-GB" sz="1050" kern="100" dirty="0">
              <a:solidFill>
                <a:schemeClr val="tx1"/>
              </a:solidFill>
              <a:effectLst/>
              <a:latin typeface="+mj-lt"/>
              <a:ea typeface="Calibri" panose="020F0502020204030204" pitchFamily="34" charset="0"/>
              <a:cs typeface="Latha" panose="020B0604020202020204" pitchFamily="34" charset="0"/>
            </a:endParaRPr>
          </a:p>
          <a:p>
            <a:r>
              <a:rPr lang="en-GB" sz="1050" kern="100" dirty="0">
                <a:solidFill>
                  <a:schemeClr val="tx1"/>
                </a:solidFill>
                <a:effectLst/>
                <a:latin typeface="+mj-lt"/>
                <a:ea typeface="Calibri" panose="020F0502020204030204" pitchFamily="34" charset="0"/>
                <a:cs typeface="Latha" panose="020B0604020202020204" pitchFamily="34" charset="0"/>
              </a:rPr>
              <a:t>End Users</a:t>
            </a:r>
          </a:p>
          <a:p>
            <a:r>
              <a:rPr lang="en-GB" sz="1050" kern="100" dirty="0">
                <a:solidFill>
                  <a:schemeClr val="tx1"/>
                </a:solidFill>
                <a:latin typeface="+mj-lt"/>
                <a:ea typeface="Calibri" panose="020F0502020204030204" pitchFamily="34" charset="0"/>
                <a:cs typeface="Latha" panose="020B0604020202020204" pitchFamily="34" charset="0"/>
              </a:rPr>
              <a:t>This is where the consumption happens , focussing on getting the product into end user's hands with clarity on its features and benefits using promotions is one way to ensure consumption </a:t>
            </a:r>
            <a:endParaRPr lang="en-GB" sz="1050" kern="100" dirty="0">
              <a:solidFill>
                <a:schemeClr val="tx1"/>
              </a:solidFill>
              <a:effectLst/>
              <a:latin typeface="+mj-lt"/>
              <a:ea typeface="Calibri" panose="020F0502020204030204" pitchFamily="34" charset="0"/>
              <a:cs typeface="Latha" panose="020B0604020202020204" pitchFamily="34" charset="0"/>
            </a:endParaRPr>
          </a:p>
        </p:txBody>
      </p:sp>
      <p:grpSp>
        <p:nvGrpSpPr>
          <p:cNvPr id="7" name="Group 6">
            <a:extLst>
              <a:ext uri="{FF2B5EF4-FFF2-40B4-BE49-F238E27FC236}">
                <a16:creationId xmlns:a16="http://schemas.microsoft.com/office/drawing/2014/main" id="{13F75668-6E08-2F25-C46A-C1E9C2F0999B}"/>
              </a:ext>
            </a:extLst>
          </p:cNvPr>
          <p:cNvGrpSpPr/>
          <p:nvPr/>
        </p:nvGrpSpPr>
        <p:grpSpPr>
          <a:xfrm>
            <a:off x="2869113" y="2509301"/>
            <a:ext cx="1658471" cy="1658471"/>
            <a:chOff x="2317376" y="2725269"/>
            <a:chExt cx="1658471" cy="1658471"/>
          </a:xfrm>
        </p:grpSpPr>
        <p:pic>
          <p:nvPicPr>
            <p:cNvPr id="1026" name="Picture 2" descr="Towel rack">
              <a:extLst>
                <a:ext uri="{FF2B5EF4-FFF2-40B4-BE49-F238E27FC236}">
                  <a16:creationId xmlns:a16="http://schemas.microsoft.com/office/drawing/2014/main" id="{CBC5A98A-70A9-6B4A-F0DF-A6E92CA12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376" y="2725269"/>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BD03FF-A6A5-B5DF-8963-2B3462BEF7D4}"/>
                </a:ext>
              </a:extLst>
            </p:cNvPr>
            <p:cNvSpPr txBox="1"/>
            <p:nvPr/>
          </p:nvSpPr>
          <p:spPr>
            <a:xfrm>
              <a:off x="2608729" y="3774141"/>
              <a:ext cx="1048871" cy="338554"/>
            </a:xfrm>
            <a:prstGeom prst="rect">
              <a:avLst/>
            </a:prstGeom>
            <a:noFill/>
          </p:spPr>
          <p:txBody>
            <a:bodyPr wrap="square" rtlCol="0">
              <a:spAutoFit/>
            </a:bodyPr>
            <a:lstStyle/>
            <a:p>
              <a:pPr algn="ctr"/>
              <a:r>
                <a:rPr lang="en-GB" sz="1600" b="1" dirty="0"/>
                <a:t>Products </a:t>
              </a:r>
            </a:p>
          </p:txBody>
        </p:sp>
      </p:grpSp>
      <p:grpSp>
        <p:nvGrpSpPr>
          <p:cNvPr id="8" name="Group 7">
            <a:extLst>
              <a:ext uri="{FF2B5EF4-FFF2-40B4-BE49-F238E27FC236}">
                <a16:creationId xmlns:a16="http://schemas.microsoft.com/office/drawing/2014/main" id="{A7C2722E-F9F2-5833-C76F-7F1756402892}"/>
              </a:ext>
            </a:extLst>
          </p:cNvPr>
          <p:cNvGrpSpPr/>
          <p:nvPr/>
        </p:nvGrpSpPr>
        <p:grpSpPr>
          <a:xfrm>
            <a:off x="697209" y="4338915"/>
            <a:ext cx="1658471" cy="1658471"/>
            <a:chOff x="5159188" y="2779057"/>
            <a:chExt cx="1658471" cy="1658471"/>
          </a:xfrm>
        </p:grpSpPr>
        <p:pic>
          <p:nvPicPr>
            <p:cNvPr id="2" name="Picture 2" descr="Towel rack">
              <a:extLst>
                <a:ext uri="{FF2B5EF4-FFF2-40B4-BE49-F238E27FC236}">
                  <a16:creationId xmlns:a16="http://schemas.microsoft.com/office/drawing/2014/main" id="{95B90030-5D6D-D523-1A71-E1F783F9C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188" y="2779057"/>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CA4CE7-1C93-282F-BB14-F8B97B0A7B14}"/>
                </a:ext>
              </a:extLst>
            </p:cNvPr>
            <p:cNvSpPr txBox="1"/>
            <p:nvPr/>
          </p:nvSpPr>
          <p:spPr>
            <a:xfrm>
              <a:off x="5432611" y="3711389"/>
              <a:ext cx="1048871" cy="584775"/>
            </a:xfrm>
            <a:prstGeom prst="rect">
              <a:avLst/>
            </a:prstGeom>
            <a:noFill/>
          </p:spPr>
          <p:txBody>
            <a:bodyPr wrap="square" rtlCol="0">
              <a:spAutoFit/>
            </a:bodyPr>
            <a:lstStyle/>
            <a:p>
              <a:pPr algn="ctr"/>
              <a:r>
                <a:rPr lang="en-GB" sz="1600" b="1" dirty="0"/>
                <a:t>Target Markets </a:t>
              </a:r>
            </a:p>
          </p:txBody>
        </p:sp>
      </p:grpSp>
      <p:grpSp>
        <p:nvGrpSpPr>
          <p:cNvPr id="13" name="Group 12">
            <a:extLst>
              <a:ext uri="{FF2B5EF4-FFF2-40B4-BE49-F238E27FC236}">
                <a16:creationId xmlns:a16="http://schemas.microsoft.com/office/drawing/2014/main" id="{C7183048-B001-3D3A-7AE7-B51A0983D036}"/>
              </a:ext>
            </a:extLst>
          </p:cNvPr>
          <p:cNvGrpSpPr/>
          <p:nvPr/>
        </p:nvGrpSpPr>
        <p:grpSpPr>
          <a:xfrm>
            <a:off x="2917197" y="4298164"/>
            <a:ext cx="1658471" cy="1658471"/>
            <a:chOff x="7965141" y="2761128"/>
            <a:chExt cx="1658471" cy="1658471"/>
          </a:xfrm>
        </p:grpSpPr>
        <p:pic>
          <p:nvPicPr>
            <p:cNvPr id="14" name="Picture 13" descr="Towel rack">
              <a:extLst>
                <a:ext uri="{FF2B5EF4-FFF2-40B4-BE49-F238E27FC236}">
                  <a16:creationId xmlns:a16="http://schemas.microsoft.com/office/drawing/2014/main" id="{FB2AA111-707A-4B3E-78A0-2AFD6882C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141" y="2761128"/>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496C7F9-DB1A-FADF-FF67-E6093E788A75}"/>
                </a:ext>
              </a:extLst>
            </p:cNvPr>
            <p:cNvSpPr txBox="1"/>
            <p:nvPr/>
          </p:nvSpPr>
          <p:spPr>
            <a:xfrm>
              <a:off x="8274423" y="3747247"/>
              <a:ext cx="1048871" cy="584775"/>
            </a:xfrm>
            <a:prstGeom prst="rect">
              <a:avLst/>
            </a:prstGeom>
            <a:noFill/>
          </p:spPr>
          <p:txBody>
            <a:bodyPr wrap="square" rtlCol="0">
              <a:spAutoFit/>
            </a:bodyPr>
            <a:lstStyle/>
            <a:p>
              <a:pPr algn="ctr"/>
              <a:r>
                <a:rPr lang="en-GB" sz="1600" b="1" dirty="0"/>
                <a:t>End Users </a:t>
              </a:r>
            </a:p>
          </p:txBody>
        </p:sp>
      </p:grpSp>
      <p:pic>
        <p:nvPicPr>
          <p:cNvPr id="1032" name="Picture 8" descr="checklist icon">
            <a:extLst>
              <a:ext uri="{FF2B5EF4-FFF2-40B4-BE49-F238E27FC236}">
                <a16:creationId xmlns:a16="http://schemas.microsoft.com/office/drawing/2014/main" id="{E42E30F4-3BEB-F9AD-3EF8-EC597C88E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883" y="2770092"/>
            <a:ext cx="1909483" cy="1909483"/>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17">
            <a:extLst>
              <a:ext uri="{FF2B5EF4-FFF2-40B4-BE49-F238E27FC236}">
                <a16:creationId xmlns:a16="http://schemas.microsoft.com/office/drawing/2014/main" id="{395F899B-6BAC-DFBC-4499-B5E480107909}"/>
              </a:ext>
            </a:extLst>
          </p:cNvPr>
          <p:cNvSpPr/>
          <p:nvPr/>
        </p:nvSpPr>
        <p:spPr>
          <a:xfrm>
            <a:off x="4433455" y="5249243"/>
            <a:ext cx="2277035" cy="851647"/>
          </a:xfrm>
          <a:prstGeom prst="wedgeRectCallout">
            <a:avLst>
              <a:gd name="adj1" fmla="val 72868"/>
              <a:gd name="adj2" fmla="val -6511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dirty="0">
                <a:solidFill>
                  <a:sysClr val="windowText" lastClr="000000"/>
                </a:solidFill>
              </a:rPr>
              <a:t>Companies usually conduct a check list covering the 4 areas on the right to arrive at a conclusion on the need for trade marketing</a:t>
            </a:r>
          </a:p>
        </p:txBody>
      </p:sp>
      <p:sp>
        <p:nvSpPr>
          <p:cNvPr id="19" name="TextBox 18">
            <a:extLst>
              <a:ext uri="{FF2B5EF4-FFF2-40B4-BE49-F238E27FC236}">
                <a16:creationId xmlns:a16="http://schemas.microsoft.com/office/drawing/2014/main" id="{9A37005A-6AE1-1714-DFA3-1BFE27C15EF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Organisational Alignment  &amp; Prioritising trade marketing. </a:t>
            </a:r>
          </a:p>
        </p:txBody>
      </p:sp>
      <p:pic>
        <p:nvPicPr>
          <p:cNvPr id="20" name="Picture 19" descr="Logo&#10;&#10;Description automatically generated">
            <a:extLst>
              <a:ext uri="{FF2B5EF4-FFF2-40B4-BE49-F238E27FC236}">
                <a16:creationId xmlns:a16="http://schemas.microsoft.com/office/drawing/2014/main" id="{029CE8AA-EAF5-DC06-7C23-D9FFC186A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1" name="Footer Placeholder 3">
            <a:extLst>
              <a:ext uri="{FF2B5EF4-FFF2-40B4-BE49-F238E27FC236}">
                <a16:creationId xmlns:a16="http://schemas.microsoft.com/office/drawing/2014/main" id="{62460441-A39E-4C72-B6DB-41E41DC693A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22" name="TextBox 21">
            <a:extLst>
              <a:ext uri="{FF2B5EF4-FFF2-40B4-BE49-F238E27FC236}">
                <a16:creationId xmlns:a16="http://schemas.microsoft.com/office/drawing/2014/main" id="{1B55DE89-C7E8-2D2C-19AE-6FBF5141648D}"/>
              </a:ext>
            </a:extLst>
          </p:cNvPr>
          <p:cNvSpPr txBox="1"/>
          <p:nvPr/>
        </p:nvSpPr>
        <p:spPr>
          <a:xfrm>
            <a:off x="1039906" y="1631576"/>
            <a:ext cx="3998259" cy="400110"/>
          </a:xfrm>
          <a:prstGeom prst="rect">
            <a:avLst/>
          </a:prstGeom>
          <a:noFill/>
        </p:spPr>
        <p:txBody>
          <a:bodyPr wrap="square" rtlCol="0">
            <a:spAutoFit/>
          </a:bodyPr>
          <a:lstStyle/>
          <a:p>
            <a:r>
              <a:rPr lang="en-GB" sz="2000" b="1" i="1" dirty="0"/>
              <a:t>Prioritization &amp; Alignment </a:t>
            </a:r>
          </a:p>
        </p:txBody>
      </p:sp>
      <p:sp>
        <p:nvSpPr>
          <p:cNvPr id="23" name="TextBox 22">
            <a:extLst>
              <a:ext uri="{FF2B5EF4-FFF2-40B4-BE49-F238E27FC236}">
                <a16:creationId xmlns:a16="http://schemas.microsoft.com/office/drawing/2014/main" id="{57089CCE-2068-A7C4-F742-A2E7F7949C05}"/>
              </a:ext>
            </a:extLst>
          </p:cNvPr>
          <p:cNvSpPr txBox="1"/>
          <p:nvPr/>
        </p:nvSpPr>
        <p:spPr>
          <a:xfrm>
            <a:off x="7545689" y="5923548"/>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grpSp>
        <p:nvGrpSpPr>
          <p:cNvPr id="29" name="Group 28">
            <a:extLst>
              <a:ext uri="{FF2B5EF4-FFF2-40B4-BE49-F238E27FC236}">
                <a16:creationId xmlns:a16="http://schemas.microsoft.com/office/drawing/2014/main" id="{E497598D-95EB-3A9E-4AB4-B6BCDCB0050A}"/>
              </a:ext>
            </a:extLst>
          </p:cNvPr>
          <p:cNvGrpSpPr/>
          <p:nvPr/>
        </p:nvGrpSpPr>
        <p:grpSpPr>
          <a:xfrm rot="18678148">
            <a:off x="2256660" y="3646190"/>
            <a:ext cx="789710" cy="807639"/>
            <a:chOff x="8623231" y="242862"/>
            <a:chExt cx="789710" cy="807639"/>
          </a:xfrm>
        </p:grpSpPr>
        <p:sp>
          <p:nvSpPr>
            <p:cNvPr id="26" name="Arrow: Right 25">
              <a:extLst>
                <a:ext uri="{FF2B5EF4-FFF2-40B4-BE49-F238E27FC236}">
                  <a16:creationId xmlns:a16="http://schemas.microsoft.com/office/drawing/2014/main" id="{8FC0524F-B997-04E2-8AC7-EB52D86E8EE2}"/>
                </a:ext>
              </a:extLst>
            </p:cNvPr>
            <p:cNvSpPr/>
            <p:nvPr/>
          </p:nvSpPr>
          <p:spPr>
            <a:xfrm rot="16200000">
              <a:off x="8822084" y="303985"/>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83CBBB81-5FE7-708C-5302-371AD77CB408}"/>
                </a:ext>
              </a:extLst>
            </p:cNvPr>
            <p:cNvSpPr/>
            <p:nvPr/>
          </p:nvSpPr>
          <p:spPr>
            <a:xfrm rot="5400000">
              <a:off x="8822899" y="715547"/>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32641408-32C2-1D7C-BAD0-5FAEE27F4F64}"/>
                </a:ext>
              </a:extLst>
            </p:cNvPr>
            <p:cNvSpPr/>
            <p:nvPr/>
          </p:nvSpPr>
          <p:spPr>
            <a:xfrm rot="10800000">
              <a:off x="8623231" y="510988"/>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390698F7-76EF-F492-1CCB-F7FB0CD2766A}"/>
                </a:ext>
              </a:extLst>
            </p:cNvPr>
            <p:cNvSpPr/>
            <p:nvPr/>
          </p:nvSpPr>
          <p:spPr>
            <a:xfrm>
              <a:off x="9016864" y="508543"/>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827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0F600-80E5-3DFD-7CFF-C9DA9A5E46D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Factors impacting a Trade Marketing Organisation. </a:t>
            </a:r>
          </a:p>
        </p:txBody>
      </p:sp>
      <p:pic>
        <p:nvPicPr>
          <p:cNvPr id="3" name="Picture 2" descr="Logo&#10;&#10;Description automatically generated">
            <a:extLst>
              <a:ext uri="{FF2B5EF4-FFF2-40B4-BE49-F238E27FC236}">
                <a16:creationId xmlns:a16="http://schemas.microsoft.com/office/drawing/2014/main" id="{4475378C-4468-5E99-9507-F1CF0ECFC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074975A-2393-A592-BF71-349495AE13E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656D1634-1569-D3BE-541A-5166DFA79B45}"/>
              </a:ext>
            </a:extLst>
          </p:cNvPr>
          <p:cNvSpPr txBox="1"/>
          <p:nvPr/>
        </p:nvSpPr>
        <p:spPr>
          <a:xfrm>
            <a:off x="7545689" y="5923548"/>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
        <p:nvSpPr>
          <p:cNvPr id="31" name="Rectangle 30">
            <a:extLst>
              <a:ext uri="{FF2B5EF4-FFF2-40B4-BE49-F238E27FC236}">
                <a16:creationId xmlns:a16="http://schemas.microsoft.com/office/drawing/2014/main" id="{00FBFC44-C43B-66E1-47BA-40F70B19364B}"/>
              </a:ext>
            </a:extLst>
          </p:cNvPr>
          <p:cNvSpPr/>
          <p:nvPr/>
        </p:nvSpPr>
        <p:spPr>
          <a:xfrm>
            <a:off x="481970" y="1882588"/>
            <a:ext cx="2151529"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Dynamic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Resource development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Market learning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Capability enhancement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p:txBody>
      </p:sp>
      <p:sp>
        <p:nvSpPr>
          <p:cNvPr id="32" name="Rectangle 31">
            <a:extLst>
              <a:ext uri="{FF2B5EF4-FFF2-40B4-BE49-F238E27FC236}">
                <a16:creationId xmlns:a16="http://schemas.microsoft.com/office/drawing/2014/main" id="{C95E8F19-78F7-513F-0F9B-093B8C2EEBB7}"/>
              </a:ext>
            </a:extLst>
          </p:cNvPr>
          <p:cNvSpPr/>
          <p:nvPr/>
        </p:nvSpPr>
        <p:spPr>
          <a:xfrm>
            <a:off x="2687287" y="1891553"/>
            <a:ext cx="2133600"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Functional Environment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Sales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KAM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0" dirty="0">
                <a:solidFill>
                  <a:prstClr val="black"/>
                </a:solidFill>
                <a:latin typeface="Lato Long"/>
              </a:rPr>
              <a:t>Shopper marketing </a:t>
            </a: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Brand Marketing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CRM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NPD</a:t>
            </a: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33" name="Rectangle 32">
            <a:extLst>
              <a:ext uri="{FF2B5EF4-FFF2-40B4-BE49-F238E27FC236}">
                <a16:creationId xmlns:a16="http://schemas.microsoft.com/office/drawing/2014/main" id="{2CA0947D-496C-190B-23F6-228F7E764CCA}"/>
              </a:ext>
            </a:extLst>
          </p:cNvPr>
          <p:cNvSpPr/>
          <p:nvPr/>
        </p:nvSpPr>
        <p:spPr>
          <a:xfrm>
            <a:off x="473005" y="3065931"/>
            <a:ext cx="2160495" cy="1380563"/>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Architectural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Strategic Planning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Marketing Strategy implementation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Operational </a:t>
            </a:r>
            <a:r>
              <a:rPr kumimoji="0" lang="en-GB" sz="1000" b="0" i="0" u="none" strike="noStrike" kern="0" cap="none" spc="0" normalizeH="0" baseline="0" noProof="0" dirty="0" err="1">
                <a:ln>
                  <a:noFill/>
                </a:ln>
                <a:solidFill>
                  <a:prstClr val="black"/>
                </a:solidFill>
                <a:effectLst/>
                <a:uLnTx/>
                <a:uFillTx/>
                <a:latin typeface="Lato Long"/>
                <a:ea typeface="+mn-ea"/>
                <a:cs typeface="+mn-cs"/>
              </a:rPr>
              <a:t>Enviroment</a:t>
            </a: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34" name="Rectangle 33">
            <a:extLst>
              <a:ext uri="{FF2B5EF4-FFF2-40B4-BE49-F238E27FC236}">
                <a16:creationId xmlns:a16="http://schemas.microsoft.com/office/drawing/2014/main" id="{A3026FE3-F85B-E4A5-425C-E628DE6B1EC8}"/>
              </a:ext>
            </a:extLst>
          </p:cNvPr>
          <p:cNvSpPr/>
          <p:nvPr/>
        </p:nvSpPr>
        <p:spPr>
          <a:xfrm>
            <a:off x="2678323" y="3056965"/>
            <a:ext cx="2151530" cy="1407459"/>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Specialized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Pricing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Channel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Product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MARCOM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Market Research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Pricing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p:txBody>
      </p:sp>
      <p:sp>
        <p:nvSpPr>
          <p:cNvPr id="35" name="Rectangle 34">
            <a:extLst>
              <a:ext uri="{FF2B5EF4-FFF2-40B4-BE49-F238E27FC236}">
                <a16:creationId xmlns:a16="http://schemas.microsoft.com/office/drawing/2014/main" id="{A76A94A2-8C29-8FC5-885B-E1EFD12A673E}"/>
              </a:ext>
            </a:extLst>
          </p:cNvPr>
          <p:cNvSpPr/>
          <p:nvPr/>
        </p:nvSpPr>
        <p:spPr>
          <a:xfrm>
            <a:off x="481970" y="1497107"/>
            <a:ext cx="4320988" cy="358588"/>
          </a:xfrm>
          <a:prstGeom prst="rect">
            <a:avLst/>
          </a:prstGeom>
          <a:solidFill>
            <a:srgbClr val="E7E6E6"/>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Lato Long"/>
                <a:ea typeface="+mn-ea"/>
                <a:cs typeface="+mn-cs"/>
              </a:rPr>
              <a:t>Capabilities </a:t>
            </a:r>
          </a:p>
        </p:txBody>
      </p:sp>
      <p:sp>
        <p:nvSpPr>
          <p:cNvPr id="36" name="Rectangle 35">
            <a:extLst>
              <a:ext uri="{FF2B5EF4-FFF2-40B4-BE49-F238E27FC236}">
                <a16:creationId xmlns:a16="http://schemas.microsoft.com/office/drawing/2014/main" id="{13979560-B0FF-32BE-DB9B-91D0B9EC4FD4}"/>
              </a:ext>
            </a:extLst>
          </p:cNvPr>
          <p:cNvSpPr/>
          <p:nvPr/>
        </p:nvSpPr>
        <p:spPr>
          <a:xfrm>
            <a:off x="2687288" y="4500282"/>
            <a:ext cx="2151530" cy="717177"/>
          </a:xfrm>
          <a:prstGeom prst="rect">
            <a:avLst/>
          </a:prstGeom>
          <a:solidFill>
            <a:srgbClr val="0091B5"/>
          </a:solidFill>
          <a:ln w="12700" cap="flat" cmpd="sng" algn="ctr">
            <a:solidFill>
              <a:sysClr val="window" lastClr="FFFFFF"/>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Reputation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Organization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Relationships </a:t>
            </a:r>
          </a:p>
        </p:txBody>
      </p:sp>
      <p:sp>
        <p:nvSpPr>
          <p:cNvPr id="37" name="Rectangle 36">
            <a:extLst>
              <a:ext uri="{FF2B5EF4-FFF2-40B4-BE49-F238E27FC236}">
                <a16:creationId xmlns:a16="http://schemas.microsoft.com/office/drawing/2014/main" id="{ED5B3EF1-280D-4F99-5679-04C05FF8EE7A}"/>
              </a:ext>
            </a:extLst>
          </p:cNvPr>
          <p:cNvSpPr/>
          <p:nvPr/>
        </p:nvSpPr>
        <p:spPr>
          <a:xfrm>
            <a:off x="473006" y="4500282"/>
            <a:ext cx="2151530" cy="717177"/>
          </a:xfrm>
          <a:prstGeom prst="rect">
            <a:avLst/>
          </a:prstGeom>
          <a:solidFill>
            <a:srgbClr val="0091B5"/>
          </a:solidFill>
          <a:ln w="12700" cap="flat" cmpd="sng" algn="ctr">
            <a:solidFill>
              <a:sysClr val="window" lastClr="FFFFFF"/>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Financial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Human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Legal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Labs , IP, TM &amp; Patents</a:t>
            </a:r>
            <a:r>
              <a:rPr kumimoji="0" lang="en-GB" sz="1200" b="0" i="0" u="none" strike="noStrike" kern="0" cap="none" spc="0" normalizeH="0" baseline="0" noProof="0" dirty="0">
                <a:ln>
                  <a:noFill/>
                </a:ln>
                <a:solidFill>
                  <a:prstClr val="white"/>
                </a:solidFill>
                <a:effectLst/>
                <a:uLnTx/>
                <a:uFillTx/>
                <a:latin typeface="Lato Long"/>
                <a:ea typeface="+mn-ea"/>
                <a:cs typeface="+mn-cs"/>
              </a:rPr>
              <a:t> </a:t>
            </a:r>
          </a:p>
        </p:txBody>
      </p:sp>
      <p:sp>
        <p:nvSpPr>
          <p:cNvPr id="38" name="Rectangle 37">
            <a:extLst>
              <a:ext uri="{FF2B5EF4-FFF2-40B4-BE49-F238E27FC236}">
                <a16:creationId xmlns:a16="http://schemas.microsoft.com/office/drawing/2014/main" id="{46F32E9D-4851-7411-8326-468BD9AAE4E1}"/>
              </a:ext>
            </a:extLst>
          </p:cNvPr>
          <p:cNvSpPr/>
          <p:nvPr/>
        </p:nvSpPr>
        <p:spPr>
          <a:xfrm>
            <a:off x="455075" y="5262284"/>
            <a:ext cx="4392705" cy="358588"/>
          </a:xfrm>
          <a:prstGeom prst="rect">
            <a:avLst/>
          </a:prstGeom>
          <a:solidFill>
            <a:srgbClr val="0091B5"/>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Lato Long"/>
                <a:ea typeface="+mn-ea"/>
                <a:cs typeface="+mn-cs"/>
              </a:rPr>
              <a:t>Supports &amp; Resources </a:t>
            </a:r>
            <a:endParaRPr kumimoji="0" lang="en-GB" sz="1200" b="0" i="0" u="none" strike="noStrike" kern="0" cap="none" spc="0" normalizeH="0" baseline="0" noProof="0" dirty="0">
              <a:ln>
                <a:noFill/>
              </a:ln>
              <a:solidFill>
                <a:prstClr val="white"/>
              </a:solidFill>
              <a:effectLst/>
              <a:uLnTx/>
              <a:uFillTx/>
              <a:latin typeface="Lato Long"/>
              <a:ea typeface="+mn-ea"/>
              <a:cs typeface="+mn-cs"/>
            </a:endParaRPr>
          </a:p>
        </p:txBody>
      </p:sp>
      <p:sp>
        <p:nvSpPr>
          <p:cNvPr id="39" name="Rectangle 38">
            <a:extLst>
              <a:ext uri="{FF2B5EF4-FFF2-40B4-BE49-F238E27FC236}">
                <a16:creationId xmlns:a16="http://schemas.microsoft.com/office/drawing/2014/main" id="{AA233855-61D5-8043-F691-0683937F17CD}"/>
              </a:ext>
            </a:extLst>
          </p:cNvPr>
          <p:cNvSpPr/>
          <p:nvPr/>
        </p:nvSpPr>
        <p:spPr>
          <a:xfrm>
            <a:off x="5153999" y="1882587"/>
            <a:ext cx="2133600"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Competitive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Intense rivalry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Investments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Presence &amp; availability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Visibility </a:t>
            </a: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0" name="Rectangle 39">
            <a:extLst>
              <a:ext uri="{FF2B5EF4-FFF2-40B4-BE49-F238E27FC236}">
                <a16:creationId xmlns:a16="http://schemas.microsoft.com/office/drawing/2014/main" id="{66C5DDA3-B60F-0473-1421-6484350E9A32}"/>
              </a:ext>
            </a:extLst>
          </p:cNvPr>
          <p:cNvSpPr/>
          <p:nvPr/>
        </p:nvSpPr>
        <p:spPr>
          <a:xfrm>
            <a:off x="5157064" y="3071357"/>
            <a:ext cx="2133600"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TM Strategy Implementation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Prioritization planning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Program alignment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Resource Deployment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Investments Prioritization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1" name="Rectangle 40">
            <a:extLst>
              <a:ext uri="{FF2B5EF4-FFF2-40B4-BE49-F238E27FC236}">
                <a16:creationId xmlns:a16="http://schemas.microsoft.com/office/drawing/2014/main" id="{C5624283-33DC-DEA6-B2FF-C3CA21601642}"/>
              </a:ext>
            </a:extLst>
          </p:cNvPr>
          <p:cNvSpPr/>
          <p:nvPr/>
        </p:nvSpPr>
        <p:spPr>
          <a:xfrm>
            <a:off x="7324513" y="2560095"/>
            <a:ext cx="2133600" cy="989222"/>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Positional Advantages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Service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Imagery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ROI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Service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Relationships</a:t>
            </a: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2" name="Rectangle 41">
            <a:extLst>
              <a:ext uri="{FF2B5EF4-FFF2-40B4-BE49-F238E27FC236}">
                <a16:creationId xmlns:a16="http://schemas.microsoft.com/office/drawing/2014/main" id="{A16E471C-E672-0D24-6B57-1123744E345E}"/>
              </a:ext>
            </a:extLst>
          </p:cNvPr>
          <p:cNvSpPr/>
          <p:nvPr/>
        </p:nvSpPr>
        <p:spPr>
          <a:xfrm>
            <a:off x="9774458" y="3038309"/>
            <a:ext cx="1884137"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Financial Performance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ROI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Costs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Margin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Cash Flow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Profitability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3" name="Rectangle 42">
            <a:extLst>
              <a:ext uri="{FF2B5EF4-FFF2-40B4-BE49-F238E27FC236}">
                <a16:creationId xmlns:a16="http://schemas.microsoft.com/office/drawing/2014/main" id="{85AE8CE1-D48E-8C81-611E-4C5C9FA6AD57}"/>
              </a:ext>
            </a:extLst>
          </p:cNvPr>
          <p:cNvSpPr/>
          <p:nvPr/>
        </p:nvSpPr>
        <p:spPr>
          <a:xfrm>
            <a:off x="9741092" y="1873494"/>
            <a:ext cx="1917503"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Market Performance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Sales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Share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Satisfaction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Retention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cxnSp>
        <p:nvCxnSpPr>
          <p:cNvPr id="44" name="Straight Arrow Connector 43">
            <a:extLst>
              <a:ext uri="{FF2B5EF4-FFF2-40B4-BE49-F238E27FC236}">
                <a16:creationId xmlns:a16="http://schemas.microsoft.com/office/drawing/2014/main" id="{62617AFC-70C9-A1BB-CBA7-968122DFB3B2}"/>
              </a:ext>
            </a:extLst>
          </p:cNvPr>
          <p:cNvCxnSpPr>
            <a:cxnSpLocks/>
          </p:cNvCxnSpPr>
          <p:nvPr/>
        </p:nvCxnSpPr>
        <p:spPr>
          <a:xfrm flipV="1">
            <a:off x="6327209" y="4307305"/>
            <a:ext cx="0" cy="1753250"/>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cxnSp>
        <p:nvCxnSpPr>
          <p:cNvPr id="45" name="Straight Arrow Connector 44">
            <a:extLst>
              <a:ext uri="{FF2B5EF4-FFF2-40B4-BE49-F238E27FC236}">
                <a16:creationId xmlns:a16="http://schemas.microsoft.com/office/drawing/2014/main" id="{FE1676D5-9BE8-9560-0407-E62E287C0FCC}"/>
              </a:ext>
            </a:extLst>
          </p:cNvPr>
          <p:cNvCxnSpPr>
            <a:cxnSpLocks/>
          </p:cNvCxnSpPr>
          <p:nvPr/>
        </p:nvCxnSpPr>
        <p:spPr>
          <a:xfrm flipV="1">
            <a:off x="2589776" y="5635320"/>
            <a:ext cx="0" cy="428712"/>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cxnSp>
        <p:nvCxnSpPr>
          <p:cNvPr id="46" name="Straight Connector 45">
            <a:extLst>
              <a:ext uri="{FF2B5EF4-FFF2-40B4-BE49-F238E27FC236}">
                <a16:creationId xmlns:a16="http://schemas.microsoft.com/office/drawing/2014/main" id="{389E9754-B269-A8F8-57E6-8EDE3676700F}"/>
              </a:ext>
            </a:extLst>
          </p:cNvPr>
          <p:cNvCxnSpPr>
            <a:cxnSpLocks/>
          </p:cNvCxnSpPr>
          <p:nvPr/>
        </p:nvCxnSpPr>
        <p:spPr>
          <a:xfrm>
            <a:off x="2575594" y="6049925"/>
            <a:ext cx="3753017" cy="0"/>
          </a:xfrm>
          <a:prstGeom prst="line">
            <a:avLst/>
          </a:prstGeom>
          <a:noFill/>
          <a:ln w="28575" cap="flat" cmpd="sng" algn="ctr">
            <a:solidFill>
              <a:sysClr val="windowText" lastClr="000000">
                <a:lumMod val="85000"/>
                <a:lumOff val="15000"/>
              </a:sysClr>
            </a:solidFill>
            <a:prstDash val="solid"/>
            <a:miter lim="800000"/>
          </a:ln>
          <a:effectLst/>
        </p:spPr>
      </p:cxnSp>
      <p:sp>
        <p:nvSpPr>
          <p:cNvPr id="47" name="Arrow: Right 46">
            <a:extLst>
              <a:ext uri="{FF2B5EF4-FFF2-40B4-BE49-F238E27FC236}">
                <a16:creationId xmlns:a16="http://schemas.microsoft.com/office/drawing/2014/main" id="{4E600DFE-F6FF-2BCF-95F0-61D085B23672}"/>
              </a:ext>
            </a:extLst>
          </p:cNvPr>
          <p:cNvSpPr/>
          <p:nvPr/>
        </p:nvSpPr>
        <p:spPr>
          <a:xfrm>
            <a:off x="4860758" y="2731169"/>
            <a:ext cx="240632" cy="757989"/>
          </a:xfrm>
          <a:prstGeom prst="rightArrow">
            <a:avLst/>
          </a:prstGeom>
          <a:solidFill>
            <a:srgbClr val="0091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Arrow Connector 47">
            <a:extLst>
              <a:ext uri="{FF2B5EF4-FFF2-40B4-BE49-F238E27FC236}">
                <a16:creationId xmlns:a16="http://schemas.microsoft.com/office/drawing/2014/main" id="{2FC0F268-D840-9A58-A444-3E8BE063B1C5}"/>
              </a:ext>
            </a:extLst>
          </p:cNvPr>
          <p:cNvCxnSpPr>
            <a:cxnSpLocks/>
          </p:cNvCxnSpPr>
          <p:nvPr/>
        </p:nvCxnSpPr>
        <p:spPr>
          <a:xfrm flipV="1">
            <a:off x="8438148" y="3561348"/>
            <a:ext cx="0" cy="252664"/>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cxnSp>
        <p:nvCxnSpPr>
          <p:cNvPr id="49" name="Straight Connector 48">
            <a:extLst>
              <a:ext uri="{FF2B5EF4-FFF2-40B4-BE49-F238E27FC236}">
                <a16:creationId xmlns:a16="http://schemas.microsoft.com/office/drawing/2014/main" id="{48798D3F-962E-C801-CD88-4C9025559314}"/>
              </a:ext>
            </a:extLst>
          </p:cNvPr>
          <p:cNvCxnSpPr>
            <a:cxnSpLocks/>
          </p:cNvCxnSpPr>
          <p:nvPr/>
        </p:nvCxnSpPr>
        <p:spPr>
          <a:xfrm>
            <a:off x="7299994" y="3808041"/>
            <a:ext cx="1122111" cy="0"/>
          </a:xfrm>
          <a:prstGeom prst="line">
            <a:avLst/>
          </a:prstGeom>
          <a:noFill/>
          <a:ln w="28575" cap="flat" cmpd="sng" algn="ctr">
            <a:solidFill>
              <a:sysClr val="windowText" lastClr="000000">
                <a:lumMod val="85000"/>
                <a:lumOff val="15000"/>
              </a:sysClr>
            </a:solidFill>
            <a:prstDash val="solid"/>
            <a:miter lim="800000"/>
          </a:ln>
          <a:effectLst/>
        </p:spPr>
      </p:cxnSp>
      <p:cxnSp>
        <p:nvCxnSpPr>
          <p:cNvPr id="50" name="Straight Connector 49">
            <a:extLst>
              <a:ext uri="{FF2B5EF4-FFF2-40B4-BE49-F238E27FC236}">
                <a16:creationId xmlns:a16="http://schemas.microsoft.com/office/drawing/2014/main" id="{59ECE793-AA86-32F1-4AB7-B8202739FEBF}"/>
              </a:ext>
            </a:extLst>
          </p:cNvPr>
          <p:cNvCxnSpPr>
            <a:cxnSpLocks/>
          </p:cNvCxnSpPr>
          <p:nvPr/>
        </p:nvCxnSpPr>
        <p:spPr>
          <a:xfrm>
            <a:off x="7295984" y="2324145"/>
            <a:ext cx="1122111" cy="0"/>
          </a:xfrm>
          <a:prstGeom prst="line">
            <a:avLst/>
          </a:prstGeom>
          <a:noFill/>
          <a:ln w="28575" cap="flat" cmpd="sng" algn="ctr">
            <a:solidFill>
              <a:sysClr val="windowText" lastClr="000000">
                <a:lumMod val="85000"/>
                <a:lumOff val="15000"/>
              </a:sysClr>
            </a:solidFill>
            <a:prstDash val="solid"/>
            <a:miter lim="800000"/>
          </a:ln>
          <a:effectLst/>
        </p:spPr>
      </p:cxnSp>
      <p:cxnSp>
        <p:nvCxnSpPr>
          <p:cNvPr id="51" name="Straight Arrow Connector 50">
            <a:extLst>
              <a:ext uri="{FF2B5EF4-FFF2-40B4-BE49-F238E27FC236}">
                <a16:creationId xmlns:a16="http://schemas.microsoft.com/office/drawing/2014/main" id="{792DA2DE-72D3-F350-6BC3-FCD7F5736ED8}"/>
              </a:ext>
            </a:extLst>
          </p:cNvPr>
          <p:cNvCxnSpPr>
            <a:cxnSpLocks/>
          </p:cNvCxnSpPr>
          <p:nvPr/>
        </p:nvCxnSpPr>
        <p:spPr>
          <a:xfrm>
            <a:off x="8398043" y="2306053"/>
            <a:ext cx="0" cy="280735"/>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sp>
        <p:nvSpPr>
          <p:cNvPr id="52" name="Arrow: Right 51">
            <a:extLst>
              <a:ext uri="{FF2B5EF4-FFF2-40B4-BE49-F238E27FC236}">
                <a16:creationId xmlns:a16="http://schemas.microsoft.com/office/drawing/2014/main" id="{4F4AA804-431B-7F06-95F4-F5472CD00F80}"/>
              </a:ext>
            </a:extLst>
          </p:cNvPr>
          <p:cNvSpPr/>
          <p:nvPr/>
        </p:nvSpPr>
        <p:spPr>
          <a:xfrm>
            <a:off x="9452811" y="2642938"/>
            <a:ext cx="240632" cy="757989"/>
          </a:xfrm>
          <a:prstGeom prst="rightArrow">
            <a:avLst/>
          </a:prstGeom>
          <a:solidFill>
            <a:srgbClr val="0091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C2D7C12C-B44D-BD4B-4CAD-7DD396E1881E}"/>
              </a:ext>
            </a:extLst>
          </p:cNvPr>
          <p:cNvSpPr txBox="1"/>
          <p:nvPr/>
        </p:nvSpPr>
        <p:spPr>
          <a:xfrm>
            <a:off x="4571999" y="1034716"/>
            <a:ext cx="4355432" cy="307777"/>
          </a:xfrm>
          <a:prstGeom prst="rect">
            <a:avLst/>
          </a:prstGeom>
          <a:noFill/>
        </p:spPr>
        <p:txBody>
          <a:bodyPr wrap="square" rtlCol="0">
            <a:spAutoFit/>
          </a:bodyPr>
          <a:lstStyle/>
          <a:p>
            <a:r>
              <a:rPr lang="en-GB" sz="1400" b="1" dirty="0">
                <a:solidFill>
                  <a:prstClr val="black"/>
                </a:solidFill>
                <a:latin typeface="Lato Long"/>
              </a:rPr>
              <a:t>Alignment , Environment &amp; Performance </a:t>
            </a:r>
          </a:p>
        </p:txBody>
      </p:sp>
      <p:sp>
        <p:nvSpPr>
          <p:cNvPr id="54" name="TextBox 53">
            <a:extLst>
              <a:ext uri="{FF2B5EF4-FFF2-40B4-BE49-F238E27FC236}">
                <a16:creationId xmlns:a16="http://schemas.microsoft.com/office/drawing/2014/main" id="{60621CEE-2B7D-FE8B-4642-6193063EB9D3}"/>
              </a:ext>
            </a:extLst>
          </p:cNvPr>
          <p:cNvSpPr txBox="1"/>
          <p:nvPr/>
        </p:nvSpPr>
        <p:spPr>
          <a:xfrm>
            <a:off x="6641432" y="4596063"/>
            <a:ext cx="4981073" cy="830997"/>
          </a:xfrm>
          <a:prstGeom prst="rect">
            <a:avLst/>
          </a:prstGeom>
          <a:noFill/>
        </p:spPr>
        <p:txBody>
          <a:bodyPr wrap="square" rtlCol="0">
            <a:spAutoFit/>
          </a:bodyPr>
          <a:lstStyle/>
          <a:p>
            <a:r>
              <a:rPr lang="en-GB" sz="1200" dirty="0">
                <a:solidFill>
                  <a:prstClr val="black"/>
                </a:solidFill>
                <a:latin typeface="Lato Long"/>
              </a:rPr>
              <a:t>Comment </a:t>
            </a:r>
          </a:p>
          <a:p>
            <a:r>
              <a:rPr lang="en-GB" sz="1200" i="1" dirty="0">
                <a:solidFill>
                  <a:prstClr val="black"/>
                </a:solidFill>
                <a:latin typeface="Lato Long"/>
              </a:rPr>
              <a:t>Before addressing the TM function and delivery , a proper audit is necessary of the impacting environment to facilitate the design and delivery expectations of the TM function.</a:t>
            </a:r>
          </a:p>
        </p:txBody>
      </p:sp>
    </p:spTree>
    <p:extLst>
      <p:ext uri="{BB962C8B-B14F-4D97-AF65-F5344CB8AC3E}">
        <p14:creationId xmlns:p14="http://schemas.microsoft.com/office/powerpoint/2010/main" val="358499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61666">
            <a:extLst>
              <a:ext uri="{FF2B5EF4-FFF2-40B4-BE49-F238E27FC236}">
                <a16:creationId xmlns:a16="http://schemas.microsoft.com/office/drawing/2014/main" id="{73AB1AB9-C295-A542-FA22-B3358DDA67F8}"/>
              </a:ext>
            </a:extLst>
          </p:cNvPr>
          <p:cNvSpPr/>
          <p:nvPr/>
        </p:nvSpPr>
        <p:spPr>
          <a:xfrm>
            <a:off x="1565927" y="1193265"/>
            <a:ext cx="2757055" cy="1001303"/>
          </a:xfrm>
          <a:prstGeom prst="roundRect">
            <a:avLst>
              <a:gd name="adj" fmla="val 9057"/>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4" name="Shape 61667">
            <a:extLst>
              <a:ext uri="{FF2B5EF4-FFF2-40B4-BE49-F238E27FC236}">
                <a16:creationId xmlns:a16="http://schemas.microsoft.com/office/drawing/2014/main" id="{27C78412-365B-2FC5-C8C4-DEEF6DE19C5E}"/>
              </a:ext>
            </a:extLst>
          </p:cNvPr>
          <p:cNvSpPr/>
          <p:nvPr/>
        </p:nvSpPr>
        <p:spPr>
          <a:xfrm>
            <a:off x="4148606" y="1193265"/>
            <a:ext cx="2063935" cy="1001303"/>
          </a:xfrm>
          <a:prstGeom prst="rect">
            <a:avLst/>
          </a:pr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5" name="Shape 61668">
            <a:extLst>
              <a:ext uri="{FF2B5EF4-FFF2-40B4-BE49-F238E27FC236}">
                <a16:creationId xmlns:a16="http://schemas.microsoft.com/office/drawing/2014/main" id="{656763EB-72BC-9540-C797-9E065BE77455}"/>
              </a:ext>
            </a:extLst>
          </p:cNvPr>
          <p:cNvSpPr/>
          <p:nvPr/>
        </p:nvSpPr>
        <p:spPr>
          <a:xfrm>
            <a:off x="6212540" y="1193332"/>
            <a:ext cx="2063935" cy="1001303"/>
          </a:xfrm>
          <a:prstGeom prst="rect">
            <a:avLst/>
          </a:pr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6" name="Shape 61669">
            <a:extLst>
              <a:ext uri="{FF2B5EF4-FFF2-40B4-BE49-F238E27FC236}">
                <a16:creationId xmlns:a16="http://schemas.microsoft.com/office/drawing/2014/main" id="{B643ADD8-99E6-52B3-14A8-1FE5821E0097}"/>
              </a:ext>
            </a:extLst>
          </p:cNvPr>
          <p:cNvSpPr/>
          <p:nvPr/>
        </p:nvSpPr>
        <p:spPr>
          <a:xfrm>
            <a:off x="8262378" y="1189183"/>
            <a:ext cx="2066439" cy="1501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9"/>
                </a:lnTo>
                <a:lnTo>
                  <a:pt x="11134" y="14409"/>
                </a:lnTo>
                <a:lnTo>
                  <a:pt x="11134" y="21600"/>
                </a:lnTo>
                <a:lnTo>
                  <a:pt x="21600" y="21600"/>
                </a:lnTo>
                <a:lnTo>
                  <a:pt x="21600" y="12198"/>
                </a:lnTo>
                <a:lnTo>
                  <a:pt x="21600" y="2202"/>
                </a:lnTo>
                <a:cubicBezTo>
                  <a:pt x="21600" y="1886"/>
                  <a:pt x="21600" y="1647"/>
                  <a:pt x="21590" y="1445"/>
                </a:cubicBezTo>
                <a:cubicBezTo>
                  <a:pt x="21580" y="1244"/>
                  <a:pt x="21561" y="1080"/>
                  <a:pt x="21521" y="910"/>
                </a:cubicBezTo>
                <a:cubicBezTo>
                  <a:pt x="21472" y="723"/>
                  <a:pt x="21395" y="556"/>
                  <a:pt x="21296" y="419"/>
                </a:cubicBezTo>
                <a:cubicBezTo>
                  <a:pt x="21196" y="282"/>
                  <a:pt x="21075" y="176"/>
                  <a:pt x="20939" y="108"/>
                </a:cubicBezTo>
                <a:cubicBezTo>
                  <a:pt x="20816" y="54"/>
                  <a:pt x="20697" y="27"/>
                  <a:pt x="20550" y="14"/>
                </a:cubicBezTo>
                <a:cubicBezTo>
                  <a:pt x="20403" y="0"/>
                  <a:pt x="20227" y="0"/>
                  <a:pt x="19994" y="0"/>
                </a:cubicBezTo>
                <a:lnTo>
                  <a:pt x="12733" y="0"/>
                </a:lnTo>
                <a:lnTo>
                  <a:pt x="0" y="0"/>
                </a:lnTo>
                <a:close/>
              </a:path>
            </a:pathLst>
          </a:cu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7" name="Shape 61670">
            <a:extLst>
              <a:ext uri="{FF2B5EF4-FFF2-40B4-BE49-F238E27FC236}">
                <a16:creationId xmlns:a16="http://schemas.microsoft.com/office/drawing/2014/main" id="{6F661EC1-A2D7-2B16-6FE1-EC78501AEB9C}"/>
              </a:ext>
            </a:extLst>
          </p:cNvPr>
          <p:cNvSpPr/>
          <p:nvPr/>
        </p:nvSpPr>
        <p:spPr>
          <a:xfrm>
            <a:off x="8266461" y="2692403"/>
            <a:ext cx="2066439" cy="1508212"/>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1"/>
                </a:lnTo>
                <a:lnTo>
                  <a:pt x="21600" y="19252"/>
                </a:lnTo>
                <a:lnTo>
                  <a:pt x="21600" y="9460"/>
                </a:lnTo>
                <a:lnTo>
                  <a:pt x="21600" y="0"/>
                </a:lnTo>
                <a:lnTo>
                  <a:pt x="11134" y="0"/>
                </a:lnTo>
                <a:close/>
              </a:path>
            </a:pathLst>
          </a:cu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8" name="Shape 61671">
            <a:extLst>
              <a:ext uri="{FF2B5EF4-FFF2-40B4-BE49-F238E27FC236}">
                <a16:creationId xmlns:a16="http://schemas.microsoft.com/office/drawing/2014/main" id="{B0867BF3-8C5D-09F5-3BF5-3268B843547A}"/>
              </a:ext>
            </a:extLst>
          </p:cNvPr>
          <p:cNvSpPr/>
          <p:nvPr/>
        </p:nvSpPr>
        <p:spPr>
          <a:xfrm>
            <a:off x="6212540" y="3199363"/>
            <a:ext cx="2063935" cy="1001303"/>
          </a:xfrm>
          <a:prstGeom prst="rect">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9" name="Shape 61672">
            <a:extLst>
              <a:ext uri="{FF2B5EF4-FFF2-40B4-BE49-F238E27FC236}">
                <a16:creationId xmlns:a16="http://schemas.microsoft.com/office/drawing/2014/main" id="{434AAD92-A004-BDB7-0746-E4E6F284915D}"/>
              </a:ext>
            </a:extLst>
          </p:cNvPr>
          <p:cNvSpPr/>
          <p:nvPr/>
        </p:nvSpPr>
        <p:spPr>
          <a:xfrm>
            <a:off x="4152688" y="3199116"/>
            <a:ext cx="2063935" cy="1001303"/>
          </a:xfrm>
          <a:prstGeom prst="rect">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0" name="Shape 61673">
            <a:extLst>
              <a:ext uri="{FF2B5EF4-FFF2-40B4-BE49-F238E27FC236}">
                <a16:creationId xmlns:a16="http://schemas.microsoft.com/office/drawing/2014/main" id="{37D550F7-2F94-3C3C-458D-8D6D4E79050E}"/>
              </a:ext>
            </a:extLst>
          </p:cNvPr>
          <p:cNvSpPr/>
          <p:nvPr/>
        </p:nvSpPr>
        <p:spPr>
          <a:xfrm rot="10800000">
            <a:off x="2082169" y="3199207"/>
            <a:ext cx="2066438" cy="1508213"/>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5"/>
                </a:lnTo>
                <a:lnTo>
                  <a:pt x="21600" y="19256"/>
                </a:lnTo>
                <a:lnTo>
                  <a:pt x="21600" y="9460"/>
                </a:lnTo>
                <a:lnTo>
                  <a:pt x="21600" y="0"/>
                </a:lnTo>
                <a:lnTo>
                  <a:pt x="11134" y="0"/>
                </a:lnTo>
                <a:close/>
              </a:path>
            </a:pathLst>
          </a:cu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1" name="Shape 61674">
            <a:extLst>
              <a:ext uri="{FF2B5EF4-FFF2-40B4-BE49-F238E27FC236}">
                <a16:creationId xmlns:a16="http://schemas.microsoft.com/office/drawing/2014/main" id="{E2060FC7-E70A-B282-E874-B56BEBD27594}"/>
              </a:ext>
            </a:extLst>
          </p:cNvPr>
          <p:cNvSpPr/>
          <p:nvPr/>
        </p:nvSpPr>
        <p:spPr>
          <a:xfrm>
            <a:off x="2082169" y="4707524"/>
            <a:ext cx="2066438" cy="15082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60"/>
                </a:lnTo>
                <a:lnTo>
                  <a:pt x="0" y="19252"/>
                </a:lnTo>
                <a:lnTo>
                  <a:pt x="0" y="19261"/>
                </a:lnTo>
                <a:lnTo>
                  <a:pt x="0" y="19409"/>
                </a:lnTo>
                <a:cubicBezTo>
                  <a:pt x="0" y="19723"/>
                  <a:pt x="0" y="19961"/>
                  <a:pt x="10" y="20161"/>
                </a:cubicBezTo>
                <a:cubicBezTo>
                  <a:pt x="20" y="20362"/>
                  <a:pt x="39" y="20525"/>
                  <a:pt x="79" y="20695"/>
                </a:cubicBezTo>
                <a:cubicBezTo>
                  <a:pt x="128" y="20880"/>
                  <a:pt x="205" y="21047"/>
                  <a:pt x="304" y="21183"/>
                </a:cubicBezTo>
                <a:cubicBezTo>
                  <a:pt x="404" y="21319"/>
                  <a:pt x="525" y="21425"/>
                  <a:pt x="661" y="21492"/>
                </a:cubicBezTo>
                <a:cubicBezTo>
                  <a:pt x="784" y="21546"/>
                  <a:pt x="904" y="21573"/>
                  <a:pt x="1050" y="21586"/>
                </a:cubicBezTo>
                <a:cubicBezTo>
                  <a:pt x="1196" y="21600"/>
                  <a:pt x="1369" y="21600"/>
                  <a:pt x="1599" y="21600"/>
                </a:cubicBezTo>
                <a:lnTo>
                  <a:pt x="1606" y="21600"/>
                </a:lnTo>
                <a:lnTo>
                  <a:pt x="21600" y="21600"/>
                </a:lnTo>
                <a:lnTo>
                  <a:pt x="21600" y="7260"/>
                </a:lnTo>
                <a:lnTo>
                  <a:pt x="10466" y="7260"/>
                </a:lnTo>
                <a:lnTo>
                  <a:pt x="10466" y="0"/>
                </a:lnTo>
                <a:lnTo>
                  <a:pt x="0" y="0"/>
                </a:lnTo>
                <a:close/>
              </a:path>
            </a:pathLst>
          </a:cu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2" name="Shape 61675">
            <a:extLst>
              <a:ext uri="{FF2B5EF4-FFF2-40B4-BE49-F238E27FC236}">
                <a16:creationId xmlns:a16="http://schemas.microsoft.com/office/drawing/2014/main" id="{6803BD7D-D611-A1E4-6569-7E2C2090BA69}"/>
              </a:ext>
            </a:extLst>
          </p:cNvPr>
          <p:cNvSpPr/>
          <p:nvPr/>
        </p:nvSpPr>
        <p:spPr>
          <a:xfrm flipH="1">
            <a:off x="8115582" y="5215719"/>
            <a:ext cx="2757055" cy="1001303"/>
          </a:xfrm>
          <a:prstGeom prst="roundRect">
            <a:avLst>
              <a:gd name="adj" fmla="val 9234"/>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3" name="Shape 61676">
            <a:extLst>
              <a:ext uri="{FF2B5EF4-FFF2-40B4-BE49-F238E27FC236}">
                <a16:creationId xmlns:a16="http://schemas.microsoft.com/office/drawing/2014/main" id="{D888CB62-BFF2-47E9-4444-E36E4AB49ED8}"/>
              </a:ext>
            </a:extLst>
          </p:cNvPr>
          <p:cNvSpPr/>
          <p:nvPr/>
        </p:nvSpPr>
        <p:spPr>
          <a:xfrm>
            <a:off x="6212540" y="5215722"/>
            <a:ext cx="2063935" cy="1001303"/>
          </a:xfrm>
          <a:prstGeom prst="rect">
            <a:avLst/>
          </a:pr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4" name="Shape 61677">
            <a:extLst>
              <a:ext uri="{FF2B5EF4-FFF2-40B4-BE49-F238E27FC236}">
                <a16:creationId xmlns:a16="http://schemas.microsoft.com/office/drawing/2014/main" id="{B8E0E83A-2C59-3EE9-C2FB-6663F02A2A03}"/>
              </a:ext>
            </a:extLst>
          </p:cNvPr>
          <p:cNvSpPr/>
          <p:nvPr/>
        </p:nvSpPr>
        <p:spPr>
          <a:xfrm>
            <a:off x="4148606" y="5215474"/>
            <a:ext cx="2063935" cy="1001303"/>
          </a:xfrm>
          <a:prstGeom prst="rect">
            <a:avLst/>
          </a:pr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6" name="Rectangle 55">
            <a:extLst>
              <a:ext uri="{FF2B5EF4-FFF2-40B4-BE49-F238E27FC236}">
                <a16:creationId xmlns:a16="http://schemas.microsoft.com/office/drawing/2014/main" id="{6998B3B3-BA18-D12A-A04F-30D51810F6DA}"/>
              </a:ext>
            </a:extLst>
          </p:cNvPr>
          <p:cNvSpPr/>
          <p:nvPr/>
        </p:nvSpPr>
        <p:spPr>
          <a:xfrm>
            <a:off x="1638985"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a:t>
            </a:r>
            <a:endParaRPr lang="en-US" sz="3000" dirty="0">
              <a:solidFill>
                <a:srgbClr val="FFFFFF"/>
              </a:solidFill>
              <a:latin typeface="Lato Light" panose="020F0502020204030203" pitchFamily="34" charset="0"/>
            </a:endParaRPr>
          </a:p>
        </p:txBody>
      </p:sp>
      <p:sp>
        <p:nvSpPr>
          <p:cNvPr id="57" name="Subtitle 2">
            <a:extLst>
              <a:ext uri="{FF2B5EF4-FFF2-40B4-BE49-F238E27FC236}">
                <a16:creationId xmlns:a16="http://schemas.microsoft.com/office/drawing/2014/main" id="{BF77F542-01FA-1AA2-E2ED-D878BF8F48CA}"/>
              </a:ext>
            </a:extLst>
          </p:cNvPr>
          <p:cNvSpPr txBox="1">
            <a:spLocks/>
          </p:cNvSpPr>
          <p:nvPr/>
        </p:nvSpPr>
        <p:spPr>
          <a:xfrm>
            <a:off x="2051357" y="1451620"/>
            <a:ext cx="1814927"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Are we managing our trade effectively ?</a:t>
            </a:r>
          </a:p>
        </p:txBody>
      </p:sp>
      <p:sp>
        <p:nvSpPr>
          <p:cNvPr id="58" name="Rectangle 57">
            <a:extLst>
              <a:ext uri="{FF2B5EF4-FFF2-40B4-BE49-F238E27FC236}">
                <a16:creationId xmlns:a16="http://schemas.microsoft.com/office/drawing/2014/main" id="{4CF6ED90-9515-CECA-5F54-C744C080B0CC}"/>
              </a:ext>
            </a:extLst>
          </p:cNvPr>
          <p:cNvSpPr/>
          <p:nvPr/>
        </p:nvSpPr>
        <p:spPr>
          <a:xfrm>
            <a:off x="4232524"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2</a:t>
            </a:r>
            <a:endParaRPr lang="en-US" sz="3000" dirty="0">
              <a:solidFill>
                <a:srgbClr val="FFFFFF"/>
              </a:solidFill>
              <a:latin typeface="Lato Light" panose="020F0502020204030203" pitchFamily="34" charset="0"/>
            </a:endParaRPr>
          </a:p>
        </p:txBody>
      </p:sp>
      <p:sp>
        <p:nvSpPr>
          <p:cNvPr id="59" name="Subtitle 2">
            <a:extLst>
              <a:ext uri="{FF2B5EF4-FFF2-40B4-BE49-F238E27FC236}">
                <a16:creationId xmlns:a16="http://schemas.microsoft.com/office/drawing/2014/main" id="{78259E69-3E40-E363-D7AE-BC5E38C5B2DA}"/>
              </a:ext>
            </a:extLst>
          </p:cNvPr>
          <p:cNvSpPr txBox="1">
            <a:spLocks/>
          </p:cNvSpPr>
          <p:nvPr/>
        </p:nvSpPr>
        <p:spPr>
          <a:xfrm>
            <a:off x="4632650" y="1386306"/>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are we looking for from our trade and channels ?</a:t>
            </a:r>
          </a:p>
        </p:txBody>
      </p:sp>
      <p:sp>
        <p:nvSpPr>
          <p:cNvPr id="60" name="Rectangle 59">
            <a:extLst>
              <a:ext uri="{FF2B5EF4-FFF2-40B4-BE49-F238E27FC236}">
                <a16:creationId xmlns:a16="http://schemas.microsoft.com/office/drawing/2014/main" id="{0D18C918-78AE-ADBC-F45F-467FEB576027}"/>
              </a:ext>
            </a:extLst>
          </p:cNvPr>
          <p:cNvSpPr/>
          <p:nvPr/>
        </p:nvSpPr>
        <p:spPr>
          <a:xfrm>
            <a:off x="629385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3</a:t>
            </a:r>
            <a:endParaRPr lang="en-US" sz="3000" dirty="0">
              <a:solidFill>
                <a:srgbClr val="FFFFFF"/>
              </a:solidFill>
              <a:latin typeface="Lato Light" panose="020F0502020204030203" pitchFamily="34" charset="0"/>
            </a:endParaRPr>
          </a:p>
        </p:txBody>
      </p:sp>
      <p:sp>
        <p:nvSpPr>
          <p:cNvPr id="61" name="Subtitle 2">
            <a:extLst>
              <a:ext uri="{FF2B5EF4-FFF2-40B4-BE49-F238E27FC236}">
                <a16:creationId xmlns:a16="http://schemas.microsoft.com/office/drawing/2014/main" id="{EE20FC81-6F09-A75F-BA4F-201EEBF70B13}"/>
              </a:ext>
            </a:extLst>
          </p:cNvPr>
          <p:cNvSpPr txBox="1">
            <a:spLocks/>
          </p:cNvSpPr>
          <p:nvPr/>
        </p:nvSpPr>
        <p:spPr>
          <a:xfrm>
            <a:off x="6693983" y="1463866"/>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Is there a gap between needs and delivery ?</a:t>
            </a:r>
          </a:p>
        </p:txBody>
      </p:sp>
      <p:sp>
        <p:nvSpPr>
          <p:cNvPr id="62" name="Rectangle 61">
            <a:extLst>
              <a:ext uri="{FF2B5EF4-FFF2-40B4-BE49-F238E27FC236}">
                <a16:creationId xmlns:a16="http://schemas.microsoft.com/office/drawing/2014/main" id="{3D6BECA7-FB9D-41DD-4F2B-FDC8AED66B42}"/>
              </a:ext>
            </a:extLst>
          </p:cNvPr>
          <p:cNvSpPr/>
          <p:nvPr/>
        </p:nvSpPr>
        <p:spPr>
          <a:xfrm>
            <a:off x="835403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4</a:t>
            </a:r>
            <a:endParaRPr lang="en-US" sz="3000" dirty="0">
              <a:solidFill>
                <a:srgbClr val="FFFFFF"/>
              </a:solidFill>
              <a:latin typeface="Lato Light" panose="020F0502020204030203" pitchFamily="34" charset="0"/>
            </a:endParaRPr>
          </a:p>
        </p:txBody>
      </p:sp>
      <p:sp>
        <p:nvSpPr>
          <p:cNvPr id="63" name="Subtitle 2">
            <a:extLst>
              <a:ext uri="{FF2B5EF4-FFF2-40B4-BE49-F238E27FC236}">
                <a16:creationId xmlns:a16="http://schemas.microsoft.com/office/drawing/2014/main" id="{2E97D349-5CFA-E5C2-BE0A-E73FF050D382}"/>
              </a:ext>
            </a:extLst>
          </p:cNvPr>
          <p:cNvSpPr txBox="1">
            <a:spLocks/>
          </p:cNvSpPr>
          <p:nvPr/>
        </p:nvSpPr>
        <p:spPr>
          <a:xfrm>
            <a:off x="8773052" y="3441865"/>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Conceptualize “how”  we should manage the trade and category  ?</a:t>
            </a:r>
          </a:p>
        </p:txBody>
      </p:sp>
      <p:sp>
        <p:nvSpPr>
          <p:cNvPr id="64" name="Rectangle 63">
            <a:extLst>
              <a:ext uri="{FF2B5EF4-FFF2-40B4-BE49-F238E27FC236}">
                <a16:creationId xmlns:a16="http://schemas.microsoft.com/office/drawing/2014/main" id="{642AE798-7C2B-62AB-E940-D298CCCCE33B}"/>
              </a:ext>
            </a:extLst>
          </p:cNvPr>
          <p:cNvSpPr/>
          <p:nvPr/>
        </p:nvSpPr>
        <p:spPr>
          <a:xfrm>
            <a:off x="83540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5</a:t>
            </a:r>
            <a:endParaRPr lang="en-US" sz="3000" dirty="0">
              <a:solidFill>
                <a:srgbClr val="FFFFFF"/>
              </a:solidFill>
              <a:latin typeface="Lato Light" panose="020F0502020204030203" pitchFamily="34" charset="0"/>
            </a:endParaRPr>
          </a:p>
        </p:txBody>
      </p:sp>
      <p:sp>
        <p:nvSpPr>
          <p:cNvPr id="65" name="Subtitle 2">
            <a:extLst>
              <a:ext uri="{FF2B5EF4-FFF2-40B4-BE49-F238E27FC236}">
                <a16:creationId xmlns:a16="http://schemas.microsoft.com/office/drawing/2014/main" id="{35528391-8DD0-B68A-46B8-B569960F5EEA}"/>
              </a:ext>
            </a:extLst>
          </p:cNvPr>
          <p:cNvSpPr txBox="1">
            <a:spLocks/>
          </p:cNvSpPr>
          <p:nvPr/>
        </p:nvSpPr>
        <p:spPr>
          <a:xfrm>
            <a:off x="4614871" y="3510541"/>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skills and tools do we need for TM .</a:t>
            </a:r>
          </a:p>
        </p:txBody>
      </p:sp>
      <p:sp>
        <p:nvSpPr>
          <p:cNvPr id="66" name="Rectangle 65">
            <a:extLst>
              <a:ext uri="{FF2B5EF4-FFF2-40B4-BE49-F238E27FC236}">
                <a16:creationId xmlns:a16="http://schemas.microsoft.com/office/drawing/2014/main" id="{A8D26E16-9826-538F-2812-44C184C96BC1}"/>
              </a:ext>
            </a:extLst>
          </p:cNvPr>
          <p:cNvSpPr/>
          <p:nvPr/>
        </p:nvSpPr>
        <p:spPr>
          <a:xfrm>
            <a:off x="629385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6</a:t>
            </a:r>
            <a:endParaRPr lang="en-US" sz="3000" dirty="0">
              <a:solidFill>
                <a:srgbClr val="FFFFFF"/>
              </a:solidFill>
              <a:latin typeface="Lato Light" panose="020F0502020204030203" pitchFamily="34" charset="0"/>
            </a:endParaRPr>
          </a:p>
        </p:txBody>
      </p:sp>
      <p:sp>
        <p:nvSpPr>
          <p:cNvPr id="67" name="Subtitle 2">
            <a:extLst>
              <a:ext uri="{FF2B5EF4-FFF2-40B4-BE49-F238E27FC236}">
                <a16:creationId xmlns:a16="http://schemas.microsoft.com/office/drawing/2014/main" id="{B1F51B7A-447A-A65E-CF48-3C6DE60DC077}"/>
              </a:ext>
            </a:extLst>
          </p:cNvPr>
          <p:cNvSpPr txBox="1">
            <a:spLocks/>
          </p:cNvSpPr>
          <p:nvPr/>
        </p:nvSpPr>
        <p:spPr>
          <a:xfrm>
            <a:off x="2595513" y="3510539"/>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Where do we acquire the existing skills &amp; Tools .</a:t>
            </a:r>
          </a:p>
        </p:txBody>
      </p:sp>
      <p:sp>
        <p:nvSpPr>
          <p:cNvPr id="68" name="Rectangle 67">
            <a:extLst>
              <a:ext uri="{FF2B5EF4-FFF2-40B4-BE49-F238E27FC236}">
                <a16:creationId xmlns:a16="http://schemas.microsoft.com/office/drawing/2014/main" id="{6F3BE446-8BC4-1E66-0450-C95622DC1CB8}"/>
              </a:ext>
            </a:extLst>
          </p:cNvPr>
          <p:cNvSpPr/>
          <p:nvPr/>
        </p:nvSpPr>
        <p:spPr>
          <a:xfrm>
            <a:off x="4229923"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7</a:t>
            </a:r>
            <a:endParaRPr lang="en-US" sz="3000" dirty="0">
              <a:solidFill>
                <a:srgbClr val="FFFFFF"/>
              </a:solidFill>
              <a:latin typeface="Lato Light" panose="020F0502020204030203" pitchFamily="34" charset="0"/>
            </a:endParaRPr>
          </a:p>
        </p:txBody>
      </p:sp>
      <p:sp>
        <p:nvSpPr>
          <p:cNvPr id="69" name="Subtitle 2">
            <a:extLst>
              <a:ext uri="{FF2B5EF4-FFF2-40B4-BE49-F238E27FC236}">
                <a16:creationId xmlns:a16="http://schemas.microsoft.com/office/drawing/2014/main" id="{50F15696-CC06-222F-0C36-9EFC95CF4C11}"/>
              </a:ext>
            </a:extLst>
          </p:cNvPr>
          <p:cNvSpPr txBox="1">
            <a:spLocks/>
          </p:cNvSpPr>
          <p:nvPr/>
        </p:nvSpPr>
        <p:spPr>
          <a:xfrm>
            <a:off x="2654292" y="5478134"/>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Combination or Silo ?</a:t>
            </a:r>
          </a:p>
        </p:txBody>
      </p:sp>
      <p:sp>
        <p:nvSpPr>
          <p:cNvPr id="70" name="Rectangle 69">
            <a:extLst>
              <a:ext uri="{FF2B5EF4-FFF2-40B4-BE49-F238E27FC236}">
                <a16:creationId xmlns:a16="http://schemas.microsoft.com/office/drawing/2014/main" id="{0315072E-BFA7-2EF2-F426-6BEE5C37F01C}"/>
              </a:ext>
            </a:extLst>
          </p:cNvPr>
          <p:cNvSpPr/>
          <p:nvPr/>
        </p:nvSpPr>
        <p:spPr>
          <a:xfrm>
            <a:off x="21647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8</a:t>
            </a:r>
            <a:endParaRPr lang="en-US" sz="3000" dirty="0">
              <a:solidFill>
                <a:srgbClr val="FFFFFF"/>
              </a:solidFill>
              <a:latin typeface="Lato Light" panose="020F0502020204030203" pitchFamily="34" charset="0"/>
            </a:endParaRPr>
          </a:p>
        </p:txBody>
      </p:sp>
      <p:sp>
        <p:nvSpPr>
          <p:cNvPr id="71" name="Subtitle 2">
            <a:extLst>
              <a:ext uri="{FF2B5EF4-FFF2-40B4-BE49-F238E27FC236}">
                <a16:creationId xmlns:a16="http://schemas.microsoft.com/office/drawing/2014/main" id="{61A45A75-3EE8-FDA4-44FB-3447A89675B2}"/>
              </a:ext>
            </a:extLst>
          </p:cNvPr>
          <p:cNvSpPr txBox="1">
            <a:spLocks/>
          </p:cNvSpPr>
          <p:nvPr/>
        </p:nvSpPr>
        <p:spPr>
          <a:xfrm>
            <a:off x="8810702" y="1618187"/>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Let's define the GAP</a:t>
            </a:r>
          </a:p>
        </p:txBody>
      </p:sp>
      <p:sp>
        <p:nvSpPr>
          <p:cNvPr id="72" name="Rectangle 71">
            <a:extLst>
              <a:ext uri="{FF2B5EF4-FFF2-40B4-BE49-F238E27FC236}">
                <a16:creationId xmlns:a16="http://schemas.microsoft.com/office/drawing/2014/main" id="{BBB1FA3C-12C1-AFC6-A7F7-FC6DF121D53B}"/>
              </a:ext>
            </a:extLst>
          </p:cNvPr>
          <p:cNvSpPr/>
          <p:nvPr/>
        </p:nvSpPr>
        <p:spPr>
          <a:xfrm>
            <a:off x="6153252"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11</a:t>
            </a:r>
            <a:endParaRPr lang="en-US" sz="3000" dirty="0">
              <a:solidFill>
                <a:srgbClr val="FFFFFF"/>
              </a:solidFill>
              <a:latin typeface="Lato Light" panose="020F0502020204030203" pitchFamily="34" charset="0"/>
            </a:endParaRPr>
          </a:p>
        </p:txBody>
      </p:sp>
      <p:sp>
        <p:nvSpPr>
          <p:cNvPr id="73" name="Subtitle 2">
            <a:extLst>
              <a:ext uri="{FF2B5EF4-FFF2-40B4-BE49-F238E27FC236}">
                <a16:creationId xmlns:a16="http://schemas.microsoft.com/office/drawing/2014/main" id="{B85A0FDE-CDB0-6116-E012-BBCE0788B66F}"/>
              </a:ext>
            </a:extLst>
          </p:cNvPr>
          <p:cNvSpPr txBox="1">
            <a:spLocks/>
          </p:cNvSpPr>
          <p:nvPr/>
        </p:nvSpPr>
        <p:spPr>
          <a:xfrm>
            <a:off x="6747051" y="5314642"/>
            <a:ext cx="1413962" cy="8156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Train</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Retail</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Acquire,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Demonstrate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Engage , </a:t>
            </a:r>
          </a:p>
        </p:txBody>
      </p:sp>
      <p:sp>
        <p:nvSpPr>
          <p:cNvPr id="74" name="Rectangle 73">
            <a:extLst>
              <a:ext uri="{FF2B5EF4-FFF2-40B4-BE49-F238E27FC236}">
                <a16:creationId xmlns:a16="http://schemas.microsoft.com/office/drawing/2014/main" id="{08ADEF0F-275D-1627-587D-7C2BCC6E56ED}"/>
              </a:ext>
            </a:extLst>
          </p:cNvPr>
          <p:cNvSpPr/>
          <p:nvPr/>
        </p:nvSpPr>
        <p:spPr>
          <a:xfrm>
            <a:off x="4116509"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10</a:t>
            </a:r>
            <a:endParaRPr lang="en-US" sz="3000" dirty="0">
              <a:solidFill>
                <a:srgbClr val="FFFFFF"/>
              </a:solidFill>
              <a:latin typeface="Lato Light" panose="020F0502020204030203" pitchFamily="34" charset="0"/>
            </a:endParaRPr>
          </a:p>
        </p:txBody>
      </p:sp>
      <p:sp>
        <p:nvSpPr>
          <p:cNvPr id="75" name="Subtitle 2">
            <a:extLst>
              <a:ext uri="{FF2B5EF4-FFF2-40B4-BE49-F238E27FC236}">
                <a16:creationId xmlns:a16="http://schemas.microsoft.com/office/drawing/2014/main" id="{1C771F86-63EE-D5B3-F943-1427B8AA6331}"/>
              </a:ext>
            </a:extLst>
          </p:cNvPr>
          <p:cNvSpPr txBox="1">
            <a:spLocks/>
          </p:cNvSpPr>
          <p:nvPr/>
        </p:nvSpPr>
        <p:spPr>
          <a:xfrm>
            <a:off x="6793585" y="3506254"/>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Developing the TM concept.</a:t>
            </a:r>
          </a:p>
        </p:txBody>
      </p:sp>
      <p:sp>
        <p:nvSpPr>
          <p:cNvPr id="76" name="Rectangle 75">
            <a:extLst>
              <a:ext uri="{FF2B5EF4-FFF2-40B4-BE49-F238E27FC236}">
                <a16:creationId xmlns:a16="http://schemas.microsoft.com/office/drawing/2014/main" id="{E6CBAEC5-CB50-0146-3E33-033186A96789}"/>
              </a:ext>
            </a:extLst>
          </p:cNvPr>
          <p:cNvSpPr/>
          <p:nvPr/>
        </p:nvSpPr>
        <p:spPr>
          <a:xfrm>
            <a:off x="2164737" y="5435060"/>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9</a:t>
            </a:r>
            <a:endParaRPr lang="en-US" sz="3000" dirty="0">
              <a:solidFill>
                <a:srgbClr val="FFFFFF"/>
              </a:solidFill>
              <a:latin typeface="Lato Light" panose="020F0502020204030203" pitchFamily="34" charset="0"/>
            </a:endParaRPr>
          </a:p>
        </p:txBody>
      </p:sp>
      <p:sp>
        <p:nvSpPr>
          <p:cNvPr id="77" name="Subtitle 2">
            <a:extLst>
              <a:ext uri="{FF2B5EF4-FFF2-40B4-BE49-F238E27FC236}">
                <a16:creationId xmlns:a16="http://schemas.microsoft.com/office/drawing/2014/main" id="{A9F886B6-ECE5-5F42-7E6B-1031E4D34028}"/>
              </a:ext>
            </a:extLst>
          </p:cNvPr>
          <p:cNvSpPr txBox="1">
            <a:spLocks/>
          </p:cNvSpPr>
          <p:nvPr/>
        </p:nvSpPr>
        <p:spPr>
          <a:xfrm>
            <a:off x="4703906" y="5441187"/>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Designing effective silos for delivery </a:t>
            </a:r>
          </a:p>
        </p:txBody>
      </p:sp>
      <p:sp>
        <p:nvSpPr>
          <p:cNvPr id="78" name="Rectangle 77">
            <a:extLst>
              <a:ext uri="{FF2B5EF4-FFF2-40B4-BE49-F238E27FC236}">
                <a16:creationId xmlns:a16="http://schemas.microsoft.com/office/drawing/2014/main" id="{0E88DDF8-74C1-3951-B2AF-FF2EE534D134}"/>
              </a:ext>
            </a:extLst>
          </p:cNvPr>
          <p:cNvSpPr/>
          <p:nvPr/>
        </p:nvSpPr>
        <p:spPr>
          <a:xfrm>
            <a:off x="8306804" y="5439127"/>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12</a:t>
            </a:r>
            <a:endParaRPr lang="en-US" sz="3000" dirty="0">
              <a:solidFill>
                <a:srgbClr val="FFFFFF"/>
              </a:solidFill>
              <a:latin typeface="Lato Light" panose="020F0502020204030203" pitchFamily="34" charset="0"/>
            </a:endParaRPr>
          </a:p>
        </p:txBody>
      </p:sp>
      <p:sp>
        <p:nvSpPr>
          <p:cNvPr id="79" name="Subtitle 2">
            <a:extLst>
              <a:ext uri="{FF2B5EF4-FFF2-40B4-BE49-F238E27FC236}">
                <a16:creationId xmlns:a16="http://schemas.microsoft.com/office/drawing/2014/main" id="{4812B8C6-98A9-6999-BD5B-97D71E9CD4F0}"/>
              </a:ext>
            </a:extLst>
          </p:cNvPr>
          <p:cNvSpPr txBox="1">
            <a:spLocks/>
          </p:cNvSpPr>
          <p:nvPr/>
        </p:nvSpPr>
        <p:spPr>
          <a:xfrm>
            <a:off x="8861864" y="5592207"/>
            <a:ext cx="1814927" cy="2000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Measure.</a:t>
            </a:r>
          </a:p>
        </p:txBody>
      </p:sp>
      <p:sp>
        <p:nvSpPr>
          <p:cNvPr id="80" name="TextBox 79">
            <a:extLst>
              <a:ext uri="{FF2B5EF4-FFF2-40B4-BE49-F238E27FC236}">
                <a16:creationId xmlns:a16="http://schemas.microsoft.com/office/drawing/2014/main" id="{3201F3A6-BB8C-416A-6671-940CE5F1FA14}"/>
              </a:ext>
            </a:extLst>
          </p:cNvPr>
          <p:cNvSpPr txBox="1"/>
          <p:nvPr/>
        </p:nvSpPr>
        <p:spPr>
          <a:xfrm rot="16200000">
            <a:off x="960399" y="1524639"/>
            <a:ext cx="704745"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START</a:t>
            </a:r>
          </a:p>
        </p:txBody>
      </p:sp>
      <p:sp>
        <p:nvSpPr>
          <p:cNvPr id="81" name="TextBox 80">
            <a:extLst>
              <a:ext uri="{FF2B5EF4-FFF2-40B4-BE49-F238E27FC236}">
                <a16:creationId xmlns:a16="http://schemas.microsoft.com/office/drawing/2014/main" id="{9B223625-C1D2-F851-7A0A-CC970C303CFD}"/>
              </a:ext>
            </a:extLst>
          </p:cNvPr>
          <p:cNvSpPr txBox="1"/>
          <p:nvPr/>
        </p:nvSpPr>
        <p:spPr>
          <a:xfrm rot="5400000">
            <a:off x="10831421" y="5546849"/>
            <a:ext cx="548548"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END</a:t>
            </a:r>
          </a:p>
        </p:txBody>
      </p:sp>
      <p:sp>
        <p:nvSpPr>
          <p:cNvPr id="7" name="TextBox 6">
            <a:extLst>
              <a:ext uri="{FF2B5EF4-FFF2-40B4-BE49-F238E27FC236}">
                <a16:creationId xmlns:a16="http://schemas.microsoft.com/office/drawing/2014/main" id="{0C63D92A-A8B5-6FEB-DE1E-B1F79A578A01}"/>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12 Steps of thinking TM .</a:t>
            </a:r>
          </a:p>
        </p:txBody>
      </p:sp>
      <p:pic>
        <p:nvPicPr>
          <p:cNvPr id="8" name="Picture 7" descr="Logo&#10;&#10;Description automatically generated">
            <a:extLst>
              <a:ext uri="{FF2B5EF4-FFF2-40B4-BE49-F238E27FC236}">
                <a16:creationId xmlns:a16="http://schemas.microsoft.com/office/drawing/2014/main" id="{4B1C97EE-FDEB-96B3-1432-53E29E182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C36518FB-6D62-128E-EC98-DD263F61DFD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18" name="Rectangle: Folded Corner 17">
            <a:extLst>
              <a:ext uri="{FF2B5EF4-FFF2-40B4-BE49-F238E27FC236}">
                <a16:creationId xmlns:a16="http://schemas.microsoft.com/office/drawing/2014/main" id="{E02B44D5-040E-DC7D-BA6D-835860BF8AC9}"/>
              </a:ext>
            </a:extLst>
          </p:cNvPr>
          <p:cNvSpPr/>
          <p:nvPr/>
        </p:nvSpPr>
        <p:spPr>
          <a:xfrm>
            <a:off x="737160" y="2341760"/>
            <a:ext cx="1139979" cy="1130543"/>
          </a:xfrm>
          <a:prstGeom prst="foldedCorner">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Overleaf we shall give you broad indicators to deal with each step. </a:t>
            </a:r>
          </a:p>
        </p:txBody>
      </p:sp>
      <p:sp>
        <p:nvSpPr>
          <p:cNvPr id="2" name="TextBox 1">
            <a:extLst>
              <a:ext uri="{FF2B5EF4-FFF2-40B4-BE49-F238E27FC236}">
                <a16:creationId xmlns:a16="http://schemas.microsoft.com/office/drawing/2014/main" id="{18741FD3-8801-268A-F847-5DE1E39789EC}"/>
              </a:ext>
            </a:extLst>
          </p:cNvPr>
          <p:cNvSpPr txBox="1"/>
          <p:nvPr/>
        </p:nvSpPr>
        <p:spPr>
          <a:xfrm>
            <a:off x="7034700" y="6264207"/>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Tree>
    <p:extLst>
      <p:ext uri="{BB962C8B-B14F-4D97-AF65-F5344CB8AC3E}">
        <p14:creationId xmlns:p14="http://schemas.microsoft.com/office/powerpoint/2010/main" val="368000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61666">
            <a:extLst>
              <a:ext uri="{FF2B5EF4-FFF2-40B4-BE49-F238E27FC236}">
                <a16:creationId xmlns:a16="http://schemas.microsoft.com/office/drawing/2014/main" id="{73AB1AB9-C295-A542-FA22-B3358DDA67F8}"/>
              </a:ext>
            </a:extLst>
          </p:cNvPr>
          <p:cNvSpPr/>
          <p:nvPr/>
        </p:nvSpPr>
        <p:spPr>
          <a:xfrm>
            <a:off x="1565927" y="1193265"/>
            <a:ext cx="2757055" cy="1001303"/>
          </a:xfrm>
          <a:prstGeom prst="roundRect">
            <a:avLst>
              <a:gd name="adj" fmla="val 9057"/>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4" name="Shape 61667">
            <a:extLst>
              <a:ext uri="{FF2B5EF4-FFF2-40B4-BE49-F238E27FC236}">
                <a16:creationId xmlns:a16="http://schemas.microsoft.com/office/drawing/2014/main" id="{27C78412-365B-2FC5-C8C4-DEEF6DE19C5E}"/>
              </a:ext>
            </a:extLst>
          </p:cNvPr>
          <p:cNvSpPr/>
          <p:nvPr/>
        </p:nvSpPr>
        <p:spPr>
          <a:xfrm>
            <a:off x="4148606" y="1193265"/>
            <a:ext cx="2063935" cy="1001303"/>
          </a:xfrm>
          <a:prstGeom prst="rect">
            <a:avLst/>
          </a:pr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5" name="Shape 61668">
            <a:extLst>
              <a:ext uri="{FF2B5EF4-FFF2-40B4-BE49-F238E27FC236}">
                <a16:creationId xmlns:a16="http://schemas.microsoft.com/office/drawing/2014/main" id="{656763EB-72BC-9540-C797-9E065BE77455}"/>
              </a:ext>
            </a:extLst>
          </p:cNvPr>
          <p:cNvSpPr/>
          <p:nvPr/>
        </p:nvSpPr>
        <p:spPr>
          <a:xfrm>
            <a:off x="6212540" y="1193332"/>
            <a:ext cx="2063935" cy="1001303"/>
          </a:xfrm>
          <a:prstGeom prst="rect">
            <a:avLst/>
          </a:pr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6" name="Shape 61669">
            <a:extLst>
              <a:ext uri="{FF2B5EF4-FFF2-40B4-BE49-F238E27FC236}">
                <a16:creationId xmlns:a16="http://schemas.microsoft.com/office/drawing/2014/main" id="{B643ADD8-99E6-52B3-14A8-1FE5821E0097}"/>
              </a:ext>
            </a:extLst>
          </p:cNvPr>
          <p:cNvSpPr/>
          <p:nvPr/>
        </p:nvSpPr>
        <p:spPr>
          <a:xfrm>
            <a:off x="8262378" y="1189183"/>
            <a:ext cx="2066439" cy="1501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9"/>
                </a:lnTo>
                <a:lnTo>
                  <a:pt x="11134" y="14409"/>
                </a:lnTo>
                <a:lnTo>
                  <a:pt x="11134" y="21600"/>
                </a:lnTo>
                <a:lnTo>
                  <a:pt x="21600" y="21600"/>
                </a:lnTo>
                <a:lnTo>
                  <a:pt x="21600" y="12198"/>
                </a:lnTo>
                <a:lnTo>
                  <a:pt x="21600" y="2202"/>
                </a:lnTo>
                <a:cubicBezTo>
                  <a:pt x="21600" y="1886"/>
                  <a:pt x="21600" y="1647"/>
                  <a:pt x="21590" y="1445"/>
                </a:cubicBezTo>
                <a:cubicBezTo>
                  <a:pt x="21580" y="1244"/>
                  <a:pt x="21561" y="1080"/>
                  <a:pt x="21521" y="910"/>
                </a:cubicBezTo>
                <a:cubicBezTo>
                  <a:pt x="21472" y="723"/>
                  <a:pt x="21395" y="556"/>
                  <a:pt x="21296" y="419"/>
                </a:cubicBezTo>
                <a:cubicBezTo>
                  <a:pt x="21196" y="282"/>
                  <a:pt x="21075" y="176"/>
                  <a:pt x="20939" y="108"/>
                </a:cubicBezTo>
                <a:cubicBezTo>
                  <a:pt x="20816" y="54"/>
                  <a:pt x="20697" y="27"/>
                  <a:pt x="20550" y="14"/>
                </a:cubicBezTo>
                <a:cubicBezTo>
                  <a:pt x="20403" y="0"/>
                  <a:pt x="20227" y="0"/>
                  <a:pt x="19994" y="0"/>
                </a:cubicBezTo>
                <a:lnTo>
                  <a:pt x="12733" y="0"/>
                </a:lnTo>
                <a:lnTo>
                  <a:pt x="0" y="0"/>
                </a:lnTo>
                <a:close/>
              </a:path>
            </a:pathLst>
          </a:cu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7" name="Shape 61670">
            <a:extLst>
              <a:ext uri="{FF2B5EF4-FFF2-40B4-BE49-F238E27FC236}">
                <a16:creationId xmlns:a16="http://schemas.microsoft.com/office/drawing/2014/main" id="{6F661EC1-A2D7-2B16-6FE1-EC78501AEB9C}"/>
              </a:ext>
            </a:extLst>
          </p:cNvPr>
          <p:cNvSpPr/>
          <p:nvPr/>
        </p:nvSpPr>
        <p:spPr>
          <a:xfrm>
            <a:off x="8266461" y="2692403"/>
            <a:ext cx="2066439" cy="1508212"/>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1"/>
                </a:lnTo>
                <a:lnTo>
                  <a:pt x="21600" y="19252"/>
                </a:lnTo>
                <a:lnTo>
                  <a:pt x="21600" y="9460"/>
                </a:lnTo>
                <a:lnTo>
                  <a:pt x="21600" y="0"/>
                </a:lnTo>
                <a:lnTo>
                  <a:pt x="11134" y="0"/>
                </a:lnTo>
                <a:close/>
              </a:path>
            </a:pathLst>
          </a:cu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8" name="Shape 61671">
            <a:extLst>
              <a:ext uri="{FF2B5EF4-FFF2-40B4-BE49-F238E27FC236}">
                <a16:creationId xmlns:a16="http://schemas.microsoft.com/office/drawing/2014/main" id="{B0867BF3-8C5D-09F5-3BF5-3268B843547A}"/>
              </a:ext>
            </a:extLst>
          </p:cNvPr>
          <p:cNvSpPr/>
          <p:nvPr/>
        </p:nvSpPr>
        <p:spPr>
          <a:xfrm>
            <a:off x="6212540" y="3199363"/>
            <a:ext cx="2063935" cy="1001303"/>
          </a:xfrm>
          <a:prstGeom prst="rect">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9" name="Shape 61672">
            <a:extLst>
              <a:ext uri="{FF2B5EF4-FFF2-40B4-BE49-F238E27FC236}">
                <a16:creationId xmlns:a16="http://schemas.microsoft.com/office/drawing/2014/main" id="{434AAD92-A004-BDB7-0746-E4E6F284915D}"/>
              </a:ext>
            </a:extLst>
          </p:cNvPr>
          <p:cNvSpPr/>
          <p:nvPr/>
        </p:nvSpPr>
        <p:spPr>
          <a:xfrm>
            <a:off x="4152688" y="3199116"/>
            <a:ext cx="2063935" cy="1001303"/>
          </a:xfrm>
          <a:prstGeom prst="rect">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0" name="Shape 61673">
            <a:extLst>
              <a:ext uri="{FF2B5EF4-FFF2-40B4-BE49-F238E27FC236}">
                <a16:creationId xmlns:a16="http://schemas.microsoft.com/office/drawing/2014/main" id="{37D550F7-2F94-3C3C-458D-8D6D4E79050E}"/>
              </a:ext>
            </a:extLst>
          </p:cNvPr>
          <p:cNvSpPr/>
          <p:nvPr/>
        </p:nvSpPr>
        <p:spPr>
          <a:xfrm rot="10800000">
            <a:off x="2082169" y="3199207"/>
            <a:ext cx="2066438" cy="1508213"/>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5"/>
                </a:lnTo>
                <a:lnTo>
                  <a:pt x="21600" y="19256"/>
                </a:lnTo>
                <a:lnTo>
                  <a:pt x="21600" y="9460"/>
                </a:lnTo>
                <a:lnTo>
                  <a:pt x="21600" y="0"/>
                </a:lnTo>
                <a:lnTo>
                  <a:pt x="11134" y="0"/>
                </a:lnTo>
                <a:close/>
              </a:path>
            </a:pathLst>
          </a:cu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1" name="Shape 61674">
            <a:extLst>
              <a:ext uri="{FF2B5EF4-FFF2-40B4-BE49-F238E27FC236}">
                <a16:creationId xmlns:a16="http://schemas.microsoft.com/office/drawing/2014/main" id="{E2060FC7-E70A-B282-E874-B56BEBD27594}"/>
              </a:ext>
            </a:extLst>
          </p:cNvPr>
          <p:cNvSpPr/>
          <p:nvPr/>
        </p:nvSpPr>
        <p:spPr>
          <a:xfrm>
            <a:off x="2082169" y="4707524"/>
            <a:ext cx="2066438" cy="15082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60"/>
                </a:lnTo>
                <a:lnTo>
                  <a:pt x="0" y="19252"/>
                </a:lnTo>
                <a:lnTo>
                  <a:pt x="0" y="19261"/>
                </a:lnTo>
                <a:lnTo>
                  <a:pt x="0" y="19409"/>
                </a:lnTo>
                <a:cubicBezTo>
                  <a:pt x="0" y="19723"/>
                  <a:pt x="0" y="19961"/>
                  <a:pt x="10" y="20161"/>
                </a:cubicBezTo>
                <a:cubicBezTo>
                  <a:pt x="20" y="20362"/>
                  <a:pt x="39" y="20525"/>
                  <a:pt x="79" y="20695"/>
                </a:cubicBezTo>
                <a:cubicBezTo>
                  <a:pt x="128" y="20880"/>
                  <a:pt x="205" y="21047"/>
                  <a:pt x="304" y="21183"/>
                </a:cubicBezTo>
                <a:cubicBezTo>
                  <a:pt x="404" y="21319"/>
                  <a:pt x="525" y="21425"/>
                  <a:pt x="661" y="21492"/>
                </a:cubicBezTo>
                <a:cubicBezTo>
                  <a:pt x="784" y="21546"/>
                  <a:pt x="904" y="21573"/>
                  <a:pt x="1050" y="21586"/>
                </a:cubicBezTo>
                <a:cubicBezTo>
                  <a:pt x="1196" y="21600"/>
                  <a:pt x="1369" y="21600"/>
                  <a:pt x="1599" y="21600"/>
                </a:cubicBezTo>
                <a:lnTo>
                  <a:pt x="1606" y="21600"/>
                </a:lnTo>
                <a:lnTo>
                  <a:pt x="21600" y="21600"/>
                </a:lnTo>
                <a:lnTo>
                  <a:pt x="21600" y="7260"/>
                </a:lnTo>
                <a:lnTo>
                  <a:pt x="10466" y="7260"/>
                </a:lnTo>
                <a:lnTo>
                  <a:pt x="10466" y="0"/>
                </a:lnTo>
                <a:lnTo>
                  <a:pt x="0" y="0"/>
                </a:lnTo>
                <a:close/>
              </a:path>
            </a:pathLst>
          </a:cu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2" name="Shape 61675">
            <a:extLst>
              <a:ext uri="{FF2B5EF4-FFF2-40B4-BE49-F238E27FC236}">
                <a16:creationId xmlns:a16="http://schemas.microsoft.com/office/drawing/2014/main" id="{6803BD7D-D611-A1E4-6569-7E2C2090BA69}"/>
              </a:ext>
            </a:extLst>
          </p:cNvPr>
          <p:cNvSpPr/>
          <p:nvPr/>
        </p:nvSpPr>
        <p:spPr>
          <a:xfrm flipH="1">
            <a:off x="8115582" y="5215719"/>
            <a:ext cx="2757055" cy="1001303"/>
          </a:xfrm>
          <a:prstGeom prst="roundRect">
            <a:avLst>
              <a:gd name="adj" fmla="val 9234"/>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3" name="Shape 61676">
            <a:extLst>
              <a:ext uri="{FF2B5EF4-FFF2-40B4-BE49-F238E27FC236}">
                <a16:creationId xmlns:a16="http://schemas.microsoft.com/office/drawing/2014/main" id="{D888CB62-BFF2-47E9-4444-E36E4AB49ED8}"/>
              </a:ext>
            </a:extLst>
          </p:cNvPr>
          <p:cNvSpPr/>
          <p:nvPr/>
        </p:nvSpPr>
        <p:spPr>
          <a:xfrm>
            <a:off x="6212540" y="5215722"/>
            <a:ext cx="2063935" cy="1001303"/>
          </a:xfrm>
          <a:prstGeom prst="rect">
            <a:avLst/>
          </a:pr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4" name="Shape 61677">
            <a:extLst>
              <a:ext uri="{FF2B5EF4-FFF2-40B4-BE49-F238E27FC236}">
                <a16:creationId xmlns:a16="http://schemas.microsoft.com/office/drawing/2014/main" id="{B8E0E83A-2C59-3EE9-C2FB-6663F02A2A03}"/>
              </a:ext>
            </a:extLst>
          </p:cNvPr>
          <p:cNvSpPr/>
          <p:nvPr/>
        </p:nvSpPr>
        <p:spPr>
          <a:xfrm>
            <a:off x="4148606" y="5215474"/>
            <a:ext cx="2063935" cy="1001303"/>
          </a:xfrm>
          <a:prstGeom prst="rect">
            <a:avLst/>
          </a:pr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6" name="Rectangle 55">
            <a:extLst>
              <a:ext uri="{FF2B5EF4-FFF2-40B4-BE49-F238E27FC236}">
                <a16:creationId xmlns:a16="http://schemas.microsoft.com/office/drawing/2014/main" id="{6998B3B3-BA18-D12A-A04F-30D51810F6DA}"/>
              </a:ext>
            </a:extLst>
          </p:cNvPr>
          <p:cNvSpPr/>
          <p:nvPr/>
        </p:nvSpPr>
        <p:spPr>
          <a:xfrm>
            <a:off x="1638985"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a:t>
            </a:r>
            <a:endParaRPr lang="en-US" sz="3000" dirty="0">
              <a:solidFill>
                <a:srgbClr val="FFFFFF"/>
              </a:solidFill>
              <a:latin typeface="Lato Light" panose="020F0502020204030203" pitchFamily="34" charset="0"/>
            </a:endParaRPr>
          </a:p>
        </p:txBody>
      </p:sp>
      <p:sp>
        <p:nvSpPr>
          <p:cNvPr id="57" name="Subtitle 2">
            <a:extLst>
              <a:ext uri="{FF2B5EF4-FFF2-40B4-BE49-F238E27FC236}">
                <a16:creationId xmlns:a16="http://schemas.microsoft.com/office/drawing/2014/main" id="{BF77F542-01FA-1AA2-E2ED-D878BF8F48CA}"/>
              </a:ext>
            </a:extLst>
          </p:cNvPr>
          <p:cNvSpPr txBox="1">
            <a:spLocks/>
          </p:cNvSpPr>
          <p:nvPr/>
        </p:nvSpPr>
        <p:spPr>
          <a:xfrm>
            <a:off x="2051357" y="1451620"/>
            <a:ext cx="1814927"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Are we managing our trade effectively ?</a:t>
            </a:r>
          </a:p>
        </p:txBody>
      </p:sp>
      <p:sp>
        <p:nvSpPr>
          <p:cNvPr id="58" name="Rectangle 57">
            <a:extLst>
              <a:ext uri="{FF2B5EF4-FFF2-40B4-BE49-F238E27FC236}">
                <a16:creationId xmlns:a16="http://schemas.microsoft.com/office/drawing/2014/main" id="{4CF6ED90-9515-CECA-5F54-C744C080B0CC}"/>
              </a:ext>
            </a:extLst>
          </p:cNvPr>
          <p:cNvSpPr/>
          <p:nvPr/>
        </p:nvSpPr>
        <p:spPr>
          <a:xfrm>
            <a:off x="4232524"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2</a:t>
            </a:r>
            <a:endParaRPr lang="en-US" sz="3000" dirty="0">
              <a:solidFill>
                <a:srgbClr val="FFFFFF"/>
              </a:solidFill>
              <a:latin typeface="Lato Light" panose="020F0502020204030203" pitchFamily="34" charset="0"/>
            </a:endParaRPr>
          </a:p>
        </p:txBody>
      </p:sp>
      <p:sp>
        <p:nvSpPr>
          <p:cNvPr id="59" name="Subtitle 2">
            <a:extLst>
              <a:ext uri="{FF2B5EF4-FFF2-40B4-BE49-F238E27FC236}">
                <a16:creationId xmlns:a16="http://schemas.microsoft.com/office/drawing/2014/main" id="{78259E69-3E40-E363-D7AE-BC5E38C5B2DA}"/>
              </a:ext>
            </a:extLst>
          </p:cNvPr>
          <p:cNvSpPr txBox="1">
            <a:spLocks/>
          </p:cNvSpPr>
          <p:nvPr/>
        </p:nvSpPr>
        <p:spPr>
          <a:xfrm>
            <a:off x="4632650" y="1386306"/>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are we looking for from our trade and channels ?</a:t>
            </a:r>
          </a:p>
        </p:txBody>
      </p:sp>
      <p:sp>
        <p:nvSpPr>
          <p:cNvPr id="60" name="Rectangle 59">
            <a:extLst>
              <a:ext uri="{FF2B5EF4-FFF2-40B4-BE49-F238E27FC236}">
                <a16:creationId xmlns:a16="http://schemas.microsoft.com/office/drawing/2014/main" id="{0D18C918-78AE-ADBC-F45F-467FEB576027}"/>
              </a:ext>
            </a:extLst>
          </p:cNvPr>
          <p:cNvSpPr/>
          <p:nvPr/>
        </p:nvSpPr>
        <p:spPr>
          <a:xfrm>
            <a:off x="629385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3</a:t>
            </a:r>
            <a:endParaRPr lang="en-US" sz="3000" dirty="0">
              <a:solidFill>
                <a:srgbClr val="FFFFFF"/>
              </a:solidFill>
              <a:latin typeface="Lato Light" panose="020F0502020204030203" pitchFamily="34" charset="0"/>
            </a:endParaRPr>
          </a:p>
        </p:txBody>
      </p:sp>
      <p:sp>
        <p:nvSpPr>
          <p:cNvPr id="61" name="Subtitle 2">
            <a:extLst>
              <a:ext uri="{FF2B5EF4-FFF2-40B4-BE49-F238E27FC236}">
                <a16:creationId xmlns:a16="http://schemas.microsoft.com/office/drawing/2014/main" id="{EE20FC81-6F09-A75F-BA4F-201EEBF70B13}"/>
              </a:ext>
            </a:extLst>
          </p:cNvPr>
          <p:cNvSpPr txBox="1">
            <a:spLocks/>
          </p:cNvSpPr>
          <p:nvPr/>
        </p:nvSpPr>
        <p:spPr>
          <a:xfrm>
            <a:off x="6693983" y="1463866"/>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Is there a gap between needs and delivery ?</a:t>
            </a:r>
          </a:p>
        </p:txBody>
      </p:sp>
      <p:sp>
        <p:nvSpPr>
          <p:cNvPr id="62" name="Rectangle 61">
            <a:extLst>
              <a:ext uri="{FF2B5EF4-FFF2-40B4-BE49-F238E27FC236}">
                <a16:creationId xmlns:a16="http://schemas.microsoft.com/office/drawing/2014/main" id="{3D6BECA7-FB9D-41DD-4F2B-FDC8AED66B42}"/>
              </a:ext>
            </a:extLst>
          </p:cNvPr>
          <p:cNvSpPr/>
          <p:nvPr/>
        </p:nvSpPr>
        <p:spPr>
          <a:xfrm>
            <a:off x="835403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4</a:t>
            </a:r>
            <a:endParaRPr lang="en-US" sz="3000" dirty="0">
              <a:solidFill>
                <a:srgbClr val="FFFFFF"/>
              </a:solidFill>
              <a:latin typeface="Lato Light" panose="020F0502020204030203" pitchFamily="34" charset="0"/>
            </a:endParaRPr>
          </a:p>
        </p:txBody>
      </p:sp>
      <p:sp>
        <p:nvSpPr>
          <p:cNvPr id="63" name="Subtitle 2">
            <a:extLst>
              <a:ext uri="{FF2B5EF4-FFF2-40B4-BE49-F238E27FC236}">
                <a16:creationId xmlns:a16="http://schemas.microsoft.com/office/drawing/2014/main" id="{2E97D349-5CFA-E5C2-BE0A-E73FF050D382}"/>
              </a:ext>
            </a:extLst>
          </p:cNvPr>
          <p:cNvSpPr txBox="1">
            <a:spLocks/>
          </p:cNvSpPr>
          <p:nvPr/>
        </p:nvSpPr>
        <p:spPr>
          <a:xfrm>
            <a:off x="8773052" y="3441865"/>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Conceptualize “how”  we should manage the trade and category  ?</a:t>
            </a:r>
          </a:p>
        </p:txBody>
      </p:sp>
      <p:sp>
        <p:nvSpPr>
          <p:cNvPr id="64" name="Rectangle 63">
            <a:extLst>
              <a:ext uri="{FF2B5EF4-FFF2-40B4-BE49-F238E27FC236}">
                <a16:creationId xmlns:a16="http://schemas.microsoft.com/office/drawing/2014/main" id="{642AE798-7C2B-62AB-E940-D298CCCCE33B}"/>
              </a:ext>
            </a:extLst>
          </p:cNvPr>
          <p:cNvSpPr/>
          <p:nvPr/>
        </p:nvSpPr>
        <p:spPr>
          <a:xfrm>
            <a:off x="83540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5</a:t>
            </a:r>
            <a:endParaRPr lang="en-US" sz="3000" dirty="0">
              <a:solidFill>
                <a:srgbClr val="FFFFFF"/>
              </a:solidFill>
              <a:latin typeface="Lato Light" panose="020F0502020204030203" pitchFamily="34" charset="0"/>
            </a:endParaRPr>
          </a:p>
        </p:txBody>
      </p:sp>
      <p:sp>
        <p:nvSpPr>
          <p:cNvPr id="65" name="Subtitle 2">
            <a:extLst>
              <a:ext uri="{FF2B5EF4-FFF2-40B4-BE49-F238E27FC236}">
                <a16:creationId xmlns:a16="http://schemas.microsoft.com/office/drawing/2014/main" id="{35528391-8DD0-B68A-46B8-B569960F5EEA}"/>
              </a:ext>
            </a:extLst>
          </p:cNvPr>
          <p:cNvSpPr txBox="1">
            <a:spLocks/>
          </p:cNvSpPr>
          <p:nvPr/>
        </p:nvSpPr>
        <p:spPr>
          <a:xfrm>
            <a:off x="4614871" y="3510541"/>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skills and tools do we need for TM .</a:t>
            </a:r>
          </a:p>
        </p:txBody>
      </p:sp>
      <p:sp>
        <p:nvSpPr>
          <p:cNvPr id="66" name="Rectangle 65">
            <a:extLst>
              <a:ext uri="{FF2B5EF4-FFF2-40B4-BE49-F238E27FC236}">
                <a16:creationId xmlns:a16="http://schemas.microsoft.com/office/drawing/2014/main" id="{A8D26E16-9826-538F-2812-44C184C96BC1}"/>
              </a:ext>
            </a:extLst>
          </p:cNvPr>
          <p:cNvSpPr/>
          <p:nvPr/>
        </p:nvSpPr>
        <p:spPr>
          <a:xfrm>
            <a:off x="629385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6</a:t>
            </a:r>
            <a:endParaRPr lang="en-US" sz="3000" dirty="0">
              <a:solidFill>
                <a:srgbClr val="FFFFFF"/>
              </a:solidFill>
              <a:latin typeface="Lato Light" panose="020F0502020204030203" pitchFamily="34" charset="0"/>
            </a:endParaRPr>
          </a:p>
        </p:txBody>
      </p:sp>
      <p:sp>
        <p:nvSpPr>
          <p:cNvPr id="67" name="Subtitle 2">
            <a:extLst>
              <a:ext uri="{FF2B5EF4-FFF2-40B4-BE49-F238E27FC236}">
                <a16:creationId xmlns:a16="http://schemas.microsoft.com/office/drawing/2014/main" id="{B1F51B7A-447A-A65E-CF48-3C6DE60DC077}"/>
              </a:ext>
            </a:extLst>
          </p:cNvPr>
          <p:cNvSpPr txBox="1">
            <a:spLocks/>
          </p:cNvSpPr>
          <p:nvPr/>
        </p:nvSpPr>
        <p:spPr>
          <a:xfrm>
            <a:off x="2595513" y="3510539"/>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Where do we acquire the existing skills &amp; Tools .</a:t>
            </a:r>
          </a:p>
        </p:txBody>
      </p:sp>
      <p:sp>
        <p:nvSpPr>
          <p:cNvPr id="68" name="Rectangle 67">
            <a:extLst>
              <a:ext uri="{FF2B5EF4-FFF2-40B4-BE49-F238E27FC236}">
                <a16:creationId xmlns:a16="http://schemas.microsoft.com/office/drawing/2014/main" id="{6F3BE446-8BC4-1E66-0450-C95622DC1CB8}"/>
              </a:ext>
            </a:extLst>
          </p:cNvPr>
          <p:cNvSpPr/>
          <p:nvPr/>
        </p:nvSpPr>
        <p:spPr>
          <a:xfrm>
            <a:off x="4229923"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7</a:t>
            </a:r>
            <a:endParaRPr lang="en-US" sz="3000" dirty="0">
              <a:solidFill>
                <a:srgbClr val="FFFFFF"/>
              </a:solidFill>
              <a:latin typeface="Lato Light" panose="020F0502020204030203" pitchFamily="34" charset="0"/>
            </a:endParaRPr>
          </a:p>
        </p:txBody>
      </p:sp>
      <p:sp>
        <p:nvSpPr>
          <p:cNvPr id="69" name="Subtitle 2">
            <a:extLst>
              <a:ext uri="{FF2B5EF4-FFF2-40B4-BE49-F238E27FC236}">
                <a16:creationId xmlns:a16="http://schemas.microsoft.com/office/drawing/2014/main" id="{50F15696-CC06-222F-0C36-9EFC95CF4C11}"/>
              </a:ext>
            </a:extLst>
          </p:cNvPr>
          <p:cNvSpPr txBox="1">
            <a:spLocks/>
          </p:cNvSpPr>
          <p:nvPr/>
        </p:nvSpPr>
        <p:spPr>
          <a:xfrm>
            <a:off x="2654292" y="5478134"/>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Combination or Silo ?</a:t>
            </a:r>
          </a:p>
        </p:txBody>
      </p:sp>
      <p:sp>
        <p:nvSpPr>
          <p:cNvPr id="70" name="Rectangle 69">
            <a:extLst>
              <a:ext uri="{FF2B5EF4-FFF2-40B4-BE49-F238E27FC236}">
                <a16:creationId xmlns:a16="http://schemas.microsoft.com/office/drawing/2014/main" id="{0315072E-BFA7-2EF2-F426-6BEE5C37F01C}"/>
              </a:ext>
            </a:extLst>
          </p:cNvPr>
          <p:cNvSpPr/>
          <p:nvPr/>
        </p:nvSpPr>
        <p:spPr>
          <a:xfrm>
            <a:off x="21647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8</a:t>
            </a:r>
            <a:endParaRPr lang="en-US" sz="3000" dirty="0">
              <a:solidFill>
                <a:srgbClr val="FFFFFF"/>
              </a:solidFill>
              <a:latin typeface="Lato Light" panose="020F0502020204030203" pitchFamily="34" charset="0"/>
            </a:endParaRPr>
          </a:p>
        </p:txBody>
      </p:sp>
      <p:sp>
        <p:nvSpPr>
          <p:cNvPr id="71" name="Subtitle 2">
            <a:extLst>
              <a:ext uri="{FF2B5EF4-FFF2-40B4-BE49-F238E27FC236}">
                <a16:creationId xmlns:a16="http://schemas.microsoft.com/office/drawing/2014/main" id="{61A45A75-3EE8-FDA4-44FB-3447A89675B2}"/>
              </a:ext>
            </a:extLst>
          </p:cNvPr>
          <p:cNvSpPr txBox="1">
            <a:spLocks/>
          </p:cNvSpPr>
          <p:nvPr/>
        </p:nvSpPr>
        <p:spPr>
          <a:xfrm>
            <a:off x="8810702" y="1618187"/>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Let's define the GAP</a:t>
            </a:r>
          </a:p>
        </p:txBody>
      </p:sp>
      <p:sp>
        <p:nvSpPr>
          <p:cNvPr id="72" name="Rectangle 71">
            <a:extLst>
              <a:ext uri="{FF2B5EF4-FFF2-40B4-BE49-F238E27FC236}">
                <a16:creationId xmlns:a16="http://schemas.microsoft.com/office/drawing/2014/main" id="{BBB1FA3C-12C1-AFC6-A7F7-FC6DF121D53B}"/>
              </a:ext>
            </a:extLst>
          </p:cNvPr>
          <p:cNvSpPr/>
          <p:nvPr/>
        </p:nvSpPr>
        <p:spPr>
          <a:xfrm>
            <a:off x="6153252"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11</a:t>
            </a:r>
            <a:endParaRPr lang="en-US" sz="3000" dirty="0">
              <a:solidFill>
                <a:srgbClr val="FFFFFF"/>
              </a:solidFill>
              <a:latin typeface="Lato Light" panose="020F0502020204030203" pitchFamily="34" charset="0"/>
            </a:endParaRPr>
          </a:p>
        </p:txBody>
      </p:sp>
      <p:sp>
        <p:nvSpPr>
          <p:cNvPr id="73" name="Subtitle 2">
            <a:extLst>
              <a:ext uri="{FF2B5EF4-FFF2-40B4-BE49-F238E27FC236}">
                <a16:creationId xmlns:a16="http://schemas.microsoft.com/office/drawing/2014/main" id="{B85A0FDE-CDB0-6116-E012-BBCE0788B66F}"/>
              </a:ext>
            </a:extLst>
          </p:cNvPr>
          <p:cNvSpPr txBox="1">
            <a:spLocks/>
          </p:cNvSpPr>
          <p:nvPr/>
        </p:nvSpPr>
        <p:spPr>
          <a:xfrm>
            <a:off x="6747051" y="5314642"/>
            <a:ext cx="1413962" cy="8156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Train</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Retail</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Acquire,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Demonstrate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Engage , </a:t>
            </a:r>
          </a:p>
        </p:txBody>
      </p:sp>
      <p:sp>
        <p:nvSpPr>
          <p:cNvPr id="74" name="Rectangle 73">
            <a:extLst>
              <a:ext uri="{FF2B5EF4-FFF2-40B4-BE49-F238E27FC236}">
                <a16:creationId xmlns:a16="http://schemas.microsoft.com/office/drawing/2014/main" id="{08ADEF0F-275D-1627-587D-7C2BCC6E56ED}"/>
              </a:ext>
            </a:extLst>
          </p:cNvPr>
          <p:cNvSpPr/>
          <p:nvPr/>
        </p:nvSpPr>
        <p:spPr>
          <a:xfrm>
            <a:off x="4116509"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10</a:t>
            </a:r>
            <a:endParaRPr lang="en-US" sz="3000" dirty="0">
              <a:solidFill>
                <a:srgbClr val="FFFFFF"/>
              </a:solidFill>
              <a:latin typeface="Lato Light" panose="020F0502020204030203" pitchFamily="34" charset="0"/>
            </a:endParaRPr>
          </a:p>
        </p:txBody>
      </p:sp>
      <p:sp>
        <p:nvSpPr>
          <p:cNvPr id="75" name="Subtitle 2">
            <a:extLst>
              <a:ext uri="{FF2B5EF4-FFF2-40B4-BE49-F238E27FC236}">
                <a16:creationId xmlns:a16="http://schemas.microsoft.com/office/drawing/2014/main" id="{1C771F86-63EE-D5B3-F943-1427B8AA6331}"/>
              </a:ext>
            </a:extLst>
          </p:cNvPr>
          <p:cNvSpPr txBox="1">
            <a:spLocks/>
          </p:cNvSpPr>
          <p:nvPr/>
        </p:nvSpPr>
        <p:spPr>
          <a:xfrm>
            <a:off x="6793585" y="3506254"/>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Developing the TM concept.</a:t>
            </a:r>
          </a:p>
        </p:txBody>
      </p:sp>
      <p:sp>
        <p:nvSpPr>
          <p:cNvPr id="76" name="Rectangle 75">
            <a:extLst>
              <a:ext uri="{FF2B5EF4-FFF2-40B4-BE49-F238E27FC236}">
                <a16:creationId xmlns:a16="http://schemas.microsoft.com/office/drawing/2014/main" id="{E6CBAEC5-CB50-0146-3E33-033186A96789}"/>
              </a:ext>
            </a:extLst>
          </p:cNvPr>
          <p:cNvSpPr/>
          <p:nvPr/>
        </p:nvSpPr>
        <p:spPr>
          <a:xfrm>
            <a:off x="2164737" y="5435060"/>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9</a:t>
            </a:r>
            <a:endParaRPr lang="en-US" sz="3000" dirty="0">
              <a:solidFill>
                <a:srgbClr val="FFFFFF"/>
              </a:solidFill>
              <a:latin typeface="Lato Light" panose="020F0502020204030203" pitchFamily="34" charset="0"/>
            </a:endParaRPr>
          </a:p>
        </p:txBody>
      </p:sp>
      <p:sp>
        <p:nvSpPr>
          <p:cNvPr id="77" name="Subtitle 2">
            <a:extLst>
              <a:ext uri="{FF2B5EF4-FFF2-40B4-BE49-F238E27FC236}">
                <a16:creationId xmlns:a16="http://schemas.microsoft.com/office/drawing/2014/main" id="{A9F886B6-ECE5-5F42-7E6B-1031E4D34028}"/>
              </a:ext>
            </a:extLst>
          </p:cNvPr>
          <p:cNvSpPr txBox="1">
            <a:spLocks/>
          </p:cNvSpPr>
          <p:nvPr/>
        </p:nvSpPr>
        <p:spPr>
          <a:xfrm>
            <a:off x="4703906" y="5441187"/>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Designing effective silos for delivery </a:t>
            </a:r>
          </a:p>
        </p:txBody>
      </p:sp>
      <p:sp>
        <p:nvSpPr>
          <p:cNvPr id="78" name="Rectangle 77">
            <a:extLst>
              <a:ext uri="{FF2B5EF4-FFF2-40B4-BE49-F238E27FC236}">
                <a16:creationId xmlns:a16="http://schemas.microsoft.com/office/drawing/2014/main" id="{0E88DDF8-74C1-3951-B2AF-FF2EE534D134}"/>
              </a:ext>
            </a:extLst>
          </p:cNvPr>
          <p:cNvSpPr/>
          <p:nvPr/>
        </p:nvSpPr>
        <p:spPr>
          <a:xfrm>
            <a:off x="8306804" y="5439127"/>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12</a:t>
            </a:r>
            <a:endParaRPr lang="en-US" sz="3000" dirty="0">
              <a:solidFill>
                <a:srgbClr val="FFFFFF"/>
              </a:solidFill>
              <a:latin typeface="Lato Light" panose="020F0502020204030203" pitchFamily="34" charset="0"/>
            </a:endParaRPr>
          </a:p>
        </p:txBody>
      </p:sp>
      <p:sp>
        <p:nvSpPr>
          <p:cNvPr id="79" name="Subtitle 2">
            <a:extLst>
              <a:ext uri="{FF2B5EF4-FFF2-40B4-BE49-F238E27FC236}">
                <a16:creationId xmlns:a16="http://schemas.microsoft.com/office/drawing/2014/main" id="{4812B8C6-98A9-6999-BD5B-97D71E9CD4F0}"/>
              </a:ext>
            </a:extLst>
          </p:cNvPr>
          <p:cNvSpPr txBox="1">
            <a:spLocks/>
          </p:cNvSpPr>
          <p:nvPr/>
        </p:nvSpPr>
        <p:spPr>
          <a:xfrm>
            <a:off x="8861864" y="5592207"/>
            <a:ext cx="1814927" cy="2000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Measure.</a:t>
            </a:r>
          </a:p>
        </p:txBody>
      </p:sp>
      <p:sp>
        <p:nvSpPr>
          <p:cNvPr id="80" name="TextBox 79">
            <a:extLst>
              <a:ext uri="{FF2B5EF4-FFF2-40B4-BE49-F238E27FC236}">
                <a16:creationId xmlns:a16="http://schemas.microsoft.com/office/drawing/2014/main" id="{3201F3A6-BB8C-416A-6671-940CE5F1FA14}"/>
              </a:ext>
            </a:extLst>
          </p:cNvPr>
          <p:cNvSpPr txBox="1"/>
          <p:nvPr/>
        </p:nvSpPr>
        <p:spPr>
          <a:xfrm rot="16200000">
            <a:off x="960399" y="1524639"/>
            <a:ext cx="704745"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START</a:t>
            </a:r>
          </a:p>
        </p:txBody>
      </p:sp>
      <p:sp>
        <p:nvSpPr>
          <p:cNvPr id="81" name="TextBox 80">
            <a:extLst>
              <a:ext uri="{FF2B5EF4-FFF2-40B4-BE49-F238E27FC236}">
                <a16:creationId xmlns:a16="http://schemas.microsoft.com/office/drawing/2014/main" id="{9B223625-C1D2-F851-7A0A-CC970C303CFD}"/>
              </a:ext>
            </a:extLst>
          </p:cNvPr>
          <p:cNvSpPr txBox="1"/>
          <p:nvPr/>
        </p:nvSpPr>
        <p:spPr>
          <a:xfrm rot="5400000">
            <a:off x="10831421" y="5546849"/>
            <a:ext cx="548548"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END</a:t>
            </a:r>
          </a:p>
        </p:txBody>
      </p:sp>
      <p:sp>
        <p:nvSpPr>
          <p:cNvPr id="7" name="TextBox 6">
            <a:extLst>
              <a:ext uri="{FF2B5EF4-FFF2-40B4-BE49-F238E27FC236}">
                <a16:creationId xmlns:a16="http://schemas.microsoft.com/office/drawing/2014/main" id="{0C63D92A-A8B5-6FEB-DE1E-B1F79A578A01}"/>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12 Steps of thinking TM .</a:t>
            </a:r>
          </a:p>
        </p:txBody>
      </p:sp>
      <p:pic>
        <p:nvPicPr>
          <p:cNvPr id="8" name="Picture 7" descr="Logo&#10;&#10;Description automatically generated">
            <a:extLst>
              <a:ext uri="{FF2B5EF4-FFF2-40B4-BE49-F238E27FC236}">
                <a16:creationId xmlns:a16="http://schemas.microsoft.com/office/drawing/2014/main" id="{4B1C97EE-FDEB-96B3-1432-53E29E182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C36518FB-6D62-128E-EC98-DD263F61DFD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2" name="Teardrop 1">
            <a:extLst>
              <a:ext uri="{FF2B5EF4-FFF2-40B4-BE49-F238E27FC236}">
                <a16:creationId xmlns:a16="http://schemas.microsoft.com/office/drawing/2014/main" id="{CE0AF332-3162-300F-5B4C-554C28D028A9}"/>
              </a:ext>
            </a:extLst>
          </p:cNvPr>
          <p:cNvSpPr/>
          <p:nvPr/>
        </p:nvSpPr>
        <p:spPr>
          <a:xfrm>
            <a:off x="120844" y="2086603"/>
            <a:ext cx="1889224" cy="1494461"/>
          </a:xfrm>
          <a:prstGeom prst="teardrop">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Start here.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Pose the question to your core team.</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2 Questions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1 Are we managing our trade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2 What are the relevant measures to define Q1  </a:t>
            </a:r>
          </a:p>
        </p:txBody>
      </p:sp>
      <p:sp>
        <p:nvSpPr>
          <p:cNvPr id="3" name="Speech Bubble: Oval 2">
            <a:extLst>
              <a:ext uri="{FF2B5EF4-FFF2-40B4-BE49-F238E27FC236}">
                <a16:creationId xmlns:a16="http://schemas.microsoft.com/office/drawing/2014/main" id="{AE13A6D3-4990-5B47-FA3F-A04AB26887E9}"/>
              </a:ext>
            </a:extLst>
          </p:cNvPr>
          <p:cNvSpPr/>
          <p:nvPr/>
        </p:nvSpPr>
        <p:spPr>
          <a:xfrm>
            <a:off x="10195358" y="785499"/>
            <a:ext cx="1647532" cy="1297079"/>
          </a:xfrm>
          <a:prstGeom prst="wedgeEllipseCallout">
            <a:avLst>
              <a:gd name="adj1" fmla="val -48461"/>
              <a:gd name="adj2" fmla="val 5132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To define the gap, we must have 2 measures or references </a:t>
            </a:r>
          </a:p>
          <a:p>
            <a:pPr marL="171450" indent="-171450">
              <a:buFont typeface="Arial" panose="020B0604020202020204" pitchFamily="34" charset="0"/>
              <a:buChar char="•"/>
            </a:pP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What is the goal</a:t>
            </a:r>
          </a:p>
          <a:p>
            <a:pPr marL="171450" indent="-171450">
              <a:buFont typeface="Arial" panose="020B0604020202020204" pitchFamily="34" charset="0"/>
              <a:buChar char="•"/>
            </a:pP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Where are we versus the goal </a:t>
            </a:r>
          </a:p>
        </p:txBody>
      </p:sp>
      <p:sp>
        <p:nvSpPr>
          <p:cNvPr id="4" name="Speech Bubble: Oval 3">
            <a:extLst>
              <a:ext uri="{FF2B5EF4-FFF2-40B4-BE49-F238E27FC236}">
                <a16:creationId xmlns:a16="http://schemas.microsoft.com/office/drawing/2014/main" id="{96FF5283-E1DA-DDBC-A27A-13707F5BE457}"/>
              </a:ext>
            </a:extLst>
          </p:cNvPr>
          <p:cNvSpPr/>
          <p:nvPr/>
        </p:nvSpPr>
        <p:spPr>
          <a:xfrm>
            <a:off x="10379984" y="3729437"/>
            <a:ext cx="1647532" cy="1297079"/>
          </a:xfrm>
          <a:prstGeom prst="wedgeEllipseCallout">
            <a:avLst>
              <a:gd name="adj1" fmla="val -64842"/>
              <a:gd name="adj2" fmla="val -24456"/>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Define your how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Hint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Standards , brands , channels , yardsticks and annual  operating plan</a:t>
            </a:r>
          </a:p>
        </p:txBody>
      </p:sp>
      <p:sp>
        <p:nvSpPr>
          <p:cNvPr id="6" name="Flowchart: Document 5">
            <a:extLst>
              <a:ext uri="{FF2B5EF4-FFF2-40B4-BE49-F238E27FC236}">
                <a16:creationId xmlns:a16="http://schemas.microsoft.com/office/drawing/2014/main" id="{D17E20F9-B497-A608-0AD2-82D7F5A0B256}"/>
              </a:ext>
            </a:extLst>
          </p:cNvPr>
          <p:cNvSpPr/>
          <p:nvPr/>
        </p:nvSpPr>
        <p:spPr>
          <a:xfrm>
            <a:off x="1043302" y="3919433"/>
            <a:ext cx="1135950" cy="741188"/>
          </a:xfrm>
          <a:prstGeom prst="flowChartDocumen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A good idea is to work with your HR and conduct a thorough needs analysis !</a:t>
            </a:r>
          </a:p>
        </p:txBody>
      </p:sp>
      <p:sp>
        <p:nvSpPr>
          <p:cNvPr id="10" name="Callout: Right Arrow 9">
            <a:extLst>
              <a:ext uri="{FF2B5EF4-FFF2-40B4-BE49-F238E27FC236}">
                <a16:creationId xmlns:a16="http://schemas.microsoft.com/office/drawing/2014/main" id="{831C58BD-4692-F5E5-DDC4-57C3B6D0852D}"/>
              </a:ext>
            </a:extLst>
          </p:cNvPr>
          <p:cNvSpPr/>
          <p:nvPr/>
        </p:nvSpPr>
        <p:spPr>
          <a:xfrm>
            <a:off x="664652" y="5139975"/>
            <a:ext cx="1550853" cy="922456"/>
          </a:xfrm>
          <a:prstGeom prst="rightArrowCallout">
            <a:avLst>
              <a:gd name="adj1" fmla="val 32860"/>
              <a:gd name="adj2" fmla="val 25000"/>
              <a:gd name="adj3" fmla="val 25000"/>
              <a:gd name="adj4" fmla="val 64977"/>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This is a critical question , and depends on the long-term vision of the organisation</a:t>
            </a:r>
          </a:p>
        </p:txBody>
      </p:sp>
      <p:sp>
        <p:nvSpPr>
          <p:cNvPr id="11" name="Rectangle: Folded Corner 10">
            <a:extLst>
              <a:ext uri="{FF2B5EF4-FFF2-40B4-BE49-F238E27FC236}">
                <a16:creationId xmlns:a16="http://schemas.microsoft.com/office/drawing/2014/main" id="{974A9BEE-B627-97D8-09D7-380418B38CED}"/>
              </a:ext>
            </a:extLst>
          </p:cNvPr>
          <p:cNvSpPr/>
          <p:nvPr/>
        </p:nvSpPr>
        <p:spPr>
          <a:xfrm>
            <a:off x="9623355" y="4986903"/>
            <a:ext cx="1055387" cy="1093655"/>
          </a:xfrm>
          <a:prstGeom prst="foldedCorner">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All measures are defined from a system for data integrity</a:t>
            </a:r>
          </a:p>
          <a:p>
            <a:pPr algn="ctr"/>
            <a:endPar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Speech Bubble: Oval 11">
            <a:extLst>
              <a:ext uri="{FF2B5EF4-FFF2-40B4-BE49-F238E27FC236}">
                <a16:creationId xmlns:a16="http://schemas.microsoft.com/office/drawing/2014/main" id="{D983F7EB-396A-54FA-5323-A75C72770945}"/>
              </a:ext>
            </a:extLst>
          </p:cNvPr>
          <p:cNvSpPr/>
          <p:nvPr/>
        </p:nvSpPr>
        <p:spPr>
          <a:xfrm>
            <a:off x="4153066" y="2227591"/>
            <a:ext cx="1655589" cy="612286"/>
          </a:xfrm>
          <a:prstGeom prst="wedgeEllipseCallout">
            <a:avLst>
              <a:gd name="adj1" fmla="val 37223"/>
              <a:gd name="adj2" fmla="val -88816"/>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This part refers to the outside – inside view </a:t>
            </a:r>
          </a:p>
        </p:txBody>
      </p:sp>
      <p:sp>
        <p:nvSpPr>
          <p:cNvPr id="13" name="Speech Bubble: Oval 12">
            <a:extLst>
              <a:ext uri="{FF2B5EF4-FFF2-40B4-BE49-F238E27FC236}">
                <a16:creationId xmlns:a16="http://schemas.microsoft.com/office/drawing/2014/main" id="{3369A40B-521E-BA7D-886A-E70CF712B65D}"/>
              </a:ext>
            </a:extLst>
          </p:cNvPr>
          <p:cNvSpPr/>
          <p:nvPr/>
        </p:nvSpPr>
        <p:spPr>
          <a:xfrm>
            <a:off x="6794891" y="821080"/>
            <a:ext cx="1450150" cy="612286"/>
          </a:xfrm>
          <a:prstGeom prst="wedgeEllipseCallo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Start with the top 3 to 5 measures.</a:t>
            </a:r>
          </a:p>
        </p:txBody>
      </p:sp>
      <p:sp>
        <p:nvSpPr>
          <p:cNvPr id="14" name="Flowchart: Document 13">
            <a:extLst>
              <a:ext uri="{FF2B5EF4-FFF2-40B4-BE49-F238E27FC236}">
                <a16:creationId xmlns:a16="http://schemas.microsoft.com/office/drawing/2014/main" id="{ACD75E7C-70BA-7FAE-D22D-A0B702512ED7}"/>
              </a:ext>
            </a:extLst>
          </p:cNvPr>
          <p:cNvSpPr/>
          <p:nvPr/>
        </p:nvSpPr>
        <p:spPr>
          <a:xfrm>
            <a:off x="6553199" y="3934874"/>
            <a:ext cx="1579723" cy="741188"/>
          </a:xfrm>
          <a:prstGeom prst="flowChartDocumen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Start with the outside view , using a competitive analysis along with answers to #2 &amp; #5 will be useful</a:t>
            </a:r>
          </a:p>
        </p:txBody>
      </p:sp>
      <p:sp>
        <p:nvSpPr>
          <p:cNvPr id="15" name="Speech Bubble: Oval 14">
            <a:extLst>
              <a:ext uri="{FF2B5EF4-FFF2-40B4-BE49-F238E27FC236}">
                <a16:creationId xmlns:a16="http://schemas.microsoft.com/office/drawing/2014/main" id="{CA01D06D-D859-1346-7DDA-85CA7B471564}"/>
              </a:ext>
            </a:extLst>
          </p:cNvPr>
          <p:cNvSpPr/>
          <p:nvPr/>
        </p:nvSpPr>
        <p:spPr>
          <a:xfrm>
            <a:off x="4587439" y="4257130"/>
            <a:ext cx="1655589" cy="612286"/>
          </a:xfrm>
          <a:prstGeom prst="wedgeEllipseCallout">
            <a:avLst>
              <a:gd name="adj1" fmla="val -16305"/>
              <a:gd name="adj2" fmla="val -86184"/>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Build out this part from sections #2 , #4 and #5</a:t>
            </a:r>
          </a:p>
        </p:txBody>
      </p:sp>
      <p:sp>
        <p:nvSpPr>
          <p:cNvPr id="16" name="Speech Bubble: Oval 15">
            <a:extLst>
              <a:ext uri="{FF2B5EF4-FFF2-40B4-BE49-F238E27FC236}">
                <a16:creationId xmlns:a16="http://schemas.microsoft.com/office/drawing/2014/main" id="{3D6939D3-8487-029C-1FE6-198606569DC7}"/>
              </a:ext>
            </a:extLst>
          </p:cNvPr>
          <p:cNvSpPr/>
          <p:nvPr/>
        </p:nvSpPr>
        <p:spPr>
          <a:xfrm>
            <a:off x="3728762" y="6057061"/>
            <a:ext cx="1655589" cy="612286"/>
          </a:xfrm>
          <a:prstGeom prst="wedgeEllipseCallout">
            <a:avLst>
              <a:gd name="adj1" fmla="val 15325"/>
              <a:gd name="adj2" fmla="val -72369"/>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Add engagement &amp; , communication. </a:t>
            </a:r>
          </a:p>
        </p:txBody>
      </p:sp>
      <p:sp>
        <p:nvSpPr>
          <p:cNvPr id="17" name="Speech Bubble: Oval 16">
            <a:extLst>
              <a:ext uri="{FF2B5EF4-FFF2-40B4-BE49-F238E27FC236}">
                <a16:creationId xmlns:a16="http://schemas.microsoft.com/office/drawing/2014/main" id="{6CFBC8FE-9DBD-9311-8182-CA028327DE55}"/>
              </a:ext>
            </a:extLst>
          </p:cNvPr>
          <p:cNvSpPr/>
          <p:nvPr/>
        </p:nvSpPr>
        <p:spPr>
          <a:xfrm>
            <a:off x="7127886" y="4755283"/>
            <a:ext cx="1655589" cy="612286"/>
          </a:xfrm>
          <a:prstGeom prst="wedgeEllipseCallout">
            <a:avLst>
              <a:gd name="adj1" fmla="val -37960"/>
              <a:gd name="adj2" fmla="val 7171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Set up your system for launch </a:t>
            </a:r>
          </a:p>
        </p:txBody>
      </p:sp>
      <p:sp>
        <p:nvSpPr>
          <p:cNvPr id="5" name="TextBox 4">
            <a:extLst>
              <a:ext uri="{FF2B5EF4-FFF2-40B4-BE49-F238E27FC236}">
                <a16:creationId xmlns:a16="http://schemas.microsoft.com/office/drawing/2014/main" id="{48E3E010-C0F7-4001-D08F-B3C52957E79C}"/>
              </a:ext>
            </a:extLst>
          </p:cNvPr>
          <p:cNvSpPr txBox="1"/>
          <p:nvPr/>
        </p:nvSpPr>
        <p:spPr>
          <a:xfrm>
            <a:off x="7034700" y="6264207"/>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Tree>
    <p:extLst>
      <p:ext uri="{BB962C8B-B14F-4D97-AF65-F5344CB8AC3E}">
        <p14:creationId xmlns:p14="http://schemas.microsoft.com/office/powerpoint/2010/main" val="158600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20604" y="135338"/>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24" name="Rectangle 23">
            <a:extLst>
              <a:ext uri="{FF2B5EF4-FFF2-40B4-BE49-F238E27FC236}">
                <a16:creationId xmlns:a16="http://schemas.microsoft.com/office/drawing/2014/main" id="{330E0320-CF6D-213A-31E6-264739ADC1AA}"/>
              </a:ext>
            </a:extLst>
          </p:cNvPr>
          <p:cNvSpPr/>
          <p:nvPr/>
        </p:nvSpPr>
        <p:spPr>
          <a:xfrm>
            <a:off x="762000" y="1478280"/>
            <a:ext cx="4436428" cy="195072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Lato Long"/>
            </a:endParaRPr>
          </a:p>
        </p:txBody>
      </p:sp>
      <p:sp>
        <p:nvSpPr>
          <p:cNvPr id="25" name="Rectangle 24">
            <a:extLst>
              <a:ext uri="{FF2B5EF4-FFF2-40B4-BE49-F238E27FC236}">
                <a16:creationId xmlns:a16="http://schemas.microsoft.com/office/drawing/2014/main" id="{48B71ACE-282B-180D-74C5-CEAA5F7C769B}"/>
              </a:ext>
            </a:extLst>
          </p:cNvPr>
          <p:cNvSpPr/>
          <p:nvPr/>
        </p:nvSpPr>
        <p:spPr>
          <a:xfrm>
            <a:off x="762000" y="4175760"/>
            <a:ext cx="4436428" cy="195072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82D3751-A52C-EE6A-55DF-AEA935B065FB}"/>
              </a:ext>
            </a:extLst>
          </p:cNvPr>
          <p:cNvSpPr/>
          <p:nvPr/>
        </p:nvSpPr>
        <p:spPr>
          <a:xfrm>
            <a:off x="6659880" y="1478280"/>
            <a:ext cx="4436428" cy="195072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Lato Long"/>
            </a:endParaRPr>
          </a:p>
        </p:txBody>
      </p:sp>
      <p:sp>
        <p:nvSpPr>
          <p:cNvPr id="27" name="Rectangle 26">
            <a:extLst>
              <a:ext uri="{FF2B5EF4-FFF2-40B4-BE49-F238E27FC236}">
                <a16:creationId xmlns:a16="http://schemas.microsoft.com/office/drawing/2014/main" id="{E28E3178-55E6-BAB8-4095-A90FB8A7B4FB}"/>
              </a:ext>
            </a:extLst>
          </p:cNvPr>
          <p:cNvSpPr/>
          <p:nvPr/>
        </p:nvSpPr>
        <p:spPr>
          <a:xfrm>
            <a:off x="6659880" y="4175760"/>
            <a:ext cx="4436428" cy="195072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EC67D49-6C0F-9839-3E59-DFD729D6C29A}"/>
              </a:ext>
            </a:extLst>
          </p:cNvPr>
          <p:cNvSpPr/>
          <p:nvPr/>
        </p:nvSpPr>
        <p:spPr>
          <a:xfrm>
            <a:off x="4541521" y="2414747"/>
            <a:ext cx="2775267" cy="2775267"/>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CA3AB45B-C18B-4E03-CDA1-D2B5A14D8AD3}"/>
              </a:ext>
            </a:extLst>
          </p:cNvPr>
          <p:cNvSpPr/>
          <p:nvPr/>
        </p:nvSpPr>
        <p:spPr>
          <a:xfrm>
            <a:off x="4778534" y="2651760"/>
            <a:ext cx="2301240" cy="2301240"/>
          </a:xfrm>
          <a:prstGeom prst="ellipse">
            <a:avLst/>
          </a:prstGeom>
          <a:solidFill>
            <a:srgbClr val="3984A3">
              <a:alpha val="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5C47DE1-4530-B0DB-7BB4-95629C6295AD}"/>
              </a:ext>
            </a:extLst>
          </p:cNvPr>
          <p:cNvSpPr txBox="1"/>
          <p:nvPr/>
        </p:nvSpPr>
        <p:spPr>
          <a:xfrm>
            <a:off x="4715528" y="3279481"/>
            <a:ext cx="2427268" cy="1045799"/>
          </a:xfrm>
          <a:prstGeom prst="rect">
            <a:avLst/>
          </a:prstGeom>
          <a:noFill/>
        </p:spPr>
        <p:txBody>
          <a:bodyPr wrap="none" rtlCol="0" anchor="ctr" anchorCtr="0">
            <a:spAutoFit/>
          </a:bodyPr>
          <a:lstStyle/>
          <a:p>
            <a:pPr algn="ctr" defTabSz="914217">
              <a:lnSpc>
                <a:spcPts val="2500"/>
              </a:lnSpc>
            </a:pPr>
            <a:r>
              <a:rPr lang="en-US" sz="2000" b="1" dirty="0">
                <a:solidFill>
                  <a:srgbClr val="FFFFFF"/>
                </a:solidFill>
                <a:latin typeface="Poppins" panose="00000500000000000000" pitchFamily="2" charset="0"/>
                <a:ea typeface="League Spartan" charset="0"/>
                <a:cs typeface="Poppins" panose="00000500000000000000" pitchFamily="2" charset="0"/>
              </a:rPr>
              <a:t>Trade Marketing </a:t>
            </a:r>
          </a:p>
          <a:p>
            <a:pPr algn="ctr" defTabSz="914217">
              <a:lnSpc>
                <a:spcPts val="2500"/>
              </a:lnSpc>
            </a:pPr>
            <a:r>
              <a:rPr lang="en-US" sz="2000" b="1" dirty="0">
                <a:solidFill>
                  <a:srgbClr val="FFFFFF"/>
                </a:solidFill>
                <a:latin typeface="Poppins" panose="00000500000000000000" pitchFamily="2" charset="0"/>
                <a:ea typeface="League Spartan" charset="0"/>
                <a:cs typeface="Poppins" panose="00000500000000000000" pitchFamily="2" charset="0"/>
              </a:rPr>
              <a:t>ROLE</a:t>
            </a:r>
          </a:p>
          <a:p>
            <a:pPr algn="ctr" defTabSz="914217">
              <a:lnSpc>
                <a:spcPts val="2500"/>
              </a:lnSpc>
            </a:pPr>
            <a:r>
              <a:rPr lang="en-US" sz="2000" b="1" dirty="0">
                <a:solidFill>
                  <a:srgbClr val="FFFFFF"/>
                </a:solidFill>
                <a:latin typeface="Poppins" panose="00000500000000000000" pitchFamily="2" charset="0"/>
                <a:ea typeface="League Spartan" charset="0"/>
                <a:cs typeface="Poppins" panose="00000500000000000000" pitchFamily="2" charset="0"/>
              </a:rPr>
              <a:t>engagement </a:t>
            </a:r>
          </a:p>
        </p:txBody>
      </p:sp>
      <p:sp>
        <p:nvSpPr>
          <p:cNvPr id="31" name="TextBox 30">
            <a:extLst>
              <a:ext uri="{FF2B5EF4-FFF2-40B4-BE49-F238E27FC236}">
                <a16:creationId xmlns:a16="http://schemas.microsoft.com/office/drawing/2014/main" id="{00C51B2C-60CE-AF74-1AB2-86421B7FC684}"/>
              </a:ext>
            </a:extLst>
          </p:cNvPr>
          <p:cNvSpPr txBox="1"/>
          <p:nvPr/>
        </p:nvSpPr>
        <p:spPr>
          <a:xfrm>
            <a:off x="755633" y="1483069"/>
            <a:ext cx="146828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Organization </a:t>
            </a:r>
          </a:p>
        </p:txBody>
      </p:sp>
      <p:sp>
        <p:nvSpPr>
          <p:cNvPr id="32" name="Subtitle 2">
            <a:extLst>
              <a:ext uri="{FF2B5EF4-FFF2-40B4-BE49-F238E27FC236}">
                <a16:creationId xmlns:a16="http://schemas.microsoft.com/office/drawing/2014/main" id="{AE453BAD-4A81-0225-F117-003241FD7B19}"/>
              </a:ext>
            </a:extLst>
          </p:cNvPr>
          <p:cNvSpPr txBox="1">
            <a:spLocks/>
          </p:cNvSpPr>
          <p:nvPr/>
        </p:nvSpPr>
        <p:spPr>
          <a:xfrm>
            <a:off x="731811" y="2134159"/>
            <a:ext cx="4436428" cy="7110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Engage internal stakeholders and functions to design a trade focused consumer engaged trade marketing organization empowered and aligned to satisfy the customer and constantly remain focused on the consumer.  </a:t>
            </a:r>
          </a:p>
        </p:txBody>
      </p:sp>
      <p:sp>
        <p:nvSpPr>
          <p:cNvPr id="33" name="TextBox 32">
            <a:extLst>
              <a:ext uri="{FF2B5EF4-FFF2-40B4-BE49-F238E27FC236}">
                <a16:creationId xmlns:a16="http://schemas.microsoft.com/office/drawing/2014/main" id="{563B86AC-3CA1-EA20-4578-529466991E33}"/>
              </a:ext>
            </a:extLst>
          </p:cNvPr>
          <p:cNvSpPr txBox="1"/>
          <p:nvPr/>
        </p:nvSpPr>
        <p:spPr>
          <a:xfrm>
            <a:off x="8781438" y="1420516"/>
            <a:ext cx="240322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Customers &amp; Accounts </a:t>
            </a:r>
          </a:p>
        </p:txBody>
      </p:sp>
      <p:sp>
        <p:nvSpPr>
          <p:cNvPr id="34" name="Subtitle 2">
            <a:extLst>
              <a:ext uri="{FF2B5EF4-FFF2-40B4-BE49-F238E27FC236}">
                <a16:creationId xmlns:a16="http://schemas.microsoft.com/office/drawing/2014/main" id="{3839D14D-B655-D510-F833-8835EC816AE3}"/>
              </a:ext>
            </a:extLst>
          </p:cNvPr>
          <p:cNvSpPr txBox="1">
            <a:spLocks/>
          </p:cNvSpPr>
          <p:nvPr/>
        </p:nvSpPr>
        <p:spPr>
          <a:xfrm>
            <a:off x="6671068" y="2134159"/>
            <a:ext cx="4414052" cy="713722"/>
          </a:xfrm>
          <a:prstGeom prst="rect">
            <a:avLst/>
          </a:prstGeom>
        </p:spPr>
        <p:txBody>
          <a:bodyPr vert="horz" wrap="square" lIns="45720" tIns="22860" rIns="45720" bIns="22860" rtlCol="0" anchor="t">
            <a:spAutoFit/>
          </a:bodyPr>
          <a:lstStyle>
            <a:defPPr>
              <a:defRPr lang="en-US"/>
            </a:defPPr>
            <a:lvl1pPr indent="0" algn="ctr" defTabSz="543818">
              <a:lnSpc>
                <a:spcPts val="1750"/>
              </a:lnSpc>
              <a:spcBef>
                <a:spcPts val="300"/>
              </a:spcBef>
              <a:buFont typeface="Arial"/>
              <a:buNone/>
              <a:defRPr sz="14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sz="1100" dirty="0">
                <a:solidFill>
                  <a:schemeClr val="tx1"/>
                </a:solidFill>
              </a:rPr>
              <a:t>Design a set of accounts across channels which reflect our brand and category franchise objectives , remaining focused on the key nominated accounts , channels and TM plan objectives</a:t>
            </a:r>
          </a:p>
        </p:txBody>
      </p:sp>
      <p:sp>
        <p:nvSpPr>
          <p:cNvPr id="35" name="TextBox 34">
            <a:extLst>
              <a:ext uri="{FF2B5EF4-FFF2-40B4-BE49-F238E27FC236}">
                <a16:creationId xmlns:a16="http://schemas.microsoft.com/office/drawing/2014/main" id="{AC2E0A22-5594-D4A6-30A3-864A38203A1E}"/>
              </a:ext>
            </a:extLst>
          </p:cNvPr>
          <p:cNvSpPr txBox="1"/>
          <p:nvPr/>
        </p:nvSpPr>
        <p:spPr>
          <a:xfrm>
            <a:off x="9704060" y="5727606"/>
            <a:ext cx="128432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Consumer  </a:t>
            </a:r>
          </a:p>
        </p:txBody>
      </p:sp>
      <p:sp>
        <p:nvSpPr>
          <p:cNvPr id="36" name="Subtitle 2">
            <a:extLst>
              <a:ext uri="{FF2B5EF4-FFF2-40B4-BE49-F238E27FC236}">
                <a16:creationId xmlns:a16="http://schemas.microsoft.com/office/drawing/2014/main" id="{A052B680-3B03-3D22-9C6A-A2709030C497}"/>
              </a:ext>
            </a:extLst>
          </p:cNvPr>
          <p:cNvSpPr txBox="1">
            <a:spLocks/>
          </p:cNvSpPr>
          <p:nvPr/>
        </p:nvSpPr>
        <p:spPr>
          <a:xfrm>
            <a:off x="6691781" y="4775179"/>
            <a:ext cx="440286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rPr>
              <a:t>Know your consumer , make all attempts to know how to track and manage him at the category making sure to utilize analytics and research always and make the brand experience pleasurable.</a:t>
            </a:r>
          </a:p>
        </p:txBody>
      </p:sp>
      <p:sp>
        <p:nvSpPr>
          <p:cNvPr id="37" name="TextBox 36">
            <a:extLst>
              <a:ext uri="{FF2B5EF4-FFF2-40B4-BE49-F238E27FC236}">
                <a16:creationId xmlns:a16="http://schemas.microsoft.com/office/drawing/2014/main" id="{E46E61DF-4BA0-9630-7F93-CED1227D904D}"/>
              </a:ext>
            </a:extLst>
          </p:cNvPr>
          <p:cNvSpPr txBox="1"/>
          <p:nvPr/>
        </p:nvSpPr>
        <p:spPr>
          <a:xfrm>
            <a:off x="691550" y="5740669"/>
            <a:ext cx="406463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Communication , Visibility &amp; Promotions </a:t>
            </a:r>
          </a:p>
        </p:txBody>
      </p:sp>
      <p:sp>
        <p:nvSpPr>
          <p:cNvPr id="38" name="Subtitle 2">
            <a:extLst>
              <a:ext uri="{FF2B5EF4-FFF2-40B4-BE49-F238E27FC236}">
                <a16:creationId xmlns:a16="http://schemas.microsoft.com/office/drawing/2014/main" id="{EBCD3557-CBFC-8E1D-9598-683F95B6E341}"/>
              </a:ext>
            </a:extLst>
          </p:cNvPr>
          <p:cNvSpPr txBox="1">
            <a:spLocks/>
          </p:cNvSpPr>
          <p:nvPr/>
        </p:nvSpPr>
        <p:spPr>
          <a:xfrm>
            <a:off x="762000" y="4797867"/>
            <a:ext cx="4436428"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rPr>
              <a:t>Design and deliver a superbly crafted TM plan in a calendarized manner with specific brand and category promotions aimed at retaining and converting new consumers to our franchise. </a:t>
            </a:r>
          </a:p>
        </p:txBody>
      </p:sp>
      <p:sp>
        <p:nvSpPr>
          <p:cNvPr id="39" name="TextBox 38">
            <a:extLst>
              <a:ext uri="{FF2B5EF4-FFF2-40B4-BE49-F238E27FC236}">
                <a16:creationId xmlns:a16="http://schemas.microsoft.com/office/drawing/2014/main" id="{0EA19336-E344-B2E0-8103-E9A519A9D054}"/>
              </a:ext>
            </a:extLst>
          </p:cNvPr>
          <p:cNvSpPr txBox="1"/>
          <p:nvPr/>
        </p:nvSpPr>
        <p:spPr>
          <a:xfrm>
            <a:off x="7336821" y="3647575"/>
            <a:ext cx="102143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External </a:t>
            </a:r>
          </a:p>
        </p:txBody>
      </p:sp>
      <p:sp>
        <p:nvSpPr>
          <p:cNvPr id="40" name="TextBox 39">
            <a:extLst>
              <a:ext uri="{FF2B5EF4-FFF2-40B4-BE49-F238E27FC236}">
                <a16:creationId xmlns:a16="http://schemas.microsoft.com/office/drawing/2014/main" id="{FFAEA812-FE1F-6954-8414-B66C2E55DB5B}"/>
              </a:ext>
            </a:extLst>
          </p:cNvPr>
          <p:cNvSpPr txBox="1"/>
          <p:nvPr/>
        </p:nvSpPr>
        <p:spPr>
          <a:xfrm>
            <a:off x="3535362" y="3568791"/>
            <a:ext cx="98456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Internal </a:t>
            </a:r>
          </a:p>
        </p:txBody>
      </p:sp>
      <p:sp>
        <p:nvSpPr>
          <p:cNvPr id="41" name="TextBox 40">
            <a:extLst>
              <a:ext uri="{FF2B5EF4-FFF2-40B4-BE49-F238E27FC236}">
                <a16:creationId xmlns:a16="http://schemas.microsoft.com/office/drawing/2014/main" id="{FFC9CCC9-55BC-350F-0D84-F426892646E5}"/>
              </a:ext>
            </a:extLst>
          </p:cNvPr>
          <p:cNvSpPr txBox="1"/>
          <p:nvPr/>
        </p:nvSpPr>
        <p:spPr>
          <a:xfrm rot="5400000">
            <a:off x="5332039" y="5639271"/>
            <a:ext cx="1284326"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Extensional</a:t>
            </a:r>
          </a:p>
        </p:txBody>
      </p:sp>
      <p:sp>
        <p:nvSpPr>
          <p:cNvPr id="42" name="TextBox 41">
            <a:extLst>
              <a:ext uri="{FF2B5EF4-FFF2-40B4-BE49-F238E27FC236}">
                <a16:creationId xmlns:a16="http://schemas.microsoft.com/office/drawing/2014/main" id="{89BA1A5F-C1A6-1A87-7CD6-219EF88DEE22}"/>
              </a:ext>
            </a:extLst>
          </p:cNvPr>
          <p:cNvSpPr txBox="1"/>
          <p:nvPr/>
        </p:nvSpPr>
        <p:spPr>
          <a:xfrm rot="5400000">
            <a:off x="5312639" y="1675974"/>
            <a:ext cx="1233030"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Functional </a:t>
            </a:r>
          </a:p>
        </p:txBody>
      </p:sp>
      <p:sp>
        <p:nvSpPr>
          <p:cNvPr id="5" name="TextBox 4">
            <a:extLst>
              <a:ext uri="{FF2B5EF4-FFF2-40B4-BE49-F238E27FC236}">
                <a16:creationId xmlns:a16="http://schemas.microsoft.com/office/drawing/2014/main" id="{A1844984-F54F-E1B3-80FF-191D3F13FE7C}"/>
              </a:ext>
            </a:extLst>
          </p:cNvPr>
          <p:cNvSpPr txBox="1"/>
          <p:nvPr/>
        </p:nvSpPr>
        <p:spPr>
          <a:xfrm>
            <a:off x="6990347" y="6250592"/>
            <a:ext cx="4594182"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323522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2390B58A-9C00-E6C0-27CC-E31E4A655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727B3B97-88C8-A720-9C70-C2AA50D1408C}"/>
              </a:ext>
            </a:extLst>
          </p:cNvPr>
          <p:cNvSpPr>
            <a:spLocks noGrp="1"/>
          </p:cNvSpPr>
          <p:nvPr>
            <p:ph type="ftr" sz="quarter" idx="11"/>
          </p:nvPr>
        </p:nvSpPr>
        <p:spPr>
          <a:xfrm>
            <a:off x="4086726"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8" name="TextBox 7">
            <a:extLst>
              <a:ext uri="{FF2B5EF4-FFF2-40B4-BE49-F238E27FC236}">
                <a16:creationId xmlns:a16="http://schemas.microsoft.com/office/drawing/2014/main" id="{3E86D9AE-43A2-B45B-2471-9C5A8F0E722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Steps to Evaluating &amp; Creating the TM function.</a:t>
            </a:r>
          </a:p>
        </p:txBody>
      </p:sp>
      <p:sp>
        <p:nvSpPr>
          <p:cNvPr id="9" name="Rectangle: Folded Corner 8">
            <a:extLst>
              <a:ext uri="{FF2B5EF4-FFF2-40B4-BE49-F238E27FC236}">
                <a16:creationId xmlns:a16="http://schemas.microsoft.com/office/drawing/2014/main" id="{B0E933FF-2AC1-73E1-CB97-82C65A0AE200}"/>
              </a:ext>
            </a:extLst>
          </p:cNvPr>
          <p:cNvSpPr/>
          <p:nvPr/>
        </p:nvSpPr>
        <p:spPr>
          <a:xfrm>
            <a:off x="1515978" y="1515979"/>
            <a:ext cx="2875547" cy="4716379"/>
          </a:xfrm>
          <a:prstGeom prst="foldedCorner">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ysClr val="windowText" lastClr="000000"/>
                </a:solidFill>
                <a:latin typeface="Lato Long"/>
              </a:rPr>
              <a:t>This is an exercise which can be conducted either when evaluating the inclusion of a TM function or even after a TM function has been activated to review the high-level view. </a:t>
            </a:r>
          </a:p>
          <a:p>
            <a:r>
              <a:rPr lang="en-GB" sz="1200" dirty="0">
                <a:solidFill>
                  <a:sysClr val="windowText" lastClr="000000"/>
                </a:solidFill>
                <a:latin typeface="Lato Long"/>
              </a:rPr>
              <a:t>A few basic steps are</a:t>
            </a:r>
          </a:p>
          <a:p>
            <a:endParaRPr lang="en-GB" sz="1200" dirty="0">
              <a:solidFill>
                <a:sysClr val="windowText" lastClr="000000"/>
              </a:solidFill>
              <a:latin typeface="Lato Long"/>
            </a:endParaRPr>
          </a:p>
          <a:p>
            <a:r>
              <a:rPr lang="en-GB" sz="1200" dirty="0">
                <a:solidFill>
                  <a:sysClr val="windowText" lastClr="000000"/>
                </a:solidFill>
                <a:latin typeface="Lato Long"/>
              </a:rPr>
              <a:t>Evaluation – this is where we highlight the areas, we need to build into a TM function</a:t>
            </a:r>
          </a:p>
          <a:p>
            <a:endParaRPr lang="en-GB" sz="1200" dirty="0">
              <a:solidFill>
                <a:sysClr val="windowText" lastClr="000000"/>
              </a:solidFill>
              <a:latin typeface="Lato Long"/>
            </a:endParaRPr>
          </a:p>
          <a:p>
            <a:r>
              <a:rPr lang="en-GB" sz="1200" dirty="0">
                <a:solidFill>
                  <a:sysClr val="windowText" lastClr="000000"/>
                </a:solidFill>
                <a:latin typeface="Lato Long"/>
              </a:rPr>
              <a:t>Creation </a:t>
            </a:r>
          </a:p>
          <a:p>
            <a:r>
              <a:rPr lang="en-GB" sz="1200" dirty="0">
                <a:solidFill>
                  <a:sysClr val="windowText" lastClr="000000"/>
                </a:solidFill>
                <a:latin typeface="Lato Long"/>
              </a:rPr>
              <a:t>As we the creation stage appears the maturity level has grown, and more areas are included to build out the function relevantly to the level of capability and expertise currently </a:t>
            </a:r>
          </a:p>
          <a:p>
            <a:endParaRPr lang="en-GB" sz="1200" dirty="0">
              <a:solidFill>
                <a:sysClr val="windowText" lastClr="000000"/>
              </a:solidFill>
              <a:latin typeface="Lato Long"/>
            </a:endParaRPr>
          </a:p>
          <a:p>
            <a:r>
              <a:rPr lang="en-GB" sz="1200" dirty="0">
                <a:solidFill>
                  <a:sysClr val="windowText" lastClr="000000"/>
                </a:solidFill>
                <a:latin typeface="Lato Long"/>
              </a:rPr>
              <a:t>TM function is addressed a little later to build out the complete vision of what the strategic view of the TM function will look like   </a:t>
            </a:r>
          </a:p>
        </p:txBody>
      </p:sp>
      <p:pic>
        <p:nvPicPr>
          <p:cNvPr id="11" name="Picture 10">
            <a:extLst>
              <a:ext uri="{FF2B5EF4-FFF2-40B4-BE49-F238E27FC236}">
                <a16:creationId xmlns:a16="http://schemas.microsoft.com/office/drawing/2014/main" id="{0413F44F-24A9-F080-B95D-EE77248AD1B9}"/>
              </a:ext>
            </a:extLst>
          </p:cNvPr>
          <p:cNvPicPr>
            <a:picLocks noChangeAspect="1"/>
          </p:cNvPicPr>
          <p:nvPr/>
        </p:nvPicPr>
        <p:blipFill>
          <a:blip r:embed="rId3"/>
          <a:stretch>
            <a:fillRect/>
          </a:stretch>
        </p:blipFill>
        <p:spPr>
          <a:xfrm>
            <a:off x="4884304" y="195164"/>
            <a:ext cx="4909401" cy="6282528"/>
          </a:xfrm>
          <a:prstGeom prst="rect">
            <a:avLst/>
          </a:prstGeom>
        </p:spPr>
      </p:pic>
    </p:spTree>
    <p:extLst>
      <p:ext uri="{BB962C8B-B14F-4D97-AF65-F5344CB8AC3E}">
        <p14:creationId xmlns:p14="http://schemas.microsoft.com/office/powerpoint/2010/main" val="298541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Vision to execution</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571359556"/>
              </p:ext>
            </p:extLst>
          </p:nvPr>
        </p:nvGraphicFramePr>
        <p:xfrm>
          <a:off x="638174" y="1671679"/>
          <a:ext cx="10925176" cy="3886200"/>
        </p:xfrm>
        <a:graphic>
          <a:graphicData uri="http://schemas.openxmlformats.org/drawingml/2006/table">
            <a:tbl>
              <a:tblPr firstRow="1" bandRow="1">
                <a:tableStyleId>{5C22544A-7EE6-4342-B048-85BDC9FD1C3A}</a:tableStyleId>
              </a:tblPr>
              <a:tblGrid>
                <a:gridCol w="2353084">
                  <a:extLst>
                    <a:ext uri="{9D8B030D-6E8A-4147-A177-3AD203B41FA5}">
                      <a16:colId xmlns:a16="http://schemas.microsoft.com/office/drawing/2014/main" val="1767777834"/>
                    </a:ext>
                  </a:extLst>
                </a:gridCol>
                <a:gridCol w="2857364">
                  <a:extLst>
                    <a:ext uri="{9D8B030D-6E8A-4147-A177-3AD203B41FA5}">
                      <a16:colId xmlns:a16="http://schemas.microsoft.com/office/drawing/2014/main" val="2615588611"/>
                    </a:ext>
                  </a:extLst>
                </a:gridCol>
                <a:gridCol w="2857364">
                  <a:extLst>
                    <a:ext uri="{9D8B030D-6E8A-4147-A177-3AD203B41FA5}">
                      <a16:colId xmlns:a16="http://schemas.microsoft.com/office/drawing/2014/main" val="1072251535"/>
                    </a:ext>
                  </a:extLst>
                </a:gridCol>
                <a:gridCol w="2857364">
                  <a:extLst>
                    <a:ext uri="{9D8B030D-6E8A-4147-A177-3AD203B41FA5}">
                      <a16:colId xmlns:a16="http://schemas.microsoft.com/office/drawing/2014/main" val="1430090913"/>
                    </a:ext>
                  </a:extLst>
                </a:gridCol>
              </a:tblGrid>
              <a:tr h="370840">
                <a:tc rowSpan="2">
                  <a:txBody>
                    <a:bodyPr/>
                    <a:lstStyle/>
                    <a:p>
                      <a:pPr algn="ctr"/>
                      <a:r>
                        <a:rPr lang="en-GB" sz="2000" dirty="0">
                          <a:solidFill>
                            <a:srgbClr val="002060"/>
                          </a:solidFill>
                          <a:latin typeface="Poppins" panose="00000500000000000000" pitchFamily="2" charset="0"/>
                          <a:cs typeface="Poppins" panose="00000500000000000000" pitchFamily="2" charset="0"/>
                        </a:rPr>
                        <a:t>TRADE MARKETING Role</a:t>
                      </a:r>
                    </a:p>
                  </a:txBody>
                  <a:tcPr anchor="ctr">
                    <a:solidFill>
                      <a:schemeClr val="bg1"/>
                    </a:solidFill>
                  </a:tcPr>
                </a:tc>
                <a:tc>
                  <a:txBody>
                    <a:bodyPr/>
                    <a:lstStyle/>
                    <a:p>
                      <a:pPr algn="ctr"/>
                      <a:r>
                        <a:rPr lang="en-GB" sz="1800" b="1" dirty="0">
                          <a:solidFill>
                            <a:schemeClr val="tx1"/>
                          </a:solidFill>
                        </a:rPr>
                        <a:t>Vision</a:t>
                      </a:r>
                    </a:p>
                  </a:txBody>
                  <a:tcPr anchor="ctr">
                    <a:solidFill>
                      <a:srgbClr val="FFC000"/>
                    </a:solidFill>
                  </a:tcPr>
                </a:tc>
                <a:tc>
                  <a:txBody>
                    <a:bodyPr/>
                    <a:lstStyle/>
                    <a:p>
                      <a:pPr algn="ctr"/>
                      <a:r>
                        <a:rPr lang="en-GB" sz="1800" b="1" dirty="0">
                          <a:solidFill>
                            <a:schemeClr val="tx1"/>
                          </a:solidFill>
                        </a:rPr>
                        <a:t>Engagement</a:t>
                      </a:r>
                    </a:p>
                  </a:txBody>
                  <a:tcPr anchor="ctr">
                    <a:solidFill>
                      <a:srgbClr val="FFC000"/>
                    </a:solidFill>
                  </a:tcPr>
                </a:tc>
                <a:tc>
                  <a:txBody>
                    <a:bodyPr/>
                    <a:lstStyle/>
                    <a:p>
                      <a:pPr algn="ctr"/>
                      <a:r>
                        <a:rPr lang="en-GB" sz="1800" b="1" dirty="0">
                          <a:solidFill>
                            <a:schemeClr val="tx1"/>
                          </a:solidFill>
                        </a:rPr>
                        <a:t>Execution</a:t>
                      </a:r>
                    </a:p>
                  </a:txBody>
                  <a:tcPr anchor="ctr">
                    <a:solidFill>
                      <a:srgbClr val="FFC000"/>
                    </a:solidFill>
                  </a:tcPr>
                </a:tc>
                <a:extLst>
                  <a:ext uri="{0D108BD9-81ED-4DB2-BD59-A6C34878D82A}">
                    <a16:rowId xmlns:a16="http://schemas.microsoft.com/office/drawing/2014/main" val="2784721144"/>
                  </a:ext>
                </a:extLst>
              </a:tr>
              <a:tr h="370840">
                <a:tc vMerge="1">
                  <a:txBody>
                    <a:bodyPr/>
                    <a:lstStyle/>
                    <a:p>
                      <a:pPr algn="ctr"/>
                      <a:endParaRPr lang="en-GB" sz="2400" dirty="0">
                        <a:solidFill>
                          <a:srgbClr val="002060"/>
                        </a:solidFill>
                        <a:latin typeface="Poppins" panose="00000500000000000000" pitchFamily="2" charset="0"/>
                        <a:cs typeface="Poppins" panose="00000500000000000000" pitchFamily="2" charset="0"/>
                      </a:endParaRPr>
                    </a:p>
                  </a:txBody>
                  <a:tcPr anchor="ctr">
                    <a:solidFill>
                      <a:schemeClr val="bg1"/>
                    </a:solidFill>
                  </a:tcPr>
                </a:tc>
                <a:tc>
                  <a:txBody>
                    <a:bodyPr/>
                    <a:lstStyle/>
                    <a:p>
                      <a:pPr algn="ctr"/>
                      <a:r>
                        <a:rPr lang="en-GB" sz="1100" b="1" dirty="0">
                          <a:solidFill>
                            <a:schemeClr val="bg1"/>
                          </a:solidFill>
                        </a:rPr>
                        <a:t>Strategy &amp; Organisation</a:t>
                      </a:r>
                    </a:p>
                  </a:txBody>
                  <a:tcPr anchor="ctr">
                    <a:solidFill>
                      <a:srgbClr val="3984A3"/>
                    </a:solidFill>
                  </a:tcPr>
                </a:tc>
                <a:tc>
                  <a:txBody>
                    <a:bodyPr/>
                    <a:lstStyle/>
                    <a:p>
                      <a:pPr algn="ctr"/>
                      <a:r>
                        <a:rPr lang="en-GB" sz="1100" b="1" dirty="0">
                          <a:solidFill>
                            <a:schemeClr val="bg1"/>
                          </a:solidFill>
                        </a:rPr>
                        <a:t>Customers &amp; Markets </a:t>
                      </a:r>
                    </a:p>
                  </a:txBody>
                  <a:tcPr anchor="ctr">
                    <a:solidFill>
                      <a:srgbClr val="3984A3"/>
                    </a:solidFill>
                  </a:tcPr>
                </a:tc>
                <a:tc>
                  <a:txBody>
                    <a:bodyPr/>
                    <a:lstStyle/>
                    <a:p>
                      <a:pPr algn="ctr"/>
                      <a:r>
                        <a:rPr lang="en-GB" sz="1100" b="1" dirty="0">
                          <a:solidFill>
                            <a:schemeClr val="bg1"/>
                          </a:solidFill>
                        </a:rPr>
                        <a:t>Implementing TM</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100" b="1" dirty="0">
                          <a:solidFill>
                            <a:schemeClr val="bg1"/>
                          </a:solidFill>
                        </a:rPr>
                        <a:t>Strategy </a:t>
                      </a:r>
                    </a:p>
                  </a:txBody>
                  <a:tcPr anchor="ctr">
                    <a:solidFill>
                      <a:srgbClr val="3984A3"/>
                    </a:solidFill>
                  </a:tcPr>
                </a:tc>
                <a:tc>
                  <a:txBody>
                    <a:bodyPr/>
                    <a:lstStyle/>
                    <a:p>
                      <a:pPr algn="l"/>
                      <a:r>
                        <a:rPr lang="en-GB" sz="1000" dirty="0"/>
                        <a:t>All Strategies are 100% of the time aligned to our brand and corporate plans</a:t>
                      </a:r>
                    </a:p>
                  </a:txBody>
                  <a:tcPr anchor="ctr">
                    <a:solidFill>
                      <a:schemeClr val="bg1">
                        <a:lumMod val="95000"/>
                      </a:schemeClr>
                    </a:solidFill>
                  </a:tcPr>
                </a:tc>
                <a:tc>
                  <a:txBody>
                    <a:bodyPr/>
                    <a:lstStyle/>
                    <a:p>
                      <a:pPr algn="l"/>
                      <a:r>
                        <a:rPr lang="en-GB" sz="1000" dirty="0"/>
                        <a:t>Engaging the category and capabilities of the customer and our products </a:t>
                      </a:r>
                    </a:p>
                  </a:txBody>
                  <a:tcPr anchor="ctr">
                    <a:solidFill>
                      <a:schemeClr val="bg1">
                        <a:lumMod val="95000"/>
                      </a:schemeClr>
                    </a:solidFill>
                  </a:tcPr>
                </a:tc>
                <a:tc>
                  <a:txBody>
                    <a:bodyPr/>
                    <a:lstStyle/>
                    <a:p>
                      <a:pPr algn="l"/>
                      <a:r>
                        <a:rPr lang="en-GB" sz="1000" dirty="0"/>
                        <a:t>Strategy execution based on customer groups and channel characteristics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100" b="1" dirty="0">
                          <a:solidFill>
                            <a:schemeClr val="bg1"/>
                          </a:solidFill>
                        </a:rPr>
                        <a:t>Insights &amp; Analytics </a:t>
                      </a:r>
                    </a:p>
                  </a:txBody>
                  <a:tcPr anchor="ctr">
                    <a:solidFill>
                      <a:srgbClr val="3984A3"/>
                    </a:solidFill>
                  </a:tcPr>
                </a:tc>
                <a:tc>
                  <a:txBody>
                    <a:bodyPr/>
                    <a:lstStyle/>
                    <a:p>
                      <a:pPr algn="l"/>
                      <a:r>
                        <a:rPr lang="en-GB" sz="1000" dirty="0"/>
                        <a:t>Best in class utilizing I&amp;A to deliver solutions to our channels and brands for superior trade marketing  </a:t>
                      </a:r>
                    </a:p>
                  </a:txBody>
                  <a:tcPr anchor="ctr">
                    <a:solidFill>
                      <a:schemeClr val="bg1">
                        <a:lumMod val="95000"/>
                      </a:schemeClr>
                    </a:solidFill>
                  </a:tcPr>
                </a:tc>
                <a:tc>
                  <a:txBody>
                    <a:bodyPr/>
                    <a:lstStyle/>
                    <a:p>
                      <a:pPr algn="l"/>
                      <a:r>
                        <a:rPr lang="en-GB" sz="1000" dirty="0"/>
                        <a:t>Utilising  research &amp; analytics to plan , segment and build the customer engagement plan. </a:t>
                      </a:r>
                    </a:p>
                  </a:txBody>
                  <a:tcPr anchor="ctr">
                    <a:solidFill>
                      <a:schemeClr val="bg1">
                        <a:lumMod val="95000"/>
                      </a:schemeClr>
                    </a:solidFill>
                  </a:tcPr>
                </a:tc>
                <a:tc>
                  <a:txBody>
                    <a:bodyPr/>
                    <a:lstStyle/>
                    <a:p>
                      <a:pPr algn="l"/>
                      <a:r>
                        <a:rPr lang="en-GB" sz="1000" dirty="0"/>
                        <a:t>Utilising trade marketing principles , analytics and insights to deliver category and business growth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100" b="1" dirty="0">
                          <a:solidFill>
                            <a:schemeClr val="bg1"/>
                          </a:solidFill>
                        </a:rPr>
                        <a:t>Accounts</a:t>
                      </a:r>
                    </a:p>
                  </a:txBody>
                  <a:tcPr anchor="ctr">
                    <a:solidFill>
                      <a:srgbClr val="3984A3"/>
                    </a:solidFill>
                  </a:tcPr>
                </a:tc>
                <a:tc>
                  <a:txBody>
                    <a:bodyPr/>
                    <a:lstStyle/>
                    <a:p>
                      <a:pPr algn="l"/>
                      <a:r>
                        <a:rPr lang="en-GB" sz="1000" dirty="0"/>
                        <a:t>Close partnerships which are built on trust and competency  </a:t>
                      </a:r>
                    </a:p>
                  </a:txBody>
                  <a:tcPr anchor="ctr">
                    <a:solidFill>
                      <a:schemeClr val="bg1">
                        <a:lumMod val="95000"/>
                      </a:schemeClr>
                    </a:solidFill>
                  </a:tcPr>
                </a:tc>
                <a:tc>
                  <a:txBody>
                    <a:bodyPr/>
                    <a:lstStyle/>
                    <a:p>
                      <a:pPr algn="l"/>
                      <a:r>
                        <a:rPr lang="en-GB" sz="1000" dirty="0"/>
                        <a:t>Segment accounts into drive, invest and manage</a:t>
                      </a:r>
                    </a:p>
                  </a:txBody>
                  <a:tcPr anchor="ctr">
                    <a:solidFill>
                      <a:schemeClr val="bg1">
                        <a:lumMod val="95000"/>
                      </a:schemeClr>
                    </a:solidFill>
                  </a:tcPr>
                </a:tc>
                <a:tc>
                  <a:txBody>
                    <a:bodyPr/>
                    <a:lstStyle/>
                    <a:p>
                      <a:pPr algn="l"/>
                      <a:r>
                        <a:rPr lang="en-GB" sz="1000" dirty="0"/>
                        <a:t>Prioritise execution in matched accounts delivering share customer engagement</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100" b="1" dirty="0">
                          <a:solidFill>
                            <a:schemeClr val="bg1"/>
                          </a:solidFill>
                        </a:rPr>
                        <a:t>Planning</a:t>
                      </a:r>
                    </a:p>
                  </a:txBody>
                  <a:tcPr anchor="ctr">
                    <a:solidFill>
                      <a:srgbClr val="3984A3"/>
                    </a:solidFill>
                  </a:tcPr>
                </a:tc>
                <a:tc>
                  <a:txBody>
                    <a:bodyPr/>
                    <a:lstStyle/>
                    <a:p>
                      <a:pPr algn="l"/>
                      <a:r>
                        <a:rPr lang="en-GB" sz="1000" dirty="0"/>
                        <a:t>Trade Marketing plans are developed in engagement with Brand and marketing functions </a:t>
                      </a:r>
                    </a:p>
                  </a:txBody>
                  <a:tcPr anchor="ctr">
                    <a:solidFill>
                      <a:schemeClr val="bg1">
                        <a:lumMod val="95000"/>
                      </a:schemeClr>
                    </a:solidFill>
                  </a:tcPr>
                </a:tc>
                <a:tc>
                  <a:txBody>
                    <a:bodyPr/>
                    <a:lstStyle/>
                    <a:p>
                      <a:pPr algn="l"/>
                      <a:r>
                        <a:rPr lang="en-GB" sz="1000" dirty="0"/>
                        <a:t>Engaging the category and capabilities of the customer and our products </a:t>
                      </a:r>
                    </a:p>
                  </a:txBody>
                  <a:tcPr anchor="ctr">
                    <a:solidFill>
                      <a:schemeClr val="bg1">
                        <a:lumMod val="95000"/>
                      </a:schemeClr>
                    </a:solidFill>
                  </a:tcPr>
                </a:tc>
                <a:tc>
                  <a:txBody>
                    <a:bodyPr/>
                    <a:lstStyle/>
                    <a:p>
                      <a:pPr algn="l"/>
                      <a:r>
                        <a:rPr lang="en-GB" sz="1000" dirty="0"/>
                        <a:t>All plans are driven by utilizing key planning concepts aimed at specific milestones &amp; objectives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100" b="1" dirty="0">
                          <a:solidFill>
                            <a:schemeClr val="bg1"/>
                          </a:solidFill>
                        </a:rPr>
                        <a:t>NPD</a:t>
                      </a:r>
                    </a:p>
                  </a:txBody>
                  <a:tcPr anchor="ctr">
                    <a:solidFill>
                      <a:srgbClr val="3984A3"/>
                    </a:solidFill>
                  </a:tcPr>
                </a:tc>
                <a:tc>
                  <a:txBody>
                    <a:bodyPr/>
                    <a:lstStyle/>
                    <a:p>
                      <a:pPr algn="l"/>
                      <a:r>
                        <a:rPr lang="en-GB" sz="1000" dirty="0"/>
                        <a:t>Planned NPD roll out utilizing customer , channel and portfolio mix matrix </a:t>
                      </a:r>
                    </a:p>
                  </a:txBody>
                  <a:tcPr anchor="ctr">
                    <a:solidFill>
                      <a:schemeClr val="bg1">
                        <a:lumMod val="95000"/>
                      </a:schemeClr>
                    </a:solidFill>
                  </a:tcPr>
                </a:tc>
                <a:tc>
                  <a:txBody>
                    <a:bodyPr/>
                    <a:lstStyle/>
                    <a:p>
                      <a:pPr algn="l"/>
                      <a:r>
                        <a:rPr lang="en-GB" sz="1000" dirty="0"/>
                        <a:t>Align NPD to select accounts and channels</a:t>
                      </a:r>
                    </a:p>
                  </a:txBody>
                  <a:tcPr anchor="ctr">
                    <a:solidFill>
                      <a:schemeClr val="bg1">
                        <a:lumMod val="95000"/>
                      </a:schemeClr>
                    </a:solidFill>
                  </a:tcPr>
                </a:tc>
                <a:tc>
                  <a:txBody>
                    <a:bodyPr/>
                    <a:lstStyle/>
                    <a:p>
                      <a:pPr algn="l"/>
                      <a:r>
                        <a:rPr lang="en-GB" sz="1000" dirty="0"/>
                        <a:t>Targeted execution of NPD to customer franchise driven accounts </a:t>
                      </a:r>
                    </a:p>
                  </a:txBody>
                  <a:tcPr anchor="ctr">
                    <a:solidFill>
                      <a:schemeClr val="bg1">
                        <a:lumMod val="95000"/>
                      </a:schemeClr>
                    </a:solidFill>
                  </a:tcPr>
                </a:tc>
                <a:extLst>
                  <a:ext uri="{0D108BD9-81ED-4DB2-BD59-A6C34878D82A}">
                    <a16:rowId xmlns:a16="http://schemas.microsoft.com/office/drawing/2014/main" val="2516073490"/>
                  </a:ext>
                </a:extLst>
              </a:tr>
              <a:tr h="370840">
                <a:tc>
                  <a:txBody>
                    <a:bodyPr/>
                    <a:lstStyle/>
                    <a:p>
                      <a:pPr algn="l"/>
                      <a:r>
                        <a:rPr lang="en-GB" sz="1100" b="1" dirty="0">
                          <a:solidFill>
                            <a:schemeClr val="bg1"/>
                          </a:solidFill>
                        </a:rPr>
                        <a:t>Execution </a:t>
                      </a:r>
                    </a:p>
                  </a:txBody>
                  <a:tcPr anchor="ctr">
                    <a:solidFill>
                      <a:srgbClr val="3984A3"/>
                    </a:solidFill>
                  </a:tcPr>
                </a:tc>
                <a:tc>
                  <a:txBody>
                    <a:bodyPr/>
                    <a:lstStyle/>
                    <a:p>
                      <a:pPr algn="l"/>
                      <a:r>
                        <a:rPr lang="en-GB" sz="1000" dirty="0"/>
                        <a:t>Trade Marketing plans are built on customer and product engagement and aligned planning </a:t>
                      </a:r>
                    </a:p>
                  </a:txBody>
                  <a:tcPr anchor="ctr">
                    <a:solidFill>
                      <a:schemeClr val="bg1">
                        <a:lumMod val="95000"/>
                      </a:schemeClr>
                    </a:solidFill>
                  </a:tcPr>
                </a:tc>
                <a:tc>
                  <a:txBody>
                    <a:bodyPr/>
                    <a:lstStyle/>
                    <a:p>
                      <a:pPr algn="l"/>
                      <a:r>
                        <a:rPr lang="en-GB" sz="1000" dirty="0"/>
                        <a:t>Design TM plans and present to key customers ahead of time </a:t>
                      </a:r>
                    </a:p>
                  </a:txBody>
                  <a:tcPr anchor="ctr">
                    <a:solidFill>
                      <a:schemeClr val="bg1">
                        <a:lumMod val="95000"/>
                      </a:schemeClr>
                    </a:solidFill>
                  </a:tcPr>
                </a:tc>
                <a:tc>
                  <a:txBody>
                    <a:bodyPr/>
                    <a:lstStyle/>
                    <a:p>
                      <a:pPr algn="l"/>
                      <a:r>
                        <a:rPr lang="en-GB" sz="1000" dirty="0"/>
                        <a:t>Ensure TM execution standards are supported by timelines and KPI’s</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100" b="1" dirty="0">
                          <a:solidFill>
                            <a:schemeClr val="bg1"/>
                          </a:solidFill>
                        </a:rPr>
                        <a:t>Promotions</a:t>
                      </a:r>
                    </a:p>
                  </a:txBody>
                  <a:tcPr anchor="ctr">
                    <a:solidFill>
                      <a:srgbClr val="3984A3"/>
                    </a:solidFill>
                  </a:tcPr>
                </a:tc>
                <a:tc>
                  <a:txBody>
                    <a:bodyPr/>
                    <a:lstStyle/>
                    <a:p>
                      <a:pPr algn="l"/>
                      <a:r>
                        <a:rPr lang="en-GB" sz="1000" dirty="0"/>
                        <a:t>All promotions are based on brand priorities and aimed at growth, share or revenue. </a:t>
                      </a:r>
                    </a:p>
                  </a:txBody>
                  <a:tcPr anchor="ctr">
                    <a:solidFill>
                      <a:schemeClr val="bg1">
                        <a:lumMod val="95000"/>
                      </a:schemeClr>
                    </a:solidFill>
                  </a:tcPr>
                </a:tc>
                <a:tc>
                  <a:txBody>
                    <a:bodyPr/>
                    <a:lstStyle/>
                    <a:p>
                      <a:pPr algn="l"/>
                      <a:r>
                        <a:rPr lang="en-GB" sz="1000" dirty="0"/>
                        <a:t>Develop engaging and targeted trade marketing driven customer promotions </a:t>
                      </a:r>
                    </a:p>
                  </a:txBody>
                  <a:tcPr anchor="ctr">
                    <a:solidFill>
                      <a:schemeClr val="bg1">
                        <a:lumMod val="95000"/>
                      </a:schemeClr>
                    </a:solidFill>
                  </a:tcPr>
                </a:tc>
                <a:tc>
                  <a:txBody>
                    <a:bodyPr/>
                    <a:lstStyle/>
                    <a:p>
                      <a:pPr algn="l"/>
                      <a:r>
                        <a:rPr lang="en-GB" sz="1000" dirty="0"/>
                        <a:t>All promotions must deliver executional excellence in design , targeting and value</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sp>
        <p:nvSpPr>
          <p:cNvPr id="5" name="TextBox 4">
            <a:extLst>
              <a:ext uri="{FF2B5EF4-FFF2-40B4-BE49-F238E27FC236}">
                <a16:creationId xmlns:a16="http://schemas.microsoft.com/office/drawing/2014/main" id="{A616D419-C2C6-B1A1-8126-0F4AB6CC4349}"/>
              </a:ext>
            </a:extLst>
          </p:cNvPr>
          <p:cNvSpPr txBox="1"/>
          <p:nvPr/>
        </p:nvSpPr>
        <p:spPr>
          <a:xfrm>
            <a:off x="2934634" y="5671734"/>
            <a:ext cx="8571432" cy="5078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I&amp;A – Insights &amp; Analysis</a:t>
            </a:r>
          </a:p>
          <a:p>
            <a:r>
              <a:rPr lang="en-GB" sz="900" dirty="0">
                <a:latin typeface="Lato Light" panose="020F0502020204030203" pitchFamily="34" charset="0"/>
                <a:ea typeface="Lato Light" panose="020F0502020204030203" pitchFamily="34" charset="0"/>
                <a:cs typeface="Lato Light" panose="020F0502020204030203" pitchFamily="34" charset="0"/>
              </a:rPr>
              <a:t>NPD – New Product Development or more commonly referred to as New Product Introduction </a:t>
            </a:r>
          </a:p>
          <a:p>
            <a:r>
              <a:rPr lang="en-GB" sz="900" dirty="0">
                <a:latin typeface="Lato Light" panose="020F0502020204030203" pitchFamily="34" charset="0"/>
                <a:ea typeface="Lato Light" panose="020F0502020204030203" pitchFamily="34" charset="0"/>
                <a:cs typeface="Lato Light" panose="020F0502020204030203" pitchFamily="34" charset="0"/>
              </a:rPr>
              <a:t>TM – Trade Marketing </a:t>
            </a:r>
          </a:p>
        </p:txBody>
      </p:sp>
      <p:sp>
        <p:nvSpPr>
          <p:cNvPr id="6" name="TextBox 5">
            <a:extLst>
              <a:ext uri="{FF2B5EF4-FFF2-40B4-BE49-F238E27FC236}">
                <a16:creationId xmlns:a16="http://schemas.microsoft.com/office/drawing/2014/main" id="{48BC45E0-4F62-A4E2-4AEA-F1360234550D}"/>
              </a:ext>
            </a:extLst>
          </p:cNvPr>
          <p:cNvSpPr txBox="1"/>
          <p:nvPr/>
        </p:nvSpPr>
        <p:spPr>
          <a:xfrm>
            <a:off x="8813689" y="5663006"/>
            <a:ext cx="2836722" cy="3693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
        <p:nvSpPr>
          <p:cNvPr id="8" name="TextBox 7">
            <a:extLst>
              <a:ext uri="{FF2B5EF4-FFF2-40B4-BE49-F238E27FC236}">
                <a16:creationId xmlns:a16="http://schemas.microsoft.com/office/drawing/2014/main" id="{368B67AF-AB9B-7BF8-5D53-E666E6C3D7E4}"/>
              </a:ext>
            </a:extLst>
          </p:cNvPr>
          <p:cNvSpPr txBox="1"/>
          <p:nvPr/>
        </p:nvSpPr>
        <p:spPr>
          <a:xfrm>
            <a:off x="544429" y="1290250"/>
            <a:ext cx="6093994" cy="379271"/>
          </a:xfrm>
          <a:prstGeom prst="rect">
            <a:avLst/>
          </a:prstGeom>
          <a:noFill/>
        </p:spPr>
        <p:txBody>
          <a:bodyPr wrap="square">
            <a:spAutoFit/>
          </a:bodyPr>
          <a:lstStyle/>
          <a:p>
            <a:pP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Vision to execution</a:t>
            </a:r>
            <a:endParaRPr lang="en-GB" sz="1800" b="1"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339615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3">
            <a:extLst>
              <a:ext uri="{FF2B5EF4-FFF2-40B4-BE49-F238E27FC236}">
                <a16:creationId xmlns:a16="http://schemas.microsoft.com/office/drawing/2014/main" id="{CCBFC10C-7303-DD74-8706-A0F09526C446}"/>
              </a:ext>
            </a:extLst>
          </p:cNvPr>
          <p:cNvSpPr/>
          <p:nvPr/>
        </p:nvSpPr>
        <p:spPr>
          <a:xfrm>
            <a:off x="8965974" y="1861457"/>
            <a:ext cx="1975756" cy="3984172"/>
          </a:xfrm>
          <a:custGeom>
            <a:avLst/>
            <a:gdLst>
              <a:gd name="connsiteX0" fmla="*/ 3951512 w 3951512"/>
              <a:gd name="connsiteY0" fmla="*/ 0 h 7968343"/>
              <a:gd name="connsiteX1" fmla="*/ 3951512 w 3951512"/>
              <a:gd name="connsiteY1" fmla="*/ 7968343 h 7968343"/>
              <a:gd name="connsiteX2" fmla="*/ 0 w 3951512"/>
              <a:gd name="connsiteY2" fmla="*/ 7968343 h 7968343"/>
              <a:gd name="connsiteX3" fmla="*/ 0 w 3951512"/>
              <a:gd name="connsiteY3" fmla="*/ 1671004 h 7968343"/>
              <a:gd name="connsiteX4" fmla="*/ 3951512 w 3951512"/>
              <a:gd name="connsiteY4" fmla="*/ 0 h 796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512" h="7968343">
                <a:moveTo>
                  <a:pt x="3951512" y="0"/>
                </a:moveTo>
                <a:lnTo>
                  <a:pt x="3951512" y="7968343"/>
                </a:lnTo>
                <a:lnTo>
                  <a:pt x="0" y="7968343"/>
                </a:lnTo>
                <a:lnTo>
                  <a:pt x="0" y="1671004"/>
                </a:lnTo>
                <a:lnTo>
                  <a:pt x="3951512" y="0"/>
                </a:lnTo>
                <a:close/>
              </a:path>
            </a:pathLst>
          </a:custGeom>
          <a:solidFill>
            <a:srgbClr val="0085A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2" name="Freeform 22">
            <a:extLst>
              <a:ext uri="{FF2B5EF4-FFF2-40B4-BE49-F238E27FC236}">
                <a16:creationId xmlns:a16="http://schemas.microsoft.com/office/drawing/2014/main" id="{E76EE57E-46E6-3787-7BAC-EB1FF486F53C}"/>
              </a:ext>
            </a:extLst>
          </p:cNvPr>
          <p:cNvSpPr/>
          <p:nvPr/>
        </p:nvSpPr>
        <p:spPr>
          <a:xfrm>
            <a:off x="6810602" y="2745294"/>
            <a:ext cx="2041073" cy="3100335"/>
          </a:xfrm>
          <a:custGeom>
            <a:avLst/>
            <a:gdLst>
              <a:gd name="connsiteX0" fmla="*/ 4082145 w 4082145"/>
              <a:gd name="connsiteY0" fmla="*/ 0 h 6200669"/>
              <a:gd name="connsiteX1" fmla="*/ 4082145 w 4082145"/>
              <a:gd name="connsiteY1" fmla="*/ 6200669 h 6200669"/>
              <a:gd name="connsiteX2" fmla="*/ 0 w 4082145"/>
              <a:gd name="connsiteY2" fmla="*/ 6200669 h 6200669"/>
              <a:gd name="connsiteX3" fmla="*/ 0 w 4082145"/>
              <a:gd name="connsiteY3" fmla="*/ 1726245 h 6200669"/>
              <a:gd name="connsiteX4" fmla="*/ 4082145 w 4082145"/>
              <a:gd name="connsiteY4" fmla="*/ 0 h 62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145" h="6200669">
                <a:moveTo>
                  <a:pt x="4082145" y="0"/>
                </a:moveTo>
                <a:lnTo>
                  <a:pt x="4082145" y="6200669"/>
                </a:lnTo>
                <a:lnTo>
                  <a:pt x="0" y="6200669"/>
                </a:lnTo>
                <a:lnTo>
                  <a:pt x="0" y="1726245"/>
                </a:lnTo>
                <a:lnTo>
                  <a:pt x="4082145" y="0"/>
                </a:lnTo>
                <a:close/>
              </a:path>
            </a:pathLst>
          </a:custGeom>
          <a:solidFill>
            <a:srgbClr val="18526A"/>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7F5D688A-C065-7B20-993B-662AB2D9396B}"/>
              </a:ext>
            </a:extLst>
          </p:cNvPr>
          <p:cNvSpPr/>
          <p:nvPr/>
        </p:nvSpPr>
        <p:spPr>
          <a:xfrm>
            <a:off x="4491945" y="3656751"/>
            <a:ext cx="2204358" cy="2188878"/>
          </a:xfrm>
          <a:custGeom>
            <a:avLst/>
            <a:gdLst>
              <a:gd name="connsiteX0" fmla="*/ 4408715 w 4408715"/>
              <a:gd name="connsiteY0" fmla="*/ 0 h 4377755"/>
              <a:gd name="connsiteX1" fmla="*/ 4408715 w 4408715"/>
              <a:gd name="connsiteY1" fmla="*/ 4377755 h 4377755"/>
              <a:gd name="connsiteX2" fmla="*/ 0 w 4408715"/>
              <a:gd name="connsiteY2" fmla="*/ 4377755 h 4377755"/>
              <a:gd name="connsiteX3" fmla="*/ 0 w 4408715"/>
              <a:gd name="connsiteY3" fmla="*/ 1864344 h 4377755"/>
              <a:gd name="connsiteX4" fmla="*/ 4408715 w 4408715"/>
              <a:gd name="connsiteY4" fmla="*/ 0 h 437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5" h="4377755">
                <a:moveTo>
                  <a:pt x="4408715" y="0"/>
                </a:moveTo>
                <a:lnTo>
                  <a:pt x="4408715" y="4377755"/>
                </a:lnTo>
                <a:lnTo>
                  <a:pt x="0" y="4377755"/>
                </a:lnTo>
                <a:lnTo>
                  <a:pt x="0" y="1864344"/>
                </a:lnTo>
                <a:lnTo>
                  <a:pt x="4408715" y="0"/>
                </a:lnTo>
                <a:close/>
              </a:path>
            </a:pathLst>
          </a:cu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12AB2964-C851-B5C3-C91D-BC57BE987B63}"/>
              </a:ext>
            </a:extLst>
          </p:cNvPr>
          <p:cNvSpPr/>
          <p:nvPr/>
        </p:nvSpPr>
        <p:spPr>
          <a:xfrm>
            <a:off x="1520145" y="4637258"/>
            <a:ext cx="2857499" cy="1208371"/>
          </a:xfrm>
          <a:custGeom>
            <a:avLst/>
            <a:gdLst>
              <a:gd name="connsiteX0" fmla="*/ 5714998 w 5714998"/>
              <a:gd name="connsiteY0" fmla="*/ 0 h 2416741"/>
              <a:gd name="connsiteX1" fmla="*/ 5714998 w 5714998"/>
              <a:gd name="connsiteY1" fmla="*/ 2416741 h 2416741"/>
              <a:gd name="connsiteX2" fmla="*/ 0 w 5714998"/>
              <a:gd name="connsiteY2" fmla="*/ 2416741 h 2416741"/>
              <a:gd name="connsiteX3" fmla="*/ 5714998 w 5714998"/>
              <a:gd name="connsiteY3" fmla="*/ 0 h 2416741"/>
            </a:gdLst>
            <a:ahLst/>
            <a:cxnLst>
              <a:cxn ang="0">
                <a:pos x="connsiteX0" y="connsiteY0"/>
              </a:cxn>
              <a:cxn ang="0">
                <a:pos x="connsiteX1" y="connsiteY1"/>
              </a:cxn>
              <a:cxn ang="0">
                <a:pos x="connsiteX2" y="connsiteY2"/>
              </a:cxn>
              <a:cxn ang="0">
                <a:pos x="connsiteX3" y="connsiteY3"/>
              </a:cxn>
            </a:cxnLst>
            <a:rect l="l" t="t" r="r" b="b"/>
            <a:pathLst>
              <a:path w="5714998" h="2416741">
                <a:moveTo>
                  <a:pt x="5714998" y="0"/>
                </a:moveTo>
                <a:lnTo>
                  <a:pt x="5714998" y="2416741"/>
                </a:lnTo>
                <a:lnTo>
                  <a:pt x="0" y="2416741"/>
                </a:lnTo>
                <a:lnTo>
                  <a:pt x="5714998" y="0"/>
                </a:lnTo>
                <a:close/>
              </a:path>
            </a:pathLst>
          </a:custGeom>
          <a:solidFill>
            <a:srgbClr val="00B0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0593152F-37F7-540A-DA8B-9AE8865CDC7F}"/>
              </a:ext>
            </a:extLst>
          </p:cNvPr>
          <p:cNvCxnSpPr/>
          <p:nvPr/>
        </p:nvCxnSpPr>
        <p:spPr>
          <a:xfrm>
            <a:off x="1382486" y="1632857"/>
            <a:ext cx="0" cy="4343400"/>
          </a:xfrm>
          <a:prstGeom prst="straightConnector1">
            <a:avLst/>
          </a:prstGeom>
          <a:noFill/>
          <a:ln w="63500" cap="flat" cmpd="sng" algn="ctr">
            <a:solidFill>
              <a:srgbClr val="FFFFFF">
                <a:lumMod val="75000"/>
              </a:srgbClr>
            </a:solidFill>
            <a:prstDash val="solid"/>
            <a:miter lim="800000"/>
            <a:headEnd type="triangle"/>
            <a:tailEnd type="none"/>
          </a:ln>
          <a:effectLst/>
        </p:spPr>
      </p:cxnSp>
      <p:cxnSp>
        <p:nvCxnSpPr>
          <p:cNvPr id="26" name="Straight Arrow Connector 25">
            <a:extLst>
              <a:ext uri="{FF2B5EF4-FFF2-40B4-BE49-F238E27FC236}">
                <a16:creationId xmlns:a16="http://schemas.microsoft.com/office/drawing/2014/main" id="{49F853A6-E590-7850-FBD9-07F67B504168}"/>
              </a:ext>
            </a:extLst>
          </p:cNvPr>
          <p:cNvCxnSpPr>
            <a:cxnSpLocks/>
          </p:cNvCxnSpPr>
          <p:nvPr/>
        </p:nvCxnSpPr>
        <p:spPr>
          <a:xfrm flipH="1">
            <a:off x="1382486" y="5976257"/>
            <a:ext cx="9787845" cy="0"/>
          </a:xfrm>
          <a:prstGeom prst="straightConnector1">
            <a:avLst/>
          </a:prstGeom>
          <a:noFill/>
          <a:ln w="63500" cap="flat" cmpd="sng" algn="ctr">
            <a:solidFill>
              <a:srgbClr val="FFFFFF">
                <a:lumMod val="75000"/>
              </a:srgbClr>
            </a:solidFill>
            <a:prstDash val="solid"/>
            <a:miter lim="800000"/>
            <a:headEnd type="triangle"/>
            <a:tailEnd type="none"/>
          </a:ln>
          <a:effectLst/>
        </p:spPr>
      </p:cxnSp>
      <p:sp>
        <p:nvSpPr>
          <p:cNvPr id="27" name="TextBox 26">
            <a:extLst>
              <a:ext uri="{FF2B5EF4-FFF2-40B4-BE49-F238E27FC236}">
                <a16:creationId xmlns:a16="http://schemas.microsoft.com/office/drawing/2014/main" id="{72AEA0BF-9D53-1B37-597D-AD75C5A692CB}"/>
              </a:ext>
            </a:extLst>
          </p:cNvPr>
          <p:cNvSpPr txBox="1"/>
          <p:nvPr/>
        </p:nvSpPr>
        <p:spPr>
          <a:xfrm>
            <a:off x="5911142" y="5957220"/>
            <a:ext cx="1183464"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Transition </a:t>
            </a:r>
          </a:p>
        </p:txBody>
      </p:sp>
      <p:sp>
        <p:nvSpPr>
          <p:cNvPr id="28" name="TextBox 27">
            <a:extLst>
              <a:ext uri="{FF2B5EF4-FFF2-40B4-BE49-F238E27FC236}">
                <a16:creationId xmlns:a16="http://schemas.microsoft.com/office/drawing/2014/main" id="{C0CC1503-1759-A390-EEDD-E761ACE156B6}"/>
              </a:ext>
            </a:extLst>
          </p:cNvPr>
          <p:cNvSpPr txBox="1"/>
          <p:nvPr/>
        </p:nvSpPr>
        <p:spPr>
          <a:xfrm rot="16200000">
            <a:off x="207378" y="3667200"/>
            <a:ext cx="190148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Escalating Impact</a:t>
            </a:r>
          </a:p>
        </p:txBody>
      </p:sp>
      <p:sp>
        <p:nvSpPr>
          <p:cNvPr id="29" name="TextBox 28">
            <a:extLst>
              <a:ext uri="{FF2B5EF4-FFF2-40B4-BE49-F238E27FC236}">
                <a16:creationId xmlns:a16="http://schemas.microsoft.com/office/drawing/2014/main" id="{5B7BBA53-3241-4C15-CE31-BF56032CE793}"/>
              </a:ext>
            </a:extLst>
          </p:cNvPr>
          <p:cNvSpPr txBox="1"/>
          <p:nvPr/>
        </p:nvSpPr>
        <p:spPr>
          <a:xfrm rot="20188623">
            <a:off x="2508710" y="4749557"/>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1</a:t>
            </a:r>
          </a:p>
        </p:txBody>
      </p:sp>
      <p:sp>
        <p:nvSpPr>
          <p:cNvPr id="30" name="TextBox 29">
            <a:extLst>
              <a:ext uri="{FF2B5EF4-FFF2-40B4-BE49-F238E27FC236}">
                <a16:creationId xmlns:a16="http://schemas.microsoft.com/office/drawing/2014/main" id="{8BDE7919-4FF5-4F58-807C-03DE47222B3C}"/>
              </a:ext>
            </a:extLst>
          </p:cNvPr>
          <p:cNvSpPr txBox="1"/>
          <p:nvPr/>
        </p:nvSpPr>
        <p:spPr>
          <a:xfrm rot="20188623">
            <a:off x="5153939" y="3660638"/>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2</a:t>
            </a:r>
          </a:p>
        </p:txBody>
      </p:sp>
      <p:sp>
        <p:nvSpPr>
          <p:cNvPr id="31" name="TextBox 30">
            <a:extLst>
              <a:ext uri="{FF2B5EF4-FFF2-40B4-BE49-F238E27FC236}">
                <a16:creationId xmlns:a16="http://schemas.microsoft.com/office/drawing/2014/main" id="{165CF23F-184E-65B1-4BFB-5FEDBDBC4F25}"/>
              </a:ext>
            </a:extLst>
          </p:cNvPr>
          <p:cNvSpPr txBox="1"/>
          <p:nvPr/>
        </p:nvSpPr>
        <p:spPr>
          <a:xfrm rot="20188623">
            <a:off x="7300539" y="2720743"/>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3</a:t>
            </a:r>
          </a:p>
        </p:txBody>
      </p:sp>
      <p:sp>
        <p:nvSpPr>
          <p:cNvPr id="32" name="TextBox 31">
            <a:extLst>
              <a:ext uri="{FF2B5EF4-FFF2-40B4-BE49-F238E27FC236}">
                <a16:creationId xmlns:a16="http://schemas.microsoft.com/office/drawing/2014/main" id="{56958806-A067-05F3-DADD-625A1AC0A1FC}"/>
              </a:ext>
            </a:extLst>
          </p:cNvPr>
          <p:cNvSpPr txBox="1"/>
          <p:nvPr/>
        </p:nvSpPr>
        <p:spPr>
          <a:xfrm rot="20188623">
            <a:off x="9513668" y="1808164"/>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4</a:t>
            </a:r>
          </a:p>
        </p:txBody>
      </p:sp>
      <p:cxnSp>
        <p:nvCxnSpPr>
          <p:cNvPr id="33" name="Straight Connector 32">
            <a:extLst>
              <a:ext uri="{FF2B5EF4-FFF2-40B4-BE49-F238E27FC236}">
                <a16:creationId xmlns:a16="http://schemas.microsoft.com/office/drawing/2014/main" id="{42C5CFCC-073E-0203-3AE3-EE1183C1B9DD}"/>
              </a:ext>
            </a:extLst>
          </p:cNvPr>
          <p:cNvCxnSpPr>
            <a:cxnSpLocks/>
          </p:cNvCxnSpPr>
          <p:nvPr/>
        </p:nvCxnSpPr>
        <p:spPr>
          <a:xfrm flipV="1">
            <a:off x="4436682" y="1727487"/>
            <a:ext cx="0" cy="4178013"/>
          </a:xfrm>
          <a:prstGeom prst="line">
            <a:avLst/>
          </a:prstGeom>
          <a:noFill/>
          <a:ln w="25400" cap="flat" cmpd="sng" algn="ctr">
            <a:solidFill>
              <a:srgbClr val="FFFFFF">
                <a:lumMod val="75000"/>
              </a:srgbClr>
            </a:solidFill>
            <a:prstDash val="sysDot"/>
            <a:miter lim="800000"/>
          </a:ln>
          <a:effectLst/>
        </p:spPr>
      </p:cxnSp>
      <p:cxnSp>
        <p:nvCxnSpPr>
          <p:cNvPr id="34" name="Straight Connector 33">
            <a:extLst>
              <a:ext uri="{FF2B5EF4-FFF2-40B4-BE49-F238E27FC236}">
                <a16:creationId xmlns:a16="http://schemas.microsoft.com/office/drawing/2014/main" id="{5E529B79-8710-B266-A4BA-DE9E35CF8C55}"/>
              </a:ext>
            </a:extLst>
          </p:cNvPr>
          <p:cNvCxnSpPr>
            <a:cxnSpLocks/>
          </p:cNvCxnSpPr>
          <p:nvPr/>
        </p:nvCxnSpPr>
        <p:spPr>
          <a:xfrm flipV="1">
            <a:off x="6752874" y="1727487"/>
            <a:ext cx="0" cy="4178013"/>
          </a:xfrm>
          <a:prstGeom prst="line">
            <a:avLst/>
          </a:prstGeom>
          <a:noFill/>
          <a:ln w="25400" cap="flat" cmpd="sng" algn="ctr">
            <a:solidFill>
              <a:srgbClr val="FFFFFF">
                <a:lumMod val="75000"/>
              </a:srgbClr>
            </a:solidFill>
            <a:prstDash val="sysDot"/>
            <a:miter lim="800000"/>
          </a:ln>
          <a:effectLst/>
        </p:spPr>
      </p:cxnSp>
      <p:cxnSp>
        <p:nvCxnSpPr>
          <p:cNvPr id="35" name="Straight Connector 34">
            <a:extLst>
              <a:ext uri="{FF2B5EF4-FFF2-40B4-BE49-F238E27FC236}">
                <a16:creationId xmlns:a16="http://schemas.microsoft.com/office/drawing/2014/main" id="{BD7B529F-E908-490E-B4F9-D56C552FF94D}"/>
              </a:ext>
            </a:extLst>
          </p:cNvPr>
          <p:cNvCxnSpPr>
            <a:cxnSpLocks/>
          </p:cNvCxnSpPr>
          <p:nvPr/>
        </p:nvCxnSpPr>
        <p:spPr>
          <a:xfrm flipV="1">
            <a:off x="8913791" y="1727487"/>
            <a:ext cx="0" cy="4178013"/>
          </a:xfrm>
          <a:prstGeom prst="line">
            <a:avLst/>
          </a:prstGeom>
          <a:noFill/>
          <a:ln w="25400" cap="flat" cmpd="sng" algn="ctr">
            <a:solidFill>
              <a:srgbClr val="FFFFFF">
                <a:lumMod val="75000"/>
              </a:srgbClr>
            </a:solidFill>
            <a:prstDash val="sysDot"/>
            <a:miter lim="800000"/>
          </a:ln>
          <a:effectLst/>
        </p:spPr>
      </p:cxnSp>
      <p:sp>
        <p:nvSpPr>
          <p:cNvPr id="36" name="TextBox 35">
            <a:extLst>
              <a:ext uri="{FF2B5EF4-FFF2-40B4-BE49-F238E27FC236}">
                <a16:creationId xmlns:a16="http://schemas.microsoft.com/office/drawing/2014/main" id="{356795E6-CD06-4EDE-69AD-53B0E9628672}"/>
              </a:ext>
            </a:extLst>
          </p:cNvPr>
          <p:cNvSpPr txBox="1"/>
          <p:nvPr/>
        </p:nvSpPr>
        <p:spPr>
          <a:xfrm>
            <a:off x="8906941" y="5359477"/>
            <a:ext cx="2093843"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Channel &amp; Category Specific </a:t>
            </a:r>
          </a:p>
        </p:txBody>
      </p:sp>
      <p:sp>
        <p:nvSpPr>
          <p:cNvPr id="37" name="TextBox 36">
            <a:extLst>
              <a:ext uri="{FF2B5EF4-FFF2-40B4-BE49-F238E27FC236}">
                <a16:creationId xmlns:a16="http://schemas.microsoft.com/office/drawing/2014/main" id="{7B2ABC63-BCB8-1DFB-5D91-B8A636971449}"/>
              </a:ext>
            </a:extLst>
          </p:cNvPr>
          <p:cNvSpPr txBox="1"/>
          <p:nvPr/>
        </p:nvSpPr>
        <p:spPr>
          <a:xfrm>
            <a:off x="7179155" y="5359477"/>
            <a:ext cx="1308370"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Channel Specific </a:t>
            </a:r>
          </a:p>
        </p:txBody>
      </p:sp>
      <p:sp>
        <p:nvSpPr>
          <p:cNvPr id="38" name="TextBox 37">
            <a:extLst>
              <a:ext uri="{FF2B5EF4-FFF2-40B4-BE49-F238E27FC236}">
                <a16:creationId xmlns:a16="http://schemas.microsoft.com/office/drawing/2014/main" id="{5A7D3BA5-008E-4622-A739-8231A5611533}"/>
              </a:ext>
            </a:extLst>
          </p:cNvPr>
          <p:cNvSpPr txBox="1"/>
          <p:nvPr/>
        </p:nvSpPr>
        <p:spPr>
          <a:xfrm>
            <a:off x="4842965" y="5359477"/>
            <a:ext cx="1502334"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Customer Specific  </a:t>
            </a:r>
          </a:p>
        </p:txBody>
      </p:sp>
      <p:sp>
        <p:nvSpPr>
          <p:cNvPr id="39" name="TextBox 38">
            <a:extLst>
              <a:ext uri="{FF2B5EF4-FFF2-40B4-BE49-F238E27FC236}">
                <a16:creationId xmlns:a16="http://schemas.microsoft.com/office/drawing/2014/main" id="{7DE004F6-6708-3BD0-94C1-F764AEA2FDA5}"/>
              </a:ext>
            </a:extLst>
          </p:cNvPr>
          <p:cNvSpPr txBox="1"/>
          <p:nvPr/>
        </p:nvSpPr>
        <p:spPr>
          <a:xfrm>
            <a:off x="3172524" y="5359477"/>
            <a:ext cx="1117614" cy="365549"/>
          </a:xfrm>
          <a:prstGeom prst="rect">
            <a:avLst/>
          </a:prstGeom>
          <a:noFill/>
        </p:spPr>
        <p:txBody>
          <a:bodyPr wrap="none" rtlCol="0" anchor="b" anchorCtr="0">
            <a:spAutoFit/>
          </a:bodyPr>
          <a:lstStyle/>
          <a:p>
            <a:pPr algn="r" defTabSz="914217">
              <a:lnSpc>
                <a:spcPts val="2500"/>
              </a:lnSpc>
            </a:pPr>
            <a:r>
              <a:rPr lang="en-US" sz="1200" b="1" dirty="0">
                <a:solidFill>
                  <a:srgbClr val="FFFFFF"/>
                </a:solidFill>
                <a:ea typeface="League Spartan" charset="0"/>
                <a:cs typeface="Poppins" pitchFamily="2" charset="77"/>
              </a:rPr>
              <a:t>Sales Support </a:t>
            </a:r>
          </a:p>
        </p:txBody>
      </p:sp>
      <p:sp>
        <p:nvSpPr>
          <p:cNvPr id="40" name="TextBox 39">
            <a:extLst>
              <a:ext uri="{FF2B5EF4-FFF2-40B4-BE49-F238E27FC236}">
                <a16:creationId xmlns:a16="http://schemas.microsoft.com/office/drawing/2014/main" id="{23391DE4-E256-0DF4-28FD-46D0EECEED96}"/>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4 Levels of TM Maturity </a:t>
            </a:r>
          </a:p>
        </p:txBody>
      </p:sp>
      <p:pic>
        <p:nvPicPr>
          <p:cNvPr id="41" name="Picture 40" descr="Logo&#10;&#10;Description automatically generated">
            <a:extLst>
              <a:ext uri="{FF2B5EF4-FFF2-40B4-BE49-F238E27FC236}">
                <a16:creationId xmlns:a16="http://schemas.microsoft.com/office/drawing/2014/main" id="{21DC62F1-589A-8ABB-97C9-C9B3375B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055E3E80-99A4-C83E-EBF4-82824F8A0456}"/>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45" name="TextBox 44">
            <a:extLst>
              <a:ext uri="{FF2B5EF4-FFF2-40B4-BE49-F238E27FC236}">
                <a16:creationId xmlns:a16="http://schemas.microsoft.com/office/drawing/2014/main" id="{E2B87BDE-FDF2-D435-692D-27D4C751EC59}"/>
              </a:ext>
            </a:extLst>
          </p:cNvPr>
          <p:cNvSpPr txBox="1"/>
          <p:nvPr/>
        </p:nvSpPr>
        <p:spPr>
          <a:xfrm>
            <a:off x="1847461" y="3266209"/>
            <a:ext cx="2137232"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vl1pPr>
          </a:lstStyle>
          <a:p>
            <a:r>
              <a:rPr lang="en-GB" dirty="0"/>
              <a:t>Responsibility acceptance</a:t>
            </a:r>
          </a:p>
          <a:p>
            <a:r>
              <a:rPr lang="en-GB" dirty="0"/>
              <a:t>Handles customer issues</a:t>
            </a:r>
          </a:p>
          <a:p>
            <a:r>
              <a:rPr lang="en-GB" dirty="0"/>
              <a:t>All issues stop here  </a:t>
            </a:r>
          </a:p>
        </p:txBody>
      </p:sp>
      <p:sp>
        <p:nvSpPr>
          <p:cNvPr id="46" name="TextBox 45">
            <a:extLst>
              <a:ext uri="{FF2B5EF4-FFF2-40B4-BE49-F238E27FC236}">
                <a16:creationId xmlns:a16="http://schemas.microsoft.com/office/drawing/2014/main" id="{68F855A1-B4F9-E6B3-F30D-1696AAA70738}"/>
              </a:ext>
            </a:extLst>
          </p:cNvPr>
          <p:cNvSpPr txBox="1"/>
          <p:nvPr/>
        </p:nvSpPr>
        <p:spPr>
          <a:xfrm>
            <a:off x="4545024" y="2756899"/>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Manages contentious issues </a:t>
            </a:r>
          </a:p>
          <a:p>
            <a:pPr marL="171450" indent="-171450">
              <a:buFont typeface="Arial" panose="020B0604020202020204" pitchFamily="34" charset="0"/>
              <a:buChar char="•"/>
            </a:pPr>
            <a:r>
              <a:rPr lang="en-GB" sz="1000" dirty="0"/>
              <a:t>Access to senior management </a:t>
            </a:r>
          </a:p>
          <a:p>
            <a:pPr marL="171450" indent="-171450">
              <a:buFont typeface="Arial" panose="020B0604020202020204" pitchFamily="34" charset="0"/>
              <a:buChar char="•"/>
            </a:pPr>
            <a:r>
              <a:rPr lang="en-GB" sz="1000" dirty="0"/>
              <a:t>Works out solutions with access to senior management </a:t>
            </a:r>
          </a:p>
        </p:txBody>
      </p:sp>
      <p:sp>
        <p:nvSpPr>
          <p:cNvPr id="47" name="TextBox 46">
            <a:extLst>
              <a:ext uri="{FF2B5EF4-FFF2-40B4-BE49-F238E27FC236}">
                <a16:creationId xmlns:a16="http://schemas.microsoft.com/office/drawing/2014/main" id="{82E37B37-FA91-873E-F245-E2028998B878}"/>
              </a:ext>
            </a:extLst>
          </p:cNvPr>
          <p:cNvSpPr txBox="1"/>
          <p:nvPr/>
        </p:nvSpPr>
        <p:spPr>
          <a:xfrm>
            <a:off x="6776559" y="1817824"/>
            <a:ext cx="2137232"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Peer contacts at senior levels </a:t>
            </a:r>
          </a:p>
          <a:p>
            <a:pPr marL="171450" indent="-171450">
              <a:buFont typeface="Arial" panose="020B0604020202020204" pitchFamily="34" charset="0"/>
              <a:buChar char="•"/>
            </a:pPr>
            <a:r>
              <a:rPr lang="en-GB" sz="1000" dirty="0"/>
              <a:t>peer contacts with escalating authority levels </a:t>
            </a:r>
          </a:p>
        </p:txBody>
      </p:sp>
      <p:sp>
        <p:nvSpPr>
          <p:cNvPr id="48" name="TextBox 47">
            <a:extLst>
              <a:ext uri="{FF2B5EF4-FFF2-40B4-BE49-F238E27FC236}">
                <a16:creationId xmlns:a16="http://schemas.microsoft.com/office/drawing/2014/main" id="{9B630C10-B5D7-4306-51DE-3E30F77085E5}"/>
              </a:ext>
            </a:extLst>
          </p:cNvPr>
          <p:cNvSpPr txBox="1"/>
          <p:nvPr/>
        </p:nvSpPr>
        <p:spPr>
          <a:xfrm>
            <a:off x="8845424" y="1253454"/>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Develops so supplier strategy for the customer </a:t>
            </a:r>
          </a:p>
          <a:p>
            <a:pPr marL="171450" indent="-171450">
              <a:buFont typeface="Arial" panose="020B0604020202020204" pitchFamily="34" charset="0"/>
              <a:buChar char="•"/>
            </a:pPr>
            <a:r>
              <a:rPr lang="en-GB" sz="1000" dirty="0"/>
              <a:t>Aligns corporate strategy with customer strategy </a:t>
            </a:r>
          </a:p>
        </p:txBody>
      </p:sp>
      <p:pic>
        <p:nvPicPr>
          <p:cNvPr id="49" name="Graphic 48" descr="Target Audience outline">
            <a:extLst>
              <a:ext uri="{FF2B5EF4-FFF2-40B4-BE49-F238E27FC236}">
                <a16:creationId xmlns:a16="http://schemas.microsoft.com/office/drawing/2014/main" id="{532F3110-6A9F-C917-56E3-F4FC435801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50" y="1201144"/>
            <a:ext cx="1132115" cy="1132115"/>
          </a:xfrm>
          <a:prstGeom prst="rect">
            <a:avLst/>
          </a:prstGeom>
        </p:spPr>
      </p:pic>
      <p:sp>
        <p:nvSpPr>
          <p:cNvPr id="43" name="Speech Bubble: Rectangle with Corners Rounded 42">
            <a:extLst>
              <a:ext uri="{FF2B5EF4-FFF2-40B4-BE49-F238E27FC236}">
                <a16:creationId xmlns:a16="http://schemas.microsoft.com/office/drawing/2014/main" id="{2669806F-1F9B-7EC4-4DE8-0AC231711F65}"/>
              </a:ext>
            </a:extLst>
          </p:cNvPr>
          <p:cNvSpPr/>
          <p:nvPr/>
        </p:nvSpPr>
        <p:spPr>
          <a:xfrm>
            <a:off x="2151969" y="1436885"/>
            <a:ext cx="3376059" cy="915730"/>
          </a:xfrm>
          <a:prstGeom prst="wedgeRoundRectCallout">
            <a:avLst>
              <a:gd name="adj1" fmla="val 58096"/>
              <a:gd name="adj2" fmla="val 4743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We evaluate Trade Marketing management from stage 1 to stage 4 , as we focus on each stage the seniority of the contacts and the decision-making levels move up significantly in both an escalating and transition impact.</a:t>
            </a:r>
          </a:p>
        </p:txBody>
      </p:sp>
      <p:sp>
        <p:nvSpPr>
          <p:cNvPr id="2" name="Arrow: Right 1">
            <a:extLst>
              <a:ext uri="{FF2B5EF4-FFF2-40B4-BE49-F238E27FC236}">
                <a16:creationId xmlns:a16="http://schemas.microsoft.com/office/drawing/2014/main" id="{610D939F-0352-16E5-1642-064079FA567B}"/>
              </a:ext>
            </a:extLst>
          </p:cNvPr>
          <p:cNvSpPr/>
          <p:nvPr/>
        </p:nvSpPr>
        <p:spPr>
          <a:xfrm>
            <a:off x="6986186" y="6050422"/>
            <a:ext cx="508475" cy="256374"/>
          </a:xfrm>
          <a:prstGeom prst="rightArrow">
            <a:avLst/>
          </a:prstGeom>
          <a:solidFill>
            <a:srgbClr val="0085A4"/>
          </a:solidFill>
          <a:ln w="12700" cap="flat" cmpd="sng" algn="ctr">
            <a:noFill/>
            <a:prstDash val="solid"/>
            <a:miter lim="800000"/>
          </a:ln>
          <a:effectLst/>
        </p:spPr>
        <p:txBody>
          <a:bodyPr rtlCol="0" anchor="ctr"/>
          <a:lstStyle/>
          <a:p>
            <a:pPr algn="ctr" defTabSz="914217"/>
            <a:endParaRPr lang="en-GB" kern="0">
              <a:solidFill>
                <a:srgbClr val="FFFFFF"/>
              </a:solidFill>
              <a:latin typeface="Calibri" panose="020F0502020204030204"/>
            </a:endParaRPr>
          </a:p>
        </p:txBody>
      </p:sp>
      <p:sp>
        <p:nvSpPr>
          <p:cNvPr id="3" name="Arrow: Right 2">
            <a:extLst>
              <a:ext uri="{FF2B5EF4-FFF2-40B4-BE49-F238E27FC236}">
                <a16:creationId xmlns:a16="http://schemas.microsoft.com/office/drawing/2014/main" id="{4A49B103-5066-5D6B-89E2-FB5F7513EA7C}"/>
              </a:ext>
            </a:extLst>
          </p:cNvPr>
          <p:cNvSpPr/>
          <p:nvPr/>
        </p:nvSpPr>
        <p:spPr>
          <a:xfrm rot="16200000">
            <a:off x="947160" y="2575131"/>
            <a:ext cx="508475" cy="256374"/>
          </a:xfrm>
          <a:prstGeom prst="rightArrow">
            <a:avLst/>
          </a:prstGeom>
          <a:solidFill>
            <a:srgbClr val="0085A4"/>
          </a:solidFill>
          <a:ln w="12700" cap="flat" cmpd="sng" algn="ctr">
            <a:noFill/>
            <a:prstDash val="solid"/>
            <a:miter lim="800000"/>
          </a:ln>
          <a:effectLst/>
        </p:spPr>
        <p:txBody>
          <a:bodyPr rtlCol="0" anchor="ctr"/>
          <a:lstStyle/>
          <a:p>
            <a:pPr algn="ctr" defTabSz="914217"/>
            <a:endParaRPr lang="en-GB" kern="0">
              <a:solidFill>
                <a:srgbClr val="FFFFFF"/>
              </a:solidFill>
              <a:latin typeface="Calibri" panose="020F0502020204030204"/>
            </a:endParaRPr>
          </a:p>
        </p:txBody>
      </p:sp>
    </p:spTree>
    <p:extLst>
      <p:ext uri="{BB962C8B-B14F-4D97-AF65-F5344CB8AC3E}">
        <p14:creationId xmlns:p14="http://schemas.microsoft.com/office/powerpoint/2010/main" val="302201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724E183C-9C64-EDF2-EDB7-58FD1058886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Cross functional team</a:t>
            </a:r>
          </a:p>
        </p:txBody>
      </p:sp>
      <p:pic>
        <p:nvPicPr>
          <p:cNvPr id="61" name="Picture 60" descr="Logo&#10;&#10;Description automatically generated">
            <a:extLst>
              <a:ext uri="{FF2B5EF4-FFF2-40B4-BE49-F238E27FC236}">
                <a16:creationId xmlns:a16="http://schemas.microsoft.com/office/drawing/2014/main" id="{C003914D-1128-C20F-6EDC-2C8174057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2" name="Footer Placeholder 3">
            <a:extLst>
              <a:ext uri="{FF2B5EF4-FFF2-40B4-BE49-F238E27FC236}">
                <a16:creationId xmlns:a16="http://schemas.microsoft.com/office/drawing/2014/main" id="{4DB0BD94-695A-80CA-1344-4F6959115219}"/>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pSp>
        <p:nvGrpSpPr>
          <p:cNvPr id="65" name="Group 64">
            <a:extLst>
              <a:ext uri="{FF2B5EF4-FFF2-40B4-BE49-F238E27FC236}">
                <a16:creationId xmlns:a16="http://schemas.microsoft.com/office/drawing/2014/main" id="{6B43203E-336E-F341-4ED7-87C76A4423E9}"/>
              </a:ext>
            </a:extLst>
          </p:cNvPr>
          <p:cNvGrpSpPr/>
          <p:nvPr/>
        </p:nvGrpSpPr>
        <p:grpSpPr>
          <a:xfrm>
            <a:off x="2979007" y="1228623"/>
            <a:ext cx="8469936" cy="4853371"/>
            <a:chOff x="2819981" y="1089497"/>
            <a:chExt cx="8469936" cy="4853371"/>
          </a:xfrm>
        </p:grpSpPr>
        <p:sp>
          <p:nvSpPr>
            <p:cNvPr id="12" name="Rectangle 11">
              <a:extLst>
                <a:ext uri="{FF2B5EF4-FFF2-40B4-BE49-F238E27FC236}">
                  <a16:creationId xmlns:a16="http://schemas.microsoft.com/office/drawing/2014/main" id="{E730156F-B4C0-FB23-3D6F-AD5B32B0B9D1}"/>
                </a:ext>
              </a:extLst>
            </p:cNvPr>
            <p:cNvSpPr/>
            <p:nvPr/>
          </p:nvSpPr>
          <p:spPr>
            <a:xfrm>
              <a:off x="7086600" y="2236420"/>
              <a:ext cx="4154617" cy="3690324"/>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A963D3DA-7A7A-F1D9-64F3-D35FB745ED7D}"/>
                </a:ext>
              </a:extLst>
            </p:cNvPr>
            <p:cNvSpPr/>
            <p:nvPr/>
          </p:nvSpPr>
          <p:spPr>
            <a:xfrm>
              <a:off x="4181824" y="224287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15" name="Rectangle 14">
              <a:extLst>
                <a:ext uri="{FF2B5EF4-FFF2-40B4-BE49-F238E27FC236}">
                  <a16:creationId xmlns:a16="http://schemas.microsoft.com/office/drawing/2014/main" id="{FA50300B-CE0B-6479-2ECD-9D36E7760330}"/>
                </a:ext>
              </a:extLst>
            </p:cNvPr>
            <p:cNvSpPr/>
            <p:nvPr/>
          </p:nvSpPr>
          <p:spPr>
            <a:xfrm>
              <a:off x="3157086" y="1439573"/>
              <a:ext cx="3900139" cy="78480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Poppins" panose="00000500000000000000" pitchFamily="2" charset="0"/>
                  <a:cs typeface="Poppins" panose="00000500000000000000" pitchFamily="2" charset="0"/>
                </a:rPr>
                <a:t>Key Account Manager </a:t>
              </a:r>
            </a:p>
          </p:txBody>
        </p:sp>
        <p:sp>
          <p:nvSpPr>
            <p:cNvPr id="16" name="Rectangle 15">
              <a:extLst>
                <a:ext uri="{FF2B5EF4-FFF2-40B4-BE49-F238E27FC236}">
                  <a16:creationId xmlns:a16="http://schemas.microsoft.com/office/drawing/2014/main" id="{2B9BD222-F52F-6B88-AF4C-BB2484B051C7}"/>
                </a:ext>
              </a:extLst>
            </p:cNvPr>
            <p:cNvSpPr/>
            <p:nvPr/>
          </p:nvSpPr>
          <p:spPr>
            <a:xfrm>
              <a:off x="10203270" y="1431235"/>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Marketing</a:t>
              </a:r>
            </a:p>
          </p:txBody>
        </p:sp>
        <p:sp>
          <p:nvSpPr>
            <p:cNvPr id="17" name="TextBox 16">
              <a:extLst>
                <a:ext uri="{FF2B5EF4-FFF2-40B4-BE49-F238E27FC236}">
                  <a16:creationId xmlns:a16="http://schemas.microsoft.com/office/drawing/2014/main" id="{561FE3D7-1E12-8C07-17B5-D167B6286529}"/>
                </a:ext>
              </a:extLst>
            </p:cNvPr>
            <p:cNvSpPr txBox="1"/>
            <p:nvPr/>
          </p:nvSpPr>
          <p:spPr>
            <a:xfrm>
              <a:off x="7462760" y="2314036"/>
              <a:ext cx="755374" cy="307777"/>
            </a:xfrm>
            <a:prstGeom prst="rect">
              <a:avLst/>
            </a:prstGeom>
            <a:noFill/>
          </p:spPr>
          <p:txBody>
            <a:bodyPr wrap="square" rtlCol="0">
              <a:spAutoFit/>
            </a:bodyPr>
            <a:lstStyle/>
            <a:p>
              <a:pPr algn="ctr"/>
              <a:r>
                <a:rPr lang="en-GB" sz="1400" b="1" dirty="0">
                  <a:solidFill>
                    <a:schemeClr val="bg1"/>
                  </a:solidFill>
                </a:rPr>
                <a:t>R&amp;D</a:t>
              </a:r>
            </a:p>
          </p:txBody>
        </p:sp>
        <p:sp>
          <p:nvSpPr>
            <p:cNvPr id="18" name="TextBox 17">
              <a:extLst>
                <a:ext uri="{FF2B5EF4-FFF2-40B4-BE49-F238E27FC236}">
                  <a16:creationId xmlns:a16="http://schemas.microsoft.com/office/drawing/2014/main" id="{40EAE964-12B8-FC9A-1F13-CCC9071DAAF5}"/>
                </a:ext>
              </a:extLst>
            </p:cNvPr>
            <p:cNvSpPr txBox="1"/>
            <p:nvPr/>
          </p:nvSpPr>
          <p:spPr>
            <a:xfrm>
              <a:off x="8308779" y="2341894"/>
              <a:ext cx="1127855" cy="307777"/>
            </a:xfrm>
            <a:prstGeom prst="rect">
              <a:avLst/>
            </a:prstGeom>
            <a:noFill/>
          </p:spPr>
          <p:txBody>
            <a:bodyPr wrap="square" rtlCol="0">
              <a:spAutoFit/>
            </a:bodyPr>
            <a:lstStyle/>
            <a:p>
              <a:pPr algn="ctr"/>
              <a:r>
                <a:rPr lang="en-GB" sz="1400" b="1" dirty="0">
                  <a:solidFill>
                    <a:schemeClr val="bg1"/>
                  </a:solidFill>
                </a:rPr>
                <a:t>Purchasing</a:t>
              </a:r>
            </a:p>
          </p:txBody>
        </p:sp>
        <p:sp>
          <p:nvSpPr>
            <p:cNvPr id="19" name="TextBox 18">
              <a:extLst>
                <a:ext uri="{FF2B5EF4-FFF2-40B4-BE49-F238E27FC236}">
                  <a16:creationId xmlns:a16="http://schemas.microsoft.com/office/drawing/2014/main" id="{CB500228-EB2D-7102-700C-72C0AA54897B}"/>
                </a:ext>
              </a:extLst>
            </p:cNvPr>
            <p:cNvSpPr txBox="1"/>
            <p:nvPr/>
          </p:nvSpPr>
          <p:spPr>
            <a:xfrm>
              <a:off x="9385334" y="2292167"/>
              <a:ext cx="857935" cy="523220"/>
            </a:xfrm>
            <a:prstGeom prst="rect">
              <a:avLst/>
            </a:prstGeom>
            <a:noFill/>
          </p:spPr>
          <p:txBody>
            <a:bodyPr wrap="square" rtlCol="0">
              <a:spAutoFit/>
            </a:bodyPr>
            <a:lstStyle/>
            <a:p>
              <a:pPr algn="ctr"/>
              <a:r>
                <a:rPr lang="en-GB" sz="1400" b="1" dirty="0">
                  <a:solidFill>
                    <a:schemeClr val="bg1"/>
                  </a:solidFill>
                </a:rPr>
                <a:t>Supply Chain </a:t>
              </a:r>
            </a:p>
          </p:txBody>
        </p:sp>
        <p:sp>
          <p:nvSpPr>
            <p:cNvPr id="20" name="TextBox 19">
              <a:extLst>
                <a:ext uri="{FF2B5EF4-FFF2-40B4-BE49-F238E27FC236}">
                  <a16:creationId xmlns:a16="http://schemas.microsoft.com/office/drawing/2014/main" id="{D100A33D-64A6-2811-B241-F9CCF27626C7}"/>
                </a:ext>
              </a:extLst>
            </p:cNvPr>
            <p:cNvSpPr txBox="1"/>
            <p:nvPr/>
          </p:nvSpPr>
          <p:spPr>
            <a:xfrm>
              <a:off x="10211651" y="2314820"/>
              <a:ext cx="1078266" cy="307777"/>
            </a:xfrm>
            <a:prstGeom prst="rect">
              <a:avLst/>
            </a:prstGeom>
            <a:noFill/>
          </p:spPr>
          <p:txBody>
            <a:bodyPr wrap="square" rtlCol="0">
              <a:spAutoFit/>
            </a:bodyPr>
            <a:lstStyle/>
            <a:p>
              <a:pPr algn="ctr"/>
              <a:r>
                <a:rPr lang="en-GB" sz="1400" b="1" dirty="0">
                  <a:solidFill>
                    <a:schemeClr val="bg1"/>
                  </a:solidFill>
                </a:rPr>
                <a:t>Marketing</a:t>
              </a:r>
            </a:p>
          </p:txBody>
        </p:sp>
        <p:sp>
          <p:nvSpPr>
            <p:cNvPr id="21" name="TextBox 20">
              <a:extLst>
                <a:ext uri="{FF2B5EF4-FFF2-40B4-BE49-F238E27FC236}">
                  <a16:creationId xmlns:a16="http://schemas.microsoft.com/office/drawing/2014/main" id="{6038FEF2-EF46-B7BC-15D0-77C87919B62D}"/>
                </a:ext>
              </a:extLst>
            </p:cNvPr>
            <p:cNvSpPr txBox="1"/>
            <p:nvPr/>
          </p:nvSpPr>
          <p:spPr>
            <a:xfrm>
              <a:off x="7070295" y="3116461"/>
              <a:ext cx="1046921" cy="338554"/>
            </a:xfrm>
            <a:prstGeom prst="rect">
              <a:avLst/>
            </a:prstGeom>
            <a:noFill/>
          </p:spPr>
          <p:txBody>
            <a:bodyPr wrap="square" rtlCol="0">
              <a:spAutoFit/>
            </a:bodyPr>
            <a:lstStyle/>
            <a:p>
              <a:pPr algn="ctr"/>
              <a:r>
                <a:rPr lang="en-GB" sz="1600" b="1" dirty="0">
                  <a:solidFill>
                    <a:schemeClr val="bg1"/>
                  </a:solidFill>
                </a:rPr>
                <a:t>Buyers </a:t>
              </a:r>
            </a:p>
          </p:txBody>
        </p:sp>
        <p:sp>
          <p:nvSpPr>
            <p:cNvPr id="22" name="TextBox 21">
              <a:extLst>
                <a:ext uri="{FF2B5EF4-FFF2-40B4-BE49-F238E27FC236}">
                  <a16:creationId xmlns:a16="http://schemas.microsoft.com/office/drawing/2014/main" id="{5E40B2DB-30F5-CEB4-B4DF-8D3FF8E317C1}"/>
                </a:ext>
              </a:extLst>
            </p:cNvPr>
            <p:cNvSpPr txBox="1"/>
            <p:nvPr/>
          </p:nvSpPr>
          <p:spPr>
            <a:xfrm>
              <a:off x="8241142" y="4027796"/>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1 </a:t>
              </a:r>
            </a:p>
          </p:txBody>
        </p:sp>
        <p:sp>
          <p:nvSpPr>
            <p:cNvPr id="23" name="TextBox 22">
              <a:extLst>
                <a:ext uri="{FF2B5EF4-FFF2-40B4-BE49-F238E27FC236}">
                  <a16:creationId xmlns:a16="http://schemas.microsoft.com/office/drawing/2014/main" id="{81715D06-47EA-DF62-826D-346B5B8B6744}"/>
                </a:ext>
              </a:extLst>
            </p:cNvPr>
            <p:cNvSpPr txBox="1"/>
            <p:nvPr/>
          </p:nvSpPr>
          <p:spPr>
            <a:xfrm>
              <a:off x="8319052" y="5474041"/>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3 </a:t>
              </a:r>
            </a:p>
          </p:txBody>
        </p:sp>
        <p:sp>
          <p:nvSpPr>
            <p:cNvPr id="24" name="TextBox 23">
              <a:extLst>
                <a:ext uri="{FF2B5EF4-FFF2-40B4-BE49-F238E27FC236}">
                  <a16:creationId xmlns:a16="http://schemas.microsoft.com/office/drawing/2014/main" id="{F9556DE8-B0EB-EB62-933E-8E98BFA44E7D}"/>
                </a:ext>
              </a:extLst>
            </p:cNvPr>
            <p:cNvSpPr txBox="1"/>
            <p:nvPr/>
          </p:nvSpPr>
          <p:spPr>
            <a:xfrm>
              <a:off x="8285920" y="4792095"/>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2</a:t>
              </a:r>
            </a:p>
          </p:txBody>
        </p:sp>
        <p:cxnSp>
          <p:nvCxnSpPr>
            <p:cNvPr id="26" name="Straight Connector 25">
              <a:extLst>
                <a:ext uri="{FF2B5EF4-FFF2-40B4-BE49-F238E27FC236}">
                  <a16:creationId xmlns:a16="http://schemas.microsoft.com/office/drawing/2014/main" id="{8916F375-29B1-69C4-F466-26456C01AAD2}"/>
                </a:ext>
              </a:extLst>
            </p:cNvPr>
            <p:cNvCxnSpPr>
              <a:cxnSpLocks/>
            </p:cNvCxnSpPr>
            <p:nvPr/>
          </p:nvCxnSpPr>
          <p:spPr>
            <a:xfrm flipH="1" flipV="1">
              <a:off x="7106478" y="2246243"/>
              <a:ext cx="2269328" cy="19797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9B332E-4511-2052-E8EE-52031CBC822E}"/>
                </a:ext>
              </a:extLst>
            </p:cNvPr>
            <p:cNvCxnSpPr>
              <a:cxnSpLocks/>
            </p:cNvCxnSpPr>
            <p:nvPr/>
          </p:nvCxnSpPr>
          <p:spPr>
            <a:xfrm flipH="1" flipV="1">
              <a:off x="7086600" y="3636040"/>
              <a:ext cx="2279373" cy="11923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7DE968-B17E-0D56-6A34-1930DB906601}"/>
                </a:ext>
              </a:extLst>
            </p:cNvPr>
            <p:cNvCxnSpPr>
              <a:cxnSpLocks/>
            </p:cNvCxnSpPr>
            <p:nvPr/>
          </p:nvCxnSpPr>
          <p:spPr>
            <a:xfrm flipH="1" flipV="1">
              <a:off x="7070295" y="4719926"/>
              <a:ext cx="2295678" cy="687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2BB599-2315-2BE4-5348-0FF4D1F26A3F}"/>
                </a:ext>
              </a:extLst>
            </p:cNvPr>
            <p:cNvSpPr txBox="1"/>
            <p:nvPr/>
          </p:nvSpPr>
          <p:spPr>
            <a:xfrm>
              <a:off x="7129945" y="4243885"/>
              <a:ext cx="1046921" cy="338554"/>
            </a:xfrm>
            <a:prstGeom prst="rect">
              <a:avLst/>
            </a:prstGeom>
            <a:noFill/>
          </p:spPr>
          <p:txBody>
            <a:bodyPr wrap="square" rtlCol="0">
              <a:spAutoFit/>
            </a:bodyPr>
            <a:lstStyle/>
            <a:p>
              <a:pPr algn="ctr"/>
              <a:r>
                <a:rPr lang="en-GB" sz="1600" b="1" dirty="0">
                  <a:solidFill>
                    <a:schemeClr val="bg1"/>
                  </a:solidFill>
                </a:rPr>
                <a:t>Buyers </a:t>
              </a:r>
            </a:p>
          </p:txBody>
        </p:sp>
        <p:sp>
          <p:nvSpPr>
            <p:cNvPr id="35" name="TextBox 34">
              <a:extLst>
                <a:ext uri="{FF2B5EF4-FFF2-40B4-BE49-F238E27FC236}">
                  <a16:creationId xmlns:a16="http://schemas.microsoft.com/office/drawing/2014/main" id="{10B0E68C-9F03-015B-65CD-3DF43FDC3C55}"/>
                </a:ext>
              </a:extLst>
            </p:cNvPr>
            <p:cNvSpPr txBox="1"/>
            <p:nvPr/>
          </p:nvSpPr>
          <p:spPr>
            <a:xfrm>
              <a:off x="7213558" y="5212798"/>
              <a:ext cx="1046921" cy="338554"/>
            </a:xfrm>
            <a:prstGeom prst="rect">
              <a:avLst/>
            </a:prstGeom>
            <a:noFill/>
          </p:spPr>
          <p:txBody>
            <a:bodyPr wrap="square" rtlCol="0">
              <a:spAutoFit/>
            </a:bodyPr>
            <a:lstStyle/>
            <a:p>
              <a:pPr algn="ctr"/>
              <a:r>
                <a:rPr lang="en-GB" sz="1600" b="1" dirty="0">
                  <a:solidFill>
                    <a:schemeClr val="bg1"/>
                  </a:solidFill>
                </a:rPr>
                <a:t>Buyers </a:t>
              </a:r>
            </a:p>
          </p:txBody>
        </p:sp>
        <p:cxnSp>
          <p:nvCxnSpPr>
            <p:cNvPr id="36" name="Straight Connector 35">
              <a:extLst>
                <a:ext uri="{FF2B5EF4-FFF2-40B4-BE49-F238E27FC236}">
                  <a16:creationId xmlns:a16="http://schemas.microsoft.com/office/drawing/2014/main" id="{5A659974-0177-25F9-5E80-CBD4FC23A9BB}"/>
                </a:ext>
              </a:extLst>
            </p:cNvPr>
            <p:cNvCxnSpPr>
              <a:cxnSpLocks/>
            </p:cNvCxnSpPr>
            <p:nvPr/>
          </p:nvCxnSpPr>
          <p:spPr>
            <a:xfrm flipH="1" flipV="1">
              <a:off x="10181833" y="2246243"/>
              <a:ext cx="668784" cy="1963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BC45CA-C093-3EC9-FEA0-BB828728B809}"/>
                </a:ext>
              </a:extLst>
            </p:cNvPr>
            <p:cNvCxnSpPr>
              <a:cxnSpLocks/>
              <a:stCxn id="14" idx="0"/>
              <a:endCxn id="12" idx="0"/>
            </p:cNvCxnSpPr>
            <p:nvPr/>
          </p:nvCxnSpPr>
          <p:spPr>
            <a:xfrm flipH="1" flipV="1">
              <a:off x="9163909" y="2236420"/>
              <a:ext cx="1144603" cy="19736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07FDF-A547-0043-2E02-729A05FD2C77}"/>
                </a:ext>
              </a:extLst>
            </p:cNvPr>
            <p:cNvCxnSpPr>
              <a:cxnSpLocks/>
            </p:cNvCxnSpPr>
            <p:nvPr/>
          </p:nvCxnSpPr>
          <p:spPr>
            <a:xfrm flipH="1" flipV="1">
              <a:off x="8157298" y="2249267"/>
              <a:ext cx="1732137" cy="19561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52D4DE-8C82-DBCD-EAC5-F06BEC93D876}"/>
                </a:ext>
              </a:extLst>
            </p:cNvPr>
            <p:cNvSpPr/>
            <p:nvPr/>
          </p:nvSpPr>
          <p:spPr>
            <a:xfrm>
              <a:off x="9375806" y="4210100"/>
              <a:ext cx="1865411" cy="171664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Primary </a:t>
              </a:r>
            </a:p>
            <a:p>
              <a:pPr marL="0" marR="0" lvl="0" indent="0" algn="ctr" defTabSz="914217" eaLnBrk="1" fontAlgn="auto" latinLnBrk="0" hangingPunct="1">
                <a:lnSpc>
                  <a:spcPct val="100000"/>
                </a:lnSpc>
                <a:spcBef>
                  <a:spcPts val="0"/>
                </a:spcBef>
                <a:spcAft>
                  <a:spcPts val="0"/>
                </a:spcAft>
                <a:buClrTx/>
                <a:buSzTx/>
                <a:buFontTx/>
                <a:buNone/>
                <a:tabLst/>
                <a:defRPr/>
              </a:pPr>
              <a:r>
                <a:rPr lang="en-US" sz="1400" b="1" kern="0" dirty="0">
                  <a:latin typeface="Poppins" panose="00000500000000000000" pitchFamily="2" charset="0"/>
                  <a:cs typeface="Poppins" panose="00000500000000000000" pitchFamily="2" charset="0"/>
                </a:rPr>
                <a:t>Customer Engagement </a:t>
              </a:r>
            </a:p>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 Role ) </a:t>
              </a:r>
            </a:p>
          </p:txBody>
        </p:sp>
        <p:sp>
          <p:nvSpPr>
            <p:cNvPr id="45" name="Rectangle 44">
              <a:extLst>
                <a:ext uri="{FF2B5EF4-FFF2-40B4-BE49-F238E27FC236}">
                  <a16:creationId xmlns:a16="http://schemas.microsoft.com/office/drawing/2014/main" id="{5D2680B6-D09A-9FA8-4411-E418CBF10E2D}"/>
                </a:ext>
              </a:extLst>
            </p:cNvPr>
            <p:cNvSpPr/>
            <p:nvPr/>
          </p:nvSpPr>
          <p:spPr>
            <a:xfrm>
              <a:off x="9172451" y="1433462"/>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Supply Chain </a:t>
              </a:r>
            </a:p>
          </p:txBody>
        </p:sp>
        <p:sp>
          <p:nvSpPr>
            <p:cNvPr id="46" name="Rectangle 45">
              <a:extLst>
                <a:ext uri="{FF2B5EF4-FFF2-40B4-BE49-F238E27FC236}">
                  <a16:creationId xmlns:a16="http://schemas.microsoft.com/office/drawing/2014/main" id="{BF90989D-605E-BF9A-13EB-AE57747A7F61}"/>
                </a:ext>
              </a:extLst>
            </p:cNvPr>
            <p:cNvSpPr/>
            <p:nvPr/>
          </p:nvSpPr>
          <p:spPr>
            <a:xfrm>
              <a:off x="8131693" y="1427301"/>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Customer engagement</a:t>
              </a:r>
            </a:p>
          </p:txBody>
        </p:sp>
        <p:sp>
          <p:nvSpPr>
            <p:cNvPr id="47" name="Rectangle 46">
              <a:extLst>
                <a:ext uri="{FF2B5EF4-FFF2-40B4-BE49-F238E27FC236}">
                  <a16:creationId xmlns:a16="http://schemas.microsoft.com/office/drawing/2014/main" id="{03515087-18DB-ECFA-9EBB-97CA46909882}"/>
                </a:ext>
              </a:extLst>
            </p:cNvPr>
            <p:cNvSpPr/>
            <p:nvPr/>
          </p:nvSpPr>
          <p:spPr>
            <a:xfrm>
              <a:off x="7089755" y="1429644"/>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Product / Manager </a:t>
              </a:r>
            </a:p>
          </p:txBody>
        </p:sp>
        <p:sp>
          <p:nvSpPr>
            <p:cNvPr id="49" name="Rectangle 48">
              <a:extLst>
                <a:ext uri="{FF2B5EF4-FFF2-40B4-BE49-F238E27FC236}">
                  <a16:creationId xmlns:a16="http://schemas.microsoft.com/office/drawing/2014/main" id="{512408D6-270E-E7CF-CBDE-4076D6428A83}"/>
                </a:ext>
              </a:extLst>
            </p:cNvPr>
            <p:cNvSpPr/>
            <p:nvPr/>
          </p:nvSpPr>
          <p:spPr>
            <a:xfrm>
              <a:off x="4174074" y="266610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0" name="Rectangle 49">
              <a:extLst>
                <a:ext uri="{FF2B5EF4-FFF2-40B4-BE49-F238E27FC236}">
                  <a16:creationId xmlns:a16="http://schemas.microsoft.com/office/drawing/2014/main" id="{D714A848-4FD7-82B4-0A5A-9C3E69926B17}"/>
                </a:ext>
              </a:extLst>
            </p:cNvPr>
            <p:cNvSpPr/>
            <p:nvPr/>
          </p:nvSpPr>
          <p:spPr>
            <a:xfrm>
              <a:off x="4181098" y="306946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 </a:t>
              </a:r>
            </a:p>
          </p:txBody>
        </p:sp>
        <p:sp>
          <p:nvSpPr>
            <p:cNvPr id="51" name="Rectangle 50">
              <a:extLst>
                <a:ext uri="{FF2B5EF4-FFF2-40B4-BE49-F238E27FC236}">
                  <a16:creationId xmlns:a16="http://schemas.microsoft.com/office/drawing/2014/main" id="{57E5976C-5E48-D004-4208-3BFC4AC327F6}"/>
                </a:ext>
              </a:extLst>
            </p:cNvPr>
            <p:cNvSpPr/>
            <p:nvPr/>
          </p:nvSpPr>
          <p:spPr>
            <a:xfrm>
              <a:off x="4183287" y="3482765"/>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2" name="Rectangle 51">
              <a:extLst>
                <a:ext uri="{FF2B5EF4-FFF2-40B4-BE49-F238E27FC236}">
                  <a16:creationId xmlns:a16="http://schemas.microsoft.com/office/drawing/2014/main" id="{477E1A9B-E7ED-B309-FA06-5D0B575CFD0B}"/>
                </a:ext>
              </a:extLst>
            </p:cNvPr>
            <p:cNvSpPr/>
            <p:nvPr/>
          </p:nvSpPr>
          <p:spPr>
            <a:xfrm>
              <a:off x="4182623" y="3896063"/>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3" name="Rectangle 52">
              <a:extLst>
                <a:ext uri="{FF2B5EF4-FFF2-40B4-BE49-F238E27FC236}">
                  <a16:creationId xmlns:a16="http://schemas.microsoft.com/office/drawing/2014/main" id="{E8B00DC6-6C18-BC45-BA89-EA4FB21DED9D}"/>
                </a:ext>
              </a:extLst>
            </p:cNvPr>
            <p:cNvSpPr/>
            <p:nvPr/>
          </p:nvSpPr>
          <p:spPr>
            <a:xfrm>
              <a:off x="4194751" y="430936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4" name="Rectangle 53">
              <a:extLst>
                <a:ext uri="{FF2B5EF4-FFF2-40B4-BE49-F238E27FC236}">
                  <a16:creationId xmlns:a16="http://schemas.microsoft.com/office/drawing/2014/main" id="{F6D782E0-D60D-F1AE-4792-9F38649C2436}"/>
                </a:ext>
              </a:extLst>
            </p:cNvPr>
            <p:cNvSpPr/>
            <p:nvPr/>
          </p:nvSpPr>
          <p:spPr>
            <a:xfrm>
              <a:off x="4184381" y="4722659"/>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5" name="Rectangle 54">
              <a:extLst>
                <a:ext uri="{FF2B5EF4-FFF2-40B4-BE49-F238E27FC236}">
                  <a16:creationId xmlns:a16="http://schemas.microsoft.com/office/drawing/2014/main" id="{A861F5A0-8F5D-84E5-8DF7-06EE9F673B06}"/>
                </a:ext>
              </a:extLst>
            </p:cNvPr>
            <p:cNvSpPr/>
            <p:nvPr/>
          </p:nvSpPr>
          <p:spPr>
            <a:xfrm>
              <a:off x="4186570" y="513595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6" name="Rectangle 55">
              <a:extLst>
                <a:ext uri="{FF2B5EF4-FFF2-40B4-BE49-F238E27FC236}">
                  <a16:creationId xmlns:a16="http://schemas.microsoft.com/office/drawing/2014/main" id="{1D7F3A0C-D32A-A701-3B9B-E4E542174D10}"/>
                </a:ext>
              </a:extLst>
            </p:cNvPr>
            <p:cNvSpPr/>
            <p:nvPr/>
          </p:nvSpPr>
          <p:spPr>
            <a:xfrm>
              <a:off x="4183548" y="554925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7" name="Rectangle 56">
              <a:extLst>
                <a:ext uri="{FF2B5EF4-FFF2-40B4-BE49-F238E27FC236}">
                  <a16:creationId xmlns:a16="http://schemas.microsoft.com/office/drawing/2014/main" id="{D28C3ECE-3E3B-98C6-D11C-FDBC664EE317}"/>
                </a:ext>
              </a:extLst>
            </p:cNvPr>
            <p:cNvSpPr/>
            <p:nvPr/>
          </p:nvSpPr>
          <p:spPr>
            <a:xfrm>
              <a:off x="3149472" y="2248492"/>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1</a:t>
              </a:r>
            </a:p>
          </p:txBody>
        </p:sp>
        <p:sp>
          <p:nvSpPr>
            <p:cNvPr id="58" name="Rectangle 57">
              <a:extLst>
                <a:ext uri="{FF2B5EF4-FFF2-40B4-BE49-F238E27FC236}">
                  <a16:creationId xmlns:a16="http://schemas.microsoft.com/office/drawing/2014/main" id="{2B76358C-B7DC-B6FF-6423-45016DD6121C}"/>
                </a:ext>
              </a:extLst>
            </p:cNvPr>
            <p:cNvSpPr/>
            <p:nvPr/>
          </p:nvSpPr>
          <p:spPr>
            <a:xfrm>
              <a:off x="3153875" y="3483680"/>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2</a:t>
              </a:r>
            </a:p>
          </p:txBody>
        </p:sp>
        <p:sp>
          <p:nvSpPr>
            <p:cNvPr id="59" name="Rectangle 58">
              <a:extLst>
                <a:ext uri="{FF2B5EF4-FFF2-40B4-BE49-F238E27FC236}">
                  <a16:creationId xmlns:a16="http://schemas.microsoft.com/office/drawing/2014/main" id="{64BA2762-6891-8DF5-2CB3-83B7753ECDA6}"/>
                </a:ext>
              </a:extLst>
            </p:cNvPr>
            <p:cNvSpPr/>
            <p:nvPr/>
          </p:nvSpPr>
          <p:spPr>
            <a:xfrm>
              <a:off x="3157086" y="4718868"/>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3 </a:t>
              </a:r>
            </a:p>
          </p:txBody>
        </p:sp>
        <p:sp>
          <p:nvSpPr>
            <p:cNvPr id="63" name="TextBox 62">
              <a:extLst>
                <a:ext uri="{FF2B5EF4-FFF2-40B4-BE49-F238E27FC236}">
                  <a16:creationId xmlns:a16="http://schemas.microsoft.com/office/drawing/2014/main" id="{4C7F14F9-B1F0-2A73-B297-AB15C3CB1A06}"/>
                </a:ext>
              </a:extLst>
            </p:cNvPr>
            <p:cNvSpPr txBox="1"/>
            <p:nvPr/>
          </p:nvSpPr>
          <p:spPr>
            <a:xfrm rot="16200000">
              <a:off x="1127069" y="3942178"/>
              <a:ext cx="3693602" cy="307777"/>
            </a:xfrm>
            <a:prstGeom prst="rect">
              <a:avLst/>
            </a:prstGeom>
            <a:solidFill>
              <a:schemeClr val="bg1">
                <a:lumMod val="85000"/>
              </a:schemeClr>
            </a:solidFill>
          </p:spPr>
          <p:txBody>
            <a:bodyPr wrap="square" rtlCol="0">
              <a:spAutoFit/>
            </a:bodyPr>
            <a:lstStyle/>
            <a:p>
              <a:pPr algn="ctr"/>
              <a:r>
                <a:rPr lang="en-GB" sz="1400" b="1" dirty="0"/>
                <a:t>Regional sales team</a:t>
              </a:r>
            </a:p>
          </p:txBody>
        </p:sp>
        <p:sp>
          <p:nvSpPr>
            <p:cNvPr id="64" name="TextBox 63">
              <a:extLst>
                <a:ext uri="{FF2B5EF4-FFF2-40B4-BE49-F238E27FC236}">
                  <a16:creationId xmlns:a16="http://schemas.microsoft.com/office/drawing/2014/main" id="{8DC1B3A6-96D9-CA92-C6AD-F7EC5CA16B3D}"/>
                </a:ext>
              </a:extLst>
            </p:cNvPr>
            <p:cNvSpPr txBox="1"/>
            <p:nvPr/>
          </p:nvSpPr>
          <p:spPr>
            <a:xfrm>
              <a:off x="7054074" y="1089497"/>
              <a:ext cx="4157196" cy="307777"/>
            </a:xfrm>
            <a:prstGeom prst="rect">
              <a:avLst/>
            </a:prstGeom>
            <a:solidFill>
              <a:srgbClr val="3984A3"/>
            </a:solidFill>
          </p:spPr>
          <p:txBody>
            <a:bodyPr wrap="square" rtlCol="0">
              <a:spAutoFit/>
            </a:bodyPr>
            <a:lstStyle/>
            <a:p>
              <a:pPr algn="ctr"/>
              <a:r>
                <a:rPr lang="en-GB" sz="1400" b="1" dirty="0">
                  <a:solidFill>
                    <a:schemeClr val="bg1"/>
                  </a:solidFill>
                </a:rPr>
                <a:t>Functional alignment teams </a:t>
              </a:r>
            </a:p>
          </p:txBody>
        </p:sp>
      </p:grpSp>
      <p:sp>
        <p:nvSpPr>
          <p:cNvPr id="2" name="Flowchart: Alternate Process 1">
            <a:extLst>
              <a:ext uri="{FF2B5EF4-FFF2-40B4-BE49-F238E27FC236}">
                <a16:creationId xmlns:a16="http://schemas.microsoft.com/office/drawing/2014/main" id="{9E6EC39D-50C2-4247-AF5B-917D53092643}"/>
              </a:ext>
            </a:extLst>
          </p:cNvPr>
          <p:cNvSpPr/>
          <p:nvPr/>
        </p:nvSpPr>
        <p:spPr>
          <a:xfrm>
            <a:off x="268942" y="2481020"/>
            <a:ext cx="2475969" cy="3065271"/>
          </a:xfrm>
          <a:prstGeom prst="flowChartAlternateProcess">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As accounts need to be managed across functional teams, we illustrate with a diagram on right indicating that the Salesforce inside sales and customer management are engaged from a geographical point to each of the functions in the customer engagement process such as purchasing supply chain and the buyers notwithstanding R&amp;D engagement we recommend building up the contact list on two levels </a:t>
            </a:r>
          </a:p>
          <a:p>
            <a:pPr marL="228600" indent="-228600">
              <a:buAutoNum type="alphaUcParenR"/>
            </a:pPr>
            <a:r>
              <a:rPr lang="en-GB" sz="1000" dirty="0">
                <a:solidFill>
                  <a:schemeClr val="tx1">
                    <a:lumMod val="50000"/>
                    <a:lumOff val="50000"/>
                  </a:schemeClr>
                </a:solidFill>
              </a:rPr>
              <a:t>Importance </a:t>
            </a:r>
          </a:p>
          <a:p>
            <a:pPr marL="228600" indent="-228600">
              <a:buAutoNum type="alphaUcParenR"/>
            </a:pPr>
            <a:r>
              <a:rPr lang="en-GB" sz="1000" dirty="0">
                <a:solidFill>
                  <a:schemeClr val="tx1">
                    <a:lumMod val="50000"/>
                    <a:lumOff val="50000"/>
                  </a:schemeClr>
                </a:solidFill>
              </a:rPr>
              <a:t>Current level of engagement   </a:t>
            </a:r>
          </a:p>
        </p:txBody>
      </p:sp>
    </p:spTree>
    <p:extLst>
      <p:ext uri="{BB962C8B-B14F-4D97-AF65-F5344CB8AC3E}">
        <p14:creationId xmlns:p14="http://schemas.microsoft.com/office/powerpoint/2010/main" val="12886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301240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Time &amp; Task allocation ( breakdown)</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3455445264"/>
              </p:ext>
            </p:extLst>
          </p:nvPr>
        </p:nvGraphicFramePr>
        <p:xfrm>
          <a:off x="1920050" y="1417569"/>
          <a:ext cx="5416014" cy="4450080"/>
        </p:xfrm>
        <a:graphic>
          <a:graphicData uri="http://schemas.openxmlformats.org/drawingml/2006/table">
            <a:tbl>
              <a:tblPr firstRow="1" bandRow="1">
                <a:tableStyleId>{5C22544A-7EE6-4342-B048-85BDC9FD1C3A}</a:tableStyleId>
              </a:tblPr>
              <a:tblGrid>
                <a:gridCol w="1805338">
                  <a:extLst>
                    <a:ext uri="{9D8B030D-6E8A-4147-A177-3AD203B41FA5}">
                      <a16:colId xmlns:a16="http://schemas.microsoft.com/office/drawing/2014/main" val="3471109589"/>
                    </a:ext>
                  </a:extLst>
                </a:gridCol>
                <a:gridCol w="2099930">
                  <a:extLst>
                    <a:ext uri="{9D8B030D-6E8A-4147-A177-3AD203B41FA5}">
                      <a16:colId xmlns:a16="http://schemas.microsoft.com/office/drawing/2014/main" val="1904368695"/>
                    </a:ext>
                  </a:extLst>
                </a:gridCol>
                <a:gridCol w="1510746">
                  <a:extLst>
                    <a:ext uri="{9D8B030D-6E8A-4147-A177-3AD203B41FA5}">
                      <a16:colId xmlns:a16="http://schemas.microsoft.com/office/drawing/2014/main" val="184047177"/>
                    </a:ext>
                  </a:extLst>
                </a:gridCol>
              </a:tblGrid>
              <a:tr h="370840">
                <a:tc>
                  <a:txBody>
                    <a:bodyPr/>
                    <a:lstStyle/>
                    <a:p>
                      <a:pPr algn="ctr"/>
                      <a:endParaRPr lang="en-GB" sz="1200" b="1" dirty="0"/>
                    </a:p>
                  </a:txBody>
                  <a:tcPr anchor="ctr">
                    <a:solidFill>
                      <a:schemeClr val="bg1"/>
                    </a:solidFill>
                  </a:tcPr>
                </a:tc>
                <a:tc>
                  <a:txBody>
                    <a:bodyPr/>
                    <a:lstStyle/>
                    <a:p>
                      <a:pPr algn="ctr"/>
                      <a:r>
                        <a:rPr lang="en-GB" sz="1200" b="1" dirty="0"/>
                        <a:t>Customer</a:t>
                      </a:r>
                    </a:p>
                  </a:txBody>
                  <a:tcPr anchor="ctr">
                    <a:solidFill>
                      <a:srgbClr val="3984A3"/>
                    </a:solidFill>
                  </a:tcPr>
                </a:tc>
                <a:tc>
                  <a:txBody>
                    <a:bodyPr/>
                    <a:lstStyle/>
                    <a:p>
                      <a:pPr algn="ctr"/>
                      <a:r>
                        <a:rPr lang="en-GB" sz="1200" b="1" dirty="0"/>
                        <a:t>Time allocation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Developing trade relationships </a:t>
                      </a:r>
                    </a:p>
                  </a:txBody>
                  <a:tcPr anchor="ctr">
                    <a:solidFill>
                      <a:schemeClr val="bg1">
                        <a:lumMod val="95000"/>
                      </a:schemeClr>
                    </a:solidFill>
                  </a:tcPr>
                </a:tc>
                <a:tc>
                  <a:txBody>
                    <a:bodyPr/>
                    <a:lstStyle/>
                    <a:p>
                      <a:pPr algn="ctr"/>
                      <a:r>
                        <a:rPr lang="en-GB" sz="1000" dirty="0"/>
                        <a:t>20%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Trade marketing management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Trade marketing strategy &amp; planning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451842597"/>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Direct engagement with accounts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981010446"/>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Brand promotions and engagement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2516292504"/>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Internal engagement &amp; alignment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927270939"/>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Problem solving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2008786229"/>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Reporting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Training and development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ctr"/>
                      <a:endParaRPr lang="en-GB" sz="1000" dirty="0"/>
                    </a:p>
                  </a:txBody>
                  <a:tcPr anchor="ctr">
                    <a:solidFill>
                      <a:schemeClr val="bg1">
                        <a:lumMod val="95000"/>
                      </a:schemeClr>
                    </a:solidFill>
                  </a:tcPr>
                </a:tc>
                <a:tc>
                  <a:txBody>
                    <a:bodyPr/>
                    <a:lstStyle/>
                    <a:p>
                      <a:pPr algn="l"/>
                      <a:endParaRPr lang="en-GB" sz="1000" dirty="0"/>
                    </a:p>
                  </a:txBody>
                  <a:tcPr anchor="ctr">
                    <a:solidFill>
                      <a:schemeClr val="bg1">
                        <a:lumMod val="95000"/>
                      </a:schemeClr>
                    </a:solidFill>
                  </a:tcPr>
                </a:tc>
                <a:tc>
                  <a:txBody>
                    <a:bodyPr/>
                    <a:lstStyle/>
                    <a:p>
                      <a:pPr algn="ctr"/>
                      <a:endParaRPr lang="en-GB" sz="1000" dirty="0"/>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ctr"/>
                      <a:endParaRPr lang="en-GB" sz="1100" b="1" dirty="0">
                        <a:solidFill>
                          <a:schemeClr val="bg1"/>
                        </a:solidFill>
                      </a:endParaRPr>
                    </a:p>
                  </a:txBody>
                  <a:tcPr anchor="ctr">
                    <a:solidFill>
                      <a:schemeClr val="bg1"/>
                    </a:solidFill>
                  </a:tcPr>
                </a:tc>
                <a:tc>
                  <a:txBody>
                    <a:bodyPr/>
                    <a:lstStyle/>
                    <a:p>
                      <a:pPr algn="ctr"/>
                      <a:r>
                        <a:rPr lang="en-GB" sz="1100" b="1" dirty="0">
                          <a:solidFill>
                            <a:schemeClr val="bg1"/>
                          </a:solidFill>
                        </a:rPr>
                        <a:t>Totals</a:t>
                      </a:r>
                    </a:p>
                  </a:txBody>
                  <a:tcPr anchor="ctr">
                    <a:solidFill>
                      <a:srgbClr val="3984A3"/>
                    </a:solidFill>
                  </a:tcPr>
                </a:tc>
                <a:tc>
                  <a:txBody>
                    <a:bodyPr/>
                    <a:lstStyle/>
                    <a:p>
                      <a:pPr algn="ctr"/>
                      <a:r>
                        <a:rPr lang="en-GB" sz="1100" b="1" dirty="0">
                          <a:solidFill>
                            <a:schemeClr val="bg1"/>
                          </a:solidFill>
                        </a:rPr>
                        <a:t>100 %</a:t>
                      </a:r>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373" y="3043714"/>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7945784" y="2663114"/>
            <a:ext cx="3376059" cy="1829169"/>
          </a:xfrm>
          <a:prstGeom prst="wedgeRoundRectCallout">
            <a:avLst>
              <a:gd name="adj1" fmla="val -65997"/>
              <a:gd name="adj2" fmla="val -408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i="1" dirty="0">
                <a:solidFill>
                  <a:schemeClr val="tx1">
                    <a:lumMod val="50000"/>
                    <a:lumOff val="50000"/>
                  </a:schemeClr>
                </a:solidFill>
              </a:rPr>
              <a:t>The point is may be taken as averages from the market as they represent an average bye activity </a:t>
            </a:r>
          </a:p>
          <a:p>
            <a:pPr marL="228600" indent="-228600">
              <a:buFont typeface="+mj-lt"/>
              <a:buAutoNum type="arabicPeriod"/>
            </a:pPr>
            <a:r>
              <a:rPr lang="en-GB" sz="1100" i="1" dirty="0">
                <a:solidFill>
                  <a:schemeClr val="tx1">
                    <a:lumMod val="50000"/>
                    <a:lumOff val="50000"/>
                  </a:schemeClr>
                </a:solidFill>
              </a:rPr>
              <a:t>We are focused the points around 2 main groups market focused and internally focused in this case</a:t>
            </a:r>
          </a:p>
          <a:p>
            <a:pPr marL="228600" indent="-228600">
              <a:buFont typeface="+mj-lt"/>
              <a:buAutoNum type="arabicPeriod"/>
            </a:pPr>
            <a:r>
              <a:rPr lang="en-GB" sz="1100" i="1" dirty="0">
                <a:solidFill>
                  <a:schemeClr val="tx1">
                    <a:lumMod val="50000"/>
                    <a:lumOff val="50000"/>
                  </a:schemeClr>
                </a:solidFill>
              </a:rPr>
              <a:t>The market focused activities contribute 60 plus percent of the total time spent </a:t>
            </a:r>
          </a:p>
          <a:p>
            <a:pPr marL="228600" indent="-228600">
              <a:buFont typeface="+mj-lt"/>
              <a:buAutoNum type="arabicPeriod"/>
            </a:pPr>
            <a:r>
              <a:rPr lang="en-GB" sz="1100" i="1" dirty="0">
                <a:solidFill>
                  <a:schemeClr val="tx1">
                    <a:lumMod val="50000"/>
                    <a:lumOff val="50000"/>
                  </a:schemeClr>
                </a:solidFill>
              </a:rPr>
              <a:t>Training and development may be taken as both supplier training and customer training </a:t>
            </a:r>
          </a:p>
        </p:txBody>
      </p:sp>
    </p:spTree>
    <p:extLst>
      <p:ext uri="{BB962C8B-B14F-4D97-AF65-F5344CB8AC3E}">
        <p14:creationId xmlns:p14="http://schemas.microsoft.com/office/powerpoint/2010/main" val="47557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B20B65F7-C930-FC8A-1D39-DAE9A6FD8F70}"/>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sp>
        <p:nvSpPr>
          <p:cNvPr id="104" name="Rectangle 103">
            <a:extLst>
              <a:ext uri="{FF2B5EF4-FFF2-40B4-BE49-F238E27FC236}">
                <a16:creationId xmlns:a16="http://schemas.microsoft.com/office/drawing/2014/main" id="{F433DD90-996E-C82F-B217-0028A5C8C85D}"/>
              </a:ext>
            </a:extLst>
          </p:cNvPr>
          <p:cNvSpPr/>
          <p:nvPr/>
        </p:nvSpPr>
        <p:spPr>
          <a:xfrm>
            <a:off x="1588" y="3105110"/>
            <a:ext cx="12188825" cy="3752890"/>
          </a:xfrm>
          <a:prstGeom prst="rect">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ID" sz="24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grpSp>
        <p:nvGrpSpPr>
          <p:cNvPr id="60" name="Group 59">
            <a:extLst>
              <a:ext uri="{FF2B5EF4-FFF2-40B4-BE49-F238E27FC236}">
                <a16:creationId xmlns:a16="http://schemas.microsoft.com/office/drawing/2014/main" id="{AF52588E-9415-EB63-B4EF-A43C388FCD27}"/>
              </a:ext>
            </a:extLst>
          </p:cNvPr>
          <p:cNvGrpSpPr/>
          <p:nvPr/>
        </p:nvGrpSpPr>
        <p:grpSpPr>
          <a:xfrm>
            <a:off x="692467" y="1485015"/>
            <a:ext cx="2912331" cy="5104593"/>
            <a:chOff x="12700" y="20638"/>
            <a:chExt cx="1585913" cy="2779712"/>
          </a:xfrm>
        </p:grpSpPr>
        <p:sp>
          <p:nvSpPr>
            <p:cNvPr id="61" name="Freeform 5">
              <a:extLst>
                <a:ext uri="{FF2B5EF4-FFF2-40B4-BE49-F238E27FC236}">
                  <a16:creationId xmlns:a16="http://schemas.microsoft.com/office/drawing/2014/main" id="{9DEDD032-B5F1-3F56-EAA9-5EEE69344CBF}"/>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2" name="Freeform 6">
              <a:extLst>
                <a:ext uri="{FF2B5EF4-FFF2-40B4-BE49-F238E27FC236}">
                  <a16:creationId xmlns:a16="http://schemas.microsoft.com/office/drawing/2014/main" id="{6526579D-BBC9-39BD-B8F3-ED604FB948B7}"/>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3" name="Freeform 7">
              <a:extLst>
                <a:ext uri="{FF2B5EF4-FFF2-40B4-BE49-F238E27FC236}">
                  <a16:creationId xmlns:a16="http://schemas.microsoft.com/office/drawing/2014/main" id="{E59A841E-CFCA-43EE-90AE-53169DAF9733}"/>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4" name="Freeform 8">
              <a:extLst>
                <a:ext uri="{FF2B5EF4-FFF2-40B4-BE49-F238E27FC236}">
                  <a16:creationId xmlns:a16="http://schemas.microsoft.com/office/drawing/2014/main" id="{52CD7310-EE60-FAF2-4AFC-0BCF35B8EA0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5" name="Freeform 9">
              <a:extLst>
                <a:ext uri="{FF2B5EF4-FFF2-40B4-BE49-F238E27FC236}">
                  <a16:creationId xmlns:a16="http://schemas.microsoft.com/office/drawing/2014/main" id="{605696E7-8284-2D2D-F883-81E3FCD64EB7}"/>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6" name="Freeform 10">
              <a:extLst>
                <a:ext uri="{FF2B5EF4-FFF2-40B4-BE49-F238E27FC236}">
                  <a16:creationId xmlns:a16="http://schemas.microsoft.com/office/drawing/2014/main" id="{BC387CD5-7672-3B1A-837A-520F04B29901}"/>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7" name="Freeform 11">
              <a:extLst>
                <a:ext uri="{FF2B5EF4-FFF2-40B4-BE49-F238E27FC236}">
                  <a16:creationId xmlns:a16="http://schemas.microsoft.com/office/drawing/2014/main" id="{3CE4A6A1-59D0-12F6-BC3B-600B22136E15}"/>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8" name="Freeform 12">
              <a:extLst>
                <a:ext uri="{FF2B5EF4-FFF2-40B4-BE49-F238E27FC236}">
                  <a16:creationId xmlns:a16="http://schemas.microsoft.com/office/drawing/2014/main" id="{9FF94BA8-4FC9-1D41-489B-FF9B2885460F}"/>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9" name="Freeform 13">
              <a:extLst>
                <a:ext uri="{FF2B5EF4-FFF2-40B4-BE49-F238E27FC236}">
                  <a16:creationId xmlns:a16="http://schemas.microsoft.com/office/drawing/2014/main" id="{6B0DE8E3-C464-CE35-4D75-F39ED04F751D}"/>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0" name="Freeform 14">
              <a:extLst>
                <a:ext uri="{FF2B5EF4-FFF2-40B4-BE49-F238E27FC236}">
                  <a16:creationId xmlns:a16="http://schemas.microsoft.com/office/drawing/2014/main" id="{0D76BC41-9CE4-F9A2-C1A6-B9380297D7A6}"/>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1" name="Freeform 15">
              <a:extLst>
                <a:ext uri="{FF2B5EF4-FFF2-40B4-BE49-F238E27FC236}">
                  <a16:creationId xmlns:a16="http://schemas.microsoft.com/office/drawing/2014/main" id="{BBBB3031-8B6F-7B63-89F6-6A9094E1B4F4}"/>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2" name="Freeform 16">
              <a:extLst>
                <a:ext uri="{FF2B5EF4-FFF2-40B4-BE49-F238E27FC236}">
                  <a16:creationId xmlns:a16="http://schemas.microsoft.com/office/drawing/2014/main" id="{12138137-18C1-530A-E187-B9887787A9AD}"/>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3" name="Freeform 17">
              <a:extLst>
                <a:ext uri="{FF2B5EF4-FFF2-40B4-BE49-F238E27FC236}">
                  <a16:creationId xmlns:a16="http://schemas.microsoft.com/office/drawing/2014/main" id="{2C98B9B6-ED19-0BB6-001E-1D55F70ECC9F}"/>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4" name="Freeform 18">
              <a:extLst>
                <a:ext uri="{FF2B5EF4-FFF2-40B4-BE49-F238E27FC236}">
                  <a16:creationId xmlns:a16="http://schemas.microsoft.com/office/drawing/2014/main" id="{CD27DAF0-CC9F-0F1F-978A-F6AC7F242884}"/>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5" name="Freeform 19">
              <a:extLst>
                <a:ext uri="{FF2B5EF4-FFF2-40B4-BE49-F238E27FC236}">
                  <a16:creationId xmlns:a16="http://schemas.microsoft.com/office/drawing/2014/main" id="{3D3268B8-EE1D-B99F-436B-3A705AAB23EC}"/>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6" name="Freeform 20">
              <a:extLst>
                <a:ext uri="{FF2B5EF4-FFF2-40B4-BE49-F238E27FC236}">
                  <a16:creationId xmlns:a16="http://schemas.microsoft.com/office/drawing/2014/main" id="{E3165962-FB4D-AAFE-BE2F-07DCDAA51B96}"/>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7" name="Freeform 21">
              <a:extLst>
                <a:ext uri="{FF2B5EF4-FFF2-40B4-BE49-F238E27FC236}">
                  <a16:creationId xmlns:a16="http://schemas.microsoft.com/office/drawing/2014/main" id="{C9789AC4-4F0B-C03D-9F0F-A59D0093A859}"/>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8" name="Freeform 22">
              <a:extLst>
                <a:ext uri="{FF2B5EF4-FFF2-40B4-BE49-F238E27FC236}">
                  <a16:creationId xmlns:a16="http://schemas.microsoft.com/office/drawing/2014/main" id="{571E8528-3849-9AD4-16AA-28CD5581C862}"/>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9" name="Freeform 23">
              <a:extLst>
                <a:ext uri="{FF2B5EF4-FFF2-40B4-BE49-F238E27FC236}">
                  <a16:creationId xmlns:a16="http://schemas.microsoft.com/office/drawing/2014/main" id="{3BD40AEE-96E7-A8E8-2765-2D901C88D7D9}"/>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0" name="Freeform 24">
              <a:extLst>
                <a:ext uri="{FF2B5EF4-FFF2-40B4-BE49-F238E27FC236}">
                  <a16:creationId xmlns:a16="http://schemas.microsoft.com/office/drawing/2014/main" id="{6CBD8197-9CC0-CC77-3D71-7B3C17824837}"/>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1" name="Freeform 25">
              <a:extLst>
                <a:ext uri="{FF2B5EF4-FFF2-40B4-BE49-F238E27FC236}">
                  <a16:creationId xmlns:a16="http://schemas.microsoft.com/office/drawing/2014/main" id="{B31437B1-1249-94BE-4179-3F7A258AA26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2" name="Freeform 26">
              <a:extLst>
                <a:ext uri="{FF2B5EF4-FFF2-40B4-BE49-F238E27FC236}">
                  <a16:creationId xmlns:a16="http://schemas.microsoft.com/office/drawing/2014/main" id="{1B54A679-ABF4-1B28-CD8F-C20ED6CDB08A}"/>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3" name="Freeform 27">
              <a:extLst>
                <a:ext uri="{FF2B5EF4-FFF2-40B4-BE49-F238E27FC236}">
                  <a16:creationId xmlns:a16="http://schemas.microsoft.com/office/drawing/2014/main" id="{D19C6C64-F4FD-51CA-E1BA-F57E08A45FC6}"/>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4" name="Freeform 28">
              <a:extLst>
                <a:ext uri="{FF2B5EF4-FFF2-40B4-BE49-F238E27FC236}">
                  <a16:creationId xmlns:a16="http://schemas.microsoft.com/office/drawing/2014/main" id="{C8F9EB13-02BF-E9A5-7F0C-D2C98CB05F1D}"/>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5" name="Freeform 29">
              <a:extLst>
                <a:ext uri="{FF2B5EF4-FFF2-40B4-BE49-F238E27FC236}">
                  <a16:creationId xmlns:a16="http://schemas.microsoft.com/office/drawing/2014/main" id="{DEE76975-83B7-7220-1DA8-B3904C3D40A7}"/>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6" name="Freeform 30">
              <a:extLst>
                <a:ext uri="{FF2B5EF4-FFF2-40B4-BE49-F238E27FC236}">
                  <a16:creationId xmlns:a16="http://schemas.microsoft.com/office/drawing/2014/main" id="{4CE855E4-8940-9D69-78A1-0985A11D3DFE}"/>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7" name="Freeform 31">
              <a:extLst>
                <a:ext uri="{FF2B5EF4-FFF2-40B4-BE49-F238E27FC236}">
                  <a16:creationId xmlns:a16="http://schemas.microsoft.com/office/drawing/2014/main" id="{E7BAC83D-7A9F-09F5-843E-336C71ECF1D5}"/>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8" name="Freeform 32">
              <a:extLst>
                <a:ext uri="{FF2B5EF4-FFF2-40B4-BE49-F238E27FC236}">
                  <a16:creationId xmlns:a16="http://schemas.microsoft.com/office/drawing/2014/main" id="{33B5285E-31EC-9CCE-7276-DCA06F5FE8D0}"/>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9" name="Freeform 33">
              <a:extLst>
                <a:ext uri="{FF2B5EF4-FFF2-40B4-BE49-F238E27FC236}">
                  <a16:creationId xmlns:a16="http://schemas.microsoft.com/office/drawing/2014/main" id="{AE180FD7-3001-B7D5-4379-0D6E4BC0EDEA}"/>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0" name="Freeform 34">
              <a:extLst>
                <a:ext uri="{FF2B5EF4-FFF2-40B4-BE49-F238E27FC236}">
                  <a16:creationId xmlns:a16="http://schemas.microsoft.com/office/drawing/2014/main" id="{4DE2A08E-F21F-97F9-5140-62BC3CB2F271}"/>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1" name="Freeform 35">
              <a:extLst>
                <a:ext uri="{FF2B5EF4-FFF2-40B4-BE49-F238E27FC236}">
                  <a16:creationId xmlns:a16="http://schemas.microsoft.com/office/drawing/2014/main" id="{6D861FE9-DC24-C30E-02E8-FC1C60DA9BC5}"/>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2" name="Freeform 36">
              <a:extLst>
                <a:ext uri="{FF2B5EF4-FFF2-40B4-BE49-F238E27FC236}">
                  <a16:creationId xmlns:a16="http://schemas.microsoft.com/office/drawing/2014/main" id="{A8D2F166-6910-000C-0893-3CC372CFF5F3}"/>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3" name="Freeform 37">
              <a:extLst>
                <a:ext uri="{FF2B5EF4-FFF2-40B4-BE49-F238E27FC236}">
                  <a16:creationId xmlns:a16="http://schemas.microsoft.com/office/drawing/2014/main" id="{A6F15025-B562-6D0D-53B0-265C5CFE1DA0}"/>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4" name="Freeform 38">
              <a:extLst>
                <a:ext uri="{FF2B5EF4-FFF2-40B4-BE49-F238E27FC236}">
                  <a16:creationId xmlns:a16="http://schemas.microsoft.com/office/drawing/2014/main" id="{7D117804-A143-A652-327B-5A7A7B8F0424}"/>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5" name="Freeform 39">
              <a:extLst>
                <a:ext uri="{FF2B5EF4-FFF2-40B4-BE49-F238E27FC236}">
                  <a16:creationId xmlns:a16="http://schemas.microsoft.com/office/drawing/2014/main" id="{6AD6C924-6955-D0BB-5AF4-C8C8368B2F6A}"/>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6" name="Line 40">
              <a:extLst>
                <a:ext uri="{FF2B5EF4-FFF2-40B4-BE49-F238E27FC236}">
                  <a16:creationId xmlns:a16="http://schemas.microsoft.com/office/drawing/2014/main" id="{3C49983F-8DB6-E740-8D7A-42A1BDC578EC}"/>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7" name="Freeform 41">
              <a:extLst>
                <a:ext uri="{FF2B5EF4-FFF2-40B4-BE49-F238E27FC236}">
                  <a16:creationId xmlns:a16="http://schemas.microsoft.com/office/drawing/2014/main" id="{D2AE09BE-6D38-064C-A830-4BCFA82B22F7}"/>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8" name="Freeform 42">
              <a:extLst>
                <a:ext uri="{FF2B5EF4-FFF2-40B4-BE49-F238E27FC236}">
                  <a16:creationId xmlns:a16="http://schemas.microsoft.com/office/drawing/2014/main" id="{9F5A7968-DE0B-7AA2-5AC9-56336FBF8029}"/>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9" name="Freeform 43">
              <a:extLst>
                <a:ext uri="{FF2B5EF4-FFF2-40B4-BE49-F238E27FC236}">
                  <a16:creationId xmlns:a16="http://schemas.microsoft.com/office/drawing/2014/main" id="{AC261543-8DDD-E46A-79F4-9D07B7592EF3}"/>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0" name="Freeform 44">
              <a:extLst>
                <a:ext uri="{FF2B5EF4-FFF2-40B4-BE49-F238E27FC236}">
                  <a16:creationId xmlns:a16="http://schemas.microsoft.com/office/drawing/2014/main" id="{8AD1F2AA-E0BC-C3DE-DC5F-85DF15E9CECD}"/>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1" name="Freeform 45">
              <a:extLst>
                <a:ext uri="{FF2B5EF4-FFF2-40B4-BE49-F238E27FC236}">
                  <a16:creationId xmlns:a16="http://schemas.microsoft.com/office/drawing/2014/main" id="{2F4C45A1-20F9-580B-5077-CDA058A2C2C2}"/>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2" name="Line 46">
              <a:extLst>
                <a:ext uri="{FF2B5EF4-FFF2-40B4-BE49-F238E27FC236}">
                  <a16:creationId xmlns:a16="http://schemas.microsoft.com/office/drawing/2014/main" id="{A5A1CEFD-8C11-0758-19AB-38734C0B5ABD}"/>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3" name="Freeform 47">
              <a:extLst>
                <a:ext uri="{FF2B5EF4-FFF2-40B4-BE49-F238E27FC236}">
                  <a16:creationId xmlns:a16="http://schemas.microsoft.com/office/drawing/2014/main" id="{2870CBED-1C12-2871-FC29-244F3C1FEA9F}"/>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grpSp>
      <p:cxnSp>
        <p:nvCxnSpPr>
          <p:cNvPr id="105" name="Straight Connector 104">
            <a:extLst>
              <a:ext uri="{FF2B5EF4-FFF2-40B4-BE49-F238E27FC236}">
                <a16:creationId xmlns:a16="http://schemas.microsoft.com/office/drawing/2014/main" id="{0DEECFA7-F135-0D1A-3CCD-FB3BE28415EC}"/>
              </a:ext>
            </a:extLst>
          </p:cNvPr>
          <p:cNvCxnSpPr>
            <a:cxnSpLocks/>
            <a:stCxn id="89" idx="1"/>
          </p:cNvCxnSpPr>
          <p:nvPr/>
        </p:nvCxnSpPr>
        <p:spPr>
          <a:xfrm>
            <a:off x="2093159" y="1485015"/>
            <a:ext cx="2937629" cy="0"/>
          </a:xfrm>
          <a:prstGeom prst="line">
            <a:avLst/>
          </a:prstGeom>
          <a:noFill/>
          <a:ln w="38100" cap="rnd" cmpd="sng" algn="ctr">
            <a:solidFill>
              <a:srgbClr val="272727"/>
            </a:solidFill>
            <a:prstDash val="dash"/>
            <a:miter lim="800000"/>
          </a:ln>
          <a:effectLst/>
        </p:spPr>
      </p:cxnSp>
      <p:cxnSp>
        <p:nvCxnSpPr>
          <p:cNvPr id="106" name="Straight Connector 105">
            <a:extLst>
              <a:ext uri="{FF2B5EF4-FFF2-40B4-BE49-F238E27FC236}">
                <a16:creationId xmlns:a16="http://schemas.microsoft.com/office/drawing/2014/main" id="{648DFE49-072F-FBE9-0B40-1713C5A65420}"/>
              </a:ext>
            </a:extLst>
          </p:cNvPr>
          <p:cNvCxnSpPr>
            <a:cxnSpLocks/>
          </p:cNvCxnSpPr>
          <p:nvPr/>
        </p:nvCxnSpPr>
        <p:spPr>
          <a:xfrm>
            <a:off x="2071379" y="6589607"/>
            <a:ext cx="2959409" cy="0"/>
          </a:xfrm>
          <a:prstGeom prst="line">
            <a:avLst/>
          </a:prstGeom>
          <a:noFill/>
          <a:ln w="38100" cap="rnd" cmpd="sng" algn="ctr">
            <a:solidFill>
              <a:srgbClr val="FFFFFF">
                <a:lumMod val="85000"/>
              </a:srgbClr>
            </a:solidFill>
            <a:prstDash val="dash"/>
            <a:miter lim="800000"/>
          </a:ln>
          <a:effectLst/>
        </p:spPr>
      </p:cxnSp>
      <p:sp>
        <p:nvSpPr>
          <p:cNvPr id="107" name="Down Arrow 58">
            <a:extLst>
              <a:ext uri="{FF2B5EF4-FFF2-40B4-BE49-F238E27FC236}">
                <a16:creationId xmlns:a16="http://schemas.microsoft.com/office/drawing/2014/main" id="{5624C42E-169A-153D-2978-AEF03E4F6CB7}"/>
              </a:ext>
            </a:extLst>
          </p:cNvPr>
          <p:cNvSpPr/>
          <p:nvPr/>
        </p:nvSpPr>
        <p:spPr>
          <a:xfrm>
            <a:off x="4866285" y="2161084"/>
            <a:ext cx="359671" cy="912951"/>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8" name="Down Arrow 59">
            <a:extLst>
              <a:ext uri="{FF2B5EF4-FFF2-40B4-BE49-F238E27FC236}">
                <a16:creationId xmlns:a16="http://schemas.microsoft.com/office/drawing/2014/main" id="{88C1D345-4642-6DEC-3C8D-B03725D2BB5F}"/>
              </a:ext>
            </a:extLst>
          </p:cNvPr>
          <p:cNvSpPr/>
          <p:nvPr/>
        </p:nvSpPr>
        <p:spPr>
          <a:xfrm flipV="1">
            <a:off x="4866285" y="1571359"/>
            <a:ext cx="359671" cy="589726"/>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9" name="Down Arrow 60">
            <a:extLst>
              <a:ext uri="{FF2B5EF4-FFF2-40B4-BE49-F238E27FC236}">
                <a16:creationId xmlns:a16="http://schemas.microsoft.com/office/drawing/2014/main" id="{5053F568-B9AD-410C-B375-FF322A77590B}"/>
              </a:ext>
            </a:extLst>
          </p:cNvPr>
          <p:cNvSpPr/>
          <p:nvPr/>
        </p:nvSpPr>
        <p:spPr>
          <a:xfrm>
            <a:off x="4866285" y="4161208"/>
            <a:ext cx="359671" cy="2365722"/>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0" name="Down Arrow 61">
            <a:extLst>
              <a:ext uri="{FF2B5EF4-FFF2-40B4-BE49-F238E27FC236}">
                <a16:creationId xmlns:a16="http://schemas.microsoft.com/office/drawing/2014/main" id="{F820F9B4-2622-BB4A-B244-5C545DB3E9D1}"/>
              </a:ext>
            </a:extLst>
          </p:cNvPr>
          <p:cNvSpPr/>
          <p:nvPr/>
        </p:nvSpPr>
        <p:spPr>
          <a:xfrm flipV="1">
            <a:off x="4866285" y="3136711"/>
            <a:ext cx="359671" cy="1611710"/>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1" name="TextBox 110">
            <a:extLst>
              <a:ext uri="{FF2B5EF4-FFF2-40B4-BE49-F238E27FC236}">
                <a16:creationId xmlns:a16="http://schemas.microsoft.com/office/drawing/2014/main" id="{D70848F9-A9A5-41D7-62E2-6CAB438CE8BC}"/>
              </a:ext>
            </a:extLst>
          </p:cNvPr>
          <p:cNvSpPr txBox="1"/>
          <p:nvPr/>
        </p:nvSpPr>
        <p:spPr>
          <a:xfrm>
            <a:off x="5641694" y="1623483"/>
            <a:ext cx="1643399" cy="338554"/>
          </a:xfrm>
          <a:prstGeom prst="rect">
            <a:avLst/>
          </a:prstGeom>
          <a:noFill/>
        </p:spPr>
        <p:txBody>
          <a:bodyPr wrap="none" rtlCol="0" anchor="ctr" anchorCtr="0">
            <a:spAutoFit/>
          </a:bodyPr>
          <a:lstStyle/>
          <a:p>
            <a:pPr defTabSz="914217"/>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Visible Aspects </a:t>
            </a:r>
          </a:p>
        </p:txBody>
      </p:sp>
      <p:sp>
        <p:nvSpPr>
          <p:cNvPr id="112" name="Subtitle 2">
            <a:extLst>
              <a:ext uri="{FF2B5EF4-FFF2-40B4-BE49-F238E27FC236}">
                <a16:creationId xmlns:a16="http://schemas.microsoft.com/office/drawing/2014/main" id="{1575E5BF-2F2F-5B22-F74A-E609218674F5}"/>
              </a:ext>
            </a:extLst>
          </p:cNvPr>
          <p:cNvSpPr txBox="1">
            <a:spLocks/>
          </p:cNvSpPr>
          <p:nvPr/>
        </p:nvSpPr>
        <p:spPr>
          <a:xfrm>
            <a:off x="5584981" y="1938983"/>
            <a:ext cx="5649496" cy="7376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just"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72727"/>
                </a:solidFill>
                <a:effectLst/>
                <a:uLnTx/>
                <a:uFillTx/>
                <a:latin typeface="Lato Long"/>
                <a:ea typeface="Open Sans Light" panose="020B0306030504020204" pitchFamily="34" charset="0"/>
                <a:cs typeface="Open Sans Light" panose="020B0306030504020204" pitchFamily="34" charset="0"/>
              </a:rPr>
              <a:t>Customer engagement </a:t>
            </a:r>
          </a:p>
          <a:p>
            <a:pPr marL="171450" marR="0" lvl="0" indent="-171450" algn="just"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200" dirty="0">
                <a:solidFill>
                  <a:srgbClr val="272727"/>
                </a:solidFill>
                <a:latin typeface="Lato Long"/>
                <a:ea typeface="Open Sans Light" panose="020B0306030504020204" pitchFamily="34" charset="0"/>
                <a:cs typeface="Open Sans Light" panose="020B0306030504020204" pitchFamily="34" charset="0"/>
              </a:rPr>
              <a:t>Brand visibility </a:t>
            </a:r>
          </a:p>
          <a:p>
            <a:pPr marL="171450" marR="0" lvl="0" indent="-171450" algn="just"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72727"/>
                </a:solidFill>
                <a:effectLst/>
                <a:uLnTx/>
                <a:uFillTx/>
                <a:latin typeface="Lato Long"/>
                <a:ea typeface="Open Sans Light" panose="020B0306030504020204" pitchFamily="34" charset="0"/>
                <a:cs typeface="Open Sans Light" panose="020B0306030504020204" pitchFamily="34" charset="0"/>
              </a:rPr>
              <a:t>Promotions </a:t>
            </a:r>
            <a:endParaRPr kumimoji="0" lang="en-US" sz="1200" b="0" i="0" u="none" strike="noStrike" kern="1200" cap="none" spc="0" normalizeH="0" baseline="0" noProof="0" dirty="0">
              <a:ln>
                <a:noFill/>
              </a:ln>
              <a:solidFill>
                <a:srgbClr val="272727"/>
              </a:solidFill>
              <a:effectLst/>
              <a:uLnTx/>
              <a:uFillTx/>
              <a:latin typeface="Lato Long"/>
              <a:ea typeface="Open Sans Light" panose="020B0306030504020204" pitchFamily="34" charset="0"/>
              <a:cs typeface="Open Sans Light" panose="020B0306030504020204" pitchFamily="34" charset="0"/>
            </a:endParaRPr>
          </a:p>
        </p:txBody>
      </p:sp>
      <p:sp>
        <p:nvSpPr>
          <p:cNvPr id="113" name="TextBox 112">
            <a:extLst>
              <a:ext uri="{FF2B5EF4-FFF2-40B4-BE49-F238E27FC236}">
                <a16:creationId xmlns:a16="http://schemas.microsoft.com/office/drawing/2014/main" id="{B3B41987-EFD7-5E19-18AB-A91864DC97BA}"/>
              </a:ext>
            </a:extLst>
          </p:cNvPr>
          <p:cNvSpPr txBox="1"/>
          <p:nvPr/>
        </p:nvSpPr>
        <p:spPr>
          <a:xfrm>
            <a:off x="5641694" y="3785804"/>
            <a:ext cx="1808508" cy="338554"/>
          </a:xfrm>
          <a:prstGeom prst="rect">
            <a:avLst/>
          </a:prstGeom>
          <a:noFill/>
        </p:spPr>
        <p:txBody>
          <a:bodyPr wrap="none" rtlCol="0" anchor="ctr" anchorCtr="0">
            <a:spAutoFit/>
          </a:bodyPr>
          <a:lstStyle/>
          <a:p>
            <a:pPr defTabSz="914217"/>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Invisible Aspects </a:t>
            </a:r>
          </a:p>
        </p:txBody>
      </p:sp>
      <p:sp>
        <p:nvSpPr>
          <p:cNvPr id="115" name="TextBox 114">
            <a:extLst>
              <a:ext uri="{FF2B5EF4-FFF2-40B4-BE49-F238E27FC236}">
                <a16:creationId xmlns:a16="http://schemas.microsoft.com/office/drawing/2014/main" id="{5C28B3E1-80D7-0290-4EC0-7C6D42D7FDA8}"/>
              </a:ext>
            </a:extLst>
          </p:cNvPr>
          <p:cNvSpPr txBox="1"/>
          <p:nvPr/>
        </p:nvSpPr>
        <p:spPr>
          <a:xfrm>
            <a:off x="3800583" y="1867525"/>
            <a:ext cx="790601" cy="461665"/>
          </a:xfrm>
          <a:prstGeom prst="rect">
            <a:avLst/>
          </a:prstGeom>
          <a:noFill/>
        </p:spPr>
        <p:txBody>
          <a:bodyPr wrap="none" rtlCol="0">
            <a:spAutoFit/>
          </a:bodyPr>
          <a:lstStyle/>
          <a:p>
            <a:pPr algn="r" defTabSz="914217"/>
            <a:r>
              <a:rPr lang="en-GB"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30</a:t>
            </a:r>
            <a:r>
              <a:rPr lang="en-US"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6" name="TextBox 115">
            <a:extLst>
              <a:ext uri="{FF2B5EF4-FFF2-40B4-BE49-F238E27FC236}">
                <a16:creationId xmlns:a16="http://schemas.microsoft.com/office/drawing/2014/main" id="{4A7A1E8A-88AD-3059-3D56-01CF1D08F368}"/>
              </a:ext>
            </a:extLst>
          </p:cNvPr>
          <p:cNvSpPr txBox="1"/>
          <p:nvPr/>
        </p:nvSpPr>
        <p:spPr>
          <a:xfrm>
            <a:off x="3800583" y="4404554"/>
            <a:ext cx="790601" cy="461665"/>
          </a:xfrm>
          <a:prstGeom prst="rect">
            <a:avLst/>
          </a:prstGeom>
          <a:noFill/>
        </p:spPr>
        <p:txBody>
          <a:bodyPr wrap="none" rtlCol="0">
            <a:spAutoFit/>
          </a:bodyPr>
          <a:lstStyle/>
          <a:p>
            <a:pPr algn="r" defTabSz="914217"/>
            <a:r>
              <a:rPr lang="en-US" sz="2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70%</a:t>
            </a:r>
          </a:p>
        </p:txBody>
      </p:sp>
      <p:pic>
        <p:nvPicPr>
          <p:cNvPr id="119" name="Picture 118" descr="Logo&#10;&#10;Description automatically generated">
            <a:extLst>
              <a:ext uri="{FF2B5EF4-FFF2-40B4-BE49-F238E27FC236}">
                <a16:creationId xmlns:a16="http://schemas.microsoft.com/office/drawing/2014/main" id="{471CA32C-BC89-F55F-88AB-3903B1A5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0" name="Footer Placeholder 3">
            <a:extLst>
              <a:ext uri="{FF2B5EF4-FFF2-40B4-BE49-F238E27FC236}">
                <a16:creationId xmlns:a16="http://schemas.microsoft.com/office/drawing/2014/main" id="{70CCF282-99F7-1EB2-CF4B-BE8FA558A661}"/>
              </a:ext>
            </a:extLst>
          </p:cNvPr>
          <p:cNvSpPr>
            <a:spLocks noGrp="1"/>
          </p:cNvSpPr>
          <p:nvPr>
            <p:ph type="ftr" sz="quarter" idx="11"/>
          </p:nvPr>
        </p:nvSpPr>
        <p:spPr>
          <a:xfrm>
            <a:off x="3677653" y="7226801"/>
            <a:ext cx="4114800" cy="365125"/>
          </a:xfrm>
        </p:spPr>
        <p:txBody>
          <a:bodyPr/>
          <a:lstStyle/>
          <a:p>
            <a:r>
              <a:rPr lang="en-GB" dirty="0">
                <a:solidFill>
                  <a:schemeClr val="bg1"/>
                </a:solidFill>
              </a:rPr>
              <a:t>www.upskilpro.</a:t>
            </a:r>
            <a:r>
              <a:rPr lang="en-GB" dirty="0">
                <a:solidFill>
                  <a:schemeClr val="bg1"/>
                </a:solidFill>
                <a:cs typeface="Arial" panose="020B0604020202020204" pitchFamily="34" charset="0"/>
              </a:rPr>
              <a:t>com</a:t>
            </a:r>
          </a:p>
        </p:txBody>
      </p:sp>
      <p:sp>
        <p:nvSpPr>
          <p:cNvPr id="121" name="Subtitle 2">
            <a:extLst>
              <a:ext uri="{FF2B5EF4-FFF2-40B4-BE49-F238E27FC236}">
                <a16:creationId xmlns:a16="http://schemas.microsoft.com/office/drawing/2014/main" id="{8480C4ED-E181-F727-2ADB-07485059A230}"/>
              </a:ext>
            </a:extLst>
          </p:cNvPr>
          <p:cNvSpPr txBox="1">
            <a:spLocks/>
          </p:cNvSpPr>
          <p:nvPr/>
        </p:nvSpPr>
        <p:spPr>
          <a:xfrm>
            <a:off x="5543732" y="4097560"/>
            <a:ext cx="5649496" cy="184566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TM Planning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kumimoji="0" lang="en-GB" sz="1200" b="0" i="0" u="none" strike="noStrike" kern="1200" cap="none" spc="0" normalizeH="0" baseline="0" noProof="0" dirty="0">
                <a:ln>
                  <a:noFill/>
                </a:ln>
                <a:solidFill>
                  <a:schemeClr val="bg1"/>
                </a:solidFill>
                <a:effectLst/>
                <a:uLnTx/>
                <a:uFillTx/>
                <a:latin typeface="Lato Long"/>
                <a:ea typeface="Open Sans Light" panose="020B0306030504020204" pitchFamily="34" charset="0"/>
                <a:cs typeface="Open Sans Light" panose="020B0306030504020204" pitchFamily="34" charset="0"/>
              </a:rPr>
              <a:t>Analytics &amp; Insights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Supply Chain Coordination</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POS Development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Planning and Communication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Financials and Records</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Training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kumimoji="0" lang="en-GB" sz="1200" b="0" i="0" u="none" strike="noStrike" kern="1200" cap="none" spc="0" normalizeH="0" baseline="0" noProof="0" dirty="0">
                <a:ln>
                  <a:noFill/>
                </a:ln>
                <a:solidFill>
                  <a:schemeClr val="bg1"/>
                </a:solidFill>
                <a:effectLst/>
                <a:uLnTx/>
                <a:uFillTx/>
                <a:latin typeface="Lato Long"/>
                <a:ea typeface="Open Sans Light" panose="020B0306030504020204" pitchFamily="34" charset="0"/>
                <a:cs typeface="Open Sans Light" panose="020B0306030504020204" pitchFamily="34" charset="0"/>
              </a:rPr>
              <a:t>Reviews </a:t>
            </a:r>
            <a:r>
              <a:rPr lang="en-GB" sz="1200" dirty="0">
                <a:solidFill>
                  <a:schemeClr val="bg1"/>
                </a:solidFill>
                <a:latin typeface="Lato Long"/>
                <a:ea typeface="Open Sans Light" panose="020B0306030504020204" pitchFamily="34" charset="0"/>
                <a:cs typeface="Open Sans Light" panose="020B0306030504020204" pitchFamily="34" charset="0"/>
              </a:rPr>
              <a:t>&amp; Communication  </a:t>
            </a:r>
            <a:endParaRPr kumimoji="0" lang="en-US" sz="1200" b="0" i="0" u="none" strike="noStrike" kern="1200" cap="none" spc="0" normalizeH="0" baseline="0" noProof="0" dirty="0">
              <a:ln>
                <a:noFill/>
              </a:ln>
              <a:solidFill>
                <a:schemeClr val="bg1"/>
              </a:solidFill>
              <a:effectLst/>
              <a:uLnTx/>
              <a:uFillTx/>
              <a:latin typeface="Lato Long"/>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849A65AC-D7FF-F0C8-601C-3A591D22C076}"/>
              </a:ext>
            </a:extLst>
          </p:cNvPr>
          <p:cNvSpPr txBox="1"/>
          <p:nvPr/>
        </p:nvSpPr>
        <p:spPr>
          <a:xfrm>
            <a:off x="6108031" y="6168190"/>
            <a:ext cx="4776537" cy="276999"/>
          </a:xfrm>
          <a:prstGeom prst="rect">
            <a:avLst/>
          </a:prstGeom>
          <a:noFill/>
        </p:spPr>
        <p:txBody>
          <a:bodyPr wrap="square" rtlCol="0">
            <a:spAutoFit/>
          </a:bodyPr>
          <a:lstStyle/>
          <a:p>
            <a:r>
              <a:rPr lang="en-GB" sz="1200" dirty="0">
                <a:solidFill>
                  <a:schemeClr val="bg1"/>
                </a:solidFill>
                <a:latin typeface="Lato Long"/>
              </a:rPr>
              <a:t>Source : TM organisational Alignment 7035 , www.upskilPRO.com</a:t>
            </a:r>
          </a:p>
        </p:txBody>
      </p:sp>
    </p:spTree>
    <p:extLst>
      <p:ext uri="{BB962C8B-B14F-4D97-AF65-F5344CB8AC3E}">
        <p14:creationId xmlns:p14="http://schemas.microsoft.com/office/powerpoint/2010/main" val="161848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FE0D227-8879-BA99-9E03-8848EA09394C}"/>
              </a:ext>
            </a:extLst>
          </p:cNvPr>
          <p:cNvGrpSpPr/>
          <p:nvPr/>
        </p:nvGrpSpPr>
        <p:grpSpPr>
          <a:xfrm>
            <a:off x="4488656" y="2362200"/>
            <a:ext cx="3364708" cy="3349412"/>
            <a:chOff x="5104923" y="2290763"/>
            <a:chExt cx="2130743" cy="2121057"/>
          </a:xfrm>
          <a:effectLst>
            <a:outerShdw blurRad="342900" algn="ctr" rotWithShape="0">
              <a:prstClr val="black">
                <a:alpha val="62000"/>
              </a:prstClr>
            </a:outerShdw>
          </a:effectLst>
        </p:grpSpPr>
        <p:sp>
          <p:nvSpPr>
            <p:cNvPr id="46" name="Freeform 3">
              <a:extLst>
                <a:ext uri="{FF2B5EF4-FFF2-40B4-BE49-F238E27FC236}">
                  <a16:creationId xmlns:a16="http://schemas.microsoft.com/office/drawing/2014/main" id="{949D58EA-0BC8-E5EF-5946-AF4F41952D02}"/>
                </a:ext>
              </a:extLst>
            </p:cNvPr>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7" name="Freeform 4">
              <a:extLst>
                <a:ext uri="{FF2B5EF4-FFF2-40B4-BE49-F238E27FC236}">
                  <a16:creationId xmlns:a16="http://schemas.microsoft.com/office/drawing/2014/main" id="{639409BE-EDE5-1FA4-2F05-F5DD3FC23F30}"/>
                </a:ext>
              </a:extLst>
            </p:cNvPr>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0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8" name="Freeform 7">
              <a:extLst>
                <a:ext uri="{FF2B5EF4-FFF2-40B4-BE49-F238E27FC236}">
                  <a16:creationId xmlns:a16="http://schemas.microsoft.com/office/drawing/2014/main" id="{19C5A410-9161-D05E-0159-995D23A4CD33}"/>
                </a:ext>
              </a:extLst>
            </p:cNvPr>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9" name="Freeform 8">
              <a:extLst>
                <a:ext uri="{FF2B5EF4-FFF2-40B4-BE49-F238E27FC236}">
                  <a16:creationId xmlns:a16="http://schemas.microsoft.com/office/drawing/2014/main" id="{BDAC5F7F-A838-9A15-4CD4-7E55698C8A42}"/>
                </a:ext>
              </a:extLst>
            </p:cNvPr>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0" name="Freeform 9">
              <a:extLst>
                <a:ext uri="{FF2B5EF4-FFF2-40B4-BE49-F238E27FC236}">
                  <a16:creationId xmlns:a16="http://schemas.microsoft.com/office/drawing/2014/main" id="{036F575D-7E74-711D-B744-41B7501AFD44}"/>
                </a:ext>
              </a:extLst>
            </p:cNvPr>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gradFill flip="none" rotWithShape="1">
              <a:gsLst>
                <a:gs pos="0">
                  <a:srgbClr val="1D7FAB"/>
                </a:gs>
                <a:gs pos="50000">
                  <a:srgbClr val="2DA5DB"/>
                </a:gs>
                <a:gs pos="100000">
                  <a:srgbClr val="239ACF"/>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1" name="Freeform 10">
              <a:extLst>
                <a:ext uri="{FF2B5EF4-FFF2-40B4-BE49-F238E27FC236}">
                  <a16:creationId xmlns:a16="http://schemas.microsoft.com/office/drawing/2014/main" id="{546D5EFA-FE49-015F-02A8-EC39F4CB2F45}"/>
                </a:ext>
              </a:extLst>
            </p:cNvPr>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1D7FAB"/>
                </a:gs>
                <a:gs pos="50000">
                  <a:srgbClr val="2DA5DB"/>
                </a:gs>
                <a:gs pos="100000">
                  <a:srgbClr val="1A729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2" name="Freeform 13">
              <a:extLst>
                <a:ext uri="{FF2B5EF4-FFF2-40B4-BE49-F238E27FC236}">
                  <a16:creationId xmlns:a16="http://schemas.microsoft.com/office/drawing/2014/main" id="{7A382171-D494-35AC-719F-3A1D165DD994}"/>
                </a:ext>
              </a:extLst>
            </p:cNvPr>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gradFill flip="none" rotWithShape="1">
              <a:gsLst>
                <a:gs pos="0">
                  <a:srgbClr val="DD2B2B"/>
                </a:gs>
                <a:gs pos="50000">
                  <a:srgbClr val="E24A4A"/>
                </a:gs>
                <a:gs pos="100000">
                  <a:srgbClr val="E24A4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3" name="Freeform 14">
              <a:extLst>
                <a:ext uri="{FF2B5EF4-FFF2-40B4-BE49-F238E27FC236}">
                  <a16:creationId xmlns:a16="http://schemas.microsoft.com/office/drawing/2014/main" id="{AA770668-7864-2715-ABED-4260D6B09827}"/>
                </a:ext>
              </a:extLst>
            </p:cNvPr>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DD2B2B"/>
                </a:gs>
                <a:gs pos="50000">
                  <a:srgbClr val="E24A4A"/>
                </a:gs>
                <a:gs pos="100000">
                  <a:srgbClr val="DD2B2B"/>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grpSp>
      <p:sp>
        <p:nvSpPr>
          <p:cNvPr id="54" name="Freeform 5">
            <a:extLst>
              <a:ext uri="{FF2B5EF4-FFF2-40B4-BE49-F238E27FC236}">
                <a16:creationId xmlns:a16="http://schemas.microsoft.com/office/drawing/2014/main" id="{EBCB7E40-3B5D-E2A8-6F97-115F231E0612}"/>
              </a:ext>
            </a:extLst>
          </p:cNvPr>
          <p:cNvSpPr>
            <a:spLocks noChangeAspect="1" noEditPoints="1"/>
          </p:cNvSpPr>
          <p:nvPr/>
        </p:nvSpPr>
        <p:spPr bwMode="auto">
          <a:xfrm>
            <a:off x="5029201" y="3383968"/>
            <a:ext cx="324485" cy="3200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6">
            <a:extLst>
              <a:ext uri="{FF2B5EF4-FFF2-40B4-BE49-F238E27FC236}">
                <a16:creationId xmlns:a16="http://schemas.microsoft.com/office/drawing/2014/main" id="{DA913A36-6420-0A38-DDF4-60764FB6EBAE}"/>
              </a:ext>
            </a:extLst>
          </p:cNvPr>
          <p:cNvSpPr>
            <a:spLocks noChangeAspect="1" noEditPoints="1"/>
          </p:cNvSpPr>
          <p:nvPr/>
        </p:nvSpPr>
        <p:spPr bwMode="auto">
          <a:xfrm>
            <a:off x="6477001" y="2896288"/>
            <a:ext cx="337051" cy="320040"/>
          </a:xfrm>
          <a:custGeom>
            <a:avLst/>
            <a:gdLst>
              <a:gd name="T0" fmla="*/ 422 w 601"/>
              <a:gd name="T1" fmla="*/ 534 h 569"/>
              <a:gd name="T2" fmla="*/ 373 w 601"/>
              <a:gd name="T3" fmla="*/ 390 h 569"/>
              <a:gd name="T4" fmla="*/ 382 w 601"/>
              <a:gd name="T5" fmla="*/ 339 h 569"/>
              <a:gd name="T6" fmla="*/ 363 w 601"/>
              <a:gd name="T7" fmla="*/ 289 h 569"/>
              <a:gd name="T8" fmla="*/ 327 w 601"/>
              <a:gd name="T9" fmla="*/ 263 h 569"/>
              <a:gd name="T10" fmla="*/ 257 w 601"/>
              <a:gd name="T11" fmla="*/ 255 h 569"/>
              <a:gd name="T12" fmla="*/ 240 w 601"/>
              <a:gd name="T13" fmla="*/ 215 h 569"/>
              <a:gd name="T14" fmla="*/ 272 w 601"/>
              <a:gd name="T15" fmla="*/ 146 h 569"/>
              <a:gd name="T16" fmla="*/ 326 w 601"/>
              <a:gd name="T17" fmla="*/ 127 h 569"/>
              <a:gd name="T18" fmla="*/ 359 w 601"/>
              <a:gd name="T19" fmla="*/ 142 h 569"/>
              <a:gd name="T20" fmla="*/ 414 w 601"/>
              <a:gd name="T21" fmla="*/ 145 h 569"/>
              <a:gd name="T22" fmla="*/ 427 w 601"/>
              <a:gd name="T23" fmla="*/ 130 h 569"/>
              <a:gd name="T24" fmla="*/ 412 w 601"/>
              <a:gd name="T25" fmla="*/ 104 h 569"/>
              <a:gd name="T26" fmla="*/ 386 w 601"/>
              <a:gd name="T27" fmla="*/ 98 h 569"/>
              <a:gd name="T28" fmla="*/ 333 w 601"/>
              <a:gd name="T29" fmla="*/ 106 h 569"/>
              <a:gd name="T30" fmla="*/ 290 w 601"/>
              <a:gd name="T31" fmla="*/ 108 h 569"/>
              <a:gd name="T32" fmla="*/ 281 w 601"/>
              <a:gd name="T33" fmla="*/ 57 h 569"/>
              <a:gd name="T34" fmla="*/ 271 w 601"/>
              <a:gd name="T35" fmla="*/ 26 h 569"/>
              <a:gd name="T36" fmla="*/ 294 w 601"/>
              <a:gd name="T37" fmla="*/ 14 h 569"/>
              <a:gd name="T38" fmla="*/ 523 w 601"/>
              <a:gd name="T39" fmla="*/ 170 h 569"/>
              <a:gd name="T40" fmla="*/ 518 w 601"/>
              <a:gd name="T41" fmla="*/ 197 h 569"/>
              <a:gd name="T42" fmla="*/ 474 w 601"/>
              <a:gd name="T43" fmla="*/ 202 h 569"/>
              <a:gd name="T44" fmla="*/ 456 w 601"/>
              <a:gd name="T45" fmla="*/ 195 h 569"/>
              <a:gd name="T46" fmla="*/ 484 w 601"/>
              <a:gd name="T47" fmla="*/ 233 h 569"/>
              <a:gd name="T48" fmla="*/ 511 w 601"/>
              <a:gd name="T49" fmla="*/ 252 h 569"/>
              <a:gd name="T50" fmla="*/ 485 w 601"/>
              <a:gd name="T51" fmla="*/ 314 h 569"/>
              <a:gd name="T52" fmla="*/ 470 w 601"/>
              <a:gd name="T53" fmla="*/ 377 h 569"/>
              <a:gd name="T54" fmla="*/ 434 w 601"/>
              <a:gd name="T55" fmla="*/ 422 h 569"/>
              <a:gd name="T56" fmla="*/ 388 w 601"/>
              <a:gd name="T57" fmla="*/ 430 h 569"/>
              <a:gd name="T58" fmla="*/ 169 w 601"/>
              <a:gd name="T59" fmla="*/ 54 h 569"/>
              <a:gd name="T60" fmla="*/ 157 w 601"/>
              <a:gd name="T61" fmla="*/ 76 h 569"/>
              <a:gd name="T62" fmla="*/ 145 w 601"/>
              <a:gd name="T63" fmla="*/ 93 h 569"/>
              <a:gd name="T64" fmla="*/ 135 w 601"/>
              <a:gd name="T65" fmla="*/ 83 h 569"/>
              <a:gd name="T66" fmla="*/ 132 w 601"/>
              <a:gd name="T67" fmla="*/ 102 h 569"/>
              <a:gd name="T68" fmla="*/ 103 w 601"/>
              <a:gd name="T69" fmla="*/ 107 h 569"/>
              <a:gd name="T70" fmla="*/ 85 w 601"/>
              <a:gd name="T71" fmla="*/ 126 h 569"/>
              <a:gd name="T72" fmla="*/ 61 w 601"/>
              <a:gd name="T73" fmla="*/ 161 h 569"/>
              <a:gd name="T74" fmla="*/ 45 w 601"/>
              <a:gd name="T75" fmla="*/ 183 h 569"/>
              <a:gd name="T76" fmla="*/ 60 w 601"/>
              <a:gd name="T77" fmla="*/ 198 h 569"/>
              <a:gd name="T78" fmla="*/ 61 w 601"/>
              <a:gd name="T79" fmla="*/ 208 h 569"/>
              <a:gd name="T80" fmla="*/ 48 w 601"/>
              <a:gd name="T81" fmla="*/ 195 h 569"/>
              <a:gd name="T82" fmla="*/ 37 w 601"/>
              <a:gd name="T83" fmla="*/ 180 h 569"/>
              <a:gd name="T84" fmla="*/ 28 w 601"/>
              <a:gd name="T85" fmla="*/ 196 h 569"/>
              <a:gd name="T86" fmla="*/ 29 w 601"/>
              <a:gd name="T87" fmla="*/ 231 h 569"/>
              <a:gd name="T88" fmla="*/ 42 w 601"/>
              <a:gd name="T89" fmla="*/ 236 h 569"/>
              <a:gd name="T90" fmla="*/ 68 w 601"/>
              <a:gd name="T91" fmla="*/ 243 h 569"/>
              <a:gd name="T92" fmla="*/ 95 w 601"/>
              <a:gd name="T93" fmla="*/ 270 h 569"/>
              <a:gd name="T94" fmla="*/ 111 w 601"/>
              <a:gd name="T95" fmla="*/ 298 h 569"/>
              <a:gd name="T96" fmla="*/ 157 w 601"/>
              <a:gd name="T97" fmla="*/ 323 h 569"/>
              <a:gd name="T98" fmla="*/ 151 w 601"/>
              <a:gd name="T99" fmla="*/ 370 h 569"/>
              <a:gd name="T100" fmla="*/ 129 w 601"/>
              <a:gd name="T101" fmla="*/ 410 h 569"/>
              <a:gd name="T102" fmla="*/ 118 w 601"/>
              <a:gd name="T103" fmla="*/ 468 h 569"/>
              <a:gd name="T104" fmla="*/ 142 w 601"/>
              <a:gd name="T105" fmla="*/ 509 h 569"/>
              <a:gd name="T106" fmla="*/ 89 w 601"/>
              <a:gd name="T107" fmla="*/ 447 h 569"/>
              <a:gd name="T108" fmla="*/ 53 w 601"/>
              <a:gd name="T109" fmla="*/ 378 h 569"/>
              <a:gd name="T110" fmla="*/ 28 w 601"/>
              <a:gd name="T111" fmla="*/ 270 h 569"/>
              <a:gd name="T112" fmla="*/ 192 w 601"/>
              <a:gd name="T113" fmla="*/ 540 h 569"/>
              <a:gd name="T114" fmla="*/ 211 w 601"/>
              <a:gd name="T115" fmla="*/ 522 h 569"/>
              <a:gd name="T116" fmla="*/ 268 w 601"/>
              <a:gd name="T117" fmla="*/ 517 h 569"/>
              <a:gd name="T118" fmla="*/ 279 w 601"/>
              <a:gd name="T119" fmla="*/ 531 h 569"/>
              <a:gd name="T120" fmla="*/ 319 w 601"/>
              <a:gd name="T121" fmla="*/ 523 h 569"/>
              <a:gd name="T122" fmla="*/ 353 w 601"/>
              <a:gd name="T123" fmla="*/ 528 h 569"/>
              <a:gd name="T124" fmla="*/ 285 w 601"/>
              <a:gd name="T125" fmla="*/ 55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69">
                <a:moveTo>
                  <a:pt x="498" y="96"/>
                </a:moveTo>
                <a:cubicBezTo>
                  <a:pt x="446" y="37"/>
                  <a:pt x="370" y="0"/>
                  <a:pt x="285" y="0"/>
                </a:cubicBezTo>
                <a:cubicBezTo>
                  <a:pt x="127" y="0"/>
                  <a:pt x="0" y="127"/>
                  <a:pt x="0" y="284"/>
                </a:cubicBezTo>
                <a:cubicBezTo>
                  <a:pt x="0" y="442"/>
                  <a:pt x="127" y="569"/>
                  <a:pt x="285" y="569"/>
                </a:cubicBezTo>
                <a:cubicBezTo>
                  <a:pt x="334" y="569"/>
                  <a:pt x="381" y="556"/>
                  <a:pt x="422" y="534"/>
                </a:cubicBezTo>
                <a:cubicBezTo>
                  <a:pt x="462" y="514"/>
                  <a:pt x="505" y="480"/>
                  <a:pt x="539" y="422"/>
                </a:cubicBezTo>
                <a:cubicBezTo>
                  <a:pt x="601" y="314"/>
                  <a:pt x="586" y="185"/>
                  <a:pt x="498" y="96"/>
                </a:cubicBezTo>
                <a:close/>
                <a:moveTo>
                  <a:pt x="384" y="412"/>
                </a:moveTo>
                <a:cubicBezTo>
                  <a:pt x="383" y="405"/>
                  <a:pt x="386" y="410"/>
                  <a:pt x="382" y="401"/>
                </a:cubicBezTo>
                <a:cubicBezTo>
                  <a:pt x="378" y="393"/>
                  <a:pt x="379" y="395"/>
                  <a:pt x="373" y="390"/>
                </a:cubicBezTo>
                <a:cubicBezTo>
                  <a:pt x="368" y="385"/>
                  <a:pt x="364" y="390"/>
                  <a:pt x="367" y="382"/>
                </a:cubicBezTo>
                <a:cubicBezTo>
                  <a:pt x="371" y="373"/>
                  <a:pt x="369" y="382"/>
                  <a:pt x="371" y="373"/>
                </a:cubicBezTo>
                <a:cubicBezTo>
                  <a:pt x="373" y="365"/>
                  <a:pt x="370" y="363"/>
                  <a:pt x="375" y="360"/>
                </a:cubicBezTo>
                <a:cubicBezTo>
                  <a:pt x="380" y="356"/>
                  <a:pt x="385" y="355"/>
                  <a:pt x="384" y="350"/>
                </a:cubicBezTo>
                <a:cubicBezTo>
                  <a:pt x="384" y="345"/>
                  <a:pt x="384" y="343"/>
                  <a:pt x="382" y="339"/>
                </a:cubicBezTo>
                <a:cubicBezTo>
                  <a:pt x="381" y="336"/>
                  <a:pt x="376" y="331"/>
                  <a:pt x="375" y="329"/>
                </a:cubicBezTo>
                <a:cubicBezTo>
                  <a:pt x="375" y="327"/>
                  <a:pt x="375" y="328"/>
                  <a:pt x="371" y="322"/>
                </a:cubicBezTo>
                <a:cubicBezTo>
                  <a:pt x="367" y="317"/>
                  <a:pt x="364" y="313"/>
                  <a:pt x="364" y="313"/>
                </a:cubicBezTo>
                <a:cubicBezTo>
                  <a:pt x="364" y="313"/>
                  <a:pt x="363" y="300"/>
                  <a:pt x="363" y="294"/>
                </a:cubicBezTo>
                <a:cubicBezTo>
                  <a:pt x="363" y="289"/>
                  <a:pt x="361" y="298"/>
                  <a:pt x="363" y="289"/>
                </a:cubicBezTo>
                <a:cubicBezTo>
                  <a:pt x="365" y="281"/>
                  <a:pt x="365" y="275"/>
                  <a:pt x="365" y="275"/>
                </a:cubicBezTo>
                <a:cubicBezTo>
                  <a:pt x="365" y="275"/>
                  <a:pt x="356" y="269"/>
                  <a:pt x="352" y="270"/>
                </a:cubicBezTo>
                <a:cubicBezTo>
                  <a:pt x="348" y="270"/>
                  <a:pt x="348" y="276"/>
                  <a:pt x="343" y="272"/>
                </a:cubicBezTo>
                <a:cubicBezTo>
                  <a:pt x="337" y="267"/>
                  <a:pt x="338" y="264"/>
                  <a:pt x="336" y="262"/>
                </a:cubicBezTo>
                <a:cubicBezTo>
                  <a:pt x="334" y="261"/>
                  <a:pt x="330" y="260"/>
                  <a:pt x="327" y="263"/>
                </a:cubicBezTo>
                <a:cubicBezTo>
                  <a:pt x="324" y="266"/>
                  <a:pt x="317" y="266"/>
                  <a:pt x="311" y="268"/>
                </a:cubicBezTo>
                <a:cubicBezTo>
                  <a:pt x="305" y="271"/>
                  <a:pt x="303" y="270"/>
                  <a:pt x="295" y="270"/>
                </a:cubicBezTo>
                <a:cubicBezTo>
                  <a:pt x="287" y="270"/>
                  <a:pt x="278" y="273"/>
                  <a:pt x="272" y="270"/>
                </a:cubicBezTo>
                <a:cubicBezTo>
                  <a:pt x="266" y="266"/>
                  <a:pt x="266" y="271"/>
                  <a:pt x="263" y="264"/>
                </a:cubicBezTo>
                <a:cubicBezTo>
                  <a:pt x="260" y="258"/>
                  <a:pt x="263" y="258"/>
                  <a:pt x="257" y="255"/>
                </a:cubicBezTo>
                <a:cubicBezTo>
                  <a:pt x="251" y="252"/>
                  <a:pt x="250" y="255"/>
                  <a:pt x="249" y="249"/>
                </a:cubicBezTo>
                <a:cubicBezTo>
                  <a:pt x="249" y="243"/>
                  <a:pt x="252" y="244"/>
                  <a:pt x="247" y="239"/>
                </a:cubicBezTo>
                <a:cubicBezTo>
                  <a:pt x="243" y="234"/>
                  <a:pt x="250" y="241"/>
                  <a:pt x="243" y="234"/>
                </a:cubicBezTo>
                <a:cubicBezTo>
                  <a:pt x="236" y="226"/>
                  <a:pt x="233" y="232"/>
                  <a:pt x="236" y="226"/>
                </a:cubicBezTo>
                <a:cubicBezTo>
                  <a:pt x="238" y="219"/>
                  <a:pt x="240" y="223"/>
                  <a:pt x="240" y="215"/>
                </a:cubicBezTo>
                <a:cubicBezTo>
                  <a:pt x="240" y="208"/>
                  <a:pt x="252" y="219"/>
                  <a:pt x="245" y="203"/>
                </a:cubicBezTo>
                <a:cubicBezTo>
                  <a:pt x="238" y="187"/>
                  <a:pt x="236" y="191"/>
                  <a:pt x="243" y="179"/>
                </a:cubicBezTo>
                <a:cubicBezTo>
                  <a:pt x="249" y="167"/>
                  <a:pt x="258" y="163"/>
                  <a:pt x="259" y="161"/>
                </a:cubicBezTo>
                <a:cubicBezTo>
                  <a:pt x="260" y="158"/>
                  <a:pt x="263" y="151"/>
                  <a:pt x="266" y="149"/>
                </a:cubicBezTo>
                <a:cubicBezTo>
                  <a:pt x="268" y="148"/>
                  <a:pt x="266" y="146"/>
                  <a:pt x="272" y="146"/>
                </a:cubicBezTo>
                <a:cubicBezTo>
                  <a:pt x="278" y="147"/>
                  <a:pt x="285" y="144"/>
                  <a:pt x="288" y="140"/>
                </a:cubicBezTo>
                <a:cubicBezTo>
                  <a:pt x="292" y="136"/>
                  <a:pt x="298" y="131"/>
                  <a:pt x="300" y="130"/>
                </a:cubicBezTo>
                <a:cubicBezTo>
                  <a:pt x="303" y="129"/>
                  <a:pt x="302" y="131"/>
                  <a:pt x="307" y="129"/>
                </a:cubicBezTo>
                <a:cubicBezTo>
                  <a:pt x="313" y="128"/>
                  <a:pt x="315" y="127"/>
                  <a:pt x="319" y="127"/>
                </a:cubicBezTo>
                <a:cubicBezTo>
                  <a:pt x="322" y="127"/>
                  <a:pt x="315" y="129"/>
                  <a:pt x="326" y="127"/>
                </a:cubicBezTo>
                <a:cubicBezTo>
                  <a:pt x="337" y="125"/>
                  <a:pt x="334" y="125"/>
                  <a:pt x="337" y="125"/>
                </a:cubicBezTo>
                <a:cubicBezTo>
                  <a:pt x="339" y="125"/>
                  <a:pt x="338" y="125"/>
                  <a:pt x="343" y="126"/>
                </a:cubicBezTo>
                <a:cubicBezTo>
                  <a:pt x="347" y="127"/>
                  <a:pt x="347" y="117"/>
                  <a:pt x="347" y="127"/>
                </a:cubicBezTo>
                <a:cubicBezTo>
                  <a:pt x="348" y="136"/>
                  <a:pt x="343" y="141"/>
                  <a:pt x="351" y="142"/>
                </a:cubicBezTo>
                <a:cubicBezTo>
                  <a:pt x="359" y="142"/>
                  <a:pt x="351" y="142"/>
                  <a:pt x="359" y="142"/>
                </a:cubicBezTo>
                <a:cubicBezTo>
                  <a:pt x="367" y="142"/>
                  <a:pt x="365" y="144"/>
                  <a:pt x="369" y="146"/>
                </a:cubicBezTo>
                <a:cubicBezTo>
                  <a:pt x="373" y="148"/>
                  <a:pt x="375" y="150"/>
                  <a:pt x="380" y="150"/>
                </a:cubicBezTo>
                <a:cubicBezTo>
                  <a:pt x="386" y="150"/>
                  <a:pt x="378" y="159"/>
                  <a:pt x="386" y="150"/>
                </a:cubicBezTo>
                <a:cubicBezTo>
                  <a:pt x="395" y="142"/>
                  <a:pt x="380" y="140"/>
                  <a:pt x="395" y="142"/>
                </a:cubicBezTo>
                <a:cubicBezTo>
                  <a:pt x="410" y="143"/>
                  <a:pt x="412" y="146"/>
                  <a:pt x="414" y="145"/>
                </a:cubicBezTo>
                <a:cubicBezTo>
                  <a:pt x="417" y="144"/>
                  <a:pt x="418" y="146"/>
                  <a:pt x="424" y="143"/>
                </a:cubicBezTo>
                <a:cubicBezTo>
                  <a:pt x="431" y="140"/>
                  <a:pt x="431" y="140"/>
                  <a:pt x="434" y="141"/>
                </a:cubicBezTo>
                <a:cubicBezTo>
                  <a:pt x="437" y="142"/>
                  <a:pt x="437" y="148"/>
                  <a:pt x="439" y="142"/>
                </a:cubicBezTo>
                <a:cubicBezTo>
                  <a:pt x="442" y="136"/>
                  <a:pt x="447" y="138"/>
                  <a:pt x="439" y="134"/>
                </a:cubicBezTo>
                <a:cubicBezTo>
                  <a:pt x="431" y="131"/>
                  <a:pt x="429" y="135"/>
                  <a:pt x="427" y="130"/>
                </a:cubicBezTo>
                <a:cubicBezTo>
                  <a:pt x="426" y="125"/>
                  <a:pt x="434" y="126"/>
                  <a:pt x="426" y="125"/>
                </a:cubicBezTo>
                <a:cubicBezTo>
                  <a:pt x="418" y="123"/>
                  <a:pt x="420" y="123"/>
                  <a:pt x="414" y="121"/>
                </a:cubicBezTo>
                <a:cubicBezTo>
                  <a:pt x="408" y="119"/>
                  <a:pt x="402" y="127"/>
                  <a:pt x="400" y="121"/>
                </a:cubicBezTo>
                <a:cubicBezTo>
                  <a:pt x="398" y="116"/>
                  <a:pt x="387" y="125"/>
                  <a:pt x="398" y="116"/>
                </a:cubicBezTo>
                <a:cubicBezTo>
                  <a:pt x="409" y="106"/>
                  <a:pt x="405" y="102"/>
                  <a:pt x="412" y="104"/>
                </a:cubicBezTo>
                <a:cubicBezTo>
                  <a:pt x="419" y="106"/>
                  <a:pt x="417" y="112"/>
                  <a:pt x="422" y="108"/>
                </a:cubicBezTo>
                <a:cubicBezTo>
                  <a:pt x="426" y="104"/>
                  <a:pt x="435" y="102"/>
                  <a:pt x="426" y="96"/>
                </a:cubicBezTo>
                <a:cubicBezTo>
                  <a:pt x="418" y="90"/>
                  <a:pt x="424" y="93"/>
                  <a:pt x="415" y="89"/>
                </a:cubicBezTo>
                <a:cubicBezTo>
                  <a:pt x="407" y="85"/>
                  <a:pt x="399" y="104"/>
                  <a:pt x="395" y="101"/>
                </a:cubicBezTo>
                <a:cubicBezTo>
                  <a:pt x="391" y="99"/>
                  <a:pt x="389" y="97"/>
                  <a:pt x="386" y="98"/>
                </a:cubicBezTo>
                <a:cubicBezTo>
                  <a:pt x="384" y="99"/>
                  <a:pt x="384" y="106"/>
                  <a:pt x="383" y="112"/>
                </a:cubicBezTo>
                <a:cubicBezTo>
                  <a:pt x="382" y="117"/>
                  <a:pt x="388" y="118"/>
                  <a:pt x="379" y="114"/>
                </a:cubicBezTo>
                <a:cubicBezTo>
                  <a:pt x="371" y="110"/>
                  <a:pt x="388" y="112"/>
                  <a:pt x="369" y="105"/>
                </a:cubicBezTo>
                <a:cubicBezTo>
                  <a:pt x="350" y="98"/>
                  <a:pt x="344" y="100"/>
                  <a:pt x="341" y="103"/>
                </a:cubicBezTo>
                <a:cubicBezTo>
                  <a:pt x="339" y="105"/>
                  <a:pt x="335" y="104"/>
                  <a:pt x="333" y="106"/>
                </a:cubicBezTo>
                <a:cubicBezTo>
                  <a:pt x="331" y="108"/>
                  <a:pt x="339" y="113"/>
                  <a:pt x="331" y="108"/>
                </a:cubicBezTo>
                <a:cubicBezTo>
                  <a:pt x="323" y="104"/>
                  <a:pt x="315" y="111"/>
                  <a:pt x="315" y="111"/>
                </a:cubicBezTo>
                <a:cubicBezTo>
                  <a:pt x="315" y="111"/>
                  <a:pt x="313" y="110"/>
                  <a:pt x="309" y="112"/>
                </a:cubicBezTo>
                <a:cubicBezTo>
                  <a:pt x="306" y="115"/>
                  <a:pt x="300" y="117"/>
                  <a:pt x="296" y="116"/>
                </a:cubicBezTo>
                <a:cubicBezTo>
                  <a:pt x="292" y="114"/>
                  <a:pt x="283" y="117"/>
                  <a:pt x="290" y="108"/>
                </a:cubicBezTo>
                <a:cubicBezTo>
                  <a:pt x="298" y="99"/>
                  <a:pt x="292" y="104"/>
                  <a:pt x="303" y="99"/>
                </a:cubicBezTo>
                <a:cubicBezTo>
                  <a:pt x="315" y="95"/>
                  <a:pt x="331" y="94"/>
                  <a:pt x="317" y="91"/>
                </a:cubicBezTo>
                <a:cubicBezTo>
                  <a:pt x="302" y="87"/>
                  <a:pt x="324" y="87"/>
                  <a:pt x="305" y="78"/>
                </a:cubicBezTo>
                <a:cubicBezTo>
                  <a:pt x="287" y="69"/>
                  <a:pt x="286" y="82"/>
                  <a:pt x="287" y="69"/>
                </a:cubicBezTo>
                <a:cubicBezTo>
                  <a:pt x="287" y="57"/>
                  <a:pt x="285" y="56"/>
                  <a:pt x="281" y="57"/>
                </a:cubicBezTo>
                <a:cubicBezTo>
                  <a:pt x="277" y="57"/>
                  <a:pt x="266" y="60"/>
                  <a:pt x="261" y="61"/>
                </a:cubicBezTo>
                <a:cubicBezTo>
                  <a:pt x="256" y="61"/>
                  <a:pt x="262" y="65"/>
                  <a:pt x="253" y="60"/>
                </a:cubicBezTo>
                <a:cubicBezTo>
                  <a:pt x="245" y="55"/>
                  <a:pt x="241" y="63"/>
                  <a:pt x="245" y="55"/>
                </a:cubicBezTo>
                <a:cubicBezTo>
                  <a:pt x="248" y="47"/>
                  <a:pt x="249" y="46"/>
                  <a:pt x="254" y="41"/>
                </a:cubicBezTo>
                <a:cubicBezTo>
                  <a:pt x="259" y="37"/>
                  <a:pt x="258" y="20"/>
                  <a:pt x="271" y="26"/>
                </a:cubicBezTo>
                <a:cubicBezTo>
                  <a:pt x="284" y="33"/>
                  <a:pt x="279" y="31"/>
                  <a:pt x="289" y="31"/>
                </a:cubicBezTo>
                <a:cubicBezTo>
                  <a:pt x="300" y="32"/>
                  <a:pt x="304" y="30"/>
                  <a:pt x="304" y="28"/>
                </a:cubicBezTo>
                <a:cubicBezTo>
                  <a:pt x="304" y="26"/>
                  <a:pt x="292" y="20"/>
                  <a:pt x="292" y="20"/>
                </a:cubicBezTo>
                <a:cubicBezTo>
                  <a:pt x="292" y="20"/>
                  <a:pt x="288" y="22"/>
                  <a:pt x="290" y="20"/>
                </a:cubicBezTo>
                <a:cubicBezTo>
                  <a:pt x="291" y="18"/>
                  <a:pt x="294" y="14"/>
                  <a:pt x="294" y="14"/>
                </a:cubicBezTo>
                <a:cubicBezTo>
                  <a:pt x="293" y="13"/>
                  <a:pt x="293" y="13"/>
                  <a:pt x="293" y="13"/>
                </a:cubicBezTo>
                <a:cubicBezTo>
                  <a:pt x="408" y="17"/>
                  <a:pt x="504" y="91"/>
                  <a:pt x="541" y="194"/>
                </a:cubicBezTo>
                <a:cubicBezTo>
                  <a:pt x="540" y="193"/>
                  <a:pt x="539" y="194"/>
                  <a:pt x="537" y="191"/>
                </a:cubicBezTo>
                <a:cubicBezTo>
                  <a:pt x="534" y="186"/>
                  <a:pt x="533" y="187"/>
                  <a:pt x="531" y="184"/>
                </a:cubicBezTo>
                <a:cubicBezTo>
                  <a:pt x="528" y="181"/>
                  <a:pt x="525" y="173"/>
                  <a:pt x="523" y="170"/>
                </a:cubicBezTo>
                <a:cubicBezTo>
                  <a:pt x="521" y="168"/>
                  <a:pt x="516" y="167"/>
                  <a:pt x="513" y="166"/>
                </a:cubicBezTo>
                <a:cubicBezTo>
                  <a:pt x="510" y="166"/>
                  <a:pt x="512" y="163"/>
                  <a:pt x="510" y="166"/>
                </a:cubicBezTo>
                <a:cubicBezTo>
                  <a:pt x="509" y="169"/>
                  <a:pt x="514" y="174"/>
                  <a:pt x="514" y="174"/>
                </a:cubicBezTo>
                <a:cubicBezTo>
                  <a:pt x="514" y="185"/>
                  <a:pt x="514" y="185"/>
                  <a:pt x="514" y="185"/>
                </a:cubicBezTo>
                <a:cubicBezTo>
                  <a:pt x="514" y="185"/>
                  <a:pt x="518" y="195"/>
                  <a:pt x="518" y="197"/>
                </a:cubicBezTo>
                <a:cubicBezTo>
                  <a:pt x="518" y="200"/>
                  <a:pt x="515" y="207"/>
                  <a:pt x="515" y="207"/>
                </a:cubicBezTo>
                <a:cubicBezTo>
                  <a:pt x="515" y="207"/>
                  <a:pt x="514" y="215"/>
                  <a:pt x="511" y="216"/>
                </a:cubicBezTo>
                <a:cubicBezTo>
                  <a:pt x="508" y="217"/>
                  <a:pt x="493" y="220"/>
                  <a:pt x="493" y="220"/>
                </a:cubicBezTo>
                <a:cubicBezTo>
                  <a:pt x="493" y="220"/>
                  <a:pt x="489" y="215"/>
                  <a:pt x="486" y="210"/>
                </a:cubicBezTo>
                <a:cubicBezTo>
                  <a:pt x="484" y="206"/>
                  <a:pt x="475" y="204"/>
                  <a:pt x="474" y="202"/>
                </a:cubicBezTo>
                <a:cubicBezTo>
                  <a:pt x="472" y="200"/>
                  <a:pt x="476" y="196"/>
                  <a:pt x="472" y="191"/>
                </a:cubicBezTo>
                <a:cubicBezTo>
                  <a:pt x="468" y="186"/>
                  <a:pt x="472" y="187"/>
                  <a:pt x="467" y="183"/>
                </a:cubicBezTo>
                <a:cubicBezTo>
                  <a:pt x="461" y="178"/>
                  <a:pt x="461" y="178"/>
                  <a:pt x="461" y="178"/>
                </a:cubicBezTo>
                <a:cubicBezTo>
                  <a:pt x="461" y="178"/>
                  <a:pt x="450" y="174"/>
                  <a:pt x="454" y="181"/>
                </a:cubicBezTo>
                <a:cubicBezTo>
                  <a:pt x="457" y="187"/>
                  <a:pt x="453" y="195"/>
                  <a:pt x="456" y="195"/>
                </a:cubicBezTo>
                <a:cubicBezTo>
                  <a:pt x="459" y="196"/>
                  <a:pt x="461" y="193"/>
                  <a:pt x="464" y="199"/>
                </a:cubicBezTo>
                <a:cubicBezTo>
                  <a:pt x="467" y="205"/>
                  <a:pt x="467" y="208"/>
                  <a:pt x="469" y="210"/>
                </a:cubicBezTo>
                <a:cubicBezTo>
                  <a:pt x="471" y="211"/>
                  <a:pt x="472" y="220"/>
                  <a:pt x="474" y="221"/>
                </a:cubicBezTo>
                <a:cubicBezTo>
                  <a:pt x="477" y="221"/>
                  <a:pt x="484" y="221"/>
                  <a:pt x="484" y="224"/>
                </a:cubicBezTo>
                <a:cubicBezTo>
                  <a:pt x="483" y="227"/>
                  <a:pt x="479" y="232"/>
                  <a:pt x="484" y="233"/>
                </a:cubicBezTo>
                <a:cubicBezTo>
                  <a:pt x="488" y="234"/>
                  <a:pt x="489" y="236"/>
                  <a:pt x="491" y="236"/>
                </a:cubicBezTo>
                <a:cubicBezTo>
                  <a:pt x="494" y="235"/>
                  <a:pt x="493" y="236"/>
                  <a:pt x="497" y="234"/>
                </a:cubicBezTo>
                <a:cubicBezTo>
                  <a:pt x="502" y="232"/>
                  <a:pt x="507" y="232"/>
                  <a:pt x="507" y="232"/>
                </a:cubicBezTo>
                <a:cubicBezTo>
                  <a:pt x="507" y="232"/>
                  <a:pt x="513" y="237"/>
                  <a:pt x="513" y="239"/>
                </a:cubicBezTo>
                <a:cubicBezTo>
                  <a:pt x="513" y="241"/>
                  <a:pt x="511" y="252"/>
                  <a:pt x="511" y="252"/>
                </a:cubicBezTo>
                <a:cubicBezTo>
                  <a:pt x="505" y="263"/>
                  <a:pt x="505" y="263"/>
                  <a:pt x="505" y="263"/>
                </a:cubicBezTo>
                <a:cubicBezTo>
                  <a:pt x="505" y="263"/>
                  <a:pt x="506" y="283"/>
                  <a:pt x="502" y="283"/>
                </a:cubicBezTo>
                <a:cubicBezTo>
                  <a:pt x="499" y="283"/>
                  <a:pt x="495" y="291"/>
                  <a:pt x="493" y="292"/>
                </a:cubicBezTo>
                <a:cubicBezTo>
                  <a:pt x="491" y="294"/>
                  <a:pt x="491" y="307"/>
                  <a:pt x="491" y="307"/>
                </a:cubicBezTo>
                <a:cubicBezTo>
                  <a:pt x="485" y="314"/>
                  <a:pt x="485" y="314"/>
                  <a:pt x="485" y="314"/>
                </a:cubicBezTo>
                <a:cubicBezTo>
                  <a:pt x="485" y="314"/>
                  <a:pt x="484" y="324"/>
                  <a:pt x="485" y="326"/>
                </a:cubicBezTo>
                <a:cubicBezTo>
                  <a:pt x="486" y="329"/>
                  <a:pt x="487" y="339"/>
                  <a:pt x="486" y="345"/>
                </a:cubicBezTo>
                <a:cubicBezTo>
                  <a:pt x="484" y="350"/>
                  <a:pt x="477" y="355"/>
                  <a:pt x="477" y="355"/>
                </a:cubicBezTo>
                <a:cubicBezTo>
                  <a:pt x="477" y="355"/>
                  <a:pt x="487" y="364"/>
                  <a:pt x="482" y="365"/>
                </a:cubicBezTo>
                <a:cubicBezTo>
                  <a:pt x="476" y="367"/>
                  <a:pt x="471" y="375"/>
                  <a:pt x="470" y="377"/>
                </a:cubicBezTo>
                <a:cubicBezTo>
                  <a:pt x="469" y="379"/>
                  <a:pt x="469" y="382"/>
                  <a:pt x="466" y="383"/>
                </a:cubicBezTo>
                <a:cubicBezTo>
                  <a:pt x="463" y="384"/>
                  <a:pt x="457" y="384"/>
                  <a:pt x="457" y="386"/>
                </a:cubicBezTo>
                <a:cubicBezTo>
                  <a:pt x="457" y="388"/>
                  <a:pt x="457" y="396"/>
                  <a:pt x="457" y="396"/>
                </a:cubicBezTo>
                <a:cubicBezTo>
                  <a:pt x="446" y="411"/>
                  <a:pt x="446" y="411"/>
                  <a:pt x="446" y="411"/>
                </a:cubicBezTo>
                <a:cubicBezTo>
                  <a:pt x="434" y="422"/>
                  <a:pt x="434" y="422"/>
                  <a:pt x="434" y="422"/>
                </a:cubicBezTo>
                <a:cubicBezTo>
                  <a:pt x="434" y="422"/>
                  <a:pt x="435" y="429"/>
                  <a:pt x="431" y="429"/>
                </a:cubicBezTo>
                <a:cubicBezTo>
                  <a:pt x="427" y="430"/>
                  <a:pt x="414" y="435"/>
                  <a:pt x="412" y="437"/>
                </a:cubicBezTo>
                <a:cubicBezTo>
                  <a:pt x="410" y="439"/>
                  <a:pt x="401" y="444"/>
                  <a:pt x="397" y="444"/>
                </a:cubicBezTo>
                <a:cubicBezTo>
                  <a:pt x="394" y="444"/>
                  <a:pt x="399" y="453"/>
                  <a:pt x="394" y="444"/>
                </a:cubicBezTo>
                <a:cubicBezTo>
                  <a:pt x="389" y="435"/>
                  <a:pt x="393" y="440"/>
                  <a:pt x="388" y="430"/>
                </a:cubicBezTo>
                <a:cubicBezTo>
                  <a:pt x="384" y="420"/>
                  <a:pt x="384" y="427"/>
                  <a:pt x="384" y="420"/>
                </a:cubicBezTo>
                <a:cubicBezTo>
                  <a:pt x="384" y="412"/>
                  <a:pt x="384" y="419"/>
                  <a:pt x="384" y="412"/>
                </a:cubicBezTo>
                <a:close/>
                <a:moveTo>
                  <a:pt x="164" y="48"/>
                </a:moveTo>
                <a:cubicBezTo>
                  <a:pt x="171" y="51"/>
                  <a:pt x="171" y="51"/>
                  <a:pt x="171" y="51"/>
                </a:cubicBezTo>
                <a:cubicBezTo>
                  <a:pt x="171" y="51"/>
                  <a:pt x="170" y="53"/>
                  <a:pt x="169" y="54"/>
                </a:cubicBezTo>
                <a:cubicBezTo>
                  <a:pt x="168" y="55"/>
                  <a:pt x="164" y="60"/>
                  <a:pt x="164" y="62"/>
                </a:cubicBezTo>
                <a:cubicBezTo>
                  <a:pt x="164" y="63"/>
                  <a:pt x="164" y="67"/>
                  <a:pt x="164" y="67"/>
                </a:cubicBezTo>
                <a:cubicBezTo>
                  <a:pt x="162" y="71"/>
                  <a:pt x="162" y="71"/>
                  <a:pt x="162" y="71"/>
                </a:cubicBezTo>
                <a:cubicBezTo>
                  <a:pt x="162" y="71"/>
                  <a:pt x="160" y="72"/>
                  <a:pt x="159" y="72"/>
                </a:cubicBezTo>
                <a:cubicBezTo>
                  <a:pt x="158" y="73"/>
                  <a:pt x="157" y="74"/>
                  <a:pt x="157" y="76"/>
                </a:cubicBezTo>
                <a:cubicBezTo>
                  <a:pt x="157" y="78"/>
                  <a:pt x="158" y="81"/>
                  <a:pt x="158" y="81"/>
                </a:cubicBezTo>
                <a:cubicBezTo>
                  <a:pt x="158" y="87"/>
                  <a:pt x="158" y="87"/>
                  <a:pt x="158" y="87"/>
                </a:cubicBezTo>
                <a:cubicBezTo>
                  <a:pt x="156" y="90"/>
                  <a:pt x="156" y="90"/>
                  <a:pt x="156" y="90"/>
                </a:cubicBezTo>
                <a:cubicBezTo>
                  <a:pt x="152" y="93"/>
                  <a:pt x="152" y="93"/>
                  <a:pt x="152" y="93"/>
                </a:cubicBezTo>
                <a:cubicBezTo>
                  <a:pt x="152" y="93"/>
                  <a:pt x="147" y="94"/>
                  <a:pt x="145" y="93"/>
                </a:cubicBezTo>
                <a:cubicBezTo>
                  <a:pt x="143" y="92"/>
                  <a:pt x="143" y="88"/>
                  <a:pt x="143" y="88"/>
                </a:cubicBezTo>
                <a:cubicBezTo>
                  <a:pt x="148" y="84"/>
                  <a:pt x="148" y="84"/>
                  <a:pt x="148" y="84"/>
                </a:cubicBezTo>
                <a:cubicBezTo>
                  <a:pt x="148" y="84"/>
                  <a:pt x="149" y="83"/>
                  <a:pt x="147" y="82"/>
                </a:cubicBezTo>
                <a:cubicBezTo>
                  <a:pt x="146" y="81"/>
                  <a:pt x="146" y="78"/>
                  <a:pt x="143" y="79"/>
                </a:cubicBezTo>
                <a:cubicBezTo>
                  <a:pt x="140" y="79"/>
                  <a:pt x="135" y="83"/>
                  <a:pt x="135" y="83"/>
                </a:cubicBezTo>
                <a:cubicBezTo>
                  <a:pt x="131" y="87"/>
                  <a:pt x="131" y="87"/>
                  <a:pt x="131" y="87"/>
                </a:cubicBezTo>
                <a:cubicBezTo>
                  <a:pt x="131" y="87"/>
                  <a:pt x="128" y="92"/>
                  <a:pt x="129" y="92"/>
                </a:cubicBezTo>
                <a:cubicBezTo>
                  <a:pt x="130" y="92"/>
                  <a:pt x="133" y="94"/>
                  <a:pt x="133" y="94"/>
                </a:cubicBezTo>
                <a:cubicBezTo>
                  <a:pt x="133" y="94"/>
                  <a:pt x="133" y="96"/>
                  <a:pt x="133" y="97"/>
                </a:cubicBezTo>
                <a:cubicBezTo>
                  <a:pt x="133" y="99"/>
                  <a:pt x="132" y="102"/>
                  <a:pt x="132" y="102"/>
                </a:cubicBezTo>
                <a:cubicBezTo>
                  <a:pt x="132" y="102"/>
                  <a:pt x="131" y="104"/>
                  <a:pt x="128" y="103"/>
                </a:cubicBezTo>
                <a:cubicBezTo>
                  <a:pt x="124" y="103"/>
                  <a:pt x="121" y="102"/>
                  <a:pt x="119" y="101"/>
                </a:cubicBezTo>
                <a:cubicBezTo>
                  <a:pt x="118" y="101"/>
                  <a:pt x="116" y="100"/>
                  <a:pt x="114" y="100"/>
                </a:cubicBezTo>
                <a:cubicBezTo>
                  <a:pt x="112" y="101"/>
                  <a:pt x="111" y="102"/>
                  <a:pt x="111" y="103"/>
                </a:cubicBezTo>
                <a:cubicBezTo>
                  <a:pt x="110" y="103"/>
                  <a:pt x="103" y="107"/>
                  <a:pt x="103" y="107"/>
                </a:cubicBezTo>
                <a:cubicBezTo>
                  <a:pt x="103" y="107"/>
                  <a:pt x="101" y="108"/>
                  <a:pt x="101" y="110"/>
                </a:cubicBezTo>
                <a:cubicBezTo>
                  <a:pt x="101" y="111"/>
                  <a:pt x="99" y="116"/>
                  <a:pt x="99" y="116"/>
                </a:cubicBezTo>
                <a:cubicBezTo>
                  <a:pt x="99" y="116"/>
                  <a:pt x="97" y="118"/>
                  <a:pt x="93" y="119"/>
                </a:cubicBezTo>
                <a:cubicBezTo>
                  <a:pt x="88" y="120"/>
                  <a:pt x="88" y="121"/>
                  <a:pt x="88" y="121"/>
                </a:cubicBezTo>
                <a:cubicBezTo>
                  <a:pt x="85" y="126"/>
                  <a:pt x="85" y="126"/>
                  <a:pt x="85" y="126"/>
                </a:cubicBezTo>
                <a:cubicBezTo>
                  <a:pt x="85" y="126"/>
                  <a:pt x="82" y="129"/>
                  <a:pt x="80" y="132"/>
                </a:cubicBezTo>
                <a:cubicBezTo>
                  <a:pt x="77" y="134"/>
                  <a:pt x="71" y="139"/>
                  <a:pt x="70" y="140"/>
                </a:cubicBezTo>
                <a:cubicBezTo>
                  <a:pt x="69" y="140"/>
                  <a:pt x="66" y="143"/>
                  <a:pt x="65" y="146"/>
                </a:cubicBezTo>
                <a:cubicBezTo>
                  <a:pt x="64" y="148"/>
                  <a:pt x="64" y="152"/>
                  <a:pt x="63" y="153"/>
                </a:cubicBezTo>
                <a:cubicBezTo>
                  <a:pt x="62" y="155"/>
                  <a:pt x="61" y="158"/>
                  <a:pt x="61" y="161"/>
                </a:cubicBezTo>
                <a:cubicBezTo>
                  <a:pt x="60" y="164"/>
                  <a:pt x="59" y="167"/>
                  <a:pt x="57" y="168"/>
                </a:cubicBezTo>
                <a:cubicBezTo>
                  <a:pt x="56" y="169"/>
                  <a:pt x="54" y="171"/>
                  <a:pt x="53" y="171"/>
                </a:cubicBezTo>
                <a:cubicBezTo>
                  <a:pt x="52" y="171"/>
                  <a:pt x="46" y="173"/>
                  <a:pt x="44" y="175"/>
                </a:cubicBezTo>
                <a:cubicBezTo>
                  <a:pt x="42" y="176"/>
                  <a:pt x="41" y="179"/>
                  <a:pt x="41" y="180"/>
                </a:cubicBezTo>
                <a:cubicBezTo>
                  <a:pt x="41" y="181"/>
                  <a:pt x="44" y="183"/>
                  <a:pt x="45" y="183"/>
                </a:cubicBezTo>
                <a:cubicBezTo>
                  <a:pt x="46" y="183"/>
                  <a:pt x="49" y="184"/>
                  <a:pt x="49" y="184"/>
                </a:cubicBezTo>
                <a:cubicBezTo>
                  <a:pt x="49" y="184"/>
                  <a:pt x="50" y="190"/>
                  <a:pt x="50" y="191"/>
                </a:cubicBezTo>
                <a:cubicBezTo>
                  <a:pt x="50" y="192"/>
                  <a:pt x="48" y="196"/>
                  <a:pt x="50" y="196"/>
                </a:cubicBezTo>
                <a:cubicBezTo>
                  <a:pt x="52" y="196"/>
                  <a:pt x="55" y="197"/>
                  <a:pt x="55" y="197"/>
                </a:cubicBezTo>
                <a:cubicBezTo>
                  <a:pt x="60" y="198"/>
                  <a:pt x="60" y="198"/>
                  <a:pt x="60" y="198"/>
                </a:cubicBezTo>
                <a:cubicBezTo>
                  <a:pt x="64" y="201"/>
                  <a:pt x="64" y="201"/>
                  <a:pt x="64" y="201"/>
                </a:cubicBezTo>
                <a:cubicBezTo>
                  <a:pt x="67" y="203"/>
                  <a:pt x="67" y="203"/>
                  <a:pt x="67" y="203"/>
                </a:cubicBezTo>
                <a:cubicBezTo>
                  <a:pt x="67" y="203"/>
                  <a:pt x="66" y="206"/>
                  <a:pt x="66" y="207"/>
                </a:cubicBezTo>
                <a:cubicBezTo>
                  <a:pt x="65" y="208"/>
                  <a:pt x="64" y="211"/>
                  <a:pt x="63" y="210"/>
                </a:cubicBezTo>
                <a:cubicBezTo>
                  <a:pt x="62" y="210"/>
                  <a:pt x="62" y="210"/>
                  <a:pt x="61" y="208"/>
                </a:cubicBezTo>
                <a:cubicBezTo>
                  <a:pt x="60" y="205"/>
                  <a:pt x="60" y="204"/>
                  <a:pt x="58" y="204"/>
                </a:cubicBezTo>
                <a:cubicBezTo>
                  <a:pt x="56" y="203"/>
                  <a:pt x="54" y="205"/>
                  <a:pt x="53" y="205"/>
                </a:cubicBezTo>
                <a:cubicBezTo>
                  <a:pt x="52" y="204"/>
                  <a:pt x="50" y="204"/>
                  <a:pt x="48" y="202"/>
                </a:cubicBezTo>
                <a:cubicBezTo>
                  <a:pt x="47" y="201"/>
                  <a:pt x="46" y="204"/>
                  <a:pt x="47" y="201"/>
                </a:cubicBezTo>
                <a:cubicBezTo>
                  <a:pt x="47" y="198"/>
                  <a:pt x="48" y="196"/>
                  <a:pt x="48" y="195"/>
                </a:cubicBezTo>
                <a:cubicBezTo>
                  <a:pt x="47" y="194"/>
                  <a:pt x="45" y="191"/>
                  <a:pt x="44" y="191"/>
                </a:cubicBezTo>
                <a:cubicBezTo>
                  <a:pt x="42" y="191"/>
                  <a:pt x="44" y="194"/>
                  <a:pt x="42" y="191"/>
                </a:cubicBezTo>
                <a:cubicBezTo>
                  <a:pt x="40" y="188"/>
                  <a:pt x="39" y="187"/>
                  <a:pt x="38" y="188"/>
                </a:cubicBezTo>
                <a:cubicBezTo>
                  <a:pt x="37" y="188"/>
                  <a:pt x="36" y="188"/>
                  <a:pt x="36" y="187"/>
                </a:cubicBezTo>
                <a:cubicBezTo>
                  <a:pt x="36" y="185"/>
                  <a:pt x="37" y="182"/>
                  <a:pt x="37" y="180"/>
                </a:cubicBezTo>
                <a:cubicBezTo>
                  <a:pt x="37" y="179"/>
                  <a:pt x="38" y="176"/>
                  <a:pt x="38" y="175"/>
                </a:cubicBezTo>
                <a:cubicBezTo>
                  <a:pt x="38" y="174"/>
                  <a:pt x="38" y="172"/>
                  <a:pt x="39" y="170"/>
                </a:cubicBezTo>
                <a:cubicBezTo>
                  <a:pt x="60" y="123"/>
                  <a:pt x="95" y="84"/>
                  <a:pt x="138" y="56"/>
                </a:cubicBezTo>
                <a:cubicBezTo>
                  <a:pt x="147" y="51"/>
                  <a:pt x="156" y="48"/>
                  <a:pt x="164" y="48"/>
                </a:cubicBezTo>
                <a:close/>
                <a:moveTo>
                  <a:pt x="28" y="196"/>
                </a:moveTo>
                <a:cubicBezTo>
                  <a:pt x="29" y="196"/>
                  <a:pt x="31" y="196"/>
                  <a:pt x="31" y="197"/>
                </a:cubicBezTo>
                <a:cubicBezTo>
                  <a:pt x="31" y="200"/>
                  <a:pt x="32" y="202"/>
                  <a:pt x="31" y="204"/>
                </a:cubicBezTo>
                <a:cubicBezTo>
                  <a:pt x="31" y="206"/>
                  <a:pt x="31" y="206"/>
                  <a:pt x="31" y="213"/>
                </a:cubicBezTo>
                <a:cubicBezTo>
                  <a:pt x="31" y="220"/>
                  <a:pt x="33" y="221"/>
                  <a:pt x="32" y="223"/>
                </a:cubicBezTo>
                <a:cubicBezTo>
                  <a:pt x="31" y="226"/>
                  <a:pt x="30" y="229"/>
                  <a:pt x="29" y="231"/>
                </a:cubicBezTo>
                <a:cubicBezTo>
                  <a:pt x="29" y="234"/>
                  <a:pt x="31" y="240"/>
                  <a:pt x="32" y="242"/>
                </a:cubicBezTo>
                <a:cubicBezTo>
                  <a:pt x="33" y="243"/>
                  <a:pt x="33" y="243"/>
                  <a:pt x="34" y="245"/>
                </a:cubicBezTo>
                <a:cubicBezTo>
                  <a:pt x="35" y="246"/>
                  <a:pt x="32" y="251"/>
                  <a:pt x="35" y="246"/>
                </a:cubicBezTo>
                <a:cubicBezTo>
                  <a:pt x="39" y="241"/>
                  <a:pt x="40" y="239"/>
                  <a:pt x="40" y="239"/>
                </a:cubicBezTo>
                <a:cubicBezTo>
                  <a:pt x="42" y="236"/>
                  <a:pt x="42" y="236"/>
                  <a:pt x="42" y="236"/>
                </a:cubicBezTo>
                <a:cubicBezTo>
                  <a:pt x="42" y="236"/>
                  <a:pt x="42" y="233"/>
                  <a:pt x="47" y="233"/>
                </a:cubicBezTo>
                <a:cubicBezTo>
                  <a:pt x="51" y="234"/>
                  <a:pt x="51" y="233"/>
                  <a:pt x="53" y="235"/>
                </a:cubicBezTo>
                <a:cubicBezTo>
                  <a:pt x="54" y="237"/>
                  <a:pt x="51" y="241"/>
                  <a:pt x="53" y="242"/>
                </a:cubicBezTo>
                <a:cubicBezTo>
                  <a:pt x="55" y="242"/>
                  <a:pt x="62" y="239"/>
                  <a:pt x="64" y="240"/>
                </a:cubicBezTo>
                <a:cubicBezTo>
                  <a:pt x="65" y="240"/>
                  <a:pt x="67" y="240"/>
                  <a:pt x="68" y="243"/>
                </a:cubicBezTo>
                <a:cubicBezTo>
                  <a:pt x="69" y="246"/>
                  <a:pt x="71" y="251"/>
                  <a:pt x="72" y="252"/>
                </a:cubicBezTo>
                <a:cubicBezTo>
                  <a:pt x="74" y="253"/>
                  <a:pt x="74" y="256"/>
                  <a:pt x="74" y="259"/>
                </a:cubicBezTo>
                <a:cubicBezTo>
                  <a:pt x="75" y="262"/>
                  <a:pt x="81" y="263"/>
                  <a:pt x="83" y="263"/>
                </a:cubicBezTo>
                <a:cubicBezTo>
                  <a:pt x="84" y="263"/>
                  <a:pt x="90" y="264"/>
                  <a:pt x="92" y="265"/>
                </a:cubicBezTo>
                <a:cubicBezTo>
                  <a:pt x="94" y="266"/>
                  <a:pt x="92" y="269"/>
                  <a:pt x="95" y="270"/>
                </a:cubicBezTo>
                <a:cubicBezTo>
                  <a:pt x="99" y="271"/>
                  <a:pt x="100" y="278"/>
                  <a:pt x="100" y="278"/>
                </a:cubicBezTo>
                <a:cubicBezTo>
                  <a:pt x="100" y="278"/>
                  <a:pt x="101" y="284"/>
                  <a:pt x="100" y="286"/>
                </a:cubicBezTo>
                <a:cubicBezTo>
                  <a:pt x="99" y="287"/>
                  <a:pt x="100" y="290"/>
                  <a:pt x="102" y="291"/>
                </a:cubicBezTo>
                <a:cubicBezTo>
                  <a:pt x="104" y="291"/>
                  <a:pt x="110" y="292"/>
                  <a:pt x="110" y="292"/>
                </a:cubicBezTo>
                <a:cubicBezTo>
                  <a:pt x="110" y="292"/>
                  <a:pt x="107" y="296"/>
                  <a:pt x="111" y="298"/>
                </a:cubicBezTo>
                <a:cubicBezTo>
                  <a:pt x="116" y="300"/>
                  <a:pt x="121" y="302"/>
                  <a:pt x="122" y="303"/>
                </a:cubicBezTo>
                <a:cubicBezTo>
                  <a:pt x="124" y="303"/>
                  <a:pt x="119" y="307"/>
                  <a:pt x="125" y="307"/>
                </a:cubicBezTo>
                <a:cubicBezTo>
                  <a:pt x="131" y="307"/>
                  <a:pt x="136" y="306"/>
                  <a:pt x="138" y="308"/>
                </a:cubicBezTo>
                <a:cubicBezTo>
                  <a:pt x="141" y="310"/>
                  <a:pt x="139" y="313"/>
                  <a:pt x="146" y="317"/>
                </a:cubicBezTo>
                <a:cubicBezTo>
                  <a:pt x="153" y="321"/>
                  <a:pt x="155" y="322"/>
                  <a:pt x="157" y="323"/>
                </a:cubicBezTo>
                <a:cubicBezTo>
                  <a:pt x="158" y="324"/>
                  <a:pt x="162" y="323"/>
                  <a:pt x="161" y="329"/>
                </a:cubicBezTo>
                <a:cubicBezTo>
                  <a:pt x="160" y="334"/>
                  <a:pt x="159" y="337"/>
                  <a:pt x="157" y="340"/>
                </a:cubicBezTo>
                <a:cubicBezTo>
                  <a:pt x="154" y="342"/>
                  <a:pt x="151" y="349"/>
                  <a:pt x="149" y="351"/>
                </a:cubicBezTo>
                <a:cubicBezTo>
                  <a:pt x="147" y="353"/>
                  <a:pt x="145" y="357"/>
                  <a:pt x="147" y="360"/>
                </a:cubicBezTo>
                <a:cubicBezTo>
                  <a:pt x="149" y="364"/>
                  <a:pt x="151" y="368"/>
                  <a:pt x="151" y="370"/>
                </a:cubicBezTo>
                <a:cubicBezTo>
                  <a:pt x="151" y="372"/>
                  <a:pt x="152" y="379"/>
                  <a:pt x="151" y="381"/>
                </a:cubicBezTo>
                <a:cubicBezTo>
                  <a:pt x="149" y="384"/>
                  <a:pt x="147" y="389"/>
                  <a:pt x="147" y="389"/>
                </a:cubicBezTo>
                <a:cubicBezTo>
                  <a:pt x="147" y="389"/>
                  <a:pt x="151" y="393"/>
                  <a:pt x="148" y="396"/>
                </a:cubicBezTo>
                <a:cubicBezTo>
                  <a:pt x="144" y="400"/>
                  <a:pt x="139" y="404"/>
                  <a:pt x="137" y="404"/>
                </a:cubicBezTo>
                <a:cubicBezTo>
                  <a:pt x="134" y="405"/>
                  <a:pt x="129" y="410"/>
                  <a:pt x="129" y="410"/>
                </a:cubicBezTo>
                <a:cubicBezTo>
                  <a:pt x="129" y="410"/>
                  <a:pt x="129" y="421"/>
                  <a:pt x="129" y="423"/>
                </a:cubicBezTo>
                <a:cubicBezTo>
                  <a:pt x="128" y="425"/>
                  <a:pt x="118" y="443"/>
                  <a:pt x="122" y="447"/>
                </a:cubicBezTo>
                <a:cubicBezTo>
                  <a:pt x="125" y="451"/>
                  <a:pt x="126" y="455"/>
                  <a:pt x="125" y="457"/>
                </a:cubicBezTo>
                <a:cubicBezTo>
                  <a:pt x="124" y="460"/>
                  <a:pt x="123" y="460"/>
                  <a:pt x="122" y="462"/>
                </a:cubicBezTo>
                <a:cubicBezTo>
                  <a:pt x="121" y="464"/>
                  <a:pt x="114" y="462"/>
                  <a:pt x="118" y="468"/>
                </a:cubicBezTo>
                <a:cubicBezTo>
                  <a:pt x="122" y="474"/>
                  <a:pt x="124" y="476"/>
                  <a:pt x="126" y="479"/>
                </a:cubicBezTo>
                <a:cubicBezTo>
                  <a:pt x="128" y="483"/>
                  <a:pt x="128" y="484"/>
                  <a:pt x="130" y="487"/>
                </a:cubicBezTo>
                <a:cubicBezTo>
                  <a:pt x="133" y="491"/>
                  <a:pt x="134" y="494"/>
                  <a:pt x="137" y="497"/>
                </a:cubicBezTo>
                <a:cubicBezTo>
                  <a:pt x="140" y="500"/>
                  <a:pt x="144" y="501"/>
                  <a:pt x="144" y="504"/>
                </a:cubicBezTo>
                <a:cubicBezTo>
                  <a:pt x="144" y="507"/>
                  <a:pt x="150" y="514"/>
                  <a:pt x="142" y="509"/>
                </a:cubicBezTo>
                <a:cubicBezTo>
                  <a:pt x="134" y="504"/>
                  <a:pt x="141" y="509"/>
                  <a:pt x="131" y="501"/>
                </a:cubicBezTo>
                <a:cubicBezTo>
                  <a:pt x="121" y="492"/>
                  <a:pt x="119" y="496"/>
                  <a:pt x="114" y="491"/>
                </a:cubicBezTo>
                <a:cubicBezTo>
                  <a:pt x="110" y="485"/>
                  <a:pt x="117" y="504"/>
                  <a:pt x="108" y="482"/>
                </a:cubicBezTo>
                <a:cubicBezTo>
                  <a:pt x="100" y="460"/>
                  <a:pt x="98" y="463"/>
                  <a:pt x="96" y="458"/>
                </a:cubicBezTo>
                <a:cubicBezTo>
                  <a:pt x="94" y="453"/>
                  <a:pt x="95" y="458"/>
                  <a:pt x="89" y="447"/>
                </a:cubicBezTo>
                <a:cubicBezTo>
                  <a:pt x="83" y="437"/>
                  <a:pt x="88" y="444"/>
                  <a:pt x="83" y="437"/>
                </a:cubicBezTo>
                <a:cubicBezTo>
                  <a:pt x="78" y="430"/>
                  <a:pt x="77" y="439"/>
                  <a:pt x="75" y="427"/>
                </a:cubicBezTo>
                <a:cubicBezTo>
                  <a:pt x="72" y="414"/>
                  <a:pt x="72" y="422"/>
                  <a:pt x="68" y="408"/>
                </a:cubicBezTo>
                <a:cubicBezTo>
                  <a:pt x="65" y="394"/>
                  <a:pt x="71" y="393"/>
                  <a:pt x="63" y="386"/>
                </a:cubicBezTo>
                <a:cubicBezTo>
                  <a:pt x="55" y="379"/>
                  <a:pt x="56" y="383"/>
                  <a:pt x="53" y="378"/>
                </a:cubicBezTo>
                <a:cubicBezTo>
                  <a:pt x="51" y="373"/>
                  <a:pt x="54" y="377"/>
                  <a:pt x="47" y="365"/>
                </a:cubicBezTo>
                <a:cubicBezTo>
                  <a:pt x="40" y="353"/>
                  <a:pt x="31" y="348"/>
                  <a:pt x="31" y="327"/>
                </a:cubicBezTo>
                <a:cubicBezTo>
                  <a:pt x="31" y="307"/>
                  <a:pt x="31" y="303"/>
                  <a:pt x="31" y="303"/>
                </a:cubicBezTo>
                <a:cubicBezTo>
                  <a:pt x="31" y="303"/>
                  <a:pt x="21" y="295"/>
                  <a:pt x="24" y="283"/>
                </a:cubicBezTo>
                <a:cubicBezTo>
                  <a:pt x="28" y="270"/>
                  <a:pt x="29" y="274"/>
                  <a:pt x="28" y="270"/>
                </a:cubicBezTo>
                <a:cubicBezTo>
                  <a:pt x="27" y="267"/>
                  <a:pt x="25" y="267"/>
                  <a:pt x="22" y="263"/>
                </a:cubicBezTo>
                <a:cubicBezTo>
                  <a:pt x="18" y="258"/>
                  <a:pt x="18" y="258"/>
                  <a:pt x="17" y="255"/>
                </a:cubicBezTo>
                <a:cubicBezTo>
                  <a:pt x="17" y="253"/>
                  <a:pt x="16" y="251"/>
                  <a:pt x="15" y="249"/>
                </a:cubicBezTo>
                <a:cubicBezTo>
                  <a:pt x="18" y="230"/>
                  <a:pt x="22" y="213"/>
                  <a:pt x="28" y="196"/>
                </a:cubicBezTo>
                <a:close/>
                <a:moveTo>
                  <a:pt x="192" y="540"/>
                </a:moveTo>
                <a:cubicBezTo>
                  <a:pt x="191" y="539"/>
                  <a:pt x="190" y="538"/>
                  <a:pt x="190" y="537"/>
                </a:cubicBezTo>
                <a:cubicBezTo>
                  <a:pt x="190" y="537"/>
                  <a:pt x="189" y="525"/>
                  <a:pt x="191" y="525"/>
                </a:cubicBezTo>
                <a:cubicBezTo>
                  <a:pt x="194" y="525"/>
                  <a:pt x="198" y="527"/>
                  <a:pt x="202" y="524"/>
                </a:cubicBezTo>
                <a:cubicBezTo>
                  <a:pt x="206" y="521"/>
                  <a:pt x="210" y="517"/>
                  <a:pt x="210" y="517"/>
                </a:cubicBezTo>
                <a:cubicBezTo>
                  <a:pt x="211" y="522"/>
                  <a:pt x="211" y="522"/>
                  <a:pt x="211" y="522"/>
                </a:cubicBezTo>
                <a:cubicBezTo>
                  <a:pt x="211" y="522"/>
                  <a:pt x="207" y="523"/>
                  <a:pt x="219" y="521"/>
                </a:cubicBezTo>
                <a:cubicBezTo>
                  <a:pt x="232" y="519"/>
                  <a:pt x="232" y="520"/>
                  <a:pt x="236" y="518"/>
                </a:cubicBezTo>
                <a:cubicBezTo>
                  <a:pt x="241" y="516"/>
                  <a:pt x="246" y="506"/>
                  <a:pt x="249" y="512"/>
                </a:cubicBezTo>
                <a:cubicBezTo>
                  <a:pt x="251" y="518"/>
                  <a:pt x="245" y="516"/>
                  <a:pt x="251" y="518"/>
                </a:cubicBezTo>
                <a:cubicBezTo>
                  <a:pt x="257" y="521"/>
                  <a:pt x="268" y="517"/>
                  <a:pt x="268" y="517"/>
                </a:cubicBezTo>
                <a:cubicBezTo>
                  <a:pt x="268" y="517"/>
                  <a:pt x="287" y="518"/>
                  <a:pt x="289" y="516"/>
                </a:cubicBezTo>
                <a:cubicBezTo>
                  <a:pt x="291" y="514"/>
                  <a:pt x="291" y="511"/>
                  <a:pt x="294" y="512"/>
                </a:cubicBezTo>
                <a:cubicBezTo>
                  <a:pt x="298" y="512"/>
                  <a:pt x="300" y="517"/>
                  <a:pt x="300" y="517"/>
                </a:cubicBezTo>
                <a:cubicBezTo>
                  <a:pt x="289" y="523"/>
                  <a:pt x="289" y="523"/>
                  <a:pt x="289" y="523"/>
                </a:cubicBezTo>
                <a:cubicBezTo>
                  <a:pt x="279" y="531"/>
                  <a:pt x="279" y="531"/>
                  <a:pt x="279" y="531"/>
                </a:cubicBezTo>
                <a:cubicBezTo>
                  <a:pt x="279" y="531"/>
                  <a:pt x="275" y="532"/>
                  <a:pt x="279" y="534"/>
                </a:cubicBezTo>
                <a:cubicBezTo>
                  <a:pt x="283" y="536"/>
                  <a:pt x="285" y="535"/>
                  <a:pt x="289" y="536"/>
                </a:cubicBezTo>
                <a:cubicBezTo>
                  <a:pt x="294" y="536"/>
                  <a:pt x="305" y="545"/>
                  <a:pt x="307" y="540"/>
                </a:cubicBezTo>
                <a:cubicBezTo>
                  <a:pt x="310" y="534"/>
                  <a:pt x="311" y="534"/>
                  <a:pt x="313" y="531"/>
                </a:cubicBezTo>
                <a:cubicBezTo>
                  <a:pt x="315" y="527"/>
                  <a:pt x="314" y="523"/>
                  <a:pt x="319" y="523"/>
                </a:cubicBezTo>
                <a:cubicBezTo>
                  <a:pt x="323" y="523"/>
                  <a:pt x="328" y="525"/>
                  <a:pt x="328" y="525"/>
                </a:cubicBezTo>
                <a:cubicBezTo>
                  <a:pt x="324" y="533"/>
                  <a:pt x="324" y="533"/>
                  <a:pt x="324" y="533"/>
                </a:cubicBezTo>
                <a:cubicBezTo>
                  <a:pt x="324" y="533"/>
                  <a:pt x="332" y="532"/>
                  <a:pt x="335" y="532"/>
                </a:cubicBezTo>
                <a:cubicBezTo>
                  <a:pt x="338" y="532"/>
                  <a:pt x="339" y="538"/>
                  <a:pt x="343" y="533"/>
                </a:cubicBezTo>
                <a:cubicBezTo>
                  <a:pt x="348" y="529"/>
                  <a:pt x="348" y="529"/>
                  <a:pt x="353" y="528"/>
                </a:cubicBezTo>
                <a:cubicBezTo>
                  <a:pt x="358" y="527"/>
                  <a:pt x="364" y="525"/>
                  <a:pt x="366" y="526"/>
                </a:cubicBezTo>
                <a:cubicBezTo>
                  <a:pt x="368" y="527"/>
                  <a:pt x="372" y="527"/>
                  <a:pt x="374" y="527"/>
                </a:cubicBezTo>
                <a:cubicBezTo>
                  <a:pt x="376" y="527"/>
                  <a:pt x="386" y="534"/>
                  <a:pt x="388" y="533"/>
                </a:cubicBezTo>
                <a:cubicBezTo>
                  <a:pt x="389" y="532"/>
                  <a:pt x="392" y="532"/>
                  <a:pt x="396" y="532"/>
                </a:cubicBezTo>
                <a:cubicBezTo>
                  <a:pt x="362" y="548"/>
                  <a:pt x="324" y="556"/>
                  <a:pt x="285" y="556"/>
                </a:cubicBezTo>
                <a:cubicBezTo>
                  <a:pt x="252" y="556"/>
                  <a:pt x="221" y="550"/>
                  <a:pt x="192" y="540"/>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6" name="Freeform 7">
            <a:extLst>
              <a:ext uri="{FF2B5EF4-FFF2-40B4-BE49-F238E27FC236}">
                <a16:creationId xmlns:a16="http://schemas.microsoft.com/office/drawing/2014/main" id="{2A91F540-41B7-6DFF-EA7E-B5813E4282F1}"/>
              </a:ext>
            </a:extLst>
          </p:cNvPr>
          <p:cNvSpPr>
            <a:spLocks noChangeAspect="1" noEditPoints="1"/>
          </p:cNvSpPr>
          <p:nvPr/>
        </p:nvSpPr>
        <p:spPr bwMode="auto">
          <a:xfrm>
            <a:off x="5638801" y="4862248"/>
            <a:ext cx="239705" cy="320040"/>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7" name="Group 56">
            <a:extLst>
              <a:ext uri="{FF2B5EF4-FFF2-40B4-BE49-F238E27FC236}">
                <a16:creationId xmlns:a16="http://schemas.microsoft.com/office/drawing/2014/main" id="{745109AB-88C2-5802-C821-10F7AE47F13E}"/>
              </a:ext>
            </a:extLst>
          </p:cNvPr>
          <p:cNvGrpSpPr>
            <a:grpSpLocks noChangeAspect="1"/>
          </p:cNvGrpSpPr>
          <p:nvPr/>
        </p:nvGrpSpPr>
        <p:grpSpPr>
          <a:xfrm>
            <a:off x="6400800" y="4862248"/>
            <a:ext cx="343902" cy="320040"/>
            <a:chOff x="9839325" y="1808163"/>
            <a:chExt cx="388937" cy="361950"/>
          </a:xfrm>
          <a:solidFill>
            <a:sysClr val="window" lastClr="FFFFFF"/>
          </a:solidFill>
          <a:effectLst>
            <a:outerShdw blurRad="50800" dist="38100" dir="5400000" algn="t" rotWithShape="0">
              <a:prstClr val="black">
                <a:alpha val="40000"/>
              </a:prstClr>
            </a:outerShdw>
          </a:effectLst>
        </p:grpSpPr>
        <p:sp>
          <p:nvSpPr>
            <p:cNvPr id="58" name="Freeform 8">
              <a:extLst>
                <a:ext uri="{FF2B5EF4-FFF2-40B4-BE49-F238E27FC236}">
                  <a16:creationId xmlns:a16="http://schemas.microsoft.com/office/drawing/2014/main" id="{E047B46C-C864-3E1F-5773-A02AB73AFEB4}"/>
                </a:ext>
              </a:extLst>
            </p:cNvPr>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9" name="Freeform 9">
              <a:extLst>
                <a:ext uri="{FF2B5EF4-FFF2-40B4-BE49-F238E27FC236}">
                  <a16:creationId xmlns:a16="http://schemas.microsoft.com/office/drawing/2014/main" id="{C2FE52C0-22D5-97D1-0D27-8BD527FFBA53}"/>
                </a:ext>
              </a:extLst>
            </p:cNvPr>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0" name="Group 59">
            <a:extLst>
              <a:ext uri="{FF2B5EF4-FFF2-40B4-BE49-F238E27FC236}">
                <a16:creationId xmlns:a16="http://schemas.microsoft.com/office/drawing/2014/main" id="{7895F862-F445-89D1-0A19-168DA9B1EEA1}"/>
              </a:ext>
            </a:extLst>
          </p:cNvPr>
          <p:cNvGrpSpPr/>
          <p:nvPr/>
        </p:nvGrpSpPr>
        <p:grpSpPr>
          <a:xfrm>
            <a:off x="7010400" y="3383642"/>
            <a:ext cx="304800" cy="320695"/>
            <a:chOff x="9839325" y="762000"/>
            <a:chExt cx="517525" cy="544513"/>
          </a:xfrm>
          <a:solidFill>
            <a:sysClr val="window" lastClr="FFFFFF"/>
          </a:solidFill>
          <a:effectLst>
            <a:outerShdw blurRad="50800" dist="38100" dir="5400000" algn="t" rotWithShape="0">
              <a:prstClr val="black">
                <a:alpha val="40000"/>
              </a:prstClr>
            </a:outerShdw>
          </a:effectLst>
        </p:grpSpPr>
        <p:sp>
          <p:nvSpPr>
            <p:cNvPr id="61" name="Rectangle 10">
              <a:extLst>
                <a:ext uri="{FF2B5EF4-FFF2-40B4-BE49-F238E27FC236}">
                  <a16:creationId xmlns:a16="http://schemas.microsoft.com/office/drawing/2014/main" id="{D5A57A59-107E-9944-3821-26A070C95D68}"/>
                </a:ext>
              </a:extLst>
            </p:cNvPr>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2" name="Rectangle 11">
              <a:extLst>
                <a:ext uri="{FF2B5EF4-FFF2-40B4-BE49-F238E27FC236}">
                  <a16:creationId xmlns:a16="http://schemas.microsoft.com/office/drawing/2014/main" id="{61C9C41A-D696-F793-6665-4C94EB2FFC24}"/>
                </a:ext>
              </a:extLst>
            </p:cNvPr>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3" name="Freeform 12">
              <a:extLst>
                <a:ext uri="{FF2B5EF4-FFF2-40B4-BE49-F238E27FC236}">
                  <a16:creationId xmlns:a16="http://schemas.microsoft.com/office/drawing/2014/main" id="{7302D994-47BC-0093-7198-167E34A57FD4}"/>
                </a:ext>
              </a:extLst>
            </p:cNvPr>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Freeform 13">
              <a:extLst>
                <a:ext uri="{FF2B5EF4-FFF2-40B4-BE49-F238E27FC236}">
                  <a16:creationId xmlns:a16="http://schemas.microsoft.com/office/drawing/2014/main" id="{B613D0DD-3FFD-5F39-F286-22EEB72AFD15}"/>
                </a:ext>
              </a:extLst>
            </p:cNvPr>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5" name="Freeform 14">
              <a:extLst>
                <a:ext uri="{FF2B5EF4-FFF2-40B4-BE49-F238E27FC236}">
                  <a16:creationId xmlns:a16="http://schemas.microsoft.com/office/drawing/2014/main" id="{94E8AC8A-D786-3C22-C739-89F04A21BCDD}"/>
                </a:ext>
              </a:extLst>
            </p:cNvPr>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6" name="Freeform 15">
              <a:extLst>
                <a:ext uri="{FF2B5EF4-FFF2-40B4-BE49-F238E27FC236}">
                  <a16:creationId xmlns:a16="http://schemas.microsoft.com/office/drawing/2014/main" id="{A007E577-487B-D76C-DC9B-49CDC0D8E73D}"/>
                </a:ext>
              </a:extLst>
            </p:cNvPr>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67" name="Freeform 16">
            <a:extLst>
              <a:ext uri="{FF2B5EF4-FFF2-40B4-BE49-F238E27FC236}">
                <a16:creationId xmlns:a16="http://schemas.microsoft.com/office/drawing/2014/main" id="{B1BA3853-AD8B-43DE-123A-24D5D1D251B9}"/>
              </a:ext>
            </a:extLst>
          </p:cNvPr>
          <p:cNvSpPr>
            <a:spLocks noChangeAspect="1" noEditPoints="1"/>
          </p:cNvSpPr>
          <p:nvPr/>
        </p:nvSpPr>
        <p:spPr bwMode="auto">
          <a:xfrm>
            <a:off x="7010400" y="4336468"/>
            <a:ext cx="242066" cy="320040"/>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8" name="Freeform 17">
            <a:extLst>
              <a:ext uri="{FF2B5EF4-FFF2-40B4-BE49-F238E27FC236}">
                <a16:creationId xmlns:a16="http://schemas.microsoft.com/office/drawing/2014/main" id="{71DD798F-F453-FB21-30BC-D613BF2CCD31}"/>
              </a:ext>
            </a:extLst>
          </p:cNvPr>
          <p:cNvSpPr>
            <a:spLocks noEditPoints="1"/>
          </p:cNvSpPr>
          <p:nvPr/>
        </p:nvSpPr>
        <p:spPr bwMode="auto">
          <a:xfrm>
            <a:off x="5486401" y="2920791"/>
            <a:ext cx="304799" cy="271037"/>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69" name="Group 68">
            <a:extLst>
              <a:ext uri="{FF2B5EF4-FFF2-40B4-BE49-F238E27FC236}">
                <a16:creationId xmlns:a16="http://schemas.microsoft.com/office/drawing/2014/main" id="{1302CE0D-E3F9-E969-87C6-C65935B0504A}"/>
              </a:ext>
            </a:extLst>
          </p:cNvPr>
          <p:cNvGrpSpPr>
            <a:grpSpLocks noChangeAspect="1"/>
          </p:cNvGrpSpPr>
          <p:nvPr/>
        </p:nvGrpSpPr>
        <p:grpSpPr>
          <a:xfrm>
            <a:off x="4953001" y="4336468"/>
            <a:ext cx="320039" cy="320040"/>
            <a:chOff x="10693400" y="869950"/>
            <a:chExt cx="411162" cy="411163"/>
          </a:xfrm>
          <a:solidFill>
            <a:sysClr val="window" lastClr="FFFFFF"/>
          </a:solidFill>
        </p:grpSpPr>
        <p:sp>
          <p:nvSpPr>
            <p:cNvPr id="70" name="Freeform 18">
              <a:extLst>
                <a:ext uri="{FF2B5EF4-FFF2-40B4-BE49-F238E27FC236}">
                  <a16:creationId xmlns:a16="http://schemas.microsoft.com/office/drawing/2014/main" id="{D5B7A095-F3B1-CA89-8B4F-93F504D4856E}"/>
                </a:ext>
              </a:extLst>
            </p:cNvPr>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1" name="Freeform 19">
              <a:extLst>
                <a:ext uri="{FF2B5EF4-FFF2-40B4-BE49-F238E27FC236}">
                  <a16:creationId xmlns:a16="http://schemas.microsoft.com/office/drawing/2014/main" id="{2062A292-1B9C-0CCC-AEA6-BF6120874737}"/>
                </a:ext>
              </a:extLst>
            </p:cNvPr>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72" name="TextBox 71">
            <a:extLst>
              <a:ext uri="{FF2B5EF4-FFF2-40B4-BE49-F238E27FC236}">
                <a16:creationId xmlns:a16="http://schemas.microsoft.com/office/drawing/2014/main" id="{16F59815-29D6-9474-4C43-FFAA4741DF65}"/>
              </a:ext>
            </a:extLst>
          </p:cNvPr>
          <p:cNvSpPr txBox="1"/>
          <p:nvPr/>
        </p:nvSpPr>
        <p:spPr>
          <a:xfrm>
            <a:off x="7500031" y="1534161"/>
            <a:ext cx="187291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Customers </a:t>
            </a:r>
          </a:p>
        </p:txBody>
      </p:sp>
      <p:sp>
        <p:nvSpPr>
          <p:cNvPr id="73" name="Freeform 33">
            <a:extLst>
              <a:ext uri="{FF2B5EF4-FFF2-40B4-BE49-F238E27FC236}">
                <a16:creationId xmlns:a16="http://schemas.microsoft.com/office/drawing/2014/main" id="{73E8DBDD-3992-1EA8-9D06-2C0B8D9922F4}"/>
              </a:ext>
            </a:extLst>
          </p:cNvPr>
          <p:cNvSpPr/>
          <p:nvPr/>
        </p:nvSpPr>
        <p:spPr>
          <a:xfrm>
            <a:off x="701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4" name="Freeform 34">
            <a:extLst>
              <a:ext uri="{FF2B5EF4-FFF2-40B4-BE49-F238E27FC236}">
                <a16:creationId xmlns:a16="http://schemas.microsoft.com/office/drawing/2014/main" id="{E4294A1A-EB67-D4DA-44C9-973EA810D1C8}"/>
              </a:ext>
            </a:extLst>
          </p:cNvPr>
          <p:cNvSpPr/>
          <p:nvPr/>
        </p:nvSpPr>
        <p:spPr>
          <a:xfrm flipH="1">
            <a:off x="320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id="{C6951EEF-52C3-0A8A-7016-FFAD53491A2C}"/>
              </a:ext>
            </a:extLst>
          </p:cNvPr>
          <p:cNvSpPr txBox="1"/>
          <p:nvPr/>
        </p:nvSpPr>
        <p:spPr>
          <a:xfrm>
            <a:off x="3090766" y="1552062"/>
            <a:ext cx="227666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Branding &amp; Communication </a:t>
            </a:r>
          </a:p>
        </p:txBody>
      </p:sp>
      <p:sp>
        <p:nvSpPr>
          <p:cNvPr id="76" name="Freeform 36">
            <a:extLst>
              <a:ext uri="{FF2B5EF4-FFF2-40B4-BE49-F238E27FC236}">
                <a16:creationId xmlns:a16="http://schemas.microsoft.com/office/drawing/2014/main" id="{FC4BF689-E2A2-30C6-D340-ECAF82DCC76D}"/>
              </a:ext>
            </a:extLst>
          </p:cNvPr>
          <p:cNvSpPr/>
          <p:nvPr/>
        </p:nvSpPr>
        <p:spPr>
          <a:xfrm flipH="1" flipV="1">
            <a:off x="320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id="{361F3F76-79D6-F3D6-35FE-5282C0FFD9BB}"/>
              </a:ext>
            </a:extLst>
          </p:cNvPr>
          <p:cNvSpPr txBox="1"/>
          <p:nvPr/>
        </p:nvSpPr>
        <p:spPr>
          <a:xfrm>
            <a:off x="3199353" y="6041158"/>
            <a:ext cx="1872918" cy="282090"/>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Costs </a:t>
            </a:r>
          </a:p>
        </p:txBody>
      </p:sp>
      <p:sp>
        <p:nvSpPr>
          <p:cNvPr id="78" name="Freeform 38">
            <a:extLst>
              <a:ext uri="{FF2B5EF4-FFF2-40B4-BE49-F238E27FC236}">
                <a16:creationId xmlns:a16="http://schemas.microsoft.com/office/drawing/2014/main" id="{C182EF37-7099-8675-4836-1291F19F975D}"/>
              </a:ext>
            </a:extLst>
          </p:cNvPr>
          <p:cNvSpPr/>
          <p:nvPr/>
        </p:nvSpPr>
        <p:spPr>
          <a:xfrm flipV="1">
            <a:off x="701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9" name="TextBox 78">
            <a:extLst>
              <a:ext uri="{FF2B5EF4-FFF2-40B4-BE49-F238E27FC236}">
                <a16:creationId xmlns:a16="http://schemas.microsoft.com/office/drawing/2014/main" id="{92A5F635-030B-0E21-7814-4E5CE268D4B0}"/>
              </a:ext>
            </a:extLst>
          </p:cNvPr>
          <p:cNvSpPr txBox="1"/>
          <p:nvPr/>
        </p:nvSpPr>
        <p:spPr>
          <a:xfrm>
            <a:off x="7315200" y="6049094"/>
            <a:ext cx="1872918" cy="202030"/>
          </a:xfrm>
          <a:prstGeom prst="rect">
            <a:avLst/>
          </a:prstGeom>
          <a:noFill/>
        </p:spPr>
        <p:txBody>
          <a:bodyPr wrap="square" rtlCol="0" anchor="ctr">
            <a:noAutofit/>
          </a:bodyPr>
          <a:lstStyle/>
          <a:p>
            <a:pPr defTabSz="1218987">
              <a:lnSpc>
                <a:spcPct val="150000"/>
              </a:lnSpc>
            </a:pPr>
            <a:r>
              <a:rPr lang="en-US" sz="1200" dirty="0">
                <a:solidFill>
                  <a:prstClr val="black">
                    <a:lumMod val="75000"/>
                    <a:lumOff val="25000"/>
                  </a:prstClr>
                </a:solidFill>
                <a:cs typeface="Arial" panose="020B0604020202020204" pitchFamily="34" charset="0"/>
              </a:rPr>
              <a:t>Communication </a:t>
            </a:r>
            <a:endParaRPr lang="en-US" sz="1100" dirty="0">
              <a:solidFill>
                <a:prstClr val="black">
                  <a:lumMod val="75000"/>
                  <a:lumOff val="25000"/>
                </a:prstClr>
              </a:solidFill>
              <a:cs typeface="Arial" panose="020B0604020202020204" pitchFamily="34" charset="0"/>
            </a:endParaRPr>
          </a:p>
        </p:txBody>
      </p:sp>
      <p:sp>
        <p:nvSpPr>
          <p:cNvPr id="80" name="TextBox 79">
            <a:extLst>
              <a:ext uri="{FF2B5EF4-FFF2-40B4-BE49-F238E27FC236}">
                <a16:creationId xmlns:a16="http://schemas.microsoft.com/office/drawing/2014/main" id="{8BE4D115-E116-1867-A92D-86827C457176}"/>
              </a:ext>
            </a:extLst>
          </p:cNvPr>
          <p:cNvSpPr txBox="1"/>
          <p:nvPr/>
        </p:nvSpPr>
        <p:spPr>
          <a:xfrm>
            <a:off x="8170899" y="3133352"/>
            <a:ext cx="2827542" cy="444500"/>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Categories </a:t>
            </a:r>
          </a:p>
        </p:txBody>
      </p:sp>
      <p:sp>
        <p:nvSpPr>
          <p:cNvPr id="81" name="Freeform 43">
            <a:extLst>
              <a:ext uri="{FF2B5EF4-FFF2-40B4-BE49-F238E27FC236}">
                <a16:creationId xmlns:a16="http://schemas.microsoft.com/office/drawing/2014/main" id="{19D98387-5631-600A-A339-53DD17DCBC70}"/>
              </a:ext>
            </a:extLst>
          </p:cNvPr>
          <p:cNvSpPr/>
          <p:nvPr/>
        </p:nvSpPr>
        <p:spPr>
          <a:xfrm flipV="1">
            <a:off x="7543800" y="31248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id="{AA0120E8-B1D7-AC43-EFB1-00019F548E50}"/>
              </a:ext>
            </a:extLst>
          </p:cNvPr>
          <p:cNvSpPr txBox="1"/>
          <p:nvPr/>
        </p:nvSpPr>
        <p:spPr>
          <a:xfrm>
            <a:off x="2371464" y="3177534"/>
            <a:ext cx="1872918" cy="502932"/>
          </a:xfrm>
          <a:prstGeom prst="rect">
            <a:avLst/>
          </a:prstGeom>
          <a:noFill/>
        </p:spPr>
        <p:txBody>
          <a:bodyPr wrap="square" rtlCol="0" anchor="ctr">
            <a:noAutofit/>
          </a:bodyPr>
          <a:lstStyle/>
          <a:p>
            <a:pPr defTabSz="1218987">
              <a:lnSpc>
                <a:spcPts val="1200"/>
              </a:lnSpc>
            </a:pPr>
            <a:r>
              <a:rPr lang="en-US" sz="1200" dirty="0">
                <a:solidFill>
                  <a:srgbClr val="1B749C"/>
                </a:solidFill>
                <a:cs typeface="Arial" panose="020B0604020202020204" pitchFamily="34" charset="0"/>
              </a:rPr>
              <a:t>Trade Collateral </a:t>
            </a:r>
          </a:p>
        </p:txBody>
      </p:sp>
      <p:sp>
        <p:nvSpPr>
          <p:cNvPr id="83" name="Freeform 45">
            <a:extLst>
              <a:ext uri="{FF2B5EF4-FFF2-40B4-BE49-F238E27FC236}">
                <a16:creationId xmlns:a16="http://schemas.microsoft.com/office/drawing/2014/main" id="{2C2BEE95-0B77-BE2D-1991-B40F41651B41}"/>
              </a:ext>
            </a:extLst>
          </p:cNvPr>
          <p:cNvSpPr/>
          <p:nvPr/>
        </p:nvSpPr>
        <p:spPr>
          <a:xfrm flipH="1" flipV="1">
            <a:off x="2425700" y="32010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id="{385A2938-8B80-2476-A5EC-ABB9A0F30D2D}"/>
              </a:ext>
            </a:extLst>
          </p:cNvPr>
          <p:cNvSpPr txBox="1"/>
          <p:nvPr/>
        </p:nvSpPr>
        <p:spPr>
          <a:xfrm>
            <a:off x="2347286" y="4929740"/>
            <a:ext cx="1872918" cy="235036"/>
          </a:xfrm>
          <a:prstGeom prst="rect">
            <a:avLst/>
          </a:prstGeom>
          <a:noFill/>
        </p:spPr>
        <p:txBody>
          <a:bodyPr wrap="square" rtlCol="0" anchor="ctr">
            <a:noAutofit/>
          </a:bodyPr>
          <a:lstStyle/>
          <a:p>
            <a:pPr defTabSz="1218987">
              <a:lnSpc>
                <a:spcPts val="1200"/>
              </a:lnSpc>
            </a:pPr>
            <a:r>
              <a:rPr lang="en-US" sz="1200" dirty="0">
                <a:solidFill>
                  <a:srgbClr val="1B759E"/>
                </a:solidFill>
                <a:cs typeface="Arial" panose="020B0604020202020204" pitchFamily="34" charset="0"/>
              </a:rPr>
              <a:t>Promotions </a:t>
            </a:r>
          </a:p>
        </p:txBody>
      </p:sp>
      <p:sp>
        <p:nvSpPr>
          <p:cNvPr id="85" name="Freeform 47">
            <a:extLst>
              <a:ext uri="{FF2B5EF4-FFF2-40B4-BE49-F238E27FC236}">
                <a16:creationId xmlns:a16="http://schemas.microsoft.com/office/drawing/2014/main" id="{7B47DC42-BBBB-297C-E7B8-E34AA8BB0404}"/>
              </a:ext>
            </a:extLst>
          </p:cNvPr>
          <p:cNvSpPr/>
          <p:nvPr/>
        </p:nvSpPr>
        <p:spPr>
          <a:xfrm flipH="1" flipV="1">
            <a:off x="2438400" y="4807724"/>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id="{462DF95E-8039-23D0-7BB3-8585979B0168}"/>
              </a:ext>
            </a:extLst>
          </p:cNvPr>
          <p:cNvSpPr txBox="1"/>
          <p:nvPr/>
        </p:nvSpPr>
        <p:spPr>
          <a:xfrm>
            <a:off x="8089900" y="4848956"/>
            <a:ext cx="3106851" cy="298536"/>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Products </a:t>
            </a:r>
          </a:p>
        </p:txBody>
      </p:sp>
      <p:sp>
        <p:nvSpPr>
          <p:cNvPr id="87" name="Freeform 49">
            <a:extLst>
              <a:ext uri="{FF2B5EF4-FFF2-40B4-BE49-F238E27FC236}">
                <a16:creationId xmlns:a16="http://schemas.microsoft.com/office/drawing/2014/main" id="{B31DE091-05B1-186D-6785-39BAE6993228}"/>
              </a:ext>
            </a:extLst>
          </p:cNvPr>
          <p:cNvSpPr/>
          <p:nvPr/>
        </p:nvSpPr>
        <p:spPr>
          <a:xfrm flipV="1">
            <a:off x="7467600" y="48012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id="{FC3F1CB1-8557-46C0-65C5-8FFA0DFE0A2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89" name="Picture 88" descr="Logo&#10;&#10;Description automatically generated">
            <a:extLst>
              <a:ext uri="{FF2B5EF4-FFF2-40B4-BE49-F238E27FC236}">
                <a16:creationId xmlns:a16="http://schemas.microsoft.com/office/drawing/2014/main" id="{A4D72BCF-C0AD-0E9A-A856-76DAB583B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0" name="Footer Placeholder 3">
            <a:extLst>
              <a:ext uri="{FF2B5EF4-FFF2-40B4-BE49-F238E27FC236}">
                <a16:creationId xmlns:a16="http://schemas.microsoft.com/office/drawing/2014/main" id="{B736781A-7B77-764F-9553-1BA5A399670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91" name="Flowchart: Alternate Process 90">
            <a:extLst>
              <a:ext uri="{FF2B5EF4-FFF2-40B4-BE49-F238E27FC236}">
                <a16:creationId xmlns:a16="http://schemas.microsoft.com/office/drawing/2014/main" id="{317EA6AA-D0D8-FBF7-341E-AF00909A441D}"/>
              </a:ext>
            </a:extLst>
          </p:cNvPr>
          <p:cNvSpPr/>
          <p:nvPr/>
        </p:nvSpPr>
        <p:spPr>
          <a:xfrm>
            <a:off x="257019" y="2482606"/>
            <a:ext cx="2125234" cy="2928282"/>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Lato Long"/>
              </a:rPr>
              <a:t>We have outlined 8 different areas off needs that the role will address at a high level </a:t>
            </a:r>
          </a:p>
          <a:p>
            <a:endParaRPr lang="en-GB" sz="1000" dirty="0">
              <a:solidFill>
                <a:schemeClr val="tx1"/>
              </a:solidFill>
              <a:latin typeface="Lato Long"/>
            </a:endParaRPr>
          </a:p>
          <a:p>
            <a:r>
              <a:rPr lang="en-GB" sz="1000" dirty="0">
                <a:solidFill>
                  <a:schemeClr val="tx1"/>
                </a:solidFill>
                <a:latin typeface="Lato Long"/>
              </a:rPr>
              <a:t>While these 8 areas are not conclusive , they are meant to be a high-level version of the TM function </a:t>
            </a:r>
          </a:p>
        </p:txBody>
      </p:sp>
    </p:spTree>
    <p:extLst>
      <p:ext uri="{BB962C8B-B14F-4D97-AF65-F5344CB8AC3E}">
        <p14:creationId xmlns:p14="http://schemas.microsoft.com/office/powerpoint/2010/main" val="339587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3D8FD40-E4DE-5FC7-3BF1-E4FB26C2F68D}"/>
              </a:ext>
            </a:extLst>
          </p:cNvPr>
          <p:cNvSpPr/>
          <p:nvPr/>
        </p:nvSpPr>
        <p:spPr>
          <a:xfrm>
            <a:off x="516408" y="5671098"/>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 name="Block Arc 7">
            <a:extLst>
              <a:ext uri="{FF2B5EF4-FFF2-40B4-BE49-F238E27FC236}">
                <a16:creationId xmlns:a16="http://schemas.microsoft.com/office/drawing/2014/main" id="{15AF1DD8-B42D-927B-F961-3882571001C5}"/>
              </a:ext>
            </a:extLst>
          </p:cNvPr>
          <p:cNvSpPr/>
          <p:nvPr/>
        </p:nvSpPr>
        <p:spPr>
          <a:xfrm rot="10097938">
            <a:off x="593467" y="1983885"/>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7347D696-1C28-A357-668D-C38E491BB6AB}"/>
              </a:ext>
            </a:extLst>
          </p:cNvPr>
          <p:cNvSpPr/>
          <p:nvPr/>
        </p:nvSpPr>
        <p:spPr>
          <a:xfrm>
            <a:off x="1180433" y="2500785"/>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 name="Block Arc 50">
            <a:extLst>
              <a:ext uri="{FF2B5EF4-FFF2-40B4-BE49-F238E27FC236}">
                <a16:creationId xmlns:a16="http://schemas.microsoft.com/office/drawing/2014/main" id="{CDB359F6-3BFD-D8D1-F424-91D6AC5B61DF}"/>
              </a:ext>
            </a:extLst>
          </p:cNvPr>
          <p:cNvSpPr/>
          <p:nvPr/>
        </p:nvSpPr>
        <p:spPr>
          <a:xfrm rot="5400000">
            <a:off x="597478" y="197586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A9F53E0-45C6-2165-B3EC-26DCA46F261E}"/>
              </a:ext>
            </a:extLst>
          </p:cNvPr>
          <p:cNvSpPr/>
          <p:nvPr/>
        </p:nvSpPr>
        <p:spPr>
          <a:xfrm>
            <a:off x="2366176" y="1910880"/>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7F0E488-5F0F-3471-7BD6-8B0F7FBD6156}"/>
              </a:ext>
            </a:extLst>
          </p:cNvPr>
          <p:cNvSpPr/>
          <p:nvPr/>
        </p:nvSpPr>
        <p:spPr>
          <a:xfrm>
            <a:off x="2366176" y="540166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F4799D9-7742-B452-B0D4-424AB560D6B0}"/>
              </a:ext>
            </a:extLst>
          </p:cNvPr>
          <p:cNvSpPr/>
          <p:nvPr/>
        </p:nvSpPr>
        <p:spPr>
          <a:xfrm>
            <a:off x="4078954" y="365590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77AFAC20-B8DB-4C3D-8052-325DDCE4AC9A}"/>
              </a:ext>
            </a:extLst>
          </p:cNvPr>
          <p:cNvSpPr/>
          <p:nvPr/>
        </p:nvSpPr>
        <p:spPr>
          <a:xfrm>
            <a:off x="3236293" y="2159565"/>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515AEEA7-A374-150B-F987-74F2D01D044A}"/>
              </a:ext>
            </a:extLst>
          </p:cNvPr>
          <p:cNvSpPr/>
          <p:nvPr/>
        </p:nvSpPr>
        <p:spPr>
          <a:xfrm>
            <a:off x="3236293" y="514708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A91A4298-E3B0-D558-46E2-88BE303A9915}"/>
              </a:ext>
            </a:extLst>
          </p:cNvPr>
          <p:cNvSpPr/>
          <p:nvPr/>
        </p:nvSpPr>
        <p:spPr>
          <a:xfrm>
            <a:off x="3852680" y="451670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D083365A-D2CA-B564-1824-A1E09A936408}"/>
              </a:ext>
            </a:extLst>
          </p:cNvPr>
          <p:cNvSpPr/>
          <p:nvPr/>
        </p:nvSpPr>
        <p:spPr>
          <a:xfrm>
            <a:off x="3852680" y="277796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2B068B6-E989-1350-323B-77A49FBEB180}"/>
              </a:ext>
            </a:extLst>
          </p:cNvPr>
          <p:cNvSpPr/>
          <p:nvPr/>
        </p:nvSpPr>
        <p:spPr>
          <a:xfrm>
            <a:off x="4731470" y="1201319"/>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3A218EF1-0ADB-22F1-9B74-4900F7A5B65A}"/>
              </a:ext>
            </a:extLst>
          </p:cNvPr>
          <p:cNvSpPr/>
          <p:nvPr/>
        </p:nvSpPr>
        <p:spPr>
          <a:xfrm>
            <a:off x="4731470" y="5482604"/>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DD14D0F-F416-F06D-9972-A84DD852BD76}"/>
              </a:ext>
            </a:extLst>
          </p:cNvPr>
          <p:cNvSpPr/>
          <p:nvPr/>
        </p:nvSpPr>
        <p:spPr>
          <a:xfrm>
            <a:off x="6501562" y="3355183"/>
            <a:ext cx="794005" cy="794005"/>
          </a:xfrm>
          <a:prstGeom prst="ellipse">
            <a:avLst/>
          </a:prstGeom>
          <a:solidFill>
            <a:srgbClr val="61DDA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93D55D7F-5024-8B8D-0818-0EB9209B444A}"/>
              </a:ext>
            </a:extLst>
          </p:cNvPr>
          <p:cNvSpPr/>
          <p:nvPr/>
        </p:nvSpPr>
        <p:spPr>
          <a:xfrm>
            <a:off x="6104560" y="2500785"/>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1C25A12-5AF8-DF48-AE91-49C3E29F0DAE}"/>
              </a:ext>
            </a:extLst>
          </p:cNvPr>
          <p:cNvSpPr/>
          <p:nvPr/>
        </p:nvSpPr>
        <p:spPr>
          <a:xfrm>
            <a:off x="6104560" y="4183280"/>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9A96DC04-C286-A1C3-1B96-E8D66C3BDF11}"/>
              </a:ext>
            </a:extLst>
          </p:cNvPr>
          <p:cNvSpPr/>
          <p:nvPr/>
        </p:nvSpPr>
        <p:spPr>
          <a:xfrm>
            <a:off x="5462693" y="4916341"/>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3CDE893C-DD62-AB8A-B3A6-773BB31C3C7E}"/>
              </a:ext>
            </a:extLst>
          </p:cNvPr>
          <p:cNvSpPr/>
          <p:nvPr/>
        </p:nvSpPr>
        <p:spPr>
          <a:xfrm>
            <a:off x="5496640" y="1815848"/>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911EB027-72CD-4F6A-BCBB-7851CF7EDC70}"/>
              </a:ext>
            </a:extLst>
          </p:cNvPr>
          <p:cNvCxnSpPr>
            <a:cxnSpLocks/>
            <a:stCxn id="63" idx="2"/>
            <a:endCxn id="54" idx="6"/>
          </p:cNvCxnSpPr>
          <p:nvPr/>
        </p:nvCxnSpPr>
        <p:spPr>
          <a:xfrm flipH="1" flipV="1">
            <a:off x="4245209" y="3739035"/>
            <a:ext cx="2256354" cy="0"/>
          </a:xfrm>
          <a:prstGeom prst="line">
            <a:avLst/>
          </a:prstGeom>
          <a:noFill/>
          <a:ln w="38100" cap="flat" cmpd="sng" algn="ctr">
            <a:solidFill>
              <a:srgbClr val="FFFFFF">
                <a:lumMod val="85000"/>
              </a:srgbClr>
            </a:solidFill>
            <a:prstDash val="solid"/>
            <a:miter lim="800000"/>
          </a:ln>
          <a:effectLst/>
        </p:spPr>
      </p:cxnSp>
      <p:cxnSp>
        <p:nvCxnSpPr>
          <p:cNvPr id="69" name="Straight Connector 68">
            <a:extLst>
              <a:ext uri="{FF2B5EF4-FFF2-40B4-BE49-F238E27FC236}">
                <a16:creationId xmlns:a16="http://schemas.microsoft.com/office/drawing/2014/main" id="{8DB3E612-6C5A-79AD-8997-4263F69BB500}"/>
              </a:ext>
            </a:extLst>
          </p:cNvPr>
          <p:cNvCxnSpPr>
            <a:cxnSpLocks/>
          </p:cNvCxnSpPr>
          <p:nvPr/>
        </p:nvCxnSpPr>
        <p:spPr>
          <a:xfrm flipH="1">
            <a:off x="4004537" y="4580282"/>
            <a:ext cx="2103120" cy="0"/>
          </a:xfrm>
          <a:prstGeom prst="line">
            <a:avLst/>
          </a:prstGeom>
          <a:noFill/>
          <a:ln w="38100" cap="flat" cmpd="sng" algn="ctr">
            <a:solidFill>
              <a:srgbClr val="FFFFFF">
                <a:lumMod val="85000"/>
              </a:srgbClr>
            </a:solidFill>
            <a:prstDash val="solid"/>
            <a:miter lim="800000"/>
          </a:ln>
          <a:effectLst/>
        </p:spPr>
      </p:cxnSp>
      <p:cxnSp>
        <p:nvCxnSpPr>
          <p:cNvPr id="70" name="Straight Connector 69">
            <a:extLst>
              <a:ext uri="{FF2B5EF4-FFF2-40B4-BE49-F238E27FC236}">
                <a16:creationId xmlns:a16="http://schemas.microsoft.com/office/drawing/2014/main" id="{D64BD764-9647-53FE-3540-6423C53919D4}"/>
              </a:ext>
            </a:extLst>
          </p:cNvPr>
          <p:cNvCxnSpPr>
            <a:cxnSpLocks/>
          </p:cNvCxnSpPr>
          <p:nvPr/>
        </p:nvCxnSpPr>
        <p:spPr>
          <a:xfrm flipH="1">
            <a:off x="3994361" y="2909524"/>
            <a:ext cx="2103120" cy="0"/>
          </a:xfrm>
          <a:prstGeom prst="line">
            <a:avLst/>
          </a:prstGeom>
          <a:noFill/>
          <a:ln w="38100" cap="flat" cmpd="sng" algn="ctr">
            <a:solidFill>
              <a:srgbClr val="FFFFFF">
                <a:lumMod val="85000"/>
              </a:srgbClr>
            </a:solidFill>
            <a:prstDash val="solid"/>
            <a:miter lim="800000"/>
          </a:ln>
          <a:effectLst/>
        </p:spPr>
      </p:cxnSp>
      <p:cxnSp>
        <p:nvCxnSpPr>
          <p:cNvPr id="71" name="Straight Connector 70">
            <a:extLst>
              <a:ext uri="{FF2B5EF4-FFF2-40B4-BE49-F238E27FC236}">
                <a16:creationId xmlns:a16="http://schemas.microsoft.com/office/drawing/2014/main" id="{2998FBAE-4DEA-5235-26C0-65AE42B67130}"/>
              </a:ext>
            </a:extLst>
          </p:cNvPr>
          <p:cNvCxnSpPr>
            <a:cxnSpLocks/>
          </p:cNvCxnSpPr>
          <p:nvPr/>
        </p:nvCxnSpPr>
        <p:spPr>
          <a:xfrm flipH="1">
            <a:off x="3401527" y="2230674"/>
            <a:ext cx="2059018" cy="0"/>
          </a:xfrm>
          <a:prstGeom prst="line">
            <a:avLst/>
          </a:prstGeom>
          <a:noFill/>
          <a:ln w="38100" cap="flat" cmpd="sng" algn="ctr">
            <a:solidFill>
              <a:srgbClr val="FFFFFF">
                <a:lumMod val="85000"/>
              </a:srgbClr>
            </a:solidFill>
            <a:prstDash val="solid"/>
            <a:miter lim="800000"/>
          </a:ln>
          <a:effectLst/>
        </p:spPr>
      </p:cxnSp>
      <p:cxnSp>
        <p:nvCxnSpPr>
          <p:cNvPr id="72" name="Straight Connector 71">
            <a:extLst>
              <a:ext uri="{FF2B5EF4-FFF2-40B4-BE49-F238E27FC236}">
                <a16:creationId xmlns:a16="http://schemas.microsoft.com/office/drawing/2014/main" id="{DD594812-2B48-5E0A-CF85-E3037A72E916}"/>
              </a:ext>
            </a:extLst>
          </p:cNvPr>
          <p:cNvCxnSpPr>
            <a:cxnSpLocks/>
          </p:cNvCxnSpPr>
          <p:nvPr/>
        </p:nvCxnSpPr>
        <p:spPr>
          <a:xfrm flipH="1">
            <a:off x="2676007" y="1585747"/>
            <a:ext cx="2057400" cy="0"/>
          </a:xfrm>
          <a:prstGeom prst="line">
            <a:avLst/>
          </a:prstGeom>
          <a:noFill/>
          <a:ln w="38100" cap="flat" cmpd="sng" algn="ctr">
            <a:solidFill>
              <a:srgbClr val="FFFFFF">
                <a:lumMod val="85000"/>
              </a:srgbClr>
            </a:solidFill>
            <a:prstDash val="solid"/>
            <a:miter lim="800000"/>
          </a:ln>
          <a:effectLst/>
        </p:spPr>
      </p:cxnSp>
      <p:cxnSp>
        <p:nvCxnSpPr>
          <p:cNvPr id="73" name="Straight Connector 72">
            <a:extLst>
              <a:ext uri="{FF2B5EF4-FFF2-40B4-BE49-F238E27FC236}">
                <a16:creationId xmlns:a16="http://schemas.microsoft.com/office/drawing/2014/main" id="{D3573FC2-A706-40E9-27AD-E4E036EC5E79}"/>
              </a:ext>
            </a:extLst>
          </p:cNvPr>
          <p:cNvCxnSpPr>
            <a:cxnSpLocks/>
            <a:endCxn id="52" idx="0"/>
          </p:cNvCxnSpPr>
          <p:nvPr/>
        </p:nvCxnSpPr>
        <p:spPr>
          <a:xfrm flipH="1">
            <a:off x="2449304" y="1576416"/>
            <a:ext cx="242592" cy="334464"/>
          </a:xfrm>
          <a:prstGeom prst="line">
            <a:avLst/>
          </a:prstGeom>
          <a:noFill/>
          <a:ln w="38100" cap="flat" cmpd="sng" algn="ctr">
            <a:solidFill>
              <a:srgbClr val="FFFFFF">
                <a:lumMod val="85000"/>
              </a:srgbClr>
            </a:solidFill>
            <a:prstDash val="solid"/>
            <a:miter lim="800000"/>
          </a:ln>
          <a:effectLst/>
        </p:spPr>
      </p:cxnSp>
      <p:cxnSp>
        <p:nvCxnSpPr>
          <p:cNvPr id="74" name="Straight Connector 73">
            <a:extLst>
              <a:ext uri="{FF2B5EF4-FFF2-40B4-BE49-F238E27FC236}">
                <a16:creationId xmlns:a16="http://schemas.microsoft.com/office/drawing/2014/main" id="{C0728A00-CF64-3B44-9EE4-BA8D36901CA8}"/>
              </a:ext>
            </a:extLst>
          </p:cNvPr>
          <p:cNvCxnSpPr>
            <a:cxnSpLocks/>
          </p:cNvCxnSpPr>
          <p:nvPr/>
        </p:nvCxnSpPr>
        <p:spPr>
          <a:xfrm flipH="1">
            <a:off x="3389670" y="5246590"/>
            <a:ext cx="2057400" cy="0"/>
          </a:xfrm>
          <a:prstGeom prst="line">
            <a:avLst/>
          </a:prstGeom>
          <a:noFill/>
          <a:ln w="38100" cap="flat" cmpd="sng" algn="ctr">
            <a:solidFill>
              <a:srgbClr val="FFFFFF">
                <a:lumMod val="85000"/>
              </a:srgbClr>
            </a:solidFill>
            <a:prstDash val="solid"/>
            <a:miter lim="800000"/>
          </a:ln>
          <a:effectLst/>
        </p:spPr>
      </p:cxnSp>
      <p:cxnSp>
        <p:nvCxnSpPr>
          <p:cNvPr id="75" name="Straight Connector 74">
            <a:extLst>
              <a:ext uri="{FF2B5EF4-FFF2-40B4-BE49-F238E27FC236}">
                <a16:creationId xmlns:a16="http://schemas.microsoft.com/office/drawing/2014/main" id="{DC22E21A-7FAD-B693-CA78-D9A5B1C4E2D6}"/>
              </a:ext>
            </a:extLst>
          </p:cNvPr>
          <p:cNvCxnSpPr>
            <a:cxnSpLocks/>
          </p:cNvCxnSpPr>
          <p:nvPr/>
        </p:nvCxnSpPr>
        <p:spPr>
          <a:xfrm flipH="1">
            <a:off x="2677928" y="5873340"/>
            <a:ext cx="2057400" cy="0"/>
          </a:xfrm>
          <a:prstGeom prst="line">
            <a:avLst/>
          </a:prstGeom>
          <a:noFill/>
          <a:ln w="38100" cap="flat" cmpd="sng" algn="ctr">
            <a:solidFill>
              <a:srgbClr val="FFFFFF">
                <a:lumMod val="85000"/>
              </a:srgbClr>
            </a:solidFill>
            <a:prstDash val="solid"/>
            <a:miter lim="800000"/>
          </a:ln>
          <a:effectLst/>
        </p:spPr>
      </p:cxnSp>
      <p:cxnSp>
        <p:nvCxnSpPr>
          <p:cNvPr id="76" name="Straight Connector 75">
            <a:extLst>
              <a:ext uri="{FF2B5EF4-FFF2-40B4-BE49-F238E27FC236}">
                <a16:creationId xmlns:a16="http://schemas.microsoft.com/office/drawing/2014/main" id="{8417430E-F3DE-E219-EF47-6B7353D97AE0}"/>
              </a:ext>
            </a:extLst>
          </p:cNvPr>
          <p:cNvCxnSpPr>
            <a:cxnSpLocks/>
            <a:endCxn id="53" idx="4"/>
          </p:cNvCxnSpPr>
          <p:nvPr/>
        </p:nvCxnSpPr>
        <p:spPr>
          <a:xfrm flipH="1" flipV="1">
            <a:off x="2449304" y="5567923"/>
            <a:ext cx="233021" cy="314748"/>
          </a:xfrm>
          <a:prstGeom prst="line">
            <a:avLst/>
          </a:prstGeom>
          <a:noFill/>
          <a:ln w="38100" cap="flat" cmpd="sng" algn="ctr">
            <a:solidFill>
              <a:srgbClr val="FFFFFF">
                <a:lumMod val="85000"/>
              </a:srgbClr>
            </a:solidFill>
            <a:prstDash val="solid"/>
            <a:miter lim="800000"/>
          </a:ln>
          <a:effectLst/>
        </p:spPr>
      </p:cxnSp>
      <p:sp>
        <p:nvSpPr>
          <p:cNvPr id="77" name="TextBox 76">
            <a:extLst>
              <a:ext uri="{FF2B5EF4-FFF2-40B4-BE49-F238E27FC236}">
                <a16:creationId xmlns:a16="http://schemas.microsoft.com/office/drawing/2014/main" id="{F877AD4F-AC1B-74A5-372B-B94C735448DD}"/>
              </a:ext>
            </a:extLst>
          </p:cNvPr>
          <p:cNvSpPr txBox="1"/>
          <p:nvPr/>
        </p:nvSpPr>
        <p:spPr>
          <a:xfrm>
            <a:off x="1890599" y="1269912"/>
            <a:ext cx="2773516"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Branding &amp; Communication</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78" name="TextBox 77">
            <a:extLst>
              <a:ext uri="{FF2B5EF4-FFF2-40B4-BE49-F238E27FC236}">
                <a16:creationId xmlns:a16="http://schemas.microsoft.com/office/drawing/2014/main" id="{4020BAD0-F4B3-257D-8699-01C6A57B0E97}"/>
              </a:ext>
            </a:extLst>
          </p:cNvPr>
          <p:cNvSpPr txBox="1"/>
          <p:nvPr/>
        </p:nvSpPr>
        <p:spPr>
          <a:xfrm>
            <a:off x="3387182" y="5553497"/>
            <a:ext cx="125066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Promotions</a:t>
            </a:r>
          </a:p>
        </p:txBody>
      </p:sp>
      <p:sp>
        <p:nvSpPr>
          <p:cNvPr id="79" name="TextBox 78">
            <a:extLst>
              <a:ext uri="{FF2B5EF4-FFF2-40B4-BE49-F238E27FC236}">
                <a16:creationId xmlns:a16="http://schemas.microsoft.com/office/drawing/2014/main" id="{7DFFEFFC-B2E2-3362-DC88-F87407D02625}"/>
              </a:ext>
            </a:extLst>
          </p:cNvPr>
          <p:cNvSpPr txBox="1"/>
          <p:nvPr/>
        </p:nvSpPr>
        <p:spPr>
          <a:xfrm>
            <a:off x="2920789" y="1934609"/>
            <a:ext cx="2343911"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engagement</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80" name="TextBox 79">
            <a:extLst>
              <a:ext uri="{FF2B5EF4-FFF2-40B4-BE49-F238E27FC236}">
                <a16:creationId xmlns:a16="http://schemas.microsoft.com/office/drawing/2014/main" id="{8DCE7A87-EFB6-1E84-9726-E5CC5D223E60}"/>
              </a:ext>
            </a:extLst>
          </p:cNvPr>
          <p:cNvSpPr txBox="1"/>
          <p:nvPr/>
        </p:nvSpPr>
        <p:spPr>
          <a:xfrm>
            <a:off x="4501745" y="4917032"/>
            <a:ext cx="917239"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Finance</a:t>
            </a:r>
          </a:p>
        </p:txBody>
      </p:sp>
      <p:sp>
        <p:nvSpPr>
          <p:cNvPr id="81" name="TextBox 80">
            <a:extLst>
              <a:ext uri="{FF2B5EF4-FFF2-40B4-BE49-F238E27FC236}">
                <a16:creationId xmlns:a16="http://schemas.microsoft.com/office/drawing/2014/main" id="{F07630F1-917E-8CFD-DA20-5B3415763205}"/>
              </a:ext>
            </a:extLst>
          </p:cNvPr>
          <p:cNvSpPr txBox="1"/>
          <p:nvPr/>
        </p:nvSpPr>
        <p:spPr>
          <a:xfrm>
            <a:off x="4447283" y="4200470"/>
            <a:ext cx="1699504"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Communication</a:t>
            </a:r>
          </a:p>
        </p:txBody>
      </p:sp>
      <p:sp>
        <p:nvSpPr>
          <p:cNvPr id="82" name="TextBox 81">
            <a:extLst>
              <a:ext uri="{FF2B5EF4-FFF2-40B4-BE49-F238E27FC236}">
                <a16:creationId xmlns:a16="http://schemas.microsoft.com/office/drawing/2014/main" id="{C799EA83-037E-1112-774A-2CB6D329A705}"/>
              </a:ext>
            </a:extLst>
          </p:cNvPr>
          <p:cNvSpPr txBox="1"/>
          <p:nvPr/>
        </p:nvSpPr>
        <p:spPr>
          <a:xfrm>
            <a:off x="5425114" y="3420338"/>
            <a:ext cx="101021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Products</a:t>
            </a:r>
          </a:p>
        </p:txBody>
      </p:sp>
      <p:sp>
        <p:nvSpPr>
          <p:cNvPr id="83" name="TextBox 82">
            <a:extLst>
              <a:ext uri="{FF2B5EF4-FFF2-40B4-BE49-F238E27FC236}">
                <a16:creationId xmlns:a16="http://schemas.microsoft.com/office/drawing/2014/main" id="{55E5B257-BD67-95D6-7364-C4B381F92536}"/>
              </a:ext>
            </a:extLst>
          </p:cNvPr>
          <p:cNvSpPr txBox="1"/>
          <p:nvPr/>
        </p:nvSpPr>
        <p:spPr>
          <a:xfrm>
            <a:off x="4738420" y="2587143"/>
            <a:ext cx="1239443" cy="307777"/>
          </a:xfrm>
          <a:prstGeom prst="rect">
            <a:avLst/>
          </a:prstGeom>
          <a:noFill/>
        </p:spPr>
        <p:txBody>
          <a:bodyPr wrap="none" rtlCol="0" anchor="b" anchorCtr="0">
            <a:spAutoFit/>
          </a:bodyPr>
          <a:lstStyle/>
          <a:p>
            <a:pPr algn="r" defTabSz="914217"/>
            <a:r>
              <a:rPr lang="en-US" sz="1400" b="1" dirty="0">
                <a:solidFill>
                  <a:srgbClr val="1C2835"/>
                </a:solidFill>
                <a:latin typeface="Poppins" panose="00000500000000000000" pitchFamily="2" charset="0"/>
                <a:ea typeface="League Spartan" charset="0"/>
                <a:cs typeface="Poppins" panose="00000500000000000000" pitchFamily="2" charset="0"/>
              </a:rPr>
              <a:t>Categories </a:t>
            </a:r>
          </a:p>
        </p:txBody>
      </p:sp>
      <p:sp>
        <p:nvSpPr>
          <p:cNvPr id="84" name="Freeform 42">
            <a:extLst>
              <a:ext uri="{FF2B5EF4-FFF2-40B4-BE49-F238E27FC236}">
                <a16:creationId xmlns:a16="http://schemas.microsoft.com/office/drawing/2014/main" id="{005EFBE0-0DF1-1215-0F3F-24F750A8227B}"/>
              </a:ext>
            </a:extLst>
          </p:cNvPr>
          <p:cNvSpPr>
            <a:spLocks noChangeArrowheads="1"/>
          </p:cNvSpPr>
          <p:nvPr/>
        </p:nvSpPr>
        <p:spPr bwMode="auto">
          <a:xfrm>
            <a:off x="4908555" y="1460450"/>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5" name="Freeform 43">
            <a:extLst>
              <a:ext uri="{FF2B5EF4-FFF2-40B4-BE49-F238E27FC236}">
                <a16:creationId xmlns:a16="http://schemas.microsoft.com/office/drawing/2014/main" id="{5700D990-62CC-7449-3AF4-81568A55CEF5}"/>
              </a:ext>
            </a:extLst>
          </p:cNvPr>
          <p:cNvSpPr>
            <a:spLocks noChangeArrowheads="1"/>
          </p:cNvSpPr>
          <p:nvPr/>
        </p:nvSpPr>
        <p:spPr bwMode="auto">
          <a:xfrm>
            <a:off x="649386" y="5838260"/>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6" name="Freeform 44">
            <a:extLst>
              <a:ext uri="{FF2B5EF4-FFF2-40B4-BE49-F238E27FC236}">
                <a16:creationId xmlns:a16="http://schemas.microsoft.com/office/drawing/2014/main" id="{D64562C2-5BA7-02A4-5BE8-F7948FC993D4}"/>
              </a:ext>
            </a:extLst>
          </p:cNvPr>
          <p:cNvSpPr>
            <a:spLocks noChangeArrowheads="1"/>
          </p:cNvSpPr>
          <p:nvPr/>
        </p:nvSpPr>
        <p:spPr bwMode="auto">
          <a:xfrm>
            <a:off x="6280593" y="2700349"/>
            <a:ext cx="441939" cy="386376"/>
          </a:xfrm>
          <a:custGeom>
            <a:avLst/>
            <a:gdLst>
              <a:gd name="connsiteX0" fmla="*/ 764994 w 883877"/>
              <a:gd name="connsiteY0" fmla="*/ 422351 h 772751"/>
              <a:gd name="connsiteX1" fmla="*/ 775487 w 883877"/>
              <a:gd name="connsiteY1" fmla="*/ 433206 h 772751"/>
              <a:gd name="connsiteX2" fmla="*/ 764994 w 883877"/>
              <a:gd name="connsiteY2" fmla="*/ 443699 h 772751"/>
              <a:gd name="connsiteX3" fmla="*/ 754140 w 883877"/>
              <a:gd name="connsiteY3" fmla="*/ 433206 h 772751"/>
              <a:gd name="connsiteX4" fmla="*/ 764994 w 883877"/>
              <a:gd name="connsiteY4" fmla="*/ 422351 h 772751"/>
              <a:gd name="connsiteX5" fmla="*/ 598306 w 883877"/>
              <a:gd name="connsiteY5" fmla="*/ 422351 h 772751"/>
              <a:gd name="connsiteX6" fmla="*/ 608799 w 883877"/>
              <a:gd name="connsiteY6" fmla="*/ 433206 h 772751"/>
              <a:gd name="connsiteX7" fmla="*/ 598306 w 883877"/>
              <a:gd name="connsiteY7" fmla="*/ 443699 h 772751"/>
              <a:gd name="connsiteX8" fmla="*/ 587452 w 883877"/>
              <a:gd name="connsiteY8" fmla="*/ 433206 h 772751"/>
              <a:gd name="connsiteX9" fmla="*/ 598306 w 883877"/>
              <a:gd name="connsiteY9" fmla="*/ 422351 h 772751"/>
              <a:gd name="connsiteX10" fmla="*/ 365560 w 883877"/>
              <a:gd name="connsiteY10" fmla="*/ 422351 h 772751"/>
              <a:gd name="connsiteX11" fmla="*/ 376310 w 883877"/>
              <a:gd name="connsiteY11" fmla="*/ 433206 h 772751"/>
              <a:gd name="connsiteX12" fmla="*/ 365560 w 883877"/>
              <a:gd name="connsiteY12" fmla="*/ 443699 h 772751"/>
              <a:gd name="connsiteX13" fmla="*/ 355169 w 883877"/>
              <a:gd name="connsiteY13" fmla="*/ 433206 h 772751"/>
              <a:gd name="connsiteX14" fmla="*/ 365560 w 883877"/>
              <a:gd name="connsiteY14" fmla="*/ 422351 h 772751"/>
              <a:gd name="connsiteX15" fmla="*/ 764994 w 883877"/>
              <a:gd name="connsiteY15" fmla="*/ 409326 h 772751"/>
              <a:gd name="connsiteX16" fmla="*/ 747989 w 883877"/>
              <a:gd name="connsiteY16" fmla="*/ 416200 h 772751"/>
              <a:gd name="connsiteX17" fmla="*/ 741114 w 883877"/>
              <a:gd name="connsiteY17" fmla="*/ 433206 h 772751"/>
              <a:gd name="connsiteX18" fmla="*/ 747989 w 883877"/>
              <a:gd name="connsiteY18" fmla="*/ 449850 h 772751"/>
              <a:gd name="connsiteX19" fmla="*/ 764994 w 883877"/>
              <a:gd name="connsiteY19" fmla="*/ 456725 h 772751"/>
              <a:gd name="connsiteX20" fmla="*/ 781638 w 883877"/>
              <a:gd name="connsiteY20" fmla="*/ 449850 h 772751"/>
              <a:gd name="connsiteX21" fmla="*/ 788513 w 883877"/>
              <a:gd name="connsiteY21" fmla="*/ 433206 h 772751"/>
              <a:gd name="connsiteX22" fmla="*/ 781638 w 883877"/>
              <a:gd name="connsiteY22" fmla="*/ 416200 h 772751"/>
              <a:gd name="connsiteX23" fmla="*/ 764994 w 883877"/>
              <a:gd name="connsiteY23" fmla="*/ 409326 h 772751"/>
              <a:gd name="connsiteX24" fmla="*/ 598306 w 883877"/>
              <a:gd name="connsiteY24" fmla="*/ 409326 h 772751"/>
              <a:gd name="connsiteX25" fmla="*/ 581301 w 883877"/>
              <a:gd name="connsiteY25" fmla="*/ 416200 h 772751"/>
              <a:gd name="connsiteX26" fmla="*/ 574426 w 883877"/>
              <a:gd name="connsiteY26" fmla="*/ 433206 h 772751"/>
              <a:gd name="connsiteX27" fmla="*/ 581301 w 883877"/>
              <a:gd name="connsiteY27" fmla="*/ 449850 h 772751"/>
              <a:gd name="connsiteX28" fmla="*/ 598306 w 883877"/>
              <a:gd name="connsiteY28" fmla="*/ 456725 h 772751"/>
              <a:gd name="connsiteX29" fmla="*/ 614950 w 883877"/>
              <a:gd name="connsiteY29" fmla="*/ 449850 h 772751"/>
              <a:gd name="connsiteX30" fmla="*/ 622187 w 883877"/>
              <a:gd name="connsiteY30" fmla="*/ 433206 h 772751"/>
              <a:gd name="connsiteX31" fmla="*/ 614950 w 883877"/>
              <a:gd name="connsiteY31" fmla="*/ 416200 h 772751"/>
              <a:gd name="connsiteX32" fmla="*/ 598306 w 883877"/>
              <a:gd name="connsiteY32" fmla="*/ 409326 h 772751"/>
              <a:gd name="connsiteX33" fmla="*/ 365560 w 883877"/>
              <a:gd name="connsiteY33" fmla="*/ 409326 h 772751"/>
              <a:gd name="connsiteX34" fmla="*/ 349078 w 883877"/>
              <a:gd name="connsiteY34" fmla="*/ 416200 h 772751"/>
              <a:gd name="connsiteX35" fmla="*/ 342269 w 883877"/>
              <a:gd name="connsiteY35" fmla="*/ 433206 h 772751"/>
              <a:gd name="connsiteX36" fmla="*/ 349078 w 883877"/>
              <a:gd name="connsiteY36" fmla="*/ 449850 h 772751"/>
              <a:gd name="connsiteX37" fmla="*/ 365560 w 883877"/>
              <a:gd name="connsiteY37" fmla="*/ 456725 h 772751"/>
              <a:gd name="connsiteX38" fmla="*/ 382402 w 883877"/>
              <a:gd name="connsiteY38" fmla="*/ 449850 h 772751"/>
              <a:gd name="connsiteX39" fmla="*/ 389210 w 883877"/>
              <a:gd name="connsiteY39" fmla="*/ 433206 h 772751"/>
              <a:gd name="connsiteX40" fmla="*/ 382402 w 883877"/>
              <a:gd name="connsiteY40" fmla="*/ 416200 h 772751"/>
              <a:gd name="connsiteX41" fmla="*/ 365560 w 883877"/>
              <a:gd name="connsiteY41" fmla="*/ 409326 h 772751"/>
              <a:gd name="connsiteX42" fmla="*/ 764994 w 883877"/>
              <a:gd name="connsiteY42" fmla="*/ 369887 h 772751"/>
              <a:gd name="connsiteX43" fmla="*/ 809860 w 883877"/>
              <a:gd name="connsiteY43" fmla="*/ 388340 h 772751"/>
              <a:gd name="connsiteX44" fmla="*/ 828313 w 883877"/>
              <a:gd name="connsiteY44" fmla="*/ 433206 h 772751"/>
              <a:gd name="connsiteX45" fmla="*/ 809860 w 883877"/>
              <a:gd name="connsiteY45" fmla="*/ 477710 h 772751"/>
              <a:gd name="connsiteX46" fmla="*/ 764994 w 883877"/>
              <a:gd name="connsiteY46" fmla="*/ 496525 h 772751"/>
              <a:gd name="connsiteX47" fmla="*/ 720128 w 883877"/>
              <a:gd name="connsiteY47" fmla="*/ 477710 h 772751"/>
              <a:gd name="connsiteX48" fmla="*/ 701675 w 883877"/>
              <a:gd name="connsiteY48" fmla="*/ 433206 h 772751"/>
              <a:gd name="connsiteX49" fmla="*/ 720128 w 883877"/>
              <a:gd name="connsiteY49" fmla="*/ 388340 h 772751"/>
              <a:gd name="connsiteX50" fmla="*/ 764994 w 883877"/>
              <a:gd name="connsiteY50" fmla="*/ 369887 h 772751"/>
              <a:gd name="connsiteX51" fmla="*/ 598306 w 883877"/>
              <a:gd name="connsiteY51" fmla="*/ 369887 h 772751"/>
              <a:gd name="connsiteX52" fmla="*/ 642811 w 883877"/>
              <a:gd name="connsiteY52" fmla="*/ 388340 h 772751"/>
              <a:gd name="connsiteX53" fmla="*/ 661625 w 883877"/>
              <a:gd name="connsiteY53" fmla="*/ 433206 h 772751"/>
              <a:gd name="connsiteX54" fmla="*/ 642811 w 883877"/>
              <a:gd name="connsiteY54" fmla="*/ 477710 h 772751"/>
              <a:gd name="connsiteX55" fmla="*/ 598306 w 883877"/>
              <a:gd name="connsiteY55" fmla="*/ 496525 h 772751"/>
              <a:gd name="connsiteX56" fmla="*/ 553440 w 883877"/>
              <a:gd name="connsiteY56" fmla="*/ 477710 h 772751"/>
              <a:gd name="connsiteX57" fmla="*/ 534987 w 883877"/>
              <a:gd name="connsiteY57" fmla="*/ 433206 h 772751"/>
              <a:gd name="connsiteX58" fmla="*/ 553440 w 883877"/>
              <a:gd name="connsiteY58" fmla="*/ 388340 h 772751"/>
              <a:gd name="connsiteX59" fmla="*/ 598306 w 883877"/>
              <a:gd name="connsiteY59" fmla="*/ 369887 h 772751"/>
              <a:gd name="connsiteX60" fmla="*/ 365560 w 883877"/>
              <a:gd name="connsiteY60" fmla="*/ 369887 h 772751"/>
              <a:gd name="connsiteX61" fmla="*/ 409992 w 883877"/>
              <a:gd name="connsiteY61" fmla="*/ 388340 h 772751"/>
              <a:gd name="connsiteX62" fmla="*/ 428267 w 883877"/>
              <a:gd name="connsiteY62" fmla="*/ 433206 h 772751"/>
              <a:gd name="connsiteX63" fmla="*/ 409992 w 883877"/>
              <a:gd name="connsiteY63" fmla="*/ 477710 h 772751"/>
              <a:gd name="connsiteX64" fmla="*/ 365560 w 883877"/>
              <a:gd name="connsiteY64" fmla="*/ 496525 h 772751"/>
              <a:gd name="connsiteX65" fmla="*/ 321487 w 883877"/>
              <a:gd name="connsiteY65" fmla="*/ 477710 h 772751"/>
              <a:gd name="connsiteX66" fmla="*/ 303212 w 883877"/>
              <a:gd name="connsiteY66" fmla="*/ 433206 h 772751"/>
              <a:gd name="connsiteX67" fmla="*/ 321487 w 883877"/>
              <a:gd name="connsiteY67" fmla="*/ 388340 h 772751"/>
              <a:gd name="connsiteX68" fmla="*/ 365560 w 883877"/>
              <a:gd name="connsiteY68" fmla="*/ 369887 h 772751"/>
              <a:gd name="connsiteX69" fmla="*/ 52293 w 883877"/>
              <a:gd name="connsiteY69" fmla="*/ 311150 h 772751"/>
              <a:gd name="connsiteX70" fmla="*/ 172676 w 883877"/>
              <a:gd name="connsiteY70" fmla="*/ 336797 h 772751"/>
              <a:gd name="connsiteX71" fmla="*/ 109256 w 883877"/>
              <a:gd name="connsiteY71" fmla="*/ 377996 h 772751"/>
              <a:gd name="connsiteX72" fmla="*/ 117516 w 883877"/>
              <a:gd name="connsiteY72" fmla="*/ 394286 h 772751"/>
              <a:gd name="connsiteX73" fmla="*/ 189859 w 883877"/>
              <a:gd name="connsiteY73" fmla="*/ 482729 h 772751"/>
              <a:gd name="connsiteX74" fmla="*/ 277947 w 883877"/>
              <a:gd name="connsiteY74" fmla="*/ 515074 h 772751"/>
              <a:gd name="connsiteX75" fmla="*/ 279436 w 883877"/>
              <a:gd name="connsiteY75" fmla="*/ 515937 h 772751"/>
              <a:gd name="connsiteX76" fmla="*/ 389394 w 883877"/>
              <a:gd name="connsiteY76" fmla="*/ 515937 h 772751"/>
              <a:gd name="connsiteX77" fmla="*/ 390075 w 883877"/>
              <a:gd name="connsiteY77" fmla="*/ 515785 h 772751"/>
              <a:gd name="connsiteX78" fmla="*/ 390684 w 883877"/>
              <a:gd name="connsiteY78" fmla="*/ 515937 h 772751"/>
              <a:gd name="connsiteX79" fmla="*/ 882076 w 883877"/>
              <a:gd name="connsiteY79" fmla="*/ 515937 h 772751"/>
              <a:gd name="connsiteX80" fmla="*/ 883877 w 883877"/>
              <a:gd name="connsiteY80" fmla="*/ 515937 h 772751"/>
              <a:gd name="connsiteX81" fmla="*/ 883877 w 883877"/>
              <a:gd name="connsiteY81" fmla="*/ 551734 h 772751"/>
              <a:gd name="connsiteX82" fmla="*/ 882076 w 883877"/>
              <a:gd name="connsiteY82" fmla="*/ 552092 h 772751"/>
              <a:gd name="connsiteX83" fmla="*/ 393455 w 883877"/>
              <a:gd name="connsiteY83" fmla="*/ 552092 h 772751"/>
              <a:gd name="connsiteX84" fmla="*/ 348593 w 883877"/>
              <a:gd name="connsiteY84" fmla="*/ 561577 h 772751"/>
              <a:gd name="connsiteX85" fmla="*/ 304411 w 883877"/>
              <a:gd name="connsiteY85" fmla="*/ 584675 h 772751"/>
              <a:gd name="connsiteX86" fmla="*/ 234866 w 883877"/>
              <a:gd name="connsiteY86" fmla="*/ 672166 h 772751"/>
              <a:gd name="connsiteX87" fmla="*/ 217040 w 883877"/>
              <a:gd name="connsiteY87" fmla="*/ 707860 h 772751"/>
              <a:gd name="connsiteX88" fmla="*/ 277451 w 883877"/>
              <a:gd name="connsiteY88" fmla="*/ 747104 h 772751"/>
              <a:gd name="connsiteX89" fmla="*/ 157068 w 883877"/>
              <a:gd name="connsiteY89" fmla="*/ 772751 h 772751"/>
              <a:gd name="connsiteX90" fmla="*/ 131762 w 883877"/>
              <a:gd name="connsiteY90" fmla="*/ 652462 h 772751"/>
              <a:gd name="connsiteX91" fmla="*/ 186657 w 883877"/>
              <a:gd name="connsiteY91" fmla="*/ 688123 h 772751"/>
              <a:gd name="connsiteX92" fmla="*/ 204250 w 883877"/>
              <a:gd name="connsiteY92" fmla="*/ 653049 h 772751"/>
              <a:gd name="connsiteX93" fmla="*/ 282096 w 883877"/>
              <a:gd name="connsiteY93" fmla="*/ 555971 h 772751"/>
              <a:gd name="connsiteX94" fmla="*/ 289492 w 883877"/>
              <a:gd name="connsiteY94" fmla="*/ 552092 h 772751"/>
              <a:gd name="connsiteX95" fmla="*/ 86978 w 883877"/>
              <a:gd name="connsiteY95" fmla="*/ 552092 h 772751"/>
              <a:gd name="connsiteX96" fmla="*/ 85997 w 883877"/>
              <a:gd name="connsiteY96" fmla="*/ 618766 h 772751"/>
              <a:gd name="connsiteX97" fmla="*/ 0 w 883877"/>
              <a:gd name="connsiteY97" fmla="*/ 531529 h 772751"/>
              <a:gd name="connsiteX98" fmla="*/ 88537 w 883877"/>
              <a:gd name="connsiteY98" fmla="*/ 446087 h 772751"/>
              <a:gd name="connsiteX99" fmla="*/ 87510 w 883877"/>
              <a:gd name="connsiteY99" fmla="*/ 515937 h 772751"/>
              <a:gd name="connsiteX100" fmla="*/ 176654 w 883877"/>
              <a:gd name="connsiteY100" fmla="*/ 515937 h 772751"/>
              <a:gd name="connsiteX101" fmla="*/ 168198 w 883877"/>
              <a:gd name="connsiteY101" fmla="*/ 511480 h 772751"/>
              <a:gd name="connsiteX102" fmla="*/ 86869 w 883877"/>
              <a:gd name="connsiteY102" fmla="*/ 413485 h 772751"/>
              <a:gd name="connsiteX103" fmla="*/ 78892 w 883877"/>
              <a:gd name="connsiteY103" fmla="*/ 397720 h 772751"/>
              <a:gd name="connsiteX104" fmla="*/ 26987 w 883877"/>
              <a:gd name="connsiteY104" fmla="*/ 431439 h 772751"/>
              <a:gd name="connsiteX105" fmla="*/ 746069 w 883877"/>
              <a:gd name="connsiteY105" fmla="*/ 273646 h 772751"/>
              <a:gd name="connsiteX106" fmla="*/ 746069 w 883877"/>
              <a:gd name="connsiteY106" fmla="*/ 286664 h 772751"/>
              <a:gd name="connsiteX107" fmla="*/ 765169 w 883877"/>
              <a:gd name="connsiteY107" fmla="*/ 286664 h 772751"/>
              <a:gd name="connsiteX108" fmla="*/ 815621 w 883877"/>
              <a:gd name="connsiteY108" fmla="*/ 286664 h 772751"/>
              <a:gd name="connsiteX109" fmla="*/ 834721 w 883877"/>
              <a:gd name="connsiteY109" fmla="*/ 286664 h 772751"/>
              <a:gd name="connsiteX110" fmla="*/ 834721 w 883877"/>
              <a:gd name="connsiteY110" fmla="*/ 273646 h 772751"/>
              <a:gd name="connsiteX111" fmla="*/ 815621 w 883877"/>
              <a:gd name="connsiteY111" fmla="*/ 273646 h 772751"/>
              <a:gd name="connsiteX112" fmla="*/ 765169 w 883877"/>
              <a:gd name="connsiteY112" fmla="*/ 273646 h 772751"/>
              <a:gd name="connsiteX113" fmla="*/ 549580 w 883877"/>
              <a:gd name="connsiteY113" fmla="*/ 273646 h 772751"/>
              <a:gd name="connsiteX114" fmla="*/ 549580 w 883877"/>
              <a:gd name="connsiteY114" fmla="*/ 286664 h 772751"/>
              <a:gd name="connsiteX115" fmla="*/ 568319 w 883877"/>
              <a:gd name="connsiteY115" fmla="*/ 286664 h 772751"/>
              <a:gd name="connsiteX116" fmla="*/ 618771 w 883877"/>
              <a:gd name="connsiteY116" fmla="*/ 286664 h 772751"/>
              <a:gd name="connsiteX117" fmla="*/ 637871 w 883877"/>
              <a:gd name="connsiteY117" fmla="*/ 286664 h 772751"/>
              <a:gd name="connsiteX118" fmla="*/ 637871 w 883877"/>
              <a:gd name="connsiteY118" fmla="*/ 273646 h 772751"/>
              <a:gd name="connsiteX119" fmla="*/ 618771 w 883877"/>
              <a:gd name="connsiteY119" fmla="*/ 273646 h 772751"/>
              <a:gd name="connsiteX120" fmla="*/ 568319 w 883877"/>
              <a:gd name="connsiteY120" fmla="*/ 273646 h 772751"/>
              <a:gd name="connsiteX121" fmla="*/ 394245 w 883877"/>
              <a:gd name="connsiteY121" fmla="*/ 246866 h 772751"/>
              <a:gd name="connsiteX122" fmla="*/ 318985 w 883877"/>
              <a:gd name="connsiteY122" fmla="*/ 277377 h 772751"/>
              <a:gd name="connsiteX123" fmla="*/ 293778 w 883877"/>
              <a:gd name="connsiteY123" fmla="*/ 307888 h 772751"/>
              <a:gd name="connsiteX124" fmla="*/ 395325 w 883877"/>
              <a:gd name="connsiteY124" fmla="*/ 307888 h 772751"/>
              <a:gd name="connsiteX125" fmla="*/ 462303 w 883877"/>
              <a:gd name="connsiteY125" fmla="*/ 307888 h 772751"/>
              <a:gd name="connsiteX126" fmla="*/ 462303 w 883877"/>
              <a:gd name="connsiteY126" fmla="*/ 246866 h 772751"/>
              <a:gd name="connsiteX127" fmla="*/ 398926 w 883877"/>
              <a:gd name="connsiteY127" fmla="*/ 246866 h 772751"/>
              <a:gd name="connsiteX128" fmla="*/ 396405 w 883877"/>
              <a:gd name="connsiteY128" fmla="*/ 246866 h 772751"/>
              <a:gd name="connsiteX129" fmla="*/ 395325 w 883877"/>
              <a:gd name="connsiteY129" fmla="*/ 246866 h 772751"/>
              <a:gd name="connsiteX130" fmla="*/ 394245 w 883877"/>
              <a:gd name="connsiteY130" fmla="*/ 246866 h 772751"/>
              <a:gd name="connsiteX131" fmla="*/ 395325 w 883877"/>
              <a:gd name="connsiteY131" fmla="*/ 220662 h 772751"/>
              <a:gd name="connsiteX132" fmla="*/ 396405 w 883877"/>
              <a:gd name="connsiteY132" fmla="*/ 220662 h 772751"/>
              <a:gd name="connsiteX133" fmla="*/ 398566 w 883877"/>
              <a:gd name="connsiteY133" fmla="*/ 220662 h 772751"/>
              <a:gd name="connsiteX134" fmla="*/ 475267 w 883877"/>
              <a:gd name="connsiteY134" fmla="*/ 220662 h 772751"/>
              <a:gd name="connsiteX135" fmla="*/ 488590 w 883877"/>
              <a:gd name="connsiteY135" fmla="*/ 233943 h 772751"/>
              <a:gd name="connsiteX136" fmla="*/ 488590 w 883877"/>
              <a:gd name="connsiteY136" fmla="*/ 341312 h 772751"/>
              <a:gd name="connsiteX137" fmla="*/ 850310 w 883877"/>
              <a:gd name="connsiteY137" fmla="*/ 341312 h 772751"/>
              <a:gd name="connsiteX138" fmla="*/ 863622 w 883877"/>
              <a:gd name="connsiteY138" fmla="*/ 354588 h 772751"/>
              <a:gd name="connsiteX139" fmla="*/ 863622 w 883877"/>
              <a:gd name="connsiteY139" fmla="*/ 419534 h 772751"/>
              <a:gd name="connsiteX140" fmla="*/ 871177 w 883877"/>
              <a:gd name="connsiteY140" fmla="*/ 419534 h 772751"/>
              <a:gd name="connsiteX141" fmla="*/ 871177 w 883877"/>
              <a:gd name="connsiteY141" fmla="*/ 445728 h 772751"/>
              <a:gd name="connsiteX142" fmla="*/ 850310 w 883877"/>
              <a:gd name="connsiteY142" fmla="*/ 445728 h 772751"/>
              <a:gd name="connsiteX143" fmla="*/ 840596 w 883877"/>
              <a:gd name="connsiteY143" fmla="*/ 445728 h 772751"/>
              <a:gd name="connsiteX144" fmla="*/ 841676 w 883877"/>
              <a:gd name="connsiteY144" fmla="*/ 432811 h 772751"/>
              <a:gd name="connsiteX145" fmla="*/ 819729 w 883877"/>
              <a:gd name="connsiteY145" fmla="*/ 378988 h 772751"/>
              <a:gd name="connsiteX146" fmla="*/ 765763 w 883877"/>
              <a:gd name="connsiteY146" fmla="*/ 356741 h 772751"/>
              <a:gd name="connsiteX147" fmla="*/ 711796 w 883877"/>
              <a:gd name="connsiteY147" fmla="*/ 378988 h 772751"/>
              <a:gd name="connsiteX148" fmla="*/ 689850 w 883877"/>
              <a:gd name="connsiteY148" fmla="*/ 432811 h 772751"/>
              <a:gd name="connsiteX149" fmla="*/ 690929 w 883877"/>
              <a:gd name="connsiteY149" fmla="*/ 445728 h 772751"/>
              <a:gd name="connsiteX150" fmla="*/ 673660 w 883877"/>
              <a:gd name="connsiteY150" fmla="*/ 445728 h 772751"/>
              <a:gd name="connsiteX151" fmla="*/ 674739 w 883877"/>
              <a:gd name="connsiteY151" fmla="*/ 432811 h 772751"/>
              <a:gd name="connsiteX152" fmla="*/ 652433 w 883877"/>
              <a:gd name="connsiteY152" fmla="*/ 378988 h 772751"/>
              <a:gd name="connsiteX153" fmla="*/ 598826 w 883877"/>
              <a:gd name="connsiteY153" fmla="*/ 356741 h 772751"/>
              <a:gd name="connsiteX154" fmla="*/ 544860 w 883877"/>
              <a:gd name="connsiteY154" fmla="*/ 378988 h 772751"/>
              <a:gd name="connsiteX155" fmla="*/ 523993 w 883877"/>
              <a:gd name="connsiteY155" fmla="*/ 419534 h 772751"/>
              <a:gd name="connsiteX156" fmla="*/ 522554 w 883877"/>
              <a:gd name="connsiteY156" fmla="*/ 432811 h 772751"/>
              <a:gd name="connsiteX157" fmla="*/ 523993 w 883877"/>
              <a:gd name="connsiteY157" fmla="*/ 445728 h 772751"/>
              <a:gd name="connsiteX158" fmla="*/ 477941 w 883877"/>
              <a:gd name="connsiteY158" fmla="*/ 445728 h 772751"/>
              <a:gd name="connsiteX159" fmla="*/ 476502 w 883877"/>
              <a:gd name="connsiteY159" fmla="*/ 445728 h 772751"/>
              <a:gd name="connsiteX160" fmla="*/ 475890 w 883877"/>
              <a:gd name="connsiteY160" fmla="*/ 445477 h 772751"/>
              <a:gd name="connsiteX161" fmla="*/ 475267 w 883877"/>
              <a:gd name="connsiteY161" fmla="*/ 445728 h 772751"/>
              <a:gd name="connsiteX162" fmla="*/ 439617 w 883877"/>
              <a:gd name="connsiteY162" fmla="*/ 445728 h 772751"/>
              <a:gd name="connsiteX163" fmla="*/ 441057 w 883877"/>
              <a:gd name="connsiteY163" fmla="*/ 432805 h 772751"/>
              <a:gd name="connsiteX164" fmla="*/ 418731 w 883877"/>
              <a:gd name="connsiteY164" fmla="*/ 378962 h 772751"/>
              <a:gd name="connsiteX165" fmla="*/ 395325 w 883877"/>
              <a:gd name="connsiteY165" fmla="*/ 363168 h 772751"/>
              <a:gd name="connsiteX166" fmla="*/ 364717 w 883877"/>
              <a:gd name="connsiteY166" fmla="*/ 356707 h 772751"/>
              <a:gd name="connsiteX167" fmla="*/ 311062 w 883877"/>
              <a:gd name="connsiteY167" fmla="*/ 378962 h 772751"/>
              <a:gd name="connsiteX168" fmla="*/ 288736 w 883877"/>
              <a:gd name="connsiteY168" fmla="*/ 432805 h 772751"/>
              <a:gd name="connsiteX169" fmla="*/ 290177 w 883877"/>
              <a:gd name="connsiteY169" fmla="*/ 445728 h 772751"/>
              <a:gd name="connsiteX170" fmla="*/ 254167 w 883877"/>
              <a:gd name="connsiteY170" fmla="*/ 445728 h 772751"/>
              <a:gd name="connsiteX171" fmla="*/ 241564 w 883877"/>
              <a:gd name="connsiteY171" fmla="*/ 445728 h 772751"/>
              <a:gd name="connsiteX172" fmla="*/ 228600 w 883877"/>
              <a:gd name="connsiteY172" fmla="*/ 432805 h 772751"/>
              <a:gd name="connsiteX173" fmla="*/ 241564 w 883877"/>
              <a:gd name="connsiteY173" fmla="*/ 419524 h 772751"/>
              <a:gd name="connsiteX174" fmla="*/ 242644 w 883877"/>
              <a:gd name="connsiteY174" fmla="*/ 419524 h 772751"/>
              <a:gd name="connsiteX175" fmla="*/ 252727 w 883877"/>
              <a:gd name="connsiteY175" fmla="*/ 347015 h 772751"/>
              <a:gd name="connsiteX176" fmla="*/ 301700 w 883877"/>
              <a:gd name="connsiteY176" fmla="*/ 257635 h 772751"/>
              <a:gd name="connsiteX177" fmla="*/ 395325 w 883877"/>
              <a:gd name="connsiteY177" fmla="*/ 220662 h 772751"/>
              <a:gd name="connsiteX178" fmla="*/ 815621 w 883877"/>
              <a:gd name="connsiteY178" fmla="*/ 213618 h 772751"/>
              <a:gd name="connsiteX179" fmla="*/ 810936 w 883877"/>
              <a:gd name="connsiteY179" fmla="*/ 215426 h 772751"/>
              <a:gd name="connsiteX180" fmla="*/ 795080 w 883877"/>
              <a:gd name="connsiteY180" fmla="*/ 231337 h 772751"/>
              <a:gd name="connsiteX181" fmla="*/ 795080 w 883877"/>
              <a:gd name="connsiteY181" fmla="*/ 240739 h 772751"/>
              <a:gd name="connsiteX182" fmla="*/ 804450 w 883877"/>
              <a:gd name="connsiteY182" fmla="*/ 240739 h 772751"/>
              <a:gd name="connsiteX183" fmla="*/ 809134 w 883877"/>
              <a:gd name="connsiteY183" fmla="*/ 236038 h 772751"/>
              <a:gd name="connsiteX184" fmla="*/ 809134 w 883877"/>
              <a:gd name="connsiteY184" fmla="*/ 262074 h 772751"/>
              <a:gd name="connsiteX185" fmla="*/ 815621 w 883877"/>
              <a:gd name="connsiteY185" fmla="*/ 262074 h 772751"/>
              <a:gd name="connsiteX186" fmla="*/ 822108 w 883877"/>
              <a:gd name="connsiteY186" fmla="*/ 262074 h 772751"/>
              <a:gd name="connsiteX187" fmla="*/ 822108 w 883877"/>
              <a:gd name="connsiteY187" fmla="*/ 236038 h 772751"/>
              <a:gd name="connsiteX188" fmla="*/ 826793 w 883877"/>
              <a:gd name="connsiteY188" fmla="*/ 240739 h 772751"/>
              <a:gd name="connsiteX189" fmla="*/ 835802 w 883877"/>
              <a:gd name="connsiteY189" fmla="*/ 240739 h 772751"/>
              <a:gd name="connsiteX190" fmla="*/ 835802 w 883877"/>
              <a:gd name="connsiteY190" fmla="*/ 231337 h 772751"/>
              <a:gd name="connsiteX191" fmla="*/ 820306 w 883877"/>
              <a:gd name="connsiteY191" fmla="*/ 215426 h 772751"/>
              <a:gd name="connsiteX192" fmla="*/ 815621 w 883877"/>
              <a:gd name="connsiteY192" fmla="*/ 213618 h 772751"/>
              <a:gd name="connsiteX193" fmla="*/ 765169 w 883877"/>
              <a:gd name="connsiteY193" fmla="*/ 213618 h 772751"/>
              <a:gd name="connsiteX194" fmla="*/ 760484 w 883877"/>
              <a:gd name="connsiteY194" fmla="*/ 215426 h 772751"/>
              <a:gd name="connsiteX195" fmla="*/ 744988 w 883877"/>
              <a:gd name="connsiteY195" fmla="*/ 231337 h 772751"/>
              <a:gd name="connsiteX196" fmla="*/ 744988 w 883877"/>
              <a:gd name="connsiteY196" fmla="*/ 240739 h 772751"/>
              <a:gd name="connsiteX197" fmla="*/ 753998 w 883877"/>
              <a:gd name="connsiteY197" fmla="*/ 240739 h 772751"/>
              <a:gd name="connsiteX198" fmla="*/ 758682 w 883877"/>
              <a:gd name="connsiteY198" fmla="*/ 236038 h 772751"/>
              <a:gd name="connsiteX199" fmla="*/ 758682 w 883877"/>
              <a:gd name="connsiteY199" fmla="*/ 262074 h 772751"/>
              <a:gd name="connsiteX200" fmla="*/ 765169 w 883877"/>
              <a:gd name="connsiteY200" fmla="*/ 262074 h 772751"/>
              <a:gd name="connsiteX201" fmla="*/ 771656 w 883877"/>
              <a:gd name="connsiteY201" fmla="*/ 262074 h 772751"/>
              <a:gd name="connsiteX202" fmla="*/ 771656 w 883877"/>
              <a:gd name="connsiteY202" fmla="*/ 236038 h 772751"/>
              <a:gd name="connsiteX203" fmla="*/ 776341 w 883877"/>
              <a:gd name="connsiteY203" fmla="*/ 240739 h 772751"/>
              <a:gd name="connsiteX204" fmla="*/ 785350 w 883877"/>
              <a:gd name="connsiteY204" fmla="*/ 240739 h 772751"/>
              <a:gd name="connsiteX205" fmla="*/ 785350 w 883877"/>
              <a:gd name="connsiteY205" fmla="*/ 231337 h 772751"/>
              <a:gd name="connsiteX206" fmla="*/ 769854 w 883877"/>
              <a:gd name="connsiteY206" fmla="*/ 215426 h 772751"/>
              <a:gd name="connsiteX207" fmla="*/ 765169 w 883877"/>
              <a:gd name="connsiteY207" fmla="*/ 213618 h 772751"/>
              <a:gd name="connsiteX208" fmla="*/ 618771 w 883877"/>
              <a:gd name="connsiteY208" fmla="*/ 213618 h 772751"/>
              <a:gd name="connsiteX209" fmla="*/ 614086 w 883877"/>
              <a:gd name="connsiteY209" fmla="*/ 215426 h 772751"/>
              <a:gd name="connsiteX210" fmla="*/ 598230 w 883877"/>
              <a:gd name="connsiteY210" fmla="*/ 231337 h 772751"/>
              <a:gd name="connsiteX211" fmla="*/ 598230 w 883877"/>
              <a:gd name="connsiteY211" fmla="*/ 240739 h 772751"/>
              <a:gd name="connsiteX212" fmla="*/ 607600 w 883877"/>
              <a:gd name="connsiteY212" fmla="*/ 240739 h 772751"/>
              <a:gd name="connsiteX213" fmla="*/ 612284 w 883877"/>
              <a:gd name="connsiteY213" fmla="*/ 236038 h 772751"/>
              <a:gd name="connsiteX214" fmla="*/ 612284 w 883877"/>
              <a:gd name="connsiteY214" fmla="*/ 262074 h 772751"/>
              <a:gd name="connsiteX215" fmla="*/ 618771 w 883877"/>
              <a:gd name="connsiteY215" fmla="*/ 262074 h 772751"/>
              <a:gd name="connsiteX216" fmla="*/ 625258 w 883877"/>
              <a:gd name="connsiteY216" fmla="*/ 262074 h 772751"/>
              <a:gd name="connsiteX217" fmla="*/ 625258 w 883877"/>
              <a:gd name="connsiteY217" fmla="*/ 236038 h 772751"/>
              <a:gd name="connsiteX218" fmla="*/ 629943 w 883877"/>
              <a:gd name="connsiteY218" fmla="*/ 240739 h 772751"/>
              <a:gd name="connsiteX219" fmla="*/ 638952 w 883877"/>
              <a:gd name="connsiteY219" fmla="*/ 240739 h 772751"/>
              <a:gd name="connsiteX220" fmla="*/ 638952 w 883877"/>
              <a:gd name="connsiteY220" fmla="*/ 231337 h 772751"/>
              <a:gd name="connsiteX221" fmla="*/ 623456 w 883877"/>
              <a:gd name="connsiteY221" fmla="*/ 215426 h 772751"/>
              <a:gd name="connsiteX222" fmla="*/ 618771 w 883877"/>
              <a:gd name="connsiteY222" fmla="*/ 213618 h 772751"/>
              <a:gd name="connsiteX223" fmla="*/ 568319 w 883877"/>
              <a:gd name="connsiteY223" fmla="*/ 213618 h 772751"/>
              <a:gd name="connsiteX224" fmla="*/ 563634 w 883877"/>
              <a:gd name="connsiteY224" fmla="*/ 215426 h 772751"/>
              <a:gd name="connsiteX225" fmla="*/ 548138 w 883877"/>
              <a:gd name="connsiteY225" fmla="*/ 231337 h 772751"/>
              <a:gd name="connsiteX226" fmla="*/ 548138 w 883877"/>
              <a:gd name="connsiteY226" fmla="*/ 240739 h 772751"/>
              <a:gd name="connsiteX227" fmla="*/ 557148 w 883877"/>
              <a:gd name="connsiteY227" fmla="*/ 240739 h 772751"/>
              <a:gd name="connsiteX228" fmla="*/ 561832 w 883877"/>
              <a:gd name="connsiteY228" fmla="*/ 236038 h 772751"/>
              <a:gd name="connsiteX229" fmla="*/ 561832 w 883877"/>
              <a:gd name="connsiteY229" fmla="*/ 262074 h 772751"/>
              <a:gd name="connsiteX230" fmla="*/ 568319 w 883877"/>
              <a:gd name="connsiteY230" fmla="*/ 262074 h 772751"/>
              <a:gd name="connsiteX231" fmla="*/ 575166 w 883877"/>
              <a:gd name="connsiteY231" fmla="*/ 262074 h 772751"/>
              <a:gd name="connsiteX232" fmla="*/ 575166 w 883877"/>
              <a:gd name="connsiteY232" fmla="*/ 236038 h 772751"/>
              <a:gd name="connsiteX233" fmla="*/ 579491 w 883877"/>
              <a:gd name="connsiteY233" fmla="*/ 240739 h 772751"/>
              <a:gd name="connsiteX234" fmla="*/ 588860 w 883877"/>
              <a:gd name="connsiteY234" fmla="*/ 240739 h 772751"/>
              <a:gd name="connsiteX235" fmla="*/ 588860 w 883877"/>
              <a:gd name="connsiteY235" fmla="*/ 231337 h 772751"/>
              <a:gd name="connsiteX236" fmla="*/ 573004 w 883877"/>
              <a:gd name="connsiteY236" fmla="*/ 215426 h 772751"/>
              <a:gd name="connsiteX237" fmla="*/ 568319 w 883877"/>
              <a:gd name="connsiteY237" fmla="*/ 213618 h 772751"/>
              <a:gd name="connsiteX238" fmla="*/ 698500 w 883877"/>
              <a:gd name="connsiteY238" fmla="*/ 169862 h 772751"/>
              <a:gd name="connsiteX239" fmla="*/ 711474 w 883877"/>
              <a:gd name="connsiteY239" fmla="*/ 169862 h 772751"/>
              <a:gd name="connsiteX240" fmla="*/ 765169 w 883877"/>
              <a:gd name="connsiteY240" fmla="*/ 169862 h 772751"/>
              <a:gd name="connsiteX241" fmla="*/ 815621 w 883877"/>
              <a:gd name="connsiteY241" fmla="*/ 169862 h 772751"/>
              <a:gd name="connsiteX242" fmla="*/ 868956 w 883877"/>
              <a:gd name="connsiteY242" fmla="*/ 169862 h 772751"/>
              <a:gd name="connsiteX243" fmla="*/ 882290 w 883877"/>
              <a:gd name="connsiteY243" fmla="*/ 169862 h 772751"/>
              <a:gd name="connsiteX244" fmla="*/ 882290 w 883877"/>
              <a:gd name="connsiteY244" fmla="*/ 183242 h 772751"/>
              <a:gd name="connsiteX245" fmla="*/ 882290 w 883877"/>
              <a:gd name="connsiteY245" fmla="*/ 314870 h 772751"/>
              <a:gd name="connsiteX246" fmla="*/ 882290 w 883877"/>
              <a:gd name="connsiteY246" fmla="*/ 328250 h 772751"/>
              <a:gd name="connsiteX247" fmla="*/ 868956 w 883877"/>
              <a:gd name="connsiteY247" fmla="*/ 328250 h 772751"/>
              <a:gd name="connsiteX248" fmla="*/ 815621 w 883877"/>
              <a:gd name="connsiteY248" fmla="*/ 328250 h 772751"/>
              <a:gd name="connsiteX249" fmla="*/ 765169 w 883877"/>
              <a:gd name="connsiteY249" fmla="*/ 328250 h 772751"/>
              <a:gd name="connsiteX250" fmla="*/ 711474 w 883877"/>
              <a:gd name="connsiteY250" fmla="*/ 328250 h 772751"/>
              <a:gd name="connsiteX251" fmla="*/ 698500 w 883877"/>
              <a:gd name="connsiteY251" fmla="*/ 328250 h 772751"/>
              <a:gd name="connsiteX252" fmla="*/ 698500 w 883877"/>
              <a:gd name="connsiteY252" fmla="*/ 314870 h 772751"/>
              <a:gd name="connsiteX253" fmla="*/ 698500 w 883877"/>
              <a:gd name="connsiteY253" fmla="*/ 183242 h 772751"/>
              <a:gd name="connsiteX254" fmla="*/ 501650 w 883877"/>
              <a:gd name="connsiteY254" fmla="*/ 169862 h 772751"/>
              <a:gd name="connsiteX255" fmla="*/ 514984 w 883877"/>
              <a:gd name="connsiteY255" fmla="*/ 169862 h 772751"/>
              <a:gd name="connsiteX256" fmla="*/ 568319 w 883877"/>
              <a:gd name="connsiteY256" fmla="*/ 169862 h 772751"/>
              <a:gd name="connsiteX257" fmla="*/ 618771 w 883877"/>
              <a:gd name="connsiteY257" fmla="*/ 169862 h 772751"/>
              <a:gd name="connsiteX258" fmla="*/ 672466 w 883877"/>
              <a:gd name="connsiteY258" fmla="*/ 169862 h 772751"/>
              <a:gd name="connsiteX259" fmla="*/ 685440 w 883877"/>
              <a:gd name="connsiteY259" fmla="*/ 169862 h 772751"/>
              <a:gd name="connsiteX260" fmla="*/ 685440 w 883877"/>
              <a:gd name="connsiteY260" fmla="*/ 183242 h 772751"/>
              <a:gd name="connsiteX261" fmla="*/ 685440 w 883877"/>
              <a:gd name="connsiteY261" fmla="*/ 314870 h 772751"/>
              <a:gd name="connsiteX262" fmla="*/ 685440 w 883877"/>
              <a:gd name="connsiteY262" fmla="*/ 328250 h 772751"/>
              <a:gd name="connsiteX263" fmla="*/ 672466 w 883877"/>
              <a:gd name="connsiteY263" fmla="*/ 328250 h 772751"/>
              <a:gd name="connsiteX264" fmla="*/ 618771 w 883877"/>
              <a:gd name="connsiteY264" fmla="*/ 328250 h 772751"/>
              <a:gd name="connsiteX265" fmla="*/ 568319 w 883877"/>
              <a:gd name="connsiteY265" fmla="*/ 328250 h 772751"/>
              <a:gd name="connsiteX266" fmla="*/ 514984 w 883877"/>
              <a:gd name="connsiteY266" fmla="*/ 328250 h 772751"/>
              <a:gd name="connsiteX267" fmla="*/ 501650 w 883877"/>
              <a:gd name="connsiteY267" fmla="*/ 328250 h 772751"/>
              <a:gd name="connsiteX268" fmla="*/ 501650 w 883877"/>
              <a:gd name="connsiteY268" fmla="*/ 314870 h 772751"/>
              <a:gd name="connsiteX269" fmla="*/ 501650 w 883877"/>
              <a:gd name="connsiteY269" fmla="*/ 183242 h 772751"/>
              <a:gd name="connsiteX270" fmla="*/ 746069 w 883877"/>
              <a:gd name="connsiteY270" fmla="*/ 102622 h 772751"/>
              <a:gd name="connsiteX271" fmla="*/ 746069 w 883877"/>
              <a:gd name="connsiteY271" fmla="*/ 115898 h 772751"/>
              <a:gd name="connsiteX272" fmla="*/ 765169 w 883877"/>
              <a:gd name="connsiteY272" fmla="*/ 115898 h 772751"/>
              <a:gd name="connsiteX273" fmla="*/ 815621 w 883877"/>
              <a:gd name="connsiteY273" fmla="*/ 115898 h 772751"/>
              <a:gd name="connsiteX274" fmla="*/ 834721 w 883877"/>
              <a:gd name="connsiteY274" fmla="*/ 115898 h 772751"/>
              <a:gd name="connsiteX275" fmla="*/ 834721 w 883877"/>
              <a:gd name="connsiteY275" fmla="*/ 102622 h 772751"/>
              <a:gd name="connsiteX276" fmla="*/ 815621 w 883877"/>
              <a:gd name="connsiteY276" fmla="*/ 102622 h 772751"/>
              <a:gd name="connsiteX277" fmla="*/ 765169 w 883877"/>
              <a:gd name="connsiteY277" fmla="*/ 102622 h 772751"/>
              <a:gd name="connsiteX278" fmla="*/ 549580 w 883877"/>
              <a:gd name="connsiteY278" fmla="*/ 102622 h 772751"/>
              <a:gd name="connsiteX279" fmla="*/ 549580 w 883877"/>
              <a:gd name="connsiteY279" fmla="*/ 115898 h 772751"/>
              <a:gd name="connsiteX280" fmla="*/ 568319 w 883877"/>
              <a:gd name="connsiteY280" fmla="*/ 115898 h 772751"/>
              <a:gd name="connsiteX281" fmla="*/ 618771 w 883877"/>
              <a:gd name="connsiteY281" fmla="*/ 115898 h 772751"/>
              <a:gd name="connsiteX282" fmla="*/ 637871 w 883877"/>
              <a:gd name="connsiteY282" fmla="*/ 115898 h 772751"/>
              <a:gd name="connsiteX283" fmla="*/ 637871 w 883877"/>
              <a:gd name="connsiteY283" fmla="*/ 102622 h 772751"/>
              <a:gd name="connsiteX284" fmla="*/ 618771 w 883877"/>
              <a:gd name="connsiteY284" fmla="*/ 102622 h 772751"/>
              <a:gd name="connsiteX285" fmla="*/ 568319 w 883877"/>
              <a:gd name="connsiteY285" fmla="*/ 102622 h 772751"/>
              <a:gd name="connsiteX286" fmla="*/ 815621 w 883877"/>
              <a:gd name="connsiteY286" fmla="*/ 43058 h 772751"/>
              <a:gd name="connsiteX287" fmla="*/ 810936 w 883877"/>
              <a:gd name="connsiteY287" fmla="*/ 44852 h 772751"/>
              <a:gd name="connsiteX288" fmla="*/ 795080 w 883877"/>
              <a:gd name="connsiteY288" fmla="*/ 60640 h 772751"/>
              <a:gd name="connsiteX289" fmla="*/ 795080 w 883877"/>
              <a:gd name="connsiteY289" fmla="*/ 69969 h 772751"/>
              <a:gd name="connsiteX290" fmla="*/ 804450 w 883877"/>
              <a:gd name="connsiteY290" fmla="*/ 69969 h 772751"/>
              <a:gd name="connsiteX291" fmla="*/ 809134 w 883877"/>
              <a:gd name="connsiteY291" fmla="*/ 65305 h 772751"/>
              <a:gd name="connsiteX292" fmla="*/ 809134 w 883877"/>
              <a:gd name="connsiteY292" fmla="*/ 91498 h 772751"/>
              <a:gd name="connsiteX293" fmla="*/ 815621 w 883877"/>
              <a:gd name="connsiteY293" fmla="*/ 91498 h 772751"/>
              <a:gd name="connsiteX294" fmla="*/ 822108 w 883877"/>
              <a:gd name="connsiteY294" fmla="*/ 91498 h 772751"/>
              <a:gd name="connsiteX295" fmla="*/ 822108 w 883877"/>
              <a:gd name="connsiteY295" fmla="*/ 65305 h 772751"/>
              <a:gd name="connsiteX296" fmla="*/ 826793 w 883877"/>
              <a:gd name="connsiteY296" fmla="*/ 69969 h 772751"/>
              <a:gd name="connsiteX297" fmla="*/ 835802 w 883877"/>
              <a:gd name="connsiteY297" fmla="*/ 69969 h 772751"/>
              <a:gd name="connsiteX298" fmla="*/ 835802 w 883877"/>
              <a:gd name="connsiteY298" fmla="*/ 60640 h 772751"/>
              <a:gd name="connsiteX299" fmla="*/ 820306 w 883877"/>
              <a:gd name="connsiteY299" fmla="*/ 45211 h 772751"/>
              <a:gd name="connsiteX300" fmla="*/ 820306 w 883877"/>
              <a:gd name="connsiteY300" fmla="*/ 44852 h 772751"/>
              <a:gd name="connsiteX301" fmla="*/ 815621 w 883877"/>
              <a:gd name="connsiteY301" fmla="*/ 43058 h 772751"/>
              <a:gd name="connsiteX302" fmla="*/ 765169 w 883877"/>
              <a:gd name="connsiteY302" fmla="*/ 43058 h 772751"/>
              <a:gd name="connsiteX303" fmla="*/ 760484 w 883877"/>
              <a:gd name="connsiteY303" fmla="*/ 44852 h 772751"/>
              <a:gd name="connsiteX304" fmla="*/ 744988 w 883877"/>
              <a:gd name="connsiteY304" fmla="*/ 60640 h 772751"/>
              <a:gd name="connsiteX305" fmla="*/ 744988 w 883877"/>
              <a:gd name="connsiteY305" fmla="*/ 69969 h 772751"/>
              <a:gd name="connsiteX306" fmla="*/ 753998 w 883877"/>
              <a:gd name="connsiteY306" fmla="*/ 69969 h 772751"/>
              <a:gd name="connsiteX307" fmla="*/ 758682 w 883877"/>
              <a:gd name="connsiteY307" fmla="*/ 65305 h 772751"/>
              <a:gd name="connsiteX308" fmla="*/ 758682 w 883877"/>
              <a:gd name="connsiteY308" fmla="*/ 91498 h 772751"/>
              <a:gd name="connsiteX309" fmla="*/ 765169 w 883877"/>
              <a:gd name="connsiteY309" fmla="*/ 91498 h 772751"/>
              <a:gd name="connsiteX310" fmla="*/ 771656 w 883877"/>
              <a:gd name="connsiteY310" fmla="*/ 91498 h 772751"/>
              <a:gd name="connsiteX311" fmla="*/ 771656 w 883877"/>
              <a:gd name="connsiteY311" fmla="*/ 65305 h 772751"/>
              <a:gd name="connsiteX312" fmla="*/ 776341 w 883877"/>
              <a:gd name="connsiteY312" fmla="*/ 69969 h 772751"/>
              <a:gd name="connsiteX313" fmla="*/ 785350 w 883877"/>
              <a:gd name="connsiteY313" fmla="*/ 69969 h 772751"/>
              <a:gd name="connsiteX314" fmla="*/ 785350 w 883877"/>
              <a:gd name="connsiteY314" fmla="*/ 60640 h 772751"/>
              <a:gd name="connsiteX315" fmla="*/ 769854 w 883877"/>
              <a:gd name="connsiteY315" fmla="*/ 45211 h 772751"/>
              <a:gd name="connsiteX316" fmla="*/ 769854 w 883877"/>
              <a:gd name="connsiteY316" fmla="*/ 44852 h 772751"/>
              <a:gd name="connsiteX317" fmla="*/ 765169 w 883877"/>
              <a:gd name="connsiteY317" fmla="*/ 43058 h 772751"/>
              <a:gd name="connsiteX318" fmla="*/ 618771 w 883877"/>
              <a:gd name="connsiteY318" fmla="*/ 43058 h 772751"/>
              <a:gd name="connsiteX319" fmla="*/ 614086 w 883877"/>
              <a:gd name="connsiteY319" fmla="*/ 44852 h 772751"/>
              <a:gd name="connsiteX320" fmla="*/ 598230 w 883877"/>
              <a:gd name="connsiteY320" fmla="*/ 60640 h 772751"/>
              <a:gd name="connsiteX321" fmla="*/ 598230 w 883877"/>
              <a:gd name="connsiteY321" fmla="*/ 69969 h 772751"/>
              <a:gd name="connsiteX322" fmla="*/ 607600 w 883877"/>
              <a:gd name="connsiteY322" fmla="*/ 69969 h 772751"/>
              <a:gd name="connsiteX323" fmla="*/ 612284 w 883877"/>
              <a:gd name="connsiteY323" fmla="*/ 65305 h 772751"/>
              <a:gd name="connsiteX324" fmla="*/ 612284 w 883877"/>
              <a:gd name="connsiteY324" fmla="*/ 91498 h 772751"/>
              <a:gd name="connsiteX325" fmla="*/ 618771 w 883877"/>
              <a:gd name="connsiteY325" fmla="*/ 91498 h 772751"/>
              <a:gd name="connsiteX326" fmla="*/ 625258 w 883877"/>
              <a:gd name="connsiteY326" fmla="*/ 91498 h 772751"/>
              <a:gd name="connsiteX327" fmla="*/ 625258 w 883877"/>
              <a:gd name="connsiteY327" fmla="*/ 65305 h 772751"/>
              <a:gd name="connsiteX328" fmla="*/ 629943 w 883877"/>
              <a:gd name="connsiteY328" fmla="*/ 69969 h 772751"/>
              <a:gd name="connsiteX329" fmla="*/ 638952 w 883877"/>
              <a:gd name="connsiteY329" fmla="*/ 69969 h 772751"/>
              <a:gd name="connsiteX330" fmla="*/ 638952 w 883877"/>
              <a:gd name="connsiteY330" fmla="*/ 60640 h 772751"/>
              <a:gd name="connsiteX331" fmla="*/ 623456 w 883877"/>
              <a:gd name="connsiteY331" fmla="*/ 45211 h 772751"/>
              <a:gd name="connsiteX332" fmla="*/ 623456 w 883877"/>
              <a:gd name="connsiteY332" fmla="*/ 44852 h 772751"/>
              <a:gd name="connsiteX333" fmla="*/ 618771 w 883877"/>
              <a:gd name="connsiteY333" fmla="*/ 43058 h 772751"/>
              <a:gd name="connsiteX334" fmla="*/ 568319 w 883877"/>
              <a:gd name="connsiteY334" fmla="*/ 43058 h 772751"/>
              <a:gd name="connsiteX335" fmla="*/ 563634 w 883877"/>
              <a:gd name="connsiteY335" fmla="*/ 44852 h 772751"/>
              <a:gd name="connsiteX336" fmla="*/ 548138 w 883877"/>
              <a:gd name="connsiteY336" fmla="*/ 60640 h 772751"/>
              <a:gd name="connsiteX337" fmla="*/ 548138 w 883877"/>
              <a:gd name="connsiteY337" fmla="*/ 69969 h 772751"/>
              <a:gd name="connsiteX338" fmla="*/ 557148 w 883877"/>
              <a:gd name="connsiteY338" fmla="*/ 69969 h 772751"/>
              <a:gd name="connsiteX339" fmla="*/ 561832 w 883877"/>
              <a:gd name="connsiteY339" fmla="*/ 65305 h 772751"/>
              <a:gd name="connsiteX340" fmla="*/ 561832 w 883877"/>
              <a:gd name="connsiteY340" fmla="*/ 91498 h 772751"/>
              <a:gd name="connsiteX341" fmla="*/ 568319 w 883877"/>
              <a:gd name="connsiteY341" fmla="*/ 91498 h 772751"/>
              <a:gd name="connsiteX342" fmla="*/ 575166 w 883877"/>
              <a:gd name="connsiteY342" fmla="*/ 91498 h 772751"/>
              <a:gd name="connsiteX343" fmla="*/ 575166 w 883877"/>
              <a:gd name="connsiteY343" fmla="*/ 65305 h 772751"/>
              <a:gd name="connsiteX344" fmla="*/ 579491 w 883877"/>
              <a:gd name="connsiteY344" fmla="*/ 69969 h 772751"/>
              <a:gd name="connsiteX345" fmla="*/ 588860 w 883877"/>
              <a:gd name="connsiteY345" fmla="*/ 69969 h 772751"/>
              <a:gd name="connsiteX346" fmla="*/ 588860 w 883877"/>
              <a:gd name="connsiteY346" fmla="*/ 60640 h 772751"/>
              <a:gd name="connsiteX347" fmla="*/ 573004 w 883877"/>
              <a:gd name="connsiteY347" fmla="*/ 45211 h 772751"/>
              <a:gd name="connsiteX348" fmla="*/ 573004 w 883877"/>
              <a:gd name="connsiteY348" fmla="*/ 44852 h 772751"/>
              <a:gd name="connsiteX349" fmla="*/ 568319 w 883877"/>
              <a:gd name="connsiteY349" fmla="*/ 43058 h 772751"/>
              <a:gd name="connsiteX350" fmla="*/ 698500 w 883877"/>
              <a:gd name="connsiteY350" fmla="*/ 0 h 772751"/>
              <a:gd name="connsiteX351" fmla="*/ 711474 w 883877"/>
              <a:gd name="connsiteY351" fmla="*/ 0 h 772751"/>
              <a:gd name="connsiteX352" fmla="*/ 765169 w 883877"/>
              <a:gd name="connsiteY352" fmla="*/ 0 h 772751"/>
              <a:gd name="connsiteX353" fmla="*/ 815621 w 883877"/>
              <a:gd name="connsiteY353" fmla="*/ 0 h 772751"/>
              <a:gd name="connsiteX354" fmla="*/ 868956 w 883877"/>
              <a:gd name="connsiteY354" fmla="*/ 0 h 772751"/>
              <a:gd name="connsiteX355" fmla="*/ 882290 w 883877"/>
              <a:gd name="connsiteY355" fmla="*/ 0 h 772751"/>
              <a:gd name="connsiteX356" fmla="*/ 882290 w 883877"/>
              <a:gd name="connsiteY356" fmla="*/ 13276 h 772751"/>
              <a:gd name="connsiteX357" fmla="*/ 882290 w 883877"/>
              <a:gd name="connsiteY357" fmla="*/ 143527 h 772751"/>
              <a:gd name="connsiteX358" fmla="*/ 882290 w 883877"/>
              <a:gd name="connsiteY358" fmla="*/ 156803 h 772751"/>
              <a:gd name="connsiteX359" fmla="*/ 868956 w 883877"/>
              <a:gd name="connsiteY359" fmla="*/ 156803 h 772751"/>
              <a:gd name="connsiteX360" fmla="*/ 815621 w 883877"/>
              <a:gd name="connsiteY360" fmla="*/ 156803 h 772751"/>
              <a:gd name="connsiteX361" fmla="*/ 765169 w 883877"/>
              <a:gd name="connsiteY361" fmla="*/ 156803 h 772751"/>
              <a:gd name="connsiteX362" fmla="*/ 711474 w 883877"/>
              <a:gd name="connsiteY362" fmla="*/ 156803 h 772751"/>
              <a:gd name="connsiteX363" fmla="*/ 698500 w 883877"/>
              <a:gd name="connsiteY363" fmla="*/ 156803 h 772751"/>
              <a:gd name="connsiteX364" fmla="*/ 698500 w 883877"/>
              <a:gd name="connsiteY364" fmla="*/ 143527 h 772751"/>
              <a:gd name="connsiteX365" fmla="*/ 698500 w 883877"/>
              <a:gd name="connsiteY365" fmla="*/ 13276 h 772751"/>
              <a:gd name="connsiteX366" fmla="*/ 501650 w 883877"/>
              <a:gd name="connsiteY366" fmla="*/ 0 h 772751"/>
              <a:gd name="connsiteX367" fmla="*/ 514984 w 883877"/>
              <a:gd name="connsiteY367" fmla="*/ 0 h 772751"/>
              <a:gd name="connsiteX368" fmla="*/ 568319 w 883877"/>
              <a:gd name="connsiteY368" fmla="*/ 0 h 772751"/>
              <a:gd name="connsiteX369" fmla="*/ 618771 w 883877"/>
              <a:gd name="connsiteY369" fmla="*/ 0 h 772751"/>
              <a:gd name="connsiteX370" fmla="*/ 672466 w 883877"/>
              <a:gd name="connsiteY370" fmla="*/ 0 h 772751"/>
              <a:gd name="connsiteX371" fmla="*/ 685440 w 883877"/>
              <a:gd name="connsiteY371" fmla="*/ 0 h 772751"/>
              <a:gd name="connsiteX372" fmla="*/ 685440 w 883877"/>
              <a:gd name="connsiteY372" fmla="*/ 13276 h 772751"/>
              <a:gd name="connsiteX373" fmla="*/ 685440 w 883877"/>
              <a:gd name="connsiteY373" fmla="*/ 143527 h 772751"/>
              <a:gd name="connsiteX374" fmla="*/ 685440 w 883877"/>
              <a:gd name="connsiteY374" fmla="*/ 156803 h 772751"/>
              <a:gd name="connsiteX375" fmla="*/ 672466 w 883877"/>
              <a:gd name="connsiteY375" fmla="*/ 156803 h 772751"/>
              <a:gd name="connsiteX376" fmla="*/ 618771 w 883877"/>
              <a:gd name="connsiteY376" fmla="*/ 156803 h 772751"/>
              <a:gd name="connsiteX377" fmla="*/ 568319 w 883877"/>
              <a:gd name="connsiteY377" fmla="*/ 156803 h 772751"/>
              <a:gd name="connsiteX378" fmla="*/ 514984 w 883877"/>
              <a:gd name="connsiteY378" fmla="*/ 156803 h 772751"/>
              <a:gd name="connsiteX379" fmla="*/ 501650 w 883877"/>
              <a:gd name="connsiteY379" fmla="*/ 156803 h 772751"/>
              <a:gd name="connsiteX380" fmla="*/ 501650 w 883877"/>
              <a:gd name="connsiteY380" fmla="*/ 143527 h 772751"/>
              <a:gd name="connsiteX381" fmla="*/ 501650 w 883877"/>
              <a:gd name="connsiteY381" fmla="*/ 13276 h 77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Lst>
            <a:rect l="l" t="t" r="r" b="b"/>
            <a:pathLst>
              <a:path w="883877" h="772751">
                <a:moveTo>
                  <a:pt x="764994" y="422351"/>
                </a:moveTo>
                <a:cubicBezTo>
                  <a:pt x="770784" y="422351"/>
                  <a:pt x="775487" y="427055"/>
                  <a:pt x="775487" y="433206"/>
                </a:cubicBezTo>
                <a:cubicBezTo>
                  <a:pt x="775487" y="438995"/>
                  <a:pt x="770784" y="443699"/>
                  <a:pt x="764994" y="443699"/>
                </a:cubicBezTo>
                <a:cubicBezTo>
                  <a:pt x="759205" y="443699"/>
                  <a:pt x="754140" y="438995"/>
                  <a:pt x="754140" y="433206"/>
                </a:cubicBezTo>
                <a:cubicBezTo>
                  <a:pt x="754140" y="427055"/>
                  <a:pt x="759205" y="422351"/>
                  <a:pt x="764994" y="422351"/>
                </a:cubicBezTo>
                <a:close/>
                <a:moveTo>
                  <a:pt x="598306" y="422351"/>
                </a:moveTo>
                <a:cubicBezTo>
                  <a:pt x="604096" y="422351"/>
                  <a:pt x="608799" y="427055"/>
                  <a:pt x="608799" y="433206"/>
                </a:cubicBezTo>
                <a:cubicBezTo>
                  <a:pt x="608799" y="438995"/>
                  <a:pt x="604096" y="443699"/>
                  <a:pt x="598306" y="443699"/>
                </a:cubicBezTo>
                <a:cubicBezTo>
                  <a:pt x="592155" y="443699"/>
                  <a:pt x="587452" y="438995"/>
                  <a:pt x="587452" y="433206"/>
                </a:cubicBezTo>
                <a:cubicBezTo>
                  <a:pt x="587452" y="427055"/>
                  <a:pt x="592155" y="422351"/>
                  <a:pt x="598306" y="422351"/>
                </a:cubicBezTo>
                <a:close/>
                <a:moveTo>
                  <a:pt x="365560" y="422351"/>
                </a:moveTo>
                <a:cubicBezTo>
                  <a:pt x="371652" y="422351"/>
                  <a:pt x="376310" y="427055"/>
                  <a:pt x="376310" y="433206"/>
                </a:cubicBezTo>
                <a:cubicBezTo>
                  <a:pt x="376310" y="438995"/>
                  <a:pt x="371652" y="443699"/>
                  <a:pt x="365560" y="443699"/>
                </a:cubicBezTo>
                <a:cubicBezTo>
                  <a:pt x="360186" y="443699"/>
                  <a:pt x="355169" y="438995"/>
                  <a:pt x="355169" y="433206"/>
                </a:cubicBezTo>
                <a:cubicBezTo>
                  <a:pt x="355169" y="427055"/>
                  <a:pt x="360186" y="422351"/>
                  <a:pt x="365560" y="422351"/>
                </a:cubicBezTo>
                <a:close/>
                <a:moveTo>
                  <a:pt x="764994" y="409326"/>
                </a:moveTo>
                <a:cubicBezTo>
                  <a:pt x="758120" y="409326"/>
                  <a:pt x="752692" y="412220"/>
                  <a:pt x="747989" y="416200"/>
                </a:cubicBezTo>
                <a:cubicBezTo>
                  <a:pt x="744009" y="420542"/>
                  <a:pt x="741114" y="426693"/>
                  <a:pt x="741114" y="433206"/>
                </a:cubicBezTo>
                <a:cubicBezTo>
                  <a:pt x="741114" y="439719"/>
                  <a:pt x="744009" y="445870"/>
                  <a:pt x="747989" y="449850"/>
                </a:cubicBezTo>
                <a:cubicBezTo>
                  <a:pt x="752692" y="454192"/>
                  <a:pt x="758120" y="456725"/>
                  <a:pt x="764994" y="456725"/>
                </a:cubicBezTo>
                <a:cubicBezTo>
                  <a:pt x="771507" y="456725"/>
                  <a:pt x="777296" y="454192"/>
                  <a:pt x="781638" y="449850"/>
                </a:cubicBezTo>
                <a:cubicBezTo>
                  <a:pt x="785980" y="445870"/>
                  <a:pt x="788513" y="439719"/>
                  <a:pt x="788513" y="433206"/>
                </a:cubicBezTo>
                <a:cubicBezTo>
                  <a:pt x="788513" y="426693"/>
                  <a:pt x="785980" y="420542"/>
                  <a:pt x="781638" y="416200"/>
                </a:cubicBezTo>
                <a:cubicBezTo>
                  <a:pt x="777296" y="412220"/>
                  <a:pt x="771507" y="409326"/>
                  <a:pt x="764994" y="409326"/>
                </a:cubicBezTo>
                <a:close/>
                <a:moveTo>
                  <a:pt x="598306" y="409326"/>
                </a:moveTo>
                <a:cubicBezTo>
                  <a:pt x="591432" y="409326"/>
                  <a:pt x="585643" y="412220"/>
                  <a:pt x="581301" y="416200"/>
                </a:cubicBezTo>
                <a:cubicBezTo>
                  <a:pt x="576959" y="420542"/>
                  <a:pt x="574426" y="426693"/>
                  <a:pt x="574426" y="433206"/>
                </a:cubicBezTo>
                <a:cubicBezTo>
                  <a:pt x="574426" y="439719"/>
                  <a:pt x="576959" y="445870"/>
                  <a:pt x="581301" y="449850"/>
                </a:cubicBezTo>
                <a:cubicBezTo>
                  <a:pt x="585643" y="454192"/>
                  <a:pt x="591432" y="456725"/>
                  <a:pt x="598306" y="456725"/>
                </a:cubicBezTo>
                <a:cubicBezTo>
                  <a:pt x="604819" y="456725"/>
                  <a:pt x="610608" y="454192"/>
                  <a:pt x="614950" y="449850"/>
                </a:cubicBezTo>
                <a:cubicBezTo>
                  <a:pt x="619292" y="445870"/>
                  <a:pt x="622187" y="439719"/>
                  <a:pt x="622187" y="433206"/>
                </a:cubicBezTo>
                <a:cubicBezTo>
                  <a:pt x="622187" y="426693"/>
                  <a:pt x="619292" y="420542"/>
                  <a:pt x="614950" y="416200"/>
                </a:cubicBezTo>
                <a:cubicBezTo>
                  <a:pt x="610608" y="412220"/>
                  <a:pt x="604819" y="409326"/>
                  <a:pt x="598306" y="409326"/>
                </a:cubicBezTo>
                <a:close/>
                <a:moveTo>
                  <a:pt x="365560" y="409326"/>
                </a:moveTo>
                <a:cubicBezTo>
                  <a:pt x="359111" y="409326"/>
                  <a:pt x="353377" y="412220"/>
                  <a:pt x="349078" y="416200"/>
                </a:cubicBezTo>
                <a:cubicBezTo>
                  <a:pt x="344778" y="420542"/>
                  <a:pt x="342269" y="426693"/>
                  <a:pt x="342269" y="433206"/>
                </a:cubicBezTo>
                <a:cubicBezTo>
                  <a:pt x="342269" y="439719"/>
                  <a:pt x="344778" y="445870"/>
                  <a:pt x="349078" y="449850"/>
                </a:cubicBezTo>
                <a:cubicBezTo>
                  <a:pt x="353377" y="454192"/>
                  <a:pt x="359111" y="456725"/>
                  <a:pt x="365560" y="456725"/>
                </a:cubicBezTo>
                <a:cubicBezTo>
                  <a:pt x="372369" y="456725"/>
                  <a:pt x="378102" y="454192"/>
                  <a:pt x="382402" y="449850"/>
                </a:cubicBezTo>
                <a:cubicBezTo>
                  <a:pt x="386701" y="445870"/>
                  <a:pt x="389210" y="439719"/>
                  <a:pt x="389210" y="433206"/>
                </a:cubicBezTo>
                <a:cubicBezTo>
                  <a:pt x="389210" y="426693"/>
                  <a:pt x="386701" y="420542"/>
                  <a:pt x="382402" y="416200"/>
                </a:cubicBezTo>
                <a:cubicBezTo>
                  <a:pt x="378102" y="412220"/>
                  <a:pt x="372369" y="409326"/>
                  <a:pt x="365560" y="409326"/>
                </a:cubicBezTo>
                <a:close/>
                <a:moveTo>
                  <a:pt x="764994" y="369887"/>
                </a:moveTo>
                <a:cubicBezTo>
                  <a:pt x="782724" y="369887"/>
                  <a:pt x="798282" y="376762"/>
                  <a:pt x="809860" y="388340"/>
                </a:cubicBezTo>
                <a:cubicBezTo>
                  <a:pt x="821077" y="399556"/>
                  <a:pt x="828313" y="415838"/>
                  <a:pt x="828313" y="433206"/>
                </a:cubicBezTo>
                <a:cubicBezTo>
                  <a:pt x="828313" y="450574"/>
                  <a:pt x="821077" y="466494"/>
                  <a:pt x="809860" y="477710"/>
                </a:cubicBezTo>
                <a:cubicBezTo>
                  <a:pt x="798282" y="489289"/>
                  <a:pt x="782724" y="496525"/>
                  <a:pt x="764994" y="496525"/>
                </a:cubicBezTo>
                <a:cubicBezTo>
                  <a:pt x="747627" y="496525"/>
                  <a:pt x="731707" y="489289"/>
                  <a:pt x="720128" y="477710"/>
                </a:cubicBezTo>
                <a:cubicBezTo>
                  <a:pt x="708912" y="466494"/>
                  <a:pt x="701675" y="450574"/>
                  <a:pt x="701675" y="433206"/>
                </a:cubicBezTo>
                <a:cubicBezTo>
                  <a:pt x="701675" y="415838"/>
                  <a:pt x="708912" y="399556"/>
                  <a:pt x="720128" y="388340"/>
                </a:cubicBezTo>
                <a:cubicBezTo>
                  <a:pt x="731707" y="376762"/>
                  <a:pt x="747627" y="369887"/>
                  <a:pt x="764994" y="369887"/>
                </a:cubicBezTo>
                <a:close/>
                <a:moveTo>
                  <a:pt x="598306" y="369887"/>
                </a:moveTo>
                <a:cubicBezTo>
                  <a:pt x="615674" y="369887"/>
                  <a:pt x="631594" y="376762"/>
                  <a:pt x="642811" y="388340"/>
                </a:cubicBezTo>
                <a:cubicBezTo>
                  <a:pt x="654389" y="399556"/>
                  <a:pt x="661625" y="415838"/>
                  <a:pt x="661625" y="433206"/>
                </a:cubicBezTo>
                <a:cubicBezTo>
                  <a:pt x="661625" y="450574"/>
                  <a:pt x="654389" y="466494"/>
                  <a:pt x="642811" y="477710"/>
                </a:cubicBezTo>
                <a:cubicBezTo>
                  <a:pt x="631594" y="489289"/>
                  <a:pt x="615674" y="496525"/>
                  <a:pt x="598306" y="496525"/>
                </a:cubicBezTo>
                <a:cubicBezTo>
                  <a:pt x="580577" y="496525"/>
                  <a:pt x="565019" y="489289"/>
                  <a:pt x="553440" y="477710"/>
                </a:cubicBezTo>
                <a:cubicBezTo>
                  <a:pt x="541862" y="466494"/>
                  <a:pt x="534987" y="450574"/>
                  <a:pt x="534987" y="433206"/>
                </a:cubicBezTo>
                <a:cubicBezTo>
                  <a:pt x="534987" y="415838"/>
                  <a:pt x="541862" y="399556"/>
                  <a:pt x="553440" y="388340"/>
                </a:cubicBezTo>
                <a:cubicBezTo>
                  <a:pt x="565019" y="376762"/>
                  <a:pt x="580577" y="369887"/>
                  <a:pt x="598306" y="369887"/>
                </a:cubicBezTo>
                <a:close/>
                <a:moveTo>
                  <a:pt x="365560" y="369887"/>
                </a:moveTo>
                <a:cubicBezTo>
                  <a:pt x="383118" y="369887"/>
                  <a:pt x="398884" y="376762"/>
                  <a:pt x="409992" y="388340"/>
                </a:cubicBezTo>
                <a:cubicBezTo>
                  <a:pt x="421459" y="399556"/>
                  <a:pt x="428267" y="415838"/>
                  <a:pt x="428267" y="433206"/>
                </a:cubicBezTo>
                <a:cubicBezTo>
                  <a:pt x="428267" y="450574"/>
                  <a:pt x="421459" y="466494"/>
                  <a:pt x="409992" y="477710"/>
                </a:cubicBezTo>
                <a:cubicBezTo>
                  <a:pt x="398884" y="489289"/>
                  <a:pt x="383118" y="496525"/>
                  <a:pt x="365560" y="496525"/>
                </a:cubicBezTo>
                <a:cubicBezTo>
                  <a:pt x="348361" y="496525"/>
                  <a:pt x="332595" y="489289"/>
                  <a:pt x="321487" y="477710"/>
                </a:cubicBezTo>
                <a:cubicBezTo>
                  <a:pt x="310379" y="466494"/>
                  <a:pt x="303212" y="450574"/>
                  <a:pt x="303212" y="433206"/>
                </a:cubicBezTo>
                <a:cubicBezTo>
                  <a:pt x="303212" y="415838"/>
                  <a:pt x="310379" y="399556"/>
                  <a:pt x="321487" y="388340"/>
                </a:cubicBezTo>
                <a:cubicBezTo>
                  <a:pt x="332595" y="376762"/>
                  <a:pt x="348361" y="369887"/>
                  <a:pt x="365560" y="369887"/>
                </a:cubicBezTo>
                <a:close/>
                <a:moveTo>
                  <a:pt x="52293" y="311150"/>
                </a:moveTo>
                <a:lnTo>
                  <a:pt x="172676" y="336797"/>
                </a:lnTo>
                <a:lnTo>
                  <a:pt x="109256" y="377996"/>
                </a:lnTo>
                <a:lnTo>
                  <a:pt x="117516" y="394286"/>
                </a:lnTo>
                <a:cubicBezTo>
                  <a:pt x="142341" y="438120"/>
                  <a:pt x="166303" y="465479"/>
                  <a:pt x="189859" y="482729"/>
                </a:cubicBezTo>
                <a:cubicBezTo>
                  <a:pt x="219462" y="505011"/>
                  <a:pt x="249427" y="511121"/>
                  <a:pt x="277947" y="515074"/>
                </a:cubicBezTo>
                <a:lnTo>
                  <a:pt x="279436" y="515937"/>
                </a:lnTo>
                <a:lnTo>
                  <a:pt x="389394" y="515937"/>
                </a:lnTo>
                <a:lnTo>
                  <a:pt x="390075" y="515785"/>
                </a:lnTo>
                <a:lnTo>
                  <a:pt x="390684" y="515937"/>
                </a:lnTo>
                <a:lnTo>
                  <a:pt x="882076" y="515937"/>
                </a:lnTo>
                <a:cubicBezTo>
                  <a:pt x="882436" y="515937"/>
                  <a:pt x="883157" y="515937"/>
                  <a:pt x="883877" y="515937"/>
                </a:cubicBezTo>
                <a:lnTo>
                  <a:pt x="883877" y="551734"/>
                </a:lnTo>
                <a:cubicBezTo>
                  <a:pt x="883157" y="551734"/>
                  <a:pt x="882436" y="552092"/>
                  <a:pt x="882076" y="552092"/>
                </a:cubicBezTo>
                <a:lnTo>
                  <a:pt x="393455" y="552092"/>
                </a:lnTo>
                <a:lnTo>
                  <a:pt x="348593" y="561577"/>
                </a:lnTo>
                <a:cubicBezTo>
                  <a:pt x="333476" y="566466"/>
                  <a:pt x="318809" y="573552"/>
                  <a:pt x="304411" y="584675"/>
                </a:cubicBezTo>
                <a:cubicBezTo>
                  <a:pt x="281736" y="601628"/>
                  <a:pt x="259060" y="628471"/>
                  <a:pt x="234866" y="672166"/>
                </a:cubicBezTo>
                <a:lnTo>
                  <a:pt x="217040" y="707860"/>
                </a:lnTo>
                <a:lnTo>
                  <a:pt x="277451" y="747104"/>
                </a:lnTo>
                <a:lnTo>
                  <a:pt x="157068" y="772751"/>
                </a:lnTo>
                <a:lnTo>
                  <a:pt x="131762" y="652462"/>
                </a:lnTo>
                <a:lnTo>
                  <a:pt x="186657" y="688123"/>
                </a:lnTo>
                <a:lnTo>
                  <a:pt x="204250" y="653049"/>
                </a:lnTo>
                <a:cubicBezTo>
                  <a:pt x="230806" y="605553"/>
                  <a:pt x="256451" y="575615"/>
                  <a:pt x="282096" y="555971"/>
                </a:cubicBezTo>
                <a:lnTo>
                  <a:pt x="289492" y="552092"/>
                </a:lnTo>
                <a:lnTo>
                  <a:pt x="86978" y="552092"/>
                </a:lnTo>
                <a:lnTo>
                  <a:pt x="85997" y="618766"/>
                </a:lnTo>
                <a:lnTo>
                  <a:pt x="0" y="531529"/>
                </a:lnTo>
                <a:lnTo>
                  <a:pt x="88537" y="446087"/>
                </a:lnTo>
                <a:lnTo>
                  <a:pt x="87510" y="515937"/>
                </a:lnTo>
                <a:lnTo>
                  <a:pt x="176654" y="515937"/>
                </a:lnTo>
                <a:lnTo>
                  <a:pt x="168198" y="511480"/>
                </a:lnTo>
                <a:cubicBezTo>
                  <a:pt x="141393" y="491804"/>
                  <a:pt x="114182" y="461413"/>
                  <a:pt x="86869" y="413485"/>
                </a:cubicBezTo>
                <a:lnTo>
                  <a:pt x="78892" y="397720"/>
                </a:lnTo>
                <a:lnTo>
                  <a:pt x="26987" y="431439"/>
                </a:lnTo>
                <a:close/>
                <a:moveTo>
                  <a:pt x="746069" y="273646"/>
                </a:moveTo>
                <a:lnTo>
                  <a:pt x="746069" y="286664"/>
                </a:lnTo>
                <a:lnTo>
                  <a:pt x="765169" y="286664"/>
                </a:lnTo>
                <a:lnTo>
                  <a:pt x="815621" y="286664"/>
                </a:lnTo>
                <a:lnTo>
                  <a:pt x="834721" y="286664"/>
                </a:lnTo>
                <a:lnTo>
                  <a:pt x="834721" y="273646"/>
                </a:lnTo>
                <a:lnTo>
                  <a:pt x="815621" y="273646"/>
                </a:lnTo>
                <a:lnTo>
                  <a:pt x="765169" y="273646"/>
                </a:lnTo>
                <a:close/>
                <a:moveTo>
                  <a:pt x="549580" y="273646"/>
                </a:moveTo>
                <a:lnTo>
                  <a:pt x="549580" y="286664"/>
                </a:lnTo>
                <a:lnTo>
                  <a:pt x="568319" y="286664"/>
                </a:lnTo>
                <a:lnTo>
                  <a:pt x="618771" y="286664"/>
                </a:lnTo>
                <a:lnTo>
                  <a:pt x="637871" y="286664"/>
                </a:lnTo>
                <a:lnTo>
                  <a:pt x="637871" y="273646"/>
                </a:lnTo>
                <a:lnTo>
                  <a:pt x="618771" y="273646"/>
                </a:lnTo>
                <a:lnTo>
                  <a:pt x="568319" y="273646"/>
                </a:lnTo>
                <a:close/>
                <a:moveTo>
                  <a:pt x="394245" y="246866"/>
                </a:moveTo>
                <a:cubicBezTo>
                  <a:pt x="366517" y="247225"/>
                  <a:pt x="339870" y="259070"/>
                  <a:pt x="318985" y="277377"/>
                </a:cubicBezTo>
                <a:cubicBezTo>
                  <a:pt x="309262" y="286351"/>
                  <a:pt x="300260" y="296402"/>
                  <a:pt x="293778" y="307888"/>
                </a:cubicBezTo>
                <a:lnTo>
                  <a:pt x="395325" y="307888"/>
                </a:lnTo>
                <a:lnTo>
                  <a:pt x="462303" y="307888"/>
                </a:lnTo>
                <a:lnTo>
                  <a:pt x="462303" y="246866"/>
                </a:lnTo>
                <a:lnTo>
                  <a:pt x="398926" y="246866"/>
                </a:lnTo>
                <a:cubicBezTo>
                  <a:pt x="398206" y="246866"/>
                  <a:pt x="397126" y="246866"/>
                  <a:pt x="396405" y="246866"/>
                </a:cubicBezTo>
                <a:cubicBezTo>
                  <a:pt x="396045" y="246866"/>
                  <a:pt x="395685" y="246866"/>
                  <a:pt x="395325" y="246866"/>
                </a:cubicBezTo>
                <a:cubicBezTo>
                  <a:pt x="394965" y="246866"/>
                  <a:pt x="394605" y="246866"/>
                  <a:pt x="394245" y="246866"/>
                </a:cubicBezTo>
                <a:close/>
                <a:moveTo>
                  <a:pt x="395325" y="220662"/>
                </a:moveTo>
                <a:cubicBezTo>
                  <a:pt x="395685" y="220662"/>
                  <a:pt x="396045" y="220662"/>
                  <a:pt x="396405" y="220662"/>
                </a:cubicBezTo>
                <a:cubicBezTo>
                  <a:pt x="397126" y="220662"/>
                  <a:pt x="397846" y="220662"/>
                  <a:pt x="398566" y="220662"/>
                </a:cubicBezTo>
                <a:lnTo>
                  <a:pt x="475267" y="220662"/>
                </a:lnTo>
                <a:cubicBezTo>
                  <a:pt x="482468" y="220662"/>
                  <a:pt x="488590" y="226405"/>
                  <a:pt x="488590" y="233943"/>
                </a:cubicBezTo>
                <a:lnTo>
                  <a:pt x="488590" y="341312"/>
                </a:lnTo>
                <a:lnTo>
                  <a:pt x="850310" y="341312"/>
                </a:lnTo>
                <a:cubicBezTo>
                  <a:pt x="857506" y="341312"/>
                  <a:pt x="863622" y="347053"/>
                  <a:pt x="863622" y="354588"/>
                </a:cubicBezTo>
                <a:lnTo>
                  <a:pt x="863622" y="419534"/>
                </a:lnTo>
                <a:lnTo>
                  <a:pt x="871177" y="419534"/>
                </a:lnTo>
                <a:lnTo>
                  <a:pt x="871177" y="445728"/>
                </a:lnTo>
                <a:lnTo>
                  <a:pt x="850310" y="445728"/>
                </a:lnTo>
                <a:lnTo>
                  <a:pt x="840596" y="445728"/>
                </a:lnTo>
                <a:cubicBezTo>
                  <a:pt x="841316" y="441422"/>
                  <a:pt x="841676" y="437116"/>
                  <a:pt x="841676" y="432811"/>
                </a:cubicBezTo>
                <a:cubicBezTo>
                  <a:pt x="841676" y="412358"/>
                  <a:pt x="833761" y="393341"/>
                  <a:pt x="819729" y="378988"/>
                </a:cubicBezTo>
                <a:cubicBezTo>
                  <a:pt x="805338" y="364994"/>
                  <a:pt x="785910" y="356741"/>
                  <a:pt x="765763" y="356741"/>
                </a:cubicBezTo>
                <a:cubicBezTo>
                  <a:pt x="745615" y="356741"/>
                  <a:pt x="726187" y="364994"/>
                  <a:pt x="711796" y="378988"/>
                </a:cubicBezTo>
                <a:cubicBezTo>
                  <a:pt x="697765" y="393341"/>
                  <a:pt x="689850" y="412358"/>
                  <a:pt x="689850" y="432811"/>
                </a:cubicBezTo>
                <a:cubicBezTo>
                  <a:pt x="689850" y="437116"/>
                  <a:pt x="689850" y="441422"/>
                  <a:pt x="690929" y="445728"/>
                </a:cubicBezTo>
                <a:lnTo>
                  <a:pt x="673660" y="445728"/>
                </a:lnTo>
                <a:cubicBezTo>
                  <a:pt x="674380" y="441422"/>
                  <a:pt x="674739" y="437116"/>
                  <a:pt x="674739" y="432811"/>
                </a:cubicBezTo>
                <a:cubicBezTo>
                  <a:pt x="674739" y="412358"/>
                  <a:pt x="666824" y="393341"/>
                  <a:pt x="652433" y="378988"/>
                </a:cubicBezTo>
                <a:cubicBezTo>
                  <a:pt x="638402" y="364994"/>
                  <a:pt x="618974" y="356741"/>
                  <a:pt x="598826" y="356741"/>
                </a:cubicBezTo>
                <a:cubicBezTo>
                  <a:pt x="578319" y="356741"/>
                  <a:pt x="559251" y="364994"/>
                  <a:pt x="544860" y="378988"/>
                </a:cubicBezTo>
                <a:cubicBezTo>
                  <a:pt x="533707" y="390111"/>
                  <a:pt x="526511" y="404464"/>
                  <a:pt x="523993" y="419534"/>
                </a:cubicBezTo>
                <a:cubicBezTo>
                  <a:pt x="522913" y="423840"/>
                  <a:pt x="522554" y="428146"/>
                  <a:pt x="522554" y="432811"/>
                </a:cubicBezTo>
                <a:cubicBezTo>
                  <a:pt x="522554" y="437116"/>
                  <a:pt x="522913" y="441422"/>
                  <a:pt x="523993" y="445728"/>
                </a:cubicBezTo>
                <a:lnTo>
                  <a:pt x="477941" y="445728"/>
                </a:lnTo>
                <a:cubicBezTo>
                  <a:pt x="477582" y="445728"/>
                  <a:pt x="476862" y="445728"/>
                  <a:pt x="476502" y="445728"/>
                </a:cubicBezTo>
                <a:lnTo>
                  <a:pt x="475890" y="445477"/>
                </a:lnTo>
                <a:lnTo>
                  <a:pt x="475267" y="445728"/>
                </a:lnTo>
                <a:lnTo>
                  <a:pt x="439617" y="445728"/>
                </a:lnTo>
                <a:cubicBezTo>
                  <a:pt x="440697" y="441420"/>
                  <a:pt x="441057" y="437113"/>
                  <a:pt x="441057" y="432805"/>
                </a:cubicBezTo>
                <a:cubicBezTo>
                  <a:pt x="441057" y="412345"/>
                  <a:pt x="433135" y="393320"/>
                  <a:pt x="418731" y="378962"/>
                </a:cubicBezTo>
                <a:cubicBezTo>
                  <a:pt x="411890" y="372142"/>
                  <a:pt x="403967" y="366757"/>
                  <a:pt x="395325" y="363168"/>
                </a:cubicBezTo>
                <a:cubicBezTo>
                  <a:pt x="385963" y="359219"/>
                  <a:pt x="375520" y="356707"/>
                  <a:pt x="364717" y="356707"/>
                </a:cubicBezTo>
                <a:cubicBezTo>
                  <a:pt x="344551" y="356707"/>
                  <a:pt x="325466" y="364963"/>
                  <a:pt x="311062" y="378962"/>
                </a:cubicBezTo>
                <a:cubicBezTo>
                  <a:pt x="296659" y="393320"/>
                  <a:pt x="288736" y="412345"/>
                  <a:pt x="288736" y="432805"/>
                </a:cubicBezTo>
                <a:cubicBezTo>
                  <a:pt x="288736" y="437113"/>
                  <a:pt x="289097" y="441420"/>
                  <a:pt x="290177" y="445728"/>
                </a:cubicBezTo>
                <a:lnTo>
                  <a:pt x="254167" y="445728"/>
                </a:lnTo>
                <a:lnTo>
                  <a:pt x="241564" y="445728"/>
                </a:lnTo>
                <a:cubicBezTo>
                  <a:pt x="234362" y="445728"/>
                  <a:pt x="228600" y="439985"/>
                  <a:pt x="228600" y="432805"/>
                </a:cubicBezTo>
                <a:cubicBezTo>
                  <a:pt x="228600" y="425626"/>
                  <a:pt x="234362" y="419524"/>
                  <a:pt x="241564" y="419524"/>
                </a:cubicBezTo>
                <a:lnTo>
                  <a:pt x="242644" y="419524"/>
                </a:lnTo>
                <a:lnTo>
                  <a:pt x="252727" y="347015"/>
                </a:lnTo>
                <a:cubicBezTo>
                  <a:pt x="257408" y="312196"/>
                  <a:pt x="275773" y="280608"/>
                  <a:pt x="301700" y="257635"/>
                </a:cubicBezTo>
                <a:cubicBezTo>
                  <a:pt x="327627" y="235020"/>
                  <a:pt x="360756" y="221021"/>
                  <a:pt x="395325" y="220662"/>
                </a:cubicBezTo>
                <a:close/>
                <a:moveTo>
                  <a:pt x="815621" y="213618"/>
                </a:moveTo>
                <a:cubicBezTo>
                  <a:pt x="813819" y="213618"/>
                  <a:pt x="812017" y="214341"/>
                  <a:pt x="810936" y="215426"/>
                </a:cubicBezTo>
                <a:lnTo>
                  <a:pt x="795080" y="231337"/>
                </a:lnTo>
                <a:cubicBezTo>
                  <a:pt x="792557" y="233868"/>
                  <a:pt x="792557" y="237846"/>
                  <a:pt x="795080" y="240739"/>
                </a:cubicBezTo>
                <a:cubicBezTo>
                  <a:pt x="797602" y="242909"/>
                  <a:pt x="801927" y="242909"/>
                  <a:pt x="804450" y="240739"/>
                </a:cubicBezTo>
                <a:lnTo>
                  <a:pt x="809134" y="236038"/>
                </a:lnTo>
                <a:lnTo>
                  <a:pt x="809134" y="262074"/>
                </a:lnTo>
                <a:lnTo>
                  <a:pt x="815621" y="262074"/>
                </a:lnTo>
                <a:lnTo>
                  <a:pt x="822108" y="262074"/>
                </a:lnTo>
                <a:lnTo>
                  <a:pt x="822108" y="236038"/>
                </a:lnTo>
                <a:lnTo>
                  <a:pt x="826793" y="240739"/>
                </a:lnTo>
                <a:cubicBezTo>
                  <a:pt x="829315" y="242909"/>
                  <a:pt x="833279" y="242909"/>
                  <a:pt x="835802" y="240739"/>
                </a:cubicBezTo>
                <a:cubicBezTo>
                  <a:pt x="838325" y="237846"/>
                  <a:pt x="838325" y="233868"/>
                  <a:pt x="835802" y="231337"/>
                </a:cubicBezTo>
                <a:lnTo>
                  <a:pt x="820306" y="215426"/>
                </a:lnTo>
                <a:cubicBezTo>
                  <a:pt x="818864" y="214341"/>
                  <a:pt x="817063" y="213618"/>
                  <a:pt x="815621" y="213618"/>
                </a:cubicBezTo>
                <a:close/>
                <a:moveTo>
                  <a:pt x="765169" y="213618"/>
                </a:moveTo>
                <a:cubicBezTo>
                  <a:pt x="763367" y="213618"/>
                  <a:pt x="761926" y="214341"/>
                  <a:pt x="760484" y="215426"/>
                </a:cubicBezTo>
                <a:lnTo>
                  <a:pt x="744988" y="231337"/>
                </a:lnTo>
                <a:cubicBezTo>
                  <a:pt x="742105" y="233868"/>
                  <a:pt x="742105" y="237846"/>
                  <a:pt x="744988" y="240739"/>
                </a:cubicBezTo>
                <a:cubicBezTo>
                  <a:pt x="747511" y="242909"/>
                  <a:pt x="751475" y="242909"/>
                  <a:pt x="753998" y="240739"/>
                </a:cubicBezTo>
                <a:lnTo>
                  <a:pt x="758682" y="236038"/>
                </a:lnTo>
                <a:lnTo>
                  <a:pt x="758682" y="262074"/>
                </a:lnTo>
                <a:lnTo>
                  <a:pt x="765169" y="262074"/>
                </a:lnTo>
                <a:lnTo>
                  <a:pt x="771656" y="262074"/>
                </a:lnTo>
                <a:lnTo>
                  <a:pt x="771656" y="236038"/>
                </a:lnTo>
                <a:lnTo>
                  <a:pt x="776341" y="240739"/>
                </a:lnTo>
                <a:cubicBezTo>
                  <a:pt x="778863" y="242909"/>
                  <a:pt x="782827" y="242909"/>
                  <a:pt x="785350" y="240739"/>
                </a:cubicBezTo>
                <a:cubicBezTo>
                  <a:pt x="788233" y="237846"/>
                  <a:pt x="788233" y="233868"/>
                  <a:pt x="785350" y="231337"/>
                </a:cubicBezTo>
                <a:lnTo>
                  <a:pt x="769854" y="215426"/>
                </a:lnTo>
                <a:cubicBezTo>
                  <a:pt x="768412" y="214341"/>
                  <a:pt x="766971" y="213618"/>
                  <a:pt x="765169" y="213618"/>
                </a:cubicBezTo>
                <a:close/>
                <a:moveTo>
                  <a:pt x="618771" y="213618"/>
                </a:moveTo>
                <a:cubicBezTo>
                  <a:pt x="616969" y="213618"/>
                  <a:pt x="615528" y="214341"/>
                  <a:pt x="614086" y="215426"/>
                </a:cubicBezTo>
                <a:lnTo>
                  <a:pt x="598230" y="231337"/>
                </a:lnTo>
                <a:cubicBezTo>
                  <a:pt x="595707" y="233868"/>
                  <a:pt x="595707" y="237846"/>
                  <a:pt x="598230" y="240739"/>
                </a:cubicBezTo>
                <a:cubicBezTo>
                  <a:pt x="601113" y="242909"/>
                  <a:pt x="605077" y="242909"/>
                  <a:pt x="607600" y="240739"/>
                </a:cubicBezTo>
                <a:lnTo>
                  <a:pt x="612284" y="236038"/>
                </a:lnTo>
                <a:lnTo>
                  <a:pt x="612284" y="262074"/>
                </a:lnTo>
                <a:lnTo>
                  <a:pt x="618771" y="262074"/>
                </a:lnTo>
                <a:lnTo>
                  <a:pt x="625258" y="262074"/>
                </a:lnTo>
                <a:lnTo>
                  <a:pt x="625258" y="236038"/>
                </a:lnTo>
                <a:lnTo>
                  <a:pt x="629943" y="240739"/>
                </a:lnTo>
                <a:cubicBezTo>
                  <a:pt x="632465" y="242909"/>
                  <a:pt x="636429" y="242909"/>
                  <a:pt x="638952" y="240739"/>
                </a:cubicBezTo>
                <a:cubicBezTo>
                  <a:pt x="641835" y="237846"/>
                  <a:pt x="641835" y="233868"/>
                  <a:pt x="638952" y="231337"/>
                </a:cubicBezTo>
                <a:lnTo>
                  <a:pt x="623456" y="215426"/>
                </a:lnTo>
                <a:cubicBezTo>
                  <a:pt x="622375" y="214341"/>
                  <a:pt x="620573" y="213618"/>
                  <a:pt x="618771" y="213618"/>
                </a:cubicBezTo>
                <a:close/>
                <a:moveTo>
                  <a:pt x="568319" y="213618"/>
                </a:moveTo>
                <a:cubicBezTo>
                  <a:pt x="566878" y="213618"/>
                  <a:pt x="565076" y="214341"/>
                  <a:pt x="563634" y="215426"/>
                </a:cubicBezTo>
                <a:lnTo>
                  <a:pt x="548138" y="231337"/>
                </a:lnTo>
                <a:cubicBezTo>
                  <a:pt x="545255" y="233868"/>
                  <a:pt x="545255" y="237846"/>
                  <a:pt x="548138" y="240739"/>
                </a:cubicBezTo>
                <a:cubicBezTo>
                  <a:pt x="550661" y="242909"/>
                  <a:pt x="554625" y="242909"/>
                  <a:pt x="557148" y="240739"/>
                </a:cubicBezTo>
                <a:lnTo>
                  <a:pt x="561832" y="236038"/>
                </a:lnTo>
                <a:lnTo>
                  <a:pt x="561832" y="262074"/>
                </a:lnTo>
                <a:lnTo>
                  <a:pt x="568319" y="262074"/>
                </a:lnTo>
                <a:lnTo>
                  <a:pt x="575166" y="262074"/>
                </a:lnTo>
                <a:lnTo>
                  <a:pt x="575166" y="236038"/>
                </a:lnTo>
                <a:lnTo>
                  <a:pt x="579491" y="240739"/>
                </a:lnTo>
                <a:cubicBezTo>
                  <a:pt x="582013" y="242909"/>
                  <a:pt x="586338" y="242909"/>
                  <a:pt x="588860" y="240739"/>
                </a:cubicBezTo>
                <a:cubicBezTo>
                  <a:pt x="591383" y="237846"/>
                  <a:pt x="591383" y="233868"/>
                  <a:pt x="588860" y="231337"/>
                </a:cubicBezTo>
                <a:lnTo>
                  <a:pt x="573004" y="215426"/>
                </a:lnTo>
                <a:cubicBezTo>
                  <a:pt x="571923" y="214341"/>
                  <a:pt x="570121" y="213618"/>
                  <a:pt x="568319" y="213618"/>
                </a:cubicBezTo>
                <a:close/>
                <a:moveTo>
                  <a:pt x="698500" y="169862"/>
                </a:moveTo>
                <a:lnTo>
                  <a:pt x="711474" y="169862"/>
                </a:lnTo>
                <a:lnTo>
                  <a:pt x="765169" y="169862"/>
                </a:lnTo>
                <a:lnTo>
                  <a:pt x="815621" y="169862"/>
                </a:lnTo>
                <a:lnTo>
                  <a:pt x="868956" y="169862"/>
                </a:lnTo>
                <a:lnTo>
                  <a:pt x="882290" y="169862"/>
                </a:lnTo>
                <a:lnTo>
                  <a:pt x="882290" y="183242"/>
                </a:lnTo>
                <a:lnTo>
                  <a:pt x="882290" y="314870"/>
                </a:lnTo>
                <a:lnTo>
                  <a:pt x="882290" y="328250"/>
                </a:lnTo>
                <a:lnTo>
                  <a:pt x="868956" y="328250"/>
                </a:lnTo>
                <a:lnTo>
                  <a:pt x="815621" y="328250"/>
                </a:lnTo>
                <a:lnTo>
                  <a:pt x="765169" y="328250"/>
                </a:lnTo>
                <a:lnTo>
                  <a:pt x="711474" y="328250"/>
                </a:lnTo>
                <a:lnTo>
                  <a:pt x="698500" y="328250"/>
                </a:lnTo>
                <a:lnTo>
                  <a:pt x="698500" y="314870"/>
                </a:lnTo>
                <a:lnTo>
                  <a:pt x="698500" y="183242"/>
                </a:lnTo>
                <a:close/>
                <a:moveTo>
                  <a:pt x="501650" y="169862"/>
                </a:moveTo>
                <a:lnTo>
                  <a:pt x="514984" y="169862"/>
                </a:lnTo>
                <a:lnTo>
                  <a:pt x="568319" y="169862"/>
                </a:lnTo>
                <a:lnTo>
                  <a:pt x="618771" y="169862"/>
                </a:lnTo>
                <a:lnTo>
                  <a:pt x="672466" y="169862"/>
                </a:lnTo>
                <a:lnTo>
                  <a:pt x="685440" y="169862"/>
                </a:lnTo>
                <a:lnTo>
                  <a:pt x="685440" y="183242"/>
                </a:lnTo>
                <a:lnTo>
                  <a:pt x="685440" y="314870"/>
                </a:lnTo>
                <a:lnTo>
                  <a:pt x="685440" y="328250"/>
                </a:lnTo>
                <a:lnTo>
                  <a:pt x="672466" y="328250"/>
                </a:lnTo>
                <a:lnTo>
                  <a:pt x="618771" y="328250"/>
                </a:lnTo>
                <a:lnTo>
                  <a:pt x="568319" y="328250"/>
                </a:lnTo>
                <a:lnTo>
                  <a:pt x="514984" y="328250"/>
                </a:lnTo>
                <a:lnTo>
                  <a:pt x="501650" y="328250"/>
                </a:lnTo>
                <a:lnTo>
                  <a:pt x="501650" y="314870"/>
                </a:lnTo>
                <a:lnTo>
                  <a:pt x="501650" y="183242"/>
                </a:lnTo>
                <a:close/>
                <a:moveTo>
                  <a:pt x="746069" y="102622"/>
                </a:moveTo>
                <a:lnTo>
                  <a:pt x="746069" y="115898"/>
                </a:lnTo>
                <a:lnTo>
                  <a:pt x="765169" y="115898"/>
                </a:lnTo>
                <a:lnTo>
                  <a:pt x="815621" y="115898"/>
                </a:lnTo>
                <a:lnTo>
                  <a:pt x="834721" y="115898"/>
                </a:lnTo>
                <a:lnTo>
                  <a:pt x="834721" y="102622"/>
                </a:lnTo>
                <a:lnTo>
                  <a:pt x="815621" y="102622"/>
                </a:lnTo>
                <a:lnTo>
                  <a:pt x="765169" y="102622"/>
                </a:lnTo>
                <a:close/>
                <a:moveTo>
                  <a:pt x="549580" y="102622"/>
                </a:moveTo>
                <a:lnTo>
                  <a:pt x="549580" y="115898"/>
                </a:lnTo>
                <a:lnTo>
                  <a:pt x="568319" y="115898"/>
                </a:lnTo>
                <a:lnTo>
                  <a:pt x="618771" y="115898"/>
                </a:lnTo>
                <a:lnTo>
                  <a:pt x="637871" y="115898"/>
                </a:lnTo>
                <a:lnTo>
                  <a:pt x="637871" y="102622"/>
                </a:lnTo>
                <a:lnTo>
                  <a:pt x="618771" y="102622"/>
                </a:lnTo>
                <a:lnTo>
                  <a:pt x="568319" y="102622"/>
                </a:lnTo>
                <a:close/>
                <a:moveTo>
                  <a:pt x="815621" y="43058"/>
                </a:moveTo>
                <a:cubicBezTo>
                  <a:pt x="813819" y="43058"/>
                  <a:pt x="812017" y="43776"/>
                  <a:pt x="810936" y="44852"/>
                </a:cubicBezTo>
                <a:lnTo>
                  <a:pt x="795080" y="60640"/>
                </a:lnTo>
                <a:cubicBezTo>
                  <a:pt x="792557" y="63152"/>
                  <a:pt x="792557" y="67458"/>
                  <a:pt x="795080" y="69969"/>
                </a:cubicBezTo>
                <a:cubicBezTo>
                  <a:pt x="797602" y="72481"/>
                  <a:pt x="801927" y="72481"/>
                  <a:pt x="804450" y="69969"/>
                </a:cubicBezTo>
                <a:lnTo>
                  <a:pt x="809134" y="65305"/>
                </a:lnTo>
                <a:lnTo>
                  <a:pt x="809134" y="91498"/>
                </a:lnTo>
                <a:lnTo>
                  <a:pt x="815621" y="91498"/>
                </a:lnTo>
                <a:lnTo>
                  <a:pt x="822108" y="91498"/>
                </a:lnTo>
                <a:lnTo>
                  <a:pt x="822108" y="65305"/>
                </a:lnTo>
                <a:lnTo>
                  <a:pt x="826793" y="69969"/>
                </a:lnTo>
                <a:cubicBezTo>
                  <a:pt x="829315" y="72481"/>
                  <a:pt x="833279" y="72481"/>
                  <a:pt x="835802" y="69969"/>
                </a:cubicBezTo>
                <a:cubicBezTo>
                  <a:pt x="838325" y="67458"/>
                  <a:pt x="838325" y="63152"/>
                  <a:pt x="835802" y="60640"/>
                </a:cubicBezTo>
                <a:lnTo>
                  <a:pt x="820306" y="45211"/>
                </a:lnTo>
                <a:lnTo>
                  <a:pt x="820306" y="44852"/>
                </a:lnTo>
                <a:cubicBezTo>
                  <a:pt x="818864" y="43776"/>
                  <a:pt x="817063" y="43058"/>
                  <a:pt x="815621" y="43058"/>
                </a:cubicBezTo>
                <a:close/>
                <a:moveTo>
                  <a:pt x="765169" y="43058"/>
                </a:moveTo>
                <a:cubicBezTo>
                  <a:pt x="763367" y="43058"/>
                  <a:pt x="761926" y="43776"/>
                  <a:pt x="760484" y="44852"/>
                </a:cubicBezTo>
                <a:lnTo>
                  <a:pt x="744988" y="60640"/>
                </a:lnTo>
                <a:cubicBezTo>
                  <a:pt x="742105" y="63152"/>
                  <a:pt x="742105" y="67458"/>
                  <a:pt x="744988" y="69969"/>
                </a:cubicBezTo>
                <a:cubicBezTo>
                  <a:pt x="747511" y="72481"/>
                  <a:pt x="751475" y="72481"/>
                  <a:pt x="753998" y="69969"/>
                </a:cubicBezTo>
                <a:lnTo>
                  <a:pt x="758682" y="65305"/>
                </a:lnTo>
                <a:lnTo>
                  <a:pt x="758682" y="91498"/>
                </a:lnTo>
                <a:lnTo>
                  <a:pt x="765169" y="91498"/>
                </a:lnTo>
                <a:lnTo>
                  <a:pt x="771656" y="91498"/>
                </a:lnTo>
                <a:lnTo>
                  <a:pt x="771656" y="65305"/>
                </a:lnTo>
                <a:lnTo>
                  <a:pt x="776341" y="69969"/>
                </a:lnTo>
                <a:cubicBezTo>
                  <a:pt x="778863" y="72481"/>
                  <a:pt x="782827" y="72481"/>
                  <a:pt x="785350" y="69969"/>
                </a:cubicBezTo>
                <a:cubicBezTo>
                  <a:pt x="788233" y="67458"/>
                  <a:pt x="788233" y="63152"/>
                  <a:pt x="785350" y="60640"/>
                </a:cubicBezTo>
                <a:lnTo>
                  <a:pt x="769854" y="45211"/>
                </a:lnTo>
                <a:lnTo>
                  <a:pt x="769854" y="44852"/>
                </a:lnTo>
                <a:cubicBezTo>
                  <a:pt x="768412" y="43776"/>
                  <a:pt x="766971" y="43058"/>
                  <a:pt x="765169" y="43058"/>
                </a:cubicBezTo>
                <a:close/>
                <a:moveTo>
                  <a:pt x="618771" y="43058"/>
                </a:moveTo>
                <a:cubicBezTo>
                  <a:pt x="616969" y="43058"/>
                  <a:pt x="615528" y="43776"/>
                  <a:pt x="614086" y="44852"/>
                </a:cubicBezTo>
                <a:lnTo>
                  <a:pt x="598230" y="60640"/>
                </a:lnTo>
                <a:cubicBezTo>
                  <a:pt x="595707" y="63152"/>
                  <a:pt x="595707" y="67458"/>
                  <a:pt x="598230" y="69969"/>
                </a:cubicBezTo>
                <a:cubicBezTo>
                  <a:pt x="601113" y="72481"/>
                  <a:pt x="605077" y="72481"/>
                  <a:pt x="607600" y="69969"/>
                </a:cubicBezTo>
                <a:lnTo>
                  <a:pt x="612284" y="65305"/>
                </a:lnTo>
                <a:lnTo>
                  <a:pt x="612284" y="91498"/>
                </a:lnTo>
                <a:lnTo>
                  <a:pt x="618771" y="91498"/>
                </a:lnTo>
                <a:lnTo>
                  <a:pt x="625258" y="91498"/>
                </a:lnTo>
                <a:lnTo>
                  <a:pt x="625258" y="65305"/>
                </a:lnTo>
                <a:lnTo>
                  <a:pt x="629943" y="69969"/>
                </a:lnTo>
                <a:cubicBezTo>
                  <a:pt x="632465" y="72481"/>
                  <a:pt x="636429" y="72481"/>
                  <a:pt x="638952" y="69969"/>
                </a:cubicBezTo>
                <a:cubicBezTo>
                  <a:pt x="641835" y="67458"/>
                  <a:pt x="641835" y="63152"/>
                  <a:pt x="638952" y="60640"/>
                </a:cubicBezTo>
                <a:lnTo>
                  <a:pt x="623456" y="45211"/>
                </a:lnTo>
                <a:lnTo>
                  <a:pt x="623456" y="44852"/>
                </a:lnTo>
                <a:cubicBezTo>
                  <a:pt x="622375" y="43776"/>
                  <a:pt x="620573" y="43058"/>
                  <a:pt x="618771" y="43058"/>
                </a:cubicBezTo>
                <a:close/>
                <a:moveTo>
                  <a:pt x="568319" y="43058"/>
                </a:moveTo>
                <a:cubicBezTo>
                  <a:pt x="566878" y="43058"/>
                  <a:pt x="565076" y="43776"/>
                  <a:pt x="563634" y="44852"/>
                </a:cubicBezTo>
                <a:lnTo>
                  <a:pt x="548138" y="60640"/>
                </a:lnTo>
                <a:cubicBezTo>
                  <a:pt x="545255" y="63152"/>
                  <a:pt x="545255" y="67458"/>
                  <a:pt x="548138" y="69969"/>
                </a:cubicBezTo>
                <a:cubicBezTo>
                  <a:pt x="550661" y="72481"/>
                  <a:pt x="554625" y="72481"/>
                  <a:pt x="557148" y="69969"/>
                </a:cubicBezTo>
                <a:lnTo>
                  <a:pt x="561832" y="65305"/>
                </a:lnTo>
                <a:lnTo>
                  <a:pt x="561832" y="91498"/>
                </a:lnTo>
                <a:lnTo>
                  <a:pt x="568319" y="91498"/>
                </a:lnTo>
                <a:lnTo>
                  <a:pt x="575166" y="91498"/>
                </a:lnTo>
                <a:lnTo>
                  <a:pt x="575166" y="65305"/>
                </a:lnTo>
                <a:lnTo>
                  <a:pt x="579491" y="69969"/>
                </a:lnTo>
                <a:cubicBezTo>
                  <a:pt x="582013" y="72481"/>
                  <a:pt x="586338" y="72481"/>
                  <a:pt x="588860" y="69969"/>
                </a:cubicBezTo>
                <a:cubicBezTo>
                  <a:pt x="591383" y="67458"/>
                  <a:pt x="591383" y="63152"/>
                  <a:pt x="588860" y="60640"/>
                </a:cubicBezTo>
                <a:lnTo>
                  <a:pt x="573004" y="45211"/>
                </a:lnTo>
                <a:lnTo>
                  <a:pt x="573004" y="44852"/>
                </a:lnTo>
                <a:cubicBezTo>
                  <a:pt x="571923" y="43776"/>
                  <a:pt x="570121" y="43058"/>
                  <a:pt x="568319" y="43058"/>
                </a:cubicBezTo>
                <a:close/>
                <a:moveTo>
                  <a:pt x="698500" y="0"/>
                </a:moveTo>
                <a:lnTo>
                  <a:pt x="711474" y="0"/>
                </a:lnTo>
                <a:lnTo>
                  <a:pt x="765169" y="0"/>
                </a:lnTo>
                <a:lnTo>
                  <a:pt x="815621" y="0"/>
                </a:lnTo>
                <a:lnTo>
                  <a:pt x="868956" y="0"/>
                </a:lnTo>
                <a:lnTo>
                  <a:pt x="882290" y="0"/>
                </a:lnTo>
                <a:lnTo>
                  <a:pt x="882290" y="13276"/>
                </a:lnTo>
                <a:lnTo>
                  <a:pt x="882290" y="143527"/>
                </a:lnTo>
                <a:lnTo>
                  <a:pt x="882290" y="156803"/>
                </a:lnTo>
                <a:lnTo>
                  <a:pt x="868956" y="156803"/>
                </a:lnTo>
                <a:lnTo>
                  <a:pt x="815621" y="156803"/>
                </a:lnTo>
                <a:lnTo>
                  <a:pt x="765169" y="156803"/>
                </a:lnTo>
                <a:lnTo>
                  <a:pt x="711474" y="156803"/>
                </a:lnTo>
                <a:lnTo>
                  <a:pt x="698500" y="156803"/>
                </a:lnTo>
                <a:lnTo>
                  <a:pt x="698500" y="143527"/>
                </a:lnTo>
                <a:lnTo>
                  <a:pt x="698500" y="13276"/>
                </a:lnTo>
                <a:close/>
                <a:moveTo>
                  <a:pt x="501650" y="0"/>
                </a:moveTo>
                <a:lnTo>
                  <a:pt x="514984" y="0"/>
                </a:lnTo>
                <a:lnTo>
                  <a:pt x="568319" y="0"/>
                </a:lnTo>
                <a:lnTo>
                  <a:pt x="618771" y="0"/>
                </a:lnTo>
                <a:lnTo>
                  <a:pt x="672466" y="0"/>
                </a:lnTo>
                <a:lnTo>
                  <a:pt x="685440" y="0"/>
                </a:lnTo>
                <a:lnTo>
                  <a:pt x="685440" y="13276"/>
                </a:lnTo>
                <a:lnTo>
                  <a:pt x="685440" y="143527"/>
                </a:lnTo>
                <a:lnTo>
                  <a:pt x="685440" y="156803"/>
                </a:lnTo>
                <a:lnTo>
                  <a:pt x="672466" y="156803"/>
                </a:lnTo>
                <a:lnTo>
                  <a:pt x="618771" y="156803"/>
                </a:lnTo>
                <a:lnTo>
                  <a:pt x="568319" y="156803"/>
                </a:lnTo>
                <a:lnTo>
                  <a:pt x="514984" y="156803"/>
                </a:lnTo>
                <a:lnTo>
                  <a:pt x="501650" y="156803"/>
                </a:lnTo>
                <a:lnTo>
                  <a:pt x="501650" y="143527"/>
                </a:lnTo>
                <a:lnTo>
                  <a:pt x="501650" y="13276"/>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7" name="Freeform 45">
            <a:extLst>
              <a:ext uri="{FF2B5EF4-FFF2-40B4-BE49-F238E27FC236}">
                <a16:creationId xmlns:a16="http://schemas.microsoft.com/office/drawing/2014/main" id="{F63EC5EA-216C-5E4F-15F1-1CDAA310DAF8}"/>
              </a:ext>
            </a:extLst>
          </p:cNvPr>
          <p:cNvSpPr>
            <a:spLocks noChangeArrowheads="1"/>
          </p:cNvSpPr>
          <p:nvPr/>
        </p:nvSpPr>
        <p:spPr bwMode="auto">
          <a:xfrm>
            <a:off x="6681167" y="3555425"/>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8" name="Freeform 46">
            <a:extLst>
              <a:ext uri="{FF2B5EF4-FFF2-40B4-BE49-F238E27FC236}">
                <a16:creationId xmlns:a16="http://schemas.microsoft.com/office/drawing/2014/main" id="{3EF8099C-CFBE-04B3-6B69-4433EE5AA53E}"/>
              </a:ext>
            </a:extLst>
          </p:cNvPr>
          <p:cNvSpPr>
            <a:spLocks noChangeArrowheads="1"/>
          </p:cNvSpPr>
          <p:nvPr/>
        </p:nvSpPr>
        <p:spPr bwMode="auto">
          <a:xfrm>
            <a:off x="6284561" y="4439481"/>
            <a:ext cx="434001" cy="281603"/>
          </a:xfrm>
          <a:custGeom>
            <a:avLst/>
            <a:gdLst>
              <a:gd name="connsiteX0" fmla="*/ 750374 w 868002"/>
              <a:gd name="connsiteY0" fmla="*/ 332304 h 563205"/>
              <a:gd name="connsiteX1" fmla="*/ 769799 w 868002"/>
              <a:gd name="connsiteY1" fmla="*/ 340249 h 563205"/>
              <a:gd name="connsiteX2" fmla="*/ 777713 w 868002"/>
              <a:gd name="connsiteY2" fmla="*/ 359750 h 563205"/>
              <a:gd name="connsiteX3" fmla="*/ 769799 w 868002"/>
              <a:gd name="connsiteY3" fmla="*/ 378889 h 563205"/>
              <a:gd name="connsiteX4" fmla="*/ 750374 w 868002"/>
              <a:gd name="connsiteY4" fmla="*/ 386834 h 563205"/>
              <a:gd name="connsiteX5" fmla="*/ 731309 w 868002"/>
              <a:gd name="connsiteY5" fmla="*/ 378889 h 563205"/>
              <a:gd name="connsiteX6" fmla="*/ 723395 w 868002"/>
              <a:gd name="connsiteY6" fmla="*/ 359750 h 563205"/>
              <a:gd name="connsiteX7" fmla="*/ 731309 w 868002"/>
              <a:gd name="connsiteY7" fmla="*/ 340249 h 563205"/>
              <a:gd name="connsiteX8" fmla="*/ 750374 w 868002"/>
              <a:gd name="connsiteY8" fmla="*/ 332304 h 563205"/>
              <a:gd name="connsiteX9" fmla="*/ 592098 w 868002"/>
              <a:gd name="connsiteY9" fmla="*/ 332304 h 563205"/>
              <a:gd name="connsiteX10" fmla="*/ 611523 w 868002"/>
              <a:gd name="connsiteY10" fmla="*/ 340249 h 563205"/>
              <a:gd name="connsiteX11" fmla="*/ 619437 w 868002"/>
              <a:gd name="connsiteY11" fmla="*/ 359750 h 563205"/>
              <a:gd name="connsiteX12" fmla="*/ 611523 w 868002"/>
              <a:gd name="connsiteY12" fmla="*/ 378889 h 563205"/>
              <a:gd name="connsiteX13" fmla="*/ 592098 w 868002"/>
              <a:gd name="connsiteY13" fmla="*/ 386834 h 563205"/>
              <a:gd name="connsiteX14" fmla="*/ 573033 w 868002"/>
              <a:gd name="connsiteY14" fmla="*/ 378889 h 563205"/>
              <a:gd name="connsiteX15" fmla="*/ 565119 w 868002"/>
              <a:gd name="connsiteY15" fmla="*/ 359750 h 563205"/>
              <a:gd name="connsiteX16" fmla="*/ 573033 w 868002"/>
              <a:gd name="connsiteY16" fmla="*/ 340249 h 563205"/>
              <a:gd name="connsiteX17" fmla="*/ 592098 w 868002"/>
              <a:gd name="connsiteY17" fmla="*/ 332304 h 563205"/>
              <a:gd name="connsiteX18" fmla="*/ 434181 w 868002"/>
              <a:gd name="connsiteY18" fmla="*/ 332304 h 563205"/>
              <a:gd name="connsiteX19" fmla="*/ 453246 w 868002"/>
              <a:gd name="connsiteY19" fmla="*/ 340249 h 563205"/>
              <a:gd name="connsiteX20" fmla="*/ 461160 w 868002"/>
              <a:gd name="connsiteY20" fmla="*/ 359750 h 563205"/>
              <a:gd name="connsiteX21" fmla="*/ 453246 w 868002"/>
              <a:gd name="connsiteY21" fmla="*/ 378889 h 563205"/>
              <a:gd name="connsiteX22" fmla="*/ 434181 w 868002"/>
              <a:gd name="connsiteY22" fmla="*/ 386834 h 563205"/>
              <a:gd name="connsiteX23" fmla="*/ 415116 w 868002"/>
              <a:gd name="connsiteY23" fmla="*/ 378889 h 563205"/>
              <a:gd name="connsiteX24" fmla="*/ 407202 w 868002"/>
              <a:gd name="connsiteY24" fmla="*/ 359750 h 563205"/>
              <a:gd name="connsiteX25" fmla="*/ 415116 w 868002"/>
              <a:gd name="connsiteY25" fmla="*/ 340249 h 563205"/>
              <a:gd name="connsiteX26" fmla="*/ 434181 w 868002"/>
              <a:gd name="connsiteY26" fmla="*/ 332304 h 563205"/>
              <a:gd name="connsiteX27" fmla="*/ 276264 w 868002"/>
              <a:gd name="connsiteY27" fmla="*/ 332304 h 563205"/>
              <a:gd name="connsiteX28" fmla="*/ 295329 w 868002"/>
              <a:gd name="connsiteY28" fmla="*/ 340249 h 563205"/>
              <a:gd name="connsiteX29" fmla="*/ 303243 w 868002"/>
              <a:gd name="connsiteY29" fmla="*/ 359750 h 563205"/>
              <a:gd name="connsiteX30" fmla="*/ 295329 w 868002"/>
              <a:gd name="connsiteY30" fmla="*/ 378889 h 563205"/>
              <a:gd name="connsiteX31" fmla="*/ 276264 w 868002"/>
              <a:gd name="connsiteY31" fmla="*/ 386834 h 563205"/>
              <a:gd name="connsiteX32" fmla="*/ 256839 w 868002"/>
              <a:gd name="connsiteY32" fmla="*/ 378889 h 563205"/>
              <a:gd name="connsiteX33" fmla="*/ 248925 w 868002"/>
              <a:gd name="connsiteY33" fmla="*/ 359750 h 563205"/>
              <a:gd name="connsiteX34" fmla="*/ 256839 w 868002"/>
              <a:gd name="connsiteY34" fmla="*/ 340249 h 563205"/>
              <a:gd name="connsiteX35" fmla="*/ 276264 w 868002"/>
              <a:gd name="connsiteY35" fmla="*/ 332304 h 563205"/>
              <a:gd name="connsiteX36" fmla="*/ 117988 w 868002"/>
              <a:gd name="connsiteY36" fmla="*/ 332304 h 563205"/>
              <a:gd name="connsiteX37" fmla="*/ 137053 w 868002"/>
              <a:gd name="connsiteY37" fmla="*/ 340249 h 563205"/>
              <a:gd name="connsiteX38" fmla="*/ 144967 w 868002"/>
              <a:gd name="connsiteY38" fmla="*/ 359750 h 563205"/>
              <a:gd name="connsiteX39" fmla="*/ 137053 w 868002"/>
              <a:gd name="connsiteY39" fmla="*/ 378889 h 563205"/>
              <a:gd name="connsiteX40" fmla="*/ 117988 w 868002"/>
              <a:gd name="connsiteY40" fmla="*/ 386834 h 563205"/>
              <a:gd name="connsiteX41" fmla="*/ 98563 w 868002"/>
              <a:gd name="connsiteY41" fmla="*/ 378889 h 563205"/>
              <a:gd name="connsiteX42" fmla="*/ 90649 w 868002"/>
              <a:gd name="connsiteY42" fmla="*/ 359750 h 563205"/>
              <a:gd name="connsiteX43" fmla="*/ 98563 w 868002"/>
              <a:gd name="connsiteY43" fmla="*/ 340249 h 563205"/>
              <a:gd name="connsiteX44" fmla="*/ 117988 w 868002"/>
              <a:gd name="connsiteY44" fmla="*/ 332304 h 563205"/>
              <a:gd name="connsiteX45" fmla="*/ 750374 w 868002"/>
              <a:gd name="connsiteY45" fmla="*/ 295830 h 563205"/>
              <a:gd name="connsiteX46" fmla="*/ 705769 w 868002"/>
              <a:gd name="connsiteY46" fmla="*/ 314609 h 563205"/>
              <a:gd name="connsiteX47" fmla="*/ 687423 w 868002"/>
              <a:gd name="connsiteY47" fmla="*/ 359750 h 563205"/>
              <a:gd name="connsiteX48" fmla="*/ 705769 w 868002"/>
              <a:gd name="connsiteY48" fmla="*/ 404529 h 563205"/>
              <a:gd name="connsiteX49" fmla="*/ 750374 w 868002"/>
              <a:gd name="connsiteY49" fmla="*/ 422947 h 563205"/>
              <a:gd name="connsiteX50" fmla="*/ 795339 w 868002"/>
              <a:gd name="connsiteY50" fmla="*/ 404529 h 563205"/>
              <a:gd name="connsiteX51" fmla="*/ 813685 w 868002"/>
              <a:gd name="connsiteY51" fmla="*/ 359750 h 563205"/>
              <a:gd name="connsiteX52" fmla="*/ 795339 w 868002"/>
              <a:gd name="connsiteY52" fmla="*/ 314609 h 563205"/>
              <a:gd name="connsiteX53" fmla="*/ 750374 w 868002"/>
              <a:gd name="connsiteY53" fmla="*/ 295830 h 563205"/>
              <a:gd name="connsiteX54" fmla="*/ 592098 w 868002"/>
              <a:gd name="connsiteY54" fmla="*/ 295830 h 563205"/>
              <a:gd name="connsiteX55" fmla="*/ 547493 w 868002"/>
              <a:gd name="connsiteY55" fmla="*/ 314609 h 563205"/>
              <a:gd name="connsiteX56" fmla="*/ 528787 w 868002"/>
              <a:gd name="connsiteY56" fmla="*/ 359750 h 563205"/>
              <a:gd name="connsiteX57" fmla="*/ 547493 w 868002"/>
              <a:gd name="connsiteY57" fmla="*/ 404529 h 563205"/>
              <a:gd name="connsiteX58" fmla="*/ 592098 w 868002"/>
              <a:gd name="connsiteY58" fmla="*/ 422947 h 563205"/>
              <a:gd name="connsiteX59" fmla="*/ 637063 w 868002"/>
              <a:gd name="connsiteY59" fmla="*/ 404529 h 563205"/>
              <a:gd name="connsiteX60" fmla="*/ 655408 w 868002"/>
              <a:gd name="connsiteY60" fmla="*/ 359750 h 563205"/>
              <a:gd name="connsiteX61" fmla="*/ 637063 w 868002"/>
              <a:gd name="connsiteY61" fmla="*/ 314609 h 563205"/>
              <a:gd name="connsiteX62" fmla="*/ 592098 w 868002"/>
              <a:gd name="connsiteY62" fmla="*/ 295830 h 563205"/>
              <a:gd name="connsiteX63" fmla="*/ 434181 w 868002"/>
              <a:gd name="connsiteY63" fmla="*/ 295830 h 563205"/>
              <a:gd name="connsiteX64" fmla="*/ 389576 w 868002"/>
              <a:gd name="connsiteY64" fmla="*/ 314609 h 563205"/>
              <a:gd name="connsiteX65" fmla="*/ 370870 w 868002"/>
              <a:gd name="connsiteY65" fmla="*/ 359750 h 563205"/>
              <a:gd name="connsiteX66" fmla="*/ 389576 w 868002"/>
              <a:gd name="connsiteY66" fmla="*/ 404529 h 563205"/>
              <a:gd name="connsiteX67" fmla="*/ 434181 w 868002"/>
              <a:gd name="connsiteY67" fmla="*/ 422947 h 563205"/>
              <a:gd name="connsiteX68" fmla="*/ 478786 w 868002"/>
              <a:gd name="connsiteY68" fmla="*/ 404529 h 563205"/>
              <a:gd name="connsiteX69" fmla="*/ 497491 w 868002"/>
              <a:gd name="connsiteY69" fmla="*/ 359750 h 563205"/>
              <a:gd name="connsiteX70" fmla="*/ 478786 w 868002"/>
              <a:gd name="connsiteY70" fmla="*/ 314609 h 563205"/>
              <a:gd name="connsiteX71" fmla="*/ 434181 w 868002"/>
              <a:gd name="connsiteY71" fmla="*/ 295830 h 563205"/>
              <a:gd name="connsiteX72" fmla="*/ 276264 w 868002"/>
              <a:gd name="connsiteY72" fmla="*/ 295830 h 563205"/>
              <a:gd name="connsiteX73" fmla="*/ 231299 w 868002"/>
              <a:gd name="connsiteY73" fmla="*/ 314609 h 563205"/>
              <a:gd name="connsiteX74" fmla="*/ 212594 w 868002"/>
              <a:gd name="connsiteY74" fmla="*/ 359750 h 563205"/>
              <a:gd name="connsiteX75" fmla="*/ 231299 w 868002"/>
              <a:gd name="connsiteY75" fmla="*/ 404529 h 563205"/>
              <a:gd name="connsiteX76" fmla="*/ 276264 w 868002"/>
              <a:gd name="connsiteY76" fmla="*/ 422947 h 563205"/>
              <a:gd name="connsiteX77" fmla="*/ 320869 w 868002"/>
              <a:gd name="connsiteY77" fmla="*/ 404529 h 563205"/>
              <a:gd name="connsiteX78" fmla="*/ 339215 w 868002"/>
              <a:gd name="connsiteY78" fmla="*/ 359750 h 563205"/>
              <a:gd name="connsiteX79" fmla="*/ 320869 w 868002"/>
              <a:gd name="connsiteY79" fmla="*/ 314609 h 563205"/>
              <a:gd name="connsiteX80" fmla="*/ 276264 w 868002"/>
              <a:gd name="connsiteY80" fmla="*/ 295830 h 563205"/>
              <a:gd name="connsiteX81" fmla="*/ 117988 w 868002"/>
              <a:gd name="connsiteY81" fmla="*/ 295830 h 563205"/>
              <a:gd name="connsiteX82" fmla="*/ 73023 w 868002"/>
              <a:gd name="connsiteY82" fmla="*/ 314609 h 563205"/>
              <a:gd name="connsiteX83" fmla="*/ 54317 w 868002"/>
              <a:gd name="connsiteY83" fmla="*/ 359750 h 563205"/>
              <a:gd name="connsiteX84" fmla="*/ 73023 w 868002"/>
              <a:gd name="connsiteY84" fmla="*/ 404529 h 563205"/>
              <a:gd name="connsiteX85" fmla="*/ 117988 w 868002"/>
              <a:gd name="connsiteY85" fmla="*/ 422947 h 563205"/>
              <a:gd name="connsiteX86" fmla="*/ 162593 w 868002"/>
              <a:gd name="connsiteY86" fmla="*/ 404529 h 563205"/>
              <a:gd name="connsiteX87" fmla="*/ 180938 w 868002"/>
              <a:gd name="connsiteY87" fmla="*/ 359750 h 563205"/>
              <a:gd name="connsiteX88" fmla="*/ 162593 w 868002"/>
              <a:gd name="connsiteY88" fmla="*/ 314609 h 563205"/>
              <a:gd name="connsiteX89" fmla="*/ 117988 w 868002"/>
              <a:gd name="connsiteY89" fmla="*/ 295830 h 563205"/>
              <a:gd name="connsiteX90" fmla="*/ 117988 w 868002"/>
              <a:gd name="connsiteY90" fmla="*/ 241300 h 563205"/>
              <a:gd name="connsiteX91" fmla="*/ 276264 w 868002"/>
              <a:gd name="connsiteY91" fmla="*/ 241300 h 563205"/>
              <a:gd name="connsiteX92" fmla="*/ 434181 w 868002"/>
              <a:gd name="connsiteY92" fmla="*/ 241300 h 563205"/>
              <a:gd name="connsiteX93" fmla="*/ 592098 w 868002"/>
              <a:gd name="connsiteY93" fmla="*/ 241300 h 563205"/>
              <a:gd name="connsiteX94" fmla="*/ 750374 w 868002"/>
              <a:gd name="connsiteY94" fmla="*/ 241300 h 563205"/>
              <a:gd name="connsiteX95" fmla="*/ 833469 w 868002"/>
              <a:gd name="connsiteY95" fmla="*/ 276329 h 563205"/>
              <a:gd name="connsiteX96" fmla="*/ 868002 w 868002"/>
              <a:gd name="connsiteY96" fmla="*/ 359750 h 563205"/>
              <a:gd name="connsiteX97" fmla="*/ 833469 w 868002"/>
              <a:gd name="connsiteY97" fmla="*/ 442809 h 563205"/>
              <a:gd name="connsiteX98" fmla="*/ 750374 w 868002"/>
              <a:gd name="connsiteY98" fmla="*/ 477477 h 563205"/>
              <a:gd name="connsiteX99" fmla="*/ 687029 w 868002"/>
              <a:gd name="connsiteY99" fmla="*/ 477477 h 563205"/>
              <a:gd name="connsiteX100" fmla="*/ 687029 w 868002"/>
              <a:gd name="connsiteY100" fmla="*/ 527050 h 563205"/>
              <a:gd name="connsiteX101" fmla="*/ 723080 w 868002"/>
              <a:gd name="connsiteY101" fmla="*/ 527050 h 563205"/>
              <a:gd name="connsiteX102" fmla="*/ 741004 w 868002"/>
              <a:gd name="connsiteY102" fmla="*/ 545307 h 563205"/>
              <a:gd name="connsiteX103" fmla="*/ 723080 w 868002"/>
              <a:gd name="connsiteY103" fmla="*/ 563205 h 563205"/>
              <a:gd name="connsiteX104" fmla="*/ 614824 w 868002"/>
              <a:gd name="connsiteY104" fmla="*/ 563205 h 563205"/>
              <a:gd name="connsiteX105" fmla="*/ 596900 w 868002"/>
              <a:gd name="connsiteY105" fmla="*/ 545307 h 563205"/>
              <a:gd name="connsiteX106" fmla="*/ 614824 w 868002"/>
              <a:gd name="connsiteY106" fmla="*/ 527050 h 563205"/>
              <a:gd name="connsiteX107" fmla="*/ 650875 w 868002"/>
              <a:gd name="connsiteY107" fmla="*/ 527050 h 563205"/>
              <a:gd name="connsiteX108" fmla="*/ 650875 w 868002"/>
              <a:gd name="connsiteY108" fmla="*/ 477477 h 563205"/>
              <a:gd name="connsiteX109" fmla="*/ 592098 w 868002"/>
              <a:gd name="connsiteY109" fmla="*/ 477477 h 563205"/>
              <a:gd name="connsiteX110" fmla="*/ 434181 w 868002"/>
              <a:gd name="connsiteY110" fmla="*/ 477477 h 563205"/>
              <a:gd name="connsiteX111" fmla="*/ 276264 w 868002"/>
              <a:gd name="connsiteY111" fmla="*/ 477477 h 563205"/>
              <a:gd name="connsiteX112" fmla="*/ 234588 w 868002"/>
              <a:gd name="connsiteY112" fmla="*/ 477477 h 563205"/>
              <a:gd name="connsiteX113" fmla="*/ 234588 w 868002"/>
              <a:gd name="connsiteY113" fmla="*/ 527050 h 563205"/>
              <a:gd name="connsiteX114" fmla="*/ 270643 w 868002"/>
              <a:gd name="connsiteY114" fmla="*/ 527050 h 563205"/>
              <a:gd name="connsiteX115" fmla="*/ 288566 w 868002"/>
              <a:gd name="connsiteY115" fmla="*/ 545307 h 563205"/>
              <a:gd name="connsiteX116" fmla="*/ 270643 w 868002"/>
              <a:gd name="connsiteY116" fmla="*/ 563205 h 563205"/>
              <a:gd name="connsiteX117" fmla="*/ 162385 w 868002"/>
              <a:gd name="connsiteY117" fmla="*/ 563205 h 563205"/>
              <a:gd name="connsiteX118" fmla="*/ 144462 w 868002"/>
              <a:gd name="connsiteY118" fmla="*/ 545307 h 563205"/>
              <a:gd name="connsiteX119" fmla="*/ 162385 w 868002"/>
              <a:gd name="connsiteY119" fmla="*/ 527050 h 563205"/>
              <a:gd name="connsiteX120" fmla="*/ 198437 w 868002"/>
              <a:gd name="connsiteY120" fmla="*/ 527050 h 563205"/>
              <a:gd name="connsiteX121" fmla="*/ 198437 w 868002"/>
              <a:gd name="connsiteY121" fmla="*/ 477477 h 563205"/>
              <a:gd name="connsiteX122" fmla="*/ 117988 w 868002"/>
              <a:gd name="connsiteY122" fmla="*/ 477477 h 563205"/>
              <a:gd name="connsiteX123" fmla="*/ 34533 w 868002"/>
              <a:gd name="connsiteY123" fmla="*/ 442809 h 563205"/>
              <a:gd name="connsiteX124" fmla="*/ 0 w 868002"/>
              <a:gd name="connsiteY124" fmla="*/ 359750 h 563205"/>
              <a:gd name="connsiteX125" fmla="*/ 34533 w 868002"/>
              <a:gd name="connsiteY125" fmla="*/ 276329 h 563205"/>
              <a:gd name="connsiteX126" fmla="*/ 117988 w 868002"/>
              <a:gd name="connsiteY126" fmla="*/ 241300 h 563205"/>
              <a:gd name="connsiteX127" fmla="*/ 666620 w 868002"/>
              <a:gd name="connsiteY127" fmla="*/ 193560 h 563205"/>
              <a:gd name="connsiteX128" fmla="*/ 666620 w 868002"/>
              <a:gd name="connsiteY128" fmla="*/ 197525 h 563205"/>
              <a:gd name="connsiteX129" fmla="*/ 675989 w 868002"/>
              <a:gd name="connsiteY129" fmla="*/ 197525 h 563205"/>
              <a:gd name="connsiteX130" fmla="*/ 686798 w 868002"/>
              <a:gd name="connsiteY130" fmla="*/ 197525 h 563205"/>
              <a:gd name="connsiteX131" fmla="*/ 697607 w 868002"/>
              <a:gd name="connsiteY131" fmla="*/ 197525 h 563205"/>
              <a:gd name="connsiteX132" fmla="*/ 706976 w 868002"/>
              <a:gd name="connsiteY132" fmla="*/ 197525 h 563205"/>
              <a:gd name="connsiteX133" fmla="*/ 706976 w 868002"/>
              <a:gd name="connsiteY133" fmla="*/ 193560 h 563205"/>
              <a:gd name="connsiteX134" fmla="*/ 697607 w 868002"/>
              <a:gd name="connsiteY134" fmla="*/ 193560 h 563205"/>
              <a:gd name="connsiteX135" fmla="*/ 686798 w 868002"/>
              <a:gd name="connsiteY135" fmla="*/ 193560 h 563205"/>
              <a:gd name="connsiteX136" fmla="*/ 675989 w 868002"/>
              <a:gd name="connsiteY136" fmla="*/ 193560 h 563205"/>
              <a:gd name="connsiteX137" fmla="*/ 339235 w 868002"/>
              <a:gd name="connsiteY137" fmla="*/ 193560 h 563205"/>
              <a:gd name="connsiteX138" fmla="*/ 339235 w 868002"/>
              <a:gd name="connsiteY138" fmla="*/ 197525 h 563205"/>
              <a:gd name="connsiteX139" fmla="*/ 348603 w 868002"/>
              <a:gd name="connsiteY139" fmla="*/ 197525 h 563205"/>
              <a:gd name="connsiteX140" fmla="*/ 359773 w 868002"/>
              <a:gd name="connsiteY140" fmla="*/ 197525 h 563205"/>
              <a:gd name="connsiteX141" fmla="*/ 370582 w 868002"/>
              <a:gd name="connsiteY141" fmla="*/ 197525 h 563205"/>
              <a:gd name="connsiteX142" fmla="*/ 379950 w 868002"/>
              <a:gd name="connsiteY142" fmla="*/ 197525 h 563205"/>
              <a:gd name="connsiteX143" fmla="*/ 379950 w 868002"/>
              <a:gd name="connsiteY143" fmla="*/ 193560 h 563205"/>
              <a:gd name="connsiteX144" fmla="*/ 370582 w 868002"/>
              <a:gd name="connsiteY144" fmla="*/ 193560 h 563205"/>
              <a:gd name="connsiteX145" fmla="*/ 359773 w 868002"/>
              <a:gd name="connsiteY145" fmla="*/ 193560 h 563205"/>
              <a:gd name="connsiteX146" fmla="*/ 348603 w 868002"/>
              <a:gd name="connsiteY146" fmla="*/ 193560 h 563205"/>
              <a:gd name="connsiteX147" fmla="*/ 486463 w 868002"/>
              <a:gd name="connsiteY147" fmla="*/ 188514 h 563205"/>
              <a:gd name="connsiteX148" fmla="*/ 486463 w 868002"/>
              <a:gd name="connsiteY148" fmla="*/ 197525 h 563205"/>
              <a:gd name="connsiteX149" fmla="*/ 540150 w 868002"/>
              <a:gd name="connsiteY149" fmla="*/ 197525 h 563205"/>
              <a:gd name="connsiteX150" fmla="*/ 593477 w 868002"/>
              <a:gd name="connsiteY150" fmla="*/ 197525 h 563205"/>
              <a:gd name="connsiteX151" fmla="*/ 593477 w 868002"/>
              <a:gd name="connsiteY151" fmla="*/ 188514 h 563205"/>
              <a:gd name="connsiteX152" fmla="*/ 540150 w 868002"/>
              <a:gd name="connsiteY152" fmla="*/ 188514 h 563205"/>
              <a:gd name="connsiteX153" fmla="*/ 159438 w 868002"/>
              <a:gd name="connsiteY153" fmla="*/ 188514 h 563205"/>
              <a:gd name="connsiteX154" fmla="*/ 159438 w 868002"/>
              <a:gd name="connsiteY154" fmla="*/ 197525 h 563205"/>
              <a:gd name="connsiteX155" fmla="*/ 213125 w 868002"/>
              <a:gd name="connsiteY155" fmla="*/ 197525 h 563205"/>
              <a:gd name="connsiteX156" fmla="*/ 266812 w 868002"/>
              <a:gd name="connsiteY156" fmla="*/ 197525 h 563205"/>
              <a:gd name="connsiteX157" fmla="*/ 266812 w 868002"/>
              <a:gd name="connsiteY157" fmla="*/ 188514 h 563205"/>
              <a:gd name="connsiteX158" fmla="*/ 213125 w 868002"/>
              <a:gd name="connsiteY158" fmla="*/ 188514 h 563205"/>
              <a:gd name="connsiteX159" fmla="*/ 697607 w 868002"/>
              <a:gd name="connsiteY159" fmla="*/ 163283 h 563205"/>
              <a:gd name="connsiteX160" fmla="*/ 688600 w 868002"/>
              <a:gd name="connsiteY160" fmla="*/ 176259 h 563205"/>
              <a:gd name="connsiteX161" fmla="*/ 693284 w 868002"/>
              <a:gd name="connsiteY161" fmla="*/ 176259 h 563205"/>
              <a:gd name="connsiteX162" fmla="*/ 693284 w 868002"/>
              <a:gd name="connsiteY162" fmla="*/ 189235 h 563205"/>
              <a:gd name="connsiteX163" fmla="*/ 697607 w 868002"/>
              <a:gd name="connsiteY163" fmla="*/ 189235 h 563205"/>
              <a:gd name="connsiteX164" fmla="*/ 702292 w 868002"/>
              <a:gd name="connsiteY164" fmla="*/ 189235 h 563205"/>
              <a:gd name="connsiteX165" fmla="*/ 702292 w 868002"/>
              <a:gd name="connsiteY165" fmla="*/ 176259 h 563205"/>
              <a:gd name="connsiteX166" fmla="*/ 706976 w 868002"/>
              <a:gd name="connsiteY166" fmla="*/ 176259 h 563205"/>
              <a:gd name="connsiteX167" fmla="*/ 675989 w 868002"/>
              <a:gd name="connsiteY167" fmla="*/ 163283 h 563205"/>
              <a:gd name="connsiteX168" fmla="*/ 666620 w 868002"/>
              <a:gd name="connsiteY168" fmla="*/ 176259 h 563205"/>
              <a:gd name="connsiteX169" fmla="*/ 671305 w 868002"/>
              <a:gd name="connsiteY169" fmla="*/ 176259 h 563205"/>
              <a:gd name="connsiteX170" fmla="*/ 671305 w 868002"/>
              <a:gd name="connsiteY170" fmla="*/ 189235 h 563205"/>
              <a:gd name="connsiteX171" fmla="*/ 675989 w 868002"/>
              <a:gd name="connsiteY171" fmla="*/ 189235 h 563205"/>
              <a:gd name="connsiteX172" fmla="*/ 680312 w 868002"/>
              <a:gd name="connsiteY172" fmla="*/ 189235 h 563205"/>
              <a:gd name="connsiteX173" fmla="*/ 680312 w 868002"/>
              <a:gd name="connsiteY173" fmla="*/ 176259 h 563205"/>
              <a:gd name="connsiteX174" fmla="*/ 684996 w 868002"/>
              <a:gd name="connsiteY174" fmla="*/ 176259 h 563205"/>
              <a:gd name="connsiteX175" fmla="*/ 486463 w 868002"/>
              <a:gd name="connsiteY175" fmla="*/ 163283 h 563205"/>
              <a:gd name="connsiteX176" fmla="*/ 486463 w 868002"/>
              <a:gd name="connsiteY176" fmla="*/ 173015 h 563205"/>
              <a:gd name="connsiteX177" fmla="*/ 540150 w 868002"/>
              <a:gd name="connsiteY177" fmla="*/ 173015 h 563205"/>
              <a:gd name="connsiteX178" fmla="*/ 593477 w 868002"/>
              <a:gd name="connsiteY178" fmla="*/ 173015 h 563205"/>
              <a:gd name="connsiteX179" fmla="*/ 593477 w 868002"/>
              <a:gd name="connsiteY179" fmla="*/ 163283 h 563205"/>
              <a:gd name="connsiteX180" fmla="*/ 540150 w 868002"/>
              <a:gd name="connsiteY180" fmla="*/ 163283 h 563205"/>
              <a:gd name="connsiteX181" fmla="*/ 370582 w 868002"/>
              <a:gd name="connsiteY181" fmla="*/ 163283 h 563205"/>
              <a:gd name="connsiteX182" fmla="*/ 361214 w 868002"/>
              <a:gd name="connsiteY182" fmla="*/ 176259 h 563205"/>
              <a:gd name="connsiteX183" fmla="*/ 365898 w 868002"/>
              <a:gd name="connsiteY183" fmla="*/ 176259 h 563205"/>
              <a:gd name="connsiteX184" fmla="*/ 365898 w 868002"/>
              <a:gd name="connsiteY184" fmla="*/ 189235 h 563205"/>
              <a:gd name="connsiteX185" fmla="*/ 370582 w 868002"/>
              <a:gd name="connsiteY185" fmla="*/ 189235 h 563205"/>
              <a:gd name="connsiteX186" fmla="*/ 375266 w 868002"/>
              <a:gd name="connsiteY186" fmla="*/ 189235 h 563205"/>
              <a:gd name="connsiteX187" fmla="*/ 375266 w 868002"/>
              <a:gd name="connsiteY187" fmla="*/ 176259 h 563205"/>
              <a:gd name="connsiteX188" fmla="*/ 379590 w 868002"/>
              <a:gd name="connsiteY188" fmla="*/ 176259 h 563205"/>
              <a:gd name="connsiteX189" fmla="*/ 348603 w 868002"/>
              <a:gd name="connsiteY189" fmla="*/ 163283 h 563205"/>
              <a:gd name="connsiteX190" fmla="*/ 339595 w 868002"/>
              <a:gd name="connsiteY190" fmla="*/ 176259 h 563205"/>
              <a:gd name="connsiteX191" fmla="*/ 343919 w 868002"/>
              <a:gd name="connsiteY191" fmla="*/ 176259 h 563205"/>
              <a:gd name="connsiteX192" fmla="*/ 343919 w 868002"/>
              <a:gd name="connsiteY192" fmla="*/ 189235 h 563205"/>
              <a:gd name="connsiteX193" fmla="*/ 348603 w 868002"/>
              <a:gd name="connsiteY193" fmla="*/ 189235 h 563205"/>
              <a:gd name="connsiteX194" fmla="*/ 353287 w 868002"/>
              <a:gd name="connsiteY194" fmla="*/ 189235 h 563205"/>
              <a:gd name="connsiteX195" fmla="*/ 353287 w 868002"/>
              <a:gd name="connsiteY195" fmla="*/ 176259 h 563205"/>
              <a:gd name="connsiteX196" fmla="*/ 357971 w 868002"/>
              <a:gd name="connsiteY196" fmla="*/ 176259 h 563205"/>
              <a:gd name="connsiteX197" fmla="*/ 159438 w 868002"/>
              <a:gd name="connsiteY197" fmla="*/ 163283 h 563205"/>
              <a:gd name="connsiteX198" fmla="*/ 159438 w 868002"/>
              <a:gd name="connsiteY198" fmla="*/ 173015 h 563205"/>
              <a:gd name="connsiteX199" fmla="*/ 213125 w 868002"/>
              <a:gd name="connsiteY199" fmla="*/ 173015 h 563205"/>
              <a:gd name="connsiteX200" fmla="*/ 266812 w 868002"/>
              <a:gd name="connsiteY200" fmla="*/ 173015 h 563205"/>
              <a:gd name="connsiteX201" fmla="*/ 266812 w 868002"/>
              <a:gd name="connsiteY201" fmla="*/ 163283 h 563205"/>
              <a:gd name="connsiteX202" fmla="*/ 213125 w 868002"/>
              <a:gd name="connsiteY202" fmla="*/ 163283 h 563205"/>
              <a:gd name="connsiteX203" fmla="*/ 563931 w 868002"/>
              <a:gd name="connsiteY203" fmla="*/ 12357 h 563205"/>
              <a:gd name="connsiteX204" fmla="*/ 563931 w 868002"/>
              <a:gd name="connsiteY204" fmla="*/ 71729 h 563205"/>
              <a:gd name="connsiteX205" fmla="*/ 563931 w 868002"/>
              <a:gd name="connsiteY205" fmla="*/ 72090 h 563205"/>
              <a:gd name="connsiteX206" fmla="*/ 569336 w 868002"/>
              <a:gd name="connsiteY206" fmla="*/ 80380 h 563205"/>
              <a:gd name="connsiteX207" fmla="*/ 574740 w 868002"/>
              <a:gd name="connsiteY207" fmla="*/ 72090 h 563205"/>
              <a:gd name="connsiteX208" fmla="*/ 580505 w 868002"/>
              <a:gd name="connsiteY208" fmla="*/ 80380 h 563205"/>
              <a:gd name="connsiteX209" fmla="*/ 585910 w 868002"/>
              <a:gd name="connsiteY209" fmla="*/ 72090 h 563205"/>
              <a:gd name="connsiteX210" fmla="*/ 591315 w 868002"/>
              <a:gd name="connsiteY210" fmla="*/ 80380 h 563205"/>
              <a:gd name="connsiteX211" fmla="*/ 596720 w 868002"/>
              <a:gd name="connsiteY211" fmla="*/ 72090 h 563205"/>
              <a:gd name="connsiteX212" fmla="*/ 602124 w 868002"/>
              <a:gd name="connsiteY212" fmla="*/ 80380 h 563205"/>
              <a:gd name="connsiteX213" fmla="*/ 607529 w 868002"/>
              <a:gd name="connsiteY213" fmla="*/ 72090 h 563205"/>
              <a:gd name="connsiteX214" fmla="*/ 613294 w 868002"/>
              <a:gd name="connsiteY214" fmla="*/ 80380 h 563205"/>
              <a:gd name="connsiteX215" fmla="*/ 618699 w 868002"/>
              <a:gd name="connsiteY215" fmla="*/ 72090 h 563205"/>
              <a:gd name="connsiteX216" fmla="*/ 624103 w 868002"/>
              <a:gd name="connsiteY216" fmla="*/ 80380 h 563205"/>
              <a:gd name="connsiteX217" fmla="*/ 629508 w 868002"/>
              <a:gd name="connsiteY217" fmla="*/ 72090 h 563205"/>
              <a:gd name="connsiteX218" fmla="*/ 629508 w 868002"/>
              <a:gd name="connsiteY218" fmla="*/ 12357 h 563205"/>
              <a:gd name="connsiteX219" fmla="*/ 236906 w 868002"/>
              <a:gd name="connsiteY219" fmla="*/ 12357 h 563205"/>
              <a:gd name="connsiteX220" fmla="*/ 236906 w 868002"/>
              <a:gd name="connsiteY220" fmla="*/ 71729 h 563205"/>
              <a:gd name="connsiteX221" fmla="*/ 236906 w 868002"/>
              <a:gd name="connsiteY221" fmla="*/ 72090 h 563205"/>
              <a:gd name="connsiteX222" fmla="*/ 242310 w 868002"/>
              <a:gd name="connsiteY222" fmla="*/ 80380 h 563205"/>
              <a:gd name="connsiteX223" fmla="*/ 247715 w 868002"/>
              <a:gd name="connsiteY223" fmla="*/ 72090 h 563205"/>
              <a:gd name="connsiteX224" fmla="*/ 253120 w 868002"/>
              <a:gd name="connsiteY224" fmla="*/ 80380 h 563205"/>
              <a:gd name="connsiteX225" fmla="*/ 258524 w 868002"/>
              <a:gd name="connsiteY225" fmla="*/ 72090 h 563205"/>
              <a:gd name="connsiteX226" fmla="*/ 264289 w 868002"/>
              <a:gd name="connsiteY226" fmla="*/ 80380 h 563205"/>
              <a:gd name="connsiteX227" fmla="*/ 269694 w 868002"/>
              <a:gd name="connsiteY227" fmla="*/ 72090 h 563205"/>
              <a:gd name="connsiteX228" fmla="*/ 275099 w 868002"/>
              <a:gd name="connsiteY228" fmla="*/ 80380 h 563205"/>
              <a:gd name="connsiteX229" fmla="*/ 280864 w 868002"/>
              <a:gd name="connsiteY229" fmla="*/ 72090 h 563205"/>
              <a:gd name="connsiteX230" fmla="*/ 286269 w 868002"/>
              <a:gd name="connsiteY230" fmla="*/ 80380 h 563205"/>
              <a:gd name="connsiteX231" fmla="*/ 291673 w 868002"/>
              <a:gd name="connsiteY231" fmla="*/ 72090 h 563205"/>
              <a:gd name="connsiteX232" fmla="*/ 297078 w 868002"/>
              <a:gd name="connsiteY232" fmla="*/ 80380 h 563205"/>
              <a:gd name="connsiteX233" fmla="*/ 302483 w 868002"/>
              <a:gd name="connsiteY233" fmla="*/ 72090 h 563205"/>
              <a:gd name="connsiteX234" fmla="*/ 302483 w 868002"/>
              <a:gd name="connsiteY234" fmla="*/ 12357 h 563205"/>
              <a:gd name="connsiteX235" fmla="*/ 474573 w 868002"/>
              <a:gd name="connsiteY235" fmla="*/ 0 h 563205"/>
              <a:gd name="connsiteX236" fmla="*/ 536575 w 868002"/>
              <a:gd name="connsiteY236" fmla="*/ 0 h 563205"/>
              <a:gd name="connsiteX237" fmla="*/ 540150 w 868002"/>
              <a:gd name="connsiteY237" fmla="*/ 0 h 563205"/>
              <a:gd name="connsiteX238" fmla="*/ 563931 w 868002"/>
              <a:gd name="connsiteY238" fmla="*/ 0 h 563205"/>
              <a:gd name="connsiteX239" fmla="*/ 629508 w 868002"/>
              <a:gd name="connsiteY239" fmla="*/ 0 h 563205"/>
              <a:gd name="connsiteX240" fmla="*/ 656866 w 868002"/>
              <a:gd name="connsiteY240" fmla="*/ 0 h 563205"/>
              <a:gd name="connsiteX241" fmla="*/ 675989 w 868002"/>
              <a:gd name="connsiteY241" fmla="*/ 0 h 563205"/>
              <a:gd name="connsiteX242" fmla="*/ 686798 w 868002"/>
              <a:gd name="connsiteY242" fmla="*/ 0 h 563205"/>
              <a:gd name="connsiteX243" fmla="*/ 697607 w 868002"/>
              <a:gd name="connsiteY243" fmla="*/ 0 h 563205"/>
              <a:gd name="connsiteX244" fmla="*/ 718866 w 868002"/>
              <a:gd name="connsiteY244" fmla="*/ 0 h 563205"/>
              <a:gd name="connsiteX245" fmla="*/ 731477 w 868002"/>
              <a:gd name="connsiteY245" fmla="*/ 12616 h 563205"/>
              <a:gd name="connsiteX246" fmla="*/ 731477 w 868002"/>
              <a:gd name="connsiteY246" fmla="*/ 210862 h 563205"/>
              <a:gd name="connsiteX247" fmla="*/ 718866 w 868002"/>
              <a:gd name="connsiteY247" fmla="*/ 223478 h 563205"/>
              <a:gd name="connsiteX248" fmla="*/ 697607 w 868002"/>
              <a:gd name="connsiteY248" fmla="*/ 223478 h 563205"/>
              <a:gd name="connsiteX249" fmla="*/ 686798 w 868002"/>
              <a:gd name="connsiteY249" fmla="*/ 223478 h 563205"/>
              <a:gd name="connsiteX250" fmla="*/ 675989 w 868002"/>
              <a:gd name="connsiteY250" fmla="*/ 223478 h 563205"/>
              <a:gd name="connsiteX251" fmla="*/ 540150 w 868002"/>
              <a:gd name="connsiteY251" fmla="*/ 223478 h 563205"/>
              <a:gd name="connsiteX252" fmla="*/ 474573 w 868002"/>
              <a:gd name="connsiteY252" fmla="*/ 223478 h 563205"/>
              <a:gd name="connsiteX253" fmla="*/ 461962 w 868002"/>
              <a:gd name="connsiteY253" fmla="*/ 210862 h 563205"/>
              <a:gd name="connsiteX254" fmla="*/ 461962 w 868002"/>
              <a:gd name="connsiteY254" fmla="*/ 12616 h 563205"/>
              <a:gd name="connsiteX255" fmla="*/ 474573 w 868002"/>
              <a:gd name="connsiteY255" fmla="*/ 0 h 563205"/>
              <a:gd name="connsiteX256" fmla="*/ 147548 w 868002"/>
              <a:gd name="connsiteY256" fmla="*/ 0 h 563205"/>
              <a:gd name="connsiteX257" fmla="*/ 209550 w 868002"/>
              <a:gd name="connsiteY257" fmla="*/ 0 h 563205"/>
              <a:gd name="connsiteX258" fmla="*/ 213125 w 868002"/>
              <a:gd name="connsiteY258" fmla="*/ 0 h 563205"/>
              <a:gd name="connsiteX259" fmla="*/ 236906 w 868002"/>
              <a:gd name="connsiteY259" fmla="*/ 0 h 563205"/>
              <a:gd name="connsiteX260" fmla="*/ 302483 w 868002"/>
              <a:gd name="connsiteY260" fmla="*/ 0 h 563205"/>
              <a:gd name="connsiteX261" fmla="*/ 329841 w 868002"/>
              <a:gd name="connsiteY261" fmla="*/ 0 h 563205"/>
              <a:gd name="connsiteX262" fmla="*/ 348603 w 868002"/>
              <a:gd name="connsiteY262" fmla="*/ 0 h 563205"/>
              <a:gd name="connsiteX263" fmla="*/ 359773 w 868002"/>
              <a:gd name="connsiteY263" fmla="*/ 0 h 563205"/>
              <a:gd name="connsiteX264" fmla="*/ 370582 w 868002"/>
              <a:gd name="connsiteY264" fmla="*/ 0 h 563205"/>
              <a:gd name="connsiteX265" fmla="*/ 391840 w 868002"/>
              <a:gd name="connsiteY265" fmla="*/ 0 h 563205"/>
              <a:gd name="connsiteX266" fmla="*/ 404451 w 868002"/>
              <a:gd name="connsiteY266" fmla="*/ 12616 h 563205"/>
              <a:gd name="connsiteX267" fmla="*/ 404451 w 868002"/>
              <a:gd name="connsiteY267" fmla="*/ 210862 h 563205"/>
              <a:gd name="connsiteX268" fmla="*/ 391840 w 868002"/>
              <a:gd name="connsiteY268" fmla="*/ 223478 h 563205"/>
              <a:gd name="connsiteX269" fmla="*/ 370582 w 868002"/>
              <a:gd name="connsiteY269" fmla="*/ 223478 h 563205"/>
              <a:gd name="connsiteX270" fmla="*/ 359773 w 868002"/>
              <a:gd name="connsiteY270" fmla="*/ 223478 h 563205"/>
              <a:gd name="connsiteX271" fmla="*/ 348603 w 868002"/>
              <a:gd name="connsiteY271" fmla="*/ 223478 h 563205"/>
              <a:gd name="connsiteX272" fmla="*/ 213125 w 868002"/>
              <a:gd name="connsiteY272" fmla="*/ 223478 h 563205"/>
              <a:gd name="connsiteX273" fmla="*/ 147548 w 868002"/>
              <a:gd name="connsiteY273" fmla="*/ 223478 h 563205"/>
              <a:gd name="connsiteX274" fmla="*/ 134937 w 868002"/>
              <a:gd name="connsiteY274" fmla="*/ 210862 h 563205"/>
              <a:gd name="connsiteX275" fmla="*/ 134937 w 868002"/>
              <a:gd name="connsiteY275" fmla="*/ 12616 h 563205"/>
              <a:gd name="connsiteX276" fmla="*/ 147548 w 868002"/>
              <a:gd name="connsiteY276" fmla="*/ 0 h 5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close/>
                <a:moveTo>
                  <a:pt x="486463" y="188514"/>
                </a:moveTo>
                <a:lnTo>
                  <a:pt x="486463" y="197525"/>
                </a:lnTo>
                <a:lnTo>
                  <a:pt x="540150" y="197525"/>
                </a:lnTo>
                <a:lnTo>
                  <a:pt x="593477" y="197525"/>
                </a:lnTo>
                <a:lnTo>
                  <a:pt x="593477" y="188514"/>
                </a:lnTo>
                <a:lnTo>
                  <a:pt x="540150" y="188514"/>
                </a:lnTo>
                <a:close/>
                <a:moveTo>
                  <a:pt x="159438" y="188514"/>
                </a:moveTo>
                <a:lnTo>
                  <a:pt x="159438" y="197525"/>
                </a:lnTo>
                <a:lnTo>
                  <a:pt x="213125" y="197525"/>
                </a:lnTo>
                <a:lnTo>
                  <a:pt x="266812" y="197525"/>
                </a:lnTo>
                <a:lnTo>
                  <a:pt x="266812" y="188514"/>
                </a:lnTo>
                <a:lnTo>
                  <a:pt x="213125"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close/>
                <a:moveTo>
                  <a:pt x="675989" y="163283"/>
                </a:moveTo>
                <a:lnTo>
                  <a:pt x="666620" y="176259"/>
                </a:lnTo>
                <a:lnTo>
                  <a:pt x="671305" y="176259"/>
                </a:lnTo>
                <a:lnTo>
                  <a:pt x="671305" y="189235"/>
                </a:lnTo>
                <a:lnTo>
                  <a:pt x="675989" y="189235"/>
                </a:lnTo>
                <a:lnTo>
                  <a:pt x="680312" y="189235"/>
                </a:lnTo>
                <a:lnTo>
                  <a:pt x="680312" y="176259"/>
                </a:lnTo>
                <a:lnTo>
                  <a:pt x="684996" y="176259"/>
                </a:lnTo>
                <a:close/>
                <a:moveTo>
                  <a:pt x="486463" y="163283"/>
                </a:moveTo>
                <a:lnTo>
                  <a:pt x="486463" y="173015"/>
                </a:lnTo>
                <a:lnTo>
                  <a:pt x="540150" y="173015"/>
                </a:lnTo>
                <a:lnTo>
                  <a:pt x="593477" y="173015"/>
                </a:lnTo>
                <a:lnTo>
                  <a:pt x="593477" y="163283"/>
                </a:lnTo>
                <a:lnTo>
                  <a:pt x="540150"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close/>
                <a:moveTo>
                  <a:pt x="348603" y="163283"/>
                </a:moveTo>
                <a:lnTo>
                  <a:pt x="339595" y="176259"/>
                </a:lnTo>
                <a:lnTo>
                  <a:pt x="343919" y="176259"/>
                </a:lnTo>
                <a:lnTo>
                  <a:pt x="343919" y="189235"/>
                </a:lnTo>
                <a:lnTo>
                  <a:pt x="348603" y="189235"/>
                </a:lnTo>
                <a:lnTo>
                  <a:pt x="353287" y="189235"/>
                </a:lnTo>
                <a:lnTo>
                  <a:pt x="353287" y="176259"/>
                </a:lnTo>
                <a:lnTo>
                  <a:pt x="357971" y="176259"/>
                </a:lnTo>
                <a:close/>
                <a:moveTo>
                  <a:pt x="159438" y="163283"/>
                </a:moveTo>
                <a:lnTo>
                  <a:pt x="159438" y="173015"/>
                </a:lnTo>
                <a:lnTo>
                  <a:pt x="213125" y="173015"/>
                </a:lnTo>
                <a:lnTo>
                  <a:pt x="266812" y="173015"/>
                </a:lnTo>
                <a:lnTo>
                  <a:pt x="266812" y="163283"/>
                </a:lnTo>
                <a:lnTo>
                  <a:pt x="213125"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9" name="Freeform 47">
            <a:extLst>
              <a:ext uri="{FF2B5EF4-FFF2-40B4-BE49-F238E27FC236}">
                <a16:creationId xmlns:a16="http://schemas.microsoft.com/office/drawing/2014/main" id="{F996CBBE-F309-05F9-9337-41F8AB121721}"/>
              </a:ext>
            </a:extLst>
          </p:cNvPr>
          <p:cNvSpPr>
            <a:spLocks noChangeArrowheads="1"/>
          </p:cNvSpPr>
          <p:nvPr/>
        </p:nvSpPr>
        <p:spPr bwMode="auto">
          <a:xfrm>
            <a:off x="5642492" y="5105074"/>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0" name="Freeform 48">
            <a:extLst>
              <a:ext uri="{FF2B5EF4-FFF2-40B4-BE49-F238E27FC236}">
                <a16:creationId xmlns:a16="http://schemas.microsoft.com/office/drawing/2014/main" id="{8D018AED-E346-13E1-F488-170E933C165B}"/>
              </a:ext>
            </a:extLst>
          </p:cNvPr>
          <p:cNvSpPr>
            <a:spLocks noChangeArrowheads="1"/>
          </p:cNvSpPr>
          <p:nvPr/>
        </p:nvSpPr>
        <p:spPr bwMode="auto">
          <a:xfrm>
            <a:off x="4911845" y="5663002"/>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1" name="Subtitle 2">
            <a:extLst>
              <a:ext uri="{FF2B5EF4-FFF2-40B4-BE49-F238E27FC236}">
                <a16:creationId xmlns:a16="http://schemas.microsoft.com/office/drawing/2014/main" id="{B8ECC17D-36DC-A5F3-D93D-F4501923B2F3}"/>
              </a:ext>
            </a:extLst>
          </p:cNvPr>
          <p:cNvSpPr txBox="1">
            <a:spLocks/>
          </p:cNvSpPr>
          <p:nvPr/>
        </p:nvSpPr>
        <p:spPr>
          <a:xfrm>
            <a:off x="7599983" y="3430220"/>
            <a:ext cx="3859521" cy="3631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Products are an extension of a brand the choice of products comes from the brand marketing priorities .</a:t>
            </a:r>
          </a:p>
        </p:txBody>
      </p:sp>
      <p:sp>
        <p:nvSpPr>
          <p:cNvPr id="92" name="Subtitle 2">
            <a:extLst>
              <a:ext uri="{FF2B5EF4-FFF2-40B4-BE49-F238E27FC236}">
                <a16:creationId xmlns:a16="http://schemas.microsoft.com/office/drawing/2014/main" id="{B1293A48-8817-4A66-F788-2E55440D40B5}"/>
              </a:ext>
            </a:extLst>
          </p:cNvPr>
          <p:cNvSpPr txBox="1">
            <a:spLocks/>
          </p:cNvSpPr>
          <p:nvPr/>
        </p:nvSpPr>
        <p:spPr>
          <a:xfrm>
            <a:off x="7164089" y="4209232"/>
            <a:ext cx="4632827" cy="5293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A quarter of a TM function’s time  can be involved in planning and communication , this becomes crucial as the level of detail in a TM engagement can be numerous , covering many areas of engagement. </a:t>
            </a:r>
          </a:p>
        </p:txBody>
      </p:sp>
      <p:sp>
        <p:nvSpPr>
          <p:cNvPr id="93" name="Subtitle 2">
            <a:extLst>
              <a:ext uri="{FF2B5EF4-FFF2-40B4-BE49-F238E27FC236}">
                <a16:creationId xmlns:a16="http://schemas.microsoft.com/office/drawing/2014/main" id="{5AE14079-D09A-C393-D2FA-9771A08F50A2}"/>
              </a:ext>
            </a:extLst>
          </p:cNvPr>
          <p:cNvSpPr txBox="1">
            <a:spLocks/>
          </p:cNvSpPr>
          <p:nvPr/>
        </p:nvSpPr>
        <p:spPr>
          <a:xfrm>
            <a:off x="7067846" y="2643573"/>
            <a:ext cx="3592133" cy="3631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Brand priorities are reflected in category and branding development , this will come out a prioritization of all brands and categories .</a:t>
            </a:r>
          </a:p>
        </p:txBody>
      </p:sp>
      <p:sp>
        <p:nvSpPr>
          <p:cNvPr id="94" name="Subtitle 2">
            <a:extLst>
              <a:ext uri="{FF2B5EF4-FFF2-40B4-BE49-F238E27FC236}">
                <a16:creationId xmlns:a16="http://schemas.microsoft.com/office/drawing/2014/main" id="{07598A52-53D1-E849-30BF-47AF4ACDE666}"/>
              </a:ext>
            </a:extLst>
          </p:cNvPr>
          <p:cNvSpPr txBox="1">
            <a:spLocks/>
          </p:cNvSpPr>
          <p:nvPr/>
        </p:nvSpPr>
        <p:spPr>
          <a:xfrm>
            <a:off x="6415511" y="1983464"/>
            <a:ext cx="4870174" cy="2012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Lato Long"/>
              </a:rPr>
              <a:t>Engaging , meeting and reviewing business plans  priorities with customers </a:t>
            </a:r>
          </a:p>
        </p:txBody>
      </p:sp>
      <p:sp>
        <p:nvSpPr>
          <p:cNvPr id="97" name="Subtitle 2">
            <a:extLst>
              <a:ext uri="{FF2B5EF4-FFF2-40B4-BE49-F238E27FC236}">
                <a16:creationId xmlns:a16="http://schemas.microsoft.com/office/drawing/2014/main" id="{22084A7D-BEB4-32B1-0989-74AD78F6FF6D}"/>
              </a:ext>
            </a:extLst>
          </p:cNvPr>
          <p:cNvSpPr txBox="1">
            <a:spLocks/>
          </p:cNvSpPr>
          <p:nvPr/>
        </p:nvSpPr>
        <p:spPr>
          <a:xfrm>
            <a:off x="5833462" y="1394218"/>
            <a:ext cx="5573644" cy="2012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Lato Long"/>
              </a:rPr>
              <a:t>Product branding and category visibility </a:t>
            </a:r>
          </a:p>
        </p:txBody>
      </p:sp>
      <p:sp>
        <p:nvSpPr>
          <p:cNvPr id="98" name="TextBox 97">
            <a:extLst>
              <a:ext uri="{FF2B5EF4-FFF2-40B4-BE49-F238E27FC236}">
                <a16:creationId xmlns:a16="http://schemas.microsoft.com/office/drawing/2014/main" id="{597D2080-51DD-D381-C382-3B591640A8F2}"/>
              </a:ext>
            </a:extLst>
          </p:cNvPr>
          <p:cNvSpPr txBox="1"/>
          <p:nvPr/>
        </p:nvSpPr>
        <p:spPr>
          <a:xfrm>
            <a:off x="268942" y="207845"/>
            <a:ext cx="6413314" cy="80932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800" dirty="0">
                <a:effectLst/>
                <a:latin typeface="Poppins" panose="00000500000000000000" pitchFamily="2" charset="0"/>
                <a:ea typeface="Lato Light" panose="020F0502020204030203" pitchFamily="34" charset="0"/>
                <a:cs typeface="Poppins" panose="00000500000000000000" pitchFamily="2" charset="0"/>
              </a:rPr>
              <a:t>Iceberg View </a:t>
            </a:r>
          </a:p>
        </p:txBody>
      </p:sp>
      <p:pic>
        <p:nvPicPr>
          <p:cNvPr id="99" name="Picture 98" descr="Logo&#10;&#10;Description automatically generated">
            <a:extLst>
              <a:ext uri="{FF2B5EF4-FFF2-40B4-BE49-F238E27FC236}">
                <a16:creationId xmlns:a16="http://schemas.microsoft.com/office/drawing/2014/main" id="{B90EC17C-76CB-214A-666C-DBA0F44B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3" name="Graphic 2" descr="Bank outline">
            <a:extLst>
              <a:ext uri="{FF2B5EF4-FFF2-40B4-BE49-F238E27FC236}">
                <a16:creationId xmlns:a16="http://schemas.microsoft.com/office/drawing/2014/main" id="{6B69A6B2-944C-6018-EE74-58D8E8D8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9" y="3723863"/>
            <a:ext cx="914400" cy="914400"/>
          </a:xfrm>
          <a:prstGeom prst="rect">
            <a:avLst/>
          </a:prstGeom>
        </p:spPr>
      </p:pic>
      <p:pic>
        <p:nvPicPr>
          <p:cNvPr id="5" name="Graphic 4" descr="User network outline">
            <a:extLst>
              <a:ext uri="{FF2B5EF4-FFF2-40B4-BE49-F238E27FC236}">
                <a16:creationId xmlns:a16="http://schemas.microsoft.com/office/drawing/2014/main" id="{8B3F858C-FC53-6587-6A4E-AAF4733124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9230" y="2870406"/>
            <a:ext cx="914400" cy="914400"/>
          </a:xfrm>
          <a:prstGeom prst="rect">
            <a:avLst/>
          </a:prstGeom>
        </p:spPr>
      </p:pic>
      <p:pic>
        <p:nvPicPr>
          <p:cNvPr id="7" name="Graphic 6" descr="Gears outline">
            <a:extLst>
              <a:ext uri="{FF2B5EF4-FFF2-40B4-BE49-F238E27FC236}">
                <a16:creationId xmlns:a16="http://schemas.microsoft.com/office/drawing/2014/main" id="{542BA03F-8B0D-9462-AA68-004C92F27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926" y="2602214"/>
            <a:ext cx="914400" cy="914400"/>
          </a:xfrm>
          <a:prstGeom prst="rect">
            <a:avLst/>
          </a:prstGeom>
        </p:spPr>
      </p:pic>
      <p:pic>
        <p:nvPicPr>
          <p:cNvPr id="9" name="Graphic 8" descr="Globe outline">
            <a:extLst>
              <a:ext uri="{FF2B5EF4-FFF2-40B4-BE49-F238E27FC236}">
                <a16:creationId xmlns:a16="http://schemas.microsoft.com/office/drawing/2014/main" id="{C3CF2932-4124-A051-9EE8-C1406504D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9920" y="3464994"/>
            <a:ext cx="914400" cy="914400"/>
          </a:xfrm>
          <a:prstGeom prst="rect">
            <a:avLst/>
          </a:prstGeom>
        </p:spPr>
      </p:pic>
      <p:sp>
        <p:nvSpPr>
          <p:cNvPr id="101" name="TextBox 100">
            <a:extLst>
              <a:ext uri="{FF2B5EF4-FFF2-40B4-BE49-F238E27FC236}">
                <a16:creationId xmlns:a16="http://schemas.microsoft.com/office/drawing/2014/main" id="{38EE9E85-B0F3-D8C3-488C-E4B0DB11904E}"/>
              </a:ext>
            </a:extLst>
          </p:cNvPr>
          <p:cNvSpPr txBox="1"/>
          <p:nvPr/>
        </p:nvSpPr>
        <p:spPr>
          <a:xfrm>
            <a:off x="6450950" y="5096349"/>
            <a:ext cx="5521698" cy="369332"/>
          </a:xfrm>
          <a:prstGeom prst="rect">
            <a:avLst/>
          </a:prstGeom>
          <a:noFill/>
        </p:spPr>
        <p:txBody>
          <a:bodyPr wrap="square">
            <a:spAutoFit/>
          </a:bodyPr>
          <a:lstStyle/>
          <a:p>
            <a:pPr algn="l"/>
            <a:r>
              <a:rPr lang="en-GB" sz="900" dirty="0">
                <a:solidFill>
                  <a:schemeClr val="tx2"/>
                </a:solidFill>
                <a:latin typeface="Lato Long"/>
                <a:cs typeface="Open Sans Light"/>
              </a:rPr>
              <a:t>Developing meaningful revenue-based priorities will be one aspect , separating organic from non-organic growth for example will be a challenge and a priority   </a:t>
            </a:r>
            <a:endParaRPr lang="en-US" sz="900" dirty="0">
              <a:solidFill>
                <a:schemeClr val="tx2"/>
              </a:solidFill>
              <a:latin typeface="Lato Long"/>
              <a:cs typeface="Open Sans Light"/>
            </a:endParaRPr>
          </a:p>
        </p:txBody>
      </p:sp>
      <p:sp>
        <p:nvSpPr>
          <p:cNvPr id="102" name="Subtitle 2">
            <a:extLst>
              <a:ext uri="{FF2B5EF4-FFF2-40B4-BE49-F238E27FC236}">
                <a16:creationId xmlns:a16="http://schemas.microsoft.com/office/drawing/2014/main" id="{F593F8F9-7220-B413-0DEA-4CCE09643196}"/>
              </a:ext>
            </a:extLst>
          </p:cNvPr>
          <p:cNvSpPr txBox="1">
            <a:spLocks/>
          </p:cNvSpPr>
          <p:nvPr/>
        </p:nvSpPr>
        <p:spPr>
          <a:xfrm>
            <a:off x="5649157" y="5785253"/>
            <a:ext cx="5783341" cy="3631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Promotional planning and development is a key factor of the TM function to ensure that each customer and channel has a good mix of general promotions to crafted promotions </a:t>
            </a:r>
          </a:p>
        </p:txBody>
      </p:sp>
      <p:sp>
        <p:nvSpPr>
          <p:cNvPr id="6" name="Oval 5">
            <a:extLst>
              <a:ext uri="{FF2B5EF4-FFF2-40B4-BE49-F238E27FC236}">
                <a16:creationId xmlns:a16="http://schemas.microsoft.com/office/drawing/2014/main" id="{DC3BAAA2-820E-1174-92B7-FD316D0FBA5E}"/>
              </a:ext>
            </a:extLst>
          </p:cNvPr>
          <p:cNvSpPr/>
          <p:nvPr/>
        </p:nvSpPr>
        <p:spPr>
          <a:xfrm>
            <a:off x="1519955" y="531343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3403A771-FEA8-4D17-EEF0-73571DA87395}"/>
              </a:ext>
            </a:extLst>
          </p:cNvPr>
          <p:cNvCxnSpPr>
            <a:cxnSpLocks/>
            <a:endCxn id="6" idx="2"/>
          </p:cNvCxnSpPr>
          <p:nvPr/>
        </p:nvCxnSpPr>
        <p:spPr>
          <a:xfrm flipV="1">
            <a:off x="950495" y="5396565"/>
            <a:ext cx="569460" cy="474839"/>
          </a:xfrm>
          <a:prstGeom prst="line">
            <a:avLst/>
          </a:prstGeom>
          <a:noFill/>
          <a:ln w="38100" cap="flat" cmpd="sng" algn="ctr">
            <a:solidFill>
              <a:srgbClr val="FFFFFF">
                <a:lumMod val="85000"/>
              </a:srgbClr>
            </a:solidFill>
            <a:prstDash val="solid"/>
            <a:miter lim="800000"/>
          </a:ln>
          <a:effectLst/>
        </p:spPr>
      </p:cxnSp>
      <p:sp>
        <p:nvSpPr>
          <p:cNvPr id="17" name="TextBox 16">
            <a:extLst>
              <a:ext uri="{FF2B5EF4-FFF2-40B4-BE49-F238E27FC236}">
                <a16:creationId xmlns:a16="http://schemas.microsoft.com/office/drawing/2014/main" id="{CCFB1B5E-5746-E32A-F487-6841C5FE2D1F}"/>
              </a:ext>
            </a:extLst>
          </p:cNvPr>
          <p:cNvSpPr txBox="1"/>
          <p:nvPr/>
        </p:nvSpPr>
        <p:spPr>
          <a:xfrm>
            <a:off x="1233807" y="6247318"/>
            <a:ext cx="1619354"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POS / Collateral</a:t>
            </a:r>
          </a:p>
        </p:txBody>
      </p:sp>
      <p:sp>
        <p:nvSpPr>
          <p:cNvPr id="18" name="Freeform 43">
            <a:extLst>
              <a:ext uri="{FF2B5EF4-FFF2-40B4-BE49-F238E27FC236}">
                <a16:creationId xmlns:a16="http://schemas.microsoft.com/office/drawing/2014/main" id="{EC5C001A-C15D-357D-C951-37BA48E8A862}"/>
              </a:ext>
            </a:extLst>
          </p:cNvPr>
          <p:cNvSpPr>
            <a:spLocks noChangeArrowheads="1"/>
          </p:cNvSpPr>
          <p:nvPr/>
        </p:nvSpPr>
        <p:spPr bwMode="auto">
          <a:xfrm>
            <a:off x="5734732" y="2008205"/>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19" name="Subtitle 2">
            <a:extLst>
              <a:ext uri="{FF2B5EF4-FFF2-40B4-BE49-F238E27FC236}">
                <a16:creationId xmlns:a16="http://schemas.microsoft.com/office/drawing/2014/main" id="{05C1A7C8-7608-B98C-5843-FEC01CDA77E8}"/>
              </a:ext>
            </a:extLst>
          </p:cNvPr>
          <p:cNvSpPr txBox="1">
            <a:spLocks/>
          </p:cNvSpPr>
          <p:nvPr/>
        </p:nvSpPr>
        <p:spPr>
          <a:xfrm>
            <a:off x="2817725" y="6302312"/>
            <a:ext cx="9201822" cy="1969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POS design is a large part of the promotional development planning and required considerable engagement both with brand management and the customer category manager</a:t>
            </a:r>
          </a:p>
        </p:txBody>
      </p:sp>
    </p:spTree>
    <p:extLst>
      <p:ext uri="{BB962C8B-B14F-4D97-AF65-F5344CB8AC3E}">
        <p14:creationId xmlns:p14="http://schemas.microsoft.com/office/powerpoint/2010/main" val="115597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3A1793B3-3639-83D0-41C6-01F73DED4E23}"/>
              </a:ext>
            </a:extLst>
          </p:cNvPr>
          <p:cNvSpPr/>
          <p:nvPr/>
        </p:nvSpPr>
        <p:spPr>
          <a:xfrm>
            <a:off x="1711811" y="2927164"/>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Function launch</a:t>
            </a:r>
          </a:p>
        </p:txBody>
      </p:sp>
      <p:sp>
        <p:nvSpPr>
          <p:cNvPr id="3" name="Flowchart: Alternate Process 2">
            <a:extLst>
              <a:ext uri="{FF2B5EF4-FFF2-40B4-BE49-F238E27FC236}">
                <a16:creationId xmlns:a16="http://schemas.microsoft.com/office/drawing/2014/main" id="{79C2A82E-4CD6-699B-9698-B8FBC015AF01}"/>
              </a:ext>
            </a:extLst>
          </p:cNvPr>
          <p:cNvSpPr/>
          <p:nvPr/>
        </p:nvSpPr>
        <p:spPr>
          <a:xfrm>
            <a:off x="5167705" y="2923211"/>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Adoption &amp; Growth  </a:t>
            </a:r>
          </a:p>
        </p:txBody>
      </p:sp>
      <p:sp>
        <p:nvSpPr>
          <p:cNvPr id="4" name="Flowchart: Alternate Process 3">
            <a:extLst>
              <a:ext uri="{FF2B5EF4-FFF2-40B4-BE49-F238E27FC236}">
                <a16:creationId xmlns:a16="http://schemas.microsoft.com/office/drawing/2014/main" id="{A536FADA-2689-CCD8-07F8-B8106871BF7C}"/>
              </a:ext>
            </a:extLst>
          </p:cNvPr>
          <p:cNvSpPr/>
          <p:nvPr/>
        </p:nvSpPr>
        <p:spPr>
          <a:xfrm>
            <a:off x="8645114" y="2923211"/>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Maturity</a:t>
            </a:r>
          </a:p>
        </p:txBody>
      </p:sp>
      <p:sp>
        <p:nvSpPr>
          <p:cNvPr id="5" name="TextBox 4">
            <a:extLst>
              <a:ext uri="{FF2B5EF4-FFF2-40B4-BE49-F238E27FC236}">
                <a16:creationId xmlns:a16="http://schemas.microsoft.com/office/drawing/2014/main" id="{67CF9ABD-C117-41F4-0E9D-B95F87CA75DB}"/>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Stages of functional adoption</a:t>
            </a:r>
          </a:p>
        </p:txBody>
      </p:sp>
      <p:pic>
        <p:nvPicPr>
          <p:cNvPr id="6" name="Picture 5" descr="Logo&#10;&#10;Description automatically generated">
            <a:extLst>
              <a:ext uri="{FF2B5EF4-FFF2-40B4-BE49-F238E27FC236}">
                <a16:creationId xmlns:a16="http://schemas.microsoft.com/office/drawing/2014/main" id="{F621FFF1-005D-4B64-F511-B96587E9D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95D3FD8F-19E0-71B0-E6E2-361EC7ACD67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C71AD177-EDDB-C22F-3859-9904F493954D}"/>
              </a:ext>
            </a:extLst>
          </p:cNvPr>
          <p:cNvSpPr txBox="1"/>
          <p:nvPr/>
        </p:nvSpPr>
        <p:spPr>
          <a:xfrm>
            <a:off x="1183340" y="3506994"/>
            <a:ext cx="3195021" cy="11131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i="1" dirty="0">
                <a:latin typeface="Lato Long"/>
              </a:rPr>
              <a:t>This experience refers to organisations that are trying to evaluate the fit of trade marketing in relation to their needs have such to start with a nucleus and try to gain the experience  </a:t>
            </a:r>
          </a:p>
        </p:txBody>
      </p:sp>
      <p:sp>
        <p:nvSpPr>
          <p:cNvPr id="9" name="TextBox 8">
            <a:extLst>
              <a:ext uri="{FF2B5EF4-FFF2-40B4-BE49-F238E27FC236}">
                <a16:creationId xmlns:a16="http://schemas.microsoft.com/office/drawing/2014/main" id="{DFAB82CC-7C4F-F7BC-C9F6-F89A5F0A16DB}"/>
              </a:ext>
            </a:extLst>
          </p:cNvPr>
          <p:cNvSpPr txBox="1"/>
          <p:nvPr/>
        </p:nvSpPr>
        <p:spPr>
          <a:xfrm>
            <a:off x="4509246" y="3506994"/>
            <a:ext cx="3195021" cy="11131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i="1" dirty="0">
                <a:latin typeface="Lato Long"/>
              </a:rPr>
              <a:t>Some basic experience is now in place and the organisation was trying to understand the mix between functional responsibilities and functional reporting </a:t>
            </a:r>
          </a:p>
        </p:txBody>
      </p:sp>
      <p:sp>
        <p:nvSpPr>
          <p:cNvPr id="10" name="TextBox 9">
            <a:extLst>
              <a:ext uri="{FF2B5EF4-FFF2-40B4-BE49-F238E27FC236}">
                <a16:creationId xmlns:a16="http://schemas.microsoft.com/office/drawing/2014/main" id="{34488C6C-72DF-8316-955A-D93B15CAE320}"/>
              </a:ext>
            </a:extLst>
          </p:cNvPr>
          <p:cNvSpPr txBox="1"/>
          <p:nvPr/>
        </p:nvSpPr>
        <p:spPr>
          <a:xfrm>
            <a:off x="7835153" y="3506993"/>
            <a:ext cx="3195021" cy="160785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i="1" dirty="0">
                <a:latin typeface="Lato Long"/>
              </a:rPr>
              <a:t>Nation's experience is now at a mature state there's a good element of experience between functional experience and reporting and now the decisions move forward with the long-term location after trade marketing function then its responsibilities </a:t>
            </a:r>
          </a:p>
        </p:txBody>
      </p:sp>
      <p:pic>
        <p:nvPicPr>
          <p:cNvPr id="14" name="Graphic 13" descr="Crawl outline">
            <a:extLst>
              <a:ext uri="{FF2B5EF4-FFF2-40B4-BE49-F238E27FC236}">
                <a16:creationId xmlns:a16="http://schemas.microsoft.com/office/drawing/2014/main" id="{1DFC7594-E5E5-60C0-D7AE-8FF22021E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040615"/>
            <a:ext cx="914400" cy="914400"/>
          </a:xfrm>
          <a:prstGeom prst="rect">
            <a:avLst/>
          </a:prstGeom>
        </p:spPr>
      </p:pic>
      <p:pic>
        <p:nvPicPr>
          <p:cNvPr id="18" name="Graphic 17" descr="Run outline">
            <a:extLst>
              <a:ext uri="{FF2B5EF4-FFF2-40B4-BE49-F238E27FC236}">
                <a16:creationId xmlns:a16="http://schemas.microsoft.com/office/drawing/2014/main" id="{D9BE829E-825D-85F2-2F68-B8A6DCC32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5281" y="1920606"/>
            <a:ext cx="914400" cy="914400"/>
          </a:xfrm>
          <a:prstGeom prst="rect">
            <a:avLst/>
          </a:prstGeom>
        </p:spPr>
      </p:pic>
      <p:pic>
        <p:nvPicPr>
          <p:cNvPr id="20" name="Graphic 19" descr="Baby crawling outline">
            <a:extLst>
              <a:ext uri="{FF2B5EF4-FFF2-40B4-BE49-F238E27FC236}">
                <a16:creationId xmlns:a16="http://schemas.microsoft.com/office/drawing/2014/main" id="{8E60D39E-C7D4-27CD-9109-5730B62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2319" y="1976904"/>
            <a:ext cx="914400" cy="914400"/>
          </a:xfrm>
          <a:prstGeom prst="rect">
            <a:avLst/>
          </a:prstGeom>
        </p:spPr>
      </p:pic>
      <p:sp>
        <p:nvSpPr>
          <p:cNvPr id="11" name="TextBox 10">
            <a:extLst>
              <a:ext uri="{FF2B5EF4-FFF2-40B4-BE49-F238E27FC236}">
                <a16:creationId xmlns:a16="http://schemas.microsoft.com/office/drawing/2014/main" id="{73592AB0-1162-81F8-E64D-FF48D5648338}"/>
              </a:ext>
            </a:extLst>
          </p:cNvPr>
          <p:cNvSpPr txBox="1"/>
          <p:nvPr/>
        </p:nvSpPr>
        <p:spPr>
          <a:xfrm>
            <a:off x="7050505" y="5386280"/>
            <a:ext cx="4948822"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76917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a:effectLst/>
                <a:latin typeface="Poppins" panose="00000500000000000000" pitchFamily="2" charset="0"/>
                <a:ea typeface="Lato Light" panose="020F0502020204030203" pitchFamily="34" charset="0"/>
                <a:cs typeface="Poppins" panose="00000500000000000000" pitchFamily="2" charset="0"/>
              </a:rPr>
              <a:t>Stages of functional adoption</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solidFill>
                  <a:schemeClr val="tx1"/>
                </a:solidFill>
              </a:rPr>
              <a:t>www.upskilpro.com</a:t>
            </a:r>
          </a:p>
        </p:txBody>
      </p:sp>
      <p:sp>
        <p:nvSpPr>
          <p:cNvPr id="46" name="Flowchart: Alternate Process 45">
            <a:extLst>
              <a:ext uri="{FF2B5EF4-FFF2-40B4-BE49-F238E27FC236}">
                <a16:creationId xmlns:a16="http://schemas.microsoft.com/office/drawing/2014/main" id="{E6F1CDDF-9AF6-6866-CB73-567B855B4917}"/>
              </a:ext>
            </a:extLst>
          </p:cNvPr>
          <p:cNvSpPr/>
          <p:nvPr/>
        </p:nvSpPr>
        <p:spPr>
          <a:xfrm>
            <a:off x="1590528" y="2736261"/>
            <a:ext cx="3041630"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In flat and young organisations</a:t>
            </a:r>
          </a:p>
          <a:p>
            <a:endParaRPr lang="en-GB" sz="1200" dirty="0">
              <a:solidFill>
                <a:schemeClr val="tx1"/>
              </a:solidFill>
            </a:endParaRPr>
          </a:p>
          <a:p>
            <a:pPr marL="228600" indent="-228600">
              <a:buFont typeface="+mj-lt"/>
              <a:buAutoNum type="arabicPeriod"/>
            </a:pPr>
            <a:r>
              <a:rPr lang="en-GB" sz="1200" dirty="0">
                <a:solidFill>
                  <a:schemeClr val="tx1"/>
                </a:solidFill>
              </a:rPr>
              <a:t>Trade marketing may fit right under the general manager alongside sales and marketing </a:t>
            </a:r>
          </a:p>
          <a:p>
            <a:pPr marL="228600" indent="-228600">
              <a:buFont typeface="+mj-lt"/>
              <a:buAutoNum type="arabicPeriod"/>
            </a:pPr>
            <a:r>
              <a:rPr lang="en-GB" sz="1200" dirty="0">
                <a:solidFill>
                  <a:schemeClr val="tx1"/>
                </a:solidFill>
              </a:rPr>
              <a:t>Or reporting to marketing </a:t>
            </a:r>
          </a:p>
          <a:p>
            <a:pPr marL="228600" indent="-228600">
              <a:buFont typeface="+mj-lt"/>
              <a:buAutoNum type="arabicPeriod"/>
            </a:pPr>
            <a:r>
              <a:rPr lang="en-GB" sz="1200" dirty="0">
                <a:solidFill>
                  <a:schemeClr val="tx1"/>
                </a:solidFill>
              </a:rPr>
              <a:t>reporting to sales </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
        <p:nvSpPr>
          <p:cNvPr id="48" name="Flowchart: Alternate Process 47">
            <a:extLst>
              <a:ext uri="{FF2B5EF4-FFF2-40B4-BE49-F238E27FC236}">
                <a16:creationId xmlns:a16="http://schemas.microsoft.com/office/drawing/2014/main" id="{67AB1DE8-30D5-4C82-88E0-18535D39A184}"/>
              </a:ext>
            </a:extLst>
          </p:cNvPr>
          <p:cNvSpPr/>
          <p:nvPr/>
        </p:nvSpPr>
        <p:spPr>
          <a:xfrm>
            <a:off x="4697506" y="2772356"/>
            <a:ext cx="2796988"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In moderately mature organisations</a:t>
            </a:r>
          </a:p>
          <a:p>
            <a:pPr marL="228600" indent="-228600">
              <a:buFont typeface="+mj-lt"/>
              <a:buAutoNum type="arabicPeriod"/>
            </a:pPr>
            <a:endParaRPr lang="en-GB" sz="1200" dirty="0">
              <a:solidFill>
                <a:schemeClr val="tx1"/>
              </a:solidFill>
            </a:endParaRPr>
          </a:p>
          <a:p>
            <a:pPr marL="228600" indent="-228600">
              <a:buFont typeface="+mj-lt"/>
              <a:buAutoNum type="arabicPeriod"/>
            </a:pPr>
            <a:r>
              <a:rPr lang="en-GB" sz="1200" dirty="0">
                <a:solidFill>
                  <a:schemeClr val="tx1"/>
                </a:solidFill>
              </a:rPr>
              <a:t> trade marketing may fit alongside sales </a:t>
            </a:r>
          </a:p>
          <a:p>
            <a:pPr marL="228600" indent="-228600">
              <a:buFont typeface="+mj-lt"/>
              <a:buAutoNum type="arabicPeriod"/>
            </a:pPr>
            <a:r>
              <a:rPr lang="en-GB" sz="1200" dirty="0">
                <a:solidFill>
                  <a:schemeClr val="tx1"/>
                </a:solidFill>
              </a:rPr>
              <a:t>right under the general manager alongside sales and marketing </a:t>
            </a:r>
          </a:p>
          <a:p>
            <a:pPr marL="228600" indent="-228600">
              <a:buFont typeface="+mj-lt"/>
              <a:buAutoNum type="arabicPeriod"/>
            </a:pPr>
            <a:r>
              <a:rPr lang="en-GB" sz="1200" dirty="0">
                <a:solidFill>
                  <a:schemeClr val="tx1"/>
                </a:solidFill>
              </a:rPr>
              <a:t>Or reporting to marketing </a:t>
            </a:r>
          </a:p>
          <a:p>
            <a:pPr marL="228600" indent="-228600">
              <a:buFont typeface="+mj-lt"/>
              <a:buAutoNum type="arabicPeriod"/>
            </a:pPr>
            <a:r>
              <a:rPr lang="en-GB" sz="1200" dirty="0">
                <a:solidFill>
                  <a:schemeClr val="tx1"/>
                </a:solidFill>
              </a:rPr>
              <a:t>or reporting to sales </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
        <p:nvSpPr>
          <p:cNvPr id="49" name="Flowchart: Alternate Process 48">
            <a:extLst>
              <a:ext uri="{FF2B5EF4-FFF2-40B4-BE49-F238E27FC236}">
                <a16:creationId xmlns:a16="http://schemas.microsoft.com/office/drawing/2014/main" id="{36E41FCD-62E6-1C0C-6B18-9F3FBFFC4118}"/>
              </a:ext>
            </a:extLst>
          </p:cNvPr>
          <p:cNvSpPr/>
          <p:nvPr/>
        </p:nvSpPr>
        <p:spPr>
          <a:xfrm>
            <a:off x="7591926" y="2761594"/>
            <a:ext cx="3129862"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endParaRPr lang="en-GB" sz="1200" b="1" dirty="0">
              <a:solidFill>
                <a:schemeClr val="tx1"/>
              </a:solidFill>
            </a:endParaRPr>
          </a:p>
          <a:p>
            <a:endParaRPr lang="en-GB" sz="1200" b="1" dirty="0">
              <a:solidFill>
                <a:schemeClr val="tx1"/>
              </a:solidFill>
            </a:endParaRPr>
          </a:p>
          <a:p>
            <a:r>
              <a:rPr lang="en-GB" sz="1200" b="1" dirty="0">
                <a:solidFill>
                  <a:schemeClr val="tx1"/>
                </a:solidFill>
              </a:rPr>
              <a:t>In mature organisations</a:t>
            </a:r>
          </a:p>
          <a:p>
            <a:pPr marL="228600" indent="-228600">
              <a:buFont typeface="+mj-lt"/>
              <a:buAutoNum type="arabicPeriod"/>
            </a:pPr>
            <a:endParaRPr lang="en-GB" sz="1200" dirty="0">
              <a:solidFill>
                <a:schemeClr val="tx1"/>
              </a:solidFill>
            </a:endParaRPr>
          </a:p>
          <a:p>
            <a:pPr marL="228600" indent="-228600">
              <a:buFont typeface="+mj-lt"/>
              <a:buAutoNum type="arabicPeriod"/>
            </a:pPr>
            <a:r>
              <a:rPr lang="en-GB" sz="1200" dirty="0">
                <a:solidFill>
                  <a:schemeClr val="tx1"/>
                </a:solidFill>
              </a:rPr>
              <a:t> Good marketing will be a standalone organisation </a:t>
            </a:r>
          </a:p>
          <a:p>
            <a:pPr marL="228600" indent="-228600">
              <a:buFont typeface="+mj-lt"/>
              <a:buAutoNum type="arabicPeriod"/>
            </a:pPr>
            <a:r>
              <a:rPr lang="en-GB" sz="1200" dirty="0">
                <a:solidFill>
                  <a:schemeClr val="tx1"/>
                </a:solidFill>
              </a:rPr>
              <a:t>trade marketing may fit right under marketing</a:t>
            </a:r>
          </a:p>
          <a:p>
            <a:pPr marL="228600" indent="-228600">
              <a:buFont typeface="+mj-lt"/>
              <a:buAutoNum type="arabicPeriod"/>
            </a:pPr>
            <a:r>
              <a:rPr lang="en-GB" sz="1200" dirty="0">
                <a:solidFill>
                  <a:schemeClr val="tx1"/>
                </a:solidFill>
              </a:rPr>
              <a:t>Or you could have a joined customer facing organisation where you have shopper marketing category marketing and trade marketing coupled into one unit reporting to the head of the business </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
        <p:nvSpPr>
          <p:cNvPr id="50" name="Flowchart: Alternate Process 49">
            <a:extLst>
              <a:ext uri="{FF2B5EF4-FFF2-40B4-BE49-F238E27FC236}">
                <a16:creationId xmlns:a16="http://schemas.microsoft.com/office/drawing/2014/main" id="{859D2C72-9DDE-6EC1-7D16-90211C972FAB}"/>
              </a:ext>
            </a:extLst>
          </p:cNvPr>
          <p:cNvSpPr/>
          <p:nvPr/>
        </p:nvSpPr>
        <p:spPr>
          <a:xfrm>
            <a:off x="1459320" y="1261377"/>
            <a:ext cx="9248786" cy="1407461"/>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200" dirty="0">
                <a:solidFill>
                  <a:schemeClr val="tx1"/>
                </a:solidFill>
              </a:rPr>
              <a:t>The question is where will trade marketing fit organizationally </a:t>
            </a:r>
          </a:p>
          <a:p>
            <a:pPr marL="228600" indent="-228600">
              <a:buFont typeface="+mj-lt"/>
              <a:buAutoNum type="arabicPeriod"/>
            </a:pPr>
            <a:r>
              <a:rPr lang="en-GB" sz="1200" dirty="0">
                <a:solidFill>
                  <a:schemeClr val="tx1"/>
                </a:solidFill>
              </a:rPr>
              <a:t>it depends every organisation and company brings a certain experience and maturity level which determines based on local conditions where team leaders view trade marketing fitting in in the next three slides we have given some possibilities aware based on maturity trade marketing may well fit in from an organisation point of view these are suppositions and eventually will depend on three aspects A) organization maturity , B) market requirements &amp; C) functional responsibilities of the trade marketing role.</a:t>
            </a:r>
          </a:p>
        </p:txBody>
      </p:sp>
      <p:sp>
        <p:nvSpPr>
          <p:cNvPr id="2" name="TextBox 1">
            <a:extLst>
              <a:ext uri="{FF2B5EF4-FFF2-40B4-BE49-F238E27FC236}">
                <a16:creationId xmlns:a16="http://schemas.microsoft.com/office/drawing/2014/main" id="{0FAFE26C-78AA-2BA7-16A5-938D81D5C714}"/>
              </a:ext>
            </a:extLst>
          </p:cNvPr>
          <p:cNvSpPr txBox="1"/>
          <p:nvPr/>
        </p:nvSpPr>
        <p:spPr>
          <a:xfrm>
            <a:off x="6557210" y="5855511"/>
            <a:ext cx="4744285"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226233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641E0A-6284-EE1D-A513-A8042DFD04FF}"/>
              </a:ext>
            </a:extLst>
          </p:cNvPr>
          <p:cNvPicPr>
            <a:picLocks noChangeAspect="1"/>
          </p:cNvPicPr>
          <p:nvPr/>
        </p:nvPicPr>
        <p:blipFill>
          <a:blip r:embed="rId2"/>
          <a:stretch>
            <a:fillRect/>
          </a:stretch>
        </p:blipFill>
        <p:spPr>
          <a:xfrm>
            <a:off x="1395162" y="955675"/>
            <a:ext cx="9648825" cy="5400675"/>
          </a:xfrm>
          <a:prstGeom prst="rect">
            <a:avLst/>
          </a:prstGeom>
        </p:spPr>
      </p:pic>
      <p:sp>
        <p:nvSpPr>
          <p:cNvPr id="12" name="TextBox 11">
            <a:extLst>
              <a:ext uri="{FF2B5EF4-FFF2-40B4-BE49-F238E27FC236}">
                <a16:creationId xmlns:a16="http://schemas.microsoft.com/office/drawing/2014/main" id="{CE719DB2-A060-A48D-D2C1-0D9A7452BCB5}"/>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RACI Matrix </a:t>
            </a:r>
          </a:p>
        </p:txBody>
      </p:sp>
      <p:pic>
        <p:nvPicPr>
          <p:cNvPr id="13" name="Picture 12" descr="Logo&#10;&#10;Description automatically generated">
            <a:extLst>
              <a:ext uri="{FF2B5EF4-FFF2-40B4-BE49-F238E27FC236}">
                <a16:creationId xmlns:a16="http://schemas.microsoft.com/office/drawing/2014/main" id="{9C755D85-0DFE-77C9-5A86-4136F6C54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0E790FCC-0697-0A24-F365-34D26506D4AB}"/>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www.upskilpro.com</a:t>
            </a:r>
          </a:p>
        </p:txBody>
      </p:sp>
      <p:grpSp>
        <p:nvGrpSpPr>
          <p:cNvPr id="3" name="Group 2">
            <a:extLst>
              <a:ext uri="{FF2B5EF4-FFF2-40B4-BE49-F238E27FC236}">
                <a16:creationId xmlns:a16="http://schemas.microsoft.com/office/drawing/2014/main" id="{2C04B2C4-47CB-4A60-8E54-01BD2F602F0B}"/>
              </a:ext>
            </a:extLst>
          </p:cNvPr>
          <p:cNvGrpSpPr/>
          <p:nvPr/>
        </p:nvGrpSpPr>
        <p:grpSpPr>
          <a:xfrm>
            <a:off x="8228339" y="663576"/>
            <a:ext cx="2253888" cy="559465"/>
            <a:chOff x="8728604" y="1532333"/>
            <a:chExt cx="2253888" cy="559465"/>
          </a:xfrm>
        </p:grpSpPr>
        <p:sp>
          <p:nvSpPr>
            <p:cNvPr id="27" name="Rectangle 26">
              <a:extLst>
                <a:ext uri="{FF2B5EF4-FFF2-40B4-BE49-F238E27FC236}">
                  <a16:creationId xmlns:a16="http://schemas.microsoft.com/office/drawing/2014/main" id="{6BB0F4E1-07A1-44B8-A96A-43CEF8259A76}"/>
                </a:ext>
              </a:extLst>
            </p:cNvPr>
            <p:cNvSpPr/>
            <p:nvPr/>
          </p:nvSpPr>
          <p:spPr>
            <a:xfrm>
              <a:off x="8728604" y="1532334"/>
              <a:ext cx="532638" cy="557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R</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28" name="Rectangle 27">
              <a:extLst>
                <a:ext uri="{FF2B5EF4-FFF2-40B4-BE49-F238E27FC236}">
                  <a16:creationId xmlns:a16="http://schemas.microsoft.com/office/drawing/2014/main" id="{1BFF4475-43A8-499E-8D66-82D156D19C3C}"/>
                </a:ext>
              </a:extLst>
            </p:cNvPr>
            <p:cNvSpPr/>
            <p:nvPr/>
          </p:nvSpPr>
          <p:spPr>
            <a:xfrm>
              <a:off x="9301460" y="1532333"/>
              <a:ext cx="532638" cy="5575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A</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29" name="Rectangle 28">
              <a:extLst>
                <a:ext uri="{FF2B5EF4-FFF2-40B4-BE49-F238E27FC236}">
                  <a16:creationId xmlns:a16="http://schemas.microsoft.com/office/drawing/2014/main" id="{9C166EB8-79ED-4BAE-8AEF-79BE000EEC48}"/>
                </a:ext>
              </a:extLst>
            </p:cNvPr>
            <p:cNvSpPr/>
            <p:nvPr/>
          </p:nvSpPr>
          <p:spPr>
            <a:xfrm>
              <a:off x="9871400" y="1532334"/>
              <a:ext cx="532638" cy="5575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C</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30" name="Rectangle 29">
              <a:extLst>
                <a:ext uri="{FF2B5EF4-FFF2-40B4-BE49-F238E27FC236}">
                  <a16:creationId xmlns:a16="http://schemas.microsoft.com/office/drawing/2014/main" id="{2AB9DCB4-277D-4D43-8362-7CAE195C7FEB}"/>
                </a:ext>
              </a:extLst>
            </p:cNvPr>
            <p:cNvSpPr/>
            <p:nvPr/>
          </p:nvSpPr>
          <p:spPr>
            <a:xfrm>
              <a:off x="10449854" y="1534223"/>
              <a:ext cx="532638" cy="557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I</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grpSp>
      <p:sp>
        <p:nvSpPr>
          <p:cNvPr id="2" name="TextBox 1">
            <a:extLst>
              <a:ext uri="{FF2B5EF4-FFF2-40B4-BE49-F238E27FC236}">
                <a16:creationId xmlns:a16="http://schemas.microsoft.com/office/drawing/2014/main" id="{BBD9EDE9-DC8E-173B-9FB1-7328BF51F2B5}"/>
              </a:ext>
            </a:extLst>
          </p:cNvPr>
          <p:cNvSpPr txBox="1"/>
          <p:nvPr/>
        </p:nvSpPr>
        <p:spPr>
          <a:xfrm>
            <a:off x="5820450" y="6341969"/>
            <a:ext cx="5130265" cy="215444"/>
          </a:xfrm>
          <a:prstGeom prst="rect">
            <a:avLst/>
          </a:prstGeom>
          <a:noFill/>
        </p:spPr>
        <p:txBody>
          <a:bodyPr wrap="square" rtlCol="0">
            <a:spAutoFit/>
          </a:bodyPr>
          <a:lstStyle/>
          <a:p>
            <a:pPr algn="r"/>
            <a:r>
              <a:rPr lang="en-GB" sz="800" i="1" dirty="0">
                <a:latin typeface="Lato Light" panose="020F0502020204030203" pitchFamily="34" charset="0"/>
                <a:ea typeface="Lato Light" panose="020F0502020204030203" pitchFamily="34" charset="0"/>
                <a:cs typeface="Lato Light" panose="020F0502020204030203" pitchFamily="34" charset="0"/>
              </a:rPr>
              <a:t>The excel tool for RACI matrix is available under </a:t>
            </a:r>
            <a:r>
              <a:rPr lang="en-GB" sz="800" i="1">
                <a:latin typeface="Lato Light" panose="020F0502020204030203" pitchFamily="34" charset="0"/>
                <a:ea typeface="Lato Light" panose="020F0502020204030203" pitchFamily="34" charset="0"/>
                <a:cs typeface="Lato Light" panose="020F0502020204030203" pitchFamily="34" charset="0"/>
              </a:rPr>
              <a:t>no 9047 </a:t>
            </a:r>
            <a:r>
              <a:rPr lang="en-GB" sz="800" i="1" dirty="0">
                <a:latin typeface="Lato Light" panose="020F0502020204030203" pitchFamily="34" charset="0"/>
                <a:ea typeface="Lato Light" panose="020F0502020204030203" pitchFamily="34" charset="0"/>
                <a:cs typeface="Lato Light" panose="020F0502020204030203" pitchFamily="34" charset="0"/>
              </a:rPr>
              <a:t>@ www.upskilpro.com</a:t>
            </a:r>
          </a:p>
        </p:txBody>
      </p:sp>
    </p:spTree>
    <p:extLst>
      <p:ext uri="{BB962C8B-B14F-4D97-AF65-F5344CB8AC3E}">
        <p14:creationId xmlns:p14="http://schemas.microsoft.com/office/powerpoint/2010/main" val="257886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86E6394B-2A06-C1B4-F0A2-5753654BA451}"/>
              </a:ext>
            </a:extLst>
          </p:cNvPr>
          <p:cNvSpPr/>
          <p:nvPr/>
        </p:nvSpPr>
        <p:spPr>
          <a:xfrm>
            <a:off x="494852" y="1441524"/>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14" name="Rectangle: Rounded Corners 13">
            <a:extLst>
              <a:ext uri="{FF2B5EF4-FFF2-40B4-BE49-F238E27FC236}">
                <a16:creationId xmlns:a16="http://schemas.microsoft.com/office/drawing/2014/main" id="{13B28C84-27AF-B92E-2464-75AFE1551682}"/>
              </a:ext>
            </a:extLst>
          </p:cNvPr>
          <p:cNvSpPr/>
          <p:nvPr/>
        </p:nvSpPr>
        <p:spPr>
          <a:xfrm>
            <a:off x="4894626" y="273601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767318"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4" name="Rectangle: Rounded Corners 3">
            <a:extLst>
              <a:ext uri="{FF2B5EF4-FFF2-40B4-BE49-F238E27FC236}">
                <a16:creationId xmlns:a16="http://schemas.microsoft.com/office/drawing/2014/main" id="{010D3583-7431-2975-0A01-B777527AD2A8}"/>
              </a:ext>
            </a:extLst>
          </p:cNvPr>
          <p:cNvSpPr/>
          <p:nvPr/>
        </p:nvSpPr>
        <p:spPr>
          <a:xfrm>
            <a:off x="2748130" y="1599137"/>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1684813" y="213913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15" name="Rectangle: Rounded Corners 14">
            <a:extLst>
              <a:ext uri="{FF2B5EF4-FFF2-40B4-BE49-F238E27FC236}">
                <a16:creationId xmlns:a16="http://schemas.microsoft.com/office/drawing/2014/main" id="{02E5638E-F9E7-3559-5030-3CC05D798B1B}"/>
              </a:ext>
            </a:extLst>
          </p:cNvPr>
          <p:cNvSpPr/>
          <p:nvPr/>
        </p:nvSpPr>
        <p:spPr>
          <a:xfrm>
            <a:off x="3819907" y="216306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3819907"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4894627" y="2163172"/>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Level. ( 0 )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8" name="Rectangle: Rounded Corners 27">
            <a:extLst>
              <a:ext uri="{FF2B5EF4-FFF2-40B4-BE49-F238E27FC236}">
                <a16:creationId xmlns:a16="http://schemas.microsoft.com/office/drawing/2014/main" id="{C2C2666E-2F49-2C02-3A8A-E0E4C16CEFC5}"/>
              </a:ext>
            </a:extLst>
          </p:cNvPr>
          <p:cNvSpPr/>
          <p:nvPr/>
        </p:nvSpPr>
        <p:spPr>
          <a:xfrm>
            <a:off x="1692599"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32" name="Rectangle: Rounded Corners 31">
            <a:extLst>
              <a:ext uri="{FF2B5EF4-FFF2-40B4-BE49-F238E27FC236}">
                <a16:creationId xmlns:a16="http://schemas.microsoft.com/office/drawing/2014/main" id="{983FBD63-A676-3C67-3DBB-8B78260CE693}"/>
              </a:ext>
            </a:extLst>
          </p:cNvPr>
          <p:cNvSpPr/>
          <p:nvPr/>
        </p:nvSpPr>
        <p:spPr>
          <a:xfrm>
            <a:off x="610773"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33" name="Flowchart: Alternate Process 32">
            <a:extLst>
              <a:ext uri="{FF2B5EF4-FFF2-40B4-BE49-F238E27FC236}">
                <a16:creationId xmlns:a16="http://schemas.microsoft.com/office/drawing/2014/main" id="{55D91524-692F-411F-0261-89DDA0BE5ECB}"/>
              </a:ext>
            </a:extLst>
          </p:cNvPr>
          <p:cNvSpPr/>
          <p:nvPr/>
        </p:nvSpPr>
        <p:spPr>
          <a:xfrm>
            <a:off x="6204800" y="1437776"/>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34" name="Rectangle: Rounded Corners 33">
            <a:extLst>
              <a:ext uri="{FF2B5EF4-FFF2-40B4-BE49-F238E27FC236}">
                <a16:creationId xmlns:a16="http://schemas.microsoft.com/office/drawing/2014/main" id="{9DA75F81-1BA0-EBC5-3289-864D06B0D63F}"/>
              </a:ext>
            </a:extLst>
          </p:cNvPr>
          <p:cNvSpPr/>
          <p:nvPr/>
        </p:nvSpPr>
        <p:spPr>
          <a:xfrm>
            <a:off x="7394760" y="3321481"/>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35" name="Rectangle: Rounded Corners 34">
            <a:extLst>
              <a:ext uri="{FF2B5EF4-FFF2-40B4-BE49-F238E27FC236}">
                <a16:creationId xmlns:a16="http://schemas.microsoft.com/office/drawing/2014/main" id="{EBA7A628-E836-578A-5F4D-37FA3A271946}"/>
              </a:ext>
            </a:extLst>
          </p:cNvPr>
          <p:cNvSpPr/>
          <p:nvPr/>
        </p:nvSpPr>
        <p:spPr>
          <a:xfrm>
            <a:off x="8477266"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36" name="Rectangle: Rounded Corners 35">
            <a:extLst>
              <a:ext uri="{FF2B5EF4-FFF2-40B4-BE49-F238E27FC236}">
                <a16:creationId xmlns:a16="http://schemas.microsoft.com/office/drawing/2014/main" id="{5C44785F-FB9B-1733-3B63-6D58E8F03983}"/>
              </a:ext>
            </a:extLst>
          </p:cNvPr>
          <p:cNvSpPr/>
          <p:nvPr/>
        </p:nvSpPr>
        <p:spPr>
          <a:xfrm>
            <a:off x="8458078" y="1595389"/>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37" name="Rectangle: Rounded Corners 36">
            <a:extLst>
              <a:ext uri="{FF2B5EF4-FFF2-40B4-BE49-F238E27FC236}">
                <a16:creationId xmlns:a16="http://schemas.microsoft.com/office/drawing/2014/main" id="{5D5F98DF-B42F-CE77-7FFC-47A956EF5C67}"/>
              </a:ext>
            </a:extLst>
          </p:cNvPr>
          <p:cNvSpPr/>
          <p:nvPr/>
        </p:nvSpPr>
        <p:spPr>
          <a:xfrm>
            <a:off x="7394761" y="2135389"/>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43" name="Rectangle: Rounded Corners 42">
            <a:extLst>
              <a:ext uri="{FF2B5EF4-FFF2-40B4-BE49-F238E27FC236}">
                <a16:creationId xmlns:a16="http://schemas.microsoft.com/office/drawing/2014/main" id="{8BB6336A-2DF4-D291-0B9B-043F563FBA7C}"/>
              </a:ext>
            </a:extLst>
          </p:cNvPr>
          <p:cNvSpPr/>
          <p:nvPr/>
        </p:nvSpPr>
        <p:spPr>
          <a:xfrm>
            <a:off x="9529855" y="2159312"/>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44" name="Rectangle: Rounded Corners 43">
            <a:extLst>
              <a:ext uri="{FF2B5EF4-FFF2-40B4-BE49-F238E27FC236}">
                <a16:creationId xmlns:a16="http://schemas.microsoft.com/office/drawing/2014/main" id="{38213D5A-2B58-BF1C-AADB-7BAA74F6B343}"/>
              </a:ext>
            </a:extLst>
          </p:cNvPr>
          <p:cNvSpPr/>
          <p:nvPr/>
        </p:nvSpPr>
        <p:spPr>
          <a:xfrm>
            <a:off x="9529855"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45" name="Rectangle: Rounded Corners 44">
            <a:extLst>
              <a:ext uri="{FF2B5EF4-FFF2-40B4-BE49-F238E27FC236}">
                <a16:creationId xmlns:a16="http://schemas.microsoft.com/office/drawing/2014/main" id="{F5E43967-CADF-F1DD-9130-E47DEF5D0657}"/>
              </a:ext>
            </a:extLst>
          </p:cNvPr>
          <p:cNvSpPr/>
          <p:nvPr/>
        </p:nvSpPr>
        <p:spPr>
          <a:xfrm>
            <a:off x="10604575" y="215942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46" name="Rectangle: Rounded Corners 45">
            <a:extLst>
              <a:ext uri="{FF2B5EF4-FFF2-40B4-BE49-F238E27FC236}">
                <a16:creationId xmlns:a16="http://schemas.microsoft.com/office/drawing/2014/main" id="{8F8D3AC4-98BF-65F8-68A1-12E305F41F75}"/>
              </a:ext>
            </a:extLst>
          </p:cNvPr>
          <p:cNvSpPr/>
          <p:nvPr/>
        </p:nvSpPr>
        <p:spPr>
          <a:xfrm>
            <a:off x="7402547"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47" name="Rectangle: Rounded Corners 46">
            <a:extLst>
              <a:ext uri="{FF2B5EF4-FFF2-40B4-BE49-F238E27FC236}">
                <a16:creationId xmlns:a16="http://schemas.microsoft.com/office/drawing/2014/main" id="{2450A7DB-76ED-682B-954A-985CC71BF9DE}"/>
              </a:ext>
            </a:extLst>
          </p:cNvPr>
          <p:cNvSpPr/>
          <p:nvPr/>
        </p:nvSpPr>
        <p:spPr>
          <a:xfrm>
            <a:off x="6320721"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48" name="Flowchart: Alternate Process 47">
            <a:extLst>
              <a:ext uri="{FF2B5EF4-FFF2-40B4-BE49-F238E27FC236}">
                <a16:creationId xmlns:a16="http://schemas.microsoft.com/office/drawing/2014/main" id="{DB932E9B-F357-85C6-923E-AFFC732085D6}"/>
              </a:ext>
            </a:extLst>
          </p:cNvPr>
          <p:cNvSpPr/>
          <p:nvPr/>
        </p:nvSpPr>
        <p:spPr>
          <a:xfrm>
            <a:off x="494852" y="3861738"/>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49" name="Rectangle: Rounded Corners 48">
            <a:extLst>
              <a:ext uri="{FF2B5EF4-FFF2-40B4-BE49-F238E27FC236}">
                <a16:creationId xmlns:a16="http://schemas.microsoft.com/office/drawing/2014/main" id="{B41602B3-BBAD-AF2E-10DF-54E37C2546D3}"/>
              </a:ext>
            </a:extLst>
          </p:cNvPr>
          <p:cNvSpPr/>
          <p:nvPr/>
        </p:nvSpPr>
        <p:spPr>
          <a:xfrm>
            <a:off x="3830972" y="5155030"/>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50" name="Rectangle: Rounded Corners 49">
            <a:extLst>
              <a:ext uri="{FF2B5EF4-FFF2-40B4-BE49-F238E27FC236}">
                <a16:creationId xmlns:a16="http://schemas.microsoft.com/office/drawing/2014/main" id="{6F1919B8-8D3B-3E52-9E99-53F6F2142AEC}"/>
              </a:ext>
            </a:extLst>
          </p:cNvPr>
          <p:cNvSpPr/>
          <p:nvPr/>
        </p:nvSpPr>
        <p:spPr>
          <a:xfrm>
            <a:off x="2767318"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51" name="Rectangle: Rounded Corners 50">
            <a:extLst>
              <a:ext uri="{FF2B5EF4-FFF2-40B4-BE49-F238E27FC236}">
                <a16:creationId xmlns:a16="http://schemas.microsoft.com/office/drawing/2014/main" id="{C111183E-7F65-3DEB-9A6A-0D3136CB1C4B}"/>
              </a:ext>
            </a:extLst>
          </p:cNvPr>
          <p:cNvSpPr/>
          <p:nvPr/>
        </p:nvSpPr>
        <p:spPr>
          <a:xfrm>
            <a:off x="2748130" y="4019351"/>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52" name="Rectangle: Rounded Corners 51">
            <a:extLst>
              <a:ext uri="{FF2B5EF4-FFF2-40B4-BE49-F238E27FC236}">
                <a16:creationId xmlns:a16="http://schemas.microsoft.com/office/drawing/2014/main" id="{5A5A5828-034D-5021-3860-CAB476811AC6}"/>
              </a:ext>
            </a:extLst>
          </p:cNvPr>
          <p:cNvSpPr/>
          <p:nvPr/>
        </p:nvSpPr>
        <p:spPr>
          <a:xfrm>
            <a:off x="1684813" y="455935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53" name="Rectangle: Rounded Corners 52">
            <a:extLst>
              <a:ext uri="{FF2B5EF4-FFF2-40B4-BE49-F238E27FC236}">
                <a16:creationId xmlns:a16="http://schemas.microsoft.com/office/drawing/2014/main" id="{532FF678-0E31-22BE-83E4-90CC6F3ED2FE}"/>
              </a:ext>
            </a:extLst>
          </p:cNvPr>
          <p:cNvSpPr/>
          <p:nvPr/>
        </p:nvSpPr>
        <p:spPr>
          <a:xfrm>
            <a:off x="3819907" y="458327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54" name="Rectangle: Rounded Corners 53">
            <a:extLst>
              <a:ext uri="{FF2B5EF4-FFF2-40B4-BE49-F238E27FC236}">
                <a16:creationId xmlns:a16="http://schemas.microsoft.com/office/drawing/2014/main" id="{0922D61B-B223-5A1C-8D99-34B602471B9A}"/>
              </a:ext>
            </a:extLst>
          </p:cNvPr>
          <p:cNvSpPr/>
          <p:nvPr/>
        </p:nvSpPr>
        <p:spPr>
          <a:xfrm>
            <a:off x="4905384" y="516475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55" name="Rectangle: Rounded Corners 54">
            <a:extLst>
              <a:ext uri="{FF2B5EF4-FFF2-40B4-BE49-F238E27FC236}">
                <a16:creationId xmlns:a16="http://schemas.microsoft.com/office/drawing/2014/main" id="{44D08AE7-A101-EB82-B884-907B87669CB4}"/>
              </a:ext>
            </a:extLst>
          </p:cNvPr>
          <p:cNvSpPr/>
          <p:nvPr/>
        </p:nvSpPr>
        <p:spPr>
          <a:xfrm>
            <a:off x="4894627" y="458338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56" name="Rectangle: Rounded Corners 55">
            <a:extLst>
              <a:ext uri="{FF2B5EF4-FFF2-40B4-BE49-F238E27FC236}">
                <a16:creationId xmlns:a16="http://schemas.microsoft.com/office/drawing/2014/main" id="{A53F7048-BF4E-E699-1E1C-A24009062FE6}"/>
              </a:ext>
            </a:extLst>
          </p:cNvPr>
          <p:cNvSpPr/>
          <p:nvPr/>
        </p:nvSpPr>
        <p:spPr>
          <a:xfrm>
            <a:off x="1692599"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57" name="Rectangle: Rounded Corners 56">
            <a:extLst>
              <a:ext uri="{FF2B5EF4-FFF2-40B4-BE49-F238E27FC236}">
                <a16:creationId xmlns:a16="http://schemas.microsoft.com/office/drawing/2014/main" id="{CA6D2131-CB6B-3E08-1A0F-3D5C13D259D6}"/>
              </a:ext>
            </a:extLst>
          </p:cNvPr>
          <p:cNvSpPr/>
          <p:nvPr/>
        </p:nvSpPr>
        <p:spPr>
          <a:xfrm>
            <a:off x="610773"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58" name="Flowchart: Alternate Process 57">
            <a:extLst>
              <a:ext uri="{FF2B5EF4-FFF2-40B4-BE49-F238E27FC236}">
                <a16:creationId xmlns:a16="http://schemas.microsoft.com/office/drawing/2014/main" id="{CEC8D1C6-7FAF-78D0-A786-DA71BFF81E25}"/>
              </a:ext>
            </a:extLst>
          </p:cNvPr>
          <p:cNvSpPr/>
          <p:nvPr/>
        </p:nvSpPr>
        <p:spPr>
          <a:xfrm>
            <a:off x="6255338" y="3919738"/>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59" name="Rectangle: Rounded Corners 58">
            <a:extLst>
              <a:ext uri="{FF2B5EF4-FFF2-40B4-BE49-F238E27FC236}">
                <a16:creationId xmlns:a16="http://schemas.microsoft.com/office/drawing/2014/main" id="{11634761-6874-DA2A-6ECA-2106F410B41F}"/>
              </a:ext>
            </a:extLst>
          </p:cNvPr>
          <p:cNvSpPr/>
          <p:nvPr/>
        </p:nvSpPr>
        <p:spPr>
          <a:xfrm>
            <a:off x="8509261" y="464127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60" name="Rectangle: Rounded Corners 59">
            <a:extLst>
              <a:ext uri="{FF2B5EF4-FFF2-40B4-BE49-F238E27FC236}">
                <a16:creationId xmlns:a16="http://schemas.microsoft.com/office/drawing/2014/main" id="{4F4012F4-82AE-679D-9244-D706F4280F95}"/>
              </a:ext>
            </a:extLst>
          </p:cNvPr>
          <p:cNvSpPr/>
          <p:nvPr/>
        </p:nvSpPr>
        <p:spPr>
          <a:xfrm>
            <a:off x="8527804"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61" name="Rectangle: Rounded Corners 60">
            <a:extLst>
              <a:ext uri="{FF2B5EF4-FFF2-40B4-BE49-F238E27FC236}">
                <a16:creationId xmlns:a16="http://schemas.microsoft.com/office/drawing/2014/main" id="{3D384F23-D059-F4A2-7457-BDA5F59E86EE}"/>
              </a:ext>
            </a:extLst>
          </p:cNvPr>
          <p:cNvSpPr/>
          <p:nvPr/>
        </p:nvSpPr>
        <p:spPr>
          <a:xfrm>
            <a:off x="8508616" y="4077351"/>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62" name="Rectangle: Rounded Corners 61">
            <a:extLst>
              <a:ext uri="{FF2B5EF4-FFF2-40B4-BE49-F238E27FC236}">
                <a16:creationId xmlns:a16="http://schemas.microsoft.com/office/drawing/2014/main" id="{1E477DF4-0C04-A156-4C03-470C6BA83850}"/>
              </a:ext>
            </a:extLst>
          </p:cNvPr>
          <p:cNvSpPr/>
          <p:nvPr/>
        </p:nvSpPr>
        <p:spPr>
          <a:xfrm>
            <a:off x="7445299" y="461735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63" name="Rectangle: Rounded Corners 62">
            <a:extLst>
              <a:ext uri="{FF2B5EF4-FFF2-40B4-BE49-F238E27FC236}">
                <a16:creationId xmlns:a16="http://schemas.microsoft.com/office/drawing/2014/main" id="{847E890D-8C66-4B98-88F6-A1367D687729}"/>
              </a:ext>
            </a:extLst>
          </p:cNvPr>
          <p:cNvSpPr/>
          <p:nvPr/>
        </p:nvSpPr>
        <p:spPr>
          <a:xfrm>
            <a:off x="9580393" y="464127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64" name="Rectangle: Rounded Corners 63">
            <a:extLst>
              <a:ext uri="{FF2B5EF4-FFF2-40B4-BE49-F238E27FC236}">
                <a16:creationId xmlns:a16="http://schemas.microsoft.com/office/drawing/2014/main" id="{292BDB0A-37EE-DC46-3781-5AA621063B96}"/>
              </a:ext>
            </a:extLst>
          </p:cNvPr>
          <p:cNvSpPr/>
          <p:nvPr/>
        </p:nvSpPr>
        <p:spPr>
          <a:xfrm>
            <a:off x="10665870" y="522275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65" name="Rectangle: Rounded Corners 64">
            <a:extLst>
              <a:ext uri="{FF2B5EF4-FFF2-40B4-BE49-F238E27FC236}">
                <a16:creationId xmlns:a16="http://schemas.microsoft.com/office/drawing/2014/main" id="{386FB586-07C1-D30B-0F8D-03BD7328D852}"/>
              </a:ext>
            </a:extLst>
          </p:cNvPr>
          <p:cNvSpPr/>
          <p:nvPr/>
        </p:nvSpPr>
        <p:spPr>
          <a:xfrm>
            <a:off x="10655113" y="464138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66" name="Rectangle: Rounded Corners 65">
            <a:extLst>
              <a:ext uri="{FF2B5EF4-FFF2-40B4-BE49-F238E27FC236}">
                <a16:creationId xmlns:a16="http://schemas.microsoft.com/office/drawing/2014/main" id="{BBB51E9F-A653-9EBC-1DAB-1866FD371C08}"/>
              </a:ext>
            </a:extLst>
          </p:cNvPr>
          <p:cNvSpPr/>
          <p:nvPr/>
        </p:nvSpPr>
        <p:spPr>
          <a:xfrm>
            <a:off x="7453085"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67" name="Rectangle: Rounded Corners 66">
            <a:extLst>
              <a:ext uri="{FF2B5EF4-FFF2-40B4-BE49-F238E27FC236}">
                <a16:creationId xmlns:a16="http://schemas.microsoft.com/office/drawing/2014/main" id="{46249077-15C2-678B-C7AF-1027A02D154E}"/>
              </a:ext>
            </a:extLst>
          </p:cNvPr>
          <p:cNvSpPr/>
          <p:nvPr/>
        </p:nvSpPr>
        <p:spPr>
          <a:xfrm>
            <a:off x="6371259"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2" name="TextBox 1">
            <a:extLst>
              <a:ext uri="{FF2B5EF4-FFF2-40B4-BE49-F238E27FC236}">
                <a16:creationId xmlns:a16="http://schemas.microsoft.com/office/drawing/2014/main" id="{1B63CA50-1E43-6E9D-7629-15421769B63A}"/>
              </a:ext>
            </a:extLst>
          </p:cNvPr>
          <p:cNvSpPr txBox="1"/>
          <p:nvPr/>
        </p:nvSpPr>
        <p:spPr>
          <a:xfrm>
            <a:off x="711199" y="1524000"/>
            <a:ext cx="558800" cy="369332"/>
          </a:xfrm>
          <a:prstGeom prst="rect">
            <a:avLst/>
          </a:prstGeom>
          <a:noFill/>
        </p:spPr>
        <p:txBody>
          <a:bodyPr wrap="square" rtlCol="0">
            <a:spAutoFit/>
          </a:bodyPr>
          <a:lstStyle/>
          <a:p>
            <a:pPr algn="ctr"/>
            <a:r>
              <a:rPr lang="en-GB" dirty="0">
                <a:latin typeface="Lato Long"/>
              </a:rPr>
              <a:t>#1</a:t>
            </a:r>
          </a:p>
        </p:txBody>
      </p:sp>
      <p:sp>
        <p:nvSpPr>
          <p:cNvPr id="3" name="TextBox 2">
            <a:extLst>
              <a:ext uri="{FF2B5EF4-FFF2-40B4-BE49-F238E27FC236}">
                <a16:creationId xmlns:a16="http://schemas.microsoft.com/office/drawing/2014/main" id="{BFE3CE8E-8546-9526-EDA7-115EFBDF8766}"/>
              </a:ext>
            </a:extLst>
          </p:cNvPr>
          <p:cNvSpPr txBox="1"/>
          <p:nvPr/>
        </p:nvSpPr>
        <p:spPr>
          <a:xfrm>
            <a:off x="6371165" y="1519767"/>
            <a:ext cx="558800" cy="369332"/>
          </a:xfrm>
          <a:prstGeom prst="rect">
            <a:avLst/>
          </a:prstGeom>
          <a:noFill/>
        </p:spPr>
        <p:txBody>
          <a:bodyPr wrap="square" rtlCol="0">
            <a:spAutoFit/>
          </a:bodyPr>
          <a:lstStyle/>
          <a:p>
            <a:pPr algn="ctr"/>
            <a:r>
              <a:rPr lang="en-GB" dirty="0">
                <a:latin typeface="Lato Long"/>
              </a:rPr>
              <a:t>#2</a:t>
            </a:r>
          </a:p>
        </p:txBody>
      </p:sp>
      <p:sp>
        <p:nvSpPr>
          <p:cNvPr id="6" name="TextBox 5">
            <a:extLst>
              <a:ext uri="{FF2B5EF4-FFF2-40B4-BE49-F238E27FC236}">
                <a16:creationId xmlns:a16="http://schemas.microsoft.com/office/drawing/2014/main" id="{F797ECEB-A618-188D-CA53-A32987257180}"/>
              </a:ext>
            </a:extLst>
          </p:cNvPr>
          <p:cNvSpPr txBox="1"/>
          <p:nvPr/>
        </p:nvSpPr>
        <p:spPr>
          <a:xfrm>
            <a:off x="791632" y="4089400"/>
            <a:ext cx="558800" cy="369332"/>
          </a:xfrm>
          <a:prstGeom prst="rect">
            <a:avLst/>
          </a:prstGeom>
          <a:noFill/>
        </p:spPr>
        <p:txBody>
          <a:bodyPr wrap="square" rtlCol="0">
            <a:spAutoFit/>
          </a:bodyPr>
          <a:lstStyle/>
          <a:p>
            <a:pPr algn="ctr"/>
            <a:r>
              <a:rPr lang="en-GB" dirty="0">
                <a:latin typeface="Lato Long"/>
              </a:rPr>
              <a:t>#3</a:t>
            </a:r>
          </a:p>
        </p:txBody>
      </p:sp>
      <p:sp>
        <p:nvSpPr>
          <p:cNvPr id="7" name="TextBox 6">
            <a:extLst>
              <a:ext uri="{FF2B5EF4-FFF2-40B4-BE49-F238E27FC236}">
                <a16:creationId xmlns:a16="http://schemas.microsoft.com/office/drawing/2014/main" id="{AE425302-F8B1-1C85-AFC1-504B6B653A7C}"/>
              </a:ext>
            </a:extLst>
          </p:cNvPr>
          <p:cNvSpPr txBox="1"/>
          <p:nvPr/>
        </p:nvSpPr>
        <p:spPr>
          <a:xfrm>
            <a:off x="6451598" y="4085167"/>
            <a:ext cx="558800" cy="369332"/>
          </a:xfrm>
          <a:prstGeom prst="rect">
            <a:avLst/>
          </a:prstGeom>
          <a:noFill/>
        </p:spPr>
        <p:txBody>
          <a:bodyPr wrap="square" rtlCol="0">
            <a:spAutoFit/>
          </a:bodyPr>
          <a:lstStyle/>
          <a:p>
            <a:pPr algn="ctr"/>
            <a:r>
              <a:rPr lang="en-GB" dirty="0">
                <a:latin typeface="Lato Long"/>
              </a:rPr>
              <a:t>#4</a:t>
            </a:r>
          </a:p>
        </p:txBody>
      </p:sp>
      <p:sp>
        <p:nvSpPr>
          <p:cNvPr id="8" name="Flowchart: Alternate Process 7">
            <a:extLst>
              <a:ext uri="{FF2B5EF4-FFF2-40B4-BE49-F238E27FC236}">
                <a16:creationId xmlns:a16="http://schemas.microsoft.com/office/drawing/2014/main" id="{16FCCC87-C6C2-825F-CEC4-1426711788B0}"/>
              </a:ext>
            </a:extLst>
          </p:cNvPr>
          <p:cNvSpPr/>
          <p:nvPr/>
        </p:nvSpPr>
        <p:spPr>
          <a:xfrm>
            <a:off x="3606970" y="529891"/>
            <a:ext cx="6720623" cy="74770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We have outlines 4 slightly different organisation alignment possibilities , the most important part about aligning trade marketing functionally is to decide where the function will be best located in a neutral manner , this should focus on the best place to function mindsight for trade marketing , every organisation will go through a learning process and eventually find the right alignment for the TM function.  </a:t>
            </a:r>
          </a:p>
        </p:txBody>
      </p:sp>
      <p:sp>
        <p:nvSpPr>
          <p:cNvPr id="9" name="TextBox 8">
            <a:extLst>
              <a:ext uri="{FF2B5EF4-FFF2-40B4-BE49-F238E27FC236}">
                <a16:creationId xmlns:a16="http://schemas.microsoft.com/office/drawing/2014/main" id="{A9E3BDBA-7BDD-B3BE-7B79-A8F290E5FBFE}"/>
              </a:ext>
            </a:extLst>
          </p:cNvPr>
          <p:cNvSpPr txBox="1"/>
          <p:nvPr/>
        </p:nvSpPr>
        <p:spPr>
          <a:xfrm>
            <a:off x="7303168" y="6120206"/>
            <a:ext cx="4744285" cy="230832"/>
          </a:xfrm>
          <a:prstGeom prst="rect">
            <a:avLst/>
          </a:prstGeom>
          <a:noFill/>
        </p:spPr>
        <p:txBody>
          <a:bodyPr wrap="square" rtlCol="0">
            <a:spAutoFit/>
          </a:bodyPr>
          <a:lstStyle/>
          <a:p>
            <a:r>
              <a:rPr lang="en-GB" sz="900" dirty="0">
                <a:latin typeface="Lato Long"/>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67126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BB7DAB-8D6E-3F07-BD67-D4A701CCDBD1}"/>
              </a:ext>
            </a:extLst>
          </p:cNvPr>
          <p:cNvGrpSpPr/>
          <p:nvPr/>
        </p:nvGrpSpPr>
        <p:grpSpPr>
          <a:xfrm>
            <a:off x="2720769" y="3357506"/>
            <a:ext cx="1481078" cy="461877"/>
            <a:chOff x="4012245" y="4324428"/>
            <a:chExt cx="1481078" cy="461877"/>
          </a:xfrm>
        </p:grpSpPr>
        <p:cxnSp>
          <p:nvCxnSpPr>
            <p:cNvPr id="9" name="Straight Connector 8">
              <a:extLst>
                <a:ext uri="{FF2B5EF4-FFF2-40B4-BE49-F238E27FC236}">
                  <a16:creationId xmlns:a16="http://schemas.microsoft.com/office/drawing/2014/main" id="{5D7911ED-8589-1962-D59F-FFA327E2DE45}"/>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449986-658B-6E25-1794-0DDADE1D707F}"/>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47F22B-EAD5-1DA0-41D4-144665DAE52B}"/>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82E2CB-19F5-3B21-CE90-E85FD43F9669}"/>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Rounded Corners 13">
            <a:extLst>
              <a:ext uri="{FF2B5EF4-FFF2-40B4-BE49-F238E27FC236}">
                <a16:creationId xmlns:a16="http://schemas.microsoft.com/office/drawing/2014/main" id="{13B28C84-27AF-B92E-2464-75AFE1551682}"/>
              </a:ext>
            </a:extLst>
          </p:cNvPr>
          <p:cNvSpPr/>
          <p:nvPr/>
        </p:nvSpPr>
        <p:spPr>
          <a:xfrm>
            <a:off x="3505491" y="364575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368575"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20" name="Straight Connector 19">
            <a:extLst>
              <a:ext uri="{FF2B5EF4-FFF2-40B4-BE49-F238E27FC236}">
                <a16:creationId xmlns:a16="http://schemas.microsoft.com/office/drawing/2014/main" id="{A706FD39-CBD8-6A23-DAE6-F6777C6CE169}"/>
              </a:ext>
            </a:extLst>
          </p:cNvPr>
          <p:cNvCxnSpPr>
            <a:cxnSpLocks/>
          </p:cNvCxnSpPr>
          <p:nvPr/>
        </p:nvCxnSpPr>
        <p:spPr>
          <a:xfrm flipH="1" flipV="1">
            <a:off x="3426457" y="2749465"/>
            <a:ext cx="1" cy="67693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D5EECB-0D62-A876-2585-3D500E2D1059}"/>
              </a:ext>
            </a:extLst>
          </p:cNvPr>
          <p:cNvCxnSpPr/>
          <p:nvPr/>
        </p:nvCxnSpPr>
        <p:spPr>
          <a:xfrm flipH="1" flipV="1">
            <a:off x="6463659"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92DC4-5BAA-155A-B3A8-83F80E33F999}"/>
              </a:ext>
            </a:extLst>
          </p:cNvPr>
          <p:cNvCxnSpPr>
            <a:cxnSpLocks/>
          </p:cNvCxnSpPr>
          <p:nvPr/>
        </p:nvCxnSpPr>
        <p:spPr>
          <a:xfrm>
            <a:off x="3430736" y="2753108"/>
            <a:ext cx="303842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49169E-E2B0-3BC5-2E24-0136EFFF76F9}"/>
              </a:ext>
            </a:extLst>
          </p:cNvPr>
          <p:cNvCxnSpPr/>
          <p:nvPr/>
        </p:nvCxnSpPr>
        <p:spPr>
          <a:xfrm flipH="1" flipV="1">
            <a:off x="4692815"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10D3583-7431-2975-0A01-B777527AD2A8}"/>
              </a:ext>
            </a:extLst>
          </p:cNvPr>
          <p:cNvSpPr/>
          <p:nvPr/>
        </p:nvSpPr>
        <p:spPr>
          <a:xfrm>
            <a:off x="4182002"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2915507"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grpSp>
        <p:nvGrpSpPr>
          <p:cNvPr id="39" name="Group 38">
            <a:extLst>
              <a:ext uri="{FF2B5EF4-FFF2-40B4-BE49-F238E27FC236}">
                <a16:creationId xmlns:a16="http://schemas.microsoft.com/office/drawing/2014/main" id="{94046348-2D40-60D8-0F12-F436DA639864}"/>
              </a:ext>
            </a:extLst>
          </p:cNvPr>
          <p:cNvGrpSpPr/>
          <p:nvPr/>
        </p:nvGrpSpPr>
        <p:grpSpPr>
          <a:xfrm>
            <a:off x="5807224" y="3358934"/>
            <a:ext cx="1481078" cy="461877"/>
            <a:chOff x="4012245" y="4324428"/>
            <a:chExt cx="1481078" cy="461877"/>
          </a:xfrm>
        </p:grpSpPr>
        <p:cxnSp>
          <p:nvCxnSpPr>
            <p:cNvPr id="29" name="Straight Connector 28">
              <a:extLst>
                <a:ext uri="{FF2B5EF4-FFF2-40B4-BE49-F238E27FC236}">
                  <a16:creationId xmlns:a16="http://schemas.microsoft.com/office/drawing/2014/main" id="{A4AC7992-F473-A50B-6055-F540304E1A12}"/>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C36BE-33BA-C3A9-733A-BCE663433AF9}"/>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897E9-4076-0F84-4249-4B5732AEB9F1}"/>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3CEF93-DAD7-4138-32C5-B46FE9EB7E93}"/>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02E5638E-F9E7-3559-5030-3CC05D798B1B}"/>
              </a:ext>
            </a:extLst>
          </p:cNvPr>
          <p:cNvSpPr/>
          <p:nvPr/>
        </p:nvSpPr>
        <p:spPr>
          <a:xfrm>
            <a:off x="5937094"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5421864"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6689079"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184446" y="162713"/>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( 1 )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9C2B2D3D-99E4-D41E-606E-BB81CA4839D4}"/>
              </a:ext>
            </a:extLst>
          </p:cNvPr>
          <p:cNvSpPr txBox="1"/>
          <p:nvPr/>
        </p:nvSpPr>
        <p:spPr>
          <a:xfrm>
            <a:off x="7934771" y="2767834"/>
            <a:ext cx="3656345" cy="1938992"/>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2 broad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dependant alignment  to marketing in this case it may be for a because the alignment for the TM function is highly relevant to the marketing objectives as a pre requirement for onboarding and inclusion reasons.</a:t>
            </a:r>
          </a:p>
          <a:p>
            <a:endParaRPr lang="en-GB" sz="1200" dirty="0">
              <a:latin typeface="Lato Long"/>
              <a:ea typeface="Lato" panose="020F0502020204030203" pitchFamily="34" charset="0"/>
              <a:cs typeface="Lato" panose="020F0502020204030203" pitchFamily="34" charset="0"/>
            </a:endParaRPr>
          </a:p>
          <a:p>
            <a:endParaRPr lang="en-GB" sz="1200" dirty="0">
              <a:latin typeface="Lato Long"/>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49908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3B28C84-27AF-B92E-2464-75AFE1551682}"/>
              </a:ext>
            </a:extLst>
          </p:cNvPr>
          <p:cNvSpPr/>
          <p:nvPr/>
        </p:nvSpPr>
        <p:spPr>
          <a:xfrm>
            <a:off x="3612315" y="2962090"/>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372850"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20" name="Straight Connector 19">
            <a:extLst>
              <a:ext uri="{FF2B5EF4-FFF2-40B4-BE49-F238E27FC236}">
                <a16:creationId xmlns:a16="http://schemas.microsoft.com/office/drawing/2014/main" id="{A706FD39-CBD8-6A23-DAE6-F6777C6CE169}"/>
              </a:ext>
            </a:extLst>
          </p:cNvPr>
          <p:cNvCxnSpPr>
            <a:cxnSpLocks/>
            <a:stCxn id="16" idx="0"/>
          </p:cNvCxnSpPr>
          <p:nvPr/>
        </p:nvCxnSpPr>
        <p:spPr>
          <a:xfrm flipH="1" flipV="1">
            <a:off x="2888079" y="2744258"/>
            <a:ext cx="1" cy="90099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D5EECB-0D62-A876-2585-3D500E2D1059}"/>
              </a:ext>
            </a:extLst>
          </p:cNvPr>
          <p:cNvCxnSpPr/>
          <p:nvPr/>
        </p:nvCxnSpPr>
        <p:spPr>
          <a:xfrm flipH="1" flipV="1">
            <a:off x="5421074"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3FDCDE-6339-BBFC-CB32-DC9013E3C335}"/>
              </a:ext>
            </a:extLst>
          </p:cNvPr>
          <p:cNvCxnSpPr/>
          <p:nvPr/>
        </p:nvCxnSpPr>
        <p:spPr>
          <a:xfrm flipH="1" flipV="1">
            <a:off x="4154575" y="274425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92DC4-5BAA-155A-B3A8-83F80E33F999}"/>
              </a:ext>
            </a:extLst>
          </p:cNvPr>
          <p:cNvCxnSpPr>
            <a:cxnSpLocks/>
          </p:cNvCxnSpPr>
          <p:nvPr/>
        </p:nvCxnSpPr>
        <p:spPr>
          <a:xfrm>
            <a:off x="2888079" y="2753108"/>
            <a:ext cx="254414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49169E-E2B0-3BC5-2E24-0136EFFF76F9}"/>
              </a:ext>
            </a:extLst>
          </p:cNvPr>
          <p:cNvCxnSpPr/>
          <p:nvPr/>
        </p:nvCxnSpPr>
        <p:spPr>
          <a:xfrm flipH="1" flipV="1">
            <a:off x="4150158"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10D3583-7431-2975-0A01-B777527AD2A8}"/>
              </a:ext>
            </a:extLst>
          </p:cNvPr>
          <p:cNvSpPr/>
          <p:nvPr/>
        </p:nvSpPr>
        <p:spPr>
          <a:xfrm>
            <a:off x="3639345"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237285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grpSp>
        <p:nvGrpSpPr>
          <p:cNvPr id="39" name="Group 38">
            <a:extLst>
              <a:ext uri="{FF2B5EF4-FFF2-40B4-BE49-F238E27FC236}">
                <a16:creationId xmlns:a16="http://schemas.microsoft.com/office/drawing/2014/main" id="{94046348-2D40-60D8-0F12-F436DA639864}"/>
              </a:ext>
            </a:extLst>
          </p:cNvPr>
          <p:cNvGrpSpPr/>
          <p:nvPr/>
        </p:nvGrpSpPr>
        <p:grpSpPr>
          <a:xfrm>
            <a:off x="4721910" y="3358934"/>
            <a:ext cx="1481078" cy="461877"/>
            <a:chOff x="4012245" y="4324428"/>
            <a:chExt cx="1481078" cy="461877"/>
          </a:xfrm>
        </p:grpSpPr>
        <p:cxnSp>
          <p:nvCxnSpPr>
            <p:cNvPr id="29" name="Straight Connector 28">
              <a:extLst>
                <a:ext uri="{FF2B5EF4-FFF2-40B4-BE49-F238E27FC236}">
                  <a16:creationId xmlns:a16="http://schemas.microsoft.com/office/drawing/2014/main" id="{A4AC7992-F473-A50B-6055-F540304E1A12}"/>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C36BE-33BA-C3A9-733A-BCE663433AF9}"/>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897E9-4076-0F84-4249-4B5732AEB9F1}"/>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3CEF93-DAD7-4138-32C5-B46FE9EB7E93}"/>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02E5638E-F9E7-3559-5030-3CC05D798B1B}"/>
              </a:ext>
            </a:extLst>
          </p:cNvPr>
          <p:cNvSpPr/>
          <p:nvPr/>
        </p:nvSpPr>
        <p:spPr>
          <a:xfrm>
            <a:off x="485178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4336550"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5603765"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252811" y="209713"/>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( 2 )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9C2B2D3D-99E4-D41E-606E-BB81CA4839D4}"/>
              </a:ext>
            </a:extLst>
          </p:cNvPr>
          <p:cNvSpPr txBox="1"/>
          <p:nvPr/>
        </p:nvSpPr>
        <p:spPr>
          <a:xfrm>
            <a:off x="7049868" y="2430275"/>
            <a:ext cx="4357513" cy="1938992"/>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3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given a standalone status , in this case it may be for a variety of reasons or just to give it the attention it deserves , this is possibly a reflection of importance and management alignment.</a:t>
            </a:r>
          </a:p>
          <a:p>
            <a:r>
              <a:rPr lang="en-GB" sz="1200" dirty="0">
                <a:latin typeface="Lato Long"/>
                <a:ea typeface="Lato" panose="020F0502020204030203" pitchFamily="34" charset="0"/>
                <a:cs typeface="Lato" panose="020F0502020204030203" pitchFamily="34" charset="0"/>
              </a:rPr>
              <a:t>It may well be that the functional leadership of the TM team is highly mature and has been functioning within the company for a while.</a:t>
            </a:r>
          </a:p>
        </p:txBody>
      </p:sp>
    </p:spTree>
    <p:extLst>
      <p:ext uri="{BB962C8B-B14F-4D97-AF65-F5344CB8AC3E}">
        <p14:creationId xmlns:p14="http://schemas.microsoft.com/office/powerpoint/2010/main" val="129886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2973F32-93F2-F0EB-2153-B736D5E86F45}"/>
              </a:ext>
            </a:extLst>
          </p:cNvPr>
          <p:cNvSpPr/>
          <p:nvPr/>
        </p:nvSpPr>
        <p:spPr>
          <a:xfrm>
            <a:off x="3689227" y="3650027"/>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3" name="Rectangle: Rounded Corners 2">
            <a:extLst>
              <a:ext uri="{FF2B5EF4-FFF2-40B4-BE49-F238E27FC236}">
                <a16:creationId xmlns:a16="http://schemas.microsoft.com/office/drawing/2014/main" id="{0369F0D1-1D8D-F595-B26E-F63BB796B0A3}"/>
              </a:ext>
            </a:extLst>
          </p:cNvPr>
          <p:cNvSpPr/>
          <p:nvPr/>
        </p:nvSpPr>
        <p:spPr>
          <a:xfrm>
            <a:off x="2372850"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4" name="Straight Connector 3">
            <a:extLst>
              <a:ext uri="{FF2B5EF4-FFF2-40B4-BE49-F238E27FC236}">
                <a16:creationId xmlns:a16="http://schemas.microsoft.com/office/drawing/2014/main" id="{EEE60E8C-4184-03C1-CD20-FEE5B620B6D4}"/>
              </a:ext>
            </a:extLst>
          </p:cNvPr>
          <p:cNvCxnSpPr>
            <a:cxnSpLocks/>
            <a:stCxn id="3" idx="0"/>
          </p:cNvCxnSpPr>
          <p:nvPr/>
        </p:nvCxnSpPr>
        <p:spPr>
          <a:xfrm flipH="1" flipV="1">
            <a:off x="2888079" y="2744258"/>
            <a:ext cx="1" cy="90099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EA1E87-6B58-ABD3-0E80-436A136B49C4}"/>
              </a:ext>
            </a:extLst>
          </p:cNvPr>
          <p:cNvCxnSpPr/>
          <p:nvPr/>
        </p:nvCxnSpPr>
        <p:spPr>
          <a:xfrm flipH="1" flipV="1">
            <a:off x="5421074"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477A71-23D9-E98D-1ABE-26616471F464}"/>
              </a:ext>
            </a:extLst>
          </p:cNvPr>
          <p:cNvCxnSpPr>
            <a:cxnSpLocks/>
          </p:cNvCxnSpPr>
          <p:nvPr/>
        </p:nvCxnSpPr>
        <p:spPr>
          <a:xfrm>
            <a:off x="2888079" y="2753108"/>
            <a:ext cx="254414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0D8EE7-8B2B-4C62-7159-26BB677F26B1}"/>
              </a:ext>
            </a:extLst>
          </p:cNvPr>
          <p:cNvCxnSpPr/>
          <p:nvPr/>
        </p:nvCxnSpPr>
        <p:spPr>
          <a:xfrm flipH="1" flipV="1">
            <a:off x="4150158"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32AEEC7-4E47-10D1-31F5-60C1AB02776F}"/>
              </a:ext>
            </a:extLst>
          </p:cNvPr>
          <p:cNvSpPr/>
          <p:nvPr/>
        </p:nvSpPr>
        <p:spPr>
          <a:xfrm>
            <a:off x="3639345"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0" name="Rectangle: Rounded Corners 9">
            <a:extLst>
              <a:ext uri="{FF2B5EF4-FFF2-40B4-BE49-F238E27FC236}">
                <a16:creationId xmlns:a16="http://schemas.microsoft.com/office/drawing/2014/main" id="{E62816AC-14D2-0384-3822-5CA91A0CCEF1}"/>
              </a:ext>
            </a:extLst>
          </p:cNvPr>
          <p:cNvSpPr/>
          <p:nvPr/>
        </p:nvSpPr>
        <p:spPr>
          <a:xfrm>
            <a:off x="237285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cxnSp>
        <p:nvCxnSpPr>
          <p:cNvPr id="12" name="Straight Connector 11">
            <a:extLst>
              <a:ext uri="{FF2B5EF4-FFF2-40B4-BE49-F238E27FC236}">
                <a16:creationId xmlns:a16="http://schemas.microsoft.com/office/drawing/2014/main" id="{F0839BC4-9610-F405-F240-DF76FF3F9856}"/>
              </a:ext>
            </a:extLst>
          </p:cNvPr>
          <p:cNvCxnSpPr>
            <a:cxnSpLocks/>
          </p:cNvCxnSpPr>
          <p:nvPr/>
        </p:nvCxnSpPr>
        <p:spPr>
          <a:xfrm flipV="1">
            <a:off x="5268840" y="3588690"/>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75F489-FC40-7FA8-AD7F-E38E7B2587D5}"/>
              </a:ext>
            </a:extLst>
          </p:cNvPr>
          <p:cNvCxnSpPr>
            <a:cxnSpLocks/>
          </p:cNvCxnSpPr>
          <p:nvPr/>
        </p:nvCxnSpPr>
        <p:spPr>
          <a:xfrm flipH="1" flipV="1">
            <a:off x="6725951" y="356632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4D0FF-0FC6-56B4-AAC8-80251DDBA83E}"/>
              </a:ext>
            </a:extLst>
          </p:cNvPr>
          <p:cNvCxnSpPr>
            <a:cxnSpLocks/>
          </p:cNvCxnSpPr>
          <p:nvPr/>
        </p:nvCxnSpPr>
        <p:spPr>
          <a:xfrm>
            <a:off x="5256022" y="3585934"/>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374F99-BE42-CF15-9D1E-4B45B1BFE02D}"/>
              </a:ext>
            </a:extLst>
          </p:cNvPr>
          <p:cNvCxnSpPr>
            <a:cxnSpLocks/>
          </p:cNvCxnSpPr>
          <p:nvPr/>
        </p:nvCxnSpPr>
        <p:spPr>
          <a:xfrm flipH="1" flipV="1">
            <a:off x="5933138" y="3358934"/>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19BAF7D-290C-AC37-5DDD-140296F23ACF}"/>
              </a:ext>
            </a:extLst>
          </p:cNvPr>
          <p:cNvSpPr/>
          <p:nvPr/>
        </p:nvSpPr>
        <p:spPr>
          <a:xfrm>
            <a:off x="5373073"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2D8EFDC2-F4E3-049D-2D7E-7EA4CD382E40}"/>
              </a:ext>
            </a:extLst>
          </p:cNvPr>
          <p:cNvSpPr/>
          <p:nvPr/>
        </p:nvSpPr>
        <p:spPr>
          <a:xfrm>
            <a:off x="4857843"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B52E0EBA-AE2D-9598-BECC-80B4022CFFC8}"/>
              </a:ext>
            </a:extLst>
          </p:cNvPr>
          <p:cNvSpPr/>
          <p:nvPr/>
        </p:nvSpPr>
        <p:spPr>
          <a:xfrm>
            <a:off x="6125058"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cxnSp>
        <p:nvCxnSpPr>
          <p:cNvPr id="20" name="Straight Connector 19">
            <a:extLst>
              <a:ext uri="{FF2B5EF4-FFF2-40B4-BE49-F238E27FC236}">
                <a16:creationId xmlns:a16="http://schemas.microsoft.com/office/drawing/2014/main" id="{F739CE03-6CB1-9949-D245-8FDC45717DA5}"/>
              </a:ext>
            </a:extLst>
          </p:cNvPr>
          <p:cNvCxnSpPr>
            <a:cxnSpLocks/>
          </p:cNvCxnSpPr>
          <p:nvPr/>
        </p:nvCxnSpPr>
        <p:spPr>
          <a:xfrm flipV="1">
            <a:off x="4186370" y="3582989"/>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11A88B-D511-C0D7-B6F6-CD181AAD48F6}"/>
              </a:ext>
            </a:extLst>
          </p:cNvPr>
          <p:cNvCxnSpPr>
            <a:cxnSpLocks/>
          </p:cNvCxnSpPr>
          <p:nvPr/>
        </p:nvCxnSpPr>
        <p:spPr>
          <a:xfrm>
            <a:off x="4169282" y="3584510"/>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26E244-0D9A-E438-ED29-1D4F41F47BB5}"/>
              </a:ext>
            </a:extLst>
          </p:cNvPr>
          <p:cNvSpPr txBox="1"/>
          <p:nvPr/>
        </p:nvSpPr>
        <p:spPr>
          <a:xfrm>
            <a:off x="197263" y="141348"/>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( 3 ) </a:t>
            </a:r>
          </a:p>
        </p:txBody>
      </p:sp>
      <p:pic>
        <p:nvPicPr>
          <p:cNvPr id="27" name="Picture 26" descr="Logo&#10;&#10;Description automatically generated">
            <a:extLst>
              <a:ext uri="{FF2B5EF4-FFF2-40B4-BE49-F238E27FC236}">
                <a16:creationId xmlns:a16="http://schemas.microsoft.com/office/drawing/2014/main" id="{1D806FC8-FA1B-3C5A-31C6-CB787B580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Footer Placeholder 3">
            <a:extLst>
              <a:ext uri="{FF2B5EF4-FFF2-40B4-BE49-F238E27FC236}">
                <a16:creationId xmlns:a16="http://schemas.microsoft.com/office/drawing/2014/main" id="{BEFFA26E-1A09-FEE2-43ED-63D1B9DDC28E}"/>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9" name="TextBox 28">
            <a:extLst>
              <a:ext uri="{FF2B5EF4-FFF2-40B4-BE49-F238E27FC236}">
                <a16:creationId xmlns:a16="http://schemas.microsoft.com/office/drawing/2014/main" id="{CC79A063-4EDE-C7F1-96B6-58407B639A79}"/>
              </a:ext>
            </a:extLst>
          </p:cNvPr>
          <p:cNvSpPr txBox="1"/>
          <p:nvPr/>
        </p:nvSpPr>
        <p:spPr>
          <a:xfrm>
            <a:off x="7220784" y="2767834"/>
            <a:ext cx="4357513" cy="1754326"/>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2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aligned to sales predominantly which could be a reflection of the organisation giving the account and field engagement high priority in a very operational manner , this could also be a reflection of onboarding the TM function and giving the organisation time to find the best fit for the function .</a:t>
            </a:r>
          </a:p>
        </p:txBody>
      </p:sp>
      <p:sp>
        <p:nvSpPr>
          <p:cNvPr id="30" name="TextBox 29">
            <a:extLst>
              <a:ext uri="{FF2B5EF4-FFF2-40B4-BE49-F238E27FC236}">
                <a16:creationId xmlns:a16="http://schemas.microsoft.com/office/drawing/2014/main" id="{F7A4B1A0-81DF-CFF3-99DC-617316371A12}"/>
              </a:ext>
            </a:extLst>
          </p:cNvPr>
          <p:cNvSpPr txBox="1"/>
          <p:nvPr/>
        </p:nvSpPr>
        <p:spPr>
          <a:xfrm>
            <a:off x="2350093" y="4597638"/>
            <a:ext cx="8250965" cy="915635"/>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Comments</a:t>
            </a: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We have deliberately the shopper marketing function out of the organisation in order to give emphasis for the TM function.</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The organisation structures above are purely reflective of the various possibilities , and it will finally come down to the company , the organisation structure , management and the customer engagement to find the right fit for the TM function within the organisation.  </a:t>
            </a:r>
          </a:p>
        </p:txBody>
      </p:sp>
    </p:spTree>
    <p:extLst>
      <p:ext uri="{BB962C8B-B14F-4D97-AF65-F5344CB8AC3E}">
        <p14:creationId xmlns:p14="http://schemas.microsoft.com/office/powerpoint/2010/main" val="383784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amwork concept">
            <a:extLst>
              <a:ext uri="{FF2B5EF4-FFF2-40B4-BE49-F238E27FC236}">
                <a16:creationId xmlns:a16="http://schemas.microsoft.com/office/drawing/2014/main" id="{CAD8C340-E150-AB4E-3BA8-E72322BE6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27192" y="1527047"/>
            <a:ext cx="6464808" cy="387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Organisational alignment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B2AF473-D051-295D-FFBA-35C43C29FFCF}"/>
              </a:ext>
            </a:extLst>
          </p:cNvPr>
          <p:cNvGrpSpPr/>
          <p:nvPr/>
        </p:nvGrpSpPr>
        <p:grpSpPr>
          <a:xfrm>
            <a:off x="5165513" y="4357163"/>
            <a:ext cx="1055370" cy="1055370"/>
            <a:chOff x="7108613" y="4124330"/>
            <a:chExt cx="1055370" cy="1055370"/>
          </a:xfrm>
        </p:grpSpPr>
        <p:sp>
          <p:nvSpPr>
            <p:cNvPr id="3" name="Oval 2">
              <a:extLst>
                <a:ext uri="{FF2B5EF4-FFF2-40B4-BE49-F238E27FC236}">
                  <a16:creationId xmlns:a16="http://schemas.microsoft.com/office/drawing/2014/main" id="{79FD2A64-887B-99C8-E0AF-CA04BA056BD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3644ED79-CA25-AD87-544A-376557EA651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17656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7"/>
            <a:ext cx="7341577" cy="2772000"/>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a:t>
            </a: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3" name="Picture 2" descr="100 Thought-Provoking Company Culture Quotes">
            <a:extLst>
              <a:ext uri="{FF2B5EF4-FFF2-40B4-BE49-F238E27FC236}">
                <a16:creationId xmlns:a16="http://schemas.microsoft.com/office/drawing/2014/main" id="{B2A098A1-FC5D-508F-87DC-7C0756A06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367" y="2181667"/>
            <a:ext cx="4855633" cy="27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801" y="4078001"/>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4D82011-A55B-28AC-4368-F13F6C582DBF}"/>
              </a:ext>
            </a:extLst>
          </p:cNvPr>
          <p:cNvGrpSpPr/>
          <p:nvPr/>
        </p:nvGrpSpPr>
        <p:grpSpPr>
          <a:xfrm>
            <a:off x="1612006" y="1025189"/>
            <a:ext cx="4780911" cy="3594318"/>
            <a:chOff x="240406" y="1760295"/>
            <a:chExt cx="4780911" cy="3594318"/>
          </a:xfrm>
        </p:grpSpPr>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a:t>
              </a:r>
              <a:r>
                <a:rPr kumimoji="0" lang="en-GB" sz="2400" b="1" i="0" u="sng"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to</a:t>
              </a: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 people , Trade Marketing talks </a:t>
              </a:r>
              <a:r>
                <a:rPr kumimoji="0" lang="en-GB" sz="2400" b="1" i="0" u="sng"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with</a:t>
              </a: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grpSp>
    </p:spTree>
    <p:extLst>
      <p:ext uri="{BB962C8B-B14F-4D97-AF65-F5344CB8AC3E}">
        <p14:creationId xmlns:p14="http://schemas.microsoft.com/office/powerpoint/2010/main" val="27087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8" descr="Supermarket store with goods. Mall Interior. Big shopping center. Interior store inside. People in line at cash desk. Scene inside shopping mall. ">
            <a:extLst>
              <a:ext uri="{FF2B5EF4-FFF2-40B4-BE49-F238E27FC236}">
                <a16:creationId xmlns:a16="http://schemas.microsoft.com/office/drawing/2014/main" id="{CA00D95D-9C9C-9C12-E0D7-9B9CAC8B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96" t="29784" r="57150" b="9573"/>
          <a:stretch>
            <a:fillRect/>
          </a:stretch>
        </p:blipFill>
        <p:spPr bwMode="auto">
          <a:xfrm>
            <a:off x="2132012" y="2709699"/>
            <a:ext cx="1591224" cy="1134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7" descr="A picture containing graphical user interface&#10;&#10;Description automatically generated">
            <a:extLst>
              <a:ext uri="{FF2B5EF4-FFF2-40B4-BE49-F238E27FC236}">
                <a16:creationId xmlns:a16="http://schemas.microsoft.com/office/drawing/2014/main" id="{84D8526B-A13E-D5D5-C5D9-E1A36652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132" y="2688518"/>
            <a:ext cx="1217948" cy="1217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2" descr="Set of medications. Collection of pills in package. Fever drugs, pharmaceuticals and treatment. Icons for medical website. Cartoon isometric vector illustrations isolated on white background">
            <a:extLst>
              <a:ext uri="{FF2B5EF4-FFF2-40B4-BE49-F238E27FC236}">
                <a16:creationId xmlns:a16="http://schemas.microsoft.com/office/drawing/2014/main" id="{6F3CBD13-406D-4F75-08E3-0670F3680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1585" t="25980" r="26762" b="23923"/>
          <a:stretch>
            <a:fillRect/>
          </a:stretch>
        </p:blipFill>
        <p:spPr bwMode="auto">
          <a:xfrm>
            <a:off x="5955739" y="2644764"/>
            <a:ext cx="1753332" cy="114329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4" descr="Electronics store interior graphic black white sketch illustration vector">
            <a:extLst>
              <a:ext uri="{FF2B5EF4-FFF2-40B4-BE49-F238E27FC236}">
                <a16:creationId xmlns:a16="http://schemas.microsoft.com/office/drawing/2014/main" id="{567F44A8-F5CA-E017-4EC7-E7FAAFD7E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590" y="2374674"/>
            <a:ext cx="1966633" cy="1476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E434707C-014B-F0A7-9219-5B7FE953FF7F}"/>
              </a:ext>
            </a:extLst>
          </p:cNvPr>
          <p:cNvSpPr>
            <a:spLocks noChangeArrowheads="1"/>
          </p:cNvSpPr>
          <p:nvPr/>
        </p:nvSpPr>
        <p:spPr bwMode="auto">
          <a:xfrm>
            <a:off x="1676400" y="1780401"/>
            <a:ext cx="711797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Lato Long"/>
                <a:ea typeface="Times New Roman" panose="02020603050405020304" pitchFamily="18" charset="0"/>
                <a:cs typeface="Latha" panose="020B0604020202020204" pitchFamily="34" charset="0"/>
              </a:rPr>
              <a:t>Here are some Examples of industries that frequently use trade marketing:</a:t>
            </a:r>
            <a:endParaRPr kumimoji="0" lang="en-GB" altLang="en-US" sz="1200" b="0" i="0" u="none" strike="noStrike" cap="none" normalizeH="0" baseline="0" dirty="0">
              <a:ln>
                <a:noFill/>
              </a:ln>
              <a:solidFill>
                <a:schemeClr val="tx1"/>
              </a:solidFill>
              <a:effectLst/>
              <a:latin typeface="Lato Long"/>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Lato Long"/>
            </a:endParaRPr>
          </a:p>
        </p:txBody>
      </p:sp>
      <p:sp>
        <p:nvSpPr>
          <p:cNvPr id="3" name="Rectangle 6">
            <a:extLst>
              <a:ext uri="{FF2B5EF4-FFF2-40B4-BE49-F238E27FC236}">
                <a16:creationId xmlns:a16="http://schemas.microsoft.com/office/drawing/2014/main" id="{243E8BAF-0559-2256-D96E-31F9668AA735}"/>
              </a:ext>
            </a:extLst>
          </p:cNvPr>
          <p:cNvSpPr>
            <a:spLocks noChangeArrowheads="1"/>
          </p:cNvSpPr>
          <p:nvPr/>
        </p:nvSpPr>
        <p:spPr bwMode="auto">
          <a:xfrm>
            <a:off x="1568823" y="4357531"/>
            <a:ext cx="89109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Lato Long"/>
                <a:ea typeface="Times New Roman" panose="02020603050405020304" pitchFamily="18" charset="0"/>
                <a:cs typeface="Latha" panose="020B0604020202020204" pitchFamily="34" charset="0"/>
              </a:rPr>
              <a:t>On the next page we mention some companies which use trade marketing either in a localized or global form, this is merely being offered as a reference. </a:t>
            </a:r>
          </a:p>
          <a:p>
            <a:pPr eaLnBrk="0" fontAlgn="base" hangingPunct="0">
              <a:spcBef>
                <a:spcPct val="0"/>
              </a:spcBef>
              <a:spcAft>
                <a:spcPct val="0"/>
              </a:spcAft>
            </a:pPr>
            <a:endParaRPr lang="en-GB" altLang="en-US" sz="1200" dirty="0">
              <a:solidFill>
                <a:srgbClr val="000000"/>
              </a:solidFill>
              <a:latin typeface="Lato Long"/>
              <a:ea typeface="Times New Roman" panose="02020603050405020304" pitchFamily="18" charset="0"/>
              <a:cs typeface="Latha" panose="020B0604020202020204" pitchFamily="34" charset="0"/>
            </a:endParaRPr>
          </a:p>
        </p:txBody>
      </p:sp>
      <p:sp>
        <p:nvSpPr>
          <p:cNvPr id="4" name="TextBox 3">
            <a:extLst>
              <a:ext uri="{FF2B5EF4-FFF2-40B4-BE49-F238E27FC236}">
                <a16:creationId xmlns:a16="http://schemas.microsoft.com/office/drawing/2014/main" id="{B7D56819-C9CD-513B-F68D-2765DA4C5B32}"/>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Organisational Alignment – Industry Examples  </a:t>
            </a:r>
          </a:p>
        </p:txBody>
      </p:sp>
      <p:pic>
        <p:nvPicPr>
          <p:cNvPr id="5" name="Picture 4" descr="Logo&#10;&#10;Description automatically generated">
            <a:extLst>
              <a:ext uri="{FF2B5EF4-FFF2-40B4-BE49-F238E27FC236}">
                <a16:creationId xmlns:a16="http://schemas.microsoft.com/office/drawing/2014/main" id="{5AE5D878-7AFA-5EB1-EAB2-78501BE1F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64B9FA8A-2B92-3FC3-901D-1EC984C0222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Tree>
    <p:extLst>
      <p:ext uri="{BB962C8B-B14F-4D97-AF65-F5344CB8AC3E}">
        <p14:creationId xmlns:p14="http://schemas.microsoft.com/office/powerpoint/2010/main" val="314838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2A3F537-4548-E217-FF89-AAB3610F6827}"/>
              </a:ext>
            </a:extLst>
          </p:cNvPr>
          <p:cNvGrpSpPr/>
          <p:nvPr/>
        </p:nvGrpSpPr>
        <p:grpSpPr>
          <a:xfrm>
            <a:off x="1719730" y="1375765"/>
            <a:ext cx="9313769" cy="3768239"/>
            <a:chOff x="1719730" y="1375765"/>
            <a:chExt cx="9313769" cy="3768239"/>
          </a:xfrm>
        </p:grpSpPr>
        <p:pic>
          <p:nvPicPr>
            <p:cNvPr id="4" name="Picture 3" descr="Nestle Logo, symbol, meaning, history, PNG, brand">
              <a:extLst>
                <a:ext uri="{FF2B5EF4-FFF2-40B4-BE49-F238E27FC236}">
                  <a16:creationId xmlns:a16="http://schemas.microsoft.com/office/drawing/2014/main" id="{BA9DF845-8882-B3BC-82A7-F5246BEFCF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5064" y="1398438"/>
              <a:ext cx="1143000" cy="640080"/>
            </a:xfrm>
            <a:prstGeom prst="rect">
              <a:avLst/>
            </a:prstGeom>
            <a:noFill/>
            <a:ln>
              <a:noFill/>
            </a:ln>
          </p:spPr>
        </p:pic>
        <p:pic>
          <p:nvPicPr>
            <p:cNvPr id="5" name="Picture 4">
              <a:extLst>
                <a:ext uri="{FF2B5EF4-FFF2-40B4-BE49-F238E27FC236}">
                  <a16:creationId xmlns:a16="http://schemas.microsoft.com/office/drawing/2014/main" id="{A497D2DE-A78D-E5C2-F35F-B13DD204B8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161" y="1596431"/>
              <a:ext cx="1108298" cy="480262"/>
            </a:xfrm>
            <a:prstGeom prst="rect">
              <a:avLst/>
            </a:prstGeom>
            <a:noFill/>
            <a:ln>
              <a:noFill/>
            </a:ln>
          </p:spPr>
        </p:pic>
        <p:pic>
          <p:nvPicPr>
            <p:cNvPr id="6" name="Picture 5" descr="Coca-Cola logo in transparent PNG and vectorized SVG formats">
              <a:extLst>
                <a:ext uri="{FF2B5EF4-FFF2-40B4-BE49-F238E27FC236}">
                  <a16:creationId xmlns:a16="http://schemas.microsoft.com/office/drawing/2014/main" id="{5128AA8D-4C61-092E-0A7C-ACF368071F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070" y="4365495"/>
              <a:ext cx="774700" cy="774700"/>
            </a:xfrm>
            <a:prstGeom prst="rect">
              <a:avLst/>
            </a:prstGeom>
            <a:noFill/>
            <a:ln>
              <a:noFill/>
            </a:ln>
          </p:spPr>
        </p:pic>
        <p:pic>
          <p:nvPicPr>
            <p:cNvPr id="7" name="Picture 6" descr="Unilever - Wikipedia">
              <a:extLst>
                <a:ext uri="{FF2B5EF4-FFF2-40B4-BE49-F238E27FC236}">
                  <a16:creationId xmlns:a16="http://schemas.microsoft.com/office/drawing/2014/main" id="{48485D9F-7FDF-9908-0E0A-1C09BCC8A7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8032" y="1455140"/>
              <a:ext cx="600710" cy="664210"/>
            </a:xfrm>
            <a:prstGeom prst="rect">
              <a:avLst/>
            </a:prstGeom>
            <a:noFill/>
            <a:ln>
              <a:noFill/>
            </a:ln>
          </p:spPr>
        </p:pic>
        <p:pic>
          <p:nvPicPr>
            <p:cNvPr id="8" name="Picture 7" descr="Johnson &amp; Johnson">
              <a:extLst>
                <a:ext uri="{FF2B5EF4-FFF2-40B4-BE49-F238E27FC236}">
                  <a16:creationId xmlns:a16="http://schemas.microsoft.com/office/drawing/2014/main" id="{405972ED-1179-2C65-2D49-7A297E3FD0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1324" y="1375765"/>
              <a:ext cx="952500" cy="952500"/>
            </a:xfrm>
            <a:prstGeom prst="rect">
              <a:avLst/>
            </a:prstGeom>
            <a:noFill/>
            <a:ln>
              <a:noFill/>
            </a:ln>
          </p:spPr>
        </p:pic>
        <p:pic>
          <p:nvPicPr>
            <p:cNvPr id="9" name="Picture 8" descr="Pepsico Logo PNG vector in SVG, PDF, AI, CDR format">
              <a:extLst>
                <a:ext uri="{FF2B5EF4-FFF2-40B4-BE49-F238E27FC236}">
                  <a16:creationId xmlns:a16="http://schemas.microsoft.com/office/drawing/2014/main" id="{0D8899AA-3AD9-773E-F98D-A2EFA28C361E}"/>
                </a:ext>
              </a:extLst>
            </p:cNvPr>
            <p:cNvPicPr>
              <a:picLocks noChangeAspect="1"/>
            </p:cNvPicPr>
            <p:nvPr/>
          </p:nvPicPr>
          <p:blipFill rotWithShape="1">
            <a:blip r:embed="rId7">
              <a:extLst>
                <a:ext uri="{28A0092B-C50C-407E-A947-70E740481C1C}">
                  <a14:useLocalDpi xmlns:a14="http://schemas.microsoft.com/office/drawing/2010/main" val="0"/>
                </a:ext>
              </a:extLst>
            </a:blip>
            <a:srcRect l="23907" t="16495" r="26993" b="17526"/>
            <a:stretch/>
          </p:blipFill>
          <p:spPr bwMode="auto">
            <a:xfrm>
              <a:off x="10027771" y="4115939"/>
              <a:ext cx="966470" cy="97155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D85E5A82-9133-B9E7-2DE6-61F11895F67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5306" y="1546057"/>
              <a:ext cx="1146810" cy="390525"/>
            </a:xfrm>
            <a:prstGeom prst="rect">
              <a:avLst/>
            </a:prstGeom>
            <a:noFill/>
            <a:ln>
              <a:noFill/>
            </a:ln>
          </p:spPr>
        </p:pic>
        <p:pic>
          <p:nvPicPr>
            <p:cNvPr id="11" name="Picture 10" descr="Loreal Logo, symbol, meaning, history, PNG, brand">
              <a:extLst>
                <a:ext uri="{FF2B5EF4-FFF2-40B4-BE49-F238E27FC236}">
                  <a16:creationId xmlns:a16="http://schemas.microsoft.com/office/drawing/2014/main" id="{0DBF9D90-41A6-96E5-5F5D-16BE1F2A2D5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92117" y="1525887"/>
              <a:ext cx="1037590" cy="581025"/>
            </a:xfrm>
            <a:prstGeom prst="rect">
              <a:avLst/>
            </a:prstGeom>
            <a:noFill/>
            <a:ln>
              <a:noFill/>
            </a:ln>
          </p:spPr>
        </p:pic>
        <p:pic>
          <p:nvPicPr>
            <p:cNvPr id="12" name="Picture 11" descr="Heineken Logo PNG Transparent &amp; SVG Vector - Freebie Supply">
              <a:extLst>
                <a:ext uri="{FF2B5EF4-FFF2-40B4-BE49-F238E27FC236}">
                  <a16:creationId xmlns:a16="http://schemas.microsoft.com/office/drawing/2014/main" id="{E5278601-24B9-BC4D-CBB8-811E601A721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87899" y="2414962"/>
              <a:ext cx="1041400" cy="1041400"/>
            </a:xfrm>
            <a:prstGeom prst="rect">
              <a:avLst/>
            </a:prstGeom>
            <a:noFill/>
            <a:ln>
              <a:noFill/>
            </a:ln>
          </p:spPr>
        </p:pic>
        <p:pic>
          <p:nvPicPr>
            <p:cNvPr id="13" name="Picture 12" descr="Danone Logo PNG vector in SVG, PDF, AI, CDR format">
              <a:extLst>
                <a:ext uri="{FF2B5EF4-FFF2-40B4-BE49-F238E27FC236}">
                  <a16:creationId xmlns:a16="http://schemas.microsoft.com/office/drawing/2014/main" id="{05C65EBD-061D-E147-1640-9D21AE854139}"/>
                </a:ext>
              </a:extLst>
            </p:cNvPr>
            <p:cNvPicPr>
              <a:picLocks noChangeAspect="1"/>
            </p:cNvPicPr>
            <p:nvPr/>
          </p:nvPicPr>
          <p:blipFill rotWithShape="1">
            <a:blip r:embed="rId11">
              <a:extLst>
                <a:ext uri="{28A0092B-C50C-407E-A947-70E740481C1C}">
                  <a14:useLocalDpi xmlns:a14="http://schemas.microsoft.com/office/drawing/2010/main" val="0"/>
                </a:ext>
              </a:extLst>
            </a:blip>
            <a:srcRect l="10797" t="30928" r="8484" b="33677"/>
            <a:stretch/>
          </p:blipFill>
          <p:spPr bwMode="auto">
            <a:xfrm>
              <a:off x="1719730" y="3738602"/>
              <a:ext cx="1333500" cy="436880"/>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15348E5-08BC-BBAF-C439-6C46F0CADC1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1493" y="2549805"/>
              <a:ext cx="1054100" cy="596265"/>
            </a:xfrm>
            <a:prstGeom prst="rect">
              <a:avLst/>
            </a:prstGeom>
            <a:noFill/>
            <a:ln>
              <a:noFill/>
            </a:ln>
          </p:spPr>
        </p:pic>
        <p:pic>
          <p:nvPicPr>
            <p:cNvPr id="15" name="Picture 14" descr="Kellogg's Logo transparent PNG - StickPNG">
              <a:extLst>
                <a:ext uri="{FF2B5EF4-FFF2-40B4-BE49-F238E27FC236}">
                  <a16:creationId xmlns:a16="http://schemas.microsoft.com/office/drawing/2014/main" id="{189B9AA9-7657-67AD-6154-8B14E773BC7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4507" y="2633514"/>
              <a:ext cx="1066800" cy="377825"/>
            </a:xfrm>
            <a:prstGeom prst="rect">
              <a:avLst/>
            </a:prstGeom>
            <a:noFill/>
            <a:ln>
              <a:noFill/>
            </a:ln>
          </p:spPr>
        </p:pic>
        <p:pic>
          <p:nvPicPr>
            <p:cNvPr id="16" name="Picture 15" descr="Asset Library | Mondelēz International, Inc.">
              <a:extLst>
                <a:ext uri="{FF2B5EF4-FFF2-40B4-BE49-F238E27FC236}">
                  <a16:creationId xmlns:a16="http://schemas.microsoft.com/office/drawing/2014/main" id="{CDF1B040-98BB-8AD9-3B8B-5B2381DF98A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83137" y="3533233"/>
              <a:ext cx="1368425" cy="571500"/>
            </a:xfrm>
            <a:prstGeom prst="rect">
              <a:avLst/>
            </a:prstGeom>
            <a:noFill/>
            <a:ln>
              <a:noFill/>
            </a:ln>
          </p:spPr>
        </p:pic>
        <p:pic>
          <p:nvPicPr>
            <p:cNvPr id="17" name="Picture 16" descr="The Kraft Heinz Company">
              <a:extLst>
                <a:ext uri="{FF2B5EF4-FFF2-40B4-BE49-F238E27FC236}">
                  <a16:creationId xmlns:a16="http://schemas.microsoft.com/office/drawing/2014/main" id="{95415DE9-6DB9-3088-6851-37DC305D405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4201" y="3404739"/>
              <a:ext cx="1407021" cy="844531"/>
            </a:xfrm>
            <a:prstGeom prst="rect">
              <a:avLst/>
            </a:prstGeom>
            <a:noFill/>
            <a:ln>
              <a:noFill/>
            </a:ln>
          </p:spPr>
        </p:pic>
        <p:pic>
          <p:nvPicPr>
            <p:cNvPr id="18" name="Picture 17">
              <a:extLst>
                <a:ext uri="{FF2B5EF4-FFF2-40B4-BE49-F238E27FC236}">
                  <a16:creationId xmlns:a16="http://schemas.microsoft.com/office/drawing/2014/main" id="{FCECD49B-3A0F-B492-3E63-B3B309DD052C}"/>
                </a:ext>
              </a:extLst>
            </p:cNvPr>
            <p:cNvPicPr>
              <a:picLocks noChangeAspect="1"/>
            </p:cNvPicPr>
            <p:nvPr/>
          </p:nvPicPr>
          <p:blipFill rotWithShape="1">
            <a:blip r:embed="rId16">
              <a:extLst>
                <a:ext uri="{28A0092B-C50C-407E-A947-70E740481C1C}">
                  <a14:useLocalDpi xmlns:a14="http://schemas.microsoft.com/office/drawing/2010/main" val="0"/>
                </a:ext>
              </a:extLst>
            </a:blip>
            <a:srcRect l="13295" t="16285" r="9056" b="20101"/>
            <a:stretch/>
          </p:blipFill>
          <p:spPr bwMode="auto">
            <a:xfrm>
              <a:off x="8047505" y="2552420"/>
              <a:ext cx="1289050" cy="399415"/>
            </a:xfrm>
            <a:prstGeom prst="rect">
              <a:avLst/>
            </a:prstGeom>
            <a:noFill/>
            <a:ln>
              <a:noFill/>
            </a:ln>
            <a:extLst>
              <a:ext uri="{53640926-AAD7-44D8-BBD7-CCE9431645EC}">
                <a14:shadowObscured xmlns:a14="http://schemas.microsoft.com/office/drawing/2010/main"/>
              </a:ext>
            </a:extLst>
          </p:spPr>
        </p:pic>
        <p:pic>
          <p:nvPicPr>
            <p:cNvPr id="19" name="Picture 18" descr="Diageo Logo PNG Transparent &amp; SVG Vector - Freebie Supply">
              <a:extLst>
                <a:ext uri="{FF2B5EF4-FFF2-40B4-BE49-F238E27FC236}">
                  <a16:creationId xmlns:a16="http://schemas.microsoft.com/office/drawing/2014/main" id="{E85618A0-06F0-4664-F256-82A6DC0D4AF5}"/>
                </a:ext>
              </a:extLst>
            </p:cNvPr>
            <p:cNvPicPr>
              <a:picLocks noChangeAspect="1"/>
            </p:cNvPicPr>
            <p:nvPr/>
          </p:nvPicPr>
          <p:blipFill rotWithShape="1">
            <a:blip r:embed="rId17">
              <a:extLst>
                <a:ext uri="{28A0092B-C50C-407E-A947-70E740481C1C}">
                  <a14:useLocalDpi xmlns:a14="http://schemas.microsoft.com/office/drawing/2010/main" val="0"/>
                </a:ext>
              </a:extLst>
            </a:blip>
            <a:srcRect l="2367" t="36065" r="3668" b="36421"/>
            <a:stretch/>
          </p:blipFill>
          <p:spPr bwMode="auto">
            <a:xfrm>
              <a:off x="9796034" y="2516562"/>
              <a:ext cx="1214120" cy="355600"/>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C8F1723-FEB7-6280-56F2-406F992D3729}"/>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91193" y="4481699"/>
              <a:ext cx="1136650" cy="662305"/>
            </a:xfrm>
            <a:prstGeom prst="rect">
              <a:avLst/>
            </a:prstGeom>
            <a:noFill/>
            <a:ln>
              <a:noFill/>
            </a:ln>
          </p:spPr>
        </p:pic>
        <p:pic>
          <p:nvPicPr>
            <p:cNvPr id="21" name="Picture 20" descr="Colgate-Palmolive Logo transparent PNG - StickPNG">
              <a:extLst>
                <a:ext uri="{FF2B5EF4-FFF2-40B4-BE49-F238E27FC236}">
                  <a16:creationId xmlns:a16="http://schemas.microsoft.com/office/drawing/2014/main" id="{F676BA01-35FB-6592-2139-E055056AD0D6}"/>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545244" y="4326050"/>
              <a:ext cx="1441450" cy="734060"/>
            </a:xfrm>
            <a:prstGeom prst="rect">
              <a:avLst/>
            </a:prstGeom>
            <a:noFill/>
            <a:ln>
              <a:noFill/>
            </a:ln>
          </p:spPr>
        </p:pic>
        <p:pic>
          <p:nvPicPr>
            <p:cNvPr id="22" name="Picture 21" descr="Johnson &amp; Johnson logo in transparent PNG and vectorized SVG formats">
              <a:extLst>
                <a:ext uri="{FF2B5EF4-FFF2-40B4-BE49-F238E27FC236}">
                  <a16:creationId xmlns:a16="http://schemas.microsoft.com/office/drawing/2014/main" id="{58D9A5F7-AFF6-4534-020E-89B6A38CE64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86002" y="4484613"/>
              <a:ext cx="539750" cy="535940"/>
            </a:xfrm>
            <a:prstGeom prst="rect">
              <a:avLst/>
            </a:prstGeom>
            <a:noFill/>
            <a:ln>
              <a:noFill/>
            </a:ln>
          </p:spPr>
        </p:pic>
        <p:pic>
          <p:nvPicPr>
            <p:cNvPr id="23" name="Picture 22" descr="Philip Morris logo in transparent PNG and vectorized SVG formats">
              <a:extLst>
                <a:ext uri="{FF2B5EF4-FFF2-40B4-BE49-F238E27FC236}">
                  <a16:creationId xmlns:a16="http://schemas.microsoft.com/office/drawing/2014/main" id="{06BF5F72-CA0F-EF9A-7151-ED3ADA15A546}"/>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922249" y="3320733"/>
              <a:ext cx="1111250" cy="810260"/>
            </a:xfrm>
            <a:prstGeom prst="rect">
              <a:avLst/>
            </a:prstGeom>
            <a:noFill/>
            <a:ln>
              <a:noFill/>
            </a:ln>
          </p:spPr>
        </p:pic>
        <p:pic>
          <p:nvPicPr>
            <p:cNvPr id="24" name="Picture 23" descr="Reckitt Benckiser – Logos Download">
              <a:extLst>
                <a:ext uri="{FF2B5EF4-FFF2-40B4-BE49-F238E27FC236}">
                  <a16:creationId xmlns:a16="http://schemas.microsoft.com/office/drawing/2014/main" id="{80FEF039-AAC0-438D-4BB4-7AA4FD2E91AA}"/>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34111" y="4542025"/>
              <a:ext cx="1206500" cy="525780"/>
            </a:xfrm>
            <a:prstGeom prst="rect">
              <a:avLst/>
            </a:prstGeom>
            <a:noFill/>
            <a:ln>
              <a:noFill/>
            </a:ln>
          </p:spPr>
        </p:pic>
        <p:pic>
          <p:nvPicPr>
            <p:cNvPr id="25" name="Picture 24" descr="Nippon Meat Packers Logo PNG Vector (EPS) Free Download">
              <a:extLst>
                <a:ext uri="{FF2B5EF4-FFF2-40B4-BE49-F238E27FC236}">
                  <a16:creationId xmlns:a16="http://schemas.microsoft.com/office/drawing/2014/main" id="{2C32E517-A898-B537-C358-1AA449711C8B}"/>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681500" y="2543119"/>
              <a:ext cx="1448435" cy="462915"/>
            </a:xfrm>
            <a:prstGeom prst="rect">
              <a:avLst/>
            </a:prstGeom>
            <a:noFill/>
            <a:ln>
              <a:noFill/>
            </a:ln>
          </p:spPr>
        </p:pic>
        <p:pic>
          <p:nvPicPr>
            <p:cNvPr id="26" name="Picture 25">
              <a:extLst>
                <a:ext uri="{FF2B5EF4-FFF2-40B4-BE49-F238E27FC236}">
                  <a16:creationId xmlns:a16="http://schemas.microsoft.com/office/drawing/2014/main" id="{FFAEF6D1-745B-EF87-94B9-27C52233ACDA}"/>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564348" y="3606930"/>
              <a:ext cx="2882265" cy="361315"/>
            </a:xfrm>
            <a:prstGeom prst="rect">
              <a:avLst/>
            </a:prstGeom>
            <a:noFill/>
            <a:ln>
              <a:noFill/>
            </a:ln>
          </p:spPr>
        </p:pic>
      </p:grpSp>
      <p:sp>
        <p:nvSpPr>
          <p:cNvPr id="28" name="TextBox 27">
            <a:extLst>
              <a:ext uri="{FF2B5EF4-FFF2-40B4-BE49-F238E27FC236}">
                <a16:creationId xmlns:a16="http://schemas.microsoft.com/office/drawing/2014/main" id="{353E0F05-B814-97F8-46A5-BECB135A20B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solidFill>
                  <a:prstClr val="black"/>
                </a:solidFill>
                <a:latin typeface="Poppins" panose="00000500000000000000" pitchFamily="2" charset="0"/>
                <a:ea typeface="Lato Light" panose="020F0502020204030203" pitchFamily="34" charset="0"/>
                <a:cs typeface="Poppins" panose="00000500000000000000" pitchFamily="2" charset="0"/>
              </a:rPr>
              <a:t>Active in TM</a:t>
            </a: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9" name="Picture 28" descr="Logo&#10;&#10;Description automatically generated">
            <a:extLst>
              <a:ext uri="{FF2B5EF4-FFF2-40B4-BE49-F238E27FC236}">
                <a16:creationId xmlns:a16="http://schemas.microsoft.com/office/drawing/2014/main" id="{0B1CDBC0-1853-D7D5-1E91-AD835B421C3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C31FF571-02A3-BC04-C9DD-4784742568D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31" name="TextBox 30">
            <a:extLst>
              <a:ext uri="{FF2B5EF4-FFF2-40B4-BE49-F238E27FC236}">
                <a16:creationId xmlns:a16="http://schemas.microsoft.com/office/drawing/2014/main" id="{4F337FC4-7ED1-8F8E-F731-BC06BC6C46FF}"/>
              </a:ext>
            </a:extLst>
          </p:cNvPr>
          <p:cNvSpPr txBox="1"/>
          <p:nvPr/>
        </p:nvSpPr>
        <p:spPr>
          <a:xfrm>
            <a:off x="7482936" y="5627712"/>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Tree>
    <p:extLst>
      <p:ext uri="{BB962C8B-B14F-4D97-AF65-F5344CB8AC3E}">
        <p14:creationId xmlns:p14="http://schemas.microsoft.com/office/powerpoint/2010/main" val="273201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4113</Words>
  <Application>Microsoft Office PowerPoint</Application>
  <PresentationFormat>Widescreen</PresentationFormat>
  <Paragraphs>737</Paragraphs>
  <Slides>32</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32</vt:i4>
      </vt:variant>
    </vt:vector>
  </HeadingPairs>
  <TitlesOfParts>
    <vt:vector size="48" baseType="lpstr">
      <vt:lpstr>Arial</vt:lpstr>
      <vt:lpstr>Calibri</vt:lpstr>
      <vt:lpstr>Calibri Light</vt:lpstr>
      <vt:lpstr>Inter</vt:lpstr>
      <vt:lpstr>Lato light</vt:lpstr>
      <vt:lpstr>Lato light</vt:lpstr>
      <vt:lpstr>Lato Long</vt:lpstr>
      <vt:lpstr>Open Sans</vt:lpstr>
      <vt:lpstr>Open Sans Light</vt:lpstr>
      <vt:lpstr>Plato</vt:lpstr>
      <vt:lpstr>Poppins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cp:revision>
  <dcterms:created xsi:type="dcterms:W3CDTF">2022-07-22T14:53:47Z</dcterms:created>
  <dcterms:modified xsi:type="dcterms:W3CDTF">2023-10-31T09:20:52Z</dcterms:modified>
</cp:coreProperties>
</file>