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0" r:id="rId3"/>
  </p:sldMasterIdLst>
  <p:notesMasterIdLst>
    <p:notesMasterId r:id="rId51"/>
  </p:notesMasterIdLst>
  <p:sldIdLst>
    <p:sldId id="4145" r:id="rId4"/>
    <p:sldId id="4417" r:id="rId5"/>
    <p:sldId id="4412" r:id="rId6"/>
    <p:sldId id="3965" r:id="rId7"/>
    <p:sldId id="3968" r:id="rId8"/>
    <p:sldId id="4209" r:id="rId9"/>
    <p:sldId id="3839" r:id="rId10"/>
    <p:sldId id="387" r:id="rId11"/>
    <p:sldId id="256" r:id="rId12"/>
    <p:sldId id="4216" r:id="rId13"/>
    <p:sldId id="4155" r:id="rId14"/>
    <p:sldId id="3359" r:id="rId15"/>
    <p:sldId id="4221" r:id="rId16"/>
    <p:sldId id="3936" r:id="rId17"/>
    <p:sldId id="4214" r:id="rId18"/>
    <p:sldId id="4220" r:id="rId19"/>
    <p:sldId id="4215" r:id="rId20"/>
    <p:sldId id="3940" r:id="rId21"/>
    <p:sldId id="275" r:id="rId22"/>
    <p:sldId id="3310" r:id="rId23"/>
    <p:sldId id="3309" r:id="rId24"/>
    <p:sldId id="4157" r:id="rId25"/>
    <p:sldId id="4222" r:id="rId26"/>
    <p:sldId id="3932" r:id="rId27"/>
    <p:sldId id="388" r:id="rId28"/>
    <p:sldId id="4218" r:id="rId29"/>
    <p:sldId id="4223" r:id="rId30"/>
    <p:sldId id="257" r:id="rId31"/>
    <p:sldId id="3820" r:id="rId32"/>
    <p:sldId id="3821" r:id="rId33"/>
    <p:sldId id="3826" r:id="rId34"/>
    <p:sldId id="3849" r:id="rId35"/>
    <p:sldId id="4420" r:id="rId36"/>
    <p:sldId id="4224" r:id="rId37"/>
    <p:sldId id="4421" r:id="rId38"/>
    <p:sldId id="4047" r:id="rId39"/>
    <p:sldId id="4089" r:id="rId40"/>
    <p:sldId id="4094" r:id="rId41"/>
    <p:sldId id="4084" r:id="rId42"/>
    <p:sldId id="4422" r:id="rId43"/>
    <p:sldId id="4159" r:id="rId44"/>
    <p:sldId id="4423" r:id="rId45"/>
    <p:sldId id="4156" r:id="rId46"/>
    <p:sldId id="273" r:id="rId47"/>
    <p:sldId id="4225" r:id="rId48"/>
    <p:sldId id="4416" r:id="rId49"/>
    <p:sldId id="441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37" autoAdjust="0"/>
    <p:restoredTop sz="95226" autoAdjust="0"/>
  </p:normalViewPr>
  <p:slideViewPr>
    <p:cSldViewPr snapToGrid="0">
      <p:cViewPr varScale="1">
        <p:scale>
          <a:sx n="149" d="100"/>
          <a:sy n="149" d="100"/>
        </p:scale>
        <p:origin x="1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5FFCB2CA-F31D-4B93-A405-49DF4FA4105D}"/>
    <pc:docChg chg="undo custSel addSld delSld modSld sldOrd delMainMaster">
      <pc:chgData name="Sudarshan Chakravarthi" userId="9632d19e-631d-46a5-9e9a-d9cc496f17d0" providerId="ADAL" clId="{5FFCB2CA-F31D-4B93-A405-49DF4FA4105D}" dt="2023-03-06T16:27:53.880" v="12942"/>
      <pc:docMkLst>
        <pc:docMk/>
      </pc:docMkLst>
      <pc:sldChg chg="addSp modSp mod">
        <pc:chgData name="Sudarshan Chakravarthi" userId="9632d19e-631d-46a5-9e9a-d9cc496f17d0" providerId="ADAL" clId="{5FFCB2CA-F31D-4B93-A405-49DF4FA4105D}" dt="2023-03-01T15:10:08.562" v="12571"/>
        <pc:sldMkLst>
          <pc:docMk/>
          <pc:sldMk cId="1441458281" sldId="256"/>
        </pc:sldMkLst>
        <pc:spChg chg="mod">
          <ac:chgData name="Sudarshan Chakravarthi" userId="9632d19e-631d-46a5-9e9a-d9cc496f17d0" providerId="ADAL" clId="{5FFCB2CA-F31D-4B93-A405-49DF4FA4105D}" dt="2022-08-26T10:45:15.105" v="10844" actId="404"/>
          <ac:spMkLst>
            <pc:docMk/>
            <pc:sldMk cId="1441458281" sldId="256"/>
            <ac:spMk id="2" creationId="{CEC3F21C-1C2C-423F-B442-DB16913EF3A5}"/>
          </ac:spMkLst>
        </pc:spChg>
        <pc:spChg chg="add mod">
          <ac:chgData name="Sudarshan Chakravarthi" userId="9632d19e-631d-46a5-9e9a-d9cc496f17d0" providerId="ADAL" clId="{5FFCB2CA-F31D-4B93-A405-49DF4FA4105D}" dt="2023-03-01T15:10:08.562" v="12571"/>
          <ac:spMkLst>
            <pc:docMk/>
            <pc:sldMk cId="1441458281" sldId="256"/>
            <ac:spMk id="4" creationId="{FE49809A-33B7-1CCF-A0B3-F11C1699A8C8}"/>
          </ac:spMkLst>
        </pc:spChg>
      </pc:sldChg>
      <pc:sldChg chg="addSp modSp mod">
        <pc:chgData name="Sudarshan Chakravarthi" userId="9632d19e-631d-46a5-9e9a-d9cc496f17d0" providerId="ADAL" clId="{5FFCB2CA-F31D-4B93-A405-49DF4FA4105D}" dt="2023-03-01T15:10:32.685" v="12588"/>
        <pc:sldMkLst>
          <pc:docMk/>
          <pc:sldMk cId="2587183713" sldId="257"/>
        </pc:sldMkLst>
        <pc:spChg chg="add mod">
          <ac:chgData name="Sudarshan Chakravarthi" userId="9632d19e-631d-46a5-9e9a-d9cc496f17d0" providerId="ADAL" clId="{5FFCB2CA-F31D-4B93-A405-49DF4FA4105D}" dt="2023-03-01T15:10:32.685" v="12588"/>
          <ac:spMkLst>
            <pc:docMk/>
            <pc:sldMk cId="2587183713" sldId="257"/>
            <ac:spMk id="3" creationId="{95ABB7A8-BCCC-34EB-1E05-0EE4A52793D4}"/>
          </ac:spMkLst>
        </pc:spChg>
        <pc:spChg chg="mod">
          <ac:chgData name="Sudarshan Chakravarthi" userId="9632d19e-631d-46a5-9e9a-d9cc496f17d0" providerId="ADAL" clId="{5FFCB2CA-F31D-4B93-A405-49DF4FA4105D}" dt="2022-08-26T10:50:56.551" v="11119" actId="404"/>
          <ac:spMkLst>
            <pc:docMk/>
            <pc:sldMk cId="2587183713" sldId="257"/>
            <ac:spMk id="5" creationId="{D0F49EDC-FC8D-454D-A279-C902FB329AFD}"/>
          </ac:spMkLst>
        </pc:spChg>
        <pc:spChg chg="mod">
          <ac:chgData name="Sudarshan Chakravarthi" userId="9632d19e-631d-46a5-9e9a-d9cc496f17d0" providerId="ADAL" clId="{5FFCB2CA-F31D-4B93-A405-49DF4FA4105D}" dt="2021-08-26T13:55:24.064" v="407" actId="108"/>
          <ac:spMkLst>
            <pc:docMk/>
            <pc:sldMk cId="2587183713" sldId="257"/>
            <ac:spMk id="18" creationId="{01340BCA-354A-4C48-B1D1-74AA9BAC312A}"/>
          </ac:spMkLst>
        </pc:spChg>
        <pc:spChg chg="mod">
          <ac:chgData name="Sudarshan Chakravarthi" userId="9632d19e-631d-46a5-9e9a-d9cc496f17d0" providerId="ADAL" clId="{5FFCB2CA-F31D-4B93-A405-49DF4FA4105D}" dt="2021-08-26T13:55:21.015" v="406" actId="403"/>
          <ac:spMkLst>
            <pc:docMk/>
            <pc:sldMk cId="2587183713" sldId="257"/>
            <ac:spMk id="23" creationId="{6FF7A4E1-D2C8-4220-90BE-B6B4D5372A10}"/>
          </ac:spMkLst>
        </pc:spChg>
        <pc:spChg chg="mod">
          <ac:chgData name="Sudarshan Chakravarthi" userId="9632d19e-631d-46a5-9e9a-d9cc496f17d0" providerId="ADAL" clId="{5FFCB2CA-F31D-4B93-A405-49DF4FA4105D}" dt="2023-01-24T10:53:03.844" v="11467" actId="1076"/>
          <ac:spMkLst>
            <pc:docMk/>
            <pc:sldMk cId="2587183713" sldId="257"/>
            <ac:spMk id="24" creationId="{72D75BD0-A55A-4360-974A-ACA0C8DA3720}"/>
          </ac:spMkLst>
        </pc:spChg>
        <pc:spChg chg="mod">
          <ac:chgData name="Sudarshan Chakravarthi" userId="9632d19e-631d-46a5-9e9a-d9cc496f17d0" providerId="ADAL" clId="{5FFCB2CA-F31D-4B93-A405-49DF4FA4105D}" dt="2023-01-24T10:53:08.800" v="11468" actId="1076"/>
          <ac:spMkLst>
            <pc:docMk/>
            <pc:sldMk cId="2587183713" sldId="257"/>
            <ac:spMk id="25" creationId="{D2A7FFBE-E929-47DB-BB73-8089BADE0E91}"/>
          </ac:spMkLst>
        </pc:spChg>
        <pc:spChg chg="mod">
          <ac:chgData name="Sudarshan Chakravarthi" userId="9632d19e-631d-46a5-9e9a-d9cc496f17d0" providerId="ADAL" clId="{5FFCB2CA-F31D-4B93-A405-49DF4FA4105D}" dt="2021-07-15T12:25:46.518" v="69" actId="164"/>
          <ac:spMkLst>
            <pc:docMk/>
            <pc:sldMk cId="2587183713" sldId="257"/>
            <ac:spMk id="26" creationId="{AEEB9BCE-3B5B-4E83-AC53-5B7D8D312A44}"/>
          </ac:spMkLst>
        </pc:spChg>
        <pc:spChg chg="mod">
          <ac:chgData name="Sudarshan Chakravarthi" userId="9632d19e-631d-46a5-9e9a-d9cc496f17d0" providerId="ADAL" clId="{5FFCB2CA-F31D-4B93-A405-49DF4FA4105D}" dt="2023-01-24T10:54:03.574" v="11469" actId="207"/>
          <ac:spMkLst>
            <pc:docMk/>
            <pc:sldMk cId="2587183713" sldId="257"/>
            <ac:spMk id="27" creationId="{7E172E6E-426C-442D-A31D-4030F714246B}"/>
          </ac:spMkLst>
        </pc:spChg>
        <pc:spChg chg="mod">
          <ac:chgData name="Sudarshan Chakravarthi" userId="9632d19e-631d-46a5-9e9a-d9cc496f17d0" providerId="ADAL" clId="{5FFCB2CA-F31D-4B93-A405-49DF4FA4105D}" dt="2023-01-24T10:54:07.126" v="11470" actId="207"/>
          <ac:spMkLst>
            <pc:docMk/>
            <pc:sldMk cId="2587183713" sldId="257"/>
            <ac:spMk id="28" creationId="{D14E436D-15B0-41F0-A301-F808C32B933A}"/>
          </ac:spMkLst>
        </pc:spChg>
        <pc:spChg chg="mod">
          <ac:chgData name="Sudarshan Chakravarthi" userId="9632d19e-631d-46a5-9e9a-d9cc496f17d0" providerId="ADAL" clId="{5FFCB2CA-F31D-4B93-A405-49DF4FA4105D}" dt="2023-01-24T10:54:11.437" v="11471" actId="207"/>
          <ac:spMkLst>
            <pc:docMk/>
            <pc:sldMk cId="2587183713" sldId="257"/>
            <ac:spMk id="29" creationId="{91FD967D-0F01-4D51-B47F-296D9D997771}"/>
          </ac:spMkLst>
        </pc:spChg>
        <pc:spChg chg="mod">
          <ac:chgData name="Sudarshan Chakravarthi" userId="9632d19e-631d-46a5-9e9a-d9cc496f17d0" providerId="ADAL" clId="{5FFCB2CA-F31D-4B93-A405-49DF4FA4105D}" dt="2021-08-26T13:55:28.803" v="408" actId="108"/>
          <ac:spMkLst>
            <pc:docMk/>
            <pc:sldMk cId="2587183713" sldId="257"/>
            <ac:spMk id="30" creationId="{75EDB6EA-2238-4C23-8EF1-967A2C4BA2D4}"/>
          </ac:spMkLst>
        </pc:spChg>
        <pc:grpChg chg="add mod">
          <ac:chgData name="Sudarshan Chakravarthi" userId="9632d19e-631d-46a5-9e9a-d9cc496f17d0" providerId="ADAL" clId="{5FFCB2CA-F31D-4B93-A405-49DF4FA4105D}" dt="2023-01-24T10:52:09.552" v="11455" actId="14100"/>
          <ac:grpSpMkLst>
            <pc:docMk/>
            <pc:sldMk cId="2587183713" sldId="257"/>
            <ac:grpSpMk id="2" creationId="{E78541FC-5DD0-4550-8C6C-D531B487A449}"/>
          </ac:grpSpMkLst>
        </pc:grpChg>
        <pc:picChg chg="add mod">
          <ac:chgData name="Sudarshan Chakravarthi" userId="9632d19e-631d-46a5-9e9a-d9cc496f17d0" providerId="ADAL" clId="{5FFCB2CA-F31D-4B93-A405-49DF4FA4105D}" dt="2021-08-26T16:44:29.138" v="794"/>
          <ac:picMkLst>
            <pc:docMk/>
            <pc:sldMk cId="2587183713" sldId="257"/>
            <ac:picMk id="43" creationId="{8F1D7C5B-3BA6-48B4-8A36-FC65BD7B3B0B}"/>
          </ac:picMkLst>
        </pc:picChg>
      </pc:sldChg>
      <pc:sldChg chg="addSp delSp modSp del mod ord">
        <pc:chgData name="Sudarshan Chakravarthi" userId="9632d19e-631d-46a5-9e9a-d9cc496f17d0" providerId="ADAL" clId="{5FFCB2CA-F31D-4B93-A405-49DF4FA4105D}" dt="2021-08-29T11:07:28.263" v="8314" actId="2696"/>
        <pc:sldMkLst>
          <pc:docMk/>
          <pc:sldMk cId="524276783" sldId="273"/>
        </pc:sldMkLst>
        <pc:spChg chg="add mod">
          <ac:chgData name="Sudarshan Chakravarthi" userId="9632d19e-631d-46a5-9e9a-d9cc496f17d0" providerId="ADAL" clId="{5FFCB2CA-F31D-4B93-A405-49DF4FA4105D}" dt="2021-08-26T16:50:22.746" v="874" actId="20577"/>
          <ac:spMkLst>
            <pc:docMk/>
            <pc:sldMk cId="524276783" sldId="273"/>
            <ac:spMk id="3" creationId="{321F4DFC-6745-4340-92AA-5119D17C49A7}"/>
          </ac:spMkLst>
        </pc:spChg>
        <pc:spChg chg="add mod">
          <ac:chgData name="Sudarshan Chakravarthi" userId="9632d19e-631d-46a5-9e9a-d9cc496f17d0" providerId="ADAL" clId="{5FFCB2CA-F31D-4B93-A405-49DF4FA4105D}" dt="2021-08-26T17:01:27.407" v="1812" actId="20577"/>
          <ac:spMkLst>
            <pc:docMk/>
            <pc:sldMk cId="524276783" sldId="273"/>
            <ac:spMk id="5" creationId="{D63C78A6-D571-4FB0-8523-6B00D0F757BC}"/>
          </ac:spMkLst>
        </pc:spChg>
        <pc:spChg chg="add mod">
          <ac:chgData name="Sudarshan Chakravarthi" userId="9632d19e-631d-46a5-9e9a-d9cc496f17d0" providerId="ADAL" clId="{5FFCB2CA-F31D-4B93-A405-49DF4FA4105D}" dt="2021-08-26T17:02:49.250" v="1826" actId="20577"/>
          <ac:spMkLst>
            <pc:docMk/>
            <pc:sldMk cId="524276783" sldId="273"/>
            <ac:spMk id="6" creationId="{7A865F31-B5B7-411A-9BDF-E7FBEBC04316}"/>
          </ac:spMkLst>
        </pc:spChg>
        <pc:spChg chg="add mod">
          <ac:chgData name="Sudarshan Chakravarthi" userId="9632d19e-631d-46a5-9e9a-d9cc496f17d0" providerId="ADAL" clId="{5FFCB2CA-F31D-4B93-A405-49DF4FA4105D}" dt="2021-08-26T17:03:25.376" v="1960" actId="20577"/>
          <ac:spMkLst>
            <pc:docMk/>
            <pc:sldMk cId="524276783" sldId="273"/>
            <ac:spMk id="7" creationId="{3AE648F6-DCA6-4717-B814-518DA991C67B}"/>
          </ac:spMkLst>
        </pc:spChg>
        <pc:spChg chg="add mod">
          <ac:chgData name="Sudarshan Chakravarthi" userId="9632d19e-631d-46a5-9e9a-d9cc496f17d0" providerId="ADAL" clId="{5FFCB2CA-F31D-4B93-A405-49DF4FA4105D}" dt="2021-08-26T16:58:55.132" v="1670" actId="1037"/>
          <ac:spMkLst>
            <pc:docMk/>
            <pc:sldMk cId="524276783" sldId="273"/>
            <ac:spMk id="8" creationId="{7237A0BA-FD6D-479D-81B3-9695B5B6CEFF}"/>
          </ac:spMkLst>
        </pc:spChg>
        <pc:spChg chg="add mod">
          <ac:chgData name="Sudarshan Chakravarthi" userId="9632d19e-631d-46a5-9e9a-d9cc496f17d0" providerId="ADAL" clId="{5FFCB2CA-F31D-4B93-A405-49DF4FA4105D}" dt="2021-08-26T16:58:53.072" v="1663" actId="1037"/>
          <ac:spMkLst>
            <pc:docMk/>
            <pc:sldMk cId="524276783" sldId="273"/>
            <ac:spMk id="9" creationId="{90A836A4-0812-4E6F-9F25-9D3841A5CD67}"/>
          </ac:spMkLst>
        </pc:spChg>
        <pc:spChg chg="add mod">
          <ac:chgData name="Sudarshan Chakravarthi" userId="9632d19e-631d-46a5-9e9a-d9cc496f17d0" providerId="ADAL" clId="{5FFCB2CA-F31D-4B93-A405-49DF4FA4105D}" dt="2021-08-26T17:02:14.872" v="1821" actId="20577"/>
          <ac:spMkLst>
            <pc:docMk/>
            <pc:sldMk cId="524276783" sldId="273"/>
            <ac:spMk id="10" creationId="{94CC6D67-0D08-4A3C-B8FF-7748F8C9E54B}"/>
          </ac:spMkLst>
        </pc:spChg>
        <pc:spChg chg="add mod">
          <ac:chgData name="Sudarshan Chakravarthi" userId="9632d19e-631d-46a5-9e9a-d9cc496f17d0" providerId="ADAL" clId="{5FFCB2CA-F31D-4B93-A405-49DF4FA4105D}" dt="2021-08-26T16:59:53.363" v="1721" actId="14100"/>
          <ac:spMkLst>
            <pc:docMk/>
            <pc:sldMk cId="524276783" sldId="273"/>
            <ac:spMk id="11" creationId="{A89DB505-0CF3-4FD5-9DC1-3E1094D3708C}"/>
          </ac:spMkLst>
        </pc:spChg>
        <pc:spChg chg="add mod">
          <ac:chgData name="Sudarshan Chakravarthi" userId="9632d19e-631d-46a5-9e9a-d9cc496f17d0" providerId="ADAL" clId="{5FFCB2CA-F31D-4B93-A405-49DF4FA4105D}" dt="2021-08-26T17:00:29.032" v="1739" actId="5793"/>
          <ac:spMkLst>
            <pc:docMk/>
            <pc:sldMk cId="524276783" sldId="273"/>
            <ac:spMk id="12" creationId="{21997127-A2ED-4B59-BD61-1B3F7BB13319}"/>
          </ac:spMkLst>
        </pc:spChg>
        <pc:spChg chg="add mod">
          <ac:chgData name="Sudarshan Chakravarthi" userId="9632d19e-631d-46a5-9e9a-d9cc496f17d0" providerId="ADAL" clId="{5FFCB2CA-F31D-4B93-A405-49DF4FA4105D}" dt="2021-08-26T17:00:40.524" v="1750" actId="20577"/>
          <ac:spMkLst>
            <pc:docMk/>
            <pc:sldMk cId="524276783" sldId="273"/>
            <ac:spMk id="13" creationId="{99822233-AF21-48D0-9464-8DC2E3B96AB4}"/>
          </ac:spMkLst>
        </pc:spChg>
        <pc:picChg chg="del mod modCrop">
          <ac:chgData name="Sudarshan Chakravarthi" userId="9632d19e-631d-46a5-9e9a-d9cc496f17d0" providerId="ADAL" clId="{5FFCB2CA-F31D-4B93-A405-49DF4FA4105D}" dt="2021-08-26T16:58:24.526" v="1586" actId="478"/>
          <ac:picMkLst>
            <pc:docMk/>
            <pc:sldMk cId="524276783" sldId="273"/>
            <ac:picMk id="2" creationId="{7A2342A2-7B5A-4F47-947E-7D05870243E4}"/>
          </ac:picMkLst>
        </pc:picChg>
        <pc:picChg chg="add mod">
          <ac:chgData name="Sudarshan Chakravarthi" userId="9632d19e-631d-46a5-9e9a-d9cc496f17d0" providerId="ADAL" clId="{5FFCB2CA-F31D-4B93-A405-49DF4FA4105D}" dt="2021-08-26T16:49:04.395" v="836"/>
          <ac:picMkLst>
            <pc:docMk/>
            <pc:sldMk cId="524276783" sldId="273"/>
            <ac:picMk id="4" creationId="{229114E1-BFCC-4461-9ECE-DFCB3F63DD14}"/>
          </ac:picMkLst>
        </pc:picChg>
      </pc:sldChg>
      <pc:sldChg chg="addSp modSp add mod ord">
        <pc:chgData name="Sudarshan Chakravarthi" userId="9632d19e-631d-46a5-9e9a-d9cc496f17d0" providerId="ADAL" clId="{5FFCB2CA-F31D-4B93-A405-49DF4FA4105D}" dt="2023-03-01T15:10:49.274" v="12601"/>
        <pc:sldMkLst>
          <pc:docMk/>
          <pc:sldMk cId="2660533320" sldId="273"/>
        </pc:sldMkLst>
        <pc:spChg chg="add mod">
          <ac:chgData name="Sudarshan Chakravarthi" userId="9632d19e-631d-46a5-9e9a-d9cc496f17d0" providerId="ADAL" clId="{5FFCB2CA-F31D-4B93-A405-49DF4FA4105D}" dt="2023-03-01T15:10:49.274" v="12601"/>
          <ac:spMkLst>
            <pc:docMk/>
            <pc:sldMk cId="2660533320" sldId="273"/>
            <ac:spMk id="2" creationId="{BADEC715-0BE8-784E-A06C-5FD56AECA868}"/>
          </ac:spMkLst>
        </pc:spChg>
        <pc:spChg chg="mod">
          <ac:chgData name="Sudarshan Chakravarthi" userId="9632d19e-631d-46a5-9e9a-d9cc496f17d0" providerId="ADAL" clId="{5FFCB2CA-F31D-4B93-A405-49DF4FA4105D}" dt="2022-08-26T10:45:25.478" v="10846" actId="404"/>
          <ac:spMkLst>
            <pc:docMk/>
            <pc:sldMk cId="2660533320" sldId="273"/>
            <ac:spMk id="3" creationId="{321F4DFC-6745-4340-92AA-5119D17C49A7}"/>
          </ac:spMkLst>
        </pc:spChg>
        <pc:spChg chg="mod">
          <ac:chgData name="Sudarshan Chakravarthi" userId="9632d19e-631d-46a5-9e9a-d9cc496f17d0" providerId="ADAL" clId="{5FFCB2CA-F31D-4B93-A405-49DF4FA4105D}" dt="2023-01-24T10:55:37.512" v="11474" actId="20577"/>
          <ac:spMkLst>
            <pc:docMk/>
            <pc:sldMk cId="2660533320" sldId="273"/>
            <ac:spMk id="9" creationId="{90A836A4-0812-4E6F-9F25-9D3841A5CD67}"/>
          </ac:spMkLst>
        </pc:spChg>
      </pc:sldChg>
      <pc:sldChg chg="del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552786247" sldId="274"/>
        </pc:sldMkLst>
      </pc:sldChg>
      <pc:sldChg chg="addSp delSp modSp del mod">
        <pc:chgData name="Sudarshan Chakravarthi" userId="9632d19e-631d-46a5-9e9a-d9cc496f17d0" providerId="ADAL" clId="{5FFCB2CA-F31D-4B93-A405-49DF4FA4105D}" dt="2021-08-29T11:07:28.263" v="8314" actId="2696"/>
        <pc:sldMkLst>
          <pc:docMk/>
          <pc:sldMk cId="3935824277" sldId="275"/>
        </pc:sldMkLst>
        <pc:spChg chg="mod">
          <ac:chgData name="Sudarshan Chakravarthi" userId="9632d19e-631d-46a5-9e9a-d9cc496f17d0" providerId="ADAL" clId="{5FFCB2CA-F31D-4B93-A405-49DF4FA4105D}" dt="2021-08-26T16:47:37.140" v="829" actId="108"/>
          <ac:spMkLst>
            <pc:docMk/>
            <pc:sldMk cId="3935824277" sldId="275"/>
            <ac:spMk id="4" creationId="{5DDD3374-2BA5-47AA-984B-0D61BE719221}"/>
          </ac:spMkLst>
        </pc:spChg>
        <pc:spChg chg="del mod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17" creationId="{8C42B4BE-D7F1-425F-880F-95011ACC9E73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18" creationId="{63C46E93-92C5-45BA-8207-6F2FC4217971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20" creationId="{E7ECD353-6537-4F28-BE46-D00FE3D2F1E8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22" creationId="{03A1178B-8E49-49AE-A043-6E79D7102DDF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24" creationId="{47303E9B-9599-4305-94AB-1517EA832C06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26" creationId="{AD067DCC-29A2-499D-8E35-5B888A6BA8FC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28" creationId="{11A3861C-5FED-45DA-98C6-BEEC7AAF359E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30" creationId="{3D8FCF04-C1B8-4D9D-BE22-6BDA6D8E3100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32" creationId="{DB98C7B4-099F-48B4-B20F-9C410F77BA0D}"/>
          </ac:spMkLst>
        </pc:spChg>
        <pc:spChg chg="del mod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34" creationId="{906F499A-A685-4483-841C-C8CF544CF7D4}"/>
          </ac:spMkLst>
        </pc:spChg>
        <pc:spChg chg="del mod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36" creationId="{9CB8FE33-90F9-42E4-ACAB-526FA0CE0A49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38" creationId="{FECC811B-6A62-48D8-9920-F1F2D255F91F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40" creationId="{D861FEA2-BDCF-4D75-94B8-2D6EEB635100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42" creationId="{6CC98DBF-35B5-49A4-BE68-3BD9A1A39306}"/>
          </ac:spMkLst>
        </pc:spChg>
        <pc:spChg chg="add del mod">
          <ac:chgData name="Sudarshan Chakravarthi" userId="9632d19e-631d-46a5-9e9a-d9cc496f17d0" providerId="ADAL" clId="{5FFCB2CA-F31D-4B93-A405-49DF4FA4105D}" dt="2021-08-29T10:38:37.048" v="8194" actId="478"/>
          <ac:spMkLst>
            <pc:docMk/>
            <pc:sldMk cId="3935824277" sldId="275"/>
            <ac:spMk id="43" creationId="{9596A300-BD02-4995-A46A-1DC20AA7376E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44" creationId="{BD16BC4A-F790-4D5A-8162-0C33B5DC0B2F}"/>
          </ac:spMkLst>
        </pc:spChg>
        <pc:spChg chg="add del mod">
          <ac:chgData name="Sudarshan Chakravarthi" userId="9632d19e-631d-46a5-9e9a-d9cc496f17d0" providerId="ADAL" clId="{5FFCB2CA-F31D-4B93-A405-49DF4FA4105D}" dt="2021-08-29T10:38:37.048" v="8194" actId="478"/>
          <ac:spMkLst>
            <pc:docMk/>
            <pc:sldMk cId="3935824277" sldId="275"/>
            <ac:spMk id="45" creationId="{074DDA2E-0A7A-4D91-8E7D-1DD3247584C4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46" creationId="{88B377D5-7C3C-4389-B057-BAA25157E0B0}"/>
          </ac:spMkLst>
        </pc:spChg>
        <pc:spChg chg="add del mod">
          <ac:chgData name="Sudarshan Chakravarthi" userId="9632d19e-631d-46a5-9e9a-d9cc496f17d0" providerId="ADAL" clId="{5FFCB2CA-F31D-4B93-A405-49DF4FA4105D}" dt="2021-08-29T10:38:37.048" v="8194" actId="478"/>
          <ac:spMkLst>
            <pc:docMk/>
            <pc:sldMk cId="3935824277" sldId="275"/>
            <ac:spMk id="47" creationId="{8F0CFDEC-8F56-42DD-A9B4-D68625EE7B72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48" creationId="{CDB7EBD9-FC8B-4C39-A1AB-C3877302B826}"/>
          </ac:spMkLst>
        </pc:spChg>
        <pc:spChg chg="add del mod">
          <ac:chgData name="Sudarshan Chakravarthi" userId="9632d19e-631d-46a5-9e9a-d9cc496f17d0" providerId="ADAL" clId="{5FFCB2CA-F31D-4B93-A405-49DF4FA4105D}" dt="2021-08-29T10:38:37.048" v="8194" actId="478"/>
          <ac:spMkLst>
            <pc:docMk/>
            <pc:sldMk cId="3935824277" sldId="275"/>
            <ac:spMk id="49" creationId="{09DE0DE4-40EB-4E5C-B7FB-08D85812EFCC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50" creationId="{D0745121-68C5-417D-A18E-509BB87B3271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52" creationId="{821C4236-5527-4974-B040-9D156FD3A36E}"/>
          </ac:spMkLst>
        </pc:spChg>
        <pc:spChg chg="add del mod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53" creationId="{B56AD765-5A09-444A-B8B1-35D1594A099F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54" creationId="{A3AF8F3E-4AD2-40B0-BB6B-9ED6A2719676}"/>
          </ac:spMkLst>
        </pc:spChg>
        <pc:spChg chg="add del mod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55" creationId="{1E4A74B0-4990-413A-A253-25DDD13078C3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56" creationId="{95E8BA33-4BBE-4864-915A-0B1E876CF561}"/>
          </ac:spMkLst>
        </pc:spChg>
        <pc:spChg chg="add del mod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57" creationId="{63DDBF9D-0713-4B8A-9523-4F316F109A4F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58" creationId="{2C3604AF-7A42-4090-A6B6-BEA960BAC027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60" creationId="{8E01F2D0-8051-45F5-9A8E-2A19FF72DC75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62" creationId="{96F795B7-3C7F-4EA5-8C39-52F3ED91A392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64" creationId="{68B97947-4AD4-461E-B059-461ECAFA788E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66" creationId="{BF2C2CA7-4DCF-4D94-9A13-FB1A7B0BEE2C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68" creationId="{C845EF27-CF6F-4482-A7D5-B29B9542499E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70" creationId="{7E9A1E4B-CE0E-4C6A-8A06-F689AFD16764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72" creationId="{34AC7290-A75F-43A5-A9F5-60D80120C714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74" creationId="{45D44795-03FD-4169-BE57-A4FC5C760F8E}"/>
          </ac:spMkLst>
        </pc:spChg>
        <pc:spChg chg="del">
          <ac:chgData name="Sudarshan Chakravarthi" userId="9632d19e-631d-46a5-9e9a-d9cc496f17d0" providerId="ADAL" clId="{5FFCB2CA-F31D-4B93-A405-49DF4FA4105D}" dt="2021-08-29T11:00:37.362" v="8217" actId="478"/>
          <ac:spMkLst>
            <pc:docMk/>
            <pc:sldMk cId="3935824277" sldId="275"/>
            <ac:spMk id="76" creationId="{6158F22E-92B6-4F44-AD5F-67849B6DC266}"/>
          </ac:spMkLst>
        </pc:spChg>
        <pc:grpChg chg="add del mod">
          <ac:chgData name="Sudarshan Chakravarthi" userId="9632d19e-631d-46a5-9e9a-d9cc496f17d0" providerId="ADAL" clId="{5FFCB2CA-F31D-4B93-A405-49DF4FA4105D}" dt="2021-08-29T11:05:03.570" v="8307" actId="478"/>
          <ac:grpSpMkLst>
            <pc:docMk/>
            <pc:sldMk cId="3935824277" sldId="275"/>
            <ac:grpSpMk id="12" creationId="{9FCAC42B-2623-4D57-9261-B1A1CCD1EE7B}"/>
          </ac:grpSpMkLst>
        </pc:grpChg>
        <pc:graphicFrameChg chg="add del mod">
          <ac:chgData name="Sudarshan Chakravarthi" userId="9632d19e-631d-46a5-9e9a-d9cc496f17d0" providerId="ADAL" clId="{5FFCB2CA-F31D-4B93-A405-49DF4FA4105D}" dt="2021-08-29T11:00:42.932" v="8219" actId="478"/>
          <ac:graphicFrameMkLst>
            <pc:docMk/>
            <pc:sldMk cId="3935824277" sldId="275"/>
            <ac:graphicFrameMk id="2" creationId="{54EBF868-F2A0-4F3A-B492-F56E022147D6}"/>
          </ac:graphicFrameMkLst>
        </pc:graphicFrameChg>
        <pc:picChg chg="del mod">
          <ac:chgData name="Sudarshan Chakravarthi" userId="9632d19e-631d-46a5-9e9a-d9cc496f17d0" providerId="ADAL" clId="{5FFCB2CA-F31D-4B93-A405-49DF4FA4105D}" dt="2021-08-29T11:03:00.899" v="8265" actId="478"/>
          <ac:picMkLst>
            <pc:docMk/>
            <pc:sldMk cId="3935824277" sldId="275"/>
            <ac:picMk id="3" creationId="{D8E17AA0-C0CA-4A2C-831D-4C4299C6259F}"/>
          </ac:picMkLst>
        </pc:picChg>
        <pc:picChg chg="mo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5" creationId="{57851CA9-AE1C-4D3B-964B-3F6FA9008650}"/>
          </ac:picMkLst>
        </pc:picChg>
        <pc:picChg chg="add del mod">
          <ac:chgData name="Sudarshan Chakravarthi" userId="9632d19e-631d-46a5-9e9a-d9cc496f17d0" providerId="ADAL" clId="{5FFCB2CA-F31D-4B93-A405-49DF4FA4105D}" dt="2021-08-29T11:00:50.684" v="8223" actId="478"/>
          <ac:picMkLst>
            <pc:docMk/>
            <pc:sldMk cId="3935824277" sldId="275"/>
            <ac:picMk id="6" creationId="{B7C16C17-6E6E-42FB-8C4D-B1E0BA5630F4}"/>
          </ac:picMkLst>
        </pc:picChg>
        <pc:picChg chg="mo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7" creationId="{A7C21E8F-6410-48BF-A756-3D15EA9339C6}"/>
          </ac:picMkLst>
        </pc:picChg>
        <pc:picChg chg="add del mod ord">
          <ac:chgData name="Sudarshan Chakravarthi" userId="9632d19e-631d-46a5-9e9a-d9cc496f17d0" providerId="ADAL" clId="{5FFCB2CA-F31D-4B93-A405-49DF4FA4105D}" dt="2021-08-29T11:02:14.539" v="8233" actId="478"/>
          <ac:picMkLst>
            <pc:docMk/>
            <pc:sldMk cId="3935824277" sldId="275"/>
            <ac:picMk id="8" creationId="{E3354DA7-6C9F-4601-BFC8-C495F304E3D0}"/>
          </ac:picMkLst>
        </pc:picChg>
        <pc:picChg chg="mo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9" creationId="{FE77B299-D6C7-488B-BF02-C6C6821DB6ED}"/>
          </ac:picMkLst>
        </pc:picChg>
        <pc:picChg chg="add mod or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10" creationId="{E0ACC110-9AD8-44CB-8A4A-56712A71438B}"/>
          </ac:picMkLst>
        </pc:picChg>
        <pc:picChg chg="mo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11" creationId="{AAC8F9B1-D256-471F-810D-FB316526D805}"/>
          </ac:picMkLst>
        </pc:picChg>
        <pc:picChg chg="mo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13" creationId="{A246581A-6572-4093-8B23-F06ADFF8112B}"/>
          </ac:picMkLst>
        </pc:picChg>
        <pc:picChg chg="add mod">
          <ac:chgData name="Sudarshan Chakravarthi" userId="9632d19e-631d-46a5-9e9a-d9cc496f17d0" providerId="ADAL" clId="{5FFCB2CA-F31D-4B93-A405-49DF4FA4105D}" dt="2021-08-29T11:05:21.713" v="8310" actId="14100"/>
          <ac:picMkLst>
            <pc:docMk/>
            <pc:sldMk cId="3935824277" sldId="275"/>
            <ac:picMk id="14" creationId="{213A58B6-72DF-4155-888D-09B1C231D261}"/>
          </ac:picMkLst>
        </pc:picChg>
        <pc:picChg chg="del mod">
          <ac:chgData name="Sudarshan Chakravarthi" userId="9632d19e-631d-46a5-9e9a-d9cc496f17d0" providerId="ADAL" clId="{5FFCB2CA-F31D-4B93-A405-49DF4FA4105D}" dt="2021-08-29T11:03:01.562" v="8266" actId="478"/>
          <ac:picMkLst>
            <pc:docMk/>
            <pc:sldMk cId="3935824277" sldId="275"/>
            <ac:picMk id="15" creationId="{AE2D2CAD-7ADF-4CF0-B619-F758C6097167}"/>
          </ac:picMkLst>
        </pc:picChg>
        <pc:picChg chg="add mod">
          <ac:chgData name="Sudarshan Chakravarthi" userId="9632d19e-631d-46a5-9e9a-d9cc496f17d0" providerId="ADAL" clId="{5FFCB2CA-F31D-4B93-A405-49DF4FA4105D}" dt="2021-08-26T16:47:25.875" v="827"/>
          <ac:picMkLst>
            <pc:docMk/>
            <pc:sldMk cId="3935824277" sldId="275"/>
            <ac:picMk id="51" creationId="{2C1A741E-1ABC-4256-AC61-C7FF18C0565F}"/>
          </ac:picMkLst>
        </pc:picChg>
        <pc:picChg chg="add mo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59" creationId="{153DC148-77F3-48FA-ABE3-215DB8CDA3FF}"/>
          </ac:picMkLst>
        </pc:picChg>
        <pc:picChg chg="add mo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61" creationId="{DCF43ABE-285E-4463-8899-AA56A6125E5C}"/>
          </ac:picMkLst>
        </pc:picChg>
        <pc:picChg chg="add mod">
          <ac:chgData name="Sudarshan Chakravarthi" userId="9632d19e-631d-46a5-9e9a-d9cc496f17d0" providerId="ADAL" clId="{5FFCB2CA-F31D-4B93-A405-49DF4FA4105D}" dt="2021-08-29T11:03:42.938" v="8306" actId="1035"/>
          <ac:picMkLst>
            <pc:docMk/>
            <pc:sldMk cId="3935824277" sldId="275"/>
            <ac:picMk id="63" creationId="{6492FF3F-C335-497A-8108-BDE8A4A574A8}"/>
          </ac:picMkLst>
        </pc:picChg>
        <pc:picChg chg="del mod">
          <ac:chgData name="Sudarshan Chakravarthi" userId="9632d19e-631d-46a5-9e9a-d9cc496f17d0" providerId="ADAL" clId="{5FFCB2CA-F31D-4B93-A405-49DF4FA4105D}" dt="2021-08-29T11:03:02.718" v="8267" actId="478"/>
          <ac:picMkLst>
            <pc:docMk/>
            <pc:sldMk cId="3935824277" sldId="275"/>
            <ac:picMk id="3074" creationId="{8906233B-55EE-44A7-8641-4E2D0964B3BC}"/>
          </ac:picMkLst>
        </pc:picChg>
      </pc:sldChg>
      <pc:sldChg chg="addSp delSp modSp add mod ord">
        <pc:chgData name="Sudarshan Chakravarthi" userId="9632d19e-631d-46a5-9e9a-d9cc496f17d0" providerId="ADAL" clId="{5FFCB2CA-F31D-4B93-A405-49DF4FA4105D}" dt="2023-03-01T15:10:19.715" v="12578"/>
        <pc:sldMkLst>
          <pc:docMk/>
          <pc:sldMk cId="3969656044" sldId="275"/>
        </pc:sldMkLst>
        <pc:spChg chg="add mod">
          <ac:chgData name="Sudarshan Chakravarthi" userId="9632d19e-631d-46a5-9e9a-d9cc496f17d0" providerId="ADAL" clId="{5FFCB2CA-F31D-4B93-A405-49DF4FA4105D}" dt="2023-01-24T10:50:06.034" v="11452" actId="1076"/>
          <ac:spMkLst>
            <pc:docMk/>
            <pc:sldMk cId="3969656044" sldId="275"/>
            <ac:spMk id="2" creationId="{0DEB57DE-8009-8E62-51B6-9F12C5871ED0}"/>
          </ac:spMkLst>
        </pc:spChg>
        <pc:spChg chg="mod">
          <ac:chgData name="Sudarshan Chakravarthi" userId="9632d19e-631d-46a5-9e9a-d9cc496f17d0" providerId="ADAL" clId="{5FFCB2CA-F31D-4B93-A405-49DF4FA4105D}" dt="2022-08-26T10:45:46.010" v="10848" actId="404"/>
          <ac:spMkLst>
            <pc:docMk/>
            <pc:sldMk cId="3969656044" sldId="275"/>
            <ac:spMk id="4" creationId="{5DDD3374-2BA5-47AA-984B-0D61BE719221}"/>
          </ac:spMkLst>
        </pc:spChg>
        <pc:spChg chg="mod">
          <ac:chgData name="Sudarshan Chakravarthi" userId="9632d19e-631d-46a5-9e9a-d9cc496f17d0" providerId="ADAL" clId="{5FFCB2CA-F31D-4B93-A405-49DF4FA4105D}" dt="2021-08-29T11:48:50.054" v="9651"/>
          <ac:spMkLst>
            <pc:docMk/>
            <pc:sldMk cId="3969656044" sldId="275"/>
            <ac:spMk id="7" creationId="{6024FBB3-FC95-4F0F-9D34-0D22C9BAC3FC}"/>
          </ac:spMkLst>
        </pc:spChg>
        <pc:spChg chg="mod">
          <ac:chgData name="Sudarshan Chakravarthi" userId="9632d19e-631d-46a5-9e9a-d9cc496f17d0" providerId="ADAL" clId="{5FFCB2CA-F31D-4B93-A405-49DF4FA4105D}" dt="2021-08-29T11:48:50.054" v="9651"/>
          <ac:spMkLst>
            <pc:docMk/>
            <pc:sldMk cId="3969656044" sldId="275"/>
            <ac:spMk id="8" creationId="{6DF2B6B0-632A-4AF1-A382-30E98B8734C3}"/>
          </ac:spMkLst>
        </pc:spChg>
        <pc:spChg chg="mod">
          <ac:chgData name="Sudarshan Chakravarthi" userId="9632d19e-631d-46a5-9e9a-d9cc496f17d0" providerId="ADAL" clId="{5FFCB2CA-F31D-4B93-A405-49DF4FA4105D}" dt="2021-08-29T11:48:50.054" v="9651"/>
          <ac:spMkLst>
            <pc:docMk/>
            <pc:sldMk cId="3969656044" sldId="275"/>
            <ac:spMk id="9" creationId="{C7CC2B42-F58B-463A-942F-1D9D9E25DFA9}"/>
          </ac:spMkLst>
        </pc:spChg>
        <pc:spChg chg="add mod">
          <ac:chgData name="Sudarshan Chakravarthi" userId="9632d19e-631d-46a5-9e9a-d9cc496f17d0" providerId="ADAL" clId="{5FFCB2CA-F31D-4B93-A405-49DF4FA4105D}" dt="2023-03-01T15:10:19.715" v="12578"/>
          <ac:spMkLst>
            <pc:docMk/>
            <pc:sldMk cId="3969656044" sldId="275"/>
            <ac:spMk id="10" creationId="{81B58AE4-361C-5128-585E-6A4DA021E107}"/>
          </ac:spMkLst>
        </pc:spChg>
        <pc:grpChg chg="add mod">
          <ac:chgData name="Sudarshan Chakravarthi" userId="9632d19e-631d-46a5-9e9a-d9cc496f17d0" providerId="ADAL" clId="{5FFCB2CA-F31D-4B93-A405-49DF4FA4105D}" dt="2021-08-29T11:48:59.839" v="9655" actId="1036"/>
          <ac:grpSpMkLst>
            <pc:docMk/>
            <pc:sldMk cId="3969656044" sldId="275"/>
            <ac:grpSpMk id="5" creationId="{9DF3F364-A98D-409F-8CEF-594E24D297AC}"/>
          </ac:grpSpMkLst>
        </pc:grpChg>
        <pc:grpChg chg="mod">
          <ac:chgData name="Sudarshan Chakravarthi" userId="9632d19e-631d-46a5-9e9a-d9cc496f17d0" providerId="ADAL" clId="{5FFCB2CA-F31D-4B93-A405-49DF4FA4105D}" dt="2021-08-29T11:48:50.054" v="9651"/>
          <ac:grpSpMkLst>
            <pc:docMk/>
            <pc:sldMk cId="3969656044" sldId="275"/>
            <ac:grpSpMk id="6" creationId="{847C799B-E579-4B94-B642-11434796F5D7}"/>
          </ac:grpSpMkLst>
        </pc:grpChg>
        <pc:picChg chg="add mod">
          <ac:chgData name="Sudarshan Chakravarthi" userId="9632d19e-631d-46a5-9e9a-d9cc496f17d0" providerId="ADAL" clId="{5FFCB2CA-F31D-4B93-A405-49DF4FA4105D}" dt="2023-01-24T10:50:09.387" v="11453" actId="1076"/>
          <ac:picMkLst>
            <pc:docMk/>
            <pc:sldMk cId="3969656044" sldId="275"/>
            <ac:picMk id="3" creationId="{1B0D53E1-5C90-433E-2706-82CDC163C2FF}"/>
          </ac:picMkLst>
        </pc:picChg>
        <pc:picChg chg="del mod">
          <ac:chgData name="Sudarshan Chakravarthi" userId="9632d19e-631d-46a5-9e9a-d9cc496f17d0" providerId="ADAL" clId="{5FFCB2CA-F31D-4B93-A405-49DF4FA4105D}" dt="2023-01-24T10:49:48.917" v="11446" actId="478"/>
          <ac:picMkLst>
            <pc:docMk/>
            <pc:sldMk cId="3969656044" sldId="275"/>
            <ac:picMk id="14" creationId="{213A58B6-72DF-4155-888D-09B1C231D261}"/>
          </ac:picMkLst>
        </pc:picChg>
        <pc:picChg chg="mod">
          <ac:chgData name="Sudarshan Chakravarthi" userId="9632d19e-631d-46a5-9e9a-d9cc496f17d0" providerId="ADAL" clId="{5FFCB2CA-F31D-4B93-A405-49DF4FA4105D}" dt="2022-08-26T10:45:49.540" v="10849" actId="14100"/>
          <ac:picMkLst>
            <pc:docMk/>
            <pc:sldMk cId="3969656044" sldId="275"/>
            <ac:picMk id="51" creationId="{2C1A741E-1ABC-4256-AC61-C7FF18C0565F}"/>
          </ac:picMkLst>
        </pc:picChg>
      </pc:sldChg>
      <pc:sldChg chg="modSp del mod ord">
        <pc:chgData name="Sudarshan Chakravarthi" userId="9632d19e-631d-46a5-9e9a-d9cc496f17d0" providerId="ADAL" clId="{5FFCB2CA-F31D-4B93-A405-49DF4FA4105D}" dt="2021-08-27T13:56:11.356" v="7116" actId="2696"/>
        <pc:sldMkLst>
          <pc:docMk/>
          <pc:sldMk cId="3719383107" sldId="276"/>
        </pc:sldMkLst>
        <pc:picChg chg="mod">
          <ac:chgData name="Sudarshan Chakravarthi" userId="9632d19e-631d-46a5-9e9a-d9cc496f17d0" providerId="ADAL" clId="{5FFCB2CA-F31D-4B93-A405-49DF4FA4105D}" dt="2021-08-27T06:09:42.810" v="3633" actId="1076"/>
          <ac:picMkLst>
            <pc:docMk/>
            <pc:sldMk cId="3719383107" sldId="276"/>
            <ac:picMk id="3" creationId="{A4F91BAA-CAA6-4119-8ECA-7E37D7BE3114}"/>
          </ac:picMkLst>
        </pc:picChg>
        <pc:picChg chg="mod">
          <ac:chgData name="Sudarshan Chakravarthi" userId="9632d19e-631d-46a5-9e9a-d9cc496f17d0" providerId="ADAL" clId="{5FFCB2CA-F31D-4B93-A405-49DF4FA4105D}" dt="2021-08-27T06:09:41.088" v="3632" actId="1076"/>
          <ac:picMkLst>
            <pc:docMk/>
            <pc:sldMk cId="3719383107" sldId="276"/>
            <ac:picMk id="5" creationId="{8B3A1D56-4E1A-4E53-8EF3-C0F7927855F1}"/>
          </ac:picMkLst>
        </pc:picChg>
      </pc:sldChg>
      <pc:sldChg chg="del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363293848" sldId="277"/>
        </pc:sldMkLst>
      </pc:sldChg>
      <pc:sldChg chg="del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44774801" sldId="278"/>
        </pc:sldMkLst>
      </pc:sldChg>
      <pc:sldChg chg="del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370746038" sldId="279"/>
        </pc:sldMkLst>
      </pc:sldChg>
      <pc:sldChg chg="add">
        <pc:chgData name="Sudarshan Chakravarthi" userId="9632d19e-631d-46a5-9e9a-d9cc496f17d0" providerId="ADAL" clId="{5FFCB2CA-F31D-4B93-A405-49DF4FA4105D}" dt="2021-08-27T13:55:01.374" v="7110"/>
        <pc:sldMkLst>
          <pc:docMk/>
          <pc:sldMk cId="634665786" sldId="288"/>
        </pc:sldMkLst>
      </pc:sldChg>
      <pc:sldChg chg="del">
        <pc:chgData name="Sudarshan Chakravarthi" userId="9632d19e-631d-46a5-9e9a-d9cc496f17d0" providerId="ADAL" clId="{5FFCB2CA-F31D-4B93-A405-49DF4FA4105D}" dt="2021-08-27T13:54:45.470" v="7109" actId="2696"/>
        <pc:sldMkLst>
          <pc:docMk/>
          <pc:sldMk cId="4028432824" sldId="288"/>
        </pc:sldMkLst>
      </pc:sldChg>
      <pc:sldChg chg="ord">
        <pc:chgData name="Sudarshan Chakravarthi" userId="9632d19e-631d-46a5-9e9a-d9cc496f17d0" providerId="ADAL" clId="{5FFCB2CA-F31D-4B93-A405-49DF4FA4105D}" dt="2021-07-15T12:23:58.543" v="63"/>
        <pc:sldMkLst>
          <pc:docMk/>
          <pc:sldMk cId="678957271" sldId="386"/>
        </pc:sldMkLst>
      </pc:sldChg>
      <pc:sldChg chg="addSp delSp modSp mod ord">
        <pc:chgData name="Sudarshan Chakravarthi" userId="9632d19e-631d-46a5-9e9a-d9cc496f17d0" providerId="ADAL" clId="{5FFCB2CA-F31D-4B93-A405-49DF4FA4105D}" dt="2023-03-01T15:10:04.012" v="12570" actId="403"/>
        <pc:sldMkLst>
          <pc:docMk/>
          <pc:sldMk cId="2490282120" sldId="387"/>
        </pc:sldMkLst>
        <pc:spChg chg="mod">
          <ac:chgData name="Sudarshan Chakravarthi" userId="9632d19e-631d-46a5-9e9a-d9cc496f17d0" providerId="ADAL" clId="{5FFCB2CA-F31D-4B93-A405-49DF4FA4105D}" dt="2022-08-26T10:45:03.731" v="10842" actId="404"/>
          <ac:spMkLst>
            <pc:docMk/>
            <pc:sldMk cId="2490282120" sldId="387"/>
            <ac:spMk id="3" creationId="{214AE912-7825-4899-A672-BAAD3E36473B}"/>
          </ac:spMkLst>
        </pc:spChg>
        <pc:spChg chg="add mod">
          <ac:chgData name="Sudarshan Chakravarthi" userId="9632d19e-631d-46a5-9e9a-d9cc496f17d0" providerId="ADAL" clId="{5FFCB2CA-F31D-4B93-A405-49DF4FA4105D}" dt="2023-03-01T15:10:04.012" v="12570" actId="403"/>
          <ac:spMkLst>
            <pc:docMk/>
            <pc:sldMk cId="2490282120" sldId="387"/>
            <ac:spMk id="4" creationId="{D7EA1399-3DCD-6DA8-3DB8-3E5F878CE986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5" creationId="{8C888011-1DCE-4DC6-A0C1-D4AA49FC3612}"/>
          </ac:spMkLst>
        </pc:spChg>
        <pc:spChg chg="del mod">
          <ac:chgData name="Sudarshan Chakravarthi" userId="9632d19e-631d-46a5-9e9a-d9cc496f17d0" providerId="ADAL" clId="{5FFCB2CA-F31D-4B93-A405-49DF4FA4105D}" dt="2021-09-07T06:43:03.060" v="10703" actId="478"/>
          <ac:spMkLst>
            <pc:docMk/>
            <pc:sldMk cId="2490282120" sldId="387"/>
            <ac:spMk id="28" creationId="{5AAF2273-86E3-478D-9363-819DAD8441E0}"/>
          </ac:spMkLst>
        </pc:spChg>
        <pc:spChg chg="del mod">
          <ac:chgData name="Sudarshan Chakravarthi" userId="9632d19e-631d-46a5-9e9a-d9cc496f17d0" providerId="ADAL" clId="{5FFCB2CA-F31D-4B93-A405-49DF4FA4105D}" dt="2021-09-07T06:43:03.060" v="10703" actId="478"/>
          <ac:spMkLst>
            <pc:docMk/>
            <pc:sldMk cId="2490282120" sldId="387"/>
            <ac:spMk id="29" creationId="{AB6D3602-6ADF-4CFC-A5CA-D3E6133EAE7C}"/>
          </ac:spMkLst>
        </pc:spChg>
        <pc:spChg chg="del mod">
          <ac:chgData name="Sudarshan Chakravarthi" userId="9632d19e-631d-46a5-9e9a-d9cc496f17d0" providerId="ADAL" clId="{5FFCB2CA-F31D-4B93-A405-49DF4FA4105D}" dt="2021-09-07T06:43:03.060" v="10703" actId="478"/>
          <ac:spMkLst>
            <pc:docMk/>
            <pc:sldMk cId="2490282120" sldId="387"/>
            <ac:spMk id="30" creationId="{91729C8D-1EB7-4B54-B9A5-35ECBB6DB943}"/>
          </ac:spMkLst>
        </pc:spChg>
        <pc:spChg chg="del mod">
          <ac:chgData name="Sudarshan Chakravarthi" userId="9632d19e-631d-46a5-9e9a-d9cc496f17d0" providerId="ADAL" clId="{5FFCB2CA-F31D-4B93-A405-49DF4FA4105D}" dt="2021-09-07T06:43:03.060" v="10703" actId="478"/>
          <ac:spMkLst>
            <pc:docMk/>
            <pc:sldMk cId="2490282120" sldId="387"/>
            <ac:spMk id="31" creationId="{A04079A5-2303-447D-A39C-83207D6D5481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33" creationId="{6EA21231-26ED-4F0F-B503-CE2B38FEEDCC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34" creationId="{7BDF4B5B-797F-419E-95CA-81B10A934ED1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35" creationId="{FDA1DB8C-83E2-A24C-8447-6C49AF699BC4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36" creationId="{BD88E07A-FD73-1F45-AA0D-58FEB28F702C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37" creationId="{FEBBA649-C48F-2E4C-937D-16BE4D1D98EE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39" creationId="{18545456-7401-624B-BD1E-486FA9DC9850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40" creationId="{181EC6AB-F3FC-AA45-ABBE-4ABBFB6EBD82}"/>
          </ac:spMkLst>
        </pc:spChg>
        <pc:spChg chg="mod">
          <ac:chgData name="Sudarshan Chakravarthi" userId="9632d19e-631d-46a5-9e9a-d9cc496f17d0" providerId="ADAL" clId="{5FFCB2CA-F31D-4B93-A405-49DF4FA4105D}" dt="2021-09-07T06:38:34.558" v="10650" actId="404"/>
          <ac:spMkLst>
            <pc:docMk/>
            <pc:sldMk cId="2490282120" sldId="387"/>
            <ac:spMk id="42" creationId="{92830076-742D-FA42-B99D-66B6A98EACF3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44" creationId="{47BC1BCE-0277-1F48-BD7E-235B16F87663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47" creationId="{82CB4003-1E52-AF48-8F59-1C9DA63B09AA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48" creationId="{D93D07B5-A72C-8041-B612-1B21E1C23AB7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49" creationId="{CA220310-6610-F54D-BCBA-0F7D3C16766C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50" creationId="{B0FB9F62-E55E-FE4E-86A6-54D5315044BE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51" creationId="{31817251-E354-4743-84E9-FCC1C784F679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53" creationId="{10ABA8C8-192A-4006-B5F4-DFADE5FCD9D9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54" creationId="{E103D6F9-89F6-4D47-8038-67C677DCC15A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55" creationId="{8241CD62-2CD6-4FB5-9643-9905215A1399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109" creationId="{FDB005FA-3C77-6044-A1E3-808A248C06EF}"/>
          </ac:spMkLst>
        </pc:spChg>
        <pc:spChg chg="del mod">
          <ac:chgData name="Sudarshan Chakravarthi" userId="9632d19e-631d-46a5-9e9a-d9cc496f17d0" providerId="ADAL" clId="{5FFCB2CA-F31D-4B93-A405-49DF4FA4105D}" dt="2021-09-07T06:43:03.060" v="10703" actId="478"/>
          <ac:spMkLst>
            <pc:docMk/>
            <pc:sldMk cId="2490282120" sldId="387"/>
            <ac:spMk id="110" creationId="{FF85BBC6-36F1-F440-B1ED-A26AB01DA87F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172" creationId="{D5A5CF49-A96D-2B4D-8525-0B03DBD388C2}"/>
          </ac:spMkLst>
        </pc:spChg>
        <pc:spChg chg="mod">
          <ac:chgData name="Sudarshan Chakravarthi" userId="9632d19e-631d-46a5-9e9a-d9cc496f17d0" providerId="ADAL" clId="{5FFCB2CA-F31D-4B93-A405-49DF4FA4105D}" dt="2021-08-29T10:32:15.920" v="8085" actId="255"/>
          <ac:spMkLst>
            <pc:docMk/>
            <pc:sldMk cId="2490282120" sldId="387"/>
            <ac:spMk id="174" creationId="{928BBF35-BABC-BC4E-B7C7-D5726AA39A36}"/>
          </ac:spMkLst>
        </pc:spChg>
        <pc:spChg chg="del mod">
          <ac:chgData name="Sudarshan Chakravarthi" userId="9632d19e-631d-46a5-9e9a-d9cc496f17d0" providerId="ADAL" clId="{5FFCB2CA-F31D-4B93-A405-49DF4FA4105D}" dt="2021-09-07T06:43:03.060" v="10703" actId="478"/>
          <ac:spMkLst>
            <pc:docMk/>
            <pc:sldMk cId="2490282120" sldId="387"/>
            <ac:spMk id="175" creationId="{BFE5953D-944F-F142-AB86-5B9616ECE5BF}"/>
          </ac:spMkLst>
        </pc:spChg>
        <pc:grpChg chg="mod">
          <ac:chgData name="Sudarshan Chakravarthi" userId="9632d19e-631d-46a5-9e9a-d9cc496f17d0" providerId="ADAL" clId="{5FFCB2CA-F31D-4B93-A405-49DF4FA4105D}" dt="2021-08-29T10:31:24.880" v="8076" actId="14100"/>
          <ac:grpSpMkLst>
            <pc:docMk/>
            <pc:sldMk cId="2490282120" sldId="387"/>
            <ac:grpSpMk id="41" creationId="{72AD8504-279D-724A-B765-E8D70EC9C9D0}"/>
          </ac:grpSpMkLst>
        </pc:grpChg>
        <pc:graphicFrameChg chg="add mod modGraphic">
          <ac:chgData name="Sudarshan Chakravarthi" userId="9632d19e-631d-46a5-9e9a-d9cc496f17d0" providerId="ADAL" clId="{5FFCB2CA-F31D-4B93-A405-49DF4FA4105D}" dt="2021-09-07T06:44:21.177" v="10799" actId="313"/>
          <ac:graphicFrameMkLst>
            <pc:docMk/>
            <pc:sldMk cId="2490282120" sldId="387"/>
            <ac:graphicFrameMk id="2" creationId="{A60D1CD3-4A64-4B5D-85BC-27A5095B19A8}"/>
          </ac:graphicFrameMkLst>
        </pc:graphicFrameChg>
        <pc:graphicFrameChg chg="add del mod">
          <ac:chgData name="Sudarshan Chakravarthi" userId="9632d19e-631d-46a5-9e9a-d9cc496f17d0" providerId="ADAL" clId="{5FFCB2CA-F31D-4B93-A405-49DF4FA4105D}" dt="2021-09-07T06:39:53.960" v="10662" actId="478"/>
          <ac:graphicFrameMkLst>
            <pc:docMk/>
            <pc:sldMk cId="2490282120" sldId="387"/>
            <ac:graphicFrameMk id="4" creationId="{EB61CF43-0CD6-4012-A050-714DDE68D30B}"/>
          </ac:graphicFrameMkLst>
        </pc:graphicFrameChg>
        <pc:graphicFrameChg chg="add del mod">
          <ac:chgData name="Sudarshan Chakravarthi" userId="9632d19e-631d-46a5-9e9a-d9cc496f17d0" providerId="ADAL" clId="{5FFCB2CA-F31D-4B93-A405-49DF4FA4105D}" dt="2021-09-07T06:40:06.966" v="10665" actId="478"/>
          <ac:graphicFrameMkLst>
            <pc:docMk/>
            <pc:sldMk cId="2490282120" sldId="387"/>
            <ac:graphicFrameMk id="7" creationId="{6EEE805E-3AAF-48E0-B382-B9CC1C7F0985}"/>
          </ac:graphicFrameMkLst>
        </pc:graphicFrameChg>
      </pc:sldChg>
      <pc:sldChg chg="addSp modSp mod ord">
        <pc:chgData name="Sudarshan Chakravarthi" userId="9632d19e-631d-46a5-9e9a-d9cc496f17d0" providerId="ADAL" clId="{5FFCB2CA-F31D-4B93-A405-49DF4FA4105D}" dt="2023-03-01T15:10:24.643" v="12583"/>
        <pc:sldMkLst>
          <pc:docMk/>
          <pc:sldMk cId="199931344" sldId="388"/>
        </pc:sldMkLst>
        <pc:spChg chg="add mod">
          <ac:chgData name="Sudarshan Chakravarthi" userId="9632d19e-631d-46a5-9e9a-d9cc496f17d0" providerId="ADAL" clId="{5FFCB2CA-F31D-4B93-A405-49DF4FA4105D}" dt="2023-03-01T15:10:24.643" v="12583"/>
          <ac:spMkLst>
            <pc:docMk/>
            <pc:sldMk cId="199931344" sldId="388"/>
            <ac:spMk id="2" creationId="{1E9BB660-A354-7D43-AB5F-E723ACE237E1}"/>
          </ac:spMkLst>
        </pc:spChg>
        <pc:spChg chg="mod">
          <ac:chgData name="Sudarshan Chakravarthi" userId="9632d19e-631d-46a5-9e9a-d9cc496f17d0" providerId="ADAL" clId="{5FFCB2CA-F31D-4B93-A405-49DF4FA4105D}" dt="2022-08-26T10:50:09.398" v="11111" actId="404"/>
          <ac:spMkLst>
            <pc:docMk/>
            <pc:sldMk cId="199931344" sldId="388"/>
            <ac:spMk id="4" creationId="{AA981D03-DCBB-49B5-9525-E12FD6848BE9}"/>
          </ac:spMkLst>
        </pc:spChg>
        <pc:spChg chg="add mod">
          <ac:chgData name="Sudarshan Chakravarthi" userId="9632d19e-631d-46a5-9e9a-d9cc496f17d0" providerId="ADAL" clId="{5FFCB2CA-F31D-4B93-A405-49DF4FA4105D}" dt="2021-08-29T11:06:07.063" v="8311"/>
          <ac:spMkLst>
            <pc:docMk/>
            <pc:sldMk cId="199931344" sldId="388"/>
            <ac:spMk id="5" creationId="{59C4ED95-1D3A-491C-8FF9-532195ABC0FB}"/>
          </ac:spMkLst>
        </pc:spChg>
        <pc:spChg chg="mod">
          <ac:chgData name="Sudarshan Chakravarthi" userId="9632d19e-631d-46a5-9e9a-d9cc496f17d0" providerId="ADAL" clId="{5FFCB2CA-F31D-4B93-A405-49DF4FA4105D}" dt="2021-08-29T11:49:16.154" v="9659"/>
          <ac:spMkLst>
            <pc:docMk/>
            <pc:sldMk cId="199931344" sldId="388"/>
            <ac:spMk id="8" creationId="{8E7EC027-8102-4167-862E-5A2780555749}"/>
          </ac:spMkLst>
        </pc:spChg>
        <pc:spChg chg="mod">
          <ac:chgData name="Sudarshan Chakravarthi" userId="9632d19e-631d-46a5-9e9a-d9cc496f17d0" providerId="ADAL" clId="{5FFCB2CA-F31D-4B93-A405-49DF4FA4105D}" dt="2021-08-29T11:49:16.154" v="9659"/>
          <ac:spMkLst>
            <pc:docMk/>
            <pc:sldMk cId="199931344" sldId="388"/>
            <ac:spMk id="9" creationId="{21B8DC19-EBA7-4529-8BDE-EACE71B2ECBE}"/>
          </ac:spMkLst>
        </pc:spChg>
        <pc:spChg chg="mod">
          <ac:chgData name="Sudarshan Chakravarthi" userId="9632d19e-631d-46a5-9e9a-d9cc496f17d0" providerId="ADAL" clId="{5FFCB2CA-F31D-4B93-A405-49DF4FA4105D}" dt="2021-08-29T11:49:16.154" v="9659"/>
          <ac:spMkLst>
            <pc:docMk/>
            <pc:sldMk cId="199931344" sldId="388"/>
            <ac:spMk id="10" creationId="{CD3007E9-ADFF-4C28-9EBA-83272F330BD3}"/>
          </ac:spMkLst>
        </pc:spChg>
        <pc:grpChg chg="add mod">
          <ac:chgData name="Sudarshan Chakravarthi" userId="9632d19e-631d-46a5-9e9a-d9cc496f17d0" providerId="ADAL" clId="{5FFCB2CA-F31D-4B93-A405-49DF4FA4105D}" dt="2021-08-29T11:49:16.154" v="9659"/>
          <ac:grpSpMkLst>
            <pc:docMk/>
            <pc:sldMk cId="199931344" sldId="388"/>
            <ac:grpSpMk id="6" creationId="{3DF1BB0A-7A57-4372-9E74-21EBDF13132E}"/>
          </ac:grpSpMkLst>
        </pc:grpChg>
        <pc:grpChg chg="mod">
          <ac:chgData name="Sudarshan Chakravarthi" userId="9632d19e-631d-46a5-9e9a-d9cc496f17d0" providerId="ADAL" clId="{5FFCB2CA-F31D-4B93-A405-49DF4FA4105D}" dt="2021-08-29T11:49:16.154" v="9659"/>
          <ac:grpSpMkLst>
            <pc:docMk/>
            <pc:sldMk cId="199931344" sldId="388"/>
            <ac:grpSpMk id="7" creationId="{EA3DB4D5-CDA0-49BA-9EAD-981CC576BD20}"/>
          </ac:grpSpMkLst>
        </pc:grpChg>
        <pc:picChg chg="mod">
          <ac:chgData name="Sudarshan Chakravarthi" userId="9632d19e-631d-46a5-9e9a-d9cc496f17d0" providerId="ADAL" clId="{5FFCB2CA-F31D-4B93-A405-49DF4FA4105D}" dt="2021-08-29T10:33:37.048" v="8118" actId="14100"/>
          <ac:picMkLst>
            <pc:docMk/>
            <pc:sldMk cId="199931344" sldId="388"/>
            <ac:picMk id="12" creationId="{A65835E5-593A-4898-82AA-86937FB1C2D1}"/>
          </ac:picMkLst>
        </pc:picChg>
      </pc:sldChg>
      <pc:sldChg chg="del">
        <pc:chgData name="Sudarshan Chakravarthi" userId="9632d19e-631d-46a5-9e9a-d9cc496f17d0" providerId="ADAL" clId="{5FFCB2CA-F31D-4B93-A405-49DF4FA4105D}" dt="2021-08-27T08:28:59.347" v="4878" actId="47"/>
        <pc:sldMkLst>
          <pc:docMk/>
          <pc:sldMk cId="1337392286" sldId="1418"/>
        </pc:sldMkLst>
      </pc:sldChg>
      <pc:sldChg chg="addSp modSp add mod">
        <pc:chgData name="Sudarshan Chakravarthi" userId="9632d19e-631d-46a5-9e9a-d9cc496f17d0" providerId="ADAL" clId="{5FFCB2CA-F31D-4B93-A405-49DF4FA4105D}" dt="2023-03-01T15:10:21.482" v="12580"/>
        <pc:sldMkLst>
          <pc:docMk/>
          <pc:sldMk cId="561241151" sldId="3309"/>
        </pc:sldMkLst>
        <pc:spChg chg="mod">
          <ac:chgData name="Sudarshan Chakravarthi" userId="9632d19e-631d-46a5-9e9a-d9cc496f17d0" providerId="ADAL" clId="{5FFCB2CA-F31D-4B93-A405-49DF4FA4105D}" dt="2022-08-26T10:49:37.503" v="11105" actId="14100"/>
          <ac:spMkLst>
            <pc:docMk/>
            <pc:sldMk cId="561241151" sldId="3309"/>
            <ac:spMk id="3" creationId="{2BC0D8BC-5F06-4331-B1BF-57170CE2A634}"/>
          </ac:spMkLst>
        </pc:spChg>
        <pc:spChg chg="add mod">
          <ac:chgData name="Sudarshan Chakravarthi" userId="9632d19e-631d-46a5-9e9a-d9cc496f17d0" providerId="ADAL" clId="{5FFCB2CA-F31D-4B93-A405-49DF4FA4105D}" dt="2023-03-01T15:10:21.482" v="12580"/>
          <ac:spMkLst>
            <pc:docMk/>
            <pc:sldMk cId="561241151" sldId="3309"/>
            <ac:spMk id="4" creationId="{4BAA289D-F3A4-A4F6-E138-A0F0ABAB48D7}"/>
          </ac:spMkLst>
        </pc:spChg>
      </pc:sldChg>
      <pc:sldChg chg="addSp modSp del">
        <pc:chgData name="Sudarshan Chakravarthi" userId="9632d19e-631d-46a5-9e9a-d9cc496f17d0" providerId="ADAL" clId="{5FFCB2CA-F31D-4B93-A405-49DF4FA4105D}" dt="2021-08-29T11:08:22.156" v="8316" actId="2696"/>
        <pc:sldMkLst>
          <pc:docMk/>
          <pc:sldMk cId="769240779" sldId="3309"/>
        </pc:sldMkLst>
        <pc:picChg chg="add mod">
          <ac:chgData name="Sudarshan Chakravarthi" userId="9632d19e-631d-46a5-9e9a-d9cc496f17d0" providerId="ADAL" clId="{5FFCB2CA-F31D-4B93-A405-49DF4FA4105D}" dt="2021-08-26T16:44:41.757" v="804"/>
          <ac:picMkLst>
            <pc:docMk/>
            <pc:sldMk cId="769240779" sldId="3309"/>
            <ac:picMk id="22" creationId="{2D4E5418-918E-44BF-A3A2-85BF2B1D5FFA}"/>
          </ac:picMkLst>
        </pc:picChg>
      </pc:sldChg>
      <pc:sldChg chg="addSp modSp mod ord">
        <pc:chgData name="Sudarshan Chakravarthi" userId="9632d19e-631d-46a5-9e9a-d9cc496f17d0" providerId="ADAL" clId="{5FFCB2CA-F31D-4B93-A405-49DF4FA4105D}" dt="2023-03-01T15:10:20.683" v="12579"/>
        <pc:sldMkLst>
          <pc:docMk/>
          <pc:sldMk cId="4140944821" sldId="3310"/>
        </pc:sldMkLst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2" creationId="{AA9ABAD9-0209-0941-A501-739ADC6FC195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3" creationId="{221C6581-F682-C84C-9D6F-F4E12C41233F}"/>
          </ac:spMkLst>
        </pc:spChg>
        <pc:spChg chg="add mod">
          <ac:chgData name="Sudarshan Chakravarthi" userId="9632d19e-631d-46a5-9e9a-d9cc496f17d0" providerId="ADAL" clId="{5FFCB2CA-F31D-4B93-A405-49DF4FA4105D}" dt="2023-03-01T15:10:20.683" v="12579"/>
          <ac:spMkLst>
            <pc:docMk/>
            <pc:sldMk cId="4140944821" sldId="3310"/>
            <ac:spMk id="3" creationId="{C8F57416-4B35-E0C3-54AE-B3CEA9743021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6" creationId="{C053377A-65D8-914E-B3F5-6F2E43D25CD3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7" creationId="{2FF83914-6AA0-2A46-B734-23799264CC97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9" creationId="{FFDF1DBE-D5AC-1A47-9E58-1CDDBDF570BE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10" creationId="{39268901-49C8-0B4A-8E04-2718EE3378B8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12" creationId="{FC015D9B-F52B-A644-83FB-82581E092745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13" creationId="{1DFD0997-9DFF-6A4D-97C9-46F79AAB3445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15" creationId="{70DCDCA1-A720-4F4F-87E6-85E9DFFDBA43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16" creationId="{52347900-DD9A-1747-9807-025A10A713A1}"/>
          </ac:spMkLst>
        </pc:spChg>
        <pc:spChg chg="mod">
          <ac:chgData name="Sudarshan Chakravarthi" userId="9632d19e-631d-46a5-9e9a-d9cc496f17d0" providerId="ADAL" clId="{5FFCB2CA-F31D-4B93-A405-49DF4FA4105D}" dt="2022-08-26T10:49:21.394" v="11101" actId="404"/>
          <ac:spMkLst>
            <pc:docMk/>
            <pc:sldMk cId="4140944821" sldId="3310"/>
            <ac:spMk id="18" creationId="{BDE3AF1C-26A4-4B4D-A825-8EDE8513FB98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27" creationId="{F0798D00-8608-F14B-B927-89C81B99747E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30" creationId="{9173310D-4FBC-B04B-B6D9-C2F430C4ADAD}"/>
          </ac:spMkLst>
        </pc:spChg>
        <pc:spChg chg="mod">
          <ac:chgData name="Sudarshan Chakravarthi" userId="9632d19e-631d-46a5-9e9a-d9cc496f17d0" providerId="ADAL" clId="{5FFCB2CA-F31D-4B93-A405-49DF4FA4105D}" dt="2021-08-29T11:50:13.677" v="9663"/>
          <ac:spMkLst>
            <pc:docMk/>
            <pc:sldMk cId="4140944821" sldId="3310"/>
            <ac:spMk id="35" creationId="{0496CC0E-9281-4350-BC26-912A8526918C}"/>
          </ac:spMkLst>
        </pc:spChg>
        <pc:spChg chg="mod">
          <ac:chgData name="Sudarshan Chakravarthi" userId="9632d19e-631d-46a5-9e9a-d9cc496f17d0" providerId="ADAL" clId="{5FFCB2CA-F31D-4B93-A405-49DF4FA4105D}" dt="2021-08-29T11:50:13.677" v="9663"/>
          <ac:spMkLst>
            <pc:docMk/>
            <pc:sldMk cId="4140944821" sldId="3310"/>
            <ac:spMk id="37" creationId="{11CF0EAA-9ED0-43A1-8C4A-6F30222E33BE}"/>
          </ac:spMkLst>
        </pc:spChg>
        <pc:spChg chg="mod">
          <ac:chgData name="Sudarshan Chakravarthi" userId="9632d19e-631d-46a5-9e9a-d9cc496f17d0" providerId="ADAL" clId="{5FFCB2CA-F31D-4B93-A405-49DF4FA4105D}" dt="2021-08-29T11:50:13.677" v="9663"/>
          <ac:spMkLst>
            <pc:docMk/>
            <pc:sldMk cId="4140944821" sldId="3310"/>
            <ac:spMk id="38" creationId="{42A72A0A-8CC0-410B-86AB-3FA0A6119D4F}"/>
          </ac:spMkLst>
        </pc:spChg>
        <pc:spChg chg="add mod">
          <ac:chgData name="Sudarshan Chakravarthi" userId="9632d19e-631d-46a5-9e9a-d9cc496f17d0" providerId="ADAL" clId="{5FFCB2CA-F31D-4B93-A405-49DF4FA4105D}" dt="2021-08-26T14:43:24.711" v="699"/>
          <ac:spMkLst>
            <pc:docMk/>
            <pc:sldMk cId="4140944821" sldId="3310"/>
            <ac:spMk id="40" creationId="{35BDE83F-8BE9-4943-BC7C-86720D00BA2D}"/>
          </ac:spMkLst>
        </pc:spChg>
        <pc:spChg chg="add mod">
          <ac:chgData name="Sudarshan Chakravarthi" userId="9632d19e-631d-46a5-9e9a-d9cc496f17d0" providerId="ADAL" clId="{5FFCB2CA-F31D-4B93-A405-49DF4FA4105D}" dt="2021-08-26T14:43:24.711" v="699"/>
          <ac:spMkLst>
            <pc:docMk/>
            <pc:sldMk cId="4140944821" sldId="3310"/>
            <ac:spMk id="41" creationId="{687D0348-578A-443E-B4D4-8DAE13B198DD}"/>
          </ac:spMkLst>
        </pc:spChg>
        <pc:spChg chg="add mod">
          <ac:chgData name="Sudarshan Chakravarthi" userId="9632d19e-631d-46a5-9e9a-d9cc496f17d0" providerId="ADAL" clId="{5FFCB2CA-F31D-4B93-A405-49DF4FA4105D}" dt="2021-08-26T14:43:24.711" v="699"/>
          <ac:spMkLst>
            <pc:docMk/>
            <pc:sldMk cId="4140944821" sldId="3310"/>
            <ac:spMk id="42" creationId="{3FB1E060-5EBB-41C5-AD31-D420A5193700}"/>
          </ac:spMkLst>
        </pc:spChg>
        <pc:spChg chg="add mod">
          <ac:chgData name="Sudarshan Chakravarthi" userId="9632d19e-631d-46a5-9e9a-d9cc496f17d0" providerId="ADAL" clId="{5FFCB2CA-F31D-4B93-A405-49DF4FA4105D}" dt="2021-08-26T14:43:24.711" v="699"/>
          <ac:spMkLst>
            <pc:docMk/>
            <pc:sldMk cId="4140944821" sldId="3310"/>
            <ac:spMk id="44" creationId="{77E0240F-565D-4AC5-A87E-C01C9C5CD7E7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48" creationId="{366828E9-04BC-4BFB-80D0-5939146A2291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50" creationId="{3D54E3E1-3CCB-43F0-9849-620646BBCAA3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52" creationId="{3D23B434-EC26-4BAF-B9BF-72B9257CC7FB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54" creationId="{40033DE9-9D81-4990-9271-98047A1CFD51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56" creationId="{E41F86A8-D42F-47DE-8E54-E77BC745D7F2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58" creationId="{DB12352C-07BD-471E-B165-8155AB78946B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60" creationId="{6005988F-5BA1-4E5C-B384-E918A5D693C8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62" creationId="{9ECE9B84-13A3-49F2-9AD8-7624D19E79B2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64" creationId="{F966CF91-A4F1-4DB2-BB28-D243888163B8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66" creationId="{E7FEF557-6464-4FFE-8812-DC3D4964E811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68" creationId="{EF6791BC-BEDE-4095-8DB7-7466535AC756}"/>
          </ac:spMkLst>
        </pc:spChg>
        <pc:spChg chg="mod">
          <ac:chgData name="Sudarshan Chakravarthi" userId="9632d19e-631d-46a5-9e9a-d9cc496f17d0" providerId="ADAL" clId="{5FFCB2CA-F31D-4B93-A405-49DF4FA4105D}" dt="2021-08-26T14:45:41.836" v="726" actId="1076"/>
          <ac:spMkLst>
            <pc:docMk/>
            <pc:sldMk cId="4140944821" sldId="3310"/>
            <ac:spMk id="83" creationId="{1EA54D76-8A2F-49B9-82AC-4A8C737BA62F}"/>
          </ac:spMkLst>
        </pc:spChg>
        <pc:grpChg chg="mod">
          <ac:chgData name="Sudarshan Chakravarthi" userId="9632d19e-631d-46a5-9e9a-d9cc496f17d0" providerId="ADAL" clId="{5FFCB2CA-F31D-4B93-A405-49DF4FA4105D}" dt="2021-08-26T14:45:41.836" v="726" actId="1076"/>
          <ac:grpSpMkLst>
            <pc:docMk/>
            <pc:sldMk cId="4140944821" sldId="3310"/>
            <ac:grpSpMk id="32" creationId="{5AEB9E3B-ED08-4A91-AF00-F0AC1ED53E3B}"/>
          </ac:grpSpMkLst>
        </pc:grpChg>
        <pc:grpChg chg="add mod">
          <ac:chgData name="Sudarshan Chakravarthi" userId="9632d19e-631d-46a5-9e9a-d9cc496f17d0" providerId="ADAL" clId="{5FFCB2CA-F31D-4B93-A405-49DF4FA4105D}" dt="2021-08-29T11:50:18.205" v="9664" actId="1076"/>
          <ac:grpSpMkLst>
            <pc:docMk/>
            <pc:sldMk cId="4140944821" sldId="3310"/>
            <ac:grpSpMk id="34" creationId="{2E7281CB-4FD6-45B3-858F-1ACDC00EDBE8}"/>
          </ac:grpSpMkLst>
        </pc:grpChg>
        <pc:grpChg chg="mod">
          <ac:chgData name="Sudarshan Chakravarthi" userId="9632d19e-631d-46a5-9e9a-d9cc496f17d0" providerId="ADAL" clId="{5FFCB2CA-F31D-4B93-A405-49DF4FA4105D}" dt="2021-08-29T11:50:13.677" v="9663"/>
          <ac:grpSpMkLst>
            <pc:docMk/>
            <pc:sldMk cId="4140944821" sldId="3310"/>
            <ac:grpSpMk id="36" creationId="{C5FD155D-6094-4899-A7AE-FF1F227B81F5}"/>
          </ac:grpSpMkLst>
        </pc:grpChg>
        <pc:grpChg chg="mod">
          <ac:chgData name="Sudarshan Chakravarthi" userId="9632d19e-631d-46a5-9e9a-d9cc496f17d0" providerId="ADAL" clId="{5FFCB2CA-F31D-4B93-A405-49DF4FA4105D}" dt="2021-08-26T14:45:41.836" v="726" actId="1076"/>
          <ac:grpSpMkLst>
            <pc:docMk/>
            <pc:sldMk cId="4140944821" sldId="3310"/>
            <ac:grpSpMk id="78" creationId="{BF40C181-DC84-4AEF-9DC8-1834396FEA96}"/>
          </ac:grpSpMkLst>
        </pc:grpChg>
        <pc:grpChg chg="mod">
          <ac:chgData name="Sudarshan Chakravarthi" userId="9632d19e-631d-46a5-9e9a-d9cc496f17d0" providerId="ADAL" clId="{5FFCB2CA-F31D-4B93-A405-49DF4FA4105D}" dt="2021-08-26T14:45:41.836" v="726" actId="1076"/>
          <ac:grpSpMkLst>
            <pc:docMk/>
            <pc:sldMk cId="4140944821" sldId="3310"/>
            <ac:grpSpMk id="79" creationId="{7994528E-D0C1-4B9A-95D3-7B7C1D8C963B}"/>
          </ac:grpSpMkLst>
        </pc:grpChg>
        <pc:picChg chg="mod">
          <ac:chgData name="Sudarshan Chakravarthi" userId="9632d19e-631d-46a5-9e9a-d9cc496f17d0" providerId="ADAL" clId="{5FFCB2CA-F31D-4B93-A405-49DF4FA4105D}" dt="2021-08-26T14:45:27.805" v="725" actId="1076"/>
          <ac:picMkLst>
            <pc:docMk/>
            <pc:sldMk cId="4140944821" sldId="3310"/>
            <ac:picMk id="4" creationId="{C51A053C-AC6B-46BD-816A-9E5E1E29C4C7}"/>
          </ac:picMkLst>
        </pc:picChg>
        <pc:picChg chg="add mod">
          <ac:chgData name="Sudarshan Chakravarthi" userId="9632d19e-631d-46a5-9e9a-d9cc496f17d0" providerId="ADAL" clId="{5FFCB2CA-F31D-4B93-A405-49DF4FA4105D}" dt="2021-08-26T16:44:39.017" v="802"/>
          <ac:picMkLst>
            <pc:docMk/>
            <pc:sldMk cId="4140944821" sldId="3310"/>
            <ac:picMk id="45" creationId="{27073501-89C8-4E81-BCE6-45BAA6AF1FBE}"/>
          </ac:picMkLst>
        </pc:picChg>
        <pc:cxnChg chg="mod">
          <ac:chgData name="Sudarshan Chakravarthi" userId="9632d19e-631d-46a5-9e9a-d9cc496f17d0" providerId="ADAL" clId="{5FFCB2CA-F31D-4B93-A405-49DF4FA4105D}" dt="2021-08-26T14:44:10.332" v="711" actId="208"/>
          <ac:cxnSpMkLst>
            <pc:docMk/>
            <pc:sldMk cId="4140944821" sldId="3310"/>
            <ac:cxnSpMk id="71" creationId="{AF89F524-3D9E-478E-A035-EB7CE3417E35}"/>
          </ac:cxnSpMkLst>
        </pc:cxnChg>
        <pc:cxnChg chg="mod">
          <ac:chgData name="Sudarshan Chakravarthi" userId="9632d19e-631d-46a5-9e9a-d9cc496f17d0" providerId="ADAL" clId="{5FFCB2CA-F31D-4B93-A405-49DF4FA4105D}" dt="2021-08-26T14:44:10.332" v="711" actId="208"/>
          <ac:cxnSpMkLst>
            <pc:docMk/>
            <pc:sldMk cId="4140944821" sldId="3310"/>
            <ac:cxnSpMk id="73" creationId="{13C43395-0A0D-4903-929B-91C905D36CD5}"/>
          </ac:cxnSpMkLst>
        </pc:cxnChg>
        <pc:cxnChg chg="mod">
          <ac:chgData name="Sudarshan Chakravarthi" userId="9632d19e-631d-46a5-9e9a-d9cc496f17d0" providerId="ADAL" clId="{5FFCB2CA-F31D-4B93-A405-49DF4FA4105D}" dt="2021-08-26T14:44:05.479" v="710" actId="208"/>
          <ac:cxnSpMkLst>
            <pc:docMk/>
            <pc:sldMk cId="4140944821" sldId="3310"/>
            <ac:cxnSpMk id="80" creationId="{A4700F0F-78E5-4CD9-BD04-D391FC87B619}"/>
          </ac:cxnSpMkLst>
        </pc:cxnChg>
        <pc:cxnChg chg="mod">
          <ac:chgData name="Sudarshan Chakravarthi" userId="9632d19e-631d-46a5-9e9a-d9cc496f17d0" providerId="ADAL" clId="{5FFCB2CA-F31D-4B93-A405-49DF4FA4105D}" dt="2021-08-26T14:44:05.479" v="710" actId="208"/>
          <ac:cxnSpMkLst>
            <pc:docMk/>
            <pc:sldMk cId="4140944821" sldId="3310"/>
            <ac:cxnSpMk id="81" creationId="{2776098F-AF5D-457A-B6D8-4563A720BC95}"/>
          </ac:cxnSpMkLst>
        </pc:cxnChg>
      </pc:sldChg>
      <pc:sldChg chg="del">
        <pc:chgData name="Sudarshan Chakravarthi" userId="9632d19e-631d-46a5-9e9a-d9cc496f17d0" providerId="ADAL" clId="{5FFCB2CA-F31D-4B93-A405-49DF4FA4105D}" dt="2021-08-27T08:28:59.347" v="4878" actId="47"/>
        <pc:sldMkLst>
          <pc:docMk/>
          <pc:sldMk cId="2201259629" sldId="3311"/>
        </pc:sldMkLst>
      </pc:sldChg>
      <pc:sldChg chg="del">
        <pc:chgData name="Sudarshan Chakravarthi" userId="9632d19e-631d-46a5-9e9a-d9cc496f17d0" providerId="ADAL" clId="{5FFCB2CA-F31D-4B93-A405-49DF4FA4105D}" dt="2021-08-27T08:28:59.347" v="4878" actId="47"/>
        <pc:sldMkLst>
          <pc:docMk/>
          <pc:sldMk cId="2563257349" sldId="3325"/>
        </pc:sldMkLst>
      </pc:sldChg>
      <pc:sldChg chg="addSp modSp del">
        <pc:chgData name="Sudarshan Chakravarthi" userId="9632d19e-631d-46a5-9e9a-d9cc496f17d0" providerId="ADAL" clId="{5FFCB2CA-F31D-4B93-A405-49DF4FA4105D}" dt="2021-08-27T09:27:20.517" v="7021" actId="47"/>
        <pc:sldMkLst>
          <pc:docMk/>
          <pc:sldMk cId="3966240488" sldId="3329"/>
        </pc:sldMkLst>
        <pc:picChg chg="add mod">
          <ac:chgData name="Sudarshan Chakravarthi" userId="9632d19e-631d-46a5-9e9a-d9cc496f17d0" providerId="ADAL" clId="{5FFCB2CA-F31D-4B93-A405-49DF4FA4105D}" dt="2021-08-26T16:44:29.972" v="795"/>
          <ac:picMkLst>
            <pc:docMk/>
            <pc:sldMk cId="3966240488" sldId="3329"/>
            <ac:picMk id="6" creationId="{C3E72744-5320-4B1F-9519-53BBAE2CF90E}"/>
          </ac:picMkLst>
        </pc:picChg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522493963" sldId="3330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018236151" sldId="3331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454601499" sldId="3332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009427067" sldId="3333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518775593" sldId="3334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471114766" sldId="3335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631566567" sldId="3336"/>
        </pc:sldMkLst>
      </pc:sldChg>
      <pc:sldChg chg="delSp modSp del mod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917183369" sldId="3337"/>
        </pc:sldMkLst>
        <pc:picChg chg="del mod modCrop">
          <ac:chgData name="Sudarshan Chakravarthi" userId="9632d19e-631d-46a5-9e9a-d9cc496f17d0" providerId="ADAL" clId="{5FFCB2CA-F31D-4B93-A405-49DF4FA4105D}" dt="2021-08-27T06:17:37.724" v="4121" actId="21"/>
          <ac:picMkLst>
            <pc:docMk/>
            <pc:sldMk cId="3917183369" sldId="3337"/>
            <ac:picMk id="2" creationId="{F8AA7095-4D67-4996-AE41-5EFD21F71372}"/>
          </ac:picMkLst>
        </pc:picChg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073000690" sldId="3338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197523348" sldId="3339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765062026" sldId="3340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314729861" sldId="3341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688290324" sldId="3342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319515232" sldId="3343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281585019" sldId="3344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793965932" sldId="3345"/>
        </pc:sldMkLst>
      </pc:sldChg>
      <pc:sldChg chg="delSp modSp del mod">
        <pc:chgData name="Sudarshan Chakravarthi" userId="9632d19e-631d-46a5-9e9a-d9cc496f17d0" providerId="ADAL" clId="{5FFCB2CA-F31D-4B93-A405-49DF4FA4105D}" dt="2021-08-27T09:16:32.199" v="6974" actId="47"/>
        <pc:sldMkLst>
          <pc:docMk/>
          <pc:sldMk cId="3407723064" sldId="3346"/>
        </pc:sldMkLst>
        <pc:picChg chg="del mod modCrop">
          <ac:chgData name="Sudarshan Chakravarthi" userId="9632d19e-631d-46a5-9e9a-d9cc496f17d0" providerId="ADAL" clId="{5FFCB2CA-F31D-4B93-A405-49DF4FA4105D}" dt="2021-08-27T09:16:12.031" v="6968" actId="21"/>
          <ac:picMkLst>
            <pc:docMk/>
            <pc:sldMk cId="3407723064" sldId="3346"/>
            <ac:picMk id="2" creationId="{1FBFB99D-5FEA-413D-B614-9FBCFC47C064}"/>
          </ac:picMkLst>
        </pc:picChg>
      </pc:sldChg>
      <pc:sldChg chg="del">
        <pc:chgData name="Sudarshan Chakravarthi" userId="9632d19e-631d-46a5-9e9a-d9cc496f17d0" providerId="ADAL" clId="{5FFCB2CA-F31D-4B93-A405-49DF4FA4105D}" dt="2021-08-27T09:16:37.412" v="6975" actId="47"/>
        <pc:sldMkLst>
          <pc:docMk/>
          <pc:sldMk cId="3235511305" sldId="3347"/>
        </pc:sldMkLst>
      </pc:sldChg>
      <pc:sldChg chg="del">
        <pc:chgData name="Sudarshan Chakravarthi" userId="9632d19e-631d-46a5-9e9a-d9cc496f17d0" providerId="ADAL" clId="{5FFCB2CA-F31D-4B93-A405-49DF4FA4105D}" dt="2021-08-27T09:16:41.602" v="6976" actId="47"/>
        <pc:sldMkLst>
          <pc:docMk/>
          <pc:sldMk cId="3335409024" sldId="3348"/>
        </pc:sldMkLst>
      </pc:sldChg>
      <pc:sldChg chg="del">
        <pc:chgData name="Sudarshan Chakravarthi" userId="9632d19e-631d-46a5-9e9a-d9cc496f17d0" providerId="ADAL" clId="{5FFCB2CA-F31D-4B93-A405-49DF4FA4105D}" dt="2021-08-27T09:16:51.693" v="6977" actId="47"/>
        <pc:sldMkLst>
          <pc:docMk/>
          <pc:sldMk cId="2513655826" sldId="3349"/>
        </pc:sldMkLst>
      </pc:sldChg>
      <pc:sldChg chg="del">
        <pc:chgData name="Sudarshan Chakravarthi" userId="9632d19e-631d-46a5-9e9a-d9cc496f17d0" providerId="ADAL" clId="{5FFCB2CA-F31D-4B93-A405-49DF4FA4105D}" dt="2021-08-27T09:16:54.537" v="6978" actId="47"/>
        <pc:sldMkLst>
          <pc:docMk/>
          <pc:sldMk cId="2494613735" sldId="3350"/>
        </pc:sldMkLst>
      </pc:sldChg>
      <pc:sldChg chg="del">
        <pc:chgData name="Sudarshan Chakravarthi" userId="9632d19e-631d-46a5-9e9a-d9cc496f17d0" providerId="ADAL" clId="{5FFCB2CA-F31D-4B93-A405-49DF4FA4105D}" dt="2021-08-27T09:17:00.538" v="6979" actId="47"/>
        <pc:sldMkLst>
          <pc:docMk/>
          <pc:sldMk cId="105768306" sldId="3351"/>
        </pc:sldMkLst>
      </pc:sldChg>
      <pc:sldChg chg="del">
        <pc:chgData name="Sudarshan Chakravarthi" userId="9632d19e-631d-46a5-9e9a-d9cc496f17d0" providerId="ADAL" clId="{5FFCB2CA-F31D-4B93-A405-49DF4FA4105D}" dt="2021-08-27T09:17:03.334" v="6980" actId="47"/>
        <pc:sldMkLst>
          <pc:docMk/>
          <pc:sldMk cId="2163572746" sldId="3352"/>
        </pc:sldMkLst>
      </pc:sldChg>
      <pc:sldChg chg="del">
        <pc:chgData name="Sudarshan Chakravarthi" userId="9632d19e-631d-46a5-9e9a-d9cc496f17d0" providerId="ADAL" clId="{5FFCB2CA-F31D-4B93-A405-49DF4FA4105D}" dt="2021-08-27T09:17:06.487" v="6981" actId="47"/>
        <pc:sldMkLst>
          <pc:docMk/>
          <pc:sldMk cId="2934424927" sldId="3353"/>
        </pc:sldMkLst>
      </pc:sldChg>
      <pc:sldChg chg="del">
        <pc:chgData name="Sudarshan Chakravarthi" userId="9632d19e-631d-46a5-9e9a-d9cc496f17d0" providerId="ADAL" clId="{5FFCB2CA-F31D-4B93-A405-49DF4FA4105D}" dt="2021-08-27T09:17:08.685" v="6982" actId="47"/>
        <pc:sldMkLst>
          <pc:docMk/>
          <pc:sldMk cId="3474433762" sldId="3354"/>
        </pc:sldMkLst>
      </pc:sldChg>
      <pc:sldChg chg="del">
        <pc:chgData name="Sudarshan Chakravarthi" userId="9632d19e-631d-46a5-9e9a-d9cc496f17d0" providerId="ADAL" clId="{5FFCB2CA-F31D-4B93-A405-49DF4FA4105D}" dt="2021-08-27T09:17:17.373" v="6983" actId="47"/>
        <pc:sldMkLst>
          <pc:docMk/>
          <pc:sldMk cId="997753594" sldId="3355"/>
        </pc:sldMkLst>
      </pc:sldChg>
      <pc:sldChg chg="del">
        <pc:chgData name="Sudarshan Chakravarthi" userId="9632d19e-631d-46a5-9e9a-d9cc496f17d0" providerId="ADAL" clId="{5FFCB2CA-F31D-4B93-A405-49DF4FA4105D}" dt="2021-08-27T09:17:20.519" v="6984" actId="47"/>
        <pc:sldMkLst>
          <pc:docMk/>
          <pc:sldMk cId="1826894741" sldId="3356"/>
        </pc:sldMkLst>
      </pc:sldChg>
      <pc:sldChg chg="del">
        <pc:chgData name="Sudarshan Chakravarthi" userId="9632d19e-631d-46a5-9e9a-d9cc496f17d0" providerId="ADAL" clId="{5FFCB2CA-F31D-4B93-A405-49DF4FA4105D}" dt="2021-08-27T09:17:23.837" v="6985" actId="47"/>
        <pc:sldMkLst>
          <pc:docMk/>
          <pc:sldMk cId="436777780" sldId="3357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165583870" sldId="3358"/>
        </pc:sldMkLst>
      </pc:sldChg>
      <pc:sldChg chg="addSp delSp modSp mod ord">
        <pc:chgData name="Sudarshan Chakravarthi" userId="9632d19e-631d-46a5-9e9a-d9cc496f17d0" providerId="ADAL" clId="{5FFCB2CA-F31D-4B93-A405-49DF4FA4105D}" dt="2023-03-01T15:10:12.278" v="12574"/>
        <pc:sldMkLst>
          <pc:docMk/>
          <pc:sldMk cId="1064885928" sldId="3359"/>
        </pc:sldMkLst>
        <pc:spChg chg="add mod">
          <ac:chgData name="Sudarshan Chakravarthi" userId="9632d19e-631d-46a5-9e9a-d9cc496f17d0" providerId="ADAL" clId="{5FFCB2CA-F31D-4B93-A405-49DF4FA4105D}" dt="2023-03-01T15:10:12.278" v="12574"/>
          <ac:spMkLst>
            <pc:docMk/>
            <pc:sldMk cId="1064885928" sldId="3359"/>
            <ac:spMk id="2" creationId="{1956F485-3F09-6674-4ACD-99D10A17CF93}"/>
          </ac:spMkLst>
        </pc:spChg>
        <pc:spChg chg="add mod">
          <ac:chgData name="Sudarshan Chakravarthi" userId="9632d19e-631d-46a5-9e9a-d9cc496f17d0" providerId="ADAL" clId="{5FFCB2CA-F31D-4B93-A405-49DF4FA4105D}" dt="2022-08-26T10:54:42.895" v="11214" actId="404"/>
          <ac:spMkLst>
            <pc:docMk/>
            <pc:sldMk cId="1064885928" sldId="3359"/>
            <ac:spMk id="3" creationId="{06037A39-F326-4B20-86C8-6BF461776A8A}"/>
          </ac:spMkLst>
        </pc:spChg>
        <pc:spChg chg="add mod">
          <ac:chgData name="Sudarshan Chakravarthi" userId="9632d19e-631d-46a5-9e9a-d9cc496f17d0" providerId="ADAL" clId="{5FFCB2CA-F31D-4B93-A405-49DF4FA4105D}" dt="2021-08-27T05:58:07.029" v="3028" actId="1035"/>
          <ac:spMkLst>
            <pc:docMk/>
            <pc:sldMk cId="1064885928" sldId="3359"/>
            <ac:spMk id="5" creationId="{526F5295-2EDF-407B-9083-379713C7B90C}"/>
          </ac:spMkLst>
        </pc:spChg>
        <pc:spChg chg="add mod">
          <ac:chgData name="Sudarshan Chakravarthi" userId="9632d19e-631d-46a5-9e9a-d9cc496f17d0" providerId="ADAL" clId="{5FFCB2CA-F31D-4B93-A405-49DF4FA4105D}" dt="2021-08-27T06:00:26.243" v="3058" actId="1036"/>
          <ac:spMkLst>
            <pc:docMk/>
            <pc:sldMk cId="1064885928" sldId="3359"/>
            <ac:spMk id="18" creationId="{1D32CA6F-45FA-4050-838A-6E44A6D6AD85}"/>
          </ac:spMkLst>
        </pc:spChg>
        <pc:spChg chg="add mod">
          <ac:chgData name="Sudarshan Chakravarthi" userId="9632d19e-631d-46a5-9e9a-d9cc496f17d0" providerId="ADAL" clId="{5FFCB2CA-F31D-4B93-A405-49DF4FA4105D}" dt="2021-08-27T06:00:26.243" v="3058" actId="1036"/>
          <ac:spMkLst>
            <pc:docMk/>
            <pc:sldMk cId="1064885928" sldId="3359"/>
            <ac:spMk id="19" creationId="{2035B008-0D46-4AA2-A099-3ABE5802E3B8}"/>
          </ac:spMkLst>
        </pc:spChg>
        <pc:spChg chg="add mod">
          <ac:chgData name="Sudarshan Chakravarthi" userId="9632d19e-631d-46a5-9e9a-d9cc496f17d0" providerId="ADAL" clId="{5FFCB2CA-F31D-4B93-A405-49DF4FA4105D}" dt="2021-08-27T06:00:26.243" v="3058" actId="1036"/>
          <ac:spMkLst>
            <pc:docMk/>
            <pc:sldMk cId="1064885928" sldId="3359"/>
            <ac:spMk id="20" creationId="{F1FC502D-1308-4CC3-902A-99C0EB8FA2E4}"/>
          </ac:spMkLst>
        </pc:spChg>
        <pc:spChg chg="add mod">
          <ac:chgData name="Sudarshan Chakravarthi" userId="9632d19e-631d-46a5-9e9a-d9cc496f17d0" providerId="ADAL" clId="{5FFCB2CA-F31D-4B93-A405-49DF4FA4105D}" dt="2021-08-27T06:00:26.243" v="3058" actId="1036"/>
          <ac:spMkLst>
            <pc:docMk/>
            <pc:sldMk cId="1064885928" sldId="3359"/>
            <ac:spMk id="21" creationId="{8E761E2F-D916-42CA-85FA-7746FA3A165E}"/>
          </ac:spMkLst>
        </pc:spChg>
        <pc:spChg chg="add mod">
          <ac:chgData name="Sudarshan Chakravarthi" userId="9632d19e-631d-46a5-9e9a-d9cc496f17d0" providerId="ADAL" clId="{5FFCB2CA-F31D-4B93-A405-49DF4FA4105D}" dt="2021-08-27T06:00:26.243" v="3058" actId="1036"/>
          <ac:spMkLst>
            <pc:docMk/>
            <pc:sldMk cId="1064885928" sldId="3359"/>
            <ac:spMk id="22" creationId="{F8670348-482B-4F0D-B090-E38CBC9D9E03}"/>
          </ac:spMkLst>
        </pc:spChg>
        <pc:spChg chg="add mod">
          <ac:chgData name="Sudarshan Chakravarthi" userId="9632d19e-631d-46a5-9e9a-d9cc496f17d0" providerId="ADAL" clId="{5FFCB2CA-F31D-4B93-A405-49DF4FA4105D}" dt="2021-08-27T06:00:26.243" v="3058" actId="1036"/>
          <ac:spMkLst>
            <pc:docMk/>
            <pc:sldMk cId="1064885928" sldId="3359"/>
            <ac:spMk id="23" creationId="{3D5AB66F-11B7-4D6C-B887-3535276681FE}"/>
          </ac:spMkLst>
        </pc:spChg>
        <pc:spChg chg="add mod">
          <ac:chgData name="Sudarshan Chakravarthi" userId="9632d19e-631d-46a5-9e9a-d9cc496f17d0" providerId="ADAL" clId="{5FFCB2CA-F31D-4B93-A405-49DF4FA4105D}" dt="2021-08-27T06:00:32.898" v="3071" actId="1035"/>
          <ac:spMkLst>
            <pc:docMk/>
            <pc:sldMk cId="1064885928" sldId="3359"/>
            <ac:spMk id="24" creationId="{07FFB042-B38A-4990-BFD6-4DD42D51B1A7}"/>
          </ac:spMkLst>
        </pc:spChg>
        <pc:spChg chg="add mod">
          <ac:chgData name="Sudarshan Chakravarthi" userId="9632d19e-631d-46a5-9e9a-d9cc496f17d0" providerId="ADAL" clId="{5FFCB2CA-F31D-4B93-A405-49DF4FA4105D}" dt="2021-08-27T06:00:32.898" v="3071" actId="1035"/>
          <ac:spMkLst>
            <pc:docMk/>
            <pc:sldMk cId="1064885928" sldId="3359"/>
            <ac:spMk id="25" creationId="{3FEDDB8A-EBFA-4953-8311-E3B87BF2A6DF}"/>
          </ac:spMkLst>
        </pc:spChg>
        <pc:spChg chg="add mod">
          <ac:chgData name="Sudarshan Chakravarthi" userId="9632d19e-631d-46a5-9e9a-d9cc496f17d0" providerId="ADAL" clId="{5FFCB2CA-F31D-4B93-A405-49DF4FA4105D}" dt="2021-08-27T06:00:32.898" v="3071" actId="1035"/>
          <ac:spMkLst>
            <pc:docMk/>
            <pc:sldMk cId="1064885928" sldId="3359"/>
            <ac:spMk id="26" creationId="{2B2A962F-EA08-4179-AE2B-497195A7BDA6}"/>
          </ac:spMkLst>
        </pc:spChg>
        <pc:spChg chg="add mod">
          <ac:chgData name="Sudarshan Chakravarthi" userId="9632d19e-631d-46a5-9e9a-d9cc496f17d0" providerId="ADAL" clId="{5FFCB2CA-F31D-4B93-A405-49DF4FA4105D}" dt="2021-08-27T06:00:32.898" v="3071" actId="1035"/>
          <ac:spMkLst>
            <pc:docMk/>
            <pc:sldMk cId="1064885928" sldId="3359"/>
            <ac:spMk id="27" creationId="{B566C18D-9847-498B-8C10-A96DDC2F544F}"/>
          </ac:spMkLst>
        </pc:spChg>
        <pc:spChg chg="add mod">
          <ac:chgData name="Sudarshan Chakravarthi" userId="9632d19e-631d-46a5-9e9a-d9cc496f17d0" providerId="ADAL" clId="{5FFCB2CA-F31D-4B93-A405-49DF4FA4105D}" dt="2021-08-27T06:00:32.898" v="3071" actId="1035"/>
          <ac:spMkLst>
            <pc:docMk/>
            <pc:sldMk cId="1064885928" sldId="3359"/>
            <ac:spMk id="28" creationId="{923C74ED-4D6A-4AF1-AA10-2314CF9E1795}"/>
          </ac:spMkLst>
        </pc:spChg>
        <pc:spChg chg="add mod">
          <ac:chgData name="Sudarshan Chakravarthi" userId="9632d19e-631d-46a5-9e9a-d9cc496f17d0" providerId="ADAL" clId="{5FFCB2CA-F31D-4B93-A405-49DF4FA4105D}" dt="2021-08-27T06:00:32.898" v="3071" actId="1035"/>
          <ac:spMkLst>
            <pc:docMk/>
            <pc:sldMk cId="1064885928" sldId="3359"/>
            <ac:spMk id="29" creationId="{FA9DDAF1-808B-4F83-A9FA-417C2CF3E620}"/>
          </ac:spMkLst>
        </pc:spChg>
        <pc:spChg chg="add mod">
          <ac:chgData name="Sudarshan Chakravarthi" userId="9632d19e-631d-46a5-9e9a-d9cc496f17d0" providerId="ADAL" clId="{5FFCB2CA-F31D-4B93-A405-49DF4FA4105D}" dt="2021-08-27T06:05:20.870" v="3593" actId="1036"/>
          <ac:spMkLst>
            <pc:docMk/>
            <pc:sldMk cId="1064885928" sldId="3359"/>
            <ac:spMk id="32" creationId="{77D9AB2C-FAF1-4A11-A61F-3227CA404918}"/>
          </ac:spMkLst>
        </pc:spChg>
        <pc:spChg chg="add mod">
          <ac:chgData name="Sudarshan Chakravarthi" userId="9632d19e-631d-46a5-9e9a-d9cc496f17d0" providerId="ADAL" clId="{5FFCB2CA-F31D-4B93-A405-49DF4FA4105D}" dt="2021-08-27T06:05:20.870" v="3593" actId="1036"/>
          <ac:spMkLst>
            <pc:docMk/>
            <pc:sldMk cId="1064885928" sldId="3359"/>
            <ac:spMk id="33" creationId="{D2D30287-9697-4A18-B43E-033555F80822}"/>
          </ac:spMkLst>
        </pc:spChg>
        <pc:spChg chg="add mod">
          <ac:chgData name="Sudarshan Chakravarthi" userId="9632d19e-631d-46a5-9e9a-d9cc496f17d0" providerId="ADAL" clId="{5FFCB2CA-F31D-4B93-A405-49DF4FA4105D}" dt="2021-08-27T06:05:20.870" v="3593" actId="1036"/>
          <ac:spMkLst>
            <pc:docMk/>
            <pc:sldMk cId="1064885928" sldId="3359"/>
            <ac:spMk id="34" creationId="{566F195F-6A1D-4900-9539-008249C1C3F5}"/>
          </ac:spMkLst>
        </pc:spChg>
        <pc:spChg chg="add mod">
          <ac:chgData name="Sudarshan Chakravarthi" userId="9632d19e-631d-46a5-9e9a-d9cc496f17d0" providerId="ADAL" clId="{5FFCB2CA-F31D-4B93-A405-49DF4FA4105D}" dt="2021-08-27T06:05:20.870" v="3593" actId="1036"/>
          <ac:spMkLst>
            <pc:docMk/>
            <pc:sldMk cId="1064885928" sldId="3359"/>
            <ac:spMk id="35" creationId="{3CAF6EEF-2263-40CB-980E-494256062901}"/>
          </ac:spMkLst>
        </pc:spChg>
        <pc:spChg chg="add mod">
          <ac:chgData name="Sudarshan Chakravarthi" userId="9632d19e-631d-46a5-9e9a-d9cc496f17d0" providerId="ADAL" clId="{5FFCB2CA-F31D-4B93-A405-49DF4FA4105D}" dt="2021-08-27T06:05:20.870" v="3593" actId="1036"/>
          <ac:spMkLst>
            <pc:docMk/>
            <pc:sldMk cId="1064885928" sldId="3359"/>
            <ac:spMk id="36" creationId="{6DDFA070-13C9-43BA-ABBB-1BDCEACC929E}"/>
          </ac:spMkLst>
        </pc:spChg>
        <pc:spChg chg="add mod">
          <ac:chgData name="Sudarshan Chakravarthi" userId="9632d19e-631d-46a5-9e9a-d9cc496f17d0" providerId="ADAL" clId="{5FFCB2CA-F31D-4B93-A405-49DF4FA4105D}" dt="2021-08-27T06:05:20.870" v="3593" actId="1036"/>
          <ac:spMkLst>
            <pc:docMk/>
            <pc:sldMk cId="1064885928" sldId="3359"/>
            <ac:spMk id="37" creationId="{ABDD049E-8B77-4E8E-975D-767F1A55D09F}"/>
          </ac:spMkLst>
        </pc:spChg>
        <pc:spChg chg="add mod">
          <ac:chgData name="Sudarshan Chakravarthi" userId="9632d19e-631d-46a5-9e9a-d9cc496f17d0" providerId="ADAL" clId="{5FFCB2CA-F31D-4B93-A405-49DF4FA4105D}" dt="2021-08-27T06:04:40.112" v="3571" actId="20577"/>
          <ac:spMkLst>
            <pc:docMk/>
            <pc:sldMk cId="1064885928" sldId="3359"/>
            <ac:spMk id="38" creationId="{26131BAA-4808-4C84-B42C-EC3EBA657FAF}"/>
          </ac:spMkLst>
        </pc:spChg>
        <pc:spChg chg="add mod">
          <ac:chgData name="Sudarshan Chakravarthi" userId="9632d19e-631d-46a5-9e9a-d9cc496f17d0" providerId="ADAL" clId="{5FFCB2CA-F31D-4B93-A405-49DF4FA4105D}" dt="2021-08-27T06:05:35.178" v="3602" actId="14100"/>
          <ac:spMkLst>
            <pc:docMk/>
            <pc:sldMk cId="1064885928" sldId="3359"/>
            <ac:spMk id="39" creationId="{8C94B280-A703-44B3-A07C-70B13AF16265}"/>
          </ac:spMkLst>
        </pc:spChg>
        <pc:spChg chg="mod">
          <ac:chgData name="Sudarshan Chakravarthi" userId="9632d19e-631d-46a5-9e9a-d9cc496f17d0" providerId="ADAL" clId="{5FFCB2CA-F31D-4B93-A405-49DF4FA4105D}" dt="2021-08-29T11:51:18.916" v="9675"/>
          <ac:spMkLst>
            <pc:docMk/>
            <pc:sldMk cId="1064885928" sldId="3359"/>
            <ac:spMk id="41" creationId="{7C94C65B-B60B-4CCE-8D3B-E4677E8E1433}"/>
          </ac:spMkLst>
        </pc:spChg>
        <pc:spChg chg="mod">
          <ac:chgData name="Sudarshan Chakravarthi" userId="9632d19e-631d-46a5-9e9a-d9cc496f17d0" providerId="ADAL" clId="{5FFCB2CA-F31D-4B93-A405-49DF4FA4105D}" dt="2021-08-29T11:51:18.916" v="9675"/>
          <ac:spMkLst>
            <pc:docMk/>
            <pc:sldMk cId="1064885928" sldId="3359"/>
            <ac:spMk id="43" creationId="{CC5992FD-18DD-4508-8FC7-D4D1C03892A2}"/>
          </ac:spMkLst>
        </pc:spChg>
        <pc:spChg chg="mod">
          <ac:chgData name="Sudarshan Chakravarthi" userId="9632d19e-631d-46a5-9e9a-d9cc496f17d0" providerId="ADAL" clId="{5FFCB2CA-F31D-4B93-A405-49DF4FA4105D}" dt="2021-08-29T11:51:18.916" v="9675"/>
          <ac:spMkLst>
            <pc:docMk/>
            <pc:sldMk cId="1064885928" sldId="3359"/>
            <ac:spMk id="44" creationId="{21938484-2686-4B25-B307-43C66B330D15}"/>
          </ac:spMkLst>
        </pc:spChg>
        <pc:grpChg chg="add mod">
          <ac:chgData name="Sudarshan Chakravarthi" userId="9632d19e-631d-46a5-9e9a-d9cc496f17d0" providerId="ADAL" clId="{5FFCB2CA-F31D-4B93-A405-49DF4FA4105D}" dt="2021-08-27T05:58:07.029" v="3028" actId="1035"/>
          <ac:grpSpMkLst>
            <pc:docMk/>
            <pc:sldMk cId="1064885928" sldId="3359"/>
            <ac:grpSpMk id="6" creationId="{8EAC8F93-7583-429F-B752-D7FEB4CA0BD0}"/>
          </ac:grpSpMkLst>
        </pc:grpChg>
        <pc:grpChg chg="add mod">
          <ac:chgData name="Sudarshan Chakravarthi" userId="9632d19e-631d-46a5-9e9a-d9cc496f17d0" providerId="ADAL" clId="{5FFCB2CA-F31D-4B93-A405-49DF4FA4105D}" dt="2021-08-29T11:51:18.916" v="9675"/>
          <ac:grpSpMkLst>
            <pc:docMk/>
            <pc:sldMk cId="1064885928" sldId="3359"/>
            <ac:grpSpMk id="40" creationId="{10CDAFCF-CA37-4946-B840-4429D50E0807}"/>
          </ac:grpSpMkLst>
        </pc:grpChg>
        <pc:grpChg chg="mod">
          <ac:chgData name="Sudarshan Chakravarthi" userId="9632d19e-631d-46a5-9e9a-d9cc496f17d0" providerId="ADAL" clId="{5FFCB2CA-F31D-4B93-A405-49DF4FA4105D}" dt="2021-08-29T11:51:18.916" v="9675"/>
          <ac:grpSpMkLst>
            <pc:docMk/>
            <pc:sldMk cId="1064885928" sldId="3359"/>
            <ac:grpSpMk id="42" creationId="{9E546E8C-89EC-41B7-A00F-9CF2E3EA4A0C}"/>
          </ac:grpSpMkLst>
        </pc:grpChg>
        <pc:picChg chg="del mod ord modCrop">
          <ac:chgData name="Sudarshan Chakravarthi" userId="9632d19e-631d-46a5-9e9a-d9cc496f17d0" providerId="ADAL" clId="{5FFCB2CA-F31D-4B93-A405-49DF4FA4105D}" dt="2021-08-27T06:05:57.012" v="3603" actId="478"/>
          <ac:picMkLst>
            <pc:docMk/>
            <pc:sldMk cId="1064885928" sldId="3359"/>
            <ac:picMk id="2" creationId="{A204B4CD-69D3-470C-AF37-B301CCA0B0F3}"/>
          </ac:picMkLst>
        </pc:picChg>
        <pc:picChg chg="add mod">
          <ac:chgData name="Sudarshan Chakravarthi" userId="9632d19e-631d-46a5-9e9a-d9cc496f17d0" providerId="ADAL" clId="{5FFCB2CA-F31D-4B93-A405-49DF4FA4105D}" dt="2021-08-26T17:41:18.635" v="1980"/>
          <ac:picMkLst>
            <pc:docMk/>
            <pc:sldMk cId="1064885928" sldId="3359"/>
            <ac:picMk id="4" creationId="{061CEABA-08DC-4760-8B4F-481225772366}"/>
          </ac:picMkLst>
        </pc:picChg>
        <pc:picChg chg="add del mod">
          <ac:chgData name="Sudarshan Chakravarthi" userId="9632d19e-631d-46a5-9e9a-d9cc496f17d0" providerId="ADAL" clId="{5FFCB2CA-F31D-4B93-A405-49DF4FA4105D}" dt="2021-08-27T05:04:19.316" v="2010" actId="478"/>
          <ac:picMkLst>
            <pc:docMk/>
            <pc:sldMk cId="1064885928" sldId="3359"/>
            <ac:picMk id="7" creationId="{BB77E7F5-DBE8-461B-B98F-82FEA26285FF}"/>
          </ac:picMkLst>
        </pc:picChg>
        <pc:picChg chg="add mod">
          <ac:chgData name="Sudarshan Chakravarthi" userId="9632d19e-631d-46a5-9e9a-d9cc496f17d0" providerId="ADAL" clId="{5FFCB2CA-F31D-4B93-A405-49DF4FA4105D}" dt="2021-08-27T05:58:07.029" v="3028" actId="1035"/>
          <ac:picMkLst>
            <pc:docMk/>
            <pc:sldMk cId="1064885928" sldId="3359"/>
            <ac:picMk id="9" creationId="{33E69493-E706-425E-B292-CCAF4D1B8670}"/>
          </ac:picMkLst>
        </pc:picChg>
        <pc:picChg chg="add mod">
          <ac:chgData name="Sudarshan Chakravarthi" userId="9632d19e-631d-46a5-9e9a-d9cc496f17d0" providerId="ADAL" clId="{5FFCB2CA-F31D-4B93-A405-49DF4FA4105D}" dt="2021-08-27T05:58:07.029" v="3028" actId="1035"/>
          <ac:picMkLst>
            <pc:docMk/>
            <pc:sldMk cId="1064885928" sldId="3359"/>
            <ac:picMk id="10" creationId="{B83B88D1-3D48-4E7F-82BF-9FF2DABBDA53}"/>
          </ac:picMkLst>
        </pc:picChg>
        <pc:picChg chg="add mod">
          <ac:chgData name="Sudarshan Chakravarthi" userId="9632d19e-631d-46a5-9e9a-d9cc496f17d0" providerId="ADAL" clId="{5FFCB2CA-F31D-4B93-A405-49DF4FA4105D}" dt="2021-08-27T05:58:07.029" v="3028" actId="1035"/>
          <ac:picMkLst>
            <pc:docMk/>
            <pc:sldMk cId="1064885928" sldId="3359"/>
            <ac:picMk id="11" creationId="{DE47D8D7-A893-49BD-8411-3C5B7AF84C36}"/>
          </ac:picMkLst>
        </pc:picChg>
        <pc:picChg chg="add mod">
          <ac:chgData name="Sudarshan Chakravarthi" userId="9632d19e-631d-46a5-9e9a-d9cc496f17d0" providerId="ADAL" clId="{5FFCB2CA-F31D-4B93-A405-49DF4FA4105D}" dt="2021-08-27T05:58:07.029" v="3028" actId="1035"/>
          <ac:picMkLst>
            <pc:docMk/>
            <pc:sldMk cId="1064885928" sldId="3359"/>
            <ac:picMk id="12" creationId="{9D18CA28-BB4F-44F3-A01E-2D77E6DF6DCB}"/>
          </ac:picMkLst>
        </pc:picChg>
        <pc:picChg chg="add mod">
          <ac:chgData name="Sudarshan Chakravarthi" userId="9632d19e-631d-46a5-9e9a-d9cc496f17d0" providerId="ADAL" clId="{5FFCB2CA-F31D-4B93-A405-49DF4FA4105D}" dt="2021-08-27T05:58:07.029" v="3028" actId="1035"/>
          <ac:picMkLst>
            <pc:docMk/>
            <pc:sldMk cId="1064885928" sldId="3359"/>
            <ac:picMk id="13" creationId="{C920222C-AA1D-4D67-8C06-4F035341E3A7}"/>
          </ac:picMkLst>
        </pc:picChg>
        <pc:picChg chg="add mod">
          <ac:chgData name="Sudarshan Chakravarthi" userId="9632d19e-631d-46a5-9e9a-d9cc496f17d0" providerId="ADAL" clId="{5FFCB2CA-F31D-4B93-A405-49DF4FA4105D}" dt="2021-08-27T05:58:07.029" v="3028" actId="1035"/>
          <ac:picMkLst>
            <pc:docMk/>
            <pc:sldMk cId="1064885928" sldId="3359"/>
            <ac:picMk id="14" creationId="{3402718B-26FF-49A5-868F-FAA4BEFFF672}"/>
          </ac:picMkLst>
        </pc:picChg>
        <pc:picChg chg="add mod">
          <ac:chgData name="Sudarshan Chakravarthi" userId="9632d19e-631d-46a5-9e9a-d9cc496f17d0" providerId="ADAL" clId="{5FFCB2CA-F31D-4B93-A405-49DF4FA4105D}" dt="2021-08-27T05:58:07.029" v="3028" actId="1035"/>
          <ac:picMkLst>
            <pc:docMk/>
            <pc:sldMk cId="1064885928" sldId="3359"/>
            <ac:picMk id="16" creationId="{F83A2472-8BFD-4A0A-AE7B-4442651212DB}"/>
          </ac:picMkLst>
        </pc:picChg>
        <pc:picChg chg="add del mod">
          <ac:chgData name="Sudarshan Chakravarthi" userId="9632d19e-631d-46a5-9e9a-d9cc496f17d0" providerId="ADAL" clId="{5FFCB2CA-F31D-4B93-A405-49DF4FA4105D}" dt="2021-08-27T05:04:27.362" v="2013" actId="478"/>
          <ac:picMkLst>
            <pc:docMk/>
            <pc:sldMk cId="1064885928" sldId="3359"/>
            <ac:picMk id="1026" creationId="{3671DF94-AED0-43E3-BDF7-5BD8CFA29017}"/>
          </ac:picMkLst>
        </pc:picChg>
        <pc:picChg chg="add del mod">
          <ac:chgData name="Sudarshan Chakravarthi" userId="9632d19e-631d-46a5-9e9a-d9cc496f17d0" providerId="ADAL" clId="{5FFCB2CA-F31D-4B93-A405-49DF4FA4105D}" dt="2021-08-27T05:04:27.362" v="2013" actId="478"/>
          <ac:picMkLst>
            <pc:docMk/>
            <pc:sldMk cId="1064885928" sldId="3359"/>
            <ac:picMk id="1028" creationId="{DBE423CF-56D0-4C8E-B406-5CE48E32FB6E}"/>
          </ac:picMkLst>
        </pc:picChg>
        <pc:picChg chg="add del mod">
          <ac:chgData name="Sudarshan Chakravarthi" userId="9632d19e-631d-46a5-9e9a-d9cc496f17d0" providerId="ADAL" clId="{5FFCB2CA-F31D-4B93-A405-49DF4FA4105D}" dt="2021-08-27T05:04:17.979" v="2009" actId="478"/>
          <ac:picMkLst>
            <pc:docMk/>
            <pc:sldMk cId="1064885928" sldId="3359"/>
            <ac:picMk id="1030" creationId="{9C623B0A-3531-4CE3-BC63-BF9AB7F6B4C6}"/>
          </ac:picMkLst>
        </pc:picChg>
        <pc:cxnChg chg="add mod">
          <ac:chgData name="Sudarshan Chakravarthi" userId="9632d19e-631d-46a5-9e9a-d9cc496f17d0" providerId="ADAL" clId="{5FFCB2CA-F31D-4B93-A405-49DF4FA4105D}" dt="2021-08-27T05:58:07.029" v="3028" actId="1035"/>
          <ac:cxnSpMkLst>
            <pc:docMk/>
            <pc:sldMk cId="1064885928" sldId="3359"/>
            <ac:cxnSpMk id="15" creationId="{E8F7DC58-763E-422A-A70F-83C0BFDD0FC1}"/>
          </ac:cxnSpMkLst>
        </pc:cxnChg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805766933" sldId="3360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02264646" sldId="3361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525048453" sldId="3362"/>
        </pc:sldMkLst>
      </pc:sldChg>
      <pc:sldChg chg="del">
        <pc:chgData name="Sudarshan Chakravarthi" userId="9632d19e-631d-46a5-9e9a-d9cc496f17d0" providerId="ADAL" clId="{5FFCB2CA-F31D-4B93-A405-49DF4FA4105D}" dt="2021-08-27T09:18:43.446" v="6986" actId="47"/>
        <pc:sldMkLst>
          <pc:docMk/>
          <pc:sldMk cId="878387412" sldId="3363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088048012" sldId="3364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95087264" sldId="3365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3341559" sldId="3366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459401696" sldId="3367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587670823" sldId="3368"/>
        </pc:sldMkLst>
      </pc:sldChg>
      <pc:sldChg chg="del">
        <pc:chgData name="Sudarshan Chakravarthi" userId="9632d19e-631d-46a5-9e9a-d9cc496f17d0" providerId="ADAL" clId="{5FFCB2CA-F31D-4B93-A405-49DF4FA4105D}" dt="2021-08-27T09:19:20.555" v="6987" actId="47"/>
        <pc:sldMkLst>
          <pc:docMk/>
          <pc:sldMk cId="1371377430" sldId="3369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989519236" sldId="3370"/>
        </pc:sldMkLst>
      </pc:sldChg>
      <pc:sldChg chg="del">
        <pc:chgData name="Sudarshan Chakravarthi" userId="9632d19e-631d-46a5-9e9a-d9cc496f17d0" providerId="ADAL" clId="{5FFCB2CA-F31D-4B93-A405-49DF4FA4105D}" dt="2021-08-27T09:19:35.178" v="6988" actId="2696"/>
        <pc:sldMkLst>
          <pc:docMk/>
          <pc:sldMk cId="175370325" sldId="3371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242835613" sldId="3372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701089736" sldId="3373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323057646" sldId="3374"/>
        </pc:sldMkLst>
      </pc:sldChg>
      <pc:sldChg chg="del">
        <pc:chgData name="Sudarshan Chakravarthi" userId="9632d19e-631d-46a5-9e9a-d9cc496f17d0" providerId="ADAL" clId="{5FFCB2CA-F31D-4B93-A405-49DF4FA4105D}" dt="2021-08-27T09:20:37.691" v="6989" actId="2696"/>
        <pc:sldMkLst>
          <pc:docMk/>
          <pc:sldMk cId="3679262033" sldId="3375"/>
        </pc:sldMkLst>
      </pc:sldChg>
      <pc:sldChg chg="del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288177025" sldId="3376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61363733" sldId="3377"/>
        </pc:sldMkLst>
      </pc:sldChg>
      <pc:sldChg chg="del">
        <pc:chgData name="Sudarshan Chakravarthi" userId="9632d19e-631d-46a5-9e9a-d9cc496f17d0" providerId="ADAL" clId="{5FFCB2CA-F31D-4B93-A405-49DF4FA4105D}" dt="2021-08-27T09:21:07.978" v="6992" actId="2696"/>
        <pc:sldMkLst>
          <pc:docMk/>
          <pc:sldMk cId="2037235287" sldId="3378"/>
        </pc:sldMkLst>
      </pc:sldChg>
      <pc:sldChg chg="del">
        <pc:chgData name="Sudarshan Chakravarthi" userId="9632d19e-631d-46a5-9e9a-d9cc496f17d0" providerId="ADAL" clId="{5FFCB2CA-F31D-4B93-A405-49DF4FA4105D}" dt="2021-08-27T09:21:26.495" v="6993" actId="47"/>
        <pc:sldMkLst>
          <pc:docMk/>
          <pc:sldMk cId="32519108" sldId="3379"/>
        </pc:sldMkLst>
      </pc:sldChg>
      <pc:sldChg chg="del">
        <pc:chgData name="Sudarshan Chakravarthi" userId="9632d19e-631d-46a5-9e9a-d9cc496f17d0" providerId="ADAL" clId="{5FFCB2CA-F31D-4B93-A405-49DF4FA4105D}" dt="2021-08-27T09:21:36.135" v="6994" actId="2696"/>
        <pc:sldMkLst>
          <pc:docMk/>
          <pc:sldMk cId="3812284222" sldId="3380"/>
        </pc:sldMkLst>
      </pc:sldChg>
      <pc:sldChg chg="del">
        <pc:chgData name="Sudarshan Chakravarthi" userId="9632d19e-631d-46a5-9e9a-d9cc496f17d0" providerId="ADAL" clId="{5FFCB2CA-F31D-4B93-A405-49DF4FA4105D}" dt="2021-08-27T09:21:57.061" v="6995" actId="2696"/>
        <pc:sldMkLst>
          <pc:docMk/>
          <pc:sldMk cId="208035040" sldId="3381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982415124" sldId="3382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443005737" sldId="3383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849746549" sldId="3384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17176503" sldId="3385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407545799" sldId="3386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106872826" sldId="3387"/>
        </pc:sldMkLst>
      </pc:sldChg>
      <pc:sldChg chg="del">
        <pc:chgData name="Sudarshan Chakravarthi" userId="9632d19e-631d-46a5-9e9a-d9cc496f17d0" providerId="ADAL" clId="{5FFCB2CA-F31D-4B93-A405-49DF4FA4105D}" dt="2021-08-27T09:22:39.151" v="6996" actId="47"/>
        <pc:sldMkLst>
          <pc:docMk/>
          <pc:sldMk cId="747269558" sldId="3388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978883012" sldId="3389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717209618" sldId="3390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257068802" sldId="3391"/>
        </pc:sldMkLst>
      </pc:sldChg>
      <pc:sldChg chg="del">
        <pc:chgData name="Sudarshan Chakravarthi" userId="9632d19e-631d-46a5-9e9a-d9cc496f17d0" providerId="ADAL" clId="{5FFCB2CA-F31D-4B93-A405-49DF4FA4105D}" dt="2021-08-27T09:23:00.764" v="6997" actId="47"/>
        <pc:sldMkLst>
          <pc:docMk/>
          <pc:sldMk cId="2495477363" sldId="3392"/>
        </pc:sldMkLst>
      </pc:sldChg>
      <pc:sldChg chg="del">
        <pc:chgData name="Sudarshan Chakravarthi" userId="9632d19e-631d-46a5-9e9a-d9cc496f17d0" providerId="ADAL" clId="{5FFCB2CA-F31D-4B93-A405-49DF4FA4105D}" dt="2021-08-27T09:23:03.222" v="6998" actId="47"/>
        <pc:sldMkLst>
          <pc:docMk/>
          <pc:sldMk cId="3179148495" sldId="3393"/>
        </pc:sldMkLst>
      </pc:sldChg>
      <pc:sldChg chg="del">
        <pc:chgData name="Sudarshan Chakravarthi" userId="9632d19e-631d-46a5-9e9a-d9cc496f17d0" providerId="ADAL" clId="{5FFCB2CA-F31D-4B93-A405-49DF4FA4105D}" dt="2021-08-27T09:23:11.081" v="6999" actId="47"/>
        <pc:sldMkLst>
          <pc:docMk/>
          <pc:sldMk cId="2510628887" sldId="3394"/>
        </pc:sldMkLst>
      </pc:sldChg>
      <pc:sldChg chg="del">
        <pc:chgData name="Sudarshan Chakravarthi" userId="9632d19e-631d-46a5-9e9a-d9cc496f17d0" providerId="ADAL" clId="{5FFCB2CA-F31D-4B93-A405-49DF4FA4105D}" dt="2021-08-27T09:23:15.938" v="7000" actId="47"/>
        <pc:sldMkLst>
          <pc:docMk/>
          <pc:sldMk cId="695046785" sldId="3395"/>
        </pc:sldMkLst>
      </pc:sldChg>
      <pc:sldChg chg="del">
        <pc:chgData name="Sudarshan Chakravarthi" userId="9632d19e-631d-46a5-9e9a-d9cc496f17d0" providerId="ADAL" clId="{5FFCB2CA-F31D-4B93-A405-49DF4FA4105D}" dt="2021-08-27T09:23:17.730" v="7001" actId="47"/>
        <pc:sldMkLst>
          <pc:docMk/>
          <pc:sldMk cId="391748464" sldId="3396"/>
        </pc:sldMkLst>
      </pc:sldChg>
      <pc:sldChg chg="del">
        <pc:chgData name="Sudarshan Chakravarthi" userId="9632d19e-631d-46a5-9e9a-d9cc496f17d0" providerId="ADAL" clId="{5FFCB2CA-F31D-4B93-A405-49DF4FA4105D}" dt="2021-08-27T09:23:24.573" v="7002" actId="2696"/>
        <pc:sldMkLst>
          <pc:docMk/>
          <pc:sldMk cId="3882223634" sldId="3397"/>
        </pc:sldMkLst>
      </pc:sldChg>
      <pc:sldChg chg="del">
        <pc:chgData name="Sudarshan Chakravarthi" userId="9632d19e-631d-46a5-9e9a-d9cc496f17d0" providerId="ADAL" clId="{5FFCB2CA-F31D-4B93-A405-49DF4FA4105D}" dt="2021-08-27T09:23:47.389" v="7003" actId="2696"/>
        <pc:sldMkLst>
          <pc:docMk/>
          <pc:sldMk cId="3137267730" sldId="3398"/>
        </pc:sldMkLst>
      </pc:sldChg>
      <pc:sldChg chg="del">
        <pc:chgData name="Sudarshan Chakravarthi" userId="9632d19e-631d-46a5-9e9a-d9cc496f17d0" providerId="ADAL" clId="{5FFCB2CA-F31D-4B93-A405-49DF4FA4105D}" dt="2021-08-27T09:24:09.792" v="7004" actId="47"/>
        <pc:sldMkLst>
          <pc:docMk/>
          <pc:sldMk cId="2636270164" sldId="3399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512231313" sldId="3400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349075627" sldId="3401"/>
        </pc:sldMkLst>
      </pc:sldChg>
      <pc:sldChg chg="del">
        <pc:chgData name="Sudarshan Chakravarthi" userId="9632d19e-631d-46a5-9e9a-d9cc496f17d0" providerId="ADAL" clId="{5FFCB2CA-F31D-4B93-A405-49DF4FA4105D}" dt="2021-08-27T08:31:16.695" v="4880" actId="2696"/>
        <pc:sldMkLst>
          <pc:docMk/>
          <pc:sldMk cId="10914744" sldId="3402"/>
        </pc:sldMkLst>
      </pc:sldChg>
      <pc:sldChg chg="del">
        <pc:chgData name="Sudarshan Chakravarthi" userId="9632d19e-631d-46a5-9e9a-d9cc496f17d0" providerId="ADAL" clId="{5FFCB2CA-F31D-4B93-A405-49DF4FA4105D}" dt="2021-08-27T08:31:16.695" v="4880" actId="2696"/>
        <pc:sldMkLst>
          <pc:docMk/>
          <pc:sldMk cId="167984321" sldId="3403"/>
        </pc:sldMkLst>
      </pc:sldChg>
      <pc:sldChg chg="del">
        <pc:chgData name="Sudarshan Chakravarthi" userId="9632d19e-631d-46a5-9e9a-d9cc496f17d0" providerId="ADAL" clId="{5FFCB2CA-F31D-4B93-A405-49DF4FA4105D}" dt="2021-08-27T08:31:16.695" v="4880" actId="2696"/>
        <pc:sldMkLst>
          <pc:docMk/>
          <pc:sldMk cId="783965666" sldId="3404"/>
        </pc:sldMkLst>
      </pc:sldChg>
      <pc:sldChg chg="del">
        <pc:chgData name="Sudarshan Chakravarthi" userId="9632d19e-631d-46a5-9e9a-d9cc496f17d0" providerId="ADAL" clId="{5FFCB2CA-F31D-4B93-A405-49DF4FA4105D}" dt="2021-08-27T08:31:16.695" v="4880" actId="2696"/>
        <pc:sldMkLst>
          <pc:docMk/>
          <pc:sldMk cId="706310049" sldId="3405"/>
        </pc:sldMkLst>
      </pc:sldChg>
      <pc:sldChg chg="del">
        <pc:chgData name="Sudarshan Chakravarthi" userId="9632d19e-631d-46a5-9e9a-d9cc496f17d0" providerId="ADAL" clId="{5FFCB2CA-F31D-4B93-A405-49DF4FA4105D}" dt="2021-08-27T08:31:16.695" v="4880" actId="2696"/>
        <pc:sldMkLst>
          <pc:docMk/>
          <pc:sldMk cId="2241883501" sldId="3406"/>
        </pc:sldMkLst>
      </pc:sldChg>
      <pc:sldChg chg="del">
        <pc:chgData name="Sudarshan Chakravarthi" userId="9632d19e-631d-46a5-9e9a-d9cc496f17d0" providerId="ADAL" clId="{5FFCB2CA-F31D-4B93-A405-49DF4FA4105D}" dt="2021-07-15T12:23:29.770" v="57" actId="47"/>
        <pc:sldMkLst>
          <pc:docMk/>
          <pc:sldMk cId="4228249004" sldId="3819"/>
        </pc:sldMkLst>
      </pc:sldChg>
      <pc:sldChg chg="addSp delSp modSp mod">
        <pc:chgData name="Sudarshan Chakravarthi" userId="9632d19e-631d-46a5-9e9a-d9cc496f17d0" providerId="ADAL" clId="{5FFCB2CA-F31D-4B93-A405-49DF4FA4105D}" dt="2023-03-01T15:10:33.996" v="12589"/>
        <pc:sldMkLst>
          <pc:docMk/>
          <pc:sldMk cId="1494688859" sldId="3820"/>
        </pc:sldMkLst>
        <pc:spChg chg="add mod">
          <ac:chgData name="Sudarshan Chakravarthi" userId="9632d19e-631d-46a5-9e9a-d9cc496f17d0" providerId="ADAL" clId="{5FFCB2CA-F31D-4B93-A405-49DF4FA4105D}" dt="2023-03-01T15:10:33.996" v="12589"/>
          <ac:spMkLst>
            <pc:docMk/>
            <pc:sldMk cId="1494688859" sldId="3820"/>
            <ac:spMk id="2" creationId="{3C9871B0-53D4-B20D-E689-490EC8F2A0BB}"/>
          </ac:spMkLst>
        </pc:spChg>
        <pc:spChg chg="mod">
          <ac:chgData name="Sudarshan Chakravarthi" userId="9632d19e-631d-46a5-9e9a-d9cc496f17d0" providerId="ADAL" clId="{5FFCB2CA-F31D-4B93-A405-49DF4FA4105D}" dt="2022-08-26T10:51:07.778" v="11122" actId="404"/>
          <ac:spMkLst>
            <pc:docMk/>
            <pc:sldMk cId="1494688859" sldId="3820"/>
            <ac:spMk id="3" creationId="{C874A89E-65B7-414F-9D11-3FCD3F6109EB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7" creationId="{384BFD42-693F-4749-A880-32828E3DD991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13" creationId="{C4D6172E-6911-400A-A193-E365D006E708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15" creationId="{7F2C6381-9689-4810-8573-EBCACCD16335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21" creationId="{4E45F72A-9CD3-4B7E-B185-7C1269BCB0D0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25" creationId="{C1D7688C-CC8E-418C-A19C-D3BBC223CAA0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27" creationId="{ED815653-B9CC-482C-BD34-0EBC5A3D8EA4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29" creationId="{D3FAC08C-BA79-4220-9D14-0A6709AB4FD4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31" creationId="{EA7B09F2-FF09-4A9B-86AD-C4CF30FB8A57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33" creationId="{81BF3EEB-4BC0-4CDD-AB18-DE6AACF9FFAF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35" creationId="{0D85F5C4-6B18-4F7C-81C4-D72B025BC194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37" creationId="{237B1463-21EF-425D-AFAA-55D19A66BC3D}"/>
          </ac:spMkLst>
        </pc:spChg>
        <pc:spChg chg="add del mod">
          <ac:chgData name="Sudarshan Chakravarthi" userId="9632d19e-631d-46a5-9e9a-d9cc496f17d0" providerId="ADAL" clId="{5FFCB2CA-F31D-4B93-A405-49DF4FA4105D}" dt="2021-08-26T13:57:49.068" v="432" actId="21"/>
          <ac:spMkLst>
            <pc:docMk/>
            <pc:sldMk cId="1494688859" sldId="3820"/>
            <ac:spMk id="43" creationId="{1A4AE8A3-7392-46F1-A93C-67AD3F9A99C4}"/>
          </ac:spMkLst>
        </pc:spChg>
        <pc:spChg chg="add del mod">
          <ac:chgData name="Sudarshan Chakravarthi" userId="9632d19e-631d-46a5-9e9a-d9cc496f17d0" providerId="ADAL" clId="{5FFCB2CA-F31D-4B93-A405-49DF4FA4105D}" dt="2021-08-26T13:57:49.068" v="432" actId="21"/>
          <ac:spMkLst>
            <pc:docMk/>
            <pc:sldMk cId="1494688859" sldId="3820"/>
            <ac:spMk id="44" creationId="{A393AEE2-3BC4-4147-8399-F3D0BEBB3858}"/>
          </ac:spMkLst>
        </pc:spChg>
        <pc:spChg chg="mod">
          <ac:chgData name="Sudarshan Chakravarthi" userId="9632d19e-631d-46a5-9e9a-d9cc496f17d0" providerId="ADAL" clId="{5FFCB2CA-F31D-4B93-A405-49DF4FA4105D}" dt="2021-08-29T11:50:33.523" v="9665"/>
          <ac:spMkLst>
            <pc:docMk/>
            <pc:sldMk cId="1494688859" sldId="3820"/>
            <ac:spMk id="48" creationId="{AF6D2AFE-7C4D-49D7-A2B6-D66461942EE4}"/>
          </ac:spMkLst>
        </pc:spChg>
        <pc:spChg chg="add del mod">
          <ac:chgData name="Sudarshan Chakravarthi" userId="9632d19e-631d-46a5-9e9a-d9cc496f17d0" providerId="ADAL" clId="{5FFCB2CA-F31D-4B93-A405-49DF4FA4105D}" dt="2021-08-26T13:57:49.068" v="432" actId="21"/>
          <ac:spMkLst>
            <pc:docMk/>
            <pc:sldMk cId="1494688859" sldId="3820"/>
            <ac:spMk id="48" creationId="{BF1B8E06-6603-4BB5-ABBD-5E57702CFFC5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49" creationId="{AEB859C8-BB15-4D53-814B-BC8A4C112E45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51" creationId="{090D1F02-FD81-4810-9AB5-34BFB9688C0E}"/>
          </ac:spMkLst>
        </pc:spChg>
        <pc:spChg chg="mod">
          <ac:chgData name="Sudarshan Chakravarthi" userId="9632d19e-631d-46a5-9e9a-d9cc496f17d0" providerId="ADAL" clId="{5FFCB2CA-F31D-4B93-A405-49DF4FA4105D}" dt="2021-08-29T11:50:33.523" v="9665"/>
          <ac:spMkLst>
            <pc:docMk/>
            <pc:sldMk cId="1494688859" sldId="3820"/>
            <ac:spMk id="52" creationId="{A61718C5-7365-4111-A25F-6BDF132252BB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53" creationId="{DAF4B776-FC18-432C-9222-9EF94DC78462}"/>
          </ac:spMkLst>
        </pc:spChg>
        <pc:spChg chg="mod">
          <ac:chgData name="Sudarshan Chakravarthi" userId="9632d19e-631d-46a5-9e9a-d9cc496f17d0" providerId="ADAL" clId="{5FFCB2CA-F31D-4B93-A405-49DF4FA4105D}" dt="2021-08-29T11:50:33.523" v="9665"/>
          <ac:spMkLst>
            <pc:docMk/>
            <pc:sldMk cId="1494688859" sldId="3820"/>
            <ac:spMk id="54" creationId="{E03D4C7C-1BDE-427A-9B0C-2EFB8E372653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57" creationId="{AB483429-DEDD-4C55-B72C-CACD73DBA283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65" creationId="{D749D153-C71E-4DFD-97CB-A6C2484D3D71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67" creationId="{848E584B-0E84-462C-8F09-4E5E58563D12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68" creationId="{73A3B113-F16F-4EB8-9811-83B481D8AFDD}"/>
          </ac:spMkLst>
        </pc:spChg>
        <pc:spChg chg="mod">
          <ac:chgData name="Sudarshan Chakravarthi" userId="9632d19e-631d-46a5-9e9a-d9cc496f17d0" providerId="ADAL" clId="{5FFCB2CA-F31D-4B93-A405-49DF4FA4105D}" dt="2021-08-26T14:00:55.220" v="484" actId="1036"/>
          <ac:spMkLst>
            <pc:docMk/>
            <pc:sldMk cId="1494688859" sldId="3820"/>
            <ac:spMk id="72" creationId="{0F19E16F-58F0-4804-9C17-53F8EBD9EB77}"/>
          </ac:spMkLst>
        </pc:spChg>
        <pc:grpChg chg="add mod">
          <ac:chgData name="Sudarshan Chakravarthi" userId="9632d19e-631d-46a5-9e9a-d9cc496f17d0" providerId="ADAL" clId="{5FFCB2CA-F31D-4B93-A405-49DF4FA4105D}" dt="2021-08-29T11:50:38.073" v="9666" actId="1076"/>
          <ac:grpSpMkLst>
            <pc:docMk/>
            <pc:sldMk cId="1494688859" sldId="3820"/>
            <ac:grpSpMk id="44" creationId="{23346409-5C25-46CE-A5D9-7738BAE564F6}"/>
          </ac:grpSpMkLst>
        </pc:grpChg>
        <pc:grpChg chg="mod">
          <ac:chgData name="Sudarshan Chakravarthi" userId="9632d19e-631d-46a5-9e9a-d9cc496f17d0" providerId="ADAL" clId="{5FFCB2CA-F31D-4B93-A405-49DF4FA4105D}" dt="2021-08-29T11:50:33.523" v="9665"/>
          <ac:grpSpMkLst>
            <pc:docMk/>
            <pc:sldMk cId="1494688859" sldId="3820"/>
            <ac:grpSpMk id="50" creationId="{FEAA4439-C41F-4278-AF28-4B26E98F871B}"/>
          </ac:grpSpMkLst>
        </pc:grpChg>
        <pc:picChg chg="add mod">
          <ac:chgData name="Sudarshan Chakravarthi" userId="9632d19e-631d-46a5-9e9a-d9cc496f17d0" providerId="ADAL" clId="{5FFCB2CA-F31D-4B93-A405-49DF4FA4105D}" dt="2021-08-26T16:44:30.974" v="796"/>
          <ac:picMkLst>
            <pc:docMk/>
            <pc:sldMk cId="1494688859" sldId="3820"/>
            <ac:picMk id="43" creationId="{9F033E31-82EF-4063-B3C1-968661FFC577}"/>
          </ac:picMkLst>
        </pc:pic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39" creationId="{8A02BE05-6519-4A9E-81F6-500EA95A5D29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40" creationId="{C2952F8E-9D12-4780-A5A2-27C6D51EAFA0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41" creationId="{CB197419-CDA6-48A4-81EE-61D04630D762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42" creationId="{44853286-2960-49C7-89C4-55A25455190E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45" creationId="{9C01ABAE-92BE-431A-8111-2D2043095DCF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46" creationId="{19AA10D7-1B75-493E-82E9-15CEC5C2472F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47" creationId="{B9D0316E-A4B3-4FFB-A05D-4C7E81317E7E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59" creationId="{835BC3B0-9CEB-44F0-9317-ED20B3E6039C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61" creationId="{49A0D3C2-BA11-4B56-8FBA-680EBC57131F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62" creationId="{688B00B8-F1C7-4D59-8822-D0703B59FF97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63" creationId="{E9FB8416-CEA6-4DFD-9072-262DAF3538EF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64" creationId="{46DC697F-52E8-4E0A-B8DA-4686DBFF5F4F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69" creationId="{AC6774A2-354A-4937-A4A6-C57256C3634B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70" creationId="{8F08595B-0179-4E27-A274-2AA8DCC5A06E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73" creationId="{64F6426E-F3D3-473D-85EB-C094BD0D41BB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74" creationId="{06CEA3EE-C872-4833-91CF-55F907EEFEDE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75" creationId="{58F7D21D-DD28-444F-BAC5-EBC6D222862D}"/>
          </ac:cxnSpMkLst>
        </pc:cxnChg>
        <pc:cxnChg chg="mod">
          <ac:chgData name="Sudarshan Chakravarthi" userId="9632d19e-631d-46a5-9e9a-d9cc496f17d0" providerId="ADAL" clId="{5FFCB2CA-F31D-4B93-A405-49DF4FA4105D}" dt="2021-08-26T14:00:55.220" v="484" actId="1036"/>
          <ac:cxnSpMkLst>
            <pc:docMk/>
            <pc:sldMk cId="1494688859" sldId="3820"/>
            <ac:cxnSpMk id="76" creationId="{1F406A01-54D6-4968-92D7-93C1D61B1412}"/>
          </ac:cxnSpMkLst>
        </pc:cxnChg>
      </pc:sldChg>
      <pc:sldChg chg="addSp delSp modSp mod">
        <pc:chgData name="Sudarshan Chakravarthi" userId="9632d19e-631d-46a5-9e9a-d9cc496f17d0" providerId="ADAL" clId="{5FFCB2CA-F31D-4B93-A405-49DF4FA4105D}" dt="2023-03-01T15:10:35.091" v="12590"/>
        <pc:sldMkLst>
          <pc:docMk/>
          <pc:sldMk cId="2706645785" sldId="3821"/>
        </pc:sldMkLst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2" creationId="{A17B2F1F-F023-4E03-A3AA-619671D014DC}"/>
          </ac:spMkLst>
        </pc:spChg>
        <pc:spChg chg="add mod">
          <ac:chgData name="Sudarshan Chakravarthi" userId="9632d19e-631d-46a5-9e9a-d9cc496f17d0" providerId="ADAL" clId="{5FFCB2CA-F31D-4B93-A405-49DF4FA4105D}" dt="2023-03-01T15:10:35.091" v="12590"/>
          <ac:spMkLst>
            <pc:docMk/>
            <pc:sldMk cId="2706645785" sldId="3821"/>
            <ac:spMk id="3" creationId="{6545C3BA-53CC-9FC3-4AC1-BBA9B1E079C7}"/>
          </ac:spMkLst>
        </pc:spChg>
        <pc:spChg chg="mod">
          <ac:chgData name="Sudarshan Chakravarthi" userId="9632d19e-631d-46a5-9e9a-d9cc496f17d0" providerId="ADAL" clId="{5FFCB2CA-F31D-4B93-A405-49DF4FA4105D}" dt="2022-08-26T10:51:24.124" v="11126" actId="404"/>
          <ac:spMkLst>
            <pc:docMk/>
            <pc:sldMk cId="2706645785" sldId="3821"/>
            <ac:spMk id="4" creationId="{BAEDA212-3A96-40A0-9487-2EA1B916CBAC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7" creationId="{384BFD42-693F-4749-A880-32828E3DD991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13" creationId="{C4D6172E-6911-400A-A193-E365D006E708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15" creationId="{7F2C6381-9689-4810-8573-EBCACCD16335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21" creationId="{4E45F72A-9CD3-4B7E-B185-7C1269BCB0D0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25" creationId="{C1D7688C-CC8E-418C-A19C-D3BBC223CAA0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27" creationId="{ED815653-B9CC-482C-BD34-0EBC5A3D8EA4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29" creationId="{D3FAC08C-BA79-4220-9D14-0A6709AB4FD4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31" creationId="{EA7B09F2-FF09-4A9B-86AD-C4CF30FB8A57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33" creationId="{81BF3EEB-4BC0-4CDD-AB18-DE6AACF9FFAF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35" creationId="{0D85F5C4-6B18-4F7C-81C4-D72B025BC194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37" creationId="{237B1463-21EF-425D-AFAA-55D19A66BC3D}"/>
          </ac:spMkLst>
        </pc:spChg>
        <pc:spChg chg="add del mod">
          <ac:chgData name="Sudarshan Chakravarthi" userId="9632d19e-631d-46a5-9e9a-d9cc496f17d0" providerId="ADAL" clId="{5FFCB2CA-F31D-4B93-A405-49DF4FA4105D}" dt="2021-08-26T13:59:55.387" v="452" actId="21"/>
          <ac:spMkLst>
            <pc:docMk/>
            <pc:sldMk cId="2706645785" sldId="3821"/>
            <ac:spMk id="38" creationId="{537F12CC-85B1-4339-816D-2758E0F9AD50}"/>
          </ac:spMkLst>
        </pc:spChg>
        <pc:spChg chg="add del mod">
          <ac:chgData name="Sudarshan Chakravarthi" userId="9632d19e-631d-46a5-9e9a-d9cc496f17d0" providerId="ADAL" clId="{5FFCB2CA-F31D-4B93-A405-49DF4FA4105D}" dt="2021-08-26T13:59:55.387" v="452" actId="21"/>
          <ac:spMkLst>
            <pc:docMk/>
            <pc:sldMk cId="2706645785" sldId="3821"/>
            <ac:spMk id="43" creationId="{76E68C1D-2E0C-49D7-88F3-29C5D1B653B0}"/>
          </ac:spMkLst>
        </pc:spChg>
        <pc:spChg chg="mod">
          <ac:chgData name="Sudarshan Chakravarthi" userId="9632d19e-631d-46a5-9e9a-d9cc496f17d0" providerId="ADAL" clId="{5FFCB2CA-F31D-4B93-A405-49DF4FA4105D}" dt="2021-08-29T11:50:41.656" v="9667"/>
          <ac:spMkLst>
            <pc:docMk/>
            <pc:sldMk cId="2706645785" sldId="3821"/>
            <ac:spMk id="44" creationId="{6CCF209D-9C52-444B-AF97-B382B8C0968F}"/>
          </ac:spMkLst>
        </pc:spChg>
        <pc:spChg chg="add del mod">
          <ac:chgData name="Sudarshan Chakravarthi" userId="9632d19e-631d-46a5-9e9a-d9cc496f17d0" providerId="ADAL" clId="{5FFCB2CA-F31D-4B93-A405-49DF4FA4105D}" dt="2021-08-26T13:59:55.387" v="452" actId="21"/>
          <ac:spMkLst>
            <pc:docMk/>
            <pc:sldMk cId="2706645785" sldId="3821"/>
            <ac:spMk id="44" creationId="{94D0B746-A2E3-4385-8AC0-5E739F15DA79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49" creationId="{AEB859C8-BB15-4D53-814B-BC8A4C112E45}"/>
          </ac:spMkLst>
        </pc:spChg>
        <pc:spChg chg="mod">
          <ac:chgData name="Sudarshan Chakravarthi" userId="9632d19e-631d-46a5-9e9a-d9cc496f17d0" providerId="ADAL" clId="{5FFCB2CA-F31D-4B93-A405-49DF4FA4105D}" dt="2021-08-29T11:50:41.656" v="9667"/>
          <ac:spMkLst>
            <pc:docMk/>
            <pc:sldMk cId="2706645785" sldId="3821"/>
            <ac:spMk id="50" creationId="{079A3216-A464-4D8C-8CDE-97313ACB05AC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51" creationId="{090D1F02-FD81-4810-9AB5-34BFB9688C0E}"/>
          </ac:spMkLst>
        </pc:spChg>
        <pc:spChg chg="mod">
          <ac:chgData name="Sudarshan Chakravarthi" userId="9632d19e-631d-46a5-9e9a-d9cc496f17d0" providerId="ADAL" clId="{5FFCB2CA-F31D-4B93-A405-49DF4FA4105D}" dt="2021-08-29T11:50:41.656" v="9667"/>
          <ac:spMkLst>
            <pc:docMk/>
            <pc:sldMk cId="2706645785" sldId="3821"/>
            <ac:spMk id="52" creationId="{2EC70FE1-C838-4794-8676-92596DAAF9F6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53" creationId="{DAF4B776-FC18-432C-9222-9EF94DC78462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55" creationId="{6822A129-D7D3-4182-B546-CD6944208219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57" creationId="{AB483429-DEDD-4C55-B72C-CACD73DBA283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65" creationId="{D749D153-C71E-4DFD-97CB-A6C2484D3D71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67" creationId="{848E584B-0E84-462C-8F09-4E5E58563D12}"/>
          </ac:spMkLst>
        </pc:spChg>
        <pc:spChg chg="mod">
          <ac:chgData name="Sudarshan Chakravarthi" userId="9632d19e-631d-46a5-9e9a-d9cc496f17d0" providerId="ADAL" clId="{5FFCB2CA-F31D-4B93-A405-49DF4FA4105D}" dt="2021-08-26T14:01:04.484" v="514" actId="1038"/>
          <ac:spMkLst>
            <pc:docMk/>
            <pc:sldMk cId="2706645785" sldId="3821"/>
            <ac:spMk id="68" creationId="{73A3B113-F16F-4EB8-9811-83B481D8AFDD}"/>
          </ac:spMkLst>
        </pc:spChg>
        <pc:grpChg chg="add mod">
          <ac:chgData name="Sudarshan Chakravarthi" userId="9632d19e-631d-46a5-9e9a-d9cc496f17d0" providerId="ADAL" clId="{5FFCB2CA-F31D-4B93-A405-49DF4FA4105D}" dt="2021-08-29T11:50:41.656" v="9667"/>
          <ac:grpSpMkLst>
            <pc:docMk/>
            <pc:sldMk cId="2706645785" sldId="3821"/>
            <ac:grpSpMk id="43" creationId="{004A1861-0550-4418-957F-E9D41EED6D92}"/>
          </ac:grpSpMkLst>
        </pc:grpChg>
        <pc:grpChg chg="mod">
          <ac:chgData name="Sudarshan Chakravarthi" userId="9632d19e-631d-46a5-9e9a-d9cc496f17d0" providerId="ADAL" clId="{5FFCB2CA-F31D-4B93-A405-49DF4FA4105D}" dt="2021-08-29T11:50:41.656" v="9667"/>
          <ac:grpSpMkLst>
            <pc:docMk/>
            <pc:sldMk cId="2706645785" sldId="3821"/>
            <ac:grpSpMk id="48" creationId="{D0B52513-A54D-46EC-870D-44FEC50B8ED9}"/>
          </ac:grpSpMkLst>
        </pc:grpChg>
        <pc:picChg chg="add mod">
          <ac:chgData name="Sudarshan Chakravarthi" userId="9632d19e-631d-46a5-9e9a-d9cc496f17d0" providerId="ADAL" clId="{5FFCB2CA-F31D-4B93-A405-49DF4FA4105D}" dt="2021-08-26T16:44:31.606" v="797"/>
          <ac:picMkLst>
            <pc:docMk/>
            <pc:sldMk cId="2706645785" sldId="3821"/>
            <ac:picMk id="38" creationId="{7352E72D-4DE4-431D-A1A1-899830ADFCF7}"/>
          </ac:picMkLst>
        </pc:pic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39" creationId="{8A02BE05-6519-4A9E-81F6-500EA95A5D29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40" creationId="{C2952F8E-9D12-4780-A5A2-27C6D51EAFA0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41" creationId="{CB197419-CDA6-48A4-81EE-61D04630D762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42" creationId="{44853286-2960-49C7-89C4-55A25455190E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45" creationId="{9C01ABAE-92BE-431A-8111-2D2043095DCF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46" creationId="{19AA10D7-1B75-493E-82E9-15CEC5C2472F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47" creationId="{B9D0316E-A4B3-4FFB-A05D-4C7E81317E7E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59" creationId="{835BC3B0-9CEB-44F0-9317-ED20B3E6039C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60" creationId="{C78B298B-B815-45BD-A381-9B807210E30E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61" creationId="{49A0D3C2-BA11-4B56-8FBA-680EBC57131F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62" creationId="{688B00B8-F1C7-4D59-8822-D0703B59FF97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63" creationId="{E9FB8416-CEA6-4DFD-9072-262DAF3538EF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64" creationId="{46DC697F-52E8-4E0A-B8DA-4686DBFF5F4F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69" creationId="{AC6774A2-354A-4937-A4A6-C57256C3634B}"/>
          </ac:cxnSpMkLst>
        </pc:cxnChg>
        <pc:cxnChg chg="mod">
          <ac:chgData name="Sudarshan Chakravarthi" userId="9632d19e-631d-46a5-9e9a-d9cc496f17d0" providerId="ADAL" clId="{5FFCB2CA-F31D-4B93-A405-49DF4FA4105D}" dt="2021-08-26T14:01:04.484" v="514" actId="1038"/>
          <ac:cxnSpMkLst>
            <pc:docMk/>
            <pc:sldMk cId="2706645785" sldId="3821"/>
            <ac:cxnSpMk id="70" creationId="{8F08595B-0179-4E27-A274-2AA8DCC5A06E}"/>
          </ac:cxnSpMkLst>
        </pc:cxnChg>
      </pc:sldChg>
      <pc:sldChg chg="addSp modSp del">
        <pc:chgData name="Sudarshan Chakravarthi" userId="9632d19e-631d-46a5-9e9a-d9cc496f17d0" providerId="ADAL" clId="{5FFCB2CA-F31D-4B93-A405-49DF4FA4105D}" dt="2021-08-29T11:07:01.906" v="8313" actId="47"/>
        <pc:sldMkLst>
          <pc:docMk/>
          <pc:sldMk cId="3920328661" sldId="3824"/>
        </pc:sldMkLst>
        <pc:picChg chg="add mod">
          <ac:chgData name="Sudarshan Chakravarthi" userId="9632d19e-631d-46a5-9e9a-d9cc496f17d0" providerId="ADAL" clId="{5FFCB2CA-F31D-4B93-A405-49DF4FA4105D}" dt="2021-08-26T16:44:40.268" v="803"/>
          <ac:picMkLst>
            <pc:docMk/>
            <pc:sldMk cId="3920328661" sldId="3824"/>
            <ac:picMk id="50" creationId="{8077DAFA-F811-4D53-9DC0-84C98F0E81C4}"/>
          </ac:picMkLst>
        </pc:picChg>
      </pc:sldChg>
      <pc:sldChg chg="del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4243173488" sldId="3825"/>
        </pc:sldMkLst>
      </pc:sldChg>
      <pc:sldChg chg="addSp delSp modSp mod">
        <pc:chgData name="Sudarshan Chakravarthi" userId="9632d19e-631d-46a5-9e9a-d9cc496f17d0" providerId="ADAL" clId="{5FFCB2CA-F31D-4B93-A405-49DF4FA4105D}" dt="2023-03-01T15:10:36.074" v="12591"/>
        <pc:sldMkLst>
          <pc:docMk/>
          <pc:sldMk cId="3626886665" sldId="3826"/>
        </pc:sldMkLst>
        <pc:spChg chg="add mod">
          <ac:chgData name="Sudarshan Chakravarthi" userId="9632d19e-631d-46a5-9e9a-d9cc496f17d0" providerId="ADAL" clId="{5FFCB2CA-F31D-4B93-A405-49DF4FA4105D}" dt="2023-03-01T15:10:36.074" v="12591"/>
          <ac:spMkLst>
            <pc:docMk/>
            <pc:sldMk cId="3626886665" sldId="3826"/>
            <ac:spMk id="2" creationId="{481F865F-1CC8-D88B-5EBC-0E0C7B487601}"/>
          </ac:spMkLst>
        </pc:spChg>
        <pc:spChg chg="mod">
          <ac:chgData name="Sudarshan Chakravarthi" userId="9632d19e-631d-46a5-9e9a-d9cc496f17d0" providerId="ADAL" clId="{5FFCB2CA-F31D-4B93-A405-49DF4FA4105D}" dt="2022-08-26T10:51:38.972" v="11130" actId="404"/>
          <ac:spMkLst>
            <pc:docMk/>
            <pc:sldMk cId="3626886665" sldId="3826"/>
            <ac:spMk id="3" creationId="{C4A59209-78E7-4C44-B32C-F6785A308AAB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7" creationId="{384BFD42-693F-4749-A880-32828E3DD991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13" creationId="{C4D6172E-6911-400A-A193-E365D006E708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15" creationId="{7F2C6381-9689-4810-8573-EBCACCD16335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21" creationId="{4E45F72A-9CD3-4B7E-B185-7C1269BCB0D0}"/>
          </ac:spMkLst>
        </pc:spChg>
        <pc:spChg chg="add del mod">
          <ac:chgData name="Sudarshan Chakravarthi" userId="9632d19e-631d-46a5-9e9a-d9cc496f17d0" providerId="ADAL" clId="{5FFCB2CA-F31D-4B93-A405-49DF4FA4105D}" dt="2021-08-26T14:01:08.771" v="515" actId="478"/>
          <ac:spMkLst>
            <pc:docMk/>
            <pc:sldMk cId="3626886665" sldId="3826"/>
            <ac:spMk id="28" creationId="{B8EF7012-3BE4-48A5-A83E-F2E6595F10B4}"/>
          </ac:spMkLst>
        </pc:spChg>
        <pc:spChg chg="add del mod">
          <ac:chgData name="Sudarshan Chakravarthi" userId="9632d19e-631d-46a5-9e9a-d9cc496f17d0" providerId="ADAL" clId="{5FFCB2CA-F31D-4B93-A405-49DF4FA4105D}" dt="2021-08-26T14:01:08.771" v="515" actId="478"/>
          <ac:spMkLst>
            <pc:docMk/>
            <pc:sldMk cId="3626886665" sldId="3826"/>
            <ac:spMk id="29" creationId="{BF537004-B6B4-4982-B5D9-3983D5485AB3}"/>
          </ac:spMkLst>
        </pc:spChg>
        <pc:spChg chg="add del mod">
          <ac:chgData name="Sudarshan Chakravarthi" userId="9632d19e-631d-46a5-9e9a-d9cc496f17d0" providerId="ADAL" clId="{5FFCB2CA-F31D-4B93-A405-49DF4FA4105D}" dt="2021-08-26T14:01:08.771" v="515" actId="478"/>
          <ac:spMkLst>
            <pc:docMk/>
            <pc:sldMk cId="3626886665" sldId="3826"/>
            <ac:spMk id="30" creationId="{5EC36997-56BF-40B1-B24B-4F7900F6DAC2}"/>
          </ac:spMkLst>
        </pc:spChg>
        <pc:spChg chg="mod">
          <ac:chgData name="Sudarshan Chakravarthi" userId="9632d19e-631d-46a5-9e9a-d9cc496f17d0" providerId="ADAL" clId="{5FFCB2CA-F31D-4B93-A405-49DF4FA4105D}" dt="2021-08-29T11:50:42.746" v="9668"/>
          <ac:spMkLst>
            <pc:docMk/>
            <pc:sldMk cId="3626886665" sldId="3826"/>
            <ac:spMk id="30" creationId="{D6F848EE-6536-405A-B8FF-595304AAF7D0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31" creationId="{EA7B09F2-FF09-4A9B-86AD-C4CF30FB8A57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33" creationId="{81BF3EEB-4BC0-4CDD-AB18-DE6AACF9FFAF}"/>
          </ac:spMkLst>
        </pc:spChg>
        <pc:spChg chg="mod">
          <ac:chgData name="Sudarshan Chakravarthi" userId="9632d19e-631d-46a5-9e9a-d9cc496f17d0" providerId="ADAL" clId="{5FFCB2CA-F31D-4B93-A405-49DF4FA4105D}" dt="2021-08-29T11:50:42.746" v="9668"/>
          <ac:spMkLst>
            <pc:docMk/>
            <pc:sldMk cId="3626886665" sldId="3826"/>
            <ac:spMk id="34" creationId="{2522E32E-8567-4AD8-951E-D2B33C91F04F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35" creationId="{0D85F5C4-6B18-4F7C-81C4-D72B025BC194}"/>
          </ac:spMkLst>
        </pc:spChg>
        <pc:spChg chg="mod">
          <ac:chgData name="Sudarshan Chakravarthi" userId="9632d19e-631d-46a5-9e9a-d9cc496f17d0" providerId="ADAL" clId="{5FFCB2CA-F31D-4B93-A405-49DF4FA4105D}" dt="2021-08-29T11:50:42.746" v="9668"/>
          <ac:spMkLst>
            <pc:docMk/>
            <pc:sldMk cId="3626886665" sldId="3826"/>
            <ac:spMk id="36" creationId="{CD028EE1-D1CB-4FC2-8008-0D2B260A92AC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37" creationId="{237B1463-21EF-425D-AFAA-55D19A66BC3D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51" creationId="{090D1F02-FD81-4810-9AB5-34BFB9688C0E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53" creationId="{DAF4B776-FC18-432C-9222-9EF94DC78462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55" creationId="{6822A129-D7D3-4182-B546-CD6944208219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57" creationId="{AB483429-DEDD-4C55-B72C-CACD73DBA283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65" creationId="{D749D153-C71E-4DFD-97CB-A6C2484D3D71}"/>
          </ac:spMkLst>
        </pc:spChg>
        <pc:spChg chg="mod">
          <ac:chgData name="Sudarshan Chakravarthi" userId="9632d19e-631d-46a5-9e9a-d9cc496f17d0" providerId="ADAL" clId="{5FFCB2CA-F31D-4B93-A405-49DF4FA4105D}" dt="2021-08-26T14:01:15.191" v="557" actId="1038"/>
          <ac:spMkLst>
            <pc:docMk/>
            <pc:sldMk cId="3626886665" sldId="3826"/>
            <ac:spMk id="68" creationId="{73A3B113-F16F-4EB8-9811-83B481D8AFDD}"/>
          </ac:spMkLst>
        </pc:spChg>
        <pc:grpChg chg="add mod">
          <ac:chgData name="Sudarshan Chakravarthi" userId="9632d19e-631d-46a5-9e9a-d9cc496f17d0" providerId="ADAL" clId="{5FFCB2CA-F31D-4B93-A405-49DF4FA4105D}" dt="2021-08-29T11:50:42.746" v="9668"/>
          <ac:grpSpMkLst>
            <pc:docMk/>
            <pc:sldMk cId="3626886665" sldId="3826"/>
            <ac:grpSpMk id="29" creationId="{CC343045-59C6-4A19-BFAA-B30FFE6393D1}"/>
          </ac:grpSpMkLst>
        </pc:grpChg>
        <pc:grpChg chg="mod">
          <ac:chgData name="Sudarshan Chakravarthi" userId="9632d19e-631d-46a5-9e9a-d9cc496f17d0" providerId="ADAL" clId="{5FFCB2CA-F31D-4B93-A405-49DF4FA4105D}" dt="2021-08-29T11:50:42.746" v="9668"/>
          <ac:grpSpMkLst>
            <pc:docMk/>
            <pc:sldMk cId="3626886665" sldId="3826"/>
            <ac:grpSpMk id="32" creationId="{67BCE61B-A159-4509-BB50-8A75A44B1688}"/>
          </ac:grpSpMkLst>
        </pc:grpChg>
        <pc:picChg chg="add mod">
          <ac:chgData name="Sudarshan Chakravarthi" userId="9632d19e-631d-46a5-9e9a-d9cc496f17d0" providerId="ADAL" clId="{5FFCB2CA-F31D-4B93-A405-49DF4FA4105D}" dt="2021-08-26T16:44:32.703" v="798"/>
          <ac:picMkLst>
            <pc:docMk/>
            <pc:sldMk cId="3626886665" sldId="3826"/>
            <ac:picMk id="28" creationId="{D9E4256D-DA30-4029-800B-346DD2172E5C}"/>
          </ac:picMkLst>
        </pc:pic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39" creationId="{8A02BE05-6519-4A9E-81F6-500EA95A5D29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40" creationId="{C2952F8E-9D12-4780-A5A2-27C6D51EAFA0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41" creationId="{CB197419-CDA6-48A4-81EE-61D04630D762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42" creationId="{44853286-2960-49C7-89C4-55A25455190E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59" creationId="{835BC3B0-9CEB-44F0-9317-ED20B3E6039C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60" creationId="{C78B298B-B815-45BD-A381-9B807210E30E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61" creationId="{49A0D3C2-BA11-4B56-8FBA-680EBC57131F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62" creationId="{688B00B8-F1C7-4D59-8822-D0703B59FF97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63" creationId="{E9FB8416-CEA6-4DFD-9072-262DAF3538EF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64" creationId="{46DC697F-52E8-4E0A-B8DA-4686DBFF5F4F}"/>
          </ac:cxnSpMkLst>
        </pc:cxnChg>
        <pc:cxnChg chg="mod">
          <ac:chgData name="Sudarshan Chakravarthi" userId="9632d19e-631d-46a5-9e9a-d9cc496f17d0" providerId="ADAL" clId="{5FFCB2CA-F31D-4B93-A405-49DF4FA4105D}" dt="2021-08-26T14:01:15.191" v="557" actId="1038"/>
          <ac:cxnSpMkLst>
            <pc:docMk/>
            <pc:sldMk cId="3626886665" sldId="3826"/>
            <ac:cxnSpMk id="69" creationId="{AC6774A2-354A-4937-A4A6-C57256C3634B}"/>
          </ac:cxnSpMkLst>
        </pc:cxnChg>
      </pc:sldChg>
      <pc:sldChg chg="delSp modSp del mod">
        <pc:chgData name="Sudarshan Chakravarthi" userId="9632d19e-631d-46a5-9e9a-d9cc496f17d0" providerId="ADAL" clId="{5FFCB2CA-F31D-4B93-A405-49DF4FA4105D}" dt="2021-08-27T06:45:24.406" v="4873" actId="47"/>
        <pc:sldMkLst>
          <pc:docMk/>
          <pc:sldMk cId="3832338996" sldId="3827"/>
        </pc:sldMkLst>
        <pc:picChg chg="del mod modCrop">
          <ac:chgData name="Sudarshan Chakravarthi" userId="9632d19e-631d-46a5-9e9a-d9cc496f17d0" providerId="ADAL" clId="{5FFCB2CA-F31D-4B93-A405-49DF4FA4105D}" dt="2021-08-27T06:39:21.544" v="4684" actId="21"/>
          <ac:picMkLst>
            <pc:docMk/>
            <pc:sldMk cId="3832338996" sldId="3827"/>
            <ac:picMk id="3" creationId="{9431619B-ED8E-4475-8B45-FABCEECBDE99}"/>
          </ac:picMkLst>
        </pc:picChg>
      </pc:sldChg>
      <pc:sldChg chg="del">
        <pc:chgData name="Sudarshan Chakravarthi" userId="9632d19e-631d-46a5-9e9a-d9cc496f17d0" providerId="ADAL" clId="{5FFCB2CA-F31D-4B93-A405-49DF4FA4105D}" dt="2021-08-27T06:16:17.679" v="4118" actId="47"/>
        <pc:sldMkLst>
          <pc:docMk/>
          <pc:sldMk cId="3626040062" sldId="3828"/>
        </pc:sldMkLst>
      </pc:sldChg>
      <pc:sldChg chg="del">
        <pc:chgData name="Sudarshan Chakravarthi" userId="9632d19e-631d-46a5-9e9a-d9cc496f17d0" providerId="ADAL" clId="{5FFCB2CA-F31D-4B93-A405-49DF4FA4105D}" dt="2021-08-27T08:28:59.347" v="4878" actId="47"/>
        <pc:sldMkLst>
          <pc:docMk/>
          <pc:sldMk cId="1709051128" sldId="3829"/>
        </pc:sldMkLst>
      </pc:sldChg>
      <pc:sldChg chg="del">
        <pc:chgData name="Sudarshan Chakravarthi" userId="9632d19e-631d-46a5-9e9a-d9cc496f17d0" providerId="ADAL" clId="{5FFCB2CA-F31D-4B93-A405-49DF4FA4105D}" dt="2021-08-27T08:28:59.347" v="4878" actId="47"/>
        <pc:sldMkLst>
          <pc:docMk/>
          <pc:sldMk cId="4146456317" sldId="3830"/>
        </pc:sldMkLst>
      </pc:sldChg>
      <pc:sldChg chg="addSp delSp modSp del mod ord">
        <pc:chgData name="Sudarshan Chakravarthi" userId="9632d19e-631d-46a5-9e9a-d9cc496f17d0" providerId="ADAL" clId="{5FFCB2CA-F31D-4B93-A405-49DF4FA4105D}" dt="2023-03-01T15:32:53.286" v="12932" actId="47"/>
        <pc:sldMkLst>
          <pc:docMk/>
          <pc:sldMk cId="2758292067" sldId="3832"/>
        </pc:sldMkLst>
        <pc:spChg chg="add mod">
          <ac:chgData name="Sudarshan Chakravarthi" userId="9632d19e-631d-46a5-9e9a-d9cc496f17d0" providerId="ADAL" clId="{5FFCB2CA-F31D-4B93-A405-49DF4FA4105D}" dt="2021-08-26T14:41:20.659" v="681" actId="208"/>
          <ac:spMkLst>
            <pc:docMk/>
            <pc:sldMk cId="2758292067" sldId="3832"/>
            <ac:spMk id="2" creationId="{15D89D7B-E782-4A67-B74B-7F27F4938E67}"/>
          </ac:spMkLst>
        </pc:spChg>
        <pc:spChg chg="add mod ord">
          <ac:chgData name="Sudarshan Chakravarthi" userId="9632d19e-631d-46a5-9e9a-d9cc496f17d0" providerId="ADAL" clId="{5FFCB2CA-F31D-4B93-A405-49DF4FA4105D}" dt="2023-01-24T10:38:50.799" v="11429" actId="1038"/>
          <ac:spMkLst>
            <pc:docMk/>
            <pc:sldMk cId="2758292067" sldId="3832"/>
            <ac:spMk id="2" creationId="{3491AE21-975A-CDDE-0150-11EFE3579F19}"/>
          </ac:spMkLst>
        </pc:spChg>
        <pc:spChg chg="add mod">
          <ac:chgData name="Sudarshan Chakravarthi" userId="9632d19e-631d-46a5-9e9a-d9cc496f17d0" providerId="ADAL" clId="{5FFCB2CA-F31D-4B93-A405-49DF4FA4105D}" dt="2023-03-01T15:10:38.126" v="12593"/>
          <ac:spMkLst>
            <pc:docMk/>
            <pc:sldMk cId="2758292067" sldId="3832"/>
            <ac:spMk id="3" creationId="{8340B5F4-541C-81B6-4811-267F5C152C5C}"/>
          </ac:spMkLst>
        </pc:spChg>
        <pc:spChg chg="mod">
          <ac:chgData name="Sudarshan Chakravarthi" userId="9632d19e-631d-46a5-9e9a-d9cc496f17d0" providerId="ADAL" clId="{5FFCB2CA-F31D-4B93-A405-49DF4FA4105D}" dt="2021-08-26T14:41:44.446" v="683" actId="14100"/>
          <ac:spMkLst>
            <pc:docMk/>
            <pc:sldMk cId="2758292067" sldId="3832"/>
            <ac:spMk id="5" creationId="{8CF58241-6BB5-475A-B58F-109238163ED9}"/>
          </ac:spMkLst>
        </pc:spChg>
        <pc:spChg chg="mod">
          <ac:chgData name="Sudarshan Chakravarthi" userId="9632d19e-631d-46a5-9e9a-d9cc496f17d0" providerId="ADAL" clId="{5FFCB2CA-F31D-4B93-A405-49DF4FA4105D}" dt="2021-08-26T14:40:13.992" v="671" actId="108"/>
          <ac:spMkLst>
            <pc:docMk/>
            <pc:sldMk cId="2758292067" sldId="3832"/>
            <ac:spMk id="6" creationId="{D0D70CD0-9F66-4021-9F32-59032A247221}"/>
          </ac:spMkLst>
        </pc:spChg>
        <pc:spChg chg="mod">
          <ac:chgData name="Sudarshan Chakravarthi" userId="9632d19e-631d-46a5-9e9a-d9cc496f17d0" providerId="ADAL" clId="{5FFCB2CA-F31D-4B93-A405-49DF4FA4105D}" dt="2022-08-26T10:52:16.131" v="11148" actId="207"/>
          <ac:spMkLst>
            <pc:docMk/>
            <pc:sldMk cId="2758292067" sldId="3832"/>
            <ac:spMk id="7" creationId="{DAA114C5-E1EF-4B56-A1E9-33000B78EF79}"/>
          </ac:spMkLst>
        </pc:spChg>
        <pc:spChg chg="add del mod">
          <ac:chgData name="Sudarshan Chakravarthi" userId="9632d19e-631d-46a5-9e9a-d9cc496f17d0" providerId="ADAL" clId="{5FFCB2CA-F31D-4B93-A405-49DF4FA4105D}" dt="2023-01-24T10:36:02.408" v="11327" actId="478"/>
          <ac:spMkLst>
            <pc:docMk/>
            <pc:sldMk cId="2758292067" sldId="3832"/>
            <ac:spMk id="8" creationId="{3DE23F24-7FF1-21F6-B18B-AC74DF63E5CB}"/>
          </ac:spMkLst>
        </pc:spChg>
        <pc:spChg chg="add mod">
          <ac:chgData name="Sudarshan Chakravarthi" userId="9632d19e-631d-46a5-9e9a-d9cc496f17d0" providerId="ADAL" clId="{5FFCB2CA-F31D-4B93-A405-49DF4FA4105D}" dt="2023-01-24T10:36:56.903" v="11377" actId="20577"/>
          <ac:spMkLst>
            <pc:docMk/>
            <pc:sldMk cId="2758292067" sldId="3832"/>
            <ac:spMk id="9" creationId="{2E7E5C4C-B1BB-F423-F39B-F1AF8E147C21}"/>
          </ac:spMkLst>
        </pc:spChg>
        <pc:spChg chg="add mod">
          <ac:chgData name="Sudarshan Chakravarthi" userId="9632d19e-631d-46a5-9e9a-d9cc496f17d0" providerId="ADAL" clId="{5FFCB2CA-F31D-4B93-A405-49DF4FA4105D}" dt="2023-01-24T10:38:15.723" v="11405" actId="1076"/>
          <ac:spMkLst>
            <pc:docMk/>
            <pc:sldMk cId="2758292067" sldId="3832"/>
            <ac:spMk id="10" creationId="{8BF465EF-542B-3B59-10E9-CBC6BA3AF9F8}"/>
          </ac:spMkLst>
        </pc:spChg>
        <pc:spChg chg="mod">
          <ac:chgData name="Sudarshan Chakravarthi" userId="9632d19e-631d-46a5-9e9a-d9cc496f17d0" providerId="ADAL" clId="{5FFCB2CA-F31D-4B93-A405-49DF4FA4105D}" dt="2021-08-26T14:39:58.536" v="665" actId="403"/>
          <ac:spMkLst>
            <pc:docMk/>
            <pc:sldMk cId="2758292067" sldId="3832"/>
            <ac:spMk id="11" creationId="{99F6CAD5-E2F7-4DB7-9C57-C98343EEC5EC}"/>
          </ac:spMkLst>
        </pc:spChg>
        <pc:spChg chg="mod">
          <ac:chgData name="Sudarshan Chakravarthi" userId="9632d19e-631d-46a5-9e9a-d9cc496f17d0" providerId="ADAL" clId="{5FFCB2CA-F31D-4B93-A405-49DF4FA4105D}" dt="2021-08-26T14:42:15.867" v="697" actId="14100"/>
          <ac:spMkLst>
            <pc:docMk/>
            <pc:sldMk cId="2758292067" sldId="3832"/>
            <ac:spMk id="21" creationId="{CAD70CE4-88F6-4AC6-AD30-0C62B3605E23}"/>
          </ac:spMkLst>
        </pc:spChg>
        <pc:spChg chg="mod">
          <ac:chgData name="Sudarshan Chakravarthi" userId="9632d19e-631d-46a5-9e9a-d9cc496f17d0" providerId="ADAL" clId="{5FFCB2CA-F31D-4B93-A405-49DF4FA4105D}" dt="2023-03-01T07:58:27.388" v="11551" actId="6549"/>
          <ac:spMkLst>
            <pc:docMk/>
            <pc:sldMk cId="2758292067" sldId="3832"/>
            <ac:spMk id="22" creationId="{3E8DAEF5-50EC-41E2-971D-8512FEFDF0E4}"/>
          </ac:spMkLst>
        </pc:spChg>
        <pc:spChg chg="mod">
          <ac:chgData name="Sudarshan Chakravarthi" userId="9632d19e-631d-46a5-9e9a-d9cc496f17d0" providerId="ADAL" clId="{5FFCB2CA-F31D-4B93-A405-49DF4FA4105D}" dt="2021-08-26T14:40:05.721" v="668" actId="108"/>
          <ac:spMkLst>
            <pc:docMk/>
            <pc:sldMk cId="2758292067" sldId="3832"/>
            <ac:spMk id="30" creationId="{2700C792-FFF6-4539-9A29-761AFCD84261}"/>
          </ac:spMkLst>
        </pc:spChg>
        <pc:spChg chg="mod">
          <ac:chgData name="Sudarshan Chakravarthi" userId="9632d19e-631d-46a5-9e9a-d9cc496f17d0" providerId="ADAL" clId="{5FFCB2CA-F31D-4B93-A405-49DF4FA4105D}" dt="2021-08-26T14:40:03.252" v="667" actId="108"/>
          <ac:spMkLst>
            <pc:docMk/>
            <pc:sldMk cId="2758292067" sldId="3832"/>
            <ac:spMk id="31" creationId="{AC704502-D131-44E6-902C-73797F59065B}"/>
          </ac:spMkLst>
        </pc:spChg>
        <pc:spChg chg="mod">
          <ac:chgData name="Sudarshan Chakravarthi" userId="9632d19e-631d-46a5-9e9a-d9cc496f17d0" providerId="ADAL" clId="{5FFCB2CA-F31D-4B93-A405-49DF4FA4105D}" dt="2021-08-26T14:40:35.096" v="674" actId="1076"/>
          <ac:spMkLst>
            <pc:docMk/>
            <pc:sldMk cId="2758292067" sldId="3832"/>
            <ac:spMk id="34" creationId="{2DC8D5B8-3DD7-485E-8391-6F9901F73DB4}"/>
          </ac:spMkLst>
        </pc:spChg>
        <pc:spChg chg="add del mod">
          <ac:chgData name="Sudarshan Chakravarthi" userId="9632d19e-631d-46a5-9e9a-d9cc496f17d0" providerId="ADAL" clId="{5FFCB2CA-F31D-4B93-A405-49DF4FA4105D}" dt="2021-08-26T14:43:01.530" v="698" actId="21"/>
          <ac:spMkLst>
            <pc:docMk/>
            <pc:sldMk cId="2758292067" sldId="3832"/>
            <ac:spMk id="38" creationId="{4FDF333F-A10E-4DF8-8F94-573DD121C258}"/>
          </ac:spMkLst>
        </pc:spChg>
        <pc:spChg chg="add del mod">
          <ac:chgData name="Sudarshan Chakravarthi" userId="9632d19e-631d-46a5-9e9a-d9cc496f17d0" providerId="ADAL" clId="{5FFCB2CA-F31D-4B93-A405-49DF4FA4105D}" dt="2021-08-26T14:43:01.530" v="698" actId="21"/>
          <ac:spMkLst>
            <pc:docMk/>
            <pc:sldMk cId="2758292067" sldId="3832"/>
            <ac:spMk id="39" creationId="{9F17BB2B-F55F-46E2-9FF5-D90E0EC0FBDB}"/>
          </ac:spMkLst>
        </pc:spChg>
        <pc:spChg chg="add del mod">
          <ac:chgData name="Sudarshan Chakravarthi" userId="9632d19e-631d-46a5-9e9a-d9cc496f17d0" providerId="ADAL" clId="{5FFCB2CA-F31D-4B93-A405-49DF4FA4105D}" dt="2021-08-26T14:43:01.530" v="698" actId="21"/>
          <ac:spMkLst>
            <pc:docMk/>
            <pc:sldMk cId="2758292067" sldId="3832"/>
            <ac:spMk id="40" creationId="{485303D7-0F94-4B63-A724-EA6E3174CED5}"/>
          </ac:spMkLst>
        </pc:spChg>
        <pc:spChg chg="add del mod">
          <ac:chgData name="Sudarshan Chakravarthi" userId="9632d19e-631d-46a5-9e9a-d9cc496f17d0" providerId="ADAL" clId="{5FFCB2CA-F31D-4B93-A405-49DF4FA4105D}" dt="2021-08-26T14:43:01.530" v="698" actId="21"/>
          <ac:spMkLst>
            <pc:docMk/>
            <pc:sldMk cId="2758292067" sldId="3832"/>
            <ac:spMk id="42" creationId="{B01929E9-B959-4013-B0FC-B4FFEE21A9B4}"/>
          </ac:spMkLst>
        </pc:spChg>
        <pc:spChg chg="del">
          <ac:chgData name="Sudarshan Chakravarthi" userId="9632d19e-631d-46a5-9e9a-d9cc496f17d0" providerId="ADAL" clId="{5FFCB2CA-F31D-4B93-A405-49DF4FA4105D}" dt="2023-01-24T10:35:34.230" v="11321" actId="21"/>
          <ac:spMkLst>
            <pc:docMk/>
            <pc:sldMk cId="2758292067" sldId="3832"/>
            <ac:spMk id="43" creationId="{3DE63B1C-D05C-414F-930E-04847C3F5219}"/>
          </ac:spMkLst>
        </pc:spChg>
        <pc:spChg chg="mod">
          <ac:chgData name="Sudarshan Chakravarthi" userId="9632d19e-631d-46a5-9e9a-d9cc496f17d0" providerId="ADAL" clId="{5FFCB2CA-F31D-4B93-A405-49DF4FA4105D}" dt="2021-08-29T11:50:46.909" v="9669"/>
          <ac:spMkLst>
            <pc:docMk/>
            <pc:sldMk cId="2758292067" sldId="3832"/>
            <ac:spMk id="44" creationId="{5C2FF9A4-532C-4048-9A1C-3EF725C55C37}"/>
          </ac:spMkLst>
        </pc:spChg>
        <pc:spChg chg="mod">
          <ac:chgData name="Sudarshan Chakravarthi" userId="9632d19e-631d-46a5-9e9a-d9cc496f17d0" providerId="ADAL" clId="{5FFCB2CA-F31D-4B93-A405-49DF4FA4105D}" dt="2021-08-29T11:50:46.909" v="9669"/>
          <ac:spMkLst>
            <pc:docMk/>
            <pc:sldMk cId="2758292067" sldId="3832"/>
            <ac:spMk id="47" creationId="{23ECDE19-02A1-417C-A8D4-200891CD0962}"/>
          </ac:spMkLst>
        </pc:spChg>
        <pc:spChg chg="mod">
          <ac:chgData name="Sudarshan Chakravarthi" userId="9632d19e-631d-46a5-9e9a-d9cc496f17d0" providerId="ADAL" clId="{5FFCB2CA-F31D-4B93-A405-49DF4FA4105D}" dt="2021-08-26T14:40:09.237" v="669" actId="108"/>
          <ac:spMkLst>
            <pc:docMk/>
            <pc:sldMk cId="2758292067" sldId="3832"/>
            <ac:spMk id="48" creationId="{D7E41ACE-C475-4B07-8472-486B0907B831}"/>
          </ac:spMkLst>
        </pc:spChg>
        <pc:spChg chg="mod">
          <ac:chgData name="Sudarshan Chakravarthi" userId="9632d19e-631d-46a5-9e9a-d9cc496f17d0" providerId="ADAL" clId="{5FFCB2CA-F31D-4B93-A405-49DF4FA4105D}" dt="2021-08-29T11:50:46.909" v="9669"/>
          <ac:spMkLst>
            <pc:docMk/>
            <pc:sldMk cId="2758292067" sldId="3832"/>
            <ac:spMk id="49" creationId="{233B3DB6-CC45-4F46-BFB0-3627929AB618}"/>
          </ac:spMkLst>
        </pc:spChg>
        <pc:spChg chg="mod">
          <ac:chgData name="Sudarshan Chakravarthi" userId="9632d19e-631d-46a5-9e9a-d9cc496f17d0" providerId="ADAL" clId="{5FFCB2CA-F31D-4B93-A405-49DF4FA4105D}" dt="2021-08-26T14:41:26.016" v="682" actId="1076"/>
          <ac:spMkLst>
            <pc:docMk/>
            <pc:sldMk cId="2758292067" sldId="3832"/>
            <ac:spMk id="55" creationId="{00F2F648-068F-4AB8-B857-694925810EDD}"/>
          </ac:spMkLst>
        </pc:spChg>
        <pc:spChg chg="mod">
          <ac:chgData name="Sudarshan Chakravarthi" userId="9632d19e-631d-46a5-9e9a-d9cc496f17d0" providerId="ADAL" clId="{5FFCB2CA-F31D-4B93-A405-49DF4FA4105D}" dt="2021-08-26T14:39:45.721" v="662" actId="108"/>
          <ac:spMkLst>
            <pc:docMk/>
            <pc:sldMk cId="2758292067" sldId="3832"/>
            <ac:spMk id="59" creationId="{E41EE395-6EE6-40C9-8F29-D72FDBD33087}"/>
          </ac:spMkLst>
        </pc:spChg>
        <pc:spChg chg="mod">
          <ac:chgData name="Sudarshan Chakravarthi" userId="9632d19e-631d-46a5-9e9a-d9cc496f17d0" providerId="ADAL" clId="{5FFCB2CA-F31D-4B93-A405-49DF4FA4105D}" dt="2021-08-26T14:39:45.721" v="662" actId="108"/>
          <ac:spMkLst>
            <pc:docMk/>
            <pc:sldMk cId="2758292067" sldId="3832"/>
            <ac:spMk id="63" creationId="{ACBBA7FA-4480-4493-A79A-B9D40F29DD1A}"/>
          </ac:spMkLst>
        </pc:spChg>
        <pc:spChg chg="mod">
          <ac:chgData name="Sudarshan Chakravarthi" userId="9632d19e-631d-46a5-9e9a-d9cc496f17d0" providerId="ADAL" clId="{5FFCB2CA-F31D-4B93-A405-49DF4FA4105D}" dt="2021-08-26T14:39:45.721" v="662" actId="108"/>
          <ac:spMkLst>
            <pc:docMk/>
            <pc:sldMk cId="2758292067" sldId="3832"/>
            <ac:spMk id="65" creationId="{C21B79DE-8432-4657-BF17-C6EFDDAF26C7}"/>
          </ac:spMkLst>
        </pc:spChg>
        <pc:spChg chg="mod">
          <ac:chgData name="Sudarshan Chakravarthi" userId="9632d19e-631d-46a5-9e9a-d9cc496f17d0" providerId="ADAL" clId="{5FFCB2CA-F31D-4B93-A405-49DF4FA4105D}" dt="2021-08-26T14:39:45.721" v="662" actId="108"/>
          <ac:spMkLst>
            <pc:docMk/>
            <pc:sldMk cId="2758292067" sldId="3832"/>
            <ac:spMk id="67" creationId="{503F001F-1D15-4F69-AEA6-2D30AA3BDDD9}"/>
          </ac:spMkLst>
        </pc:spChg>
        <pc:spChg chg="mod">
          <ac:chgData name="Sudarshan Chakravarthi" userId="9632d19e-631d-46a5-9e9a-d9cc496f17d0" providerId="ADAL" clId="{5FFCB2CA-F31D-4B93-A405-49DF4FA4105D}" dt="2021-08-26T14:40:11.812" v="670" actId="108"/>
          <ac:spMkLst>
            <pc:docMk/>
            <pc:sldMk cId="2758292067" sldId="3832"/>
            <ac:spMk id="69" creationId="{81CCADAF-E4E5-44F7-8E2B-916E73878B64}"/>
          </ac:spMkLst>
        </pc:spChg>
        <pc:spChg chg="mod">
          <ac:chgData name="Sudarshan Chakravarthi" userId="9632d19e-631d-46a5-9e9a-d9cc496f17d0" providerId="ADAL" clId="{5FFCB2CA-F31D-4B93-A405-49DF4FA4105D}" dt="2021-08-26T14:40:20.455" v="672" actId="108"/>
          <ac:spMkLst>
            <pc:docMk/>
            <pc:sldMk cId="2758292067" sldId="3832"/>
            <ac:spMk id="71" creationId="{66B6B445-7C52-4990-AF4A-42F96C2CC2FD}"/>
          </ac:spMkLst>
        </pc:spChg>
        <pc:spChg chg="mod">
          <ac:chgData name="Sudarshan Chakravarthi" userId="9632d19e-631d-46a5-9e9a-d9cc496f17d0" providerId="ADAL" clId="{5FFCB2CA-F31D-4B93-A405-49DF4FA4105D}" dt="2021-08-26T14:39:45.721" v="662" actId="108"/>
          <ac:spMkLst>
            <pc:docMk/>
            <pc:sldMk cId="2758292067" sldId="3832"/>
            <ac:spMk id="73" creationId="{052CEE0A-EF87-4D62-817C-3558F727B009}"/>
          </ac:spMkLst>
        </pc:spChg>
        <pc:spChg chg="del mod">
          <ac:chgData name="Sudarshan Chakravarthi" userId="9632d19e-631d-46a5-9e9a-d9cc496f17d0" providerId="ADAL" clId="{5FFCB2CA-F31D-4B93-A405-49DF4FA4105D}" dt="2023-01-24T10:35:57.503" v="11326" actId="478"/>
          <ac:spMkLst>
            <pc:docMk/>
            <pc:sldMk cId="2758292067" sldId="3832"/>
            <ac:spMk id="92" creationId="{B88737A9-5B6D-4B70-B0D8-ABF0355D087E}"/>
          </ac:spMkLst>
        </pc:spChg>
        <pc:spChg chg="del topLvl">
          <ac:chgData name="Sudarshan Chakravarthi" userId="9632d19e-631d-46a5-9e9a-d9cc496f17d0" providerId="ADAL" clId="{5FFCB2CA-F31D-4B93-A405-49DF4FA4105D}" dt="2023-01-24T10:38:08.009" v="11404" actId="478"/>
          <ac:spMkLst>
            <pc:docMk/>
            <pc:sldMk cId="2758292067" sldId="3832"/>
            <ac:spMk id="94" creationId="{9AEC0740-E706-4AE6-B214-9C019CDDDE20}"/>
          </ac:spMkLst>
        </pc:spChg>
        <pc:spChg chg="del mod">
          <ac:chgData name="Sudarshan Chakravarthi" userId="9632d19e-631d-46a5-9e9a-d9cc496f17d0" providerId="ADAL" clId="{5FFCB2CA-F31D-4B93-A405-49DF4FA4105D}" dt="2023-01-24T10:37:42.088" v="11392" actId="478"/>
          <ac:spMkLst>
            <pc:docMk/>
            <pc:sldMk cId="2758292067" sldId="3832"/>
            <ac:spMk id="99" creationId="{3D1DDA72-1A2B-4E5B-ACDA-A046C4424C8C}"/>
          </ac:spMkLst>
        </pc:spChg>
        <pc:spChg chg="mod">
          <ac:chgData name="Sudarshan Chakravarthi" userId="9632d19e-631d-46a5-9e9a-d9cc496f17d0" providerId="ADAL" clId="{5FFCB2CA-F31D-4B93-A405-49DF4FA4105D}" dt="2023-01-24T10:38:23.732" v="11413" actId="1036"/>
          <ac:spMkLst>
            <pc:docMk/>
            <pc:sldMk cId="2758292067" sldId="3832"/>
            <ac:spMk id="101" creationId="{A0D8E6EB-FCE3-4A21-AEC9-423B1D282052}"/>
          </ac:spMkLst>
        </pc:spChg>
        <pc:grpChg chg="add mod">
          <ac:chgData name="Sudarshan Chakravarthi" userId="9632d19e-631d-46a5-9e9a-d9cc496f17d0" providerId="ADAL" clId="{5FFCB2CA-F31D-4B93-A405-49DF4FA4105D}" dt="2021-08-29T11:50:46.909" v="9669"/>
          <ac:grpSpMkLst>
            <pc:docMk/>
            <pc:sldMk cId="2758292067" sldId="3832"/>
            <ac:grpSpMk id="42" creationId="{05D9650C-3F44-4DBB-AB0E-CFACF79B55AF}"/>
          </ac:grpSpMkLst>
        </pc:grpChg>
        <pc:grpChg chg="mod">
          <ac:chgData name="Sudarshan Chakravarthi" userId="9632d19e-631d-46a5-9e9a-d9cc496f17d0" providerId="ADAL" clId="{5FFCB2CA-F31D-4B93-A405-49DF4FA4105D}" dt="2021-08-29T11:50:46.909" v="9669"/>
          <ac:grpSpMkLst>
            <pc:docMk/>
            <pc:sldMk cId="2758292067" sldId="3832"/>
            <ac:grpSpMk id="45" creationId="{A301DE27-8BD8-4609-844D-703CAB6FA9B1}"/>
          </ac:grpSpMkLst>
        </pc:grpChg>
        <pc:grpChg chg="del mod">
          <ac:chgData name="Sudarshan Chakravarthi" userId="9632d19e-631d-46a5-9e9a-d9cc496f17d0" providerId="ADAL" clId="{5FFCB2CA-F31D-4B93-A405-49DF4FA4105D}" dt="2023-01-24T10:38:08.009" v="11404" actId="478"/>
          <ac:grpSpMkLst>
            <pc:docMk/>
            <pc:sldMk cId="2758292067" sldId="3832"/>
            <ac:grpSpMk id="97" creationId="{0BE4D6D9-EB81-453A-9543-25ECF942A092}"/>
          </ac:grpSpMkLst>
        </pc:grpChg>
        <pc:grpChg chg="mod">
          <ac:chgData name="Sudarshan Chakravarthi" userId="9632d19e-631d-46a5-9e9a-d9cc496f17d0" providerId="ADAL" clId="{5FFCB2CA-F31D-4B93-A405-49DF4FA4105D}" dt="2023-01-24T10:38:38.334" v="11420" actId="1035"/>
          <ac:grpSpMkLst>
            <pc:docMk/>
            <pc:sldMk cId="2758292067" sldId="3832"/>
            <ac:grpSpMk id="106" creationId="{69F04427-26E9-43E4-86F5-3450A5EA864B}"/>
          </ac:grpSpMkLst>
        </pc:grpChg>
        <pc:picChg chg="del mod">
          <ac:chgData name="Sudarshan Chakravarthi" userId="9632d19e-631d-46a5-9e9a-d9cc496f17d0" providerId="ADAL" clId="{5FFCB2CA-F31D-4B93-A405-49DF4FA4105D}" dt="2023-01-24T10:54:33.212" v="11472" actId="478"/>
          <ac:picMkLst>
            <pc:docMk/>
            <pc:sldMk cId="2758292067" sldId="3832"/>
            <ac:picMk id="3" creationId="{B7A9BE8F-F429-4B76-B428-31F30475DE7C}"/>
          </ac:picMkLst>
        </pc:picChg>
        <pc:picChg chg="add mod">
          <ac:chgData name="Sudarshan Chakravarthi" userId="9632d19e-631d-46a5-9e9a-d9cc496f17d0" providerId="ADAL" clId="{5FFCB2CA-F31D-4B93-A405-49DF4FA4105D}" dt="2021-08-26T16:44:37.928" v="801"/>
          <ac:picMkLst>
            <pc:docMk/>
            <pc:sldMk cId="2758292067" sldId="3832"/>
            <ac:picMk id="39" creationId="{E88D54C3-68A3-4B2F-902D-FAD5A0E75051}"/>
          </ac:picMkLst>
        </pc:pic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4" creationId="{C27705D3-FA54-4ED4-A871-72DE8ABF6B7D}"/>
          </ac:cxnSpMkLst>
        </pc:cxn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26" creationId="{6C753236-D9CA-4F36-BF32-3D9FCD621426}"/>
          </ac:cxnSpMkLst>
        </pc:cxn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27" creationId="{5EAB472D-A977-463B-A362-AD6572B05D0F}"/>
          </ac:cxnSpMkLst>
        </pc:cxn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28" creationId="{E99BBC71-8903-4844-BAD6-8F39F702074B}"/>
          </ac:cxnSpMkLst>
        </pc:cxn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41" creationId="{C8098861-43A1-4094-B6EB-D91DCAA3BA4F}"/>
          </ac:cxnSpMkLst>
        </pc:cxn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46" creationId="{B3DD2DBC-A204-479F-822A-2FF5D160C8C0}"/>
          </ac:cxnSpMkLst>
        </pc:cxn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84" creationId="{102B6A88-D2C3-4F91-AF51-4FD652CA4A82}"/>
          </ac:cxnSpMkLst>
        </pc:cxn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89" creationId="{EFAAEA3D-BC21-41FA-A5C0-DFC331EB4504}"/>
          </ac:cxnSpMkLst>
        </pc:cxnChg>
        <pc:cxnChg chg="mod">
          <ac:chgData name="Sudarshan Chakravarthi" userId="9632d19e-631d-46a5-9e9a-d9cc496f17d0" providerId="ADAL" clId="{5FFCB2CA-F31D-4B93-A405-49DF4FA4105D}" dt="2021-08-26T14:38:59.845" v="656" actId="1076"/>
          <ac:cxnSpMkLst>
            <pc:docMk/>
            <pc:sldMk cId="2758292067" sldId="3832"/>
            <ac:cxnSpMk id="90" creationId="{AFC53DE9-CBA9-495E-9B9F-40E0CBB1E704}"/>
          </ac:cxnSpMkLst>
        </pc:cxnChg>
        <pc:cxnChg chg="topLvl">
          <ac:chgData name="Sudarshan Chakravarthi" userId="9632d19e-631d-46a5-9e9a-d9cc496f17d0" providerId="ADAL" clId="{5FFCB2CA-F31D-4B93-A405-49DF4FA4105D}" dt="2023-01-24T10:38:08.009" v="11404" actId="478"/>
          <ac:cxnSpMkLst>
            <pc:docMk/>
            <pc:sldMk cId="2758292067" sldId="3832"/>
            <ac:cxnSpMk id="95" creationId="{4B658C78-C751-43C3-A4D2-0BE88FEDC436}"/>
          </ac:cxnSpMkLst>
        </pc:cxnChg>
      </pc:sldChg>
      <pc:sldChg chg="addSp delSp modSp del mod">
        <pc:chgData name="Sudarshan Chakravarthi" userId="9632d19e-631d-46a5-9e9a-d9cc496f17d0" providerId="ADAL" clId="{5FFCB2CA-F31D-4B93-A405-49DF4FA4105D}" dt="2021-08-27T08:32:27.120" v="4882" actId="2696"/>
        <pc:sldMkLst>
          <pc:docMk/>
          <pc:sldMk cId="1104463880" sldId="3833"/>
        </pc:sldMkLst>
        <pc:spChg chg="mod">
          <ac:chgData name="Sudarshan Chakravarthi" userId="9632d19e-631d-46a5-9e9a-d9cc496f17d0" providerId="ADAL" clId="{5FFCB2CA-F31D-4B93-A405-49DF4FA4105D}" dt="2021-08-26T16:46:16.632" v="818" actId="207"/>
          <ac:spMkLst>
            <pc:docMk/>
            <pc:sldMk cId="1104463880" sldId="3833"/>
            <ac:spMk id="2" creationId="{C513EBA3-9149-4BAE-9D72-CF4C8A52A847}"/>
          </ac:spMkLst>
        </pc:spChg>
        <pc:spChg chg="mod">
          <ac:chgData name="Sudarshan Chakravarthi" userId="9632d19e-631d-46a5-9e9a-d9cc496f17d0" providerId="ADAL" clId="{5FFCB2CA-F31D-4B93-A405-49DF4FA4105D}" dt="2021-08-26T16:46:19.705" v="819" actId="207"/>
          <ac:spMkLst>
            <pc:docMk/>
            <pc:sldMk cId="1104463880" sldId="3833"/>
            <ac:spMk id="3" creationId="{EC57B0F3-B95E-4ED3-BFF2-2DBFE83B536B}"/>
          </ac:spMkLst>
        </pc:spChg>
        <pc:spChg chg="add del mod">
          <ac:chgData name="Sudarshan Chakravarthi" userId="9632d19e-631d-46a5-9e9a-d9cc496f17d0" providerId="ADAL" clId="{5FFCB2CA-F31D-4B93-A405-49DF4FA4105D}" dt="2021-08-26T16:47:00.153" v="825" actId="21"/>
          <ac:spMkLst>
            <pc:docMk/>
            <pc:sldMk cId="1104463880" sldId="3833"/>
            <ac:spMk id="16" creationId="{9238EE2B-54B8-4A60-8358-0D2033440F4F}"/>
          </ac:spMkLst>
        </pc:spChg>
        <pc:spChg chg="add del mod">
          <ac:chgData name="Sudarshan Chakravarthi" userId="9632d19e-631d-46a5-9e9a-d9cc496f17d0" providerId="ADAL" clId="{5FFCB2CA-F31D-4B93-A405-49DF4FA4105D}" dt="2021-08-26T16:47:00.153" v="825" actId="21"/>
          <ac:spMkLst>
            <pc:docMk/>
            <pc:sldMk cId="1104463880" sldId="3833"/>
            <ac:spMk id="17" creationId="{42E69E7F-BA45-4B1E-BB6A-3508BB56C571}"/>
          </ac:spMkLst>
        </pc:spChg>
        <pc:spChg chg="add del mod">
          <ac:chgData name="Sudarshan Chakravarthi" userId="9632d19e-631d-46a5-9e9a-d9cc496f17d0" providerId="ADAL" clId="{5FFCB2CA-F31D-4B93-A405-49DF4FA4105D}" dt="2021-08-26T16:47:00.153" v="825" actId="21"/>
          <ac:spMkLst>
            <pc:docMk/>
            <pc:sldMk cId="1104463880" sldId="3833"/>
            <ac:spMk id="18" creationId="{D29160F5-3E38-4B02-ABD8-9F850D007D36}"/>
          </ac:spMkLst>
        </pc:spChg>
        <pc:spChg chg="add del mod">
          <ac:chgData name="Sudarshan Chakravarthi" userId="9632d19e-631d-46a5-9e9a-d9cc496f17d0" providerId="ADAL" clId="{5FFCB2CA-F31D-4B93-A405-49DF4FA4105D}" dt="2021-08-26T16:47:00.153" v="825" actId="21"/>
          <ac:spMkLst>
            <pc:docMk/>
            <pc:sldMk cId="1104463880" sldId="3833"/>
            <ac:spMk id="19" creationId="{961A9846-865D-4336-9F14-56955340AF1D}"/>
          </ac:spMkLst>
        </pc:spChg>
        <pc:spChg chg="mod">
          <ac:chgData name="Sudarshan Chakravarthi" userId="9632d19e-631d-46a5-9e9a-d9cc496f17d0" providerId="ADAL" clId="{5FFCB2CA-F31D-4B93-A405-49DF4FA4105D}" dt="2021-08-26T16:45:34.449" v="812" actId="207"/>
          <ac:spMkLst>
            <pc:docMk/>
            <pc:sldMk cId="1104463880" sldId="3833"/>
            <ac:spMk id="27" creationId="{4FF06B74-164A-4DF3-8F26-92033F73606F}"/>
          </ac:spMkLst>
        </pc:spChg>
        <pc:spChg chg="mod">
          <ac:chgData name="Sudarshan Chakravarthi" userId="9632d19e-631d-46a5-9e9a-d9cc496f17d0" providerId="ADAL" clId="{5FFCB2CA-F31D-4B93-A405-49DF4FA4105D}" dt="2021-08-26T16:46:25.491" v="820" actId="207"/>
          <ac:spMkLst>
            <pc:docMk/>
            <pc:sldMk cId="1104463880" sldId="3833"/>
            <ac:spMk id="39" creationId="{141895F8-C2FF-4503-B11F-7F5C3D4A2A37}"/>
          </ac:spMkLst>
        </pc:spChg>
        <pc:spChg chg="mod">
          <ac:chgData name="Sudarshan Chakravarthi" userId="9632d19e-631d-46a5-9e9a-d9cc496f17d0" providerId="ADAL" clId="{5FFCB2CA-F31D-4B93-A405-49DF4FA4105D}" dt="2021-08-26T16:46:28.761" v="821" actId="207"/>
          <ac:spMkLst>
            <pc:docMk/>
            <pc:sldMk cId="1104463880" sldId="3833"/>
            <ac:spMk id="41" creationId="{EF2B2907-D6A5-443E-9E87-CC1EC25F1ED6}"/>
          </ac:spMkLst>
        </pc:spChg>
        <pc:spChg chg="mod">
          <ac:chgData name="Sudarshan Chakravarthi" userId="9632d19e-631d-46a5-9e9a-d9cc496f17d0" providerId="ADAL" clId="{5FFCB2CA-F31D-4B93-A405-49DF4FA4105D}" dt="2021-08-26T16:46:40.555" v="823" actId="1076"/>
          <ac:spMkLst>
            <pc:docMk/>
            <pc:sldMk cId="1104463880" sldId="3833"/>
            <ac:spMk id="42" creationId="{5A23C533-4FAB-4743-95FC-662E04A296D7}"/>
          </ac:spMkLst>
        </pc:spChg>
        <pc:spChg chg="mod">
          <ac:chgData name="Sudarshan Chakravarthi" userId="9632d19e-631d-46a5-9e9a-d9cc496f17d0" providerId="ADAL" clId="{5FFCB2CA-F31D-4B93-A405-49DF4FA4105D}" dt="2021-08-26T16:46:35.952" v="822" actId="1076"/>
          <ac:spMkLst>
            <pc:docMk/>
            <pc:sldMk cId="1104463880" sldId="3833"/>
            <ac:spMk id="44" creationId="{D2B6D29D-8F4D-4DAE-A343-5ACA48D88ECA}"/>
          </ac:spMkLst>
        </pc:spChg>
        <pc:picChg chg="add mod">
          <ac:chgData name="Sudarshan Chakravarthi" userId="9632d19e-631d-46a5-9e9a-d9cc496f17d0" providerId="ADAL" clId="{5FFCB2CA-F31D-4B93-A405-49DF4FA4105D}" dt="2021-08-26T16:44:44.306" v="806"/>
          <ac:picMkLst>
            <pc:docMk/>
            <pc:sldMk cId="1104463880" sldId="3833"/>
            <ac:picMk id="15" creationId="{EFEF7F6A-19BD-4125-B2C6-5A8B5BA2A914}"/>
          </ac:picMkLst>
        </pc:picChg>
      </pc:sldChg>
      <pc:sldChg chg="del">
        <pc:chgData name="Sudarshan Chakravarthi" userId="9632d19e-631d-46a5-9e9a-d9cc496f17d0" providerId="ADAL" clId="{5FFCB2CA-F31D-4B93-A405-49DF4FA4105D}" dt="2021-08-27T08:29:02.117" v="4879" actId="47"/>
        <pc:sldMkLst>
          <pc:docMk/>
          <pc:sldMk cId="1277706175" sldId="3834"/>
        </pc:sldMkLst>
      </pc:sldChg>
      <pc:sldChg chg="del">
        <pc:chgData name="Sudarshan Chakravarthi" userId="9632d19e-631d-46a5-9e9a-d9cc496f17d0" providerId="ADAL" clId="{5FFCB2CA-F31D-4B93-A405-49DF4FA4105D}" dt="2021-08-27T08:28:59.347" v="4878" actId="47"/>
        <pc:sldMkLst>
          <pc:docMk/>
          <pc:sldMk cId="2733487325" sldId="3835"/>
        </pc:sldMkLst>
      </pc:sldChg>
      <pc:sldChg chg="del">
        <pc:chgData name="Sudarshan Chakravarthi" userId="9632d19e-631d-46a5-9e9a-d9cc496f17d0" providerId="ADAL" clId="{5FFCB2CA-F31D-4B93-A405-49DF4FA4105D}" dt="2021-08-27T08:28:59.347" v="4878" actId="47"/>
        <pc:sldMkLst>
          <pc:docMk/>
          <pc:sldMk cId="4276134961" sldId="3836"/>
        </pc:sldMkLst>
      </pc:sldChg>
      <pc:sldChg chg="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942232828" sldId="3837"/>
        </pc:sldMkLst>
      </pc:sldChg>
      <pc:sldChg chg="del">
        <pc:chgData name="Sudarshan Chakravarthi" userId="9632d19e-631d-46a5-9e9a-d9cc496f17d0" providerId="ADAL" clId="{5FFCB2CA-F31D-4B93-A405-49DF4FA4105D}" dt="2021-08-26T17:40:48.373" v="1978" actId="47"/>
        <pc:sldMkLst>
          <pc:docMk/>
          <pc:sldMk cId="1570758359" sldId="3838"/>
        </pc:sldMkLst>
      </pc:sldChg>
      <pc:sldChg chg="modSp mod">
        <pc:chgData name="Sudarshan Chakravarthi" userId="9632d19e-631d-46a5-9e9a-d9cc496f17d0" providerId="ADAL" clId="{5FFCB2CA-F31D-4B93-A405-49DF4FA4105D}" dt="2022-08-26T10:44:47.077" v="10840" actId="20577"/>
        <pc:sldMkLst>
          <pc:docMk/>
          <pc:sldMk cId="72087119" sldId="3839"/>
        </pc:sldMkLst>
        <pc:spChg chg="mod">
          <ac:chgData name="Sudarshan Chakravarthi" userId="9632d19e-631d-46a5-9e9a-d9cc496f17d0" providerId="ADAL" clId="{5FFCB2CA-F31D-4B93-A405-49DF4FA4105D}" dt="2022-08-26T10:44:19.876" v="10816" actId="404"/>
          <ac:spMkLst>
            <pc:docMk/>
            <pc:sldMk cId="72087119" sldId="3839"/>
            <ac:spMk id="5" creationId="{C3F392BF-6E25-4F68-9766-0CA5571EDF20}"/>
          </ac:spMkLst>
        </pc:spChg>
        <pc:graphicFrameChg chg="modGraphic">
          <ac:chgData name="Sudarshan Chakravarthi" userId="9632d19e-631d-46a5-9e9a-d9cc496f17d0" providerId="ADAL" clId="{5FFCB2CA-F31D-4B93-A405-49DF4FA4105D}" dt="2022-08-26T10:44:47.077" v="10840" actId="20577"/>
          <ac:graphicFrameMkLst>
            <pc:docMk/>
            <pc:sldMk cId="72087119" sldId="3839"/>
            <ac:graphicFrameMk id="3" creationId="{5D1EF08F-4022-4EE4-805F-061C3B7A4920}"/>
          </ac:graphicFrameMkLst>
        </pc:graphicFrameChg>
      </pc:sldChg>
      <pc:sldChg chg="addSp delSp modSp mod">
        <pc:chgData name="Sudarshan Chakravarthi" userId="9632d19e-631d-46a5-9e9a-d9cc496f17d0" providerId="ADAL" clId="{5FFCB2CA-F31D-4B93-A405-49DF4FA4105D}" dt="2021-08-26T16:42:06.848" v="777" actId="21"/>
        <pc:sldMkLst>
          <pc:docMk/>
          <pc:sldMk cId="871045867" sldId="3841"/>
        </pc:sldMkLst>
        <pc:spChg chg="mod">
          <ac:chgData name="Sudarshan Chakravarthi" userId="9632d19e-631d-46a5-9e9a-d9cc496f17d0" providerId="ADAL" clId="{5FFCB2CA-F31D-4B93-A405-49DF4FA4105D}" dt="2021-08-26T16:41:40.801" v="774" actId="207"/>
          <ac:spMkLst>
            <pc:docMk/>
            <pc:sldMk cId="871045867" sldId="3841"/>
            <ac:spMk id="4" creationId="{717F273A-E51C-4530-A346-84935A68B9A5}"/>
          </ac:spMkLst>
        </pc:spChg>
        <pc:spChg chg="mod">
          <ac:chgData name="Sudarshan Chakravarthi" userId="9632d19e-631d-46a5-9e9a-d9cc496f17d0" providerId="ADAL" clId="{5FFCB2CA-F31D-4B93-A405-49DF4FA4105D}" dt="2021-08-26T16:41:33.462" v="773" actId="207"/>
          <ac:spMkLst>
            <pc:docMk/>
            <pc:sldMk cId="871045867" sldId="3841"/>
            <ac:spMk id="5" creationId="{DDE67E49-0678-4F76-ABC8-331854C30B8B}"/>
          </ac:spMkLst>
        </pc:spChg>
        <pc:spChg chg="mod">
          <ac:chgData name="Sudarshan Chakravarthi" userId="9632d19e-631d-46a5-9e9a-d9cc496f17d0" providerId="ADAL" clId="{5FFCB2CA-F31D-4B93-A405-49DF4FA4105D}" dt="2021-08-26T16:36:58.117" v="735" actId="1076"/>
          <ac:spMkLst>
            <pc:docMk/>
            <pc:sldMk cId="871045867" sldId="3841"/>
            <ac:spMk id="7" creationId="{A73B9E71-2A82-420E-875A-9A2999D485E8}"/>
          </ac:spMkLst>
        </pc:spChg>
        <pc:spChg chg="mod">
          <ac:chgData name="Sudarshan Chakravarthi" userId="9632d19e-631d-46a5-9e9a-d9cc496f17d0" providerId="ADAL" clId="{5FFCB2CA-F31D-4B93-A405-49DF4FA4105D}" dt="2021-08-26T16:41:27.398" v="771" actId="207"/>
          <ac:spMkLst>
            <pc:docMk/>
            <pc:sldMk cId="871045867" sldId="3841"/>
            <ac:spMk id="11" creationId="{3B30064C-B790-4353-9639-38ACA7AD552D}"/>
          </ac:spMkLst>
        </pc:spChg>
        <pc:spChg chg="mod">
          <ac:chgData name="Sudarshan Chakravarthi" userId="9632d19e-631d-46a5-9e9a-d9cc496f17d0" providerId="ADAL" clId="{5FFCB2CA-F31D-4B93-A405-49DF4FA4105D}" dt="2021-08-26T16:41:22.118" v="770" actId="108"/>
          <ac:spMkLst>
            <pc:docMk/>
            <pc:sldMk cId="871045867" sldId="3841"/>
            <ac:spMk id="12" creationId="{58F21381-2B33-4ED3-8201-7C7194C03054}"/>
          </ac:spMkLst>
        </pc:spChg>
        <pc:spChg chg="mod">
          <ac:chgData name="Sudarshan Chakravarthi" userId="9632d19e-631d-46a5-9e9a-d9cc496f17d0" providerId="ADAL" clId="{5FFCB2CA-F31D-4B93-A405-49DF4FA4105D}" dt="2021-08-26T16:39:22.651" v="764" actId="108"/>
          <ac:spMkLst>
            <pc:docMk/>
            <pc:sldMk cId="871045867" sldId="3841"/>
            <ac:spMk id="13" creationId="{E8B880A4-6269-4487-A549-591B9DC5E869}"/>
          </ac:spMkLst>
        </pc:spChg>
        <pc:spChg chg="mod">
          <ac:chgData name="Sudarshan Chakravarthi" userId="9632d19e-631d-46a5-9e9a-d9cc496f17d0" providerId="ADAL" clId="{5FFCB2CA-F31D-4B93-A405-49DF4FA4105D}" dt="2021-08-26T16:37:01.095" v="736" actId="1076"/>
          <ac:spMkLst>
            <pc:docMk/>
            <pc:sldMk cId="871045867" sldId="3841"/>
            <ac:spMk id="14" creationId="{1C0B328B-4F03-4E42-AC4B-67A7744EBCBA}"/>
          </ac:spMkLst>
        </pc:spChg>
        <pc:spChg chg="mod">
          <ac:chgData name="Sudarshan Chakravarthi" userId="9632d19e-631d-46a5-9e9a-d9cc496f17d0" providerId="ADAL" clId="{5FFCB2CA-F31D-4B93-A405-49DF4FA4105D}" dt="2021-08-26T16:41:12.486" v="768" actId="207"/>
          <ac:spMkLst>
            <pc:docMk/>
            <pc:sldMk cId="871045867" sldId="3841"/>
            <ac:spMk id="18" creationId="{FCAC5141-80FF-422A-91DF-3479E71D33DE}"/>
          </ac:spMkLst>
        </pc:spChg>
        <pc:spChg chg="mod">
          <ac:chgData name="Sudarshan Chakravarthi" userId="9632d19e-631d-46a5-9e9a-d9cc496f17d0" providerId="ADAL" clId="{5FFCB2CA-F31D-4B93-A405-49DF4FA4105D}" dt="2021-08-26T16:37:45.457" v="746" actId="207"/>
          <ac:spMkLst>
            <pc:docMk/>
            <pc:sldMk cId="871045867" sldId="3841"/>
            <ac:spMk id="19" creationId="{E25F273B-C61D-494C-A03A-6D00B93B2C4D}"/>
          </ac:spMkLst>
        </pc:spChg>
        <pc:spChg chg="mod">
          <ac:chgData name="Sudarshan Chakravarthi" userId="9632d19e-631d-46a5-9e9a-d9cc496f17d0" providerId="ADAL" clId="{5FFCB2CA-F31D-4B93-A405-49DF4FA4105D}" dt="2021-08-26T16:41:00.832" v="767" actId="207"/>
          <ac:spMkLst>
            <pc:docMk/>
            <pc:sldMk cId="871045867" sldId="3841"/>
            <ac:spMk id="21" creationId="{BCC6BEF1-F5D7-48F5-B830-0686FAED53FC}"/>
          </ac:spMkLst>
        </pc:spChg>
        <pc:spChg chg="mod">
          <ac:chgData name="Sudarshan Chakravarthi" userId="9632d19e-631d-46a5-9e9a-d9cc496f17d0" providerId="ADAL" clId="{5FFCB2CA-F31D-4B93-A405-49DF4FA4105D}" dt="2021-08-26T16:41:44.049" v="775" actId="207"/>
          <ac:spMkLst>
            <pc:docMk/>
            <pc:sldMk cId="871045867" sldId="3841"/>
            <ac:spMk id="32" creationId="{5A2189E9-A1F6-475E-80B7-46A454C95AC1}"/>
          </ac:spMkLst>
        </pc:spChg>
        <pc:spChg chg="mod">
          <ac:chgData name="Sudarshan Chakravarthi" userId="9632d19e-631d-46a5-9e9a-d9cc496f17d0" providerId="ADAL" clId="{5FFCB2CA-F31D-4B93-A405-49DF4FA4105D}" dt="2021-08-26T16:38:38.479" v="760" actId="207"/>
          <ac:spMkLst>
            <pc:docMk/>
            <pc:sldMk cId="871045867" sldId="3841"/>
            <ac:spMk id="33" creationId="{BE5EF8DE-E16C-42F8-85FE-179F8D0E99AA}"/>
          </ac:spMkLst>
        </pc:spChg>
        <pc:spChg chg="mod">
          <ac:chgData name="Sudarshan Chakravarthi" userId="9632d19e-631d-46a5-9e9a-d9cc496f17d0" providerId="ADAL" clId="{5FFCB2CA-F31D-4B93-A405-49DF4FA4105D}" dt="2021-08-26T16:36:53.564" v="734" actId="14100"/>
          <ac:spMkLst>
            <pc:docMk/>
            <pc:sldMk cId="871045867" sldId="3841"/>
            <ac:spMk id="35" creationId="{04A8EAD8-7605-4B97-9431-5837E51AB4A7}"/>
          </ac:spMkLst>
        </pc:spChg>
        <pc:spChg chg="add del mod">
          <ac:chgData name="Sudarshan Chakravarthi" userId="9632d19e-631d-46a5-9e9a-d9cc496f17d0" providerId="ADAL" clId="{5FFCB2CA-F31D-4B93-A405-49DF4FA4105D}" dt="2021-08-26T16:42:06.848" v="777" actId="21"/>
          <ac:spMkLst>
            <pc:docMk/>
            <pc:sldMk cId="871045867" sldId="3841"/>
            <ac:spMk id="37" creationId="{79CE9F04-3874-410A-BEAD-3EC20DF8FF64}"/>
          </ac:spMkLst>
        </pc:spChg>
        <pc:spChg chg="add del mod">
          <ac:chgData name="Sudarshan Chakravarthi" userId="9632d19e-631d-46a5-9e9a-d9cc496f17d0" providerId="ADAL" clId="{5FFCB2CA-F31D-4B93-A405-49DF4FA4105D}" dt="2021-08-26T16:42:06.848" v="777" actId="21"/>
          <ac:spMkLst>
            <pc:docMk/>
            <pc:sldMk cId="871045867" sldId="3841"/>
            <ac:spMk id="40" creationId="{C2206BCA-6448-4E62-A9D3-8551A76FE4F8}"/>
          </ac:spMkLst>
        </pc:spChg>
        <pc:spChg chg="add del mod">
          <ac:chgData name="Sudarshan Chakravarthi" userId="9632d19e-631d-46a5-9e9a-d9cc496f17d0" providerId="ADAL" clId="{5FFCB2CA-F31D-4B93-A405-49DF4FA4105D}" dt="2021-08-26T16:42:06.848" v="777" actId="21"/>
          <ac:spMkLst>
            <pc:docMk/>
            <pc:sldMk cId="871045867" sldId="3841"/>
            <ac:spMk id="41" creationId="{6996A412-66AD-424C-A2AF-86505A84C158}"/>
          </ac:spMkLst>
        </pc:spChg>
        <pc:picChg chg="add mod">
          <ac:chgData name="Sudarshan Chakravarthi" userId="9632d19e-631d-46a5-9e9a-d9cc496f17d0" providerId="ADAL" clId="{5FFCB2CA-F31D-4B93-A405-49DF4FA4105D}" dt="2021-08-26T16:39:42.707" v="766" actId="14100"/>
          <ac:picMkLst>
            <pc:docMk/>
            <pc:sldMk cId="871045867" sldId="3841"/>
            <ac:picMk id="42" creationId="{5E2456BB-281A-4E62-B6D5-71829427F369}"/>
          </ac:picMkLst>
        </pc:picChg>
        <pc:cxnChg chg="mod">
          <ac:chgData name="Sudarshan Chakravarthi" userId="9632d19e-631d-46a5-9e9a-d9cc496f17d0" providerId="ADAL" clId="{5FFCB2CA-F31D-4B93-A405-49DF4FA4105D}" dt="2021-08-26T16:42:00.545" v="776" actId="208"/>
          <ac:cxnSpMkLst>
            <pc:docMk/>
            <pc:sldMk cId="871045867" sldId="3841"/>
            <ac:cxnSpMk id="8" creationId="{78C1F4AA-FC09-46AA-B5F0-B8ADD9670E91}"/>
          </ac:cxnSpMkLst>
        </pc:cxnChg>
        <pc:cxnChg chg="mod">
          <ac:chgData name="Sudarshan Chakravarthi" userId="9632d19e-631d-46a5-9e9a-d9cc496f17d0" providerId="ADAL" clId="{5FFCB2CA-F31D-4B93-A405-49DF4FA4105D}" dt="2021-08-26T16:42:00.545" v="776" actId="208"/>
          <ac:cxnSpMkLst>
            <pc:docMk/>
            <pc:sldMk cId="871045867" sldId="3841"/>
            <ac:cxnSpMk id="15" creationId="{9851BE14-6EC8-4A96-87E7-FF91AB95B203}"/>
          </ac:cxnSpMkLst>
        </pc:cxnChg>
        <pc:cxnChg chg="mod">
          <ac:chgData name="Sudarshan Chakravarthi" userId="9632d19e-631d-46a5-9e9a-d9cc496f17d0" providerId="ADAL" clId="{5FFCB2CA-F31D-4B93-A405-49DF4FA4105D}" dt="2021-08-26T16:42:00.545" v="776" actId="208"/>
          <ac:cxnSpMkLst>
            <pc:docMk/>
            <pc:sldMk cId="871045867" sldId="3841"/>
            <ac:cxnSpMk id="22" creationId="{65517563-6DE0-43D2-BAE4-77C82483E7CA}"/>
          </ac:cxnSpMkLst>
        </pc:cxnChg>
        <pc:cxnChg chg="mod">
          <ac:chgData name="Sudarshan Chakravarthi" userId="9632d19e-631d-46a5-9e9a-d9cc496f17d0" providerId="ADAL" clId="{5FFCB2CA-F31D-4B93-A405-49DF4FA4105D}" dt="2021-08-26T16:42:00.545" v="776" actId="208"/>
          <ac:cxnSpMkLst>
            <pc:docMk/>
            <pc:sldMk cId="871045867" sldId="3841"/>
            <ac:cxnSpMk id="36" creationId="{AC6CC88E-9953-4F7C-B778-4D18113242B2}"/>
          </ac:cxnSpMkLst>
        </pc:cxnChg>
      </pc:sldChg>
      <pc:sldChg chg="del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542732576" sldId="3842"/>
        </pc:sldMkLst>
      </pc:sldChg>
      <pc:sldChg chg="addSp modSp add mod ord">
        <pc:chgData name="Sudarshan Chakravarthi" userId="9632d19e-631d-46a5-9e9a-d9cc496f17d0" providerId="ADAL" clId="{5FFCB2CA-F31D-4B93-A405-49DF4FA4105D}" dt="2023-03-01T15:10:37.169" v="12592"/>
        <pc:sldMkLst>
          <pc:docMk/>
          <pc:sldMk cId="4210629588" sldId="3849"/>
        </pc:sldMkLst>
        <pc:spChg chg="mod">
          <ac:chgData name="Sudarshan Chakravarthi" userId="9632d19e-631d-46a5-9e9a-d9cc496f17d0" providerId="ADAL" clId="{5FFCB2CA-F31D-4B93-A405-49DF4FA4105D}" dt="2023-03-01T13:00:28.715" v="11642"/>
          <ac:spMkLst>
            <pc:docMk/>
            <pc:sldMk cId="4210629588" sldId="3849"/>
            <ac:spMk id="2" creationId="{4DEA07CC-A6E0-48BD-94B5-65E20CC13EE0}"/>
          </ac:spMkLst>
        </pc:spChg>
        <pc:spChg chg="mod">
          <ac:chgData name="Sudarshan Chakravarthi" userId="9632d19e-631d-46a5-9e9a-d9cc496f17d0" providerId="ADAL" clId="{5FFCB2CA-F31D-4B93-A405-49DF4FA4105D}" dt="2022-08-26T10:52:00.249" v="11144" actId="404"/>
          <ac:spMkLst>
            <pc:docMk/>
            <pc:sldMk cId="4210629588" sldId="3849"/>
            <ac:spMk id="3" creationId="{9A8E5D3E-4A20-4819-BBD0-EA132A2CB3C5}"/>
          </ac:spMkLst>
        </pc:spChg>
        <pc:spChg chg="add mod">
          <ac:chgData name="Sudarshan Chakravarthi" userId="9632d19e-631d-46a5-9e9a-d9cc496f17d0" providerId="ADAL" clId="{5FFCB2CA-F31D-4B93-A405-49DF4FA4105D}" dt="2023-03-01T15:10:37.169" v="12592"/>
          <ac:spMkLst>
            <pc:docMk/>
            <pc:sldMk cId="4210629588" sldId="3849"/>
            <ac:spMk id="7" creationId="{F5A250E4-7534-1F60-A352-74C22199940D}"/>
          </ac:spMkLst>
        </pc:spChg>
      </pc:sldChg>
      <pc:sldChg chg="del">
        <pc:chgData name="Sudarshan Chakravarthi" userId="9632d19e-631d-46a5-9e9a-d9cc496f17d0" providerId="ADAL" clId="{5FFCB2CA-F31D-4B93-A405-49DF4FA4105D}" dt="2021-07-15T12:24:28.067" v="66" actId="47"/>
        <pc:sldMkLst>
          <pc:docMk/>
          <pc:sldMk cId="489093041" sldId="3931"/>
        </pc:sldMkLst>
      </pc:sldChg>
      <pc:sldChg chg="addSp delSp modSp del mod">
        <pc:chgData name="Sudarshan Chakravarthi" userId="9632d19e-631d-46a5-9e9a-d9cc496f17d0" providerId="ADAL" clId="{5FFCB2CA-F31D-4B93-A405-49DF4FA4105D}" dt="2021-08-29T11:08:22.156" v="8316" actId="2696"/>
        <pc:sldMkLst>
          <pc:docMk/>
          <pc:sldMk cId="391736110" sldId="3932"/>
        </pc:sldMkLst>
        <pc:spChg chg="add del mod">
          <ac:chgData name="Sudarshan Chakravarthi" userId="9632d19e-631d-46a5-9e9a-d9cc496f17d0" providerId="ADAL" clId="{5FFCB2CA-F31D-4B93-A405-49DF4FA4105D}" dt="2021-08-26T16:45:15.609" v="808" actId="21"/>
          <ac:spMkLst>
            <pc:docMk/>
            <pc:sldMk cId="391736110" sldId="3932"/>
            <ac:spMk id="16" creationId="{142466B1-E0EF-4169-84DB-2AC10996BF46}"/>
          </ac:spMkLst>
        </pc:spChg>
        <pc:spChg chg="add del mod">
          <ac:chgData name="Sudarshan Chakravarthi" userId="9632d19e-631d-46a5-9e9a-d9cc496f17d0" providerId="ADAL" clId="{5FFCB2CA-F31D-4B93-A405-49DF4FA4105D}" dt="2021-08-26T16:45:15.609" v="808" actId="21"/>
          <ac:spMkLst>
            <pc:docMk/>
            <pc:sldMk cId="391736110" sldId="3932"/>
            <ac:spMk id="17" creationId="{3BBAF91D-5E4F-483C-BB93-FE71BDD8B271}"/>
          </ac:spMkLst>
        </pc:spChg>
        <pc:spChg chg="add del mod">
          <ac:chgData name="Sudarshan Chakravarthi" userId="9632d19e-631d-46a5-9e9a-d9cc496f17d0" providerId="ADAL" clId="{5FFCB2CA-F31D-4B93-A405-49DF4FA4105D}" dt="2021-08-26T16:45:15.609" v="808" actId="21"/>
          <ac:spMkLst>
            <pc:docMk/>
            <pc:sldMk cId="391736110" sldId="3932"/>
            <ac:spMk id="18" creationId="{D1680A22-E3EA-430D-9EAC-3814AE63639D}"/>
          </ac:spMkLst>
        </pc:spChg>
        <pc:spChg chg="add del mod">
          <ac:chgData name="Sudarshan Chakravarthi" userId="9632d19e-631d-46a5-9e9a-d9cc496f17d0" providerId="ADAL" clId="{5FFCB2CA-F31D-4B93-A405-49DF4FA4105D}" dt="2021-08-26T16:45:15.609" v="808" actId="21"/>
          <ac:spMkLst>
            <pc:docMk/>
            <pc:sldMk cId="391736110" sldId="3932"/>
            <ac:spMk id="19" creationId="{244DD960-9EEA-4A37-B7F9-1D8555535F18}"/>
          </ac:spMkLst>
        </pc:spChg>
        <pc:spChg chg="mod">
          <ac:chgData name="Sudarshan Chakravarthi" userId="9632d19e-631d-46a5-9e9a-d9cc496f17d0" providerId="ADAL" clId="{5FFCB2CA-F31D-4B93-A405-49DF4FA4105D}" dt="2021-08-26T16:42:52.879" v="782" actId="108"/>
          <ac:spMkLst>
            <pc:docMk/>
            <pc:sldMk cId="391736110" sldId="3932"/>
            <ac:spMk id="30" creationId="{AD1C4170-DE3D-4347-A64C-B1788512BB03}"/>
          </ac:spMkLst>
        </pc:spChg>
        <pc:spChg chg="mod">
          <ac:chgData name="Sudarshan Chakravarthi" userId="9632d19e-631d-46a5-9e9a-d9cc496f17d0" providerId="ADAL" clId="{5FFCB2CA-F31D-4B93-A405-49DF4FA4105D}" dt="2021-08-26T16:43:03.307" v="784" actId="108"/>
          <ac:spMkLst>
            <pc:docMk/>
            <pc:sldMk cId="391736110" sldId="3932"/>
            <ac:spMk id="31" creationId="{2BADE983-C853-46EB-8F0B-1F5629A8A762}"/>
          </ac:spMkLst>
        </pc:spChg>
        <pc:spChg chg="mod">
          <ac:chgData name="Sudarshan Chakravarthi" userId="9632d19e-631d-46a5-9e9a-d9cc496f17d0" providerId="ADAL" clId="{5FFCB2CA-F31D-4B93-A405-49DF4FA4105D}" dt="2021-08-26T16:43:06.690" v="785" actId="108"/>
          <ac:spMkLst>
            <pc:docMk/>
            <pc:sldMk cId="391736110" sldId="3932"/>
            <ac:spMk id="32" creationId="{6AE6B165-AB1E-4A40-AB89-F7B119F864F4}"/>
          </ac:spMkLst>
        </pc:spChg>
        <pc:spChg chg="mod">
          <ac:chgData name="Sudarshan Chakravarthi" userId="9632d19e-631d-46a5-9e9a-d9cc496f17d0" providerId="ADAL" clId="{5FFCB2CA-F31D-4B93-A405-49DF4FA4105D}" dt="2021-08-26T16:42:57.749" v="783" actId="108"/>
          <ac:spMkLst>
            <pc:docMk/>
            <pc:sldMk cId="391736110" sldId="3932"/>
            <ac:spMk id="33" creationId="{85108142-8868-417D-B508-4A6793D549B4}"/>
          </ac:spMkLst>
        </pc:spChg>
        <pc:spChg chg="mod">
          <ac:chgData name="Sudarshan Chakravarthi" userId="9632d19e-631d-46a5-9e9a-d9cc496f17d0" providerId="ADAL" clId="{5FFCB2CA-F31D-4B93-A405-49DF4FA4105D}" dt="2021-08-26T16:43:47.400" v="790" actId="14100"/>
          <ac:spMkLst>
            <pc:docMk/>
            <pc:sldMk cId="391736110" sldId="3932"/>
            <ac:spMk id="34" creationId="{12304F8F-938C-4DF1-95E6-328FD8C23D5A}"/>
          </ac:spMkLst>
        </pc:spChg>
        <pc:spChg chg="mod">
          <ac:chgData name="Sudarshan Chakravarthi" userId="9632d19e-631d-46a5-9e9a-d9cc496f17d0" providerId="ADAL" clId="{5FFCB2CA-F31D-4B93-A405-49DF4FA4105D}" dt="2021-08-26T16:43:47.400" v="790" actId="14100"/>
          <ac:spMkLst>
            <pc:docMk/>
            <pc:sldMk cId="391736110" sldId="3932"/>
            <ac:spMk id="36" creationId="{6613D60D-0625-4E74-9D27-BF80640849CE}"/>
          </ac:spMkLst>
        </pc:spChg>
        <pc:spChg chg="mod">
          <ac:chgData name="Sudarshan Chakravarthi" userId="9632d19e-631d-46a5-9e9a-d9cc496f17d0" providerId="ADAL" clId="{5FFCB2CA-F31D-4B93-A405-49DF4FA4105D}" dt="2021-08-26T16:43:47.400" v="790" actId="14100"/>
          <ac:spMkLst>
            <pc:docMk/>
            <pc:sldMk cId="391736110" sldId="3932"/>
            <ac:spMk id="38" creationId="{299E6979-6A3B-4742-9870-72A4E0FE6593}"/>
          </ac:spMkLst>
        </pc:spChg>
        <pc:spChg chg="mod">
          <ac:chgData name="Sudarshan Chakravarthi" userId="9632d19e-631d-46a5-9e9a-d9cc496f17d0" providerId="ADAL" clId="{5FFCB2CA-F31D-4B93-A405-49DF4FA4105D}" dt="2021-08-26T16:43:47.400" v="790" actId="14100"/>
          <ac:spMkLst>
            <pc:docMk/>
            <pc:sldMk cId="391736110" sldId="3932"/>
            <ac:spMk id="40" creationId="{9D60F281-54A1-49E3-9467-0FF49E56D5FE}"/>
          </ac:spMkLst>
        </pc:spChg>
        <pc:spChg chg="mod">
          <ac:chgData name="Sudarshan Chakravarthi" userId="9632d19e-631d-46a5-9e9a-d9cc496f17d0" providerId="ADAL" clId="{5FFCB2CA-F31D-4B93-A405-49DF4FA4105D}" dt="2021-08-26T16:45:00.013" v="807" actId="207"/>
          <ac:spMkLst>
            <pc:docMk/>
            <pc:sldMk cId="391736110" sldId="3932"/>
            <ac:spMk id="43" creationId="{2887582B-8840-405B-8502-C02103456D24}"/>
          </ac:spMkLst>
        </pc:spChg>
        <pc:picChg chg="add mod">
          <ac:chgData name="Sudarshan Chakravarthi" userId="9632d19e-631d-46a5-9e9a-d9cc496f17d0" providerId="ADAL" clId="{5FFCB2CA-F31D-4B93-A405-49DF4FA4105D}" dt="2021-08-26T16:44:42.830" v="805"/>
          <ac:picMkLst>
            <pc:docMk/>
            <pc:sldMk cId="391736110" sldId="3932"/>
            <ac:picMk id="20" creationId="{0C3DCA9D-3F2F-43A5-A3D3-C6C5177E27E5}"/>
          </ac:picMkLst>
        </pc:picChg>
        <pc:picChg chg="mod">
          <ac:chgData name="Sudarshan Chakravarthi" userId="9632d19e-631d-46a5-9e9a-d9cc496f17d0" providerId="ADAL" clId="{5FFCB2CA-F31D-4B93-A405-49DF4FA4105D}" dt="2021-08-26T16:44:03.229" v="791" actId="1076"/>
          <ac:picMkLst>
            <pc:docMk/>
            <pc:sldMk cId="391736110" sldId="3932"/>
            <ac:picMk id="42" creationId="{1B3A2340-3C37-457A-B367-F3FDC45E8BA4}"/>
          </ac:picMkLst>
        </pc:picChg>
      </pc:sldChg>
      <pc:sldChg chg="addSp modSp add mod ord">
        <pc:chgData name="Sudarshan Chakravarthi" userId="9632d19e-631d-46a5-9e9a-d9cc496f17d0" providerId="ADAL" clId="{5FFCB2CA-F31D-4B93-A405-49DF4FA4105D}" dt="2023-03-01T15:10:23.960" v="12582"/>
        <pc:sldMkLst>
          <pc:docMk/>
          <pc:sldMk cId="570265991" sldId="3932"/>
        </pc:sldMkLst>
        <pc:spChg chg="add mod">
          <ac:chgData name="Sudarshan Chakravarthi" userId="9632d19e-631d-46a5-9e9a-d9cc496f17d0" providerId="ADAL" clId="{5FFCB2CA-F31D-4B93-A405-49DF4FA4105D}" dt="2023-03-01T15:10:23.960" v="12582"/>
          <ac:spMkLst>
            <pc:docMk/>
            <pc:sldMk cId="570265991" sldId="3932"/>
            <ac:spMk id="2" creationId="{2E8D163A-48D2-9C86-1A6A-52E5E0B05F34}"/>
          </ac:spMkLst>
        </pc:spChg>
        <pc:spChg chg="mod">
          <ac:chgData name="Sudarshan Chakravarthi" userId="9632d19e-631d-46a5-9e9a-d9cc496f17d0" providerId="ADAL" clId="{5FFCB2CA-F31D-4B93-A405-49DF4FA4105D}" dt="2022-08-26T10:49:10.540" v="11099" actId="404"/>
          <ac:spMkLst>
            <pc:docMk/>
            <pc:sldMk cId="570265991" sldId="3932"/>
            <ac:spMk id="43" creationId="{2887582B-8840-405B-8502-C02103456D24}"/>
          </ac:spMkLst>
        </pc:spChg>
      </pc:sldChg>
      <pc:sldChg chg="del or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78209204" sldId="3933"/>
        </pc:sldMkLst>
      </pc:sldChg>
      <pc:sldChg chg="addSp modSp del mod">
        <pc:chgData name="Sudarshan Chakravarthi" userId="9632d19e-631d-46a5-9e9a-d9cc496f17d0" providerId="ADAL" clId="{5FFCB2CA-F31D-4B93-A405-49DF4FA4105D}" dt="2021-08-26T17:40:35.538" v="1977" actId="47"/>
        <pc:sldMkLst>
          <pc:docMk/>
          <pc:sldMk cId="3209260527" sldId="3934"/>
        </pc:sldMkLst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4" creationId="{EC5BA9FB-E0F2-4808-AEDF-44B6521572BF}"/>
          </ac:spMkLst>
        </pc:spChg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8" creationId="{3409E45F-D132-407B-A4FE-0F790E88473D}"/>
          </ac:spMkLst>
        </pc:spChg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9" creationId="{AABCFED5-BA68-4465-AE30-3AB257BAEFD6}"/>
          </ac:spMkLst>
        </pc:spChg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10" creationId="{335D4BB6-1326-49E8-8D6B-8C23A4029F9A}"/>
          </ac:spMkLst>
        </pc:spChg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11" creationId="{738733B5-5BE5-4757-8408-AC8BAF40859B}"/>
          </ac:spMkLst>
        </pc:spChg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12" creationId="{D3E8203A-6FFC-4FB9-B619-138FE0A11993}"/>
          </ac:spMkLst>
        </pc:spChg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13" creationId="{79FC3250-F45E-41B6-B86A-395AAF3CD9A3}"/>
          </ac:spMkLst>
        </pc:spChg>
        <pc:spChg chg="add mod">
          <ac:chgData name="Sudarshan Chakravarthi" userId="9632d19e-631d-46a5-9e9a-d9cc496f17d0" providerId="ADAL" clId="{5FFCB2CA-F31D-4B93-A405-49DF4FA4105D}" dt="2021-08-26T17:05:49.782" v="1976" actId="6549"/>
          <ac:spMkLst>
            <pc:docMk/>
            <pc:sldMk cId="3209260527" sldId="3934"/>
            <ac:spMk id="14" creationId="{F927B267-1562-4741-A4ED-A37C65673FA0}"/>
          </ac:spMkLst>
        </pc:spChg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15" creationId="{73903155-F80F-43A2-8AF0-E33DADDA9696}"/>
          </ac:spMkLst>
        </pc:spChg>
        <pc:spChg chg="add mod">
          <ac:chgData name="Sudarshan Chakravarthi" userId="9632d19e-631d-46a5-9e9a-d9cc496f17d0" providerId="ADAL" clId="{5FFCB2CA-F31D-4B93-A405-49DF4FA4105D}" dt="2021-08-26T17:05:19.684" v="1961"/>
          <ac:spMkLst>
            <pc:docMk/>
            <pc:sldMk cId="3209260527" sldId="3934"/>
            <ac:spMk id="16" creationId="{DE5B8FC8-D59D-4279-A1AB-37343F1B682D}"/>
          </ac:spMkLst>
        </pc:spChg>
        <pc:picChg chg="add mod">
          <ac:chgData name="Sudarshan Chakravarthi" userId="9632d19e-631d-46a5-9e9a-d9cc496f17d0" providerId="ADAL" clId="{5FFCB2CA-F31D-4B93-A405-49DF4FA4105D}" dt="2021-08-26T17:05:19.684" v="1961"/>
          <ac:picMkLst>
            <pc:docMk/>
            <pc:sldMk cId="3209260527" sldId="3934"/>
            <ac:picMk id="6" creationId="{BD5A0BEC-1C05-4FC6-8055-442BBBA55C4D}"/>
          </ac:picMkLst>
        </pc:picChg>
        <pc:picChg chg="mod ord">
          <ac:chgData name="Sudarshan Chakravarthi" userId="9632d19e-631d-46a5-9e9a-d9cc496f17d0" providerId="ADAL" clId="{5FFCB2CA-F31D-4B93-A405-49DF4FA4105D}" dt="2021-08-26T17:05:34.733" v="1963" actId="1076"/>
          <ac:picMkLst>
            <pc:docMk/>
            <pc:sldMk cId="3209260527" sldId="3934"/>
            <ac:picMk id="7" creationId="{15CB1E34-2A5C-491A-B546-C8CBC13860C2}"/>
          </ac:picMkLst>
        </pc:picChg>
      </pc:sldChg>
      <pc:sldChg chg="del">
        <pc:chgData name="Sudarshan Chakravarthi" userId="9632d19e-631d-46a5-9e9a-d9cc496f17d0" providerId="ADAL" clId="{5FFCB2CA-F31D-4B93-A405-49DF4FA4105D}" dt="2021-08-26T17:41:07.370" v="1979" actId="47"/>
        <pc:sldMkLst>
          <pc:docMk/>
          <pc:sldMk cId="1370475391" sldId="3935"/>
        </pc:sldMkLst>
      </pc:sldChg>
      <pc:sldChg chg="addSp modSp del mod">
        <pc:chgData name="Sudarshan Chakravarthi" userId="9632d19e-631d-46a5-9e9a-d9cc496f17d0" providerId="ADAL" clId="{5FFCB2CA-F31D-4B93-A405-49DF4FA4105D}" dt="2021-08-29T11:08:22.156" v="8316" actId="2696"/>
        <pc:sldMkLst>
          <pc:docMk/>
          <pc:sldMk cId="226949130" sldId="3936"/>
        </pc:sldMkLst>
        <pc:spChg chg="mod">
          <ac:chgData name="Sudarshan Chakravarthi" userId="9632d19e-631d-46a5-9e9a-d9cc496f17d0" providerId="ADAL" clId="{5FFCB2CA-F31D-4B93-A405-49DF4FA4105D}" dt="2021-08-26T16:48:50.745" v="834" actId="207"/>
          <ac:spMkLst>
            <pc:docMk/>
            <pc:sldMk cId="226949130" sldId="3936"/>
            <ac:spMk id="6" creationId="{AFEC7C1E-5426-49D4-9604-123DBD4C81DA}"/>
          </ac:spMkLst>
        </pc:spChg>
        <pc:spChg chg="mod">
          <ac:chgData name="Sudarshan Chakravarthi" userId="9632d19e-631d-46a5-9e9a-d9cc496f17d0" providerId="ADAL" clId="{5FFCB2CA-F31D-4B93-A405-49DF4FA4105D}" dt="2021-08-26T16:48:20.793" v="833" actId="207"/>
          <ac:spMkLst>
            <pc:docMk/>
            <pc:sldMk cId="226949130" sldId="3936"/>
            <ac:spMk id="8" creationId="{D0120C1A-629E-2444-8020-22C4E065ABB1}"/>
          </ac:spMkLst>
        </pc:spChg>
        <pc:spChg chg="mod">
          <ac:chgData name="Sudarshan Chakravarthi" userId="9632d19e-631d-46a5-9e9a-d9cc496f17d0" providerId="ADAL" clId="{5FFCB2CA-F31D-4B93-A405-49DF4FA4105D}" dt="2021-08-26T16:48:15.207" v="832" actId="207"/>
          <ac:spMkLst>
            <pc:docMk/>
            <pc:sldMk cId="226949130" sldId="3936"/>
            <ac:spMk id="11" creationId="{7D79735D-C242-2E48-865E-81E538314FC0}"/>
          </ac:spMkLst>
        </pc:spChg>
        <pc:spChg chg="mod">
          <ac:chgData name="Sudarshan Chakravarthi" userId="9632d19e-631d-46a5-9e9a-d9cc496f17d0" providerId="ADAL" clId="{5FFCB2CA-F31D-4B93-A405-49DF4FA4105D}" dt="2021-08-26T16:48:09.838" v="831" actId="207"/>
          <ac:spMkLst>
            <pc:docMk/>
            <pc:sldMk cId="226949130" sldId="3936"/>
            <ac:spMk id="14" creationId="{6A9E9382-2558-674F-984E-06BE58172A47}"/>
          </ac:spMkLst>
        </pc:spChg>
        <pc:picChg chg="add mod">
          <ac:chgData name="Sudarshan Chakravarthi" userId="9632d19e-631d-46a5-9e9a-d9cc496f17d0" providerId="ADAL" clId="{5FFCB2CA-F31D-4B93-A405-49DF4FA4105D}" dt="2021-08-26T16:48:02.864" v="830"/>
          <ac:picMkLst>
            <pc:docMk/>
            <pc:sldMk cId="226949130" sldId="3936"/>
            <ac:picMk id="18" creationId="{B074CED2-52FE-47B7-89F2-EE8C75CFD6AC}"/>
          </ac:picMkLst>
        </pc:picChg>
      </pc:sldChg>
      <pc:sldChg chg="addSp modSp add mod ord">
        <pc:chgData name="Sudarshan Chakravarthi" userId="9632d19e-631d-46a5-9e9a-d9cc496f17d0" providerId="ADAL" clId="{5FFCB2CA-F31D-4B93-A405-49DF4FA4105D}" dt="2023-03-01T15:10:14.283" v="12576"/>
        <pc:sldMkLst>
          <pc:docMk/>
          <pc:sldMk cId="882839411" sldId="3936"/>
        </pc:sldMkLst>
        <pc:spChg chg="add mod">
          <ac:chgData name="Sudarshan Chakravarthi" userId="9632d19e-631d-46a5-9e9a-d9cc496f17d0" providerId="ADAL" clId="{5FFCB2CA-F31D-4B93-A405-49DF4FA4105D}" dt="2023-03-01T15:10:14.283" v="12576"/>
          <ac:spMkLst>
            <pc:docMk/>
            <pc:sldMk cId="882839411" sldId="3936"/>
            <ac:spMk id="2" creationId="{E3CB7BB9-CFCB-A598-69D3-206DCBDC3BC5}"/>
          </ac:spMkLst>
        </pc:spChg>
        <pc:spChg chg="mod">
          <ac:chgData name="Sudarshan Chakravarthi" userId="9632d19e-631d-46a5-9e9a-d9cc496f17d0" providerId="ADAL" clId="{5FFCB2CA-F31D-4B93-A405-49DF4FA4105D}" dt="2022-08-26T10:49:01.387" v="11097" actId="255"/>
          <ac:spMkLst>
            <pc:docMk/>
            <pc:sldMk cId="882839411" sldId="3936"/>
            <ac:spMk id="6" creationId="{AFEC7C1E-5426-49D4-9604-123DBD4C81DA}"/>
          </ac:spMkLst>
        </pc:spChg>
      </pc:sldChg>
      <pc:sldChg chg="del">
        <pc:chgData name="Sudarshan Chakravarthi" userId="9632d19e-631d-46a5-9e9a-d9cc496f17d0" providerId="ADAL" clId="{5FFCB2CA-F31D-4B93-A405-49DF4FA4105D}" dt="2021-07-15T12:23:40.849" v="59" actId="47"/>
        <pc:sldMkLst>
          <pc:docMk/>
          <pc:sldMk cId="147913043" sldId="3937"/>
        </pc:sldMkLst>
      </pc:sldChg>
      <pc:sldChg chg="del">
        <pc:chgData name="Sudarshan Chakravarthi" userId="9632d19e-631d-46a5-9e9a-d9cc496f17d0" providerId="ADAL" clId="{5FFCB2CA-F31D-4B93-A405-49DF4FA4105D}" dt="2021-07-15T12:23:31.059" v="58" actId="47"/>
        <pc:sldMkLst>
          <pc:docMk/>
          <pc:sldMk cId="1842867906" sldId="3938"/>
        </pc:sldMkLst>
      </pc:sldChg>
      <pc:sldChg chg="del">
        <pc:chgData name="Sudarshan Chakravarthi" userId="9632d19e-631d-46a5-9e9a-d9cc496f17d0" providerId="ADAL" clId="{5FFCB2CA-F31D-4B93-A405-49DF4FA4105D}" dt="2021-07-15T12:27:11.603" v="70" actId="47"/>
        <pc:sldMkLst>
          <pc:docMk/>
          <pc:sldMk cId="2030093758" sldId="3939"/>
        </pc:sldMkLst>
      </pc:sldChg>
      <pc:sldChg chg="addSp delSp modSp mod ord">
        <pc:chgData name="Sudarshan Chakravarthi" userId="9632d19e-631d-46a5-9e9a-d9cc496f17d0" providerId="ADAL" clId="{5FFCB2CA-F31D-4B93-A405-49DF4FA4105D}" dt="2023-03-01T15:10:18.380" v="12577"/>
        <pc:sldMkLst>
          <pc:docMk/>
          <pc:sldMk cId="3085639441" sldId="3940"/>
        </pc:sldMkLst>
        <pc:spChg chg="add mod">
          <ac:chgData name="Sudarshan Chakravarthi" userId="9632d19e-631d-46a5-9e9a-d9cc496f17d0" providerId="ADAL" clId="{5FFCB2CA-F31D-4B93-A405-49DF4FA4105D}" dt="2023-03-01T15:10:18.380" v="12577"/>
          <ac:spMkLst>
            <pc:docMk/>
            <pc:sldMk cId="3085639441" sldId="3940"/>
            <ac:spMk id="2" creationId="{CED3E459-918F-6E8D-9008-F0C61403DF62}"/>
          </ac:spMkLst>
        </pc:spChg>
        <pc:spChg chg="add del mod">
          <ac:chgData name="Sudarshan Chakravarthi" userId="9632d19e-631d-46a5-9e9a-d9cc496f17d0" providerId="ADAL" clId="{5FFCB2CA-F31D-4B93-A405-49DF4FA4105D}" dt="2021-08-29T10:36:32.721" v="8183" actId="478"/>
          <ac:spMkLst>
            <pc:docMk/>
            <pc:sldMk cId="3085639441" sldId="3940"/>
            <ac:spMk id="3" creationId="{58DF3111-0EEF-4646-A806-6CDE605E7571}"/>
          </ac:spMkLst>
        </pc:spChg>
        <pc:spChg chg="add mod">
          <ac:chgData name="Sudarshan Chakravarthi" userId="9632d19e-631d-46a5-9e9a-d9cc496f17d0" providerId="ADAL" clId="{5FFCB2CA-F31D-4B93-A405-49DF4FA4105D}" dt="2022-08-26T10:52:29.643" v="11151" actId="14100"/>
          <ac:spMkLst>
            <pc:docMk/>
            <pc:sldMk cId="3085639441" sldId="3940"/>
            <ac:spMk id="4" creationId="{A198C1E1-B790-4244-9A2D-4DFB7F73CE6A}"/>
          </ac:spMkLst>
        </pc:spChg>
        <pc:spChg chg="add mod">
          <ac:chgData name="Sudarshan Chakravarthi" userId="9632d19e-631d-46a5-9e9a-d9cc496f17d0" providerId="ADAL" clId="{5FFCB2CA-F31D-4B93-A405-49DF4FA4105D}" dt="2021-08-29T10:36:33.792" v="8184"/>
          <ac:spMkLst>
            <pc:docMk/>
            <pc:sldMk cId="3085639441" sldId="3940"/>
            <ac:spMk id="6" creationId="{075A5596-82D8-44EE-A8FC-A76800A4758D}"/>
          </ac:spMkLst>
        </pc:spChg>
        <pc:spChg chg="mod">
          <ac:chgData name="Sudarshan Chakravarthi" userId="9632d19e-631d-46a5-9e9a-d9cc496f17d0" providerId="ADAL" clId="{5FFCB2CA-F31D-4B93-A405-49DF4FA4105D}" dt="2021-08-29T11:49:26.244" v="9661"/>
          <ac:spMkLst>
            <pc:docMk/>
            <pc:sldMk cId="3085639441" sldId="3940"/>
            <ac:spMk id="9" creationId="{DFF6DE00-CBBA-4878-8393-F20D44B3021F}"/>
          </ac:spMkLst>
        </pc:spChg>
        <pc:spChg chg="mod">
          <ac:chgData name="Sudarshan Chakravarthi" userId="9632d19e-631d-46a5-9e9a-d9cc496f17d0" providerId="ADAL" clId="{5FFCB2CA-F31D-4B93-A405-49DF4FA4105D}" dt="2021-08-29T11:49:26.244" v="9661"/>
          <ac:spMkLst>
            <pc:docMk/>
            <pc:sldMk cId="3085639441" sldId="3940"/>
            <ac:spMk id="10" creationId="{F8CB86E6-505F-4929-BA5E-91E57D583434}"/>
          </ac:spMkLst>
        </pc:spChg>
        <pc:spChg chg="mod">
          <ac:chgData name="Sudarshan Chakravarthi" userId="9632d19e-631d-46a5-9e9a-d9cc496f17d0" providerId="ADAL" clId="{5FFCB2CA-F31D-4B93-A405-49DF4FA4105D}" dt="2021-08-29T11:49:26.244" v="9661"/>
          <ac:spMkLst>
            <pc:docMk/>
            <pc:sldMk cId="3085639441" sldId="3940"/>
            <ac:spMk id="11" creationId="{E3EA6A0D-6D42-4DD7-9359-0915C5C337CB}"/>
          </ac:spMkLst>
        </pc:spChg>
        <pc:grpChg chg="add mod">
          <ac:chgData name="Sudarshan Chakravarthi" userId="9632d19e-631d-46a5-9e9a-d9cc496f17d0" providerId="ADAL" clId="{5FFCB2CA-F31D-4B93-A405-49DF4FA4105D}" dt="2021-08-29T11:49:30.134" v="9662" actId="1076"/>
          <ac:grpSpMkLst>
            <pc:docMk/>
            <pc:sldMk cId="3085639441" sldId="3940"/>
            <ac:grpSpMk id="7" creationId="{407F28EB-6637-4DC9-99D3-CE1AC0DBB248}"/>
          </ac:grpSpMkLst>
        </pc:grpChg>
        <pc:grpChg chg="mod">
          <ac:chgData name="Sudarshan Chakravarthi" userId="9632d19e-631d-46a5-9e9a-d9cc496f17d0" providerId="ADAL" clId="{5FFCB2CA-F31D-4B93-A405-49DF4FA4105D}" dt="2021-08-29T11:49:26.244" v="9661"/>
          <ac:grpSpMkLst>
            <pc:docMk/>
            <pc:sldMk cId="3085639441" sldId="3940"/>
            <ac:grpSpMk id="8" creationId="{AD94BA2A-9816-49F5-93B3-6C7ADF20BBBD}"/>
          </ac:grpSpMkLst>
        </pc:grpChg>
        <pc:graphicFrameChg chg="del mod">
          <ac:chgData name="Sudarshan Chakravarthi" userId="9632d19e-631d-46a5-9e9a-d9cc496f17d0" providerId="ADAL" clId="{5FFCB2CA-F31D-4B93-A405-49DF4FA4105D}" dt="2021-08-26T14:27:45.869" v="559" actId="478"/>
          <ac:graphicFrameMkLst>
            <pc:docMk/>
            <pc:sldMk cId="3085639441" sldId="3940"/>
            <ac:graphicFrameMk id="3" creationId="{9C9BADF4-73C1-44FE-8813-80651ED94F18}"/>
          </ac:graphicFrameMkLst>
        </pc:graphicFrameChg>
        <pc:graphicFrameChg chg="add del mod">
          <ac:chgData name="Sudarshan Chakravarthi" userId="9632d19e-631d-46a5-9e9a-d9cc496f17d0" providerId="ADAL" clId="{5FFCB2CA-F31D-4B93-A405-49DF4FA4105D}" dt="2023-01-24T10:42:48.135" v="11439"/>
          <ac:graphicFrameMkLst>
            <pc:docMk/>
            <pc:sldMk cId="3085639441" sldId="3940"/>
            <ac:graphicFrameMk id="13" creationId="{FE6E8C9E-E30A-55B0-B372-CA6B5382D1FB}"/>
          </ac:graphicFrameMkLst>
        </pc:graphicFrameChg>
        <pc:graphicFrameChg chg="add del mod">
          <ac:chgData name="Sudarshan Chakravarthi" userId="9632d19e-631d-46a5-9e9a-d9cc496f17d0" providerId="ADAL" clId="{5FFCB2CA-F31D-4B93-A405-49DF4FA4105D}" dt="2023-01-24T10:42:48.135" v="11439"/>
          <ac:graphicFrameMkLst>
            <pc:docMk/>
            <pc:sldMk cId="3085639441" sldId="3940"/>
            <ac:graphicFrameMk id="14" creationId="{0E688F45-161A-475E-B628-B2B117481697}"/>
          </ac:graphicFrameMkLst>
        </pc:graphicFrameChg>
        <pc:graphicFrameChg chg="add del mod">
          <ac:chgData name="Sudarshan Chakravarthi" userId="9632d19e-631d-46a5-9e9a-d9cc496f17d0" providerId="ADAL" clId="{5FFCB2CA-F31D-4B93-A405-49DF4FA4105D}" dt="2023-01-24T10:42:48.135" v="11439"/>
          <ac:graphicFrameMkLst>
            <pc:docMk/>
            <pc:sldMk cId="3085639441" sldId="3940"/>
            <ac:graphicFrameMk id="15" creationId="{7735CF0E-34D3-42BA-9BAE-8CB8A1321376}"/>
          </ac:graphicFrameMkLst>
        </pc:graphicFrameChg>
        <pc:graphicFrameChg chg="add del mod">
          <ac:chgData name="Sudarshan Chakravarthi" userId="9632d19e-631d-46a5-9e9a-d9cc496f17d0" providerId="ADAL" clId="{5FFCB2CA-F31D-4B93-A405-49DF4FA4105D}" dt="2023-01-24T10:42:48.135" v="11439"/>
          <ac:graphicFrameMkLst>
            <pc:docMk/>
            <pc:sldMk cId="3085639441" sldId="3940"/>
            <ac:graphicFrameMk id="16" creationId="{932581F4-22A8-4FAE-A73C-FD65DB830253}"/>
          </ac:graphicFrameMkLst>
        </pc:graphicFrameChg>
        <pc:picChg chg="add del mod">
          <ac:chgData name="Sudarshan Chakravarthi" userId="9632d19e-631d-46a5-9e9a-d9cc496f17d0" providerId="ADAL" clId="{5FFCB2CA-F31D-4B93-A405-49DF4FA4105D}" dt="2023-01-24T10:41:50.693" v="11432" actId="478"/>
          <ac:picMkLst>
            <pc:docMk/>
            <pc:sldMk cId="3085639441" sldId="3940"/>
            <ac:picMk id="2" creationId="{B996EE07-CB2C-4B3E-922C-2B5EE2A22B27}"/>
          </ac:picMkLst>
        </pc:picChg>
        <pc:picChg chg="add del mod">
          <ac:chgData name="Sudarshan Chakravarthi" userId="9632d19e-631d-46a5-9e9a-d9cc496f17d0" providerId="ADAL" clId="{5FFCB2CA-F31D-4B93-A405-49DF4FA4105D}" dt="2023-01-24T10:42:12.900" v="11436" actId="478"/>
          <ac:picMkLst>
            <pc:docMk/>
            <pc:sldMk cId="3085639441" sldId="3940"/>
            <ac:picMk id="3" creationId="{A6B316B5-0BB3-5582-BFEB-A621ABFA7D45}"/>
          </ac:picMkLst>
        </pc:picChg>
        <pc:picChg chg="add mod">
          <ac:chgData name="Sudarshan Chakravarthi" userId="9632d19e-631d-46a5-9e9a-d9cc496f17d0" providerId="ADAL" clId="{5FFCB2CA-F31D-4B93-A405-49DF4FA4105D}" dt="2021-08-26T14:32:09.976" v="652" actId="14100"/>
          <ac:picMkLst>
            <pc:docMk/>
            <pc:sldMk cId="3085639441" sldId="3940"/>
            <ac:picMk id="5" creationId="{B3AFA0FD-449C-40C4-B76F-442B502A2082}"/>
          </ac:picMkLst>
        </pc:picChg>
        <pc:picChg chg="add del mod">
          <ac:chgData name="Sudarshan Chakravarthi" userId="9632d19e-631d-46a5-9e9a-d9cc496f17d0" providerId="ADAL" clId="{5FFCB2CA-F31D-4B93-A405-49DF4FA4105D}" dt="2021-08-26T16:44:35.838" v="800"/>
          <ac:picMkLst>
            <pc:docMk/>
            <pc:sldMk cId="3085639441" sldId="3940"/>
            <ac:picMk id="6" creationId="{1066140A-D965-41B6-9CAA-A5D10941B16C}"/>
          </ac:picMkLst>
        </pc:picChg>
        <pc:picChg chg="add mod modCrop">
          <ac:chgData name="Sudarshan Chakravarthi" userId="9632d19e-631d-46a5-9e9a-d9cc496f17d0" providerId="ADAL" clId="{5FFCB2CA-F31D-4B93-A405-49DF4FA4105D}" dt="2023-01-24T10:43:41.329" v="11444" actId="1076"/>
          <ac:picMkLst>
            <pc:docMk/>
            <pc:sldMk cId="3085639441" sldId="3940"/>
            <ac:picMk id="12" creationId="{3B5A6AC2-67D1-6407-B931-F09424486C98}"/>
          </ac:picMkLst>
        </pc:picChg>
      </pc:sldChg>
      <pc:sldChg chg="add 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046031809" sldId="3964"/>
        </pc:sldMkLst>
      </pc:sldChg>
      <pc:sldChg chg="add del">
        <pc:chgData name="Sudarshan Chakravarthi" userId="9632d19e-631d-46a5-9e9a-d9cc496f17d0" providerId="ADAL" clId="{5FFCB2CA-F31D-4B93-A405-49DF4FA4105D}" dt="2021-07-15T12:21:52.543" v="1" actId="2696"/>
        <pc:sldMkLst>
          <pc:docMk/>
          <pc:sldMk cId="2812969886" sldId="3964"/>
        </pc:sldMkLst>
      </pc:sldChg>
      <pc:sldChg chg="add del">
        <pc:chgData name="Sudarshan Chakravarthi" userId="9632d19e-631d-46a5-9e9a-d9cc496f17d0" providerId="ADAL" clId="{5FFCB2CA-F31D-4B93-A405-49DF4FA4105D}" dt="2023-01-24T10:32:57.813" v="11307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5FFCB2CA-F31D-4B93-A405-49DF4FA4105D}" dt="2023-01-24T10:32:57.813" v="11307"/>
        <pc:sldMkLst>
          <pc:docMk/>
          <pc:sldMk cId="4149201057" sldId="3968"/>
        </pc:sldMkLst>
      </pc:sldChg>
      <pc:sldChg chg="addSp modSp add mod ord">
        <pc:chgData name="Sudarshan Chakravarthi" userId="9632d19e-631d-46a5-9e9a-d9cc496f17d0" providerId="ADAL" clId="{5FFCB2CA-F31D-4B93-A405-49DF4FA4105D}" dt="2023-03-06T16:26:56.265" v="12938" actId="1076"/>
        <pc:sldMkLst>
          <pc:docMk/>
          <pc:sldMk cId="2608341058" sldId="4047"/>
        </pc:sldMkLst>
        <pc:spChg chg="mod">
          <ac:chgData name="Sudarshan Chakravarthi" userId="9632d19e-631d-46a5-9e9a-d9cc496f17d0" providerId="ADAL" clId="{5FFCB2CA-F31D-4B93-A405-49DF4FA4105D}" dt="2023-03-01T13:00:28.715" v="11642"/>
          <ac:spMkLst>
            <pc:docMk/>
            <pc:sldMk cId="2608341058" sldId="4047"/>
            <ac:spMk id="9" creationId="{3A170837-665B-4838-B388-F6F41AAE9199}"/>
          </ac:spMkLst>
        </pc:spChg>
        <pc:spChg chg="add mod">
          <ac:chgData name="Sudarshan Chakravarthi" userId="9632d19e-631d-46a5-9e9a-d9cc496f17d0" providerId="ADAL" clId="{5FFCB2CA-F31D-4B93-A405-49DF4FA4105D}" dt="2023-03-01T15:10:40.963" v="12595"/>
          <ac:spMkLst>
            <pc:docMk/>
            <pc:sldMk cId="2608341058" sldId="4047"/>
            <ac:spMk id="22" creationId="{E4E98EEC-3F0A-F88D-D8B0-8285964D5ECB}"/>
          </ac:spMkLst>
        </pc:spChg>
        <pc:spChg chg="add mod">
          <ac:chgData name="Sudarshan Chakravarthi" userId="9632d19e-631d-46a5-9e9a-d9cc496f17d0" providerId="ADAL" clId="{5FFCB2CA-F31D-4B93-A405-49DF4FA4105D}" dt="2023-03-06T16:26:44.129" v="12936" actId="1076"/>
          <ac:spMkLst>
            <pc:docMk/>
            <pc:sldMk cId="2608341058" sldId="4047"/>
            <ac:spMk id="28" creationId="{AF4D7A51-6A60-39C8-D6D1-3410D4A4ADC8}"/>
          </ac:spMkLst>
        </pc:spChg>
        <pc:spChg chg="add mod">
          <ac:chgData name="Sudarshan Chakravarthi" userId="9632d19e-631d-46a5-9e9a-d9cc496f17d0" providerId="ADAL" clId="{5FFCB2CA-F31D-4B93-A405-49DF4FA4105D}" dt="2023-03-06T16:26:56.265" v="12938" actId="1076"/>
          <ac:spMkLst>
            <pc:docMk/>
            <pc:sldMk cId="2608341058" sldId="4047"/>
            <ac:spMk id="30" creationId="{B78EB36F-F594-E042-707D-FF3CAE9E1577}"/>
          </ac:spMkLst>
        </pc:spChg>
        <pc:spChg chg="mod">
          <ac:chgData name="Sudarshan Chakravarthi" userId="9632d19e-631d-46a5-9e9a-d9cc496f17d0" providerId="ADAL" clId="{5FFCB2CA-F31D-4B93-A405-49DF4FA4105D}" dt="2021-08-29T11:50:52.816" v="9670"/>
          <ac:spMkLst>
            <pc:docMk/>
            <pc:sldMk cId="2608341058" sldId="4047"/>
            <ac:spMk id="61" creationId="{0AB4A789-D467-4E2C-B89C-6E19A248E990}"/>
          </ac:spMkLst>
        </pc:spChg>
        <pc:spChg chg="mod">
          <ac:chgData name="Sudarshan Chakravarthi" userId="9632d19e-631d-46a5-9e9a-d9cc496f17d0" providerId="ADAL" clId="{5FFCB2CA-F31D-4B93-A405-49DF4FA4105D}" dt="2021-08-29T11:50:52.816" v="9670"/>
          <ac:spMkLst>
            <pc:docMk/>
            <pc:sldMk cId="2608341058" sldId="4047"/>
            <ac:spMk id="63" creationId="{EA94BAD1-6CD9-434F-8ECC-27923E790131}"/>
          </ac:spMkLst>
        </pc:spChg>
        <pc:spChg chg="mod">
          <ac:chgData name="Sudarshan Chakravarthi" userId="9632d19e-631d-46a5-9e9a-d9cc496f17d0" providerId="ADAL" clId="{5FFCB2CA-F31D-4B93-A405-49DF4FA4105D}" dt="2021-08-29T11:50:52.816" v="9670"/>
          <ac:spMkLst>
            <pc:docMk/>
            <pc:sldMk cId="2608341058" sldId="4047"/>
            <ac:spMk id="64" creationId="{18E6356C-3799-423F-9F9A-D51E7DC062DB}"/>
          </ac:spMkLst>
        </pc:spChg>
        <pc:spChg chg="mod">
          <ac:chgData name="Sudarshan Chakravarthi" userId="9632d19e-631d-46a5-9e9a-d9cc496f17d0" providerId="ADAL" clId="{5FFCB2CA-F31D-4B93-A405-49DF4FA4105D}" dt="2022-08-26T10:53:08.292" v="11174" actId="404"/>
          <ac:spMkLst>
            <pc:docMk/>
            <pc:sldMk cId="2608341058" sldId="4047"/>
            <ac:spMk id="87" creationId="{4B1DE10A-3575-4CE8-B9CD-9FB2CA3AEED1}"/>
          </ac:spMkLst>
        </pc:spChg>
        <pc:grpChg chg="add mod">
          <ac:chgData name="Sudarshan Chakravarthi" userId="9632d19e-631d-46a5-9e9a-d9cc496f17d0" providerId="ADAL" clId="{5FFCB2CA-F31D-4B93-A405-49DF4FA4105D}" dt="2021-08-29T11:50:52.816" v="9670"/>
          <ac:grpSpMkLst>
            <pc:docMk/>
            <pc:sldMk cId="2608341058" sldId="4047"/>
            <ac:grpSpMk id="60" creationId="{737F521B-FBFC-4149-97A6-D2855AE61AF2}"/>
          </ac:grpSpMkLst>
        </pc:grpChg>
        <pc:grpChg chg="mod">
          <ac:chgData name="Sudarshan Chakravarthi" userId="9632d19e-631d-46a5-9e9a-d9cc496f17d0" providerId="ADAL" clId="{5FFCB2CA-F31D-4B93-A405-49DF4FA4105D}" dt="2021-08-29T11:50:52.816" v="9670"/>
          <ac:grpSpMkLst>
            <pc:docMk/>
            <pc:sldMk cId="2608341058" sldId="4047"/>
            <ac:grpSpMk id="62" creationId="{E97BE48A-A75E-4186-9D51-91598D4CEC05}"/>
          </ac:grpSpMkLst>
        </pc:grpChg>
      </pc:sldChg>
      <pc:sldChg chg="addSp modSp add mod ord">
        <pc:chgData name="Sudarshan Chakravarthi" userId="9632d19e-631d-46a5-9e9a-d9cc496f17d0" providerId="ADAL" clId="{5FFCB2CA-F31D-4B93-A405-49DF4FA4105D}" dt="2023-03-01T15:10:44.653" v="12598"/>
        <pc:sldMkLst>
          <pc:docMk/>
          <pc:sldMk cId="2932159274" sldId="4084"/>
        </pc:sldMkLst>
        <pc:spChg chg="mod">
          <ac:chgData name="Sudarshan Chakravarthi" userId="9632d19e-631d-46a5-9e9a-d9cc496f17d0" providerId="ADAL" clId="{5FFCB2CA-F31D-4B93-A405-49DF4FA4105D}" dt="2023-03-01T13:00:28.715" v="11642"/>
          <ac:spMkLst>
            <pc:docMk/>
            <pc:sldMk cId="2932159274" sldId="4084"/>
            <ac:spMk id="4" creationId="{90278BAF-FA3A-4581-9CC9-25056DA29307}"/>
          </ac:spMkLst>
        </pc:spChg>
        <pc:spChg chg="add mod">
          <ac:chgData name="Sudarshan Chakravarthi" userId="9632d19e-631d-46a5-9e9a-d9cc496f17d0" providerId="ADAL" clId="{5FFCB2CA-F31D-4B93-A405-49DF4FA4105D}" dt="2023-03-01T15:10:44.653" v="12598"/>
          <ac:spMkLst>
            <pc:docMk/>
            <pc:sldMk cId="2932159274" sldId="4084"/>
            <ac:spMk id="8" creationId="{9D5ECA20-9A36-9F07-24E8-8403F6E314CC}"/>
          </ac:spMkLst>
        </pc:spChg>
        <pc:spChg chg="mod">
          <ac:chgData name="Sudarshan Chakravarthi" userId="9632d19e-631d-46a5-9e9a-d9cc496f17d0" providerId="ADAL" clId="{5FFCB2CA-F31D-4B93-A405-49DF4FA4105D}" dt="2022-08-26T10:53:50.920" v="11194" actId="404"/>
          <ac:spMkLst>
            <pc:docMk/>
            <pc:sldMk cId="2932159274" sldId="4084"/>
            <ac:spMk id="37" creationId="{3F806948-6682-4173-A9AF-34B4D606BC47}"/>
          </ac:spMkLst>
        </pc:spChg>
        <pc:spChg chg="mod">
          <ac:chgData name="Sudarshan Chakravarthi" userId="9632d19e-631d-46a5-9e9a-d9cc496f17d0" providerId="ADAL" clId="{5FFCB2CA-F31D-4B93-A405-49DF4FA4105D}" dt="2021-08-29T11:50:58.442" v="9672"/>
          <ac:spMkLst>
            <pc:docMk/>
            <pc:sldMk cId="2932159274" sldId="4084"/>
            <ac:spMk id="62" creationId="{0DCBC181-B6DA-4865-BDE4-C0D1FD7C971F}"/>
          </ac:spMkLst>
        </pc:spChg>
        <pc:spChg chg="mod">
          <ac:chgData name="Sudarshan Chakravarthi" userId="9632d19e-631d-46a5-9e9a-d9cc496f17d0" providerId="ADAL" clId="{5FFCB2CA-F31D-4B93-A405-49DF4FA4105D}" dt="2021-08-29T11:50:58.442" v="9672"/>
          <ac:spMkLst>
            <pc:docMk/>
            <pc:sldMk cId="2932159274" sldId="4084"/>
            <ac:spMk id="65" creationId="{7F31F2C1-5125-4416-9474-A4737931F345}"/>
          </ac:spMkLst>
        </pc:spChg>
        <pc:spChg chg="mod">
          <ac:chgData name="Sudarshan Chakravarthi" userId="9632d19e-631d-46a5-9e9a-d9cc496f17d0" providerId="ADAL" clId="{5FFCB2CA-F31D-4B93-A405-49DF4FA4105D}" dt="2021-08-29T11:50:58.442" v="9672"/>
          <ac:spMkLst>
            <pc:docMk/>
            <pc:sldMk cId="2932159274" sldId="4084"/>
            <ac:spMk id="66" creationId="{CA9A2498-275D-4C8E-800C-9EE15A0A65C0}"/>
          </ac:spMkLst>
        </pc:spChg>
        <pc:grpChg chg="add mod">
          <ac:chgData name="Sudarshan Chakravarthi" userId="9632d19e-631d-46a5-9e9a-d9cc496f17d0" providerId="ADAL" clId="{5FFCB2CA-F31D-4B93-A405-49DF4FA4105D}" dt="2021-08-29T11:51:01.925" v="9673" actId="1076"/>
          <ac:grpSpMkLst>
            <pc:docMk/>
            <pc:sldMk cId="2932159274" sldId="4084"/>
            <ac:grpSpMk id="59" creationId="{14E2C29F-871F-4598-805F-4DE4BD5C151F}"/>
          </ac:grpSpMkLst>
        </pc:grpChg>
        <pc:grpChg chg="mod">
          <ac:chgData name="Sudarshan Chakravarthi" userId="9632d19e-631d-46a5-9e9a-d9cc496f17d0" providerId="ADAL" clId="{5FFCB2CA-F31D-4B93-A405-49DF4FA4105D}" dt="2021-08-29T11:50:58.442" v="9672"/>
          <ac:grpSpMkLst>
            <pc:docMk/>
            <pc:sldMk cId="2932159274" sldId="4084"/>
            <ac:grpSpMk id="64" creationId="{8ACE01BC-1452-4B44-9EEC-83C8F7DE895F}"/>
          </ac:grpSpMkLst>
        </pc:grpChg>
      </pc:sldChg>
      <pc:sldChg chg="addSp modSp add mod ord">
        <pc:chgData name="Sudarshan Chakravarthi" userId="9632d19e-631d-46a5-9e9a-d9cc496f17d0" providerId="ADAL" clId="{5FFCB2CA-F31D-4B93-A405-49DF4FA4105D}" dt="2023-03-01T15:10:42.349" v="12596"/>
        <pc:sldMkLst>
          <pc:docMk/>
          <pc:sldMk cId="3912022826" sldId="4089"/>
        </pc:sldMkLst>
        <pc:spChg chg="mod">
          <ac:chgData name="Sudarshan Chakravarthi" userId="9632d19e-631d-46a5-9e9a-d9cc496f17d0" providerId="ADAL" clId="{5FFCB2CA-F31D-4B93-A405-49DF4FA4105D}" dt="2023-03-01T13:00:28.715" v="11642"/>
          <ac:spMkLst>
            <pc:docMk/>
            <pc:sldMk cId="3912022826" sldId="4089"/>
            <ac:spMk id="2" creationId="{8E911F07-CBFF-459A-B844-D60C668ACA2C}"/>
          </ac:spMkLst>
        </pc:spChg>
        <pc:spChg chg="add mod">
          <ac:chgData name="Sudarshan Chakravarthi" userId="9632d19e-631d-46a5-9e9a-d9cc496f17d0" providerId="ADAL" clId="{5FFCB2CA-F31D-4B93-A405-49DF4FA4105D}" dt="2023-03-01T15:10:42.349" v="12596"/>
          <ac:spMkLst>
            <pc:docMk/>
            <pc:sldMk cId="3912022826" sldId="4089"/>
            <ac:spMk id="4" creationId="{C4D20DB6-25C7-FA62-218E-BC67AA770639}"/>
          </ac:spMkLst>
        </pc:spChg>
        <pc:spChg chg="mod">
          <ac:chgData name="Sudarshan Chakravarthi" userId="9632d19e-631d-46a5-9e9a-d9cc496f17d0" providerId="ADAL" clId="{5FFCB2CA-F31D-4B93-A405-49DF4FA4105D}" dt="2021-08-29T11:50:55.686" v="9671"/>
          <ac:spMkLst>
            <pc:docMk/>
            <pc:sldMk cId="3912022826" sldId="4089"/>
            <ac:spMk id="32" creationId="{E17C6C15-DF30-4F10-8FD3-CB8C68267E91}"/>
          </ac:spMkLst>
        </pc:spChg>
        <pc:spChg chg="mod">
          <ac:chgData name="Sudarshan Chakravarthi" userId="9632d19e-631d-46a5-9e9a-d9cc496f17d0" providerId="ADAL" clId="{5FFCB2CA-F31D-4B93-A405-49DF4FA4105D}" dt="2021-08-29T11:50:55.686" v="9671"/>
          <ac:spMkLst>
            <pc:docMk/>
            <pc:sldMk cId="3912022826" sldId="4089"/>
            <ac:spMk id="36" creationId="{063325AB-7A2B-48D2-A858-6CF43ABD0C38}"/>
          </ac:spMkLst>
        </pc:spChg>
        <pc:spChg chg="mod">
          <ac:chgData name="Sudarshan Chakravarthi" userId="9632d19e-631d-46a5-9e9a-d9cc496f17d0" providerId="ADAL" clId="{5FFCB2CA-F31D-4B93-A405-49DF4FA4105D}" dt="2022-08-26T10:53:26.437" v="11189" actId="6549"/>
          <ac:spMkLst>
            <pc:docMk/>
            <pc:sldMk cId="3912022826" sldId="4089"/>
            <ac:spMk id="37" creationId="{3F806948-6682-4173-A9AF-34B4D606BC47}"/>
          </ac:spMkLst>
        </pc:spChg>
        <pc:spChg chg="mod">
          <ac:chgData name="Sudarshan Chakravarthi" userId="9632d19e-631d-46a5-9e9a-d9cc496f17d0" providerId="ADAL" clId="{5FFCB2CA-F31D-4B93-A405-49DF4FA4105D}" dt="2021-08-29T11:50:55.686" v="9671"/>
          <ac:spMkLst>
            <pc:docMk/>
            <pc:sldMk cId="3912022826" sldId="4089"/>
            <ac:spMk id="38" creationId="{3168121D-C88B-482C-A887-323649DE593D}"/>
          </ac:spMkLst>
        </pc:spChg>
        <pc:grpChg chg="add mod">
          <ac:chgData name="Sudarshan Chakravarthi" userId="9632d19e-631d-46a5-9e9a-d9cc496f17d0" providerId="ADAL" clId="{5FFCB2CA-F31D-4B93-A405-49DF4FA4105D}" dt="2021-08-29T11:50:55.686" v="9671"/>
          <ac:grpSpMkLst>
            <pc:docMk/>
            <pc:sldMk cId="3912022826" sldId="4089"/>
            <ac:grpSpMk id="30" creationId="{76BB4737-3BAE-48AD-AC75-4951C9FDE000}"/>
          </ac:grpSpMkLst>
        </pc:grpChg>
        <pc:grpChg chg="mod">
          <ac:chgData name="Sudarshan Chakravarthi" userId="9632d19e-631d-46a5-9e9a-d9cc496f17d0" providerId="ADAL" clId="{5FFCB2CA-F31D-4B93-A405-49DF4FA4105D}" dt="2021-08-29T11:50:55.686" v="9671"/>
          <ac:grpSpMkLst>
            <pc:docMk/>
            <pc:sldMk cId="3912022826" sldId="4089"/>
            <ac:grpSpMk id="34" creationId="{485DA57C-F2A9-42F0-96C6-4550D67C9041}"/>
          </ac:grpSpMkLst>
        </pc:grpChg>
      </pc:sldChg>
      <pc:sldChg chg="modSp add del mod">
        <pc:chgData name="Sudarshan Chakravarthi" userId="9632d19e-631d-46a5-9e9a-d9cc496f17d0" providerId="ADAL" clId="{5FFCB2CA-F31D-4B93-A405-49DF4FA4105D}" dt="2021-08-29T11:14:24.553" v="8472" actId="47"/>
        <pc:sldMkLst>
          <pc:docMk/>
          <pc:sldMk cId="985327363" sldId="4093"/>
        </pc:sldMkLst>
        <pc:spChg chg="mod">
          <ac:chgData name="Sudarshan Chakravarthi" userId="9632d19e-631d-46a5-9e9a-d9cc496f17d0" providerId="ADAL" clId="{5FFCB2CA-F31D-4B93-A405-49DF4FA4105D}" dt="2021-08-27T13:57:28.235" v="7179" actId="6549"/>
          <ac:spMkLst>
            <pc:docMk/>
            <pc:sldMk cId="985327363" sldId="4093"/>
            <ac:spMk id="68" creationId="{1684CA6D-BFB5-4EA5-9663-9CBA09D88A65}"/>
          </ac:spMkLst>
        </pc:spChg>
      </pc:sldChg>
      <pc:sldChg chg="addSp modSp add mod ord">
        <pc:chgData name="Sudarshan Chakravarthi" userId="9632d19e-631d-46a5-9e9a-d9cc496f17d0" providerId="ADAL" clId="{5FFCB2CA-F31D-4B93-A405-49DF4FA4105D}" dt="2023-03-01T15:10:43.760" v="12597"/>
        <pc:sldMkLst>
          <pc:docMk/>
          <pc:sldMk cId="2274739118" sldId="4094"/>
        </pc:sldMkLst>
        <pc:spChg chg="mod">
          <ac:chgData name="Sudarshan Chakravarthi" userId="9632d19e-631d-46a5-9e9a-d9cc496f17d0" providerId="ADAL" clId="{5FFCB2CA-F31D-4B93-A405-49DF4FA4105D}" dt="2021-08-27T06:45:35.312" v="4875" actId="1035"/>
          <ac:spMkLst>
            <pc:docMk/>
            <pc:sldMk cId="2274739118" sldId="4094"/>
            <ac:spMk id="2" creationId="{DB9DCAA7-6BC8-4D2C-AEAF-45E26720F955}"/>
          </ac:spMkLst>
        </pc:spChg>
        <pc:spChg chg="mod">
          <ac:chgData name="Sudarshan Chakravarthi" userId="9632d19e-631d-46a5-9e9a-d9cc496f17d0" providerId="ADAL" clId="{5FFCB2CA-F31D-4B93-A405-49DF4FA4105D}" dt="2022-08-26T10:53:38.439" v="11191" actId="404"/>
          <ac:spMkLst>
            <pc:docMk/>
            <pc:sldMk cId="2274739118" sldId="4094"/>
            <ac:spMk id="3" creationId="{9818D5F0-5E8B-4BCD-87A7-F5F9C245F3DC}"/>
          </ac:spMkLst>
        </pc:spChg>
        <pc:spChg chg="mod">
          <ac:chgData name="Sudarshan Chakravarthi" userId="9632d19e-631d-46a5-9e9a-d9cc496f17d0" providerId="ADAL" clId="{5FFCB2CA-F31D-4B93-A405-49DF4FA4105D}" dt="2023-03-01T13:00:28.715" v="11642"/>
          <ac:spMkLst>
            <pc:docMk/>
            <pc:sldMk cId="2274739118" sldId="4094"/>
            <ac:spMk id="4" creationId="{0A812B06-8EF6-442C-B812-A732396FEBEE}"/>
          </ac:spMkLst>
        </pc:spChg>
        <pc:spChg chg="add mod">
          <ac:chgData name="Sudarshan Chakravarthi" userId="9632d19e-631d-46a5-9e9a-d9cc496f17d0" providerId="ADAL" clId="{5FFCB2CA-F31D-4B93-A405-49DF4FA4105D}" dt="2023-03-01T15:10:43.760" v="12597"/>
          <ac:spMkLst>
            <pc:docMk/>
            <pc:sldMk cId="2274739118" sldId="4094"/>
            <ac:spMk id="5" creationId="{4F09CFA3-6609-8610-0E6F-DDC242D540A7}"/>
          </ac:spMkLst>
        </pc:spChg>
        <pc:picChg chg="mod">
          <ac:chgData name="Sudarshan Chakravarthi" userId="9632d19e-631d-46a5-9e9a-d9cc496f17d0" providerId="ADAL" clId="{5FFCB2CA-F31D-4B93-A405-49DF4FA4105D}" dt="2021-08-27T06:45:35.312" v="4875" actId="1035"/>
          <ac:picMkLst>
            <pc:docMk/>
            <pc:sldMk cId="2274739118" sldId="4094"/>
            <ac:picMk id="44" creationId="{12058D38-934D-45D7-ADAB-D076F5E3E6D4}"/>
          </ac:picMkLst>
        </pc:picChg>
      </pc:sldChg>
      <pc:sldChg chg="modSp add del mod">
        <pc:chgData name="Sudarshan Chakravarthi" userId="9632d19e-631d-46a5-9e9a-d9cc496f17d0" providerId="ADAL" clId="{5FFCB2CA-F31D-4B93-A405-49DF4FA4105D}" dt="2021-08-27T09:26:15.984" v="7018" actId="47"/>
        <pc:sldMkLst>
          <pc:docMk/>
          <pc:sldMk cId="3632167565" sldId="4115"/>
        </pc:sldMkLst>
        <pc:spChg chg="mod">
          <ac:chgData name="Sudarshan Chakravarthi" userId="9632d19e-631d-46a5-9e9a-d9cc496f17d0" providerId="ADAL" clId="{5FFCB2CA-F31D-4B93-A405-49DF4FA4105D}" dt="2021-08-26T13:54:49.663" v="399" actId="20577"/>
          <ac:spMkLst>
            <pc:docMk/>
            <pc:sldMk cId="3632167565" sldId="4115"/>
            <ac:spMk id="3" creationId="{9ED2E605-02B4-4CFA-8C8A-EA27AB990E7D}"/>
          </ac:spMkLst>
        </pc:spChg>
        <pc:spChg chg="mod">
          <ac:chgData name="Sudarshan Chakravarthi" userId="9632d19e-631d-46a5-9e9a-d9cc496f17d0" providerId="ADAL" clId="{5FFCB2CA-F31D-4B93-A405-49DF4FA4105D}" dt="2021-08-26T13:53:10.155" v="133" actId="108"/>
          <ac:spMkLst>
            <pc:docMk/>
            <pc:sldMk cId="3632167565" sldId="4115"/>
            <ac:spMk id="5" creationId="{38129DBC-E3C1-4AFE-A7F9-B1B333A0A243}"/>
          </ac:spMkLst>
        </pc:spChg>
      </pc:sldChg>
      <pc:sldChg chg="add 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653891895" sldId="4117"/>
        </pc:sldMkLst>
      </pc:sldChg>
      <pc:sldChg chg="add del">
        <pc:chgData name="Sudarshan Chakravarthi" userId="9632d19e-631d-46a5-9e9a-d9cc496f17d0" providerId="ADAL" clId="{5FFCB2CA-F31D-4B93-A405-49DF4FA4105D}" dt="2021-07-15T12:21:52.543" v="1" actId="2696"/>
        <pc:sldMkLst>
          <pc:docMk/>
          <pc:sldMk cId="2411745767" sldId="4117"/>
        </pc:sldMkLst>
      </pc:sldChg>
      <pc:sldChg chg="modSp add del mod">
        <pc:chgData name="Sudarshan Chakravarthi" userId="9632d19e-631d-46a5-9e9a-d9cc496f17d0" providerId="ADAL" clId="{5FFCB2CA-F31D-4B93-A405-49DF4FA4105D}" dt="2021-08-27T09:26:15.984" v="7018" actId="47"/>
        <pc:sldMkLst>
          <pc:docMk/>
          <pc:sldMk cId="4286229765" sldId="4122"/>
        </pc:sldMkLst>
        <pc:spChg chg="mod">
          <ac:chgData name="Sudarshan Chakravarthi" userId="9632d19e-631d-46a5-9e9a-d9cc496f17d0" providerId="ADAL" clId="{5FFCB2CA-F31D-4B93-A405-49DF4FA4105D}" dt="2021-07-15T12:22:42.763" v="56" actId="20577"/>
          <ac:spMkLst>
            <pc:docMk/>
            <pc:sldMk cId="4286229765" sldId="4122"/>
            <ac:spMk id="12" creationId="{293D920B-A70E-47FC-BD47-537A2100AD03}"/>
          </ac:spMkLst>
        </pc:spChg>
      </pc:sldChg>
      <pc:sldChg chg="add 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2377245933" sldId="4127"/>
        </pc:sldMkLst>
      </pc:sldChg>
      <pc:sldChg chg="add del">
        <pc:chgData name="Sudarshan Chakravarthi" userId="9632d19e-631d-46a5-9e9a-d9cc496f17d0" providerId="ADAL" clId="{5FFCB2CA-F31D-4B93-A405-49DF4FA4105D}" dt="2021-07-15T12:21:52.543" v="1" actId="2696"/>
        <pc:sldMkLst>
          <pc:docMk/>
          <pc:sldMk cId="3464550587" sldId="4127"/>
        </pc:sldMkLst>
      </pc:sldChg>
      <pc:sldChg chg="add del">
        <pc:chgData name="Sudarshan Chakravarthi" userId="9632d19e-631d-46a5-9e9a-d9cc496f17d0" providerId="ADAL" clId="{5FFCB2CA-F31D-4B93-A405-49DF4FA4105D}" dt="2021-07-15T12:21:52.543" v="1" actId="2696"/>
        <pc:sldMkLst>
          <pc:docMk/>
          <pc:sldMk cId="1042429621" sldId="4137"/>
        </pc:sldMkLst>
      </pc:sldChg>
      <pc:sldChg chg="add 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3006308684" sldId="4137"/>
        </pc:sldMkLst>
      </pc:sldChg>
      <pc:sldChg chg="addSp delSp modSp add mod">
        <pc:chgData name="Sudarshan Chakravarthi" userId="9632d19e-631d-46a5-9e9a-d9cc496f17d0" providerId="ADAL" clId="{5FFCB2CA-F31D-4B93-A405-49DF4FA4105D}" dt="2023-02-20T12:12:11.698" v="11479"/>
        <pc:sldMkLst>
          <pc:docMk/>
          <pc:sldMk cId="495994252" sldId="4145"/>
        </pc:sldMkLst>
        <pc:spChg chg="add mod">
          <ac:chgData name="Sudarshan Chakravarthi" userId="9632d19e-631d-46a5-9e9a-d9cc496f17d0" providerId="ADAL" clId="{5FFCB2CA-F31D-4B93-A405-49DF4FA4105D}" dt="2022-09-01T14:11:24.137" v="11265"/>
          <ac:spMkLst>
            <pc:docMk/>
            <pc:sldMk cId="495994252" sldId="4145"/>
            <ac:spMk id="2" creationId="{F6264064-86E4-AC17-08AA-0AF794DEACD5}"/>
          </ac:spMkLst>
        </pc:spChg>
        <pc:spChg chg="add mod">
          <ac:chgData name="Sudarshan Chakravarthi" userId="9632d19e-631d-46a5-9e9a-d9cc496f17d0" providerId="ADAL" clId="{5FFCB2CA-F31D-4B93-A405-49DF4FA4105D}" dt="2022-09-01T14:11:24.137" v="11265"/>
          <ac:spMkLst>
            <pc:docMk/>
            <pc:sldMk cId="495994252" sldId="4145"/>
            <ac:spMk id="3" creationId="{664AD72E-9571-16D6-D5CE-D8DFE6088936}"/>
          </ac:spMkLst>
        </pc:spChg>
        <pc:spChg chg="add del mod">
          <ac:chgData name="Sudarshan Chakravarthi" userId="9632d19e-631d-46a5-9e9a-d9cc496f17d0" providerId="ADAL" clId="{5FFCB2CA-F31D-4B93-A405-49DF4FA4105D}" dt="2022-09-01T14:11:30.156" v="11266" actId="14100"/>
          <ac:spMkLst>
            <pc:docMk/>
            <pc:sldMk cId="495994252" sldId="4145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5FFCB2CA-F31D-4B93-A405-49DF4FA4105D}" dt="2023-02-20T12:12:11.698" v="11479"/>
          <ac:spMkLst>
            <pc:docMk/>
            <pc:sldMk cId="495994252" sldId="4145"/>
            <ac:spMk id="7" creationId="{FB1145D0-E159-7EE4-B099-241B715EC6CF}"/>
          </ac:spMkLst>
        </pc:spChg>
        <pc:spChg chg="mod topLvl">
          <ac:chgData name="Sudarshan Chakravarthi" userId="9632d19e-631d-46a5-9e9a-d9cc496f17d0" providerId="ADAL" clId="{5FFCB2CA-F31D-4B93-A405-49DF4FA4105D}" dt="2022-08-26T10:58:59.086" v="11254" actId="2711"/>
          <ac:spMkLst>
            <pc:docMk/>
            <pc:sldMk cId="495994252" sldId="4145"/>
            <ac:spMk id="8" creationId="{DA32DBBD-D3E4-453E-AFA1-C79D34C915C9}"/>
          </ac:spMkLst>
        </pc:spChg>
        <pc:spChg chg="del">
          <ac:chgData name="Sudarshan Chakravarthi" userId="9632d19e-631d-46a5-9e9a-d9cc496f17d0" providerId="ADAL" clId="{5FFCB2CA-F31D-4B93-A405-49DF4FA4105D}" dt="2021-08-29T11:46:51.091" v="9644" actId="478"/>
          <ac:spMkLst>
            <pc:docMk/>
            <pc:sldMk cId="495994252" sldId="4145"/>
            <ac:spMk id="10" creationId="{4B5F75FC-EC67-41BD-8241-FCDFFD0B2B59}"/>
          </ac:spMkLst>
        </pc:spChg>
        <pc:spChg chg="mod">
          <ac:chgData name="Sudarshan Chakravarthi" userId="9632d19e-631d-46a5-9e9a-d9cc496f17d0" providerId="ADAL" clId="{5FFCB2CA-F31D-4B93-A405-49DF4FA4105D}" dt="2023-02-20T12:12:11.698" v="11479"/>
          <ac:spMkLst>
            <pc:docMk/>
            <pc:sldMk cId="495994252" sldId="4145"/>
            <ac:spMk id="10" creationId="{AC8D54DF-9202-8657-16CD-A4EF2F056A66}"/>
          </ac:spMkLst>
        </pc:spChg>
        <pc:spChg chg="mod">
          <ac:chgData name="Sudarshan Chakravarthi" userId="9632d19e-631d-46a5-9e9a-d9cc496f17d0" providerId="ADAL" clId="{5FFCB2CA-F31D-4B93-A405-49DF4FA4105D}" dt="2021-08-29T11:47:02.201" v="9647" actId="20577"/>
          <ac:spMkLst>
            <pc:docMk/>
            <pc:sldMk cId="495994252" sldId="4145"/>
            <ac:spMk id="13" creationId="{E4F23697-1BEC-4F6B-A1E1-CF2064D07358}"/>
          </ac:spMkLst>
        </pc:spChg>
        <pc:spChg chg="add mod">
          <ac:chgData name="Sudarshan Chakravarthi" userId="9632d19e-631d-46a5-9e9a-d9cc496f17d0" providerId="ADAL" clId="{5FFCB2CA-F31D-4B93-A405-49DF4FA4105D}" dt="2022-09-01T14:11:48.714" v="11304" actId="20577"/>
          <ac:spMkLst>
            <pc:docMk/>
            <pc:sldMk cId="495994252" sldId="4145"/>
            <ac:spMk id="15" creationId="{143967B5-073C-4888-83F5-C80973941A61}"/>
          </ac:spMkLst>
        </pc:spChg>
        <pc:grpChg chg="add del">
          <ac:chgData name="Sudarshan Chakravarthi" userId="9632d19e-631d-46a5-9e9a-d9cc496f17d0" providerId="ADAL" clId="{5FFCB2CA-F31D-4B93-A405-49DF4FA4105D}" dt="2022-08-26T10:58:47.770" v="11248" actId="478"/>
          <ac:grpSpMkLst>
            <pc:docMk/>
            <pc:sldMk cId="495994252" sldId="4145"/>
            <ac:grpSpMk id="2" creationId="{B02CDA83-F011-4420-8F23-2716CDF9D048}"/>
          </ac:grpSpMkLst>
        </pc:grpChg>
        <pc:grpChg chg="del">
          <ac:chgData name="Sudarshan Chakravarthi" userId="9632d19e-631d-46a5-9e9a-d9cc496f17d0" providerId="ADAL" clId="{5FFCB2CA-F31D-4B93-A405-49DF4FA4105D}" dt="2022-08-26T10:58:41.525" v="11245" actId="478"/>
          <ac:grpSpMkLst>
            <pc:docMk/>
            <pc:sldMk cId="495994252" sldId="4145"/>
            <ac:grpSpMk id="6" creationId="{CBA82B01-3207-4652-91EA-473270379187}"/>
          </ac:grpSpMkLst>
        </pc:grpChg>
        <pc:grpChg chg="add mod">
          <ac:chgData name="Sudarshan Chakravarthi" userId="9632d19e-631d-46a5-9e9a-d9cc496f17d0" providerId="ADAL" clId="{5FFCB2CA-F31D-4B93-A405-49DF4FA4105D}" dt="2023-02-20T12:12:11.698" v="11479"/>
          <ac:grpSpMkLst>
            <pc:docMk/>
            <pc:sldMk cId="495994252" sldId="4145"/>
            <ac:grpSpMk id="6" creationId="{EA855BB1-2097-8162-CB6B-3A62DB0D3EA4}"/>
          </ac:grpSpMkLst>
        </pc:grpChg>
        <pc:graphicFrameChg chg="del mod">
          <ac:chgData name="Sudarshan Chakravarthi" userId="9632d19e-631d-46a5-9e9a-d9cc496f17d0" providerId="ADAL" clId="{5FFCB2CA-F31D-4B93-A405-49DF4FA4105D}" dt="2023-02-20T12:12:08.663" v="11478"/>
          <ac:graphicFrameMkLst>
            <pc:docMk/>
            <pc:sldMk cId="495994252" sldId="4145"/>
            <ac:graphicFrameMk id="5" creationId="{378455F5-FA0B-B139-E694-8C5975FA9CAF}"/>
          </ac:graphicFrameMkLst>
        </pc:graphicFrameChg>
        <pc:picChg chg="add mod modCrop">
          <ac:chgData name="Sudarshan Chakravarthi" userId="9632d19e-631d-46a5-9e9a-d9cc496f17d0" providerId="ADAL" clId="{5FFCB2CA-F31D-4B93-A405-49DF4FA4105D}" dt="2022-08-26T11:00:38.460" v="11261" actId="14100"/>
          <ac:picMkLst>
            <pc:docMk/>
            <pc:sldMk cId="495994252" sldId="4145"/>
            <ac:picMk id="9" creationId="{CAFA7E43-92FA-8501-E67E-03556364B77D}"/>
          </ac:picMkLst>
        </pc:picChg>
        <pc:picChg chg="del mod">
          <ac:chgData name="Sudarshan Chakravarthi" userId="9632d19e-631d-46a5-9e9a-d9cc496f17d0" providerId="ADAL" clId="{5FFCB2CA-F31D-4B93-A405-49DF4FA4105D}" dt="2022-08-26T10:58:32.205" v="11242" actId="478"/>
          <ac:picMkLst>
            <pc:docMk/>
            <pc:sldMk cId="495994252" sldId="4145"/>
            <ac:picMk id="17" creationId="{267B82CD-ACBB-4A40-9620-A9F592A79098}"/>
          </ac:picMkLst>
        </pc:picChg>
        <pc:cxnChg chg="del topLvl">
          <ac:chgData name="Sudarshan Chakravarthi" userId="9632d19e-631d-46a5-9e9a-d9cc496f17d0" providerId="ADAL" clId="{5FFCB2CA-F31D-4B93-A405-49DF4FA4105D}" dt="2022-08-26T10:58:47.770" v="11248" actId="478"/>
          <ac:cxnSpMkLst>
            <pc:docMk/>
            <pc:sldMk cId="495994252" sldId="4145"/>
            <ac:cxnSpMk id="7" creationId="{3FAEC7E0-7F32-4918-A38F-934F0EB67C9E}"/>
          </ac:cxnSpMkLst>
        </pc:cxnChg>
      </pc:sldChg>
      <pc:sldChg chg="add del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71230543" sldId="4149"/>
        </pc:sldMkLst>
      </pc:sldChg>
      <pc:sldChg chg="add del">
        <pc:chgData name="Sudarshan Chakravarthi" userId="9632d19e-631d-46a5-9e9a-d9cc496f17d0" providerId="ADAL" clId="{5FFCB2CA-F31D-4B93-A405-49DF4FA4105D}" dt="2021-07-15T12:21:52.543" v="1" actId="2696"/>
        <pc:sldMkLst>
          <pc:docMk/>
          <pc:sldMk cId="3297990769" sldId="4149"/>
        </pc:sldMkLst>
      </pc:sldChg>
      <pc:sldChg chg="add del">
        <pc:chgData name="Sudarshan Chakravarthi" userId="9632d19e-631d-46a5-9e9a-d9cc496f17d0" providerId="ADAL" clId="{5FFCB2CA-F31D-4B93-A405-49DF4FA4105D}" dt="2021-08-27T09:26:15.984" v="7018" actId="47"/>
        <pc:sldMkLst>
          <pc:docMk/>
          <pc:sldMk cId="943142773" sldId="4150"/>
        </pc:sldMkLst>
      </pc:sldChg>
      <pc:sldChg chg="modSp add del mo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378006981" sldId="4151"/>
        </pc:sldMkLst>
        <pc:spChg chg="mod">
          <ac:chgData name="Sudarshan Chakravarthi" userId="9632d19e-631d-46a5-9e9a-d9cc496f17d0" providerId="ADAL" clId="{5FFCB2CA-F31D-4B93-A405-49DF4FA4105D}" dt="2021-08-27T09:24:43.574" v="7016" actId="20577"/>
          <ac:spMkLst>
            <pc:docMk/>
            <pc:sldMk cId="1378006981" sldId="4151"/>
            <ac:spMk id="8" creationId="{DA32DBBD-D3E4-453E-AFA1-C79D34C915C9}"/>
          </ac:spMkLst>
        </pc:spChg>
      </pc:sldChg>
      <pc:sldChg chg="add del">
        <pc:chgData name="Sudarshan Chakravarthi" userId="9632d19e-631d-46a5-9e9a-d9cc496f17d0" providerId="ADAL" clId="{5FFCB2CA-F31D-4B93-A405-49DF4FA4105D}" dt="2021-07-15T12:21:52.543" v="1" actId="2696"/>
        <pc:sldMkLst>
          <pc:docMk/>
          <pc:sldMk cId="3237624263" sldId="4151"/>
        </pc:sldMkLst>
      </pc:sldChg>
      <pc:sldChg chg="delSp modSp add del mod">
        <pc:chgData name="Sudarshan Chakravarthi" userId="9632d19e-631d-46a5-9e9a-d9cc496f17d0" providerId="ADAL" clId="{5FFCB2CA-F31D-4B93-A405-49DF4FA4105D}" dt="2021-08-27T08:32:12.025" v="4881" actId="2696"/>
        <pc:sldMkLst>
          <pc:docMk/>
          <pc:sldMk cId="1952485081" sldId="4152"/>
        </pc:sldMkLst>
        <pc:spChg chg="mod">
          <ac:chgData name="Sudarshan Chakravarthi" userId="9632d19e-631d-46a5-9e9a-d9cc496f17d0" providerId="ADAL" clId="{5FFCB2CA-F31D-4B93-A405-49DF4FA4105D}" dt="2021-08-27T06:16:00.864" v="4117" actId="1076"/>
          <ac:spMkLst>
            <pc:docMk/>
            <pc:sldMk cId="1952485081" sldId="4152"/>
            <ac:spMk id="2" creationId="{C513EBA3-9149-4BAE-9D72-CF4C8A52A847}"/>
          </ac:spMkLst>
        </pc:spChg>
        <pc:spChg chg="mod">
          <ac:chgData name="Sudarshan Chakravarthi" userId="9632d19e-631d-46a5-9e9a-d9cc496f17d0" providerId="ADAL" clId="{5FFCB2CA-F31D-4B93-A405-49DF4FA4105D}" dt="2021-08-27T06:16:00.864" v="4117" actId="1076"/>
          <ac:spMkLst>
            <pc:docMk/>
            <pc:sldMk cId="1952485081" sldId="4152"/>
            <ac:spMk id="3" creationId="{EC57B0F3-B95E-4ED3-BFF2-2DBFE83B536B}"/>
          </ac:spMkLst>
        </pc:spChg>
        <pc:spChg chg="mod">
          <ac:chgData name="Sudarshan Chakravarthi" userId="9632d19e-631d-46a5-9e9a-d9cc496f17d0" providerId="ADAL" clId="{5FFCB2CA-F31D-4B93-A405-49DF4FA4105D}" dt="2021-08-27T06:16:00.864" v="4117" actId="1076"/>
          <ac:spMkLst>
            <pc:docMk/>
            <pc:sldMk cId="1952485081" sldId="4152"/>
            <ac:spMk id="6" creationId="{11B92EF5-2BBC-415A-A428-5C2A6DC8EBB2}"/>
          </ac:spMkLst>
        </pc:spChg>
        <pc:spChg chg="del">
          <ac:chgData name="Sudarshan Chakravarthi" userId="9632d19e-631d-46a5-9e9a-d9cc496f17d0" providerId="ADAL" clId="{5FFCB2CA-F31D-4B93-A405-49DF4FA4105D}" dt="2021-08-27T06:08:08.063" v="3608" actId="21"/>
          <ac:spMkLst>
            <pc:docMk/>
            <pc:sldMk cId="1952485081" sldId="4152"/>
            <ac:spMk id="9" creationId="{C2C183F7-9AF3-416A-B08D-736B44260BB3}"/>
          </ac:spMkLst>
        </pc:spChg>
        <pc:spChg chg="mod">
          <ac:chgData name="Sudarshan Chakravarthi" userId="9632d19e-631d-46a5-9e9a-d9cc496f17d0" providerId="ADAL" clId="{5FFCB2CA-F31D-4B93-A405-49DF4FA4105D}" dt="2021-08-27T06:16:00.864" v="4117" actId="1076"/>
          <ac:spMkLst>
            <pc:docMk/>
            <pc:sldMk cId="1952485081" sldId="4152"/>
            <ac:spMk id="21" creationId="{18DC3C77-1096-4D6A-B4BB-6D7886B1D4F1}"/>
          </ac:spMkLst>
        </pc:spChg>
        <pc:spChg chg="del">
          <ac:chgData name="Sudarshan Chakravarthi" userId="9632d19e-631d-46a5-9e9a-d9cc496f17d0" providerId="ADAL" clId="{5FFCB2CA-F31D-4B93-A405-49DF4FA4105D}" dt="2021-08-27T06:08:08.063" v="3608" actId="21"/>
          <ac:spMkLst>
            <pc:docMk/>
            <pc:sldMk cId="1952485081" sldId="4152"/>
            <ac:spMk id="33" creationId="{178F9BF6-3C5C-43E4-B45D-D1B081645D0E}"/>
          </ac:spMkLst>
        </pc:spChg>
        <pc:spChg chg="del">
          <ac:chgData name="Sudarshan Chakravarthi" userId="9632d19e-631d-46a5-9e9a-d9cc496f17d0" providerId="ADAL" clId="{5FFCB2CA-F31D-4B93-A405-49DF4FA4105D}" dt="2021-08-27T06:08:08.063" v="3608" actId="21"/>
          <ac:spMkLst>
            <pc:docMk/>
            <pc:sldMk cId="1952485081" sldId="4152"/>
            <ac:spMk id="39" creationId="{141895F8-C2FF-4503-B11F-7F5C3D4A2A37}"/>
          </ac:spMkLst>
        </pc:spChg>
        <pc:spChg chg="del">
          <ac:chgData name="Sudarshan Chakravarthi" userId="9632d19e-631d-46a5-9e9a-d9cc496f17d0" providerId="ADAL" clId="{5FFCB2CA-F31D-4B93-A405-49DF4FA4105D}" dt="2021-08-27T06:08:08.063" v="3608" actId="21"/>
          <ac:spMkLst>
            <pc:docMk/>
            <pc:sldMk cId="1952485081" sldId="4152"/>
            <ac:spMk id="41" creationId="{EF2B2907-D6A5-443E-9E87-CC1EC25F1ED6}"/>
          </ac:spMkLst>
        </pc:spChg>
        <pc:spChg chg="del">
          <ac:chgData name="Sudarshan Chakravarthi" userId="9632d19e-631d-46a5-9e9a-d9cc496f17d0" providerId="ADAL" clId="{5FFCB2CA-F31D-4B93-A405-49DF4FA4105D}" dt="2021-08-27T06:08:08.063" v="3608" actId="21"/>
          <ac:spMkLst>
            <pc:docMk/>
            <pc:sldMk cId="1952485081" sldId="4152"/>
            <ac:spMk id="42" creationId="{5A23C533-4FAB-4743-95FC-662E04A296D7}"/>
          </ac:spMkLst>
        </pc:spChg>
        <pc:spChg chg="mod">
          <ac:chgData name="Sudarshan Chakravarthi" userId="9632d19e-631d-46a5-9e9a-d9cc496f17d0" providerId="ADAL" clId="{5FFCB2CA-F31D-4B93-A405-49DF4FA4105D}" dt="2021-08-27T06:16:00.864" v="4117" actId="1076"/>
          <ac:spMkLst>
            <pc:docMk/>
            <pc:sldMk cId="1952485081" sldId="4152"/>
            <ac:spMk id="44" creationId="{D2B6D29D-8F4D-4DAE-A343-5ACA48D88ECA}"/>
          </ac:spMkLst>
        </pc:spChg>
        <pc:cxnChg chg="mod">
          <ac:chgData name="Sudarshan Chakravarthi" userId="9632d19e-631d-46a5-9e9a-d9cc496f17d0" providerId="ADAL" clId="{5FFCB2CA-F31D-4B93-A405-49DF4FA4105D}" dt="2021-08-27T06:16:00.864" v="4117" actId="1076"/>
          <ac:cxnSpMkLst>
            <pc:docMk/>
            <pc:sldMk cId="1952485081" sldId="4152"/>
            <ac:cxnSpMk id="20" creationId="{03315714-CB18-4D59-BCBC-E053D71C1FC1}"/>
          </ac:cxnSpMkLst>
        </pc:cxnChg>
        <pc:cxnChg chg="del">
          <ac:chgData name="Sudarshan Chakravarthi" userId="9632d19e-631d-46a5-9e9a-d9cc496f17d0" providerId="ADAL" clId="{5FFCB2CA-F31D-4B93-A405-49DF4FA4105D}" dt="2021-08-27T06:08:08.063" v="3608" actId="21"/>
          <ac:cxnSpMkLst>
            <pc:docMk/>
            <pc:sldMk cId="1952485081" sldId="4152"/>
            <ac:cxnSpMk id="34" creationId="{0D862F33-7B38-46E9-BE0E-142BA9243778}"/>
          </ac:cxnSpMkLst>
        </pc:cxnChg>
      </pc:sldChg>
      <pc:sldChg chg="addSp modSp new del mod">
        <pc:chgData name="Sudarshan Chakravarthi" userId="9632d19e-631d-46a5-9e9a-d9cc496f17d0" providerId="ADAL" clId="{5FFCB2CA-F31D-4B93-A405-49DF4FA4105D}" dt="2021-08-27T08:32:12.025" v="4881" actId="2696"/>
        <pc:sldMkLst>
          <pc:docMk/>
          <pc:sldMk cId="4073502920" sldId="4153"/>
        </pc:sldMkLst>
        <pc:spChg chg="add mod">
          <ac:chgData name="Sudarshan Chakravarthi" userId="9632d19e-631d-46a5-9e9a-d9cc496f17d0" providerId="ADAL" clId="{5FFCB2CA-F31D-4B93-A405-49DF4FA4105D}" dt="2021-08-27T06:15:54.023" v="4116" actId="1076"/>
          <ac:spMkLst>
            <pc:docMk/>
            <pc:sldMk cId="4073502920" sldId="4153"/>
            <ac:spMk id="2" creationId="{16562ABE-55E3-4F21-BC63-2B1598117E37}"/>
          </ac:spMkLst>
        </pc:spChg>
        <pc:spChg chg="add mod">
          <ac:chgData name="Sudarshan Chakravarthi" userId="9632d19e-631d-46a5-9e9a-d9cc496f17d0" providerId="ADAL" clId="{5FFCB2CA-F31D-4B93-A405-49DF4FA4105D}" dt="2021-08-27T06:15:54.023" v="4116" actId="1076"/>
          <ac:spMkLst>
            <pc:docMk/>
            <pc:sldMk cId="4073502920" sldId="4153"/>
            <ac:spMk id="3" creationId="{FFDEF5A9-F0E2-4D06-8272-0FDCDA400B9E}"/>
          </ac:spMkLst>
        </pc:spChg>
        <pc:spChg chg="add mod">
          <ac:chgData name="Sudarshan Chakravarthi" userId="9632d19e-631d-46a5-9e9a-d9cc496f17d0" providerId="ADAL" clId="{5FFCB2CA-F31D-4B93-A405-49DF4FA4105D}" dt="2021-08-27T06:15:54.023" v="4116" actId="1076"/>
          <ac:spMkLst>
            <pc:docMk/>
            <pc:sldMk cId="4073502920" sldId="4153"/>
            <ac:spMk id="4" creationId="{3E1C7791-F273-498A-89B4-6FF8E834756A}"/>
          </ac:spMkLst>
        </pc:spChg>
        <pc:spChg chg="add mod">
          <ac:chgData name="Sudarshan Chakravarthi" userId="9632d19e-631d-46a5-9e9a-d9cc496f17d0" providerId="ADAL" clId="{5FFCB2CA-F31D-4B93-A405-49DF4FA4105D}" dt="2021-08-27T06:15:54.023" v="4116" actId="1076"/>
          <ac:spMkLst>
            <pc:docMk/>
            <pc:sldMk cId="4073502920" sldId="4153"/>
            <ac:spMk id="5" creationId="{0352DE74-0B65-4E5C-A829-2EE0C895F6EE}"/>
          </ac:spMkLst>
        </pc:spChg>
        <pc:spChg chg="add mod">
          <ac:chgData name="Sudarshan Chakravarthi" userId="9632d19e-631d-46a5-9e9a-d9cc496f17d0" providerId="ADAL" clId="{5FFCB2CA-F31D-4B93-A405-49DF4FA4105D}" dt="2021-08-27T06:15:54.023" v="4116" actId="1076"/>
          <ac:spMkLst>
            <pc:docMk/>
            <pc:sldMk cId="4073502920" sldId="4153"/>
            <ac:spMk id="7" creationId="{69C7D247-CF7F-46E6-90B4-391E3492F93F}"/>
          </ac:spMkLst>
        </pc:spChg>
        <pc:spChg chg="add mod">
          <ac:chgData name="Sudarshan Chakravarthi" userId="9632d19e-631d-46a5-9e9a-d9cc496f17d0" providerId="ADAL" clId="{5FFCB2CA-F31D-4B93-A405-49DF4FA4105D}" dt="2021-08-27T06:08:34.827" v="3613"/>
          <ac:spMkLst>
            <pc:docMk/>
            <pc:sldMk cId="4073502920" sldId="4153"/>
            <ac:spMk id="8" creationId="{3BB63283-CC28-47AD-BEB6-9CC575EE0FCD}"/>
          </ac:spMkLst>
        </pc:spChg>
        <pc:picChg chg="add mod">
          <ac:chgData name="Sudarshan Chakravarthi" userId="9632d19e-631d-46a5-9e9a-d9cc496f17d0" providerId="ADAL" clId="{5FFCB2CA-F31D-4B93-A405-49DF4FA4105D}" dt="2021-08-27T06:08:34.827" v="3613"/>
          <ac:picMkLst>
            <pc:docMk/>
            <pc:sldMk cId="4073502920" sldId="4153"/>
            <ac:picMk id="9" creationId="{6342D63A-02DD-41FD-BF11-FBE9C8B864EC}"/>
          </ac:picMkLst>
        </pc:picChg>
        <pc:cxnChg chg="add mod">
          <ac:chgData name="Sudarshan Chakravarthi" userId="9632d19e-631d-46a5-9e9a-d9cc496f17d0" providerId="ADAL" clId="{5FFCB2CA-F31D-4B93-A405-49DF4FA4105D}" dt="2021-08-27T06:15:54.023" v="4116" actId="1076"/>
          <ac:cxnSpMkLst>
            <pc:docMk/>
            <pc:sldMk cId="4073502920" sldId="4153"/>
            <ac:cxnSpMk id="6" creationId="{16747E4A-190F-459A-91E2-66D74B2DAE94}"/>
          </ac:cxnSpMkLst>
        </pc:cxnChg>
      </pc:sldChg>
      <pc:sldChg chg="addSp delSp modSp add del mod">
        <pc:chgData name="Sudarshan Chakravarthi" userId="9632d19e-631d-46a5-9e9a-d9cc496f17d0" providerId="ADAL" clId="{5FFCB2CA-F31D-4B93-A405-49DF4FA4105D}" dt="2021-08-27T08:32:12.025" v="4881" actId="2696"/>
        <pc:sldMkLst>
          <pc:docMk/>
          <pc:sldMk cId="2019017431" sldId="4154"/>
        </pc:sldMkLst>
        <pc:spChg chg="mod">
          <ac:chgData name="Sudarshan Chakravarthi" userId="9632d19e-631d-46a5-9e9a-d9cc496f17d0" providerId="ADAL" clId="{5FFCB2CA-F31D-4B93-A405-49DF4FA4105D}" dt="2021-08-27T06:15:42.041" v="4115" actId="1076"/>
          <ac:spMkLst>
            <pc:docMk/>
            <pc:sldMk cId="2019017431" sldId="4154"/>
            <ac:spMk id="2" creationId="{16562ABE-55E3-4F21-BC63-2B1598117E37}"/>
          </ac:spMkLst>
        </pc:spChg>
        <pc:spChg chg="mod">
          <ac:chgData name="Sudarshan Chakravarthi" userId="9632d19e-631d-46a5-9e9a-d9cc496f17d0" providerId="ADAL" clId="{5FFCB2CA-F31D-4B93-A405-49DF4FA4105D}" dt="2021-08-27T06:15:42.041" v="4115" actId="1076"/>
          <ac:spMkLst>
            <pc:docMk/>
            <pc:sldMk cId="2019017431" sldId="4154"/>
            <ac:spMk id="3" creationId="{FFDEF5A9-F0E2-4D06-8272-0FDCDA400B9E}"/>
          </ac:spMkLst>
        </pc:spChg>
        <pc:spChg chg="mod">
          <ac:chgData name="Sudarshan Chakravarthi" userId="9632d19e-631d-46a5-9e9a-d9cc496f17d0" providerId="ADAL" clId="{5FFCB2CA-F31D-4B93-A405-49DF4FA4105D}" dt="2021-08-27T06:15:42.041" v="4115" actId="1076"/>
          <ac:spMkLst>
            <pc:docMk/>
            <pc:sldMk cId="2019017431" sldId="4154"/>
            <ac:spMk id="4" creationId="{3E1C7791-F273-498A-89B4-6FF8E834756A}"/>
          </ac:spMkLst>
        </pc:spChg>
        <pc:spChg chg="mod">
          <ac:chgData name="Sudarshan Chakravarthi" userId="9632d19e-631d-46a5-9e9a-d9cc496f17d0" providerId="ADAL" clId="{5FFCB2CA-F31D-4B93-A405-49DF4FA4105D}" dt="2021-08-27T06:15:42.041" v="4115" actId="1076"/>
          <ac:spMkLst>
            <pc:docMk/>
            <pc:sldMk cId="2019017431" sldId="4154"/>
            <ac:spMk id="5" creationId="{0352DE74-0B65-4E5C-A829-2EE0C895F6EE}"/>
          </ac:spMkLst>
        </pc:spChg>
        <pc:spChg chg="mod">
          <ac:chgData name="Sudarshan Chakravarthi" userId="9632d19e-631d-46a5-9e9a-d9cc496f17d0" providerId="ADAL" clId="{5FFCB2CA-F31D-4B93-A405-49DF4FA4105D}" dt="2021-08-27T06:15:42.041" v="4115" actId="1076"/>
          <ac:spMkLst>
            <pc:docMk/>
            <pc:sldMk cId="2019017431" sldId="4154"/>
            <ac:spMk id="7" creationId="{69C7D247-CF7F-46E6-90B4-391E3492F93F}"/>
          </ac:spMkLst>
        </pc:spChg>
        <pc:picChg chg="add del mod">
          <ac:chgData name="Sudarshan Chakravarthi" userId="9632d19e-631d-46a5-9e9a-d9cc496f17d0" providerId="ADAL" clId="{5FFCB2CA-F31D-4B93-A405-49DF4FA4105D}" dt="2021-08-27T06:15:36.986" v="4114" actId="478"/>
          <ac:picMkLst>
            <pc:docMk/>
            <pc:sldMk cId="2019017431" sldId="4154"/>
            <ac:picMk id="10" creationId="{73C14259-411F-45DA-A2BE-598602F30DD6}"/>
          </ac:picMkLst>
        </pc:picChg>
        <pc:cxnChg chg="mod">
          <ac:chgData name="Sudarshan Chakravarthi" userId="9632d19e-631d-46a5-9e9a-d9cc496f17d0" providerId="ADAL" clId="{5FFCB2CA-F31D-4B93-A405-49DF4FA4105D}" dt="2021-08-27T06:15:42.041" v="4115" actId="1076"/>
          <ac:cxnSpMkLst>
            <pc:docMk/>
            <pc:sldMk cId="2019017431" sldId="4154"/>
            <ac:cxnSpMk id="6" creationId="{16747E4A-190F-459A-91E2-66D74B2DAE94}"/>
          </ac:cxnSpMkLst>
        </pc:cxnChg>
      </pc:sldChg>
      <pc:sldChg chg="addSp delSp modSp new mod ord">
        <pc:chgData name="Sudarshan Chakravarthi" userId="9632d19e-631d-46a5-9e9a-d9cc496f17d0" providerId="ADAL" clId="{5FFCB2CA-F31D-4B93-A405-49DF4FA4105D}" dt="2023-03-01T15:11:22.546" v="12602" actId="33524"/>
        <pc:sldMkLst>
          <pc:docMk/>
          <pc:sldMk cId="2543462809" sldId="4155"/>
        </pc:sldMkLst>
        <pc:spChg chg="add mod">
          <ac:chgData name="Sudarshan Chakravarthi" userId="9632d19e-631d-46a5-9e9a-d9cc496f17d0" providerId="ADAL" clId="{5FFCB2CA-F31D-4B93-A405-49DF4FA4105D}" dt="2023-03-01T15:10:11.165" v="12573"/>
          <ac:spMkLst>
            <pc:docMk/>
            <pc:sldMk cId="2543462809" sldId="4155"/>
            <ac:spMk id="2" creationId="{6A1A2165-1472-FF60-7A55-3752C4AD11A3}"/>
          </ac:spMkLst>
        </pc:spChg>
        <pc:spChg chg="add mod">
          <ac:chgData name="Sudarshan Chakravarthi" userId="9632d19e-631d-46a5-9e9a-d9cc496f17d0" providerId="ADAL" clId="{5FFCB2CA-F31D-4B93-A405-49DF4FA4105D}" dt="2022-08-26T10:54:32.793" v="11212" actId="404"/>
          <ac:spMkLst>
            <pc:docMk/>
            <pc:sldMk cId="2543462809" sldId="4155"/>
            <ac:spMk id="3" creationId="{28EE3487-7510-41AC-9439-DAF19B5E556A}"/>
          </ac:spMkLst>
        </pc:spChg>
        <pc:spChg chg="add 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5" creationId="{8CB1605C-A31B-403F-ACA4-1BABDC81DFD6}"/>
          </ac:spMkLst>
        </pc:spChg>
        <pc:spChg chg="add 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6" creationId="{408AFD77-F86B-4256-AAB5-5436D66EF9AD}"/>
          </ac:spMkLst>
        </pc:spChg>
        <pc:spChg chg="add 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7" creationId="{AD46876E-FA82-4552-80AF-F3E41D24C934}"/>
          </ac:spMkLst>
        </pc:spChg>
        <pc:spChg chg="add del mod">
          <ac:chgData name="Sudarshan Chakravarthi" userId="9632d19e-631d-46a5-9e9a-d9cc496f17d0" providerId="ADAL" clId="{5FFCB2CA-F31D-4B93-A405-49DF4FA4105D}" dt="2021-08-27T06:20:33.288" v="4254" actId="478"/>
          <ac:spMkLst>
            <pc:docMk/>
            <pc:sldMk cId="2543462809" sldId="4155"/>
            <ac:spMk id="8" creationId="{35747201-1C6C-4087-961F-95845D9FD8BE}"/>
          </ac:spMkLst>
        </pc:spChg>
        <pc:spChg chg="add 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9" creationId="{8F9B6713-126D-4BB9-BFF4-68E98DEA984A}"/>
          </ac:spMkLst>
        </pc:spChg>
        <pc:spChg chg="add 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10" creationId="{E4137E58-6E88-48F1-83AA-7763BC438D02}"/>
          </ac:spMkLst>
        </pc:spChg>
        <pc:spChg chg="add del mod">
          <ac:chgData name="Sudarshan Chakravarthi" userId="9632d19e-631d-46a5-9e9a-d9cc496f17d0" providerId="ADAL" clId="{5FFCB2CA-F31D-4B93-A405-49DF4FA4105D}" dt="2021-08-27T06:20:31.430" v="4252" actId="478"/>
          <ac:spMkLst>
            <pc:docMk/>
            <pc:sldMk cId="2543462809" sldId="4155"/>
            <ac:spMk id="11" creationId="{17E2EEB6-2E99-43EA-915B-662951716BA3}"/>
          </ac:spMkLst>
        </pc:spChg>
        <pc:spChg chg="add del mod">
          <ac:chgData name="Sudarshan Chakravarthi" userId="9632d19e-631d-46a5-9e9a-d9cc496f17d0" providerId="ADAL" clId="{5FFCB2CA-F31D-4B93-A405-49DF4FA4105D}" dt="2021-08-27T06:20:31.846" v="4253" actId="478"/>
          <ac:spMkLst>
            <pc:docMk/>
            <pc:sldMk cId="2543462809" sldId="4155"/>
            <ac:spMk id="12" creationId="{9905E986-4997-4E8D-9D2B-A86A96757164}"/>
          </ac:spMkLst>
        </pc:spChg>
        <pc:spChg chg="add del mod">
          <ac:chgData name="Sudarshan Chakravarthi" userId="9632d19e-631d-46a5-9e9a-d9cc496f17d0" providerId="ADAL" clId="{5FFCB2CA-F31D-4B93-A405-49DF4FA4105D}" dt="2021-08-27T06:23:14.350" v="4487" actId="478"/>
          <ac:spMkLst>
            <pc:docMk/>
            <pc:sldMk cId="2543462809" sldId="4155"/>
            <ac:spMk id="13" creationId="{15139601-492E-4B28-9A80-B21928A37A3D}"/>
          </ac:spMkLst>
        </pc:spChg>
        <pc:spChg chg="add 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14" creationId="{8CA356FD-A06C-4513-A6D7-7B7B0FE8E6BA}"/>
          </ac:spMkLst>
        </pc:spChg>
        <pc:spChg chg="add 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15" creationId="{DC855C17-CA50-4109-95D8-B02199AD96FF}"/>
          </ac:spMkLst>
        </pc:spChg>
        <pc:spChg chg="add 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16" creationId="{AAF21169-A844-4F20-B2A7-684CD341A865}"/>
          </ac:spMkLst>
        </pc:spChg>
        <pc:spChg chg="mod">
          <ac:chgData name="Sudarshan Chakravarthi" userId="9632d19e-631d-46a5-9e9a-d9cc496f17d0" providerId="ADAL" clId="{5FFCB2CA-F31D-4B93-A405-49DF4FA4105D}" dt="2021-08-27T06:30:32.914" v="4649" actId="1076"/>
          <ac:spMkLst>
            <pc:docMk/>
            <pc:sldMk cId="2543462809" sldId="4155"/>
            <ac:spMk id="21" creationId="{59FB993F-EE3C-4644-8812-016D23FEE714}"/>
          </ac:spMkLst>
        </pc:spChg>
        <pc:spChg chg="mod">
          <ac:chgData name="Sudarshan Chakravarthi" userId="9632d19e-631d-46a5-9e9a-d9cc496f17d0" providerId="ADAL" clId="{5FFCB2CA-F31D-4B93-A405-49DF4FA4105D}" dt="2023-03-01T15:11:22.546" v="12602" actId="33524"/>
          <ac:spMkLst>
            <pc:docMk/>
            <pc:sldMk cId="2543462809" sldId="4155"/>
            <ac:spMk id="24" creationId="{FB1959EC-4B7E-401B-B6B8-E525DBC093C1}"/>
          </ac:spMkLst>
        </pc:spChg>
        <pc:grpChg chg="add mod">
          <ac:chgData name="Sudarshan Chakravarthi" userId="9632d19e-631d-46a5-9e9a-d9cc496f17d0" providerId="ADAL" clId="{5FFCB2CA-F31D-4B93-A405-49DF4FA4105D}" dt="2021-08-27T06:30:32.914" v="4649" actId="1076"/>
          <ac:grpSpMkLst>
            <pc:docMk/>
            <pc:sldMk cId="2543462809" sldId="4155"/>
            <ac:grpSpMk id="19" creationId="{A0616D07-4FA3-48DA-8C94-33DB62BA4E19}"/>
          </ac:grpSpMkLst>
        </pc:grpChg>
        <pc:picChg chg="add del mod ord">
          <ac:chgData name="Sudarshan Chakravarthi" userId="9632d19e-631d-46a5-9e9a-d9cc496f17d0" providerId="ADAL" clId="{5FFCB2CA-F31D-4B93-A405-49DF4FA4105D}" dt="2021-08-27T06:24:36.305" v="4616" actId="478"/>
          <ac:picMkLst>
            <pc:docMk/>
            <pc:sldMk cId="2543462809" sldId="4155"/>
            <ac:picMk id="2" creationId="{CC2C10BC-6305-436F-9DC0-33FAEDE294ED}"/>
          </ac:picMkLst>
        </pc:picChg>
        <pc:picChg chg="add mod">
          <ac:chgData name="Sudarshan Chakravarthi" userId="9632d19e-631d-46a5-9e9a-d9cc496f17d0" providerId="ADAL" clId="{5FFCB2CA-F31D-4B93-A405-49DF4FA4105D}" dt="2021-08-27T06:18:13.351" v="4125"/>
          <ac:picMkLst>
            <pc:docMk/>
            <pc:sldMk cId="2543462809" sldId="4155"/>
            <ac:picMk id="4" creationId="{502D95C7-E221-4068-955A-15AB0A1C7602}"/>
          </ac:picMkLst>
        </pc:picChg>
        <pc:picChg chg="add mod">
          <ac:chgData name="Sudarshan Chakravarthi" userId="9632d19e-631d-46a5-9e9a-d9cc496f17d0" providerId="ADAL" clId="{5FFCB2CA-F31D-4B93-A405-49DF4FA4105D}" dt="2021-08-27T06:30:32.914" v="4649" actId="1076"/>
          <ac:picMkLst>
            <pc:docMk/>
            <pc:sldMk cId="2543462809" sldId="4155"/>
            <ac:picMk id="17" creationId="{AE3C779A-EFBE-4A7F-9110-B42BA944291D}"/>
          </ac:picMkLst>
        </pc:picChg>
        <pc:picChg chg="add mod">
          <ac:chgData name="Sudarshan Chakravarthi" userId="9632d19e-631d-46a5-9e9a-d9cc496f17d0" providerId="ADAL" clId="{5FFCB2CA-F31D-4B93-A405-49DF4FA4105D}" dt="2021-08-27T06:30:32.914" v="4649" actId="1076"/>
          <ac:picMkLst>
            <pc:docMk/>
            <pc:sldMk cId="2543462809" sldId="4155"/>
            <ac:picMk id="18" creationId="{F49C65B8-3DA6-4A53-A9B3-DE48ED073F5A}"/>
          </ac:picMkLst>
        </pc:picChg>
        <pc:picChg chg="mod">
          <ac:chgData name="Sudarshan Chakravarthi" userId="9632d19e-631d-46a5-9e9a-d9cc496f17d0" providerId="ADAL" clId="{5FFCB2CA-F31D-4B93-A405-49DF4FA4105D}" dt="2021-08-27T06:30:32.914" v="4649" actId="1076"/>
          <ac:picMkLst>
            <pc:docMk/>
            <pc:sldMk cId="2543462809" sldId="4155"/>
            <ac:picMk id="20" creationId="{3566F028-095C-48BA-96B7-CFF8F0C6539F}"/>
          </ac:picMkLst>
        </pc:picChg>
        <pc:picChg chg="add mod">
          <ac:chgData name="Sudarshan Chakravarthi" userId="9632d19e-631d-46a5-9e9a-d9cc496f17d0" providerId="ADAL" clId="{5FFCB2CA-F31D-4B93-A405-49DF4FA4105D}" dt="2021-08-27T06:30:32.914" v="4649" actId="1076"/>
          <ac:picMkLst>
            <pc:docMk/>
            <pc:sldMk cId="2543462809" sldId="4155"/>
            <ac:picMk id="22" creationId="{C6896136-0F73-436D-A1AD-ECD44E86AD49}"/>
          </ac:picMkLst>
        </pc:picChg>
      </pc:sldChg>
      <pc:sldChg chg="addSp modSp add mod ord">
        <pc:chgData name="Sudarshan Chakravarthi" userId="9632d19e-631d-46a5-9e9a-d9cc496f17d0" providerId="ADAL" clId="{5FFCB2CA-F31D-4B93-A405-49DF4FA4105D}" dt="2023-03-01T15:10:48.365" v="12600"/>
        <pc:sldMkLst>
          <pc:docMk/>
          <pc:sldMk cId="4110786043" sldId="4156"/>
        </pc:sldMkLst>
        <pc:spChg chg="mod">
          <ac:chgData name="Sudarshan Chakravarthi" userId="9632d19e-631d-46a5-9e9a-d9cc496f17d0" providerId="ADAL" clId="{5FFCB2CA-F31D-4B93-A405-49DF4FA4105D}" dt="2023-03-01T13:00:28.715" v="11642"/>
          <ac:spMkLst>
            <pc:docMk/>
            <pc:sldMk cId="4110786043" sldId="4156"/>
            <ac:spMk id="2" creationId="{4DEA07CC-A6E0-48BD-94B5-65E20CC13EE0}"/>
          </ac:spMkLst>
        </pc:spChg>
        <pc:spChg chg="mod">
          <ac:chgData name="Sudarshan Chakravarthi" userId="9632d19e-631d-46a5-9e9a-d9cc496f17d0" providerId="ADAL" clId="{5FFCB2CA-F31D-4B93-A405-49DF4FA4105D}" dt="2022-08-26T10:54:20.980" v="11210" actId="2711"/>
          <ac:spMkLst>
            <pc:docMk/>
            <pc:sldMk cId="4110786043" sldId="4156"/>
            <ac:spMk id="3" creationId="{9A8E5D3E-4A20-4819-BBD0-EA132A2CB3C5}"/>
          </ac:spMkLst>
        </pc:spChg>
        <pc:spChg chg="add mod">
          <ac:chgData name="Sudarshan Chakravarthi" userId="9632d19e-631d-46a5-9e9a-d9cc496f17d0" providerId="ADAL" clId="{5FFCB2CA-F31D-4B93-A405-49DF4FA4105D}" dt="2023-03-01T15:10:48.365" v="12600"/>
          <ac:spMkLst>
            <pc:docMk/>
            <pc:sldMk cId="4110786043" sldId="4156"/>
            <ac:spMk id="7" creationId="{F4F50AF6-21E0-A49A-554D-A476C10E81C7}"/>
          </ac:spMkLst>
        </pc:spChg>
        <pc:spChg chg="mod">
          <ac:chgData name="Sudarshan Chakravarthi" userId="9632d19e-631d-46a5-9e9a-d9cc496f17d0" providerId="ADAL" clId="{5FFCB2CA-F31D-4B93-A405-49DF4FA4105D}" dt="2021-08-27T06:34:16.718" v="4654" actId="255"/>
          <ac:spMkLst>
            <pc:docMk/>
            <pc:sldMk cId="4110786043" sldId="4156"/>
            <ac:spMk id="47" creationId="{31DF0034-48CF-43C4-BB68-832BDA3644E2}"/>
          </ac:spMkLst>
        </pc:spChg>
      </pc:sldChg>
      <pc:sldChg chg="addSp modSp add mod">
        <pc:chgData name="Sudarshan Chakravarthi" userId="9632d19e-631d-46a5-9e9a-d9cc496f17d0" providerId="ADAL" clId="{5FFCB2CA-F31D-4B93-A405-49DF4FA4105D}" dt="2023-03-01T15:10:22.286" v="12581"/>
        <pc:sldMkLst>
          <pc:docMk/>
          <pc:sldMk cId="226336051" sldId="4157"/>
        </pc:sldMkLst>
        <pc:spChg chg="add mod">
          <ac:chgData name="Sudarshan Chakravarthi" userId="9632d19e-631d-46a5-9e9a-d9cc496f17d0" providerId="ADAL" clId="{5FFCB2CA-F31D-4B93-A405-49DF4FA4105D}" dt="2023-03-01T15:10:22.286" v="12581"/>
          <ac:spMkLst>
            <pc:docMk/>
            <pc:sldMk cId="226336051" sldId="4157"/>
            <ac:spMk id="2" creationId="{4EA5C354-889F-ABF1-5247-5AA3C32FEB17}"/>
          </ac:spMkLst>
        </pc:spChg>
        <pc:spChg chg="mod">
          <ac:chgData name="Sudarshan Chakravarthi" userId="9632d19e-631d-46a5-9e9a-d9cc496f17d0" providerId="ADAL" clId="{5FFCB2CA-F31D-4B93-A405-49DF4FA4105D}" dt="2022-08-26T10:49:49.926" v="11107" actId="404"/>
          <ac:spMkLst>
            <pc:docMk/>
            <pc:sldMk cId="226336051" sldId="4157"/>
            <ac:spMk id="24" creationId="{737D9CB9-8E53-418D-A6A5-325912593A94}"/>
          </ac:spMkLst>
        </pc:spChg>
      </pc:sldChg>
      <pc:sldChg chg="addSp delSp modSp new del mod">
        <pc:chgData name="Sudarshan Chakravarthi" userId="9632d19e-631d-46a5-9e9a-d9cc496f17d0" providerId="ADAL" clId="{5FFCB2CA-F31D-4B93-A405-49DF4FA4105D}" dt="2021-08-29T11:08:22.156" v="8316" actId="2696"/>
        <pc:sldMkLst>
          <pc:docMk/>
          <pc:sldMk cId="3656976507" sldId="4157"/>
        </pc:sldMkLst>
        <pc:spChg chg="add mod">
          <ac:chgData name="Sudarshan Chakravarthi" userId="9632d19e-631d-46a5-9e9a-d9cc496f17d0" providerId="ADAL" clId="{5FFCB2CA-F31D-4B93-A405-49DF4FA4105D}" dt="2021-08-27T06:43:34.440" v="4857" actId="14100"/>
          <ac:spMkLst>
            <pc:docMk/>
            <pc:sldMk cId="3656976507" sldId="4157"/>
            <ac:spMk id="7" creationId="{46D78492-3BEA-47BD-A4E3-80A156DA97F3}"/>
          </ac:spMkLst>
        </pc:spChg>
        <pc:spChg chg="add mod">
          <ac:chgData name="Sudarshan Chakravarthi" userId="9632d19e-631d-46a5-9e9a-d9cc496f17d0" providerId="ADAL" clId="{5FFCB2CA-F31D-4B93-A405-49DF4FA4105D}" dt="2021-08-27T06:43:41.993" v="4859" actId="14100"/>
          <ac:spMkLst>
            <pc:docMk/>
            <pc:sldMk cId="3656976507" sldId="4157"/>
            <ac:spMk id="8" creationId="{71821D97-C03D-4744-9700-2E351EBB6498}"/>
          </ac:spMkLst>
        </pc:spChg>
        <pc:spChg chg="add mod">
          <ac:chgData name="Sudarshan Chakravarthi" userId="9632d19e-631d-46a5-9e9a-d9cc496f17d0" providerId="ADAL" clId="{5FFCB2CA-F31D-4B93-A405-49DF4FA4105D}" dt="2021-08-27T06:40:35.921" v="4720" actId="14100"/>
          <ac:spMkLst>
            <pc:docMk/>
            <pc:sldMk cId="3656976507" sldId="4157"/>
            <ac:spMk id="9" creationId="{9DAB7BE2-6702-4CB6-AB73-57053D36302E}"/>
          </ac:spMkLst>
        </pc:spChg>
        <pc:spChg chg="add mod">
          <ac:chgData name="Sudarshan Chakravarthi" userId="9632d19e-631d-46a5-9e9a-d9cc496f17d0" providerId="ADAL" clId="{5FFCB2CA-F31D-4B93-A405-49DF4FA4105D}" dt="2021-08-27T06:39:53.454" v="4700" actId="113"/>
          <ac:spMkLst>
            <pc:docMk/>
            <pc:sldMk cId="3656976507" sldId="4157"/>
            <ac:spMk id="11" creationId="{A7B61F5B-9179-4A33-8C04-409981D3EC21}"/>
          </ac:spMkLst>
        </pc:spChg>
        <pc:spChg chg="add mod">
          <ac:chgData name="Sudarshan Chakravarthi" userId="9632d19e-631d-46a5-9e9a-d9cc496f17d0" providerId="ADAL" clId="{5FFCB2CA-F31D-4B93-A405-49DF4FA4105D}" dt="2021-08-27T06:40:03.708" v="4708" actId="20577"/>
          <ac:spMkLst>
            <pc:docMk/>
            <pc:sldMk cId="3656976507" sldId="4157"/>
            <ac:spMk id="12" creationId="{351DC5D8-B780-4837-8692-5A8249890E13}"/>
          </ac:spMkLst>
        </pc:spChg>
        <pc:spChg chg="add mod">
          <ac:chgData name="Sudarshan Chakravarthi" userId="9632d19e-631d-46a5-9e9a-d9cc496f17d0" providerId="ADAL" clId="{5FFCB2CA-F31D-4B93-A405-49DF4FA4105D}" dt="2021-08-27T06:41:32.540" v="4744" actId="1076"/>
          <ac:spMkLst>
            <pc:docMk/>
            <pc:sldMk cId="3656976507" sldId="4157"/>
            <ac:spMk id="13" creationId="{EB3977C1-0A86-42C9-B8B1-61CF5F8AB743}"/>
          </ac:spMkLst>
        </pc:spChg>
        <pc:spChg chg="add mod">
          <ac:chgData name="Sudarshan Chakravarthi" userId="9632d19e-631d-46a5-9e9a-d9cc496f17d0" providerId="ADAL" clId="{5FFCB2CA-F31D-4B93-A405-49DF4FA4105D}" dt="2021-08-27T06:40:30.347" v="4719" actId="1076"/>
          <ac:spMkLst>
            <pc:docMk/>
            <pc:sldMk cId="3656976507" sldId="4157"/>
            <ac:spMk id="14" creationId="{8C8056CF-DDAB-4B8B-AFF0-66BB52C6A077}"/>
          </ac:spMkLst>
        </pc:spChg>
        <pc:spChg chg="add mod">
          <ac:chgData name="Sudarshan Chakravarthi" userId="9632d19e-631d-46a5-9e9a-d9cc496f17d0" providerId="ADAL" clId="{5FFCB2CA-F31D-4B93-A405-49DF4FA4105D}" dt="2021-08-27T06:41:03.614" v="4732" actId="403"/>
          <ac:spMkLst>
            <pc:docMk/>
            <pc:sldMk cId="3656976507" sldId="4157"/>
            <ac:spMk id="15" creationId="{6A9B25B2-F26E-4A1E-909D-11B419103704}"/>
          </ac:spMkLst>
        </pc:spChg>
        <pc:spChg chg="add mod">
          <ac:chgData name="Sudarshan Chakravarthi" userId="9632d19e-631d-46a5-9e9a-d9cc496f17d0" providerId="ADAL" clId="{5FFCB2CA-F31D-4B93-A405-49DF4FA4105D}" dt="2021-08-27T06:41:25.130" v="4743" actId="1076"/>
          <ac:spMkLst>
            <pc:docMk/>
            <pc:sldMk cId="3656976507" sldId="4157"/>
            <ac:spMk id="16" creationId="{75F19A5F-7DF8-4685-B734-98D209E43FA1}"/>
          </ac:spMkLst>
        </pc:spChg>
        <pc:spChg chg="add mod">
          <ac:chgData name="Sudarshan Chakravarthi" userId="9632d19e-631d-46a5-9e9a-d9cc496f17d0" providerId="ADAL" clId="{5FFCB2CA-F31D-4B93-A405-49DF4FA4105D}" dt="2021-08-27T06:42:14.957" v="4782" actId="14100"/>
          <ac:spMkLst>
            <pc:docMk/>
            <pc:sldMk cId="3656976507" sldId="4157"/>
            <ac:spMk id="17" creationId="{1F01B81E-BEB0-45B3-963F-D562E4541454}"/>
          </ac:spMkLst>
        </pc:spChg>
        <pc:spChg chg="add mod">
          <ac:chgData name="Sudarshan Chakravarthi" userId="9632d19e-631d-46a5-9e9a-d9cc496f17d0" providerId="ADAL" clId="{5FFCB2CA-F31D-4B93-A405-49DF4FA4105D}" dt="2021-08-27T06:43:05.540" v="4853" actId="1076"/>
          <ac:spMkLst>
            <pc:docMk/>
            <pc:sldMk cId="3656976507" sldId="4157"/>
            <ac:spMk id="18" creationId="{D8771476-57BD-456B-82EB-3916515750E3}"/>
          </ac:spMkLst>
        </pc:spChg>
        <pc:spChg chg="add del mod">
          <ac:chgData name="Sudarshan Chakravarthi" userId="9632d19e-631d-46a5-9e9a-d9cc496f17d0" providerId="ADAL" clId="{5FFCB2CA-F31D-4B93-A405-49DF4FA4105D}" dt="2021-08-27T06:41:48.129" v="4747" actId="478"/>
          <ac:spMkLst>
            <pc:docMk/>
            <pc:sldMk cId="3656976507" sldId="4157"/>
            <ac:spMk id="19" creationId="{3E9BDFEA-62E0-4D2D-931B-81394143E3E0}"/>
          </ac:spMkLst>
        </pc:spChg>
        <pc:spChg chg="add mod">
          <ac:chgData name="Sudarshan Chakravarthi" userId="9632d19e-631d-46a5-9e9a-d9cc496f17d0" providerId="ADAL" clId="{5FFCB2CA-F31D-4B93-A405-49DF4FA4105D}" dt="2021-08-27T06:43:01.681" v="4852" actId="1076"/>
          <ac:spMkLst>
            <pc:docMk/>
            <pc:sldMk cId="3656976507" sldId="4157"/>
            <ac:spMk id="20" creationId="{7B92E313-3A97-4944-89D3-BB781AD05352}"/>
          </ac:spMkLst>
        </pc:spChg>
        <pc:spChg chg="add mod">
          <ac:chgData name="Sudarshan Chakravarthi" userId="9632d19e-631d-46a5-9e9a-d9cc496f17d0" providerId="ADAL" clId="{5FFCB2CA-F31D-4B93-A405-49DF4FA4105D}" dt="2021-08-27T06:45:38.187" v="4876"/>
          <ac:spMkLst>
            <pc:docMk/>
            <pc:sldMk cId="3656976507" sldId="4157"/>
            <ac:spMk id="24" creationId="{737D9CB9-8E53-418D-A6A5-325912593A94}"/>
          </ac:spMkLst>
        </pc:spChg>
        <pc:spChg chg="add mod">
          <ac:chgData name="Sudarshan Chakravarthi" userId="9632d19e-631d-46a5-9e9a-d9cc496f17d0" providerId="ADAL" clId="{5FFCB2CA-F31D-4B93-A405-49DF4FA4105D}" dt="2021-08-27T06:45:38.187" v="4876"/>
          <ac:spMkLst>
            <pc:docMk/>
            <pc:sldMk cId="3656976507" sldId="4157"/>
            <ac:spMk id="25" creationId="{FAFCBAAE-35B2-4667-980E-711B3020D643}"/>
          </ac:spMkLst>
        </pc:spChg>
        <pc:picChg chg="add mod">
          <ac:chgData name="Sudarshan Chakravarthi" userId="9632d19e-631d-46a5-9e9a-d9cc496f17d0" providerId="ADAL" clId="{5FFCB2CA-F31D-4B93-A405-49DF4FA4105D}" dt="2021-08-27T06:45:19.738" v="4872" actId="1076"/>
          <ac:picMkLst>
            <pc:docMk/>
            <pc:sldMk cId="3656976507" sldId="4157"/>
            <ac:picMk id="10" creationId="{EE68B70E-CBA7-4448-B10A-2029A39F2B59}"/>
          </ac:picMkLst>
        </pc:picChg>
        <pc:picChg chg="add mod">
          <ac:chgData name="Sudarshan Chakravarthi" userId="9632d19e-631d-46a5-9e9a-d9cc496f17d0" providerId="ADAL" clId="{5FFCB2CA-F31D-4B93-A405-49DF4FA4105D}" dt="2021-08-27T06:45:38.187" v="4876"/>
          <ac:picMkLst>
            <pc:docMk/>
            <pc:sldMk cId="3656976507" sldId="4157"/>
            <ac:picMk id="26" creationId="{75577A8F-1A8C-4696-941F-8703CD5FA84A}"/>
          </ac:picMkLst>
        </pc:picChg>
        <pc:cxnChg chg="add mod">
          <ac:chgData name="Sudarshan Chakravarthi" userId="9632d19e-631d-46a5-9e9a-d9cc496f17d0" providerId="ADAL" clId="{5FFCB2CA-F31D-4B93-A405-49DF4FA4105D}" dt="2021-08-27T06:37:55.671" v="4664" actId="1076"/>
          <ac:cxnSpMkLst>
            <pc:docMk/>
            <pc:sldMk cId="3656976507" sldId="4157"/>
            <ac:cxnSpMk id="3" creationId="{096984BF-8B6D-4712-8F73-5AEAE7A0CEBF}"/>
          </ac:cxnSpMkLst>
        </pc:cxnChg>
        <pc:cxnChg chg="add mod">
          <ac:chgData name="Sudarshan Chakravarthi" userId="9632d19e-631d-46a5-9e9a-d9cc496f17d0" providerId="ADAL" clId="{5FFCB2CA-F31D-4B93-A405-49DF4FA4105D}" dt="2021-08-27T06:37:50.684" v="4663" actId="1076"/>
          <ac:cxnSpMkLst>
            <pc:docMk/>
            <pc:sldMk cId="3656976507" sldId="4157"/>
            <ac:cxnSpMk id="5" creationId="{18A4A194-936C-46EA-98F4-E00027566B17}"/>
          </ac:cxnSpMkLst>
        </pc:cxnChg>
        <pc:cxnChg chg="add mod">
          <ac:chgData name="Sudarshan Chakravarthi" userId="9632d19e-631d-46a5-9e9a-d9cc496f17d0" providerId="ADAL" clId="{5FFCB2CA-F31D-4B93-A405-49DF4FA4105D}" dt="2021-08-27T06:45:11.941" v="4870" actId="692"/>
          <ac:cxnSpMkLst>
            <pc:docMk/>
            <pc:sldMk cId="3656976507" sldId="4157"/>
            <ac:cxnSpMk id="22" creationId="{9235DBF6-DA57-466B-9ED4-A9F65976704B}"/>
          </ac:cxnSpMkLst>
        </pc:cxnChg>
        <pc:cxnChg chg="add mod">
          <ac:chgData name="Sudarshan Chakravarthi" userId="9632d19e-631d-46a5-9e9a-d9cc496f17d0" providerId="ADAL" clId="{5FFCB2CA-F31D-4B93-A405-49DF4FA4105D}" dt="2021-08-27T06:45:11.941" v="4870" actId="692"/>
          <ac:cxnSpMkLst>
            <pc:docMk/>
            <pc:sldMk cId="3656976507" sldId="4157"/>
            <ac:cxnSpMk id="23" creationId="{4BD22431-687E-469E-9C7F-7932EB46C6A4}"/>
          </ac:cxnSpMkLst>
        </pc:cxnChg>
      </pc:sldChg>
      <pc:sldChg chg="addSp delSp modSp new del mod">
        <pc:chgData name="Sudarshan Chakravarthi" userId="9632d19e-631d-46a5-9e9a-d9cc496f17d0" providerId="ADAL" clId="{5FFCB2CA-F31D-4B93-A405-49DF4FA4105D}" dt="2021-08-27T09:16:29.355" v="6973" actId="47"/>
        <pc:sldMkLst>
          <pc:docMk/>
          <pc:sldMk cId="1955504020" sldId="4158"/>
        </pc:sldMkLst>
        <pc:spChg chg="add del mod">
          <ac:chgData name="Sudarshan Chakravarthi" userId="9632d19e-631d-46a5-9e9a-d9cc496f17d0" providerId="ADAL" clId="{5FFCB2CA-F31D-4B93-A405-49DF4FA4105D}" dt="2021-08-27T08:44:31.207" v="4961" actId="21"/>
          <ac:spMkLst>
            <pc:docMk/>
            <pc:sldMk cId="1955504020" sldId="4158"/>
            <ac:spMk id="3" creationId="{94051929-C077-4902-8F2E-B7D35BC60773}"/>
          </ac:spMkLst>
        </pc:spChg>
      </pc:sldChg>
      <pc:sldChg chg="addSp delSp modSp add mod ord">
        <pc:chgData name="Sudarshan Chakravarthi" userId="9632d19e-631d-46a5-9e9a-d9cc496f17d0" providerId="ADAL" clId="{5FFCB2CA-F31D-4B93-A405-49DF4FA4105D}" dt="2023-03-01T15:10:46.213" v="12599"/>
        <pc:sldMkLst>
          <pc:docMk/>
          <pc:sldMk cId="3609100985" sldId="4159"/>
        </pc:sldMkLst>
        <pc:spChg chg="add mod">
          <ac:chgData name="Sudarshan Chakravarthi" userId="9632d19e-631d-46a5-9e9a-d9cc496f17d0" providerId="ADAL" clId="{5FFCB2CA-F31D-4B93-A405-49DF4FA4105D}" dt="2023-03-01T15:10:46.213" v="12599"/>
          <ac:spMkLst>
            <pc:docMk/>
            <pc:sldMk cId="3609100985" sldId="4159"/>
            <ac:spMk id="2" creationId="{F7522B28-9E79-9E8C-B7DA-BFC3C6DF7FC1}"/>
          </ac:spMkLst>
        </pc:spChg>
        <pc:spChg chg="mod topLvl">
          <ac:chgData name="Sudarshan Chakravarthi" userId="9632d19e-631d-46a5-9e9a-d9cc496f17d0" providerId="ADAL" clId="{5FFCB2CA-F31D-4B93-A405-49DF4FA4105D}" dt="2021-08-27T09:02:18.896" v="5762" actId="108"/>
          <ac:spMkLst>
            <pc:docMk/>
            <pc:sldMk cId="3609100985" sldId="4159"/>
            <ac:spMk id="3" creationId="{0222F8C9-53B7-48C9-88BB-C8B876B5E655}"/>
          </ac:spMkLst>
        </pc:spChg>
        <pc:spChg chg="mod topLvl">
          <ac:chgData name="Sudarshan Chakravarthi" userId="9632d19e-631d-46a5-9e9a-d9cc496f17d0" providerId="ADAL" clId="{5FFCB2CA-F31D-4B93-A405-49DF4FA4105D}" dt="2021-08-27T09:02:21.192" v="5763" actId="108"/>
          <ac:spMkLst>
            <pc:docMk/>
            <pc:sldMk cId="3609100985" sldId="4159"/>
            <ac:spMk id="4" creationId="{A39774DE-CD2D-4ACD-A890-B3F6A736F591}"/>
          </ac:spMkLst>
        </pc:spChg>
        <pc:spChg chg="mod topLvl">
          <ac:chgData name="Sudarshan Chakravarthi" userId="9632d19e-631d-46a5-9e9a-d9cc496f17d0" providerId="ADAL" clId="{5FFCB2CA-F31D-4B93-A405-49DF4FA4105D}" dt="2021-08-27T09:02:23.845" v="5764" actId="108"/>
          <ac:spMkLst>
            <pc:docMk/>
            <pc:sldMk cId="3609100985" sldId="4159"/>
            <ac:spMk id="5" creationId="{B9536206-BDD2-4F70-9C0F-944334A96D2C}"/>
          </ac:spMkLst>
        </pc:spChg>
        <pc:spChg chg="mod topLvl">
          <ac:chgData name="Sudarshan Chakravarthi" userId="9632d19e-631d-46a5-9e9a-d9cc496f17d0" providerId="ADAL" clId="{5FFCB2CA-F31D-4B93-A405-49DF4FA4105D}" dt="2021-08-27T09:04:16.771" v="5804" actId="14100"/>
          <ac:spMkLst>
            <pc:docMk/>
            <pc:sldMk cId="3609100985" sldId="4159"/>
            <ac:spMk id="7" creationId="{E2647F36-2F63-496A-BFAE-696551C0D2F5}"/>
          </ac:spMkLst>
        </pc:spChg>
        <pc:spChg chg="del">
          <ac:chgData name="Sudarshan Chakravarthi" userId="9632d19e-631d-46a5-9e9a-d9cc496f17d0" providerId="ADAL" clId="{5FFCB2CA-F31D-4B93-A405-49DF4FA4105D}" dt="2021-08-27T08:53:36.230" v="5400" actId="478"/>
          <ac:spMkLst>
            <pc:docMk/>
            <pc:sldMk cId="3609100985" sldId="4159"/>
            <ac:spMk id="9" creationId="{3A170837-665B-4838-B388-F6F41AAE9199}"/>
          </ac:spMkLst>
        </pc:spChg>
        <pc:spChg chg="del">
          <ac:chgData name="Sudarshan Chakravarthi" userId="9632d19e-631d-46a5-9e9a-d9cc496f17d0" providerId="ADAL" clId="{5FFCB2CA-F31D-4B93-A405-49DF4FA4105D}" dt="2021-08-27T08:44:01.003" v="4951" actId="478"/>
          <ac:spMkLst>
            <pc:docMk/>
            <pc:sldMk cId="3609100985" sldId="4159"/>
            <ac:spMk id="11" creationId="{5CF298BC-376E-462E-9FC6-3A6BC10F3B84}"/>
          </ac:spMkLst>
        </pc:spChg>
        <pc:spChg chg="del">
          <ac:chgData name="Sudarshan Chakravarthi" userId="9632d19e-631d-46a5-9e9a-d9cc496f17d0" providerId="ADAL" clId="{5FFCB2CA-F31D-4B93-A405-49DF4FA4105D}" dt="2021-08-27T08:44:01.003" v="4951" actId="478"/>
          <ac:spMkLst>
            <pc:docMk/>
            <pc:sldMk cId="3609100985" sldId="4159"/>
            <ac:spMk id="12" creationId="{FB3FA413-779E-45A3-8DEC-804FA23D14F8}"/>
          </ac:spMkLst>
        </pc:spChg>
        <pc:spChg chg="del mod">
          <ac:chgData name="Sudarshan Chakravarthi" userId="9632d19e-631d-46a5-9e9a-d9cc496f17d0" providerId="ADAL" clId="{5FFCB2CA-F31D-4B93-A405-49DF4FA4105D}" dt="2021-08-27T08:45:13.751" v="4998" actId="478"/>
          <ac:spMkLst>
            <pc:docMk/>
            <pc:sldMk cId="3609100985" sldId="4159"/>
            <ac:spMk id="13" creationId="{A4E1A162-96F7-4252-BC1F-C0FD774840F1}"/>
          </ac:spMkLst>
        </pc:spChg>
        <pc:spChg chg="del">
          <ac:chgData name="Sudarshan Chakravarthi" userId="9632d19e-631d-46a5-9e9a-d9cc496f17d0" providerId="ADAL" clId="{5FFCB2CA-F31D-4B93-A405-49DF4FA4105D}" dt="2021-08-27T08:44:51.630" v="4967" actId="478"/>
          <ac:spMkLst>
            <pc:docMk/>
            <pc:sldMk cId="3609100985" sldId="4159"/>
            <ac:spMk id="14" creationId="{F72C281B-2484-49AB-BF33-BB264FA4C0F6}"/>
          </ac:spMkLst>
        </pc:spChg>
        <pc:spChg chg="del">
          <ac:chgData name="Sudarshan Chakravarthi" userId="9632d19e-631d-46a5-9e9a-d9cc496f17d0" providerId="ADAL" clId="{5FFCB2CA-F31D-4B93-A405-49DF4FA4105D}" dt="2021-08-27T08:45:15.456" v="4999" actId="478"/>
          <ac:spMkLst>
            <pc:docMk/>
            <pc:sldMk cId="3609100985" sldId="4159"/>
            <ac:spMk id="15" creationId="{C13BE675-5C9F-4DCC-9008-B521CFF01EAE}"/>
          </ac:spMkLst>
        </pc:spChg>
        <pc:spChg chg="del">
          <ac:chgData name="Sudarshan Chakravarthi" userId="9632d19e-631d-46a5-9e9a-d9cc496f17d0" providerId="ADAL" clId="{5FFCB2CA-F31D-4B93-A405-49DF4FA4105D}" dt="2021-08-27T08:45:17.411" v="5000" actId="478"/>
          <ac:spMkLst>
            <pc:docMk/>
            <pc:sldMk cId="3609100985" sldId="4159"/>
            <ac:spMk id="16" creationId="{60FA0DED-15A0-4F94-9AD4-EC9A188D154B}"/>
          </ac:spMkLst>
        </pc:spChg>
        <pc:spChg chg="del">
          <ac:chgData name="Sudarshan Chakravarthi" userId="9632d19e-631d-46a5-9e9a-d9cc496f17d0" providerId="ADAL" clId="{5FFCB2CA-F31D-4B93-A405-49DF4FA4105D}" dt="2021-08-27T08:44:02.474" v="4952" actId="478"/>
          <ac:spMkLst>
            <pc:docMk/>
            <pc:sldMk cId="3609100985" sldId="4159"/>
            <ac:spMk id="19" creationId="{9DE8608D-15A5-4827-A898-4BB33BC99539}"/>
          </ac:spMkLst>
        </pc:spChg>
        <pc:spChg chg="mod">
          <ac:chgData name="Sudarshan Chakravarthi" userId="9632d19e-631d-46a5-9e9a-d9cc496f17d0" providerId="ADAL" clId="{5FFCB2CA-F31D-4B93-A405-49DF4FA4105D}" dt="2023-03-01T07:43:48.125" v="11492" actId="207"/>
          <ac:spMkLst>
            <pc:docMk/>
            <pc:sldMk cId="3609100985" sldId="4159"/>
            <ac:spMk id="23" creationId="{C99AAC19-A924-4732-9E24-444A892F489D}"/>
          </ac:spMkLst>
        </pc:spChg>
        <pc:spChg chg="del">
          <ac:chgData name="Sudarshan Chakravarthi" userId="9632d19e-631d-46a5-9e9a-d9cc496f17d0" providerId="ADAL" clId="{5FFCB2CA-F31D-4B93-A405-49DF4FA4105D}" dt="2021-08-27T08:45:54.077" v="5068" actId="478"/>
          <ac:spMkLst>
            <pc:docMk/>
            <pc:sldMk cId="3609100985" sldId="4159"/>
            <ac:spMk id="25" creationId="{2398CC34-6922-4FB4-8FB5-6C9ABA85D9DE}"/>
          </ac:spMkLst>
        </pc:spChg>
        <pc:spChg chg="del mod">
          <ac:chgData name="Sudarshan Chakravarthi" userId="9632d19e-631d-46a5-9e9a-d9cc496f17d0" providerId="ADAL" clId="{5FFCB2CA-F31D-4B93-A405-49DF4FA4105D}" dt="2021-08-27T09:12:14.435" v="6653" actId="478"/>
          <ac:spMkLst>
            <pc:docMk/>
            <pc:sldMk cId="3609100985" sldId="4159"/>
            <ac:spMk id="27" creationId="{535798D4-352D-4D77-826B-04613138CCC0}"/>
          </ac:spMkLst>
        </pc:spChg>
        <pc:spChg chg="del mod topLvl">
          <ac:chgData name="Sudarshan Chakravarthi" userId="9632d19e-631d-46a5-9e9a-d9cc496f17d0" providerId="ADAL" clId="{5FFCB2CA-F31D-4B93-A405-49DF4FA4105D}" dt="2021-08-27T09:12:15.420" v="6654" actId="478"/>
          <ac:spMkLst>
            <pc:docMk/>
            <pc:sldMk cId="3609100985" sldId="4159"/>
            <ac:spMk id="37" creationId="{5DE69160-7BF5-4FE5-B5DB-2ECDCABBD837}"/>
          </ac:spMkLst>
        </pc:spChg>
        <pc:spChg chg="mod">
          <ac:chgData name="Sudarshan Chakravarthi" userId="9632d19e-631d-46a5-9e9a-d9cc496f17d0" providerId="ADAL" clId="{5FFCB2CA-F31D-4B93-A405-49DF4FA4105D}" dt="2021-08-29T11:51:09.929" v="9674"/>
          <ac:spMkLst>
            <pc:docMk/>
            <pc:sldMk cId="3609100985" sldId="4159"/>
            <ac:spMk id="38" creationId="{2990D78E-49D1-4562-8D2C-03AE9A1BDA89}"/>
          </ac:spMkLst>
        </pc:spChg>
        <pc:spChg chg="mod">
          <ac:chgData name="Sudarshan Chakravarthi" userId="9632d19e-631d-46a5-9e9a-d9cc496f17d0" providerId="ADAL" clId="{5FFCB2CA-F31D-4B93-A405-49DF4FA4105D}" dt="2021-08-29T11:51:09.929" v="9674"/>
          <ac:spMkLst>
            <pc:docMk/>
            <pc:sldMk cId="3609100985" sldId="4159"/>
            <ac:spMk id="40" creationId="{CE783002-EB86-48DD-ACE4-6823615AFD74}"/>
          </ac:spMkLst>
        </pc:spChg>
        <pc:spChg chg="mod">
          <ac:chgData name="Sudarshan Chakravarthi" userId="9632d19e-631d-46a5-9e9a-d9cc496f17d0" providerId="ADAL" clId="{5FFCB2CA-F31D-4B93-A405-49DF4FA4105D}" dt="2021-08-29T11:51:09.929" v="9674"/>
          <ac:spMkLst>
            <pc:docMk/>
            <pc:sldMk cId="3609100985" sldId="4159"/>
            <ac:spMk id="41" creationId="{78578157-F898-4090-B569-9A17F23AB6F8}"/>
          </ac:spMkLst>
        </pc:spChg>
        <pc:spChg chg="del">
          <ac:chgData name="Sudarshan Chakravarthi" userId="9632d19e-631d-46a5-9e9a-d9cc496f17d0" providerId="ADAL" clId="{5FFCB2CA-F31D-4B93-A405-49DF4FA4105D}" dt="2021-08-27T08:44:01.003" v="4951" actId="478"/>
          <ac:spMkLst>
            <pc:docMk/>
            <pc:sldMk cId="3609100985" sldId="4159"/>
            <ac:spMk id="45" creationId="{0D1F7045-D6C1-4CB7-ADC0-FB8385F4D0B4}"/>
          </ac:spMkLst>
        </pc:spChg>
        <pc:spChg chg="mod">
          <ac:chgData name="Sudarshan Chakravarthi" userId="9632d19e-631d-46a5-9e9a-d9cc496f17d0" providerId="ADAL" clId="{5FFCB2CA-F31D-4B93-A405-49DF4FA4105D}" dt="2021-08-27T09:15:09.605" v="6963" actId="108"/>
          <ac:spMkLst>
            <pc:docMk/>
            <pc:sldMk cId="3609100985" sldId="4159"/>
            <ac:spMk id="47" creationId="{9ADFFE44-371C-4D14-997B-8EFB077DC844}"/>
          </ac:spMkLst>
        </pc:spChg>
        <pc:spChg chg="mod topLvl">
          <ac:chgData name="Sudarshan Chakravarthi" userId="9632d19e-631d-46a5-9e9a-d9cc496f17d0" providerId="ADAL" clId="{5FFCB2CA-F31D-4B93-A405-49DF4FA4105D}" dt="2021-08-27T09:02:16.767" v="5761" actId="108"/>
          <ac:spMkLst>
            <pc:docMk/>
            <pc:sldMk cId="3609100985" sldId="4159"/>
            <ac:spMk id="54" creationId="{927DC5E3-85CD-482C-8FD8-57870ED7A868}"/>
          </ac:spMkLst>
        </pc:spChg>
        <pc:spChg chg="mod">
          <ac:chgData name="Sudarshan Chakravarthi" userId="9632d19e-631d-46a5-9e9a-d9cc496f17d0" providerId="ADAL" clId="{5FFCB2CA-F31D-4B93-A405-49DF4FA4105D}" dt="2021-08-27T09:14:01.837" v="6844" actId="207"/>
          <ac:spMkLst>
            <pc:docMk/>
            <pc:sldMk cId="3609100985" sldId="4159"/>
            <ac:spMk id="55" creationId="{51B4A6D5-A495-462E-931E-11FF84C964F7}"/>
          </ac:spMkLst>
        </pc:spChg>
        <pc:spChg chg="del">
          <ac:chgData name="Sudarshan Chakravarthi" userId="9632d19e-631d-46a5-9e9a-d9cc496f17d0" providerId="ADAL" clId="{5FFCB2CA-F31D-4B93-A405-49DF4FA4105D}" dt="2021-08-27T08:44:01.003" v="4951" actId="478"/>
          <ac:spMkLst>
            <pc:docMk/>
            <pc:sldMk cId="3609100985" sldId="4159"/>
            <ac:spMk id="58" creationId="{7B38F9D3-AB3C-4993-B3BE-7F04384D243F}"/>
          </ac:spMkLst>
        </pc:spChg>
        <pc:spChg chg="add del mod">
          <ac:chgData name="Sudarshan Chakravarthi" userId="9632d19e-631d-46a5-9e9a-d9cc496f17d0" providerId="ADAL" clId="{5FFCB2CA-F31D-4B93-A405-49DF4FA4105D}" dt="2021-08-27T08:47:42.310" v="5183" actId="478"/>
          <ac:spMkLst>
            <pc:docMk/>
            <pc:sldMk cId="3609100985" sldId="4159"/>
            <ac:spMk id="60" creationId="{1EC31491-E0F8-4FA9-85F7-13160D04E08D}"/>
          </ac:spMkLst>
        </pc:spChg>
        <pc:spChg chg="add mod">
          <ac:chgData name="Sudarshan Chakravarthi" userId="9632d19e-631d-46a5-9e9a-d9cc496f17d0" providerId="ADAL" clId="{5FFCB2CA-F31D-4B93-A405-49DF4FA4105D}" dt="2021-08-27T09:02:32.089" v="5767" actId="108"/>
          <ac:spMkLst>
            <pc:docMk/>
            <pc:sldMk cId="3609100985" sldId="4159"/>
            <ac:spMk id="61" creationId="{3A1FFCAE-BDB5-432F-B27A-D836D3A07C60}"/>
          </ac:spMkLst>
        </pc:spChg>
        <pc:spChg chg="add mod">
          <ac:chgData name="Sudarshan Chakravarthi" userId="9632d19e-631d-46a5-9e9a-d9cc496f17d0" providerId="ADAL" clId="{5FFCB2CA-F31D-4B93-A405-49DF4FA4105D}" dt="2021-08-27T09:02:35.027" v="5768" actId="108"/>
          <ac:spMkLst>
            <pc:docMk/>
            <pc:sldMk cId="3609100985" sldId="4159"/>
            <ac:spMk id="62" creationId="{F7B51741-6279-4101-A5C5-D4F9A762A7E3}"/>
          </ac:spMkLst>
        </pc:spChg>
        <pc:spChg chg="add mod">
          <ac:chgData name="Sudarshan Chakravarthi" userId="9632d19e-631d-46a5-9e9a-d9cc496f17d0" providerId="ADAL" clId="{5FFCB2CA-F31D-4B93-A405-49DF4FA4105D}" dt="2021-08-27T09:03:56.337" v="5798" actId="14100"/>
          <ac:spMkLst>
            <pc:docMk/>
            <pc:sldMk cId="3609100985" sldId="4159"/>
            <ac:spMk id="63" creationId="{CC6418E5-DE5E-4784-83DB-9870B76027B1}"/>
          </ac:spMkLst>
        </pc:spChg>
        <pc:spChg chg="add mod">
          <ac:chgData name="Sudarshan Chakravarthi" userId="9632d19e-631d-46a5-9e9a-d9cc496f17d0" providerId="ADAL" clId="{5FFCB2CA-F31D-4B93-A405-49DF4FA4105D}" dt="2021-08-27T09:03:45.460" v="5789" actId="1035"/>
          <ac:spMkLst>
            <pc:docMk/>
            <pc:sldMk cId="3609100985" sldId="4159"/>
            <ac:spMk id="64" creationId="{5AB9E27D-16F1-4250-857C-EEBF24B4BCDF}"/>
          </ac:spMkLst>
        </pc:spChg>
        <pc:spChg chg="add mod">
          <ac:chgData name="Sudarshan Chakravarthi" userId="9632d19e-631d-46a5-9e9a-d9cc496f17d0" providerId="ADAL" clId="{5FFCB2CA-F31D-4B93-A405-49DF4FA4105D}" dt="2021-08-27T09:03:45.460" v="5789" actId="1035"/>
          <ac:spMkLst>
            <pc:docMk/>
            <pc:sldMk cId="3609100985" sldId="4159"/>
            <ac:spMk id="65" creationId="{DE52FAC4-5871-4F3C-A86C-F43B845B5231}"/>
          </ac:spMkLst>
        </pc:spChg>
        <pc:spChg chg="add mod">
          <ac:chgData name="Sudarshan Chakravarthi" userId="9632d19e-631d-46a5-9e9a-d9cc496f17d0" providerId="ADAL" clId="{5FFCB2CA-F31D-4B93-A405-49DF4FA4105D}" dt="2021-08-27T09:03:45.460" v="5789" actId="1035"/>
          <ac:spMkLst>
            <pc:docMk/>
            <pc:sldMk cId="3609100985" sldId="4159"/>
            <ac:spMk id="66" creationId="{9FDC11D6-0FD6-4D24-9629-41BEF430252A}"/>
          </ac:spMkLst>
        </pc:spChg>
        <pc:spChg chg="add mod">
          <ac:chgData name="Sudarshan Chakravarthi" userId="9632d19e-631d-46a5-9e9a-d9cc496f17d0" providerId="ADAL" clId="{5FFCB2CA-F31D-4B93-A405-49DF4FA4105D}" dt="2021-08-27T09:03:45.460" v="5789" actId="1035"/>
          <ac:spMkLst>
            <pc:docMk/>
            <pc:sldMk cId="3609100985" sldId="4159"/>
            <ac:spMk id="67" creationId="{CF28C848-498E-4479-9B82-6DD711402A53}"/>
          </ac:spMkLst>
        </pc:spChg>
        <pc:spChg chg="add mod">
          <ac:chgData name="Sudarshan Chakravarthi" userId="9632d19e-631d-46a5-9e9a-d9cc496f17d0" providerId="ADAL" clId="{5FFCB2CA-F31D-4B93-A405-49DF4FA4105D}" dt="2021-08-27T09:02:06.746" v="5757" actId="108"/>
          <ac:spMkLst>
            <pc:docMk/>
            <pc:sldMk cId="3609100985" sldId="4159"/>
            <ac:spMk id="68" creationId="{B5230E0D-5337-42DD-96BF-59B251D82798}"/>
          </ac:spMkLst>
        </pc:spChg>
        <pc:spChg chg="add mod">
          <ac:chgData name="Sudarshan Chakravarthi" userId="9632d19e-631d-46a5-9e9a-d9cc496f17d0" providerId="ADAL" clId="{5FFCB2CA-F31D-4B93-A405-49DF4FA4105D}" dt="2021-08-27T09:03:45.460" v="5789" actId="1035"/>
          <ac:spMkLst>
            <pc:docMk/>
            <pc:sldMk cId="3609100985" sldId="4159"/>
            <ac:spMk id="69" creationId="{9F4F7EE4-6B60-491C-8C76-FBB61619626B}"/>
          </ac:spMkLst>
        </pc:spChg>
        <pc:spChg chg="add del mod">
          <ac:chgData name="Sudarshan Chakravarthi" userId="9632d19e-631d-46a5-9e9a-d9cc496f17d0" providerId="ADAL" clId="{5FFCB2CA-F31D-4B93-A405-49DF4FA4105D}" dt="2023-03-01T07:43:21.231" v="11491"/>
          <ac:spMkLst>
            <pc:docMk/>
            <pc:sldMk cId="3609100985" sldId="4159"/>
            <ac:spMk id="70" creationId="{387D00F5-B0BC-43F9-B656-E26730E36213}"/>
          </ac:spMkLst>
        </pc:spChg>
        <pc:spChg chg="add mod">
          <ac:chgData name="Sudarshan Chakravarthi" userId="9632d19e-631d-46a5-9e9a-d9cc496f17d0" providerId="ADAL" clId="{5FFCB2CA-F31D-4B93-A405-49DF4FA4105D}" dt="2021-08-27T09:03:45.460" v="5789" actId="1035"/>
          <ac:spMkLst>
            <pc:docMk/>
            <pc:sldMk cId="3609100985" sldId="4159"/>
            <ac:spMk id="71" creationId="{AD4CE25F-9CA0-4A6B-B67F-5F5C018B1BED}"/>
          </ac:spMkLst>
        </pc:spChg>
        <pc:spChg chg="add mod">
          <ac:chgData name="Sudarshan Chakravarthi" userId="9632d19e-631d-46a5-9e9a-d9cc496f17d0" providerId="ADAL" clId="{5FFCB2CA-F31D-4B93-A405-49DF4FA4105D}" dt="2021-08-27T09:02:38.366" v="5769" actId="108"/>
          <ac:spMkLst>
            <pc:docMk/>
            <pc:sldMk cId="3609100985" sldId="4159"/>
            <ac:spMk id="72" creationId="{3FDE68C9-9E4F-4A4D-97B7-44B4E0A5ECE9}"/>
          </ac:spMkLst>
        </pc:spChg>
        <pc:spChg chg="add mod">
          <ac:chgData name="Sudarshan Chakravarthi" userId="9632d19e-631d-46a5-9e9a-d9cc496f17d0" providerId="ADAL" clId="{5FFCB2CA-F31D-4B93-A405-49DF4FA4105D}" dt="2023-03-01T07:45:18.625" v="11501" actId="6549"/>
          <ac:spMkLst>
            <pc:docMk/>
            <pc:sldMk cId="3609100985" sldId="4159"/>
            <ac:spMk id="73" creationId="{42A359D2-3178-498E-B4AB-8D83F45A87CD}"/>
          </ac:spMkLst>
        </pc:spChg>
        <pc:spChg chg="add mod">
          <ac:chgData name="Sudarshan Chakravarthi" userId="9632d19e-631d-46a5-9e9a-d9cc496f17d0" providerId="ADAL" clId="{5FFCB2CA-F31D-4B93-A405-49DF4FA4105D}" dt="2021-08-27T09:03:45.460" v="5789" actId="1035"/>
          <ac:spMkLst>
            <pc:docMk/>
            <pc:sldMk cId="3609100985" sldId="4159"/>
            <ac:spMk id="74" creationId="{6162CCB6-38B4-469E-8648-90C8FAA379C2}"/>
          </ac:spMkLst>
        </pc:spChg>
        <pc:spChg chg="add mod">
          <ac:chgData name="Sudarshan Chakravarthi" userId="9632d19e-631d-46a5-9e9a-d9cc496f17d0" providerId="ADAL" clId="{5FFCB2CA-F31D-4B93-A405-49DF4FA4105D}" dt="2021-08-27T09:03:45.460" v="5789" actId="1035"/>
          <ac:spMkLst>
            <pc:docMk/>
            <pc:sldMk cId="3609100985" sldId="4159"/>
            <ac:spMk id="75" creationId="{4ED45BF4-8145-4441-ACEB-B4C5A305DF7E}"/>
          </ac:spMkLst>
        </pc:spChg>
        <pc:spChg chg="add mod">
          <ac:chgData name="Sudarshan Chakravarthi" userId="9632d19e-631d-46a5-9e9a-d9cc496f17d0" providerId="ADAL" clId="{5FFCB2CA-F31D-4B93-A405-49DF4FA4105D}" dt="2021-08-27T09:02:09.482" v="5758" actId="108"/>
          <ac:spMkLst>
            <pc:docMk/>
            <pc:sldMk cId="3609100985" sldId="4159"/>
            <ac:spMk id="76" creationId="{A8FE56C2-B47D-4CB0-83B5-EDFA10CBA771}"/>
          </ac:spMkLst>
        </pc:spChg>
        <pc:spChg chg="add mod ord">
          <ac:chgData name="Sudarshan Chakravarthi" userId="9632d19e-631d-46a5-9e9a-d9cc496f17d0" providerId="ADAL" clId="{5FFCB2CA-F31D-4B93-A405-49DF4FA4105D}" dt="2021-08-27T09:04:03.113" v="5800" actId="14100"/>
          <ac:spMkLst>
            <pc:docMk/>
            <pc:sldMk cId="3609100985" sldId="4159"/>
            <ac:spMk id="77" creationId="{29E69214-C0DA-4FA7-99F9-123BDE10FC66}"/>
          </ac:spMkLst>
        </pc:spChg>
        <pc:spChg chg="add mod ord">
          <ac:chgData name="Sudarshan Chakravarthi" userId="9632d19e-631d-46a5-9e9a-d9cc496f17d0" providerId="ADAL" clId="{5FFCB2CA-F31D-4B93-A405-49DF4FA4105D}" dt="2021-08-27T09:04:09.552" v="5802" actId="14100"/>
          <ac:spMkLst>
            <pc:docMk/>
            <pc:sldMk cId="3609100985" sldId="4159"/>
            <ac:spMk id="78" creationId="{79062603-5AD3-413C-A7E0-CE4DED9E7AC4}"/>
          </ac:spMkLst>
        </pc:spChg>
        <pc:spChg chg="add mod">
          <ac:chgData name="Sudarshan Chakravarthi" userId="9632d19e-631d-46a5-9e9a-d9cc496f17d0" providerId="ADAL" clId="{5FFCB2CA-F31D-4B93-A405-49DF4FA4105D}" dt="2021-08-27T09:01:06.587" v="5741" actId="108"/>
          <ac:spMkLst>
            <pc:docMk/>
            <pc:sldMk cId="3609100985" sldId="4159"/>
            <ac:spMk id="79" creationId="{88E97F2B-7B55-482F-B650-B0A6BE3BFCD9}"/>
          </ac:spMkLst>
        </pc:spChg>
        <pc:spChg chg="add del mod">
          <ac:chgData name="Sudarshan Chakravarthi" userId="9632d19e-631d-46a5-9e9a-d9cc496f17d0" providerId="ADAL" clId="{5FFCB2CA-F31D-4B93-A405-49DF4FA4105D}" dt="2021-08-27T09:02:44.552" v="5770" actId="478"/>
          <ac:spMkLst>
            <pc:docMk/>
            <pc:sldMk cId="3609100985" sldId="4159"/>
            <ac:spMk id="80" creationId="{9CDC1632-BA06-4CD3-B78C-86E75E0DE582}"/>
          </ac:spMkLst>
        </pc:spChg>
        <pc:spChg chg="add del mod">
          <ac:chgData name="Sudarshan Chakravarthi" userId="9632d19e-631d-46a5-9e9a-d9cc496f17d0" providerId="ADAL" clId="{5FFCB2CA-F31D-4B93-A405-49DF4FA4105D}" dt="2021-08-27T09:02:44.552" v="5770" actId="478"/>
          <ac:spMkLst>
            <pc:docMk/>
            <pc:sldMk cId="3609100985" sldId="4159"/>
            <ac:spMk id="81" creationId="{36137335-6EC2-4055-A94E-779068B008EA}"/>
          </ac:spMkLst>
        </pc:spChg>
        <pc:spChg chg="add del mod">
          <ac:chgData name="Sudarshan Chakravarthi" userId="9632d19e-631d-46a5-9e9a-d9cc496f17d0" providerId="ADAL" clId="{5FFCB2CA-F31D-4B93-A405-49DF4FA4105D}" dt="2021-08-27T09:02:44.552" v="5770" actId="478"/>
          <ac:spMkLst>
            <pc:docMk/>
            <pc:sldMk cId="3609100985" sldId="4159"/>
            <ac:spMk id="82" creationId="{E6A78075-C12F-4FD7-829E-BE9A3AF46A9F}"/>
          </ac:spMkLst>
        </pc:spChg>
        <pc:spChg chg="add mod">
          <ac:chgData name="Sudarshan Chakravarthi" userId="9632d19e-631d-46a5-9e9a-d9cc496f17d0" providerId="ADAL" clId="{5FFCB2CA-F31D-4B93-A405-49DF4FA4105D}" dt="2021-08-27T08:59:22.697" v="5671" actId="33524"/>
          <ac:spMkLst>
            <pc:docMk/>
            <pc:sldMk cId="3609100985" sldId="4159"/>
            <ac:spMk id="83" creationId="{D5B0D477-003A-451D-A47D-0B11358BAB39}"/>
          </ac:spMkLst>
        </pc:spChg>
        <pc:spChg chg="add mod">
          <ac:chgData name="Sudarshan Chakravarthi" userId="9632d19e-631d-46a5-9e9a-d9cc496f17d0" providerId="ADAL" clId="{5FFCB2CA-F31D-4B93-A405-49DF4FA4105D}" dt="2021-08-27T09:00:24.388" v="5713" actId="6549"/>
          <ac:spMkLst>
            <pc:docMk/>
            <pc:sldMk cId="3609100985" sldId="4159"/>
            <ac:spMk id="84" creationId="{C45C1CD2-0CA3-425F-A8E3-F7280DD96C12}"/>
          </ac:spMkLst>
        </pc:spChg>
        <pc:spChg chg="add mod">
          <ac:chgData name="Sudarshan Chakravarthi" userId="9632d19e-631d-46a5-9e9a-d9cc496f17d0" providerId="ADAL" clId="{5FFCB2CA-F31D-4B93-A405-49DF4FA4105D}" dt="2021-08-27T09:00:44.364" v="5737" actId="5793"/>
          <ac:spMkLst>
            <pc:docMk/>
            <pc:sldMk cId="3609100985" sldId="4159"/>
            <ac:spMk id="85" creationId="{4312C8DB-1BCA-4A46-B7F1-0E3B2073E880}"/>
          </ac:spMkLst>
        </pc:spChg>
        <pc:spChg chg="add mod">
          <ac:chgData name="Sudarshan Chakravarthi" userId="9632d19e-631d-46a5-9e9a-d9cc496f17d0" providerId="ADAL" clId="{5FFCB2CA-F31D-4B93-A405-49DF4FA4105D}" dt="2023-03-01T07:43:48.125" v="11492" actId="207"/>
          <ac:spMkLst>
            <pc:docMk/>
            <pc:sldMk cId="3609100985" sldId="4159"/>
            <ac:spMk id="86" creationId="{D5FA4CF1-2295-4BE6-976C-CFCC533F45C8}"/>
          </ac:spMkLst>
        </pc:spChg>
        <pc:spChg chg="mod">
          <ac:chgData name="Sudarshan Chakravarthi" userId="9632d19e-631d-46a5-9e9a-d9cc496f17d0" providerId="ADAL" clId="{5FFCB2CA-F31D-4B93-A405-49DF4FA4105D}" dt="2022-08-26T10:54:01.134" v="11196" actId="404"/>
          <ac:spMkLst>
            <pc:docMk/>
            <pc:sldMk cId="3609100985" sldId="4159"/>
            <ac:spMk id="87" creationId="{4B1DE10A-3575-4CE8-B9CD-9FB2CA3AEED1}"/>
          </ac:spMkLst>
        </pc:spChg>
        <pc:spChg chg="add mod">
          <ac:chgData name="Sudarshan Chakravarthi" userId="9632d19e-631d-46a5-9e9a-d9cc496f17d0" providerId="ADAL" clId="{5FFCB2CA-F31D-4B93-A405-49DF4FA4105D}" dt="2023-03-01T07:43:48.125" v="11492" actId="207"/>
          <ac:spMkLst>
            <pc:docMk/>
            <pc:sldMk cId="3609100985" sldId="4159"/>
            <ac:spMk id="88" creationId="{5D622D5D-010F-4A98-989E-F3072377CD73}"/>
          </ac:spMkLst>
        </pc:spChg>
        <pc:spChg chg="del">
          <ac:chgData name="Sudarshan Chakravarthi" userId="9632d19e-631d-46a5-9e9a-d9cc496f17d0" providerId="ADAL" clId="{5FFCB2CA-F31D-4B93-A405-49DF4FA4105D}" dt="2021-08-27T08:57:28.669" v="5596" actId="478"/>
          <ac:spMkLst>
            <pc:docMk/>
            <pc:sldMk cId="3609100985" sldId="4159"/>
            <ac:spMk id="89" creationId="{4F47D93D-05D0-4A27-95A2-8D29C726553C}"/>
          </ac:spMkLst>
        </pc:spChg>
        <pc:spChg chg="add mod">
          <ac:chgData name="Sudarshan Chakravarthi" userId="9632d19e-631d-46a5-9e9a-d9cc496f17d0" providerId="ADAL" clId="{5FFCB2CA-F31D-4B93-A405-49DF4FA4105D}" dt="2023-03-01T07:43:48.125" v="11492" actId="207"/>
          <ac:spMkLst>
            <pc:docMk/>
            <pc:sldMk cId="3609100985" sldId="4159"/>
            <ac:spMk id="90" creationId="{C34EA938-7843-43B9-9F4A-2EF960C83250}"/>
          </ac:spMkLst>
        </pc:spChg>
        <pc:grpChg chg="del">
          <ac:chgData name="Sudarshan Chakravarthi" userId="9632d19e-631d-46a5-9e9a-d9cc496f17d0" providerId="ADAL" clId="{5FFCB2CA-F31D-4B93-A405-49DF4FA4105D}" dt="2021-08-27T08:44:01.003" v="4951" actId="478"/>
          <ac:grpSpMkLst>
            <pc:docMk/>
            <pc:sldMk cId="3609100985" sldId="4159"/>
            <ac:grpSpMk id="10" creationId="{5A1D1C71-D770-4E52-96CB-2C7A3A372B2D}"/>
          </ac:grpSpMkLst>
        </pc:grpChg>
        <pc:grpChg chg="del">
          <ac:chgData name="Sudarshan Chakravarthi" userId="9632d19e-631d-46a5-9e9a-d9cc496f17d0" providerId="ADAL" clId="{5FFCB2CA-F31D-4B93-A405-49DF4FA4105D}" dt="2021-08-27T08:43:50.450" v="4948" actId="478"/>
          <ac:grpSpMkLst>
            <pc:docMk/>
            <pc:sldMk cId="3609100985" sldId="4159"/>
            <ac:grpSpMk id="17" creationId="{4C900627-3E46-4285-8B30-9207A3E4D133}"/>
          </ac:grpSpMkLst>
        </pc:grpChg>
        <pc:grpChg chg="add del mod">
          <ac:chgData name="Sudarshan Chakravarthi" userId="9632d19e-631d-46a5-9e9a-d9cc496f17d0" providerId="ADAL" clId="{5FFCB2CA-F31D-4B93-A405-49DF4FA4105D}" dt="2021-08-27T08:46:08.326" v="5072" actId="165"/>
          <ac:grpSpMkLst>
            <pc:docMk/>
            <pc:sldMk cId="3609100985" sldId="4159"/>
            <ac:grpSpMk id="21" creationId="{91C44B5A-9526-4E9D-B88F-0BF9EA2BB843}"/>
          </ac:grpSpMkLst>
        </pc:grpChg>
        <pc:grpChg chg="del">
          <ac:chgData name="Sudarshan Chakravarthi" userId="9632d19e-631d-46a5-9e9a-d9cc496f17d0" providerId="ADAL" clId="{5FFCB2CA-F31D-4B93-A405-49DF4FA4105D}" dt="2021-08-27T08:44:01.003" v="4951" actId="478"/>
          <ac:grpSpMkLst>
            <pc:docMk/>
            <pc:sldMk cId="3609100985" sldId="4159"/>
            <ac:grpSpMk id="24" creationId="{0B58B597-44E7-4E2C-A7BB-E2534AD40B57}"/>
          </ac:grpSpMkLst>
        </pc:grpChg>
        <pc:grpChg chg="del">
          <ac:chgData name="Sudarshan Chakravarthi" userId="9632d19e-631d-46a5-9e9a-d9cc496f17d0" providerId="ADAL" clId="{5FFCB2CA-F31D-4B93-A405-49DF4FA4105D}" dt="2021-08-27T08:45:54.077" v="5068" actId="478"/>
          <ac:grpSpMkLst>
            <pc:docMk/>
            <pc:sldMk cId="3609100985" sldId="4159"/>
            <ac:grpSpMk id="26" creationId="{CAE48609-8368-4A47-82CC-1363482D48BB}"/>
          </ac:grpSpMkLst>
        </pc:grpChg>
        <pc:grpChg chg="add mod">
          <ac:chgData name="Sudarshan Chakravarthi" userId="9632d19e-631d-46a5-9e9a-d9cc496f17d0" providerId="ADAL" clId="{5FFCB2CA-F31D-4B93-A405-49DF4FA4105D}" dt="2021-08-29T11:51:09.929" v="9674"/>
          <ac:grpSpMkLst>
            <pc:docMk/>
            <pc:sldMk cId="3609100985" sldId="4159"/>
            <ac:grpSpMk id="37" creationId="{5A4101DA-A440-41F6-9C65-3D5B68E28D51}"/>
          </ac:grpSpMkLst>
        </pc:grpChg>
        <pc:grpChg chg="mod">
          <ac:chgData name="Sudarshan Chakravarthi" userId="9632d19e-631d-46a5-9e9a-d9cc496f17d0" providerId="ADAL" clId="{5FFCB2CA-F31D-4B93-A405-49DF4FA4105D}" dt="2021-08-29T11:51:09.929" v="9674"/>
          <ac:grpSpMkLst>
            <pc:docMk/>
            <pc:sldMk cId="3609100985" sldId="4159"/>
            <ac:grpSpMk id="39" creationId="{01188164-46CB-4AFC-BB0C-206D82638A3E}"/>
          </ac:grpSpMkLst>
        </pc:grpChg>
        <pc:graphicFrameChg chg="del">
          <ac:chgData name="Sudarshan Chakravarthi" userId="9632d19e-631d-46a5-9e9a-d9cc496f17d0" providerId="ADAL" clId="{5FFCB2CA-F31D-4B93-A405-49DF4FA4105D}" dt="2021-08-27T08:44:01.003" v="4951" actId="478"/>
          <ac:graphicFrameMkLst>
            <pc:docMk/>
            <pc:sldMk cId="3609100985" sldId="4159"/>
            <ac:graphicFrameMk id="40" creationId="{E6409BF7-E13C-48E8-9BD8-6BB21B24F4B9}"/>
          </ac:graphicFrameMkLst>
        </pc:graphicFrameChg>
        <pc:graphicFrameChg chg="del">
          <ac:chgData name="Sudarshan Chakravarthi" userId="9632d19e-631d-46a5-9e9a-d9cc496f17d0" providerId="ADAL" clId="{5FFCB2CA-F31D-4B93-A405-49DF4FA4105D}" dt="2021-08-27T08:44:01.003" v="4951" actId="478"/>
          <ac:graphicFrameMkLst>
            <pc:docMk/>
            <pc:sldMk cId="3609100985" sldId="4159"/>
            <ac:graphicFrameMk id="46" creationId="{A94C8B4F-D715-4535-8667-9A8E744BE14B}"/>
          </ac:graphicFrameMkLst>
        </pc:graphicFrameChg>
        <pc:cxnChg chg="del mod">
          <ac:chgData name="Sudarshan Chakravarthi" userId="9632d19e-631d-46a5-9e9a-d9cc496f17d0" providerId="ADAL" clId="{5FFCB2CA-F31D-4B93-A405-49DF4FA4105D}" dt="2021-08-27T09:03:06.201" v="5772" actId="478"/>
          <ac:cxnSpMkLst>
            <pc:docMk/>
            <pc:sldMk cId="3609100985" sldId="4159"/>
            <ac:cxnSpMk id="29" creationId="{75E6D6F9-6F03-4B67-82FC-41F48637B058}"/>
          </ac:cxnSpMkLst>
        </pc:cxnChg>
        <pc:cxnChg chg="del mod">
          <ac:chgData name="Sudarshan Chakravarthi" userId="9632d19e-631d-46a5-9e9a-d9cc496f17d0" providerId="ADAL" clId="{5FFCB2CA-F31D-4B93-A405-49DF4FA4105D}" dt="2021-08-27T08:47:47.907" v="5184" actId="478"/>
          <ac:cxnSpMkLst>
            <pc:docMk/>
            <pc:sldMk cId="3609100985" sldId="4159"/>
            <ac:cxnSpMk id="31" creationId="{31624D4A-A135-4F98-9AC2-594137678C38}"/>
          </ac:cxnSpMkLst>
        </pc:cxnChg>
        <pc:cxnChg chg="del">
          <ac:chgData name="Sudarshan Chakravarthi" userId="9632d19e-631d-46a5-9e9a-d9cc496f17d0" providerId="ADAL" clId="{5FFCB2CA-F31D-4B93-A405-49DF4FA4105D}" dt="2021-08-27T09:03:07.542" v="5773" actId="478"/>
          <ac:cxnSpMkLst>
            <pc:docMk/>
            <pc:sldMk cId="3609100985" sldId="4159"/>
            <ac:cxnSpMk id="49" creationId="{68F4C7F5-3D98-4F82-8AC0-4262E3E5B7DB}"/>
          </ac:cxnSpMkLst>
        </pc:cxnChg>
      </pc:sldChg>
      <pc:sldChg chg="addSp modSp new del mod">
        <pc:chgData name="Sudarshan Chakravarthi" userId="9632d19e-631d-46a5-9e9a-d9cc496f17d0" providerId="ADAL" clId="{5FFCB2CA-F31D-4B93-A405-49DF4FA4105D}" dt="2021-08-29T11:47:25.216" v="9650" actId="2696"/>
        <pc:sldMkLst>
          <pc:docMk/>
          <pc:sldMk cId="1861882963" sldId="4160"/>
        </pc:sldMkLst>
        <pc:picChg chg="add mod">
          <ac:chgData name="Sudarshan Chakravarthi" userId="9632d19e-631d-46a5-9e9a-d9cc496f17d0" providerId="ADAL" clId="{5FFCB2CA-F31D-4B93-A405-49DF4FA4105D}" dt="2021-08-27T09:16:22.508" v="6972" actId="1036"/>
          <ac:picMkLst>
            <pc:docMk/>
            <pc:sldMk cId="1861882963" sldId="4160"/>
            <ac:picMk id="2" creationId="{3E946ADC-2425-4088-B135-5A5A14748C42}"/>
          </ac:picMkLst>
        </pc:picChg>
      </pc:sldChg>
      <pc:sldChg chg="addSp modSp new del">
        <pc:chgData name="Sudarshan Chakravarthi" userId="9632d19e-631d-46a5-9e9a-d9cc496f17d0" providerId="ADAL" clId="{5FFCB2CA-F31D-4B93-A405-49DF4FA4105D}" dt="2021-08-27T09:15:40.202" v="6964" actId="47"/>
        <pc:sldMkLst>
          <pc:docMk/>
          <pc:sldMk cId="4103020074" sldId="4160"/>
        </pc:sldMkLst>
        <pc:picChg chg="add mod">
          <ac:chgData name="Sudarshan Chakravarthi" userId="9632d19e-631d-46a5-9e9a-d9cc496f17d0" providerId="ADAL" clId="{5FFCB2CA-F31D-4B93-A405-49DF4FA4105D}" dt="2021-08-27T08:49:44.223" v="5199" actId="14100"/>
          <ac:picMkLst>
            <pc:docMk/>
            <pc:sldMk cId="4103020074" sldId="4160"/>
            <ac:picMk id="1026" creationId="{9D76E19A-9EE1-488A-A403-7AFC3AB07A02}"/>
          </ac:picMkLst>
        </pc:picChg>
      </pc:sldChg>
      <pc:sldChg chg="add del">
        <pc:chgData name="Sudarshan Chakravarthi" userId="9632d19e-631d-46a5-9e9a-d9cc496f17d0" providerId="ADAL" clId="{5FFCB2CA-F31D-4B93-A405-49DF4FA4105D}" dt="2023-01-24T10:33:08.310" v="11308" actId="47"/>
        <pc:sldMkLst>
          <pc:docMk/>
          <pc:sldMk cId="3208584127" sldId="4207"/>
        </pc:sldMkLst>
      </pc:sldChg>
      <pc:sldChg chg="modSp add del mod">
        <pc:chgData name="Sudarshan Chakravarthi" userId="9632d19e-631d-46a5-9e9a-d9cc496f17d0" providerId="ADAL" clId="{5FFCB2CA-F31D-4B93-A405-49DF4FA4105D}" dt="2022-08-26T11:08:04.385" v="11262" actId="47"/>
        <pc:sldMkLst>
          <pc:docMk/>
          <pc:sldMk cId="2976290433" sldId="4208"/>
        </pc:sldMkLst>
        <pc:spChg chg="mod">
          <ac:chgData name="Sudarshan Chakravarthi" userId="9632d19e-631d-46a5-9e9a-d9cc496f17d0" providerId="ADAL" clId="{5FFCB2CA-F31D-4B93-A405-49DF4FA4105D}" dt="2021-08-29T11:43:09.662" v="9380" actId="1076"/>
          <ac:spMkLst>
            <pc:docMk/>
            <pc:sldMk cId="2976290433" sldId="4208"/>
            <ac:spMk id="2" creationId="{3FAEBA5E-F13A-40FD-8E98-A69D813C28EE}"/>
          </ac:spMkLst>
        </pc:spChg>
        <pc:spChg chg="mod">
          <ac:chgData name="Sudarshan Chakravarthi" userId="9632d19e-631d-46a5-9e9a-d9cc496f17d0" providerId="ADAL" clId="{5FFCB2CA-F31D-4B93-A405-49DF4FA4105D}" dt="2021-08-29T11:44:04.190" v="9432" actId="20577"/>
          <ac:spMkLst>
            <pc:docMk/>
            <pc:sldMk cId="2976290433" sldId="4208"/>
            <ac:spMk id="3" creationId="{F0A06BFC-65E4-4904-8776-485979DC0415}"/>
          </ac:spMkLst>
        </pc:spChg>
        <pc:spChg chg="mod">
          <ac:chgData name="Sudarshan Chakravarthi" userId="9632d19e-631d-46a5-9e9a-d9cc496f17d0" providerId="ADAL" clId="{5FFCB2CA-F31D-4B93-A405-49DF4FA4105D}" dt="2021-08-29T11:59:14.182" v="10644" actId="6549"/>
          <ac:spMkLst>
            <pc:docMk/>
            <pc:sldMk cId="2976290433" sldId="4208"/>
            <ac:spMk id="29" creationId="{0DC5DB73-121E-4244-9827-543D5E2B3211}"/>
          </ac:spMkLst>
        </pc:spChg>
      </pc:sldChg>
      <pc:sldChg chg="modSp add mod">
        <pc:chgData name="Sudarshan Chakravarthi" userId="9632d19e-631d-46a5-9e9a-d9cc496f17d0" providerId="ADAL" clId="{5FFCB2CA-F31D-4B93-A405-49DF4FA4105D}" dt="2023-03-01T13:00:28.715" v="11642"/>
        <pc:sldMkLst>
          <pc:docMk/>
          <pc:sldMk cId="2447044930" sldId="4209"/>
        </pc:sldMkLst>
        <pc:spChg chg="mod">
          <ac:chgData name="Sudarshan Chakravarthi" userId="9632d19e-631d-46a5-9e9a-d9cc496f17d0" providerId="ADAL" clId="{5FFCB2CA-F31D-4B93-A405-49DF4FA4105D}" dt="2022-08-26T10:43:46.111" v="10810" actId="14100"/>
          <ac:spMkLst>
            <pc:docMk/>
            <pc:sldMk cId="2447044930" sldId="4209"/>
            <ac:spMk id="2" creationId="{4FFE3B73-F732-4A02-8204-0F7346674109}"/>
          </ac:spMkLst>
        </pc:spChg>
        <pc:spChg chg="mod">
          <ac:chgData name="Sudarshan Chakravarthi" userId="9632d19e-631d-46a5-9e9a-d9cc496f17d0" providerId="ADAL" clId="{5FFCB2CA-F31D-4B93-A405-49DF4FA4105D}" dt="2022-08-26T10:44:05.376" v="10814" actId="2711"/>
          <ac:spMkLst>
            <pc:docMk/>
            <pc:sldMk cId="2447044930" sldId="4209"/>
            <ac:spMk id="3" creationId="{9ED2E605-02B4-4CFA-8C8A-EA27AB990E7D}"/>
          </ac:spMkLst>
        </pc:spChg>
        <pc:spChg chg="mod">
          <ac:chgData name="Sudarshan Chakravarthi" userId="9632d19e-631d-46a5-9e9a-d9cc496f17d0" providerId="ADAL" clId="{5FFCB2CA-F31D-4B93-A405-49DF4FA4105D}" dt="2022-08-26T10:43:56.880" v="10813" actId="404"/>
          <ac:spMkLst>
            <pc:docMk/>
            <pc:sldMk cId="2447044930" sldId="4209"/>
            <ac:spMk id="5" creationId="{38129DBC-E3C1-4AFE-A7F9-B1B333A0A243}"/>
          </ac:spMkLst>
        </pc:spChg>
        <pc:spChg chg="mod">
          <ac:chgData name="Sudarshan Chakravarthi" userId="9632d19e-631d-46a5-9e9a-d9cc496f17d0" providerId="ADAL" clId="{5FFCB2CA-F31D-4B93-A405-49DF4FA4105D}" dt="2023-03-01T13:00:28.715" v="11642"/>
          <ac:spMkLst>
            <pc:docMk/>
            <pc:sldMk cId="2447044930" sldId="4209"/>
            <ac:spMk id="6" creationId="{9FEAD13C-601A-4443-B805-FEF59BF2160B}"/>
          </ac:spMkLst>
        </pc:spChg>
      </pc:sldChg>
      <pc:sldChg chg="add del">
        <pc:chgData name="Sudarshan Chakravarthi" userId="9632d19e-631d-46a5-9e9a-d9cc496f17d0" providerId="ADAL" clId="{5FFCB2CA-F31D-4B93-A405-49DF4FA4105D}" dt="2023-01-24T10:33:36.323" v="11311" actId="47"/>
        <pc:sldMkLst>
          <pc:docMk/>
          <pc:sldMk cId="2411745767" sldId="4210"/>
        </pc:sldMkLst>
      </pc:sldChg>
      <pc:sldChg chg="add del">
        <pc:chgData name="Sudarshan Chakravarthi" userId="9632d19e-631d-46a5-9e9a-d9cc496f17d0" providerId="ADAL" clId="{5FFCB2CA-F31D-4B93-A405-49DF4FA4105D}" dt="2023-01-24T10:33:37.234" v="11312" actId="47"/>
        <pc:sldMkLst>
          <pc:docMk/>
          <pc:sldMk cId="2812969886" sldId="4211"/>
        </pc:sldMkLst>
      </pc:sldChg>
      <pc:sldChg chg="add del">
        <pc:chgData name="Sudarshan Chakravarthi" userId="9632d19e-631d-46a5-9e9a-d9cc496f17d0" providerId="ADAL" clId="{5FFCB2CA-F31D-4B93-A405-49DF4FA4105D}" dt="2023-01-24T10:33:38.055" v="11313" actId="47"/>
        <pc:sldMkLst>
          <pc:docMk/>
          <pc:sldMk cId="2873297445" sldId="4212"/>
        </pc:sldMkLst>
      </pc:sldChg>
      <pc:sldChg chg="modSp add del mod">
        <pc:chgData name="Sudarshan Chakravarthi" userId="9632d19e-631d-46a5-9e9a-d9cc496f17d0" providerId="ADAL" clId="{5FFCB2CA-F31D-4B93-A405-49DF4FA4105D}" dt="2022-08-26T11:08:14.901" v="11264" actId="47"/>
        <pc:sldMkLst>
          <pc:docMk/>
          <pc:sldMk cId="3494542914" sldId="4213"/>
        </pc:sldMkLst>
        <pc:spChg chg="mod">
          <ac:chgData name="Sudarshan Chakravarthi" userId="9632d19e-631d-46a5-9e9a-d9cc496f17d0" providerId="ADAL" clId="{5FFCB2CA-F31D-4B93-A405-49DF4FA4105D}" dt="2021-08-29T11:46:36.232" v="9643" actId="6549"/>
          <ac:spMkLst>
            <pc:docMk/>
            <pc:sldMk cId="3494542914" sldId="4213"/>
            <ac:spMk id="10" creationId="{4B5F75FC-EC67-41BD-8241-FCDFFD0B2B59}"/>
          </ac:spMkLst>
        </pc:spChg>
        <pc:spChg chg="mod">
          <ac:chgData name="Sudarshan Chakravarthi" userId="9632d19e-631d-46a5-9e9a-d9cc496f17d0" providerId="ADAL" clId="{5FFCB2CA-F31D-4B93-A405-49DF4FA4105D}" dt="2021-08-29T11:47:16.808" v="9649" actId="20577"/>
          <ac:spMkLst>
            <pc:docMk/>
            <pc:sldMk cId="3494542914" sldId="4213"/>
            <ac:spMk id="13" creationId="{E4F23697-1BEC-4F6B-A1E1-CF2064D07358}"/>
          </ac:spMkLst>
        </pc:spChg>
      </pc:sldChg>
      <pc:sldChg chg="addSp modSp add mod ord">
        <pc:chgData name="Sudarshan Chakravarthi" userId="9632d19e-631d-46a5-9e9a-d9cc496f17d0" providerId="ADAL" clId="{5FFCB2CA-F31D-4B93-A405-49DF4FA4105D}" dt="2022-08-26T10:56:53.290" v="11229"/>
        <pc:sldMkLst>
          <pc:docMk/>
          <pc:sldMk cId="3919128991" sldId="4214"/>
        </pc:sldMkLst>
        <pc:spChg chg="mod">
          <ac:chgData name="Sudarshan Chakravarthi" userId="9632d19e-631d-46a5-9e9a-d9cc496f17d0" providerId="ADAL" clId="{5FFCB2CA-F31D-4B93-A405-49DF4FA4105D}" dt="2022-08-26T10:47:46.701" v="11080" actId="404"/>
          <ac:spMkLst>
            <pc:docMk/>
            <pc:sldMk cId="3919128991" sldId="4214"/>
            <ac:spMk id="4" creationId="{2615878D-0006-469B-9549-8614A5362FAC}"/>
          </ac:spMkLst>
        </pc:spChg>
        <pc:spChg chg="mod">
          <ac:chgData name="Sudarshan Chakravarthi" userId="9632d19e-631d-46a5-9e9a-d9cc496f17d0" providerId="ADAL" clId="{5FFCB2CA-F31D-4B93-A405-49DF4FA4105D}" dt="2021-08-29T11:49:05.015" v="9656"/>
          <ac:spMkLst>
            <pc:docMk/>
            <pc:sldMk cId="3919128991" sldId="4214"/>
            <ac:spMk id="9" creationId="{D1F057A0-D64B-4119-8183-988807E5C30D}"/>
          </ac:spMkLst>
        </pc:spChg>
        <pc:spChg chg="mod">
          <ac:chgData name="Sudarshan Chakravarthi" userId="9632d19e-631d-46a5-9e9a-d9cc496f17d0" providerId="ADAL" clId="{5FFCB2CA-F31D-4B93-A405-49DF4FA4105D}" dt="2021-08-29T11:49:05.015" v="9656"/>
          <ac:spMkLst>
            <pc:docMk/>
            <pc:sldMk cId="3919128991" sldId="4214"/>
            <ac:spMk id="10" creationId="{2409B09D-8FAA-497B-B6DA-D262585B21F4}"/>
          </ac:spMkLst>
        </pc:spChg>
        <pc:spChg chg="mod">
          <ac:chgData name="Sudarshan Chakravarthi" userId="9632d19e-631d-46a5-9e9a-d9cc496f17d0" providerId="ADAL" clId="{5FFCB2CA-F31D-4B93-A405-49DF4FA4105D}" dt="2021-08-29T11:49:05.015" v="9656"/>
          <ac:spMkLst>
            <pc:docMk/>
            <pc:sldMk cId="3919128991" sldId="4214"/>
            <ac:spMk id="11" creationId="{CE732E45-7C2F-4CF8-9F0F-D93D002B8C56}"/>
          </ac:spMkLst>
        </pc:spChg>
        <pc:grpChg chg="add mod">
          <ac:chgData name="Sudarshan Chakravarthi" userId="9632d19e-631d-46a5-9e9a-d9cc496f17d0" providerId="ADAL" clId="{5FFCB2CA-F31D-4B93-A405-49DF4FA4105D}" dt="2021-08-29T11:49:05.015" v="9656"/>
          <ac:grpSpMkLst>
            <pc:docMk/>
            <pc:sldMk cId="3919128991" sldId="4214"/>
            <ac:grpSpMk id="6" creationId="{15736310-08BB-49C7-8F4B-8119B6177FDC}"/>
          </ac:grpSpMkLst>
        </pc:grpChg>
        <pc:grpChg chg="mod">
          <ac:chgData name="Sudarshan Chakravarthi" userId="9632d19e-631d-46a5-9e9a-d9cc496f17d0" providerId="ADAL" clId="{5FFCB2CA-F31D-4B93-A405-49DF4FA4105D}" dt="2021-08-29T11:49:05.015" v="9656"/>
          <ac:grpSpMkLst>
            <pc:docMk/>
            <pc:sldMk cId="3919128991" sldId="4214"/>
            <ac:grpSpMk id="8" creationId="{E601DB15-DFDC-49FA-ADE9-E9B97EAE0D12}"/>
          </ac:grpSpMkLst>
        </pc:grpChg>
      </pc:sldChg>
      <pc:sldChg chg="addSp delSp modSp new del mod">
        <pc:chgData name="Sudarshan Chakravarthi" userId="9632d19e-631d-46a5-9e9a-d9cc496f17d0" providerId="ADAL" clId="{5FFCB2CA-F31D-4B93-A405-49DF4FA4105D}" dt="2021-08-29T11:07:28.263" v="8314" actId="2696"/>
        <pc:sldMkLst>
          <pc:docMk/>
          <pc:sldMk cId="4027617621" sldId="4214"/>
        </pc:sldMkLst>
        <pc:spChg chg="add mod">
          <ac:chgData name="Sudarshan Chakravarthi" userId="9632d19e-631d-46a5-9e9a-d9cc496f17d0" providerId="ADAL" clId="{5FFCB2CA-F31D-4B93-A405-49DF4FA4105D}" dt="2021-08-27T13:52:20.595" v="7090" actId="20577"/>
          <ac:spMkLst>
            <pc:docMk/>
            <pc:sldMk cId="4027617621" sldId="4214"/>
            <ac:spMk id="4" creationId="{2615878D-0006-469B-9549-8614A5362FAC}"/>
          </ac:spMkLst>
        </pc:spChg>
        <pc:spChg chg="add del mod">
          <ac:chgData name="Sudarshan Chakravarthi" userId="9632d19e-631d-46a5-9e9a-d9cc496f17d0" providerId="ADAL" clId="{5FFCB2CA-F31D-4B93-A405-49DF4FA4105D}" dt="2021-08-29T10:36:21.191" v="8181" actId="478"/>
          <ac:spMkLst>
            <pc:docMk/>
            <pc:sldMk cId="4027617621" sldId="4214"/>
            <ac:spMk id="6" creationId="{BCB9DBFB-04BA-43D4-BFD5-E0CBE35808CC}"/>
          </ac:spMkLst>
        </pc:spChg>
        <pc:spChg chg="add mod">
          <ac:chgData name="Sudarshan Chakravarthi" userId="9632d19e-631d-46a5-9e9a-d9cc496f17d0" providerId="ADAL" clId="{5FFCB2CA-F31D-4B93-A405-49DF4FA4105D}" dt="2021-08-29T10:36:22.264" v="8182"/>
          <ac:spMkLst>
            <pc:docMk/>
            <pc:sldMk cId="4027617621" sldId="4214"/>
            <ac:spMk id="7" creationId="{B4B20275-8F87-49A9-846F-D7E84F607C9E}"/>
          </ac:spMkLst>
        </pc:spChg>
        <pc:picChg chg="add del mod">
          <ac:chgData name="Sudarshan Chakravarthi" userId="9632d19e-631d-46a5-9e9a-d9cc496f17d0" providerId="ADAL" clId="{5FFCB2CA-F31D-4B93-A405-49DF4FA4105D}" dt="2021-08-27T13:49:09.727" v="7028" actId="478"/>
          <ac:picMkLst>
            <pc:docMk/>
            <pc:sldMk cId="4027617621" sldId="4214"/>
            <ac:picMk id="2" creationId="{44BB97B3-2EE3-496C-B390-4C26AC91A60F}"/>
          </ac:picMkLst>
        </pc:picChg>
        <pc:picChg chg="add mod">
          <ac:chgData name="Sudarshan Chakravarthi" userId="9632d19e-631d-46a5-9e9a-d9cc496f17d0" providerId="ADAL" clId="{5FFCB2CA-F31D-4B93-A405-49DF4FA4105D}" dt="2021-08-29T07:37:22.888" v="7193" actId="1076"/>
          <ac:picMkLst>
            <pc:docMk/>
            <pc:sldMk cId="4027617621" sldId="4214"/>
            <ac:picMk id="2" creationId="{887D95F1-72E0-42D8-ACF8-2903791EB291}"/>
          </ac:picMkLst>
        </pc:picChg>
        <pc:picChg chg="add del mod">
          <ac:chgData name="Sudarshan Chakravarthi" userId="9632d19e-631d-46a5-9e9a-d9cc496f17d0" providerId="ADAL" clId="{5FFCB2CA-F31D-4B93-A405-49DF4FA4105D}" dt="2021-08-29T07:35:45.097" v="7187" actId="478"/>
          <ac:picMkLst>
            <pc:docMk/>
            <pc:sldMk cId="4027617621" sldId="4214"/>
            <ac:picMk id="3" creationId="{D5A18315-5C86-4450-A923-F4ADB5365E44}"/>
          </ac:picMkLst>
        </pc:picChg>
        <pc:picChg chg="add mod">
          <ac:chgData name="Sudarshan Chakravarthi" userId="9632d19e-631d-46a5-9e9a-d9cc496f17d0" providerId="ADAL" clId="{5FFCB2CA-F31D-4B93-A405-49DF4FA4105D}" dt="2021-08-27T13:51:08.023" v="7034"/>
          <ac:picMkLst>
            <pc:docMk/>
            <pc:sldMk cId="4027617621" sldId="4214"/>
            <ac:picMk id="5" creationId="{E3E12279-8D55-483F-AF4C-A9657319F860}"/>
          </ac:picMkLst>
        </pc:picChg>
      </pc:sldChg>
      <pc:sldChg chg="addSp delSp modSp add del mod">
        <pc:chgData name="Sudarshan Chakravarthi" userId="9632d19e-631d-46a5-9e9a-d9cc496f17d0" providerId="ADAL" clId="{5FFCB2CA-F31D-4B93-A405-49DF4FA4105D}" dt="2021-08-29T11:07:28.263" v="8314" actId="2696"/>
        <pc:sldMkLst>
          <pc:docMk/>
          <pc:sldMk cId="2809237225" sldId="4215"/>
        </pc:sldMkLst>
        <pc:spChg chg="mod">
          <ac:chgData name="Sudarshan Chakravarthi" userId="9632d19e-631d-46a5-9e9a-d9cc496f17d0" providerId="ADAL" clId="{5FFCB2CA-F31D-4B93-A405-49DF4FA4105D}" dt="2021-08-27T13:52:32.421" v="7104" actId="14100"/>
          <ac:spMkLst>
            <pc:docMk/>
            <pc:sldMk cId="2809237225" sldId="4215"/>
            <ac:spMk id="4" creationId="{2615878D-0006-469B-9549-8614A5362FAC}"/>
          </ac:spMkLst>
        </pc:spChg>
        <pc:spChg chg="add mod">
          <ac:chgData name="Sudarshan Chakravarthi" userId="9632d19e-631d-46a5-9e9a-d9cc496f17d0" providerId="ADAL" clId="{5FFCB2CA-F31D-4B93-A405-49DF4FA4105D}" dt="2021-08-29T10:36:51.037" v="8185"/>
          <ac:spMkLst>
            <pc:docMk/>
            <pc:sldMk cId="2809237225" sldId="4215"/>
            <ac:spMk id="6" creationId="{21BDA596-47CA-4EA2-8F39-1F7DF8717098}"/>
          </ac:spMkLst>
        </pc:spChg>
        <pc:picChg chg="add del">
          <ac:chgData name="Sudarshan Chakravarthi" userId="9632d19e-631d-46a5-9e9a-d9cc496f17d0" providerId="ADAL" clId="{5FFCB2CA-F31D-4B93-A405-49DF4FA4105D}" dt="2021-08-27T18:58:28.158" v="7183" actId="478"/>
          <ac:picMkLst>
            <pc:docMk/>
            <pc:sldMk cId="2809237225" sldId="4215"/>
            <ac:picMk id="2" creationId="{A9565EFE-093A-4E3A-92C1-DBC4DBF57330}"/>
          </ac:picMkLst>
        </pc:picChg>
        <pc:picChg chg="del">
          <ac:chgData name="Sudarshan Chakravarthi" userId="9632d19e-631d-46a5-9e9a-d9cc496f17d0" providerId="ADAL" clId="{5FFCB2CA-F31D-4B93-A405-49DF4FA4105D}" dt="2021-08-27T18:58:11.149" v="7181" actId="478"/>
          <ac:picMkLst>
            <pc:docMk/>
            <pc:sldMk cId="2809237225" sldId="4215"/>
            <ac:picMk id="3" creationId="{D5A18315-5C86-4450-A923-F4ADB5365E44}"/>
          </ac:picMkLst>
        </pc:picChg>
        <pc:picChg chg="mod">
          <ac:chgData name="Sudarshan Chakravarthi" userId="9632d19e-631d-46a5-9e9a-d9cc496f17d0" providerId="ADAL" clId="{5FFCB2CA-F31D-4B93-A405-49DF4FA4105D}" dt="2021-08-29T10:37:05.720" v="8188" actId="14100"/>
          <ac:picMkLst>
            <pc:docMk/>
            <pc:sldMk cId="2809237225" sldId="4215"/>
            <ac:picMk id="7" creationId="{8E1C5CB4-5AE0-496E-B6C2-76674280097D}"/>
          </ac:picMkLst>
        </pc:picChg>
      </pc:sldChg>
      <pc:sldChg chg="addSp modSp add mod ord">
        <pc:chgData name="Sudarshan Chakravarthi" userId="9632d19e-631d-46a5-9e9a-d9cc496f17d0" providerId="ADAL" clId="{5FFCB2CA-F31D-4B93-A405-49DF4FA4105D}" dt="2022-08-26T10:56:59.117" v="11233"/>
        <pc:sldMkLst>
          <pc:docMk/>
          <pc:sldMk cId="4219234336" sldId="4215"/>
        </pc:sldMkLst>
        <pc:spChg chg="mod">
          <ac:chgData name="Sudarshan Chakravarthi" userId="9632d19e-631d-46a5-9e9a-d9cc496f17d0" providerId="ADAL" clId="{5FFCB2CA-F31D-4B93-A405-49DF4FA4105D}" dt="2022-08-26T10:48:33.882" v="11092" actId="404"/>
          <ac:spMkLst>
            <pc:docMk/>
            <pc:sldMk cId="4219234336" sldId="4215"/>
            <ac:spMk id="4" creationId="{2615878D-0006-469B-9549-8614A5362FAC}"/>
          </ac:spMkLst>
        </pc:spChg>
        <pc:spChg chg="mod">
          <ac:chgData name="Sudarshan Chakravarthi" userId="9632d19e-631d-46a5-9e9a-d9cc496f17d0" providerId="ADAL" clId="{5FFCB2CA-F31D-4B93-A405-49DF4FA4105D}" dt="2021-08-29T11:49:08.142" v="9658"/>
          <ac:spMkLst>
            <pc:docMk/>
            <pc:sldMk cId="4219234336" sldId="4215"/>
            <ac:spMk id="10" creationId="{65E15F4C-95BE-45ED-A7B8-778960F3EAEA}"/>
          </ac:spMkLst>
        </pc:spChg>
        <pc:spChg chg="mod">
          <ac:chgData name="Sudarshan Chakravarthi" userId="9632d19e-631d-46a5-9e9a-d9cc496f17d0" providerId="ADAL" clId="{5FFCB2CA-F31D-4B93-A405-49DF4FA4105D}" dt="2021-08-29T11:49:08.142" v="9658"/>
          <ac:spMkLst>
            <pc:docMk/>
            <pc:sldMk cId="4219234336" sldId="4215"/>
            <ac:spMk id="11" creationId="{F8EEFB39-21E7-43ED-9D44-25AD54D103EB}"/>
          </ac:spMkLst>
        </pc:spChg>
        <pc:spChg chg="mod">
          <ac:chgData name="Sudarshan Chakravarthi" userId="9632d19e-631d-46a5-9e9a-d9cc496f17d0" providerId="ADAL" clId="{5FFCB2CA-F31D-4B93-A405-49DF4FA4105D}" dt="2021-08-29T11:49:08.142" v="9658"/>
          <ac:spMkLst>
            <pc:docMk/>
            <pc:sldMk cId="4219234336" sldId="4215"/>
            <ac:spMk id="12" creationId="{3E8A4163-B13C-44A6-A13B-A1CBE44D129D}"/>
          </ac:spMkLst>
        </pc:spChg>
        <pc:grpChg chg="add mod">
          <ac:chgData name="Sudarshan Chakravarthi" userId="9632d19e-631d-46a5-9e9a-d9cc496f17d0" providerId="ADAL" clId="{5FFCB2CA-F31D-4B93-A405-49DF4FA4105D}" dt="2021-08-29T11:49:08.142" v="9658"/>
          <ac:grpSpMkLst>
            <pc:docMk/>
            <pc:sldMk cId="4219234336" sldId="4215"/>
            <ac:grpSpMk id="8" creationId="{632684E5-FEDC-446E-BD63-573B7363A2A5}"/>
          </ac:grpSpMkLst>
        </pc:grpChg>
        <pc:grpChg chg="mod">
          <ac:chgData name="Sudarshan Chakravarthi" userId="9632d19e-631d-46a5-9e9a-d9cc496f17d0" providerId="ADAL" clId="{5FFCB2CA-F31D-4B93-A405-49DF4FA4105D}" dt="2021-08-29T11:49:08.142" v="9658"/>
          <ac:grpSpMkLst>
            <pc:docMk/>
            <pc:sldMk cId="4219234336" sldId="4215"/>
            <ac:grpSpMk id="9" creationId="{3F194113-E7DA-4559-B573-2985DD377D87}"/>
          </ac:grpSpMkLst>
        </pc:grpChg>
      </pc:sldChg>
      <pc:sldChg chg="new del">
        <pc:chgData name="Sudarshan Chakravarthi" userId="9632d19e-631d-46a5-9e9a-d9cc496f17d0" providerId="ADAL" clId="{5FFCB2CA-F31D-4B93-A405-49DF4FA4105D}" dt="2021-08-27T13:55:58.383" v="7115" actId="47"/>
        <pc:sldMkLst>
          <pc:docMk/>
          <pc:sldMk cId="845710561" sldId="4216"/>
        </pc:sldMkLst>
      </pc:sldChg>
      <pc:sldChg chg="addSp delSp modSp new mod ord">
        <pc:chgData name="Sudarshan Chakravarthi" userId="9632d19e-631d-46a5-9e9a-d9cc496f17d0" providerId="ADAL" clId="{5FFCB2CA-F31D-4B93-A405-49DF4FA4105D}" dt="2023-03-01T15:30:34.809" v="12931" actId="164"/>
        <pc:sldMkLst>
          <pc:docMk/>
          <pc:sldMk cId="3442694279" sldId="4216"/>
        </pc:sldMkLst>
        <pc:spChg chg="add mod">
          <ac:chgData name="Sudarshan Chakravarthi" userId="9632d19e-631d-46a5-9e9a-d9cc496f17d0" providerId="ADAL" clId="{5FFCB2CA-F31D-4B93-A405-49DF4FA4105D}" dt="2023-03-01T15:10:09.799" v="12572"/>
          <ac:spMkLst>
            <pc:docMk/>
            <pc:sldMk cId="3442694279" sldId="4216"/>
            <ac:spMk id="2" creationId="{F979FE8C-98E5-864B-98C7-4BA2743A3943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3" creationId="{BB2DAC70-FFEE-2763-C66B-8131E8536D4C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" creationId="{DA010371-1DF4-738E-8CFA-8388685C6960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5" creationId="{29571602-61E1-4937-8E8B-D31FFF6767CA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6" creationId="{23636119-C707-3823-7674-B438E0A68F44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7" creationId="{9CFB21EA-54CD-B594-6F81-63C2EF4F2100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8" creationId="{B31115E0-75F5-452A-8F9C-69F5616B4073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9" creationId="{3141C06E-69F8-921C-1407-56C853BCA3F7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10" creationId="{094B7537-3F99-7CE1-F347-0DAE692EDA83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11" creationId="{E5F30E21-5500-5200-D3B9-7561E71A3DF5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12" creationId="{27C2AACF-0A2B-E120-2462-BD24C322B8AC}"/>
          </ac:spMkLst>
        </pc:spChg>
        <pc:spChg chg="add 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13" creationId="{B73A431F-E051-B92D-83FD-CF2C04F6FC91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18" creationId="{CA020B37-6421-4039-A92D-745A1A18C802}"/>
          </ac:spMkLst>
        </pc:spChg>
        <pc:spChg chg="del mod">
          <ac:chgData name="Sudarshan Chakravarthi" userId="9632d19e-631d-46a5-9e9a-d9cc496f17d0" providerId="ADAL" clId="{5FFCB2CA-F31D-4B93-A405-49DF4FA4105D}" dt="2023-03-01T15:18:54.639" v="12902" actId="478"/>
          <ac:spMkLst>
            <pc:docMk/>
            <pc:sldMk cId="3442694279" sldId="4216"/>
            <ac:spMk id="19" creationId="{F644AC7F-E423-4206-ABD1-840BF96E4C49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21" creationId="{5BDB8B23-4D63-4BA9-A025-FDCC5DF414DD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38" creationId="{775EF6CC-A22C-48B9-9ACF-A1A084B1DE05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39" creationId="{656A76FB-26D8-4D9C-806D-A55481F7FD11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0" creationId="{6D8B3C42-43D9-4D6E-BEE1-6CEE796F5362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1" creationId="{22D2DABD-3F08-4461-9DF6-FE2D95475F1F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2" creationId="{C225B5CC-9145-4365-AB0F-D6020EB8ABCF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3" creationId="{2F84AE57-0B14-4064-8EB2-D0766546DF26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4" creationId="{51B6B4FF-7BDC-4939-A3F5-3DE13178048A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5" creationId="{E74E4AA6-73AA-4CA1-AB38-2D07119E231E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6" creationId="{79511E33-C1E6-4549-A228-99C19EF4D8EE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7" creationId="{AC6CEE7D-03A8-49EF-ABFA-7C7ED86325FD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8" creationId="{3642B48F-C0EC-4C3D-AE9A-6D0734B2D0F1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49" creationId="{DBF2E7C1-CD57-45BB-AFE5-B48E7013AC63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51" creationId="{847994F3-3CF0-47CE-BCB2-387189F4D89F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52" creationId="{D1ABCBA0-FB9A-40DF-A652-8D03222F2175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53" creationId="{4D8F1EA9-361B-4B3E-A351-640EF685133E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54" creationId="{899D8FDE-DFD1-4C9B-8669-DAF8FEB9EDD5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55" creationId="{D3451547-9D73-4B24-909D-D6BF531A1BD5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56" creationId="{2B3B901C-F1B2-4B48-810C-6B8A510471A2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57" creationId="{9997519A-82D6-4047-9514-DED6D53DB1E1}"/>
          </ac:spMkLst>
        </pc:spChg>
        <pc:spChg chg="del mod">
          <ac:chgData name="Sudarshan Chakravarthi" userId="9632d19e-631d-46a5-9e9a-d9cc496f17d0" providerId="ADAL" clId="{5FFCB2CA-F31D-4B93-A405-49DF4FA4105D}" dt="2023-03-01T15:18:51.173" v="12901" actId="478"/>
          <ac:spMkLst>
            <pc:docMk/>
            <pc:sldMk cId="3442694279" sldId="4216"/>
            <ac:spMk id="58" creationId="{4566261F-EBF2-41BA-8845-D5AB72A8E2EA}"/>
          </ac:spMkLst>
        </pc:spChg>
        <pc:spChg chg="del mod">
          <ac:chgData name="Sudarshan Chakravarthi" userId="9632d19e-631d-46a5-9e9a-d9cc496f17d0" providerId="ADAL" clId="{5FFCB2CA-F31D-4B93-A405-49DF4FA4105D}" dt="2023-03-01T15:16:14.717" v="12740" actId="478"/>
          <ac:spMkLst>
            <pc:docMk/>
            <pc:sldMk cId="3442694279" sldId="4216"/>
            <ac:spMk id="59" creationId="{3390FA2B-06AC-4B71-AC67-954847FB6621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62" creationId="{BCA11455-F714-4EE0-A384-F66AB8841C70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63" creationId="{E9A4F01E-803D-4E0D-8F30-53A7FD36E158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64" creationId="{BB9D1F6B-CA7C-42B6-B063-E5CDF5AFFE4F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65" creationId="{7AE1C3F6-855D-4F35-B59C-8BE15BB11549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66" creationId="{D10D4039-4D57-40B5-A291-611E946A7F4A}"/>
          </ac:spMkLst>
        </pc:spChg>
        <pc:spChg chg="mod">
          <ac:chgData name="Sudarshan Chakravarthi" userId="9632d19e-631d-46a5-9e9a-d9cc496f17d0" providerId="ADAL" clId="{5FFCB2CA-F31D-4B93-A405-49DF4FA4105D}" dt="2023-03-01T15:30:34.809" v="12931" actId="164"/>
          <ac:spMkLst>
            <pc:docMk/>
            <pc:sldMk cId="3442694279" sldId="4216"/>
            <ac:spMk id="67" creationId="{BF2FA705-8326-46AB-AAEB-E5DFACD462F6}"/>
          </ac:spMkLst>
        </pc:spChg>
        <pc:spChg chg="mod">
          <ac:chgData name="Sudarshan Chakravarthi" userId="9632d19e-631d-46a5-9e9a-d9cc496f17d0" providerId="ADAL" clId="{5FFCB2CA-F31D-4B93-A405-49DF4FA4105D}" dt="2022-08-26T10:54:53.334" v="11216" actId="404"/>
          <ac:spMkLst>
            <pc:docMk/>
            <pc:sldMk cId="3442694279" sldId="4216"/>
            <ac:spMk id="68" creationId="{B8675E60-FF41-4237-8234-556E094F678A}"/>
          </ac:spMkLst>
        </pc:spChg>
        <pc:grpChg chg="add mod">
          <ac:chgData name="Sudarshan Chakravarthi" userId="9632d19e-631d-46a5-9e9a-d9cc496f17d0" providerId="ADAL" clId="{5FFCB2CA-F31D-4B93-A405-49DF4FA4105D}" dt="2023-03-01T15:30:34.809" v="12931" actId="164"/>
          <ac:grpSpMkLst>
            <pc:docMk/>
            <pc:sldMk cId="3442694279" sldId="4216"/>
            <ac:grpSpMk id="14" creationId="{53166DE4-7592-7538-E59F-2D5755A83B74}"/>
          </ac:grpSpMkLst>
        </pc:grpChg>
        <pc:picChg chg="mod">
          <ac:chgData name="Sudarshan Chakravarthi" userId="9632d19e-631d-46a5-9e9a-d9cc496f17d0" providerId="ADAL" clId="{5FFCB2CA-F31D-4B93-A405-49DF4FA4105D}" dt="2023-03-01T15:30:34.809" v="12931" actId="164"/>
          <ac:picMkLst>
            <pc:docMk/>
            <pc:sldMk cId="3442694279" sldId="4216"/>
            <ac:picMk id="88" creationId="{EE15F09A-E987-4698-8D15-9D0EAF05CF92}"/>
          </ac:picMkLst>
        </pc:picChg>
        <pc:picChg chg="mod">
          <ac:chgData name="Sudarshan Chakravarthi" userId="9632d19e-631d-46a5-9e9a-d9cc496f17d0" providerId="ADAL" clId="{5FFCB2CA-F31D-4B93-A405-49DF4FA4105D}" dt="2023-03-01T15:30:34.809" v="12931" actId="164"/>
          <ac:picMkLst>
            <pc:docMk/>
            <pc:sldMk cId="3442694279" sldId="4216"/>
            <ac:picMk id="89" creationId="{09882788-E4F1-4E25-818F-617A85D11132}"/>
          </ac:picMkLst>
        </pc:picChg>
        <pc:picChg chg="mod">
          <ac:chgData name="Sudarshan Chakravarthi" userId="9632d19e-631d-46a5-9e9a-d9cc496f17d0" providerId="ADAL" clId="{5FFCB2CA-F31D-4B93-A405-49DF4FA4105D}" dt="2023-03-01T15:30:34.809" v="12931" actId="164"/>
          <ac:picMkLst>
            <pc:docMk/>
            <pc:sldMk cId="3442694279" sldId="4216"/>
            <ac:picMk id="90" creationId="{6167D323-34B5-4E2E-8647-497BB38047A8}"/>
          </ac:picMkLst>
        </pc:picChg>
        <pc:picChg chg="mod">
          <ac:chgData name="Sudarshan Chakravarthi" userId="9632d19e-631d-46a5-9e9a-d9cc496f17d0" providerId="ADAL" clId="{5FFCB2CA-F31D-4B93-A405-49DF4FA4105D}" dt="2023-03-01T15:30:34.809" v="12931" actId="164"/>
          <ac:picMkLst>
            <pc:docMk/>
            <pc:sldMk cId="3442694279" sldId="4216"/>
            <ac:picMk id="92" creationId="{DC86935F-C807-4E5E-A2F0-79776A6CB856}"/>
          </ac:picMkLst>
        </pc:picChg>
        <pc:cxnChg chg="del">
          <ac:chgData name="Sudarshan Chakravarthi" userId="9632d19e-631d-46a5-9e9a-d9cc496f17d0" providerId="ADAL" clId="{5FFCB2CA-F31D-4B93-A405-49DF4FA4105D}" dt="2023-03-01T15:20:32.403" v="12914" actId="478"/>
          <ac:cxnSpMkLst>
            <pc:docMk/>
            <pc:sldMk cId="3442694279" sldId="4216"/>
            <ac:cxnSpMk id="26" creationId="{4CE7AF6B-7E34-4B01-8437-571FDB7873C0}"/>
          </ac:cxnSpMkLst>
        </pc:cxnChg>
      </pc:sldChg>
      <pc:sldChg chg="addSp delSp modSp mod">
        <pc:chgData name="Sudarshan Chakravarthi" userId="9632d19e-631d-46a5-9e9a-d9cc496f17d0" providerId="ADAL" clId="{5FFCB2CA-F31D-4B93-A405-49DF4FA4105D}" dt="2023-03-01T15:10:29.524" v="12587"/>
        <pc:sldMkLst>
          <pc:docMk/>
          <pc:sldMk cId="1097152289" sldId="4218"/>
        </pc:sldMkLst>
        <pc:spChg chg="add del mod">
          <ac:chgData name="Sudarshan Chakravarthi" userId="9632d19e-631d-46a5-9e9a-d9cc496f17d0" providerId="ADAL" clId="{5FFCB2CA-F31D-4B93-A405-49DF4FA4105D}" dt="2023-03-01T15:10:29.524" v="12587"/>
          <ac:spMkLst>
            <pc:docMk/>
            <pc:sldMk cId="1097152289" sldId="4218"/>
            <ac:spMk id="2" creationId="{5E68FF7E-6886-6966-AED5-2636369276C6}"/>
          </ac:spMkLst>
        </pc:spChg>
        <pc:spChg chg="mod">
          <ac:chgData name="Sudarshan Chakravarthi" userId="9632d19e-631d-46a5-9e9a-d9cc496f17d0" providerId="ADAL" clId="{5FFCB2CA-F31D-4B93-A405-49DF4FA4105D}" dt="2022-08-26T10:50:19.399" v="11113" actId="404"/>
          <ac:spMkLst>
            <pc:docMk/>
            <pc:sldMk cId="1097152289" sldId="4218"/>
            <ac:spMk id="5" creationId="{1C96B62B-B3E1-4898-BD6E-6D52F90E5635}"/>
          </ac:spMkLst>
        </pc:spChg>
        <pc:spChg chg="add mod">
          <ac:chgData name="Sudarshan Chakravarthi" userId="9632d19e-631d-46a5-9e9a-d9cc496f17d0" providerId="ADAL" clId="{5FFCB2CA-F31D-4B93-A405-49DF4FA4105D}" dt="2021-08-29T11:06:08.795" v="8312"/>
          <ac:spMkLst>
            <pc:docMk/>
            <pc:sldMk cId="1097152289" sldId="4218"/>
            <ac:spMk id="6" creationId="{B74B71E2-CBE8-4EEC-B150-71FCC2D18759}"/>
          </ac:spMkLst>
        </pc:spChg>
        <pc:spChg chg="mod">
          <ac:chgData name="Sudarshan Chakravarthi" userId="9632d19e-631d-46a5-9e9a-d9cc496f17d0" providerId="ADAL" clId="{5FFCB2CA-F31D-4B93-A405-49DF4FA4105D}" dt="2021-08-29T11:49:17.887" v="9660"/>
          <ac:spMkLst>
            <pc:docMk/>
            <pc:sldMk cId="1097152289" sldId="4218"/>
            <ac:spMk id="9" creationId="{644EF06E-9984-4252-A876-F4F1A672C243}"/>
          </ac:spMkLst>
        </pc:spChg>
        <pc:spChg chg="mod">
          <ac:chgData name="Sudarshan Chakravarthi" userId="9632d19e-631d-46a5-9e9a-d9cc496f17d0" providerId="ADAL" clId="{5FFCB2CA-F31D-4B93-A405-49DF4FA4105D}" dt="2021-08-29T11:49:17.887" v="9660"/>
          <ac:spMkLst>
            <pc:docMk/>
            <pc:sldMk cId="1097152289" sldId="4218"/>
            <ac:spMk id="10" creationId="{1DA903F6-571F-4C70-B27F-E3FE8499F6AB}"/>
          </ac:spMkLst>
        </pc:spChg>
        <pc:spChg chg="mod">
          <ac:chgData name="Sudarshan Chakravarthi" userId="9632d19e-631d-46a5-9e9a-d9cc496f17d0" providerId="ADAL" clId="{5FFCB2CA-F31D-4B93-A405-49DF4FA4105D}" dt="2021-08-29T11:49:17.887" v="9660"/>
          <ac:spMkLst>
            <pc:docMk/>
            <pc:sldMk cId="1097152289" sldId="4218"/>
            <ac:spMk id="11" creationId="{7FD0A0F7-0150-4639-A475-DC7513A21EA2}"/>
          </ac:spMkLst>
        </pc:spChg>
        <pc:spChg chg="add del mod">
          <ac:chgData name="Sudarshan Chakravarthi" userId="9632d19e-631d-46a5-9e9a-d9cc496f17d0" providerId="ADAL" clId="{5FFCB2CA-F31D-4B93-A405-49DF4FA4105D}" dt="2023-03-01T15:10:28.860" v="12586"/>
          <ac:spMkLst>
            <pc:docMk/>
            <pc:sldMk cId="1097152289" sldId="4218"/>
            <ac:spMk id="12" creationId="{21AAAB1F-5D05-9CFC-C279-28CCD5430570}"/>
          </ac:spMkLst>
        </pc:spChg>
        <pc:grpChg chg="add mod">
          <ac:chgData name="Sudarshan Chakravarthi" userId="9632d19e-631d-46a5-9e9a-d9cc496f17d0" providerId="ADAL" clId="{5FFCB2CA-F31D-4B93-A405-49DF4FA4105D}" dt="2021-08-29T11:49:17.887" v="9660"/>
          <ac:grpSpMkLst>
            <pc:docMk/>
            <pc:sldMk cId="1097152289" sldId="4218"/>
            <ac:grpSpMk id="7" creationId="{24FEC948-5AB5-40B5-8282-042F0EB77E32}"/>
          </ac:grpSpMkLst>
        </pc:grpChg>
        <pc:grpChg chg="mod">
          <ac:chgData name="Sudarshan Chakravarthi" userId="9632d19e-631d-46a5-9e9a-d9cc496f17d0" providerId="ADAL" clId="{5FFCB2CA-F31D-4B93-A405-49DF4FA4105D}" dt="2021-08-29T11:49:17.887" v="9660"/>
          <ac:grpSpMkLst>
            <pc:docMk/>
            <pc:sldMk cId="1097152289" sldId="4218"/>
            <ac:grpSpMk id="8" creationId="{EFF8DC30-D7F0-44D0-9E0D-64358B8D82A3}"/>
          </ac:grpSpMkLst>
        </pc:grpChg>
        <pc:picChg chg="mod">
          <ac:chgData name="Sudarshan Chakravarthi" userId="9632d19e-631d-46a5-9e9a-d9cc496f17d0" providerId="ADAL" clId="{5FFCB2CA-F31D-4B93-A405-49DF4FA4105D}" dt="2022-08-26T10:50:28.959" v="11116" actId="1076"/>
          <ac:picMkLst>
            <pc:docMk/>
            <pc:sldMk cId="1097152289" sldId="4218"/>
            <ac:picMk id="3" creationId="{5E8A1AA8-F0F9-46E3-B9A0-6B665201427C}"/>
          </ac:picMkLst>
        </pc:picChg>
      </pc:sldChg>
      <pc:sldChg chg="del">
        <pc:chgData name="Sudarshan Chakravarthi" userId="9632d19e-631d-46a5-9e9a-d9cc496f17d0" providerId="ADAL" clId="{5FFCB2CA-F31D-4B93-A405-49DF4FA4105D}" dt="2021-08-29T08:12:40.952" v="7194" actId="47"/>
        <pc:sldMkLst>
          <pc:docMk/>
          <pc:sldMk cId="649816373" sldId="4219"/>
        </pc:sldMkLst>
      </pc:sldChg>
      <pc:sldChg chg="addSp modSp add mod ord">
        <pc:chgData name="Sudarshan Chakravarthi" userId="9632d19e-631d-46a5-9e9a-d9cc496f17d0" providerId="ADAL" clId="{5FFCB2CA-F31D-4B93-A405-49DF4FA4105D}" dt="2022-08-26T10:56:56.619" v="11231"/>
        <pc:sldMkLst>
          <pc:docMk/>
          <pc:sldMk cId="1888804705" sldId="4220"/>
        </pc:sldMkLst>
        <pc:spChg chg="mod">
          <ac:chgData name="Sudarshan Chakravarthi" userId="9632d19e-631d-46a5-9e9a-d9cc496f17d0" providerId="ADAL" clId="{5FFCB2CA-F31D-4B93-A405-49DF4FA4105D}" dt="2022-08-26T10:48:08.415" v="11082" actId="404"/>
          <ac:spMkLst>
            <pc:docMk/>
            <pc:sldMk cId="1888804705" sldId="4220"/>
            <ac:spMk id="2" creationId="{6630AEA8-75D8-4FF8-92EA-8154317BB51A}"/>
          </ac:spMkLst>
        </pc:spChg>
        <pc:spChg chg="mod">
          <ac:chgData name="Sudarshan Chakravarthi" userId="9632d19e-631d-46a5-9e9a-d9cc496f17d0" providerId="ADAL" clId="{5FFCB2CA-F31D-4B93-A405-49DF4FA4105D}" dt="2021-08-29T11:49:06.783" v="9657"/>
          <ac:spMkLst>
            <pc:docMk/>
            <pc:sldMk cId="1888804705" sldId="4220"/>
            <ac:spMk id="8" creationId="{BF9318CB-C4EE-4A43-8C0F-0ADA9BD1F017}"/>
          </ac:spMkLst>
        </pc:spChg>
        <pc:spChg chg="mod">
          <ac:chgData name="Sudarshan Chakravarthi" userId="9632d19e-631d-46a5-9e9a-d9cc496f17d0" providerId="ADAL" clId="{5FFCB2CA-F31D-4B93-A405-49DF4FA4105D}" dt="2021-08-29T11:49:06.783" v="9657"/>
          <ac:spMkLst>
            <pc:docMk/>
            <pc:sldMk cId="1888804705" sldId="4220"/>
            <ac:spMk id="9" creationId="{78E7F33B-98B9-4B4C-9EF4-D849DA815941}"/>
          </ac:spMkLst>
        </pc:spChg>
        <pc:spChg chg="mod">
          <ac:chgData name="Sudarshan Chakravarthi" userId="9632d19e-631d-46a5-9e9a-d9cc496f17d0" providerId="ADAL" clId="{5FFCB2CA-F31D-4B93-A405-49DF4FA4105D}" dt="2021-08-29T11:49:06.783" v="9657"/>
          <ac:spMkLst>
            <pc:docMk/>
            <pc:sldMk cId="1888804705" sldId="4220"/>
            <ac:spMk id="10" creationId="{0A19EA90-B118-4813-AEE9-8E57CF869060}"/>
          </ac:spMkLst>
        </pc:spChg>
        <pc:grpChg chg="add mod">
          <ac:chgData name="Sudarshan Chakravarthi" userId="9632d19e-631d-46a5-9e9a-d9cc496f17d0" providerId="ADAL" clId="{5FFCB2CA-F31D-4B93-A405-49DF4FA4105D}" dt="2021-08-29T11:49:06.783" v="9657"/>
          <ac:grpSpMkLst>
            <pc:docMk/>
            <pc:sldMk cId="1888804705" sldId="4220"/>
            <ac:grpSpMk id="6" creationId="{36BFD3E5-40F1-4782-8772-0C755DA94DD5}"/>
          </ac:grpSpMkLst>
        </pc:grpChg>
        <pc:grpChg chg="mod">
          <ac:chgData name="Sudarshan Chakravarthi" userId="9632d19e-631d-46a5-9e9a-d9cc496f17d0" providerId="ADAL" clId="{5FFCB2CA-F31D-4B93-A405-49DF4FA4105D}" dt="2021-08-29T11:49:06.783" v="9657"/>
          <ac:grpSpMkLst>
            <pc:docMk/>
            <pc:sldMk cId="1888804705" sldId="4220"/>
            <ac:grpSpMk id="7" creationId="{DE268F2A-F1AD-480E-AA8D-39F17CC07276}"/>
          </ac:grpSpMkLst>
        </pc:grpChg>
      </pc:sldChg>
      <pc:sldChg chg="addSp modSp del mod">
        <pc:chgData name="Sudarshan Chakravarthi" userId="9632d19e-631d-46a5-9e9a-d9cc496f17d0" providerId="ADAL" clId="{5FFCB2CA-F31D-4B93-A405-49DF4FA4105D}" dt="2021-08-29T11:07:28.263" v="8314" actId="2696"/>
        <pc:sldMkLst>
          <pc:docMk/>
          <pc:sldMk cId="3328900253" sldId="4220"/>
        </pc:sldMkLst>
        <pc:spChg chg="add mod">
          <ac:chgData name="Sudarshan Chakravarthi" userId="9632d19e-631d-46a5-9e9a-d9cc496f17d0" providerId="ADAL" clId="{5FFCB2CA-F31D-4B93-A405-49DF4FA4105D}" dt="2021-08-29T10:36:15.185" v="8180" actId="1036"/>
          <ac:spMkLst>
            <pc:docMk/>
            <pc:sldMk cId="3328900253" sldId="4220"/>
            <ac:spMk id="5" creationId="{1DCE5CE2-A21A-45B3-B9F4-CBE08B3766F4}"/>
          </ac:spMkLst>
        </pc:spChg>
        <pc:picChg chg="add mod">
          <ac:chgData name="Sudarshan Chakravarthi" userId="9632d19e-631d-46a5-9e9a-d9cc496f17d0" providerId="ADAL" clId="{5FFCB2CA-F31D-4B93-A405-49DF4FA4105D}" dt="2021-08-29T07:33:55.496" v="7186" actId="1076"/>
          <ac:picMkLst>
            <pc:docMk/>
            <pc:sldMk cId="3328900253" sldId="4220"/>
            <ac:picMk id="4" creationId="{5A666FED-284C-4F0C-AE8A-81A3F4D7E31F}"/>
          </ac:picMkLst>
        </pc:picChg>
      </pc:sldChg>
      <pc:sldChg chg="addSp delSp modSp new mod">
        <pc:chgData name="Sudarshan Chakravarthi" userId="9632d19e-631d-46a5-9e9a-d9cc496f17d0" providerId="ADAL" clId="{5FFCB2CA-F31D-4B93-A405-49DF4FA4105D}" dt="2023-03-01T15:10:13.128" v="12575"/>
        <pc:sldMkLst>
          <pc:docMk/>
          <pc:sldMk cId="654789239" sldId="4221"/>
        </pc:sldMkLst>
        <pc:spChg chg="add mod">
          <ac:chgData name="Sudarshan Chakravarthi" userId="9632d19e-631d-46a5-9e9a-d9cc496f17d0" providerId="ADAL" clId="{5FFCB2CA-F31D-4B93-A405-49DF4FA4105D}" dt="2022-08-26T10:48:41.068" v="11093" actId="2711"/>
          <ac:spMkLst>
            <pc:docMk/>
            <pc:sldMk cId="654789239" sldId="4221"/>
            <ac:spMk id="2" creationId="{A581C520-85A7-4695-9A21-2715635F4CA3}"/>
          </ac:spMkLst>
        </pc:spChg>
        <pc:spChg chg="add del mod">
          <ac:chgData name="Sudarshan Chakravarthi" userId="9632d19e-631d-46a5-9e9a-d9cc496f17d0" providerId="ADAL" clId="{5FFCB2CA-F31D-4B93-A405-49DF4FA4105D}" dt="2021-08-29T11:10:05.769" v="8359" actId="478"/>
          <ac:spMkLst>
            <pc:docMk/>
            <pc:sldMk cId="654789239" sldId="4221"/>
            <ac:spMk id="3" creationId="{8FB8E90C-5957-4E3E-8121-EB65682C9856}"/>
          </ac:spMkLst>
        </pc:spChg>
        <pc:spChg chg="add mod">
          <ac:chgData name="Sudarshan Chakravarthi" userId="9632d19e-631d-46a5-9e9a-d9cc496f17d0" providerId="ADAL" clId="{5FFCB2CA-F31D-4B93-A405-49DF4FA4105D}" dt="2023-03-01T15:10:13.128" v="12575"/>
          <ac:spMkLst>
            <pc:docMk/>
            <pc:sldMk cId="654789239" sldId="4221"/>
            <ac:spMk id="3" creationId="{D7843224-F1B0-CE3A-9AA0-79CBD7147797}"/>
          </ac:spMkLst>
        </pc:spChg>
        <pc:picChg chg="add mod">
          <ac:chgData name="Sudarshan Chakravarthi" userId="9632d19e-631d-46a5-9e9a-d9cc496f17d0" providerId="ADAL" clId="{5FFCB2CA-F31D-4B93-A405-49DF4FA4105D}" dt="2021-08-29T11:09:48.178" v="8355"/>
          <ac:picMkLst>
            <pc:docMk/>
            <pc:sldMk cId="654789239" sldId="4221"/>
            <ac:picMk id="4" creationId="{F87C33A0-1B8D-49CC-B5F9-C3FCFF37CA53}"/>
          </ac:picMkLst>
        </pc:picChg>
      </pc:sldChg>
      <pc:sldChg chg="modSp add mod">
        <pc:chgData name="Sudarshan Chakravarthi" userId="9632d19e-631d-46a5-9e9a-d9cc496f17d0" providerId="ADAL" clId="{5FFCB2CA-F31D-4B93-A405-49DF4FA4105D}" dt="2022-08-26T10:49:57.713" v="11109" actId="2711"/>
        <pc:sldMkLst>
          <pc:docMk/>
          <pc:sldMk cId="85874001" sldId="4222"/>
        </pc:sldMkLst>
        <pc:spChg chg="mod">
          <ac:chgData name="Sudarshan Chakravarthi" userId="9632d19e-631d-46a5-9e9a-d9cc496f17d0" providerId="ADAL" clId="{5FFCB2CA-F31D-4B93-A405-49DF4FA4105D}" dt="2022-08-26T10:49:57.713" v="11109" actId="2711"/>
          <ac:spMkLst>
            <pc:docMk/>
            <pc:sldMk cId="85874001" sldId="4222"/>
            <ac:spMk id="2" creationId="{A581C520-85A7-4695-9A21-2715635F4CA3}"/>
          </ac:spMkLst>
        </pc:spChg>
      </pc:sldChg>
      <pc:sldChg chg="modSp add mod">
        <pc:chgData name="Sudarshan Chakravarthi" userId="9632d19e-631d-46a5-9e9a-d9cc496f17d0" providerId="ADAL" clId="{5FFCB2CA-F31D-4B93-A405-49DF4FA4105D}" dt="2022-08-26T10:50:46.184" v="11117" actId="2711"/>
        <pc:sldMkLst>
          <pc:docMk/>
          <pc:sldMk cId="2541471852" sldId="4223"/>
        </pc:sldMkLst>
        <pc:spChg chg="mod">
          <ac:chgData name="Sudarshan Chakravarthi" userId="9632d19e-631d-46a5-9e9a-d9cc496f17d0" providerId="ADAL" clId="{5FFCB2CA-F31D-4B93-A405-49DF4FA4105D}" dt="2022-08-26T10:50:46.184" v="11117" actId="2711"/>
          <ac:spMkLst>
            <pc:docMk/>
            <pc:sldMk cId="2541471852" sldId="4223"/>
            <ac:spMk id="2" creationId="{A581C520-85A7-4695-9A21-2715635F4CA3}"/>
          </ac:spMkLst>
        </pc:spChg>
      </pc:sldChg>
      <pc:sldChg chg="modSp add mod">
        <pc:chgData name="Sudarshan Chakravarthi" userId="9632d19e-631d-46a5-9e9a-d9cc496f17d0" providerId="ADAL" clId="{5FFCB2CA-F31D-4B93-A405-49DF4FA4105D}" dt="2022-08-26T10:52:45.857" v="11154" actId="2711"/>
        <pc:sldMkLst>
          <pc:docMk/>
          <pc:sldMk cId="2640868949" sldId="4224"/>
        </pc:sldMkLst>
        <pc:spChg chg="mod">
          <ac:chgData name="Sudarshan Chakravarthi" userId="9632d19e-631d-46a5-9e9a-d9cc496f17d0" providerId="ADAL" clId="{5FFCB2CA-F31D-4B93-A405-49DF4FA4105D}" dt="2022-08-26T10:52:45.857" v="11154" actId="2711"/>
          <ac:spMkLst>
            <pc:docMk/>
            <pc:sldMk cId="2640868949" sldId="4224"/>
            <ac:spMk id="2" creationId="{A581C520-85A7-4695-9A21-2715635F4CA3}"/>
          </ac:spMkLst>
        </pc:spChg>
      </pc:sldChg>
      <pc:sldChg chg="addSp modSp new mod">
        <pc:chgData name="Sudarshan Chakravarthi" userId="9632d19e-631d-46a5-9e9a-d9cc496f17d0" providerId="ADAL" clId="{5FFCB2CA-F31D-4B93-A405-49DF4FA4105D}" dt="2022-08-26T10:55:01.781" v="11217" actId="2711"/>
        <pc:sldMkLst>
          <pc:docMk/>
          <pc:sldMk cId="1224949156" sldId="4225"/>
        </pc:sldMkLst>
        <pc:spChg chg="add mod">
          <ac:chgData name="Sudarshan Chakravarthi" userId="9632d19e-631d-46a5-9e9a-d9cc496f17d0" providerId="ADAL" clId="{5FFCB2CA-F31D-4B93-A405-49DF4FA4105D}" dt="2022-08-26T10:55:01.781" v="11217" actId="2711"/>
          <ac:spMkLst>
            <pc:docMk/>
            <pc:sldMk cId="1224949156" sldId="4225"/>
            <ac:spMk id="2" creationId="{9C057681-76F7-4239-A27B-035113C51F62}"/>
          </ac:spMkLst>
        </pc:spChg>
      </pc:sldChg>
      <pc:sldChg chg="addSp modSp add del mod">
        <pc:chgData name="Sudarshan Chakravarthi" userId="9632d19e-631d-46a5-9e9a-d9cc496f17d0" providerId="ADAL" clId="{5FFCB2CA-F31D-4B93-A405-49DF4FA4105D}" dt="2023-02-20T12:12:54.387" v="11488" actId="47"/>
        <pc:sldMkLst>
          <pc:docMk/>
          <pc:sldMk cId="3363351519" sldId="4226"/>
        </pc:sldMkLst>
        <pc:spChg chg="add mod">
          <ac:chgData name="Sudarshan Chakravarthi" userId="9632d19e-631d-46a5-9e9a-d9cc496f17d0" providerId="ADAL" clId="{5FFCB2CA-F31D-4B93-A405-49DF4FA4105D}" dt="2023-01-25T11:09:31.799" v="11477" actId="14100"/>
          <ac:spMkLst>
            <pc:docMk/>
            <pc:sldMk cId="3363351519" sldId="4226"/>
            <ac:spMk id="2" creationId="{BEB89171-B405-A133-4F1D-6208A06B6884}"/>
          </ac:spMkLst>
        </pc:spChg>
        <pc:spChg chg="add mod">
          <ac:chgData name="Sudarshan Chakravarthi" userId="9632d19e-631d-46a5-9e9a-d9cc496f17d0" providerId="ADAL" clId="{5FFCB2CA-F31D-4B93-A405-49DF4FA4105D}" dt="2023-01-25T11:09:18.841" v="11475"/>
          <ac:spMkLst>
            <pc:docMk/>
            <pc:sldMk cId="3363351519" sldId="4226"/>
            <ac:spMk id="3" creationId="{948A1758-F4E0-5F68-FD5A-1C3EB876089B}"/>
          </ac:spMkLst>
        </pc:spChg>
        <pc:spChg chg="mod">
          <ac:chgData name="Sudarshan Chakravarthi" userId="9632d19e-631d-46a5-9e9a-d9cc496f17d0" providerId="ADAL" clId="{5FFCB2CA-F31D-4B93-A405-49DF4FA4105D}" dt="2023-01-25T11:09:28.216" v="11476" actId="14100"/>
          <ac:spMkLst>
            <pc:docMk/>
            <pc:sldMk cId="3363351519" sldId="4226"/>
            <ac:spMk id="4" creationId="{506242F6-CA1E-42FB-BB1A-B13E71A7D987}"/>
          </ac:spMkLst>
        </pc:spChg>
      </pc:sldChg>
      <pc:sldChg chg="add del">
        <pc:chgData name="Sudarshan Chakravarthi" userId="9632d19e-631d-46a5-9e9a-d9cc496f17d0" providerId="ADAL" clId="{5FFCB2CA-F31D-4B93-A405-49DF4FA4105D}" dt="2023-02-20T12:12:36.071" v="11483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5FFCB2CA-F31D-4B93-A405-49DF4FA4105D}" dt="2023-01-24T10:32:57.813" v="11307"/>
        <pc:sldMkLst>
          <pc:docMk/>
          <pc:sldMk cId="2434400758" sldId="4412"/>
        </pc:sldMkLst>
      </pc:sldChg>
      <pc:sldChg chg="add del">
        <pc:chgData name="Sudarshan Chakravarthi" userId="9632d19e-631d-46a5-9e9a-d9cc496f17d0" providerId="ADAL" clId="{5FFCB2CA-F31D-4B93-A405-49DF4FA4105D}" dt="2023-01-24T10:39:23.462" v="11430" actId="47"/>
        <pc:sldMkLst>
          <pc:docMk/>
          <pc:sldMk cId="2586001998" sldId="4413"/>
        </pc:sldMkLst>
      </pc:sldChg>
      <pc:sldChg chg="add del">
        <pc:chgData name="Sudarshan Chakravarthi" userId="9632d19e-631d-46a5-9e9a-d9cc496f17d0" providerId="ADAL" clId="{5FFCB2CA-F31D-4B93-A405-49DF4FA4105D}" dt="2023-01-24T10:39:24.602" v="11431" actId="47"/>
        <pc:sldMkLst>
          <pc:docMk/>
          <pc:sldMk cId="842485834" sldId="4414"/>
        </pc:sldMkLst>
      </pc:sldChg>
      <pc:sldChg chg="add del">
        <pc:chgData name="Sudarshan Chakravarthi" userId="9632d19e-631d-46a5-9e9a-d9cc496f17d0" providerId="ADAL" clId="{5FFCB2CA-F31D-4B93-A405-49DF4FA4105D}" dt="2023-01-24T10:33:34.951" v="11310" actId="47"/>
        <pc:sldMkLst>
          <pc:docMk/>
          <pc:sldMk cId="752852342" sldId="4415"/>
        </pc:sldMkLst>
      </pc:sldChg>
      <pc:sldChg chg="add">
        <pc:chgData name="Sudarshan Chakravarthi" userId="9632d19e-631d-46a5-9e9a-d9cc496f17d0" providerId="ADAL" clId="{5FFCB2CA-F31D-4B93-A405-49DF4FA4105D}" dt="2023-01-24T10:33:31.770" v="11309"/>
        <pc:sldMkLst>
          <pc:docMk/>
          <pc:sldMk cId="2852022946" sldId="4416"/>
        </pc:sldMkLst>
      </pc:sldChg>
      <pc:sldChg chg="delSp add mod">
        <pc:chgData name="Sudarshan Chakravarthi" userId="9632d19e-631d-46a5-9e9a-d9cc496f17d0" providerId="ADAL" clId="{5FFCB2CA-F31D-4B93-A405-49DF4FA4105D}" dt="2023-02-20T12:12:39.596" v="11484" actId="478"/>
        <pc:sldMkLst>
          <pc:docMk/>
          <pc:sldMk cId="385481302" sldId="4417"/>
        </pc:sldMkLst>
        <pc:grpChg chg="del">
          <ac:chgData name="Sudarshan Chakravarthi" userId="9632d19e-631d-46a5-9e9a-d9cc496f17d0" providerId="ADAL" clId="{5FFCB2CA-F31D-4B93-A405-49DF4FA4105D}" dt="2023-02-20T12:12:39.596" v="11484" actId="478"/>
          <ac:grpSpMkLst>
            <pc:docMk/>
            <pc:sldMk cId="385481302" sldId="4417"/>
            <ac:grpSpMk id="7" creationId="{BA1B565A-E045-6D20-AE09-A5459769E6A8}"/>
          </ac:grpSpMkLst>
        </pc:grpChg>
      </pc:sldChg>
      <pc:sldChg chg="add del">
        <pc:chgData name="Sudarshan Chakravarthi" userId="9632d19e-631d-46a5-9e9a-d9cc496f17d0" providerId="ADAL" clId="{5FFCB2CA-F31D-4B93-A405-49DF4FA4105D}" dt="2023-02-20T12:12:30.946" v="11481"/>
        <pc:sldMkLst>
          <pc:docMk/>
          <pc:sldMk cId="1804668215" sldId="4417"/>
        </pc:sldMkLst>
      </pc:sldChg>
      <pc:sldChg chg="add">
        <pc:chgData name="Sudarshan Chakravarthi" userId="9632d19e-631d-46a5-9e9a-d9cc496f17d0" providerId="ADAL" clId="{5FFCB2CA-F31D-4B93-A405-49DF4FA4105D}" dt="2023-02-20T12:12:51.108" v="11487"/>
        <pc:sldMkLst>
          <pc:docMk/>
          <pc:sldMk cId="1628852165" sldId="4418"/>
        </pc:sldMkLst>
      </pc:sldChg>
      <pc:sldChg chg="add del">
        <pc:chgData name="Sudarshan Chakravarthi" userId="9632d19e-631d-46a5-9e9a-d9cc496f17d0" providerId="ADAL" clId="{5FFCB2CA-F31D-4B93-A405-49DF4FA4105D}" dt="2023-02-20T12:12:51.063" v="11486"/>
        <pc:sldMkLst>
          <pc:docMk/>
          <pc:sldMk cId="3925960592" sldId="4418"/>
        </pc:sldMkLst>
      </pc:sldChg>
      <pc:sldChg chg="addSp modSp add del mod">
        <pc:chgData name="Sudarshan Chakravarthi" userId="9632d19e-631d-46a5-9e9a-d9cc496f17d0" providerId="ADAL" clId="{5FFCB2CA-F31D-4B93-A405-49DF4FA4105D}" dt="2023-03-01T13:08:42.730" v="11862" actId="47"/>
        <pc:sldMkLst>
          <pc:docMk/>
          <pc:sldMk cId="3856394963" sldId="4419"/>
        </pc:sldMkLst>
        <pc:spChg chg="mod">
          <ac:chgData name="Sudarshan Chakravarthi" userId="9632d19e-631d-46a5-9e9a-d9cc496f17d0" providerId="ADAL" clId="{5FFCB2CA-F31D-4B93-A405-49DF4FA4105D}" dt="2023-03-01T12:58:40.949" v="11595" actId="1035"/>
          <ac:spMkLst>
            <pc:docMk/>
            <pc:sldMk cId="3856394963" sldId="4419"/>
            <ac:spMk id="2" creationId="{3491AE21-975A-CDDE-0150-11EFE3579F19}"/>
          </ac:spMkLst>
        </pc:spChg>
        <pc:spChg chg="add mod">
          <ac:chgData name="Sudarshan Chakravarthi" userId="9632d19e-631d-46a5-9e9a-d9cc496f17d0" providerId="ADAL" clId="{5FFCB2CA-F31D-4B93-A405-49DF4FA4105D}" dt="2023-03-01T12:59:13.326" v="11632" actId="1076"/>
          <ac:spMkLst>
            <pc:docMk/>
            <pc:sldMk cId="3856394963" sldId="4419"/>
            <ac:spMk id="3" creationId="{7C3098C6-15B3-EDE6-98A9-46EC3650BE93}"/>
          </ac:spMkLst>
        </pc:spChg>
        <pc:spChg chg="mod">
          <ac:chgData name="Sudarshan Chakravarthi" userId="9632d19e-631d-46a5-9e9a-d9cc496f17d0" providerId="ADAL" clId="{5FFCB2CA-F31D-4B93-A405-49DF4FA4105D}" dt="2023-03-01T12:58:50.945" v="11609" actId="1076"/>
          <ac:spMkLst>
            <pc:docMk/>
            <pc:sldMk cId="3856394963" sldId="4419"/>
            <ac:spMk id="6" creationId="{D0D70CD0-9F66-4021-9F32-59032A247221}"/>
          </ac:spMkLst>
        </pc:spChg>
        <pc:spChg chg="mod">
          <ac:chgData name="Sudarshan Chakravarthi" userId="9632d19e-631d-46a5-9e9a-d9cc496f17d0" providerId="ADAL" clId="{5FFCB2CA-F31D-4B93-A405-49DF4FA4105D}" dt="2023-03-01T12:58:40.949" v="11595" actId="1035"/>
          <ac:spMkLst>
            <pc:docMk/>
            <pc:sldMk cId="3856394963" sldId="4419"/>
            <ac:spMk id="9" creationId="{2E7E5C4C-B1BB-F423-F39B-F1AF8E147C21}"/>
          </ac:spMkLst>
        </pc:spChg>
        <pc:spChg chg="mod">
          <ac:chgData name="Sudarshan Chakravarthi" userId="9632d19e-631d-46a5-9e9a-d9cc496f17d0" providerId="ADAL" clId="{5FFCB2CA-F31D-4B93-A405-49DF4FA4105D}" dt="2023-03-01T12:58:22.423" v="11570" actId="164"/>
          <ac:spMkLst>
            <pc:docMk/>
            <pc:sldMk cId="3856394963" sldId="4419"/>
            <ac:spMk id="10" creationId="{8BF465EF-542B-3B59-10E9-CBC6BA3AF9F8}"/>
          </ac:spMkLst>
        </pc:spChg>
        <pc:spChg chg="mod">
          <ac:chgData name="Sudarshan Chakravarthi" userId="9632d19e-631d-46a5-9e9a-d9cc496f17d0" providerId="ADAL" clId="{5FFCB2CA-F31D-4B93-A405-49DF4FA4105D}" dt="2023-03-01T12:58:56.415" v="11627" actId="1076"/>
          <ac:spMkLst>
            <pc:docMk/>
            <pc:sldMk cId="3856394963" sldId="4419"/>
            <ac:spMk id="11" creationId="{99F6CAD5-E2F7-4DB7-9C57-C98343EEC5EC}"/>
          </ac:spMkLst>
        </pc:spChg>
        <pc:spChg chg="mod">
          <ac:chgData name="Sudarshan Chakravarthi" userId="9632d19e-631d-46a5-9e9a-d9cc496f17d0" providerId="ADAL" clId="{5FFCB2CA-F31D-4B93-A405-49DF4FA4105D}" dt="2023-03-01T12:59:17.789" v="11633" actId="1076"/>
          <ac:spMkLst>
            <pc:docMk/>
            <pc:sldMk cId="3856394963" sldId="4419"/>
            <ac:spMk id="34" creationId="{2DC8D5B8-3DD7-485E-8391-6F9901F73DB4}"/>
          </ac:spMkLst>
        </pc:spChg>
        <pc:spChg chg="mod">
          <ac:chgData name="Sudarshan Chakravarthi" userId="9632d19e-631d-46a5-9e9a-d9cc496f17d0" providerId="ADAL" clId="{5FFCB2CA-F31D-4B93-A405-49DF4FA4105D}" dt="2023-03-01T12:59:05.960" v="11630" actId="1076"/>
          <ac:spMkLst>
            <pc:docMk/>
            <pc:sldMk cId="3856394963" sldId="4419"/>
            <ac:spMk id="40" creationId="{0DCE36D0-FBED-4B05-8136-CC3A3FA75399}"/>
          </ac:spMkLst>
        </pc:spChg>
        <pc:spChg chg="mod">
          <ac:chgData name="Sudarshan Chakravarthi" userId="9632d19e-631d-46a5-9e9a-d9cc496f17d0" providerId="ADAL" clId="{5FFCB2CA-F31D-4B93-A405-49DF4FA4105D}" dt="2023-03-01T12:59:08.985" v="11631" actId="1076"/>
          <ac:spMkLst>
            <pc:docMk/>
            <pc:sldMk cId="3856394963" sldId="4419"/>
            <ac:spMk id="55" creationId="{00F2F648-068F-4AB8-B857-694925810EDD}"/>
          </ac:spMkLst>
        </pc:spChg>
        <pc:spChg chg="mod">
          <ac:chgData name="Sudarshan Chakravarthi" userId="9632d19e-631d-46a5-9e9a-d9cc496f17d0" providerId="ADAL" clId="{5FFCB2CA-F31D-4B93-A405-49DF4FA4105D}" dt="2023-03-01T12:58:58.416" v="11628" actId="1076"/>
          <ac:spMkLst>
            <pc:docMk/>
            <pc:sldMk cId="3856394963" sldId="4419"/>
            <ac:spMk id="69" creationId="{81CCADAF-E4E5-44F7-8E2B-916E73878B64}"/>
          </ac:spMkLst>
        </pc:spChg>
        <pc:spChg chg="mod">
          <ac:chgData name="Sudarshan Chakravarthi" userId="9632d19e-631d-46a5-9e9a-d9cc496f17d0" providerId="ADAL" clId="{5FFCB2CA-F31D-4B93-A405-49DF4FA4105D}" dt="2023-03-01T12:58:48.058" v="11608" actId="1076"/>
          <ac:spMkLst>
            <pc:docMk/>
            <pc:sldMk cId="3856394963" sldId="4419"/>
            <ac:spMk id="71" creationId="{66B6B445-7C52-4990-AF4A-42F96C2CC2FD}"/>
          </ac:spMkLst>
        </pc:spChg>
        <pc:spChg chg="mod">
          <ac:chgData name="Sudarshan Chakravarthi" userId="9632d19e-631d-46a5-9e9a-d9cc496f17d0" providerId="ADAL" clId="{5FFCB2CA-F31D-4B93-A405-49DF4FA4105D}" dt="2023-03-01T12:58:22.423" v="11570" actId="164"/>
          <ac:spMkLst>
            <pc:docMk/>
            <pc:sldMk cId="3856394963" sldId="4419"/>
            <ac:spMk id="101" creationId="{A0D8E6EB-FCE3-4A21-AEC9-423B1D282052}"/>
          </ac:spMkLst>
        </pc:spChg>
        <pc:grpChg chg="add mod">
          <ac:chgData name="Sudarshan Chakravarthi" userId="9632d19e-631d-46a5-9e9a-d9cc496f17d0" providerId="ADAL" clId="{5FFCB2CA-F31D-4B93-A405-49DF4FA4105D}" dt="2023-03-01T12:58:27.156" v="11571" actId="1076"/>
          <ac:grpSpMkLst>
            <pc:docMk/>
            <pc:sldMk cId="3856394963" sldId="4419"/>
            <ac:grpSpMk id="8" creationId="{F201E95E-507B-E4F0-8C97-C45D2D588002}"/>
          </ac:grpSpMkLst>
        </pc:grpChg>
        <pc:grpChg chg="mod">
          <ac:chgData name="Sudarshan Chakravarthi" userId="9632d19e-631d-46a5-9e9a-d9cc496f17d0" providerId="ADAL" clId="{5FFCB2CA-F31D-4B93-A405-49DF4FA4105D}" dt="2023-03-01T12:58:40.949" v="11595" actId="1035"/>
          <ac:grpSpMkLst>
            <pc:docMk/>
            <pc:sldMk cId="3856394963" sldId="4419"/>
            <ac:grpSpMk id="106" creationId="{69F04427-26E9-43E4-86F5-3450A5EA864B}"/>
          </ac:grpSpMkLst>
        </pc:grpChg>
        <pc:cxnChg chg="mod">
          <ac:chgData name="Sudarshan Chakravarthi" userId="9632d19e-631d-46a5-9e9a-d9cc496f17d0" providerId="ADAL" clId="{5FFCB2CA-F31D-4B93-A405-49DF4FA4105D}" dt="2023-03-01T12:58:45.525" v="11607" actId="1035"/>
          <ac:cxnSpMkLst>
            <pc:docMk/>
            <pc:sldMk cId="3856394963" sldId="4419"/>
            <ac:cxnSpMk id="4" creationId="{C27705D3-FA54-4ED4-A871-72DE8ABF6B7D}"/>
          </ac:cxnSpMkLst>
        </pc:cxnChg>
        <pc:cxnChg chg="mod">
          <ac:chgData name="Sudarshan Chakravarthi" userId="9632d19e-631d-46a5-9e9a-d9cc496f17d0" providerId="ADAL" clId="{5FFCB2CA-F31D-4B93-A405-49DF4FA4105D}" dt="2023-03-01T12:58:40.949" v="11595" actId="1035"/>
          <ac:cxnSpMkLst>
            <pc:docMk/>
            <pc:sldMk cId="3856394963" sldId="4419"/>
            <ac:cxnSpMk id="27" creationId="{5EAB472D-A977-463B-A362-AD6572B05D0F}"/>
          </ac:cxnSpMkLst>
        </pc:cxnChg>
        <pc:cxnChg chg="mod">
          <ac:chgData name="Sudarshan Chakravarthi" userId="9632d19e-631d-46a5-9e9a-d9cc496f17d0" providerId="ADAL" clId="{5FFCB2CA-F31D-4B93-A405-49DF4FA4105D}" dt="2023-03-01T12:58:54.176" v="11626" actId="1035"/>
          <ac:cxnSpMkLst>
            <pc:docMk/>
            <pc:sldMk cId="3856394963" sldId="4419"/>
            <ac:cxnSpMk id="28" creationId="{E99BBC71-8903-4844-BAD6-8F39F702074B}"/>
          </ac:cxnSpMkLst>
        </pc:cxnChg>
        <pc:cxnChg chg="mod">
          <ac:chgData name="Sudarshan Chakravarthi" userId="9632d19e-631d-46a5-9e9a-d9cc496f17d0" providerId="ADAL" clId="{5FFCB2CA-F31D-4B93-A405-49DF4FA4105D}" dt="2023-03-01T12:58:40.949" v="11595" actId="1035"/>
          <ac:cxnSpMkLst>
            <pc:docMk/>
            <pc:sldMk cId="3856394963" sldId="4419"/>
            <ac:cxnSpMk id="41" creationId="{C8098861-43A1-4094-B6EB-D91DCAA3BA4F}"/>
          </ac:cxnSpMkLst>
        </pc:cxnChg>
      </pc:sldChg>
      <pc:sldChg chg="addSp delSp modSp new mod">
        <pc:chgData name="Sudarshan Chakravarthi" userId="9632d19e-631d-46a5-9e9a-d9cc496f17d0" providerId="ADAL" clId="{5FFCB2CA-F31D-4B93-A405-49DF4FA4105D}" dt="2023-03-01T15:10:39.246" v="12594"/>
        <pc:sldMkLst>
          <pc:docMk/>
          <pc:sldMk cId="590586327" sldId="4420"/>
        </pc:sldMkLst>
        <pc:spChg chg="add mod">
          <ac:chgData name="Sudarshan Chakravarthi" userId="9632d19e-631d-46a5-9e9a-d9cc496f17d0" providerId="ADAL" clId="{5FFCB2CA-F31D-4B93-A405-49DF4FA4105D}" dt="2023-03-01T13:08:38.419" v="11861"/>
          <ac:spMkLst>
            <pc:docMk/>
            <pc:sldMk cId="590586327" sldId="4420"/>
            <ac:spMk id="3" creationId="{A4B23681-D441-92B4-9494-590117FE5466}"/>
          </ac:spMkLst>
        </pc:spChg>
        <pc:spChg chg="mod">
          <ac:chgData name="Sudarshan Chakravarthi" userId="9632d19e-631d-46a5-9e9a-d9cc496f17d0" providerId="ADAL" clId="{5FFCB2CA-F31D-4B93-A405-49DF4FA4105D}" dt="2023-03-01T13:08:38.419" v="11861"/>
          <ac:spMkLst>
            <pc:docMk/>
            <pc:sldMk cId="590586327" sldId="4420"/>
            <ac:spMk id="6" creationId="{7DD1A117-9727-CEA0-1D9B-5FD1E3B2CE61}"/>
          </ac:spMkLst>
        </pc:spChg>
        <pc:spChg chg="mod">
          <ac:chgData name="Sudarshan Chakravarthi" userId="9632d19e-631d-46a5-9e9a-d9cc496f17d0" providerId="ADAL" clId="{5FFCB2CA-F31D-4B93-A405-49DF4FA4105D}" dt="2023-03-01T13:08:38.419" v="11861"/>
          <ac:spMkLst>
            <pc:docMk/>
            <pc:sldMk cId="590586327" sldId="4420"/>
            <ac:spMk id="8" creationId="{E833C67A-9497-8F21-A02B-BC52F674564E}"/>
          </ac:spMkLst>
        </pc:spChg>
        <pc:spChg chg="mod">
          <ac:chgData name="Sudarshan Chakravarthi" userId="9632d19e-631d-46a5-9e9a-d9cc496f17d0" providerId="ADAL" clId="{5FFCB2CA-F31D-4B93-A405-49DF4FA4105D}" dt="2023-03-01T13:08:38.419" v="11861"/>
          <ac:spMkLst>
            <pc:docMk/>
            <pc:sldMk cId="590586327" sldId="4420"/>
            <ac:spMk id="9" creationId="{8056ECF6-A8A9-4EB7-884E-5C6C329DA6FD}"/>
          </ac:spMkLst>
        </pc:spChg>
        <pc:spChg chg="del mod topLvl">
          <ac:chgData name="Sudarshan Chakravarthi" userId="9632d19e-631d-46a5-9e9a-d9cc496f17d0" providerId="ADAL" clId="{5FFCB2CA-F31D-4B93-A405-49DF4FA4105D}" dt="2023-03-01T15:06:16.483" v="12496" actId="478"/>
          <ac:spMkLst>
            <pc:docMk/>
            <pc:sldMk cId="590586327" sldId="4420"/>
            <ac:spMk id="11" creationId="{FCE8E7DD-C803-B888-BD5B-A8E0C4A47ED8}"/>
          </ac:spMkLst>
        </pc:spChg>
        <pc:spChg chg="mod topLvl">
          <ac:chgData name="Sudarshan Chakravarthi" userId="9632d19e-631d-46a5-9e9a-d9cc496f17d0" providerId="ADAL" clId="{5FFCB2CA-F31D-4B93-A405-49DF4FA4105D}" dt="2023-03-01T15:07:11.992" v="12537" actId="1036"/>
          <ac:spMkLst>
            <pc:docMk/>
            <pc:sldMk cId="590586327" sldId="4420"/>
            <ac:spMk id="12" creationId="{15FEA3AD-C5EF-3D4F-83C3-8613FDC7F978}"/>
          </ac:spMkLst>
        </pc:spChg>
        <pc:spChg chg="add mod">
          <ac:chgData name="Sudarshan Chakravarthi" userId="9632d19e-631d-46a5-9e9a-d9cc496f17d0" providerId="ADAL" clId="{5FFCB2CA-F31D-4B93-A405-49DF4FA4105D}" dt="2023-03-01T15:06:23.660" v="12504" actId="1035"/>
          <ac:spMkLst>
            <pc:docMk/>
            <pc:sldMk cId="590586327" sldId="4420"/>
            <ac:spMk id="13" creationId="{03197240-68D2-3D3F-B5DF-010A5584102F}"/>
          </ac:spMkLst>
        </pc:spChg>
        <pc:spChg chg="add mod">
          <ac:chgData name="Sudarshan Chakravarthi" userId="9632d19e-631d-46a5-9e9a-d9cc496f17d0" providerId="ADAL" clId="{5FFCB2CA-F31D-4B93-A405-49DF4FA4105D}" dt="2023-03-01T15:10:39.246" v="12594"/>
          <ac:spMkLst>
            <pc:docMk/>
            <pc:sldMk cId="590586327" sldId="4420"/>
            <ac:spMk id="14" creationId="{379E712F-F24B-4493-AB5F-7DDEF3ED55A0}"/>
          </ac:spMkLst>
        </pc:spChg>
        <pc:grpChg chg="add mod">
          <ac:chgData name="Sudarshan Chakravarthi" userId="9632d19e-631d-46a5-9e9a-d9cc496f17d0" providerId="ADAL" clId="{5FFCB2CA-F31D-4B93-A405-49DF4FA4105D}" dt="2023-03-01T14:59:33.742" v="12209" actId="1076"/>
          <ac:grpSpMkLst>
            <pc:docMk/>
            <pc:sldMk cId="590586327" sldId="4420"/>
            <ac:grpSpMk id="5" creationId="{677B7A12-4DF6-03A0-C760-AEAAA9E9B85F}"/>
          </ac:grpSpMkLst>
        </pc:grpChg>
        <pc:grpChg chg="mod">
          <ac:chgData name="Sudarshan Chakravarthi" userId="9632d19e-631d-46a5-9e9a-d9cc496f17d0" providerId="ADAL" clId="{5FFCB2CA-F31D-4B93-A405-49DF4FA4105D}" dt="2023-03-01T13:08:38.419" v="11861"/>
          <ac:grpSpMkLst>
            <pc:docMk/>
            <pc:sldMk cId="590586327" sldId="4420"/>
            <ac:grpSpMk id="7" creationId="{76653768-55B9-17AC-A5AB-08D9424D4F08}"/>
          </ac:grpSpMkLst>
        </pc:grpChg>
        <pc:grpChg chg="add del mod">
          <ac:chgData name="Sudarshan Chakravarthi" userId="9632d19e-631d-46a5-9e9a-d9cc496f17d0" providerId="ADAL" clId="{5FFCB2CA-F31D-4B93-A405-49DF4FA4105D}" dt="2023-03-01T15:06:16.483" v="12496" actId="478"/>
          <ac:grpSpMkLst>
            <pc:docMk/>
            <pc:sldMk cId="590586327" sldId="4420"/>
            <ac:grpSpMk id="10" creationId="{D86BF55D-FA8F-851C-9997-4ED4DD159DF7}"/>
          </ac:grpSpMkLst>
        </pc:grpChg>
        <pc:graphicFrameChg chg="add mod modGraphic">
          <ac:chgData name="Sudarshan Chakravarthi" userId="9632d19e-631d-46a5-9e9a-d9cc496f17d0" providerId="ADAL" clId="{5FFCB2CA-F31D-4B93-A405-49DF4FA4105D}" dt="2023-03-01T15:07:05.653" v="12529" actId="14734"/>
          <ac:graphicFrameMkLst>
            <pc:docMk/>
            <pc:sldMk cId="590586327" sldId="4420"/>
            <ac:graphicFrameMk id="2" creationId="{CD59926B-8E10-1A23-01BE-C7AA7EA94A89}"/>
          </ac:graphicFrameMkLst>
        </pc:graphicFrameChg>
        <pc:picChg chg="add mod">
          <ac:chgData name="Sudarshan Chakravarthi" userId="9632d19e-631d-46a5-9e9a-d9cc496f17d0" providerId="ADAL" clId="{5FFCB2CA-F31D-4B93-A405-49DF4FA4105D}" dt="2023-03-01T13:08:38.419" v="11861"/>
          <ac:picMkLst>
            <pc:docMk/>
            <pc:sldMk cId="590586327" sldId="4420"/>
            <ac:picMk id="4" creationId="{A13842E6-CEBC-C6D0-9F9E-B3A404862FCD}"/>
          </ac:picMkLst>
        </pc:picChg>
      </pc:sldChg>
      <pc:sldChg chg="add">
        <pc:chgData name="Sudarshan Chakravarthi" userId="9632d19e-631d-46a5-9e9a-d9cc496f17d0" providerId="ADAL" clId="{5FFCB2CA-F31D-4B93-A405-49DF4FA4105D}" dt="2023-03-06T16:25:42.580" v="12933"/>
        <pc:sldMkLst>
          <pc:docMk/>
          <pc:sldMk cId="300139844" sldId="4421"/>
        </pc:sldMkLst>
      </pc:sldChg>
      <pc:sldChg chg="add del">
        <pc:chgData name="Sudarshan Chakravarthi" userId="9632d19e-631d-46a5-9e9a-d9cc496f17d0" providerId="ADAL" clId="{5FFCB2CA-F31D-4B93-A405-49DF4FA4105D}" dt="2023-03-06T16:27:41.429" v="12940"/>
        <pc:sldMkLst>
          <pc:docMk/>
          <pc:sldMk cId="251775087" sldId="4422"/>
        </pc:sldMkLst>
      </pc:sldChg>
      <pc:sldChg chg="add">
        <pc:chgData name="Sudarshan Chakravarthi" userId="9632d19e-631d-46a5-9e9a-d9cc496f17d0" providerId="ADAL" clId="{5FFCB2CA-F31D-4B93-A405-49DF4FA4105D}" dt="2023-03-06T16:27:41.476" v="12941"/>
        <pc:sldMkLst>
          <pc:docMk/>
          <pc:sldMk cId="4121464482" sldId="4422"/>
        </pc:sldMkLst>
      </pc:sldChg>
      <pc:sldChg chg="add">
        <pc:chgData name="Sudarshan Chakravarthi" userId="9632d19e-631d-46a5-9e9a-d9cc496f17d0" providerId="ADAL" clId="{5FFCB2CA-F31D-4B93-A405-49DF4FA4105D}" dt="2023-03-06T16:27:53.880" v="12942"/>
        <pc:sldMkLst>
          <pc:docMk/>
          <pc:sldMk cId="2331684706" sldId="4423"/>
        </pc:sldMkLst>
      </pc:sldChg>
      <pc:sldMasterChg chg="delSldLayout">
        <pc:chgData name="Sudarshan Chakravarthi" userId="9632d19e-631d-46a5-9e9a-d9cc496f17d0" providerId="ADAL" clId="{5FFCB2CA-F31D-4B93-A405-49DF4FA4105D}" dt="2023-01-24T10:33:38.055" v="11313" actId="47"/>
        <pc:sldMasterMkLst>
          <pc:docMk/>
          <pc:sldMasterMk cId="1049650925" sldId="2147483648"/>
        </pc:sldMasterMkLst>
        <pc:sldLayoutChg chg="del">
          <pc:chgData name="Sudarshan Chakravarthi" userId="9632d19e-631d-46a5-9e9a-d9cc496f17d0" providerId="ADAL" clId="{5FFCB2CA-F31D-4B93-A405-49DF4FA4105D}" dt="2023-01-24T10:33:38.055" v="11313" actId="47"/>
          <pc:sldLayoutMkLst>
            <pc:docMk/>
            <pc:sldMasterMk cId="1049650925" sldId="2147483648"/>
            <pc:sldLayoutMk cId="2674191046" sldId="2147483664"/>
          </pc:sldLayoutMkLst>
        </pc:sldLayoutChg>
      </pc:sldMasterChg>
      <pc:sldMasterChg chg="del delSldLayout">
        <pc:chgData name="Sudarshan Chakravarthi" userId="9632d19e-631d-46a5-9e9a-d9cc496f17d0" providerId="ADAL" clId="{5FFCB2CA-F31D-4B93-A405-49DF4FA4105D}" dt="2021-08-27T08:29:02.117" v="4879" actId="47"/>
        <pc:sldMasterMkLst>
          <pc:docMk/>
          <pc:sldMasterMk cId="1179172595" sldId="2147483661"/>
        </pc:sldMasterMkLst>
        <pc:sldLayoutChg chg="del">
          <pc:chgData name="Sudarshan Chakravarthi" userId="9632d19e-631d-46a5-9e9a-d9cc496f17d0" providerId="ADAL" clId="{5FFCB2CA-F31D-4B93-A405-49DF4FA4105D}" dt="2021-08-27T08:29:02.117" v="4879" actId="47"/>
          <pc:sldLayoutMkLst>
            <pc:docMk/>
            <pc:sldMasterMk cId="1179172595" sldId="2147483661"/>
            <pc:sldLayoutMk cId="3058058683" sldId="2147483662"/>
          </pc:sldLayoutMkLst>
        </pc:sldLayoutChg>
      </pc:sldMasterChg>
      <pc:sldMasterChg chg="delSldLayout">
        <pc:chgData name="Sudarshan Chakravarthi" userId="9632d19e-631d-46a5-9e9a-d9cc496f17d0" providerId="ADAL" clId="{5FFCB2CA-F31D-4B93-A405-49DF4FA4105D}" dt="2023-02-20T12:12:36.071" v="11483" actId="47"/>
        <pc:sldMasterMkLst>
          <pc:docMk/>
          <pc:sldMasterMk cId="1278700060" sldId="2147483680"/>
        </pc:sldMasterMkLst>
        <pc:sldLayoutChg chg="del">
          <pc:chgData name="Sudarshan Chakravarthi" userId="9632d19e-631d-46a5-9e9a-d9cc496f17d0" providerId="ADAL" clId="{5FFCB2CA-F31D-4B93-A405-49DF4FA4105D}" dt="2023-02-20T12:12:36.071" v="11483" actId="47"/>
          <pc:sldLayoutMkLst>
            <pc:docMk/>
            <pc:sldMasterMk cId="1278700060" sldId="2147483680"/>
            <pc:sldLayoutMk cId="3688384828" sldId="2147483692"/>
          </pc:sldLayoutMkLst>
        </pc:sldLayoutChg>
      </pc:sldMasterChg>
    </pc:docChg>
  </pc:docChgLst>
  <pc:docChgLst>
    <pc:chgData name="Sudarshan Chakravarthi" userId="9632d19e-631d-46a5-9e9a-d9cc496f17d0" providerId="ADAL" clId="{FC52DBF7-D735-4EC1-BE8F-13DB4AA63958}"/>
    <pc:docChg chg="addSld modSld">
      <pc:chgData name="Sudarshan Chakravarthi" userId="9632d19e-631d-46a5-9e9a-d9cc496f17d0" providerId="ADAL" clId="{FC52DBF7-D735-4EC1-BE8F-13DB4AA63958}" dt="2021-06-13T18:09:31.388" v="1"/>
      <pc:docMkLst>
        <pc:docMk/>
      </pc:docMkLst>
      <pc:sldChg chg="modSp mod">
        <pc:chgData name="Sudarshan Chakravarthi" userId="9632d19e-631d-46a5-9e9a-d9cc496f17d0" providerId="ADAL" clId="{FC52DBF7-D735-4EC1-BE8F-13DB4AA63958}" dt="2021-06-13T18:07:17.427" v="0" actId="1076"/>
        <pc:sldMkLst>
          <pc:docMk/>
          <pc:sldMk cId="2758292067" sldId="3832"/>
        </pc:sldMkLst>
        <pc:picChg chg="mod">
          <ac:chgData name="Sudarshan Chakravarthi" userId="9632d19e-631d-46a5-9e9a-d9cc496f17d0" providerId="ADAL" clId="{FC52DBF7-D735-4EC1-BE8F-13DB4AA63958}" dt="2021-06-13T18:07:17.427" v="0" actId="1076"/>
          <ac:picMkLst>
            <pc:docMk/>
            <pc:sldMk cId="2758292067" sldId="3832"/>
            <ac:picMk id="3" creationId="{B7A9BE8F-F429-4B76-B428-31F30475DE7C}"/>
          </ac:picMkLst>
        </pc:picChg>
      </pc:sldChg>
      <pc:sldChg chg="add">
        <pc:chgData name="Sudarshan Chakravarthi" userId="9632d19e-631d-46a5-9e9a-d9cc496f17d0" providerId="ADAL" clId="{FC52DBF7-D735-4EC1-BE8F-13DB4AA63958}" dt="2021-06-13T18:09:31.388" v="1"/>
        <pc:sldMkLst>
          <pc:docMk/>
          <pc:sldMk cId="1904932817" sldId="3941"/>
        </pc:sldMkLst>
      </pc:sldChg>
    </pc:docChg>
  </pc:docChgLst>
  <pc:docChgLst>
    <pc:chgData name="Sudarshan Chakravarthi" userId="9632d19e-631d-46a5-9e9a-d9cc496f17d0" providerId="ADAL" clId="{D46CB1ED-23F1-4702-A8CE-CDA61D289E47}"/>
    <pc:docChg chg="modSld">
      <pc:chgData name="Sudarshan Chakravarthi" userId="9632d19e-631d-46a5-9e9a-d9cc496f17d0" providerId="ADAL" clId="{D46CB1ED-23F1-4702-A8CE-CDA61D289E47}" dt="2023-07-05T12:15:14.618" v="1" actId="207"/>
      <pc:docMkLst>
        <pc:docMk/>
      </pc:docMkLst>
      <pc:sldChg chg="modSp mod">
        <pc:chgData name="Sudarshan Chakravarthi" userId="9632d19e-631d-46a5-9e9a-d9cc496f17d0" providerId="ADAL" clId="{D46CB1ED-23F1-4702-A8CE-CDA61D289E47}" dt="2023-07-05T12:15:14.618" v="1" actId="207"/>
        <pc:sldMkLst>
          <pc:docMk/>
          <pc:sldMk cId="2490282120" sldId="387"/>
        </pc:sldMkLst>
        <pc:spChg chg="mod">
          <ac:chgData name="Sudarshan Chakravarthi" userId="9632d19e-631d-46a5-9e9a-d9cc496f17d0" providerId="ADAL" clId="{D46CB1ED-23F1-4702-A8CE-CDA61D289E47}" dt="2023-07-05T12:15:14.618" v="1" actId="207"/>
          <ac:spMkLst>
            <pc:docMk/>
            <pc:sldMk cId="2490282120" sldId="387"/>
            <ac:spMk id="42" creationId="{92830076-742D-FA42-B99D-66B6A98EACF3}"/>
          </ac:spMkLst>
        </pc:spChg>
        <pc:spChg chg="mod">
          <ac:chgData name="Sudarshan Chakravarthi" userId="9632d19e-631d-46a5-9e9a-d9cc496f17d0" providerId="ADAL" clId="{D46CB1ED-23F1-4702-A8CE-CDA61D289E47}" dt="2023-07-05T12:15:10.817" v="0" actId="207"/>
          <ac:spMkLst>
            <pc:docMk/>
            <pc:sldMk cId="2490282120" sldId="387"/>
            <ac:spMk id="51" creationId="{31817251-E354-4743-84E9-FCC1C784F67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5225796981859E-2"/>
          <c:y val="2.5545193201447422E-3"/>
          <c:w val="0.85471812184453899"/>
          <c:h val="0.888310726132813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 Line</c:v>
                </c:pt>
              </c:strCache>
            </c:strRef>
          </c:tx>
          <c:spPr>
            <a:ln w="50800" cmpd="sng">
              <a:solidFill>
                <a:schemeClr val="accent3"/>
              </a:solidFill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 cmpd="sng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KEYPOINT 1</c:v>
                </c:pt>
                <c:pt idx="1">
                  <c:v>KEYPOINT 2</c:v>
                </c:pt>
                <c:pt idx="2">
                  <c:v>KEYPOINT 3</c:v>
                </c:pt>
                <c:pt idx="3">
                  <c:v>KEYPOINT 4</c:v>
                </c:pt>
                <c:pt idx="4">
                  <c:v>KEYPOINT 5</c:v>
                </c:pt>
                <c:pt idx="5">
                  <c:v>KEYPOINT 6</c:v>
                </c:pt>
                <c:pt idx="6">
                  <c:v>KEYPOINT 7</c:v>
                </c:pt>
                <c:pt idx="7">
                  <c:v>KEYPOINT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350</c:v>
                </c:pt>
                <c:pt idx="1">
                  <c:v>150</c:v>
                </c:pt>
                <c:pt idx="2">
                  <c:v>100</c:v>
                </c:pt>
                <c:pt idx="3">
                  <c:v>80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AF9-5142-A0A7-9FD0376CA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8985568"/>
        <c:axId val="-1808985024"/>
      </c:lineChart>
      <c:catAx>
        <c:axId val="-18089855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1808985024"/>
        <c:crosses val="autoZero"/>
        <c:auto val="1"/>
        <c:lblAlgn val="ctr"/>
        <c:lblOffset val="100"/>
        <c:noMultiLvlLbl val="0"/>
      </c:catAx>
      <c:valAx>
        <c:axId val="-1808985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808985568"/>
        <c:crosses val="autoZero"/>
        <c:crossBetween val="midCat"/>
      </c:valAx>
      <c:spPr>
        <a:ln w="3175" cmpd="sng"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6139068419491E-2"/>
          <c:y val="1.98165924953108E-2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E-48F5-B331-C82BFBED36C1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E-48F5-B331-C82BFBED36C1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E-48F5-B331-C82BFBED36C1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E-48F5-B331-C82BFBED36C1}"/>
            </c:ext>
          </c:extLst>
        </c:ser>
        <c:ser>
          <c:idx val="4"/>
          <c:order val="4"/>
          <c:spPr>
            <a:solidFill>
              <a:srgbClr val="ED7D31"/>
            </a:solidFill>
          </c:spPr>
          <c:invertIfNegative val="0"/>
          <c:dLbls>
            <c:dLbl>
              <c:idx val="0"/>
              <c:layout>
                <c:manualLayout>
                  <c:x val="1.1326614064800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E-48F5-B331-C82BFBED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589167654401E-2"/>
          <c:y val="0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D-4D23-A500-B2AD7192DA8F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D-4D23-A500-B2AD7192DA8F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D-4D23-A500-B2AD7192DA8F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AD-4D23-A500-B2AD7192DA8F}"/>
            </c:ext>
          </c:extLst>
        </c:ser>
        <c:ser>
          <c:idx val="4"/>
          <c:order val="4"/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8-A9AD-4D23-A500-B2AD7192DA8F}"/>
              </c:ext>
            </c:extLst>
          </c:dPt>
          <c:dLbls>
            <c:dLbl>
              <c:idx val="0"/>
              <c:layout>
                <c:manualLayout>
                  <c:x val="-1.1326614064800719E-2"/>
                  <c:y val="1.426291806752293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AD-4D23-A500-B2AD7192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50DC0-A2AA-43D5-9EBE-D06C272B6A0D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09CB3-2843-4DBE-B385-DE8728C77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2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1086-FB6C-407C-93E8-986DCD998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9F19A-96A2-4116-81A8-065A322C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8DE2D-CC94-48F6-B9CB-B2D38849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F62E-D1B5-47F5-8521-C3CDD8A8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AFD4-973E-4947-BB7B-3FEC82D3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8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509D-FFB3-4A86-A817-1BBE59FE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C167B-137D-49CB-A18B-E4CA7BD8A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8F89-109F-4D12-9A9E-5D53B3BA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A072-8C66-4B9F-B9E9-2BCD8E01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EA13E-5FE8-481F-AEB0-B9004429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9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66EDA-54F4-4E30-B9C3-4F0662E36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FEC1C-73A3-4AAC-9179-46D444932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6A97-0D48-481E-86D4-FAA9A374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9997F-BFA9-4233-BF43-3EC51D93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5769A-8A1C-43AE-862F-04C49AC4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0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95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605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4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76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3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A174-FCF6-4D1A-9B69-FA3435E7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D16E-039C-49DE-B4CC-12A18F147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9AF7F-C3A9-4404-B807-C01B1330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5C093-48F8-4453-95B3-9FCBF26A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2A58-5CCC-450F-A6E8-974EF922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0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38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0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70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88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59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71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5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43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DEFA-8BAF-49DE-B753-ADED8ACB6562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47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0094-167C-49F8-8449-37637F69D0EF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7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F534-072D-4C78-9444-9C76272D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D5D49-5A62-43AC-AB80-D289A8D47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06F6-7855-47D1-BFE5-C0B78326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778E3-CA58-40B5-A28F-29B6285D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EE4D1-F15D-44F0-A5B1-310593C3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05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C890-46BF-455C-A604-395DCD2C43D1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5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DBD-E039-489C-A89B-2285923F2B00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76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7C8-5541-400E-954B-32CCEA9E5473}" type="datetime1">
              <a:rPr lang="en-US" smtClean="0"/>
              <a:t>7/5/2023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2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F2A-332D-43C5-B21F-6624F2A399B8}" type="datetime1">
              <a:rPr lang="en-US" smtClean="0"/>
              <a:t>7/5/2023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32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0D4-CE87-479A-8740-DFD826565613}" type="datetime1">
              <a:rPr lang="en-US" smtClean="0"/>
              <a:t>7/5/2023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25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340F-4E55-4FA2-894E-2BD6E86EFD7A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9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C29-4EE6-4877-812B-B3B80E3EA585}" type="datetime1">
              <a:rPr lang="en-US" smtClean="0"/>
              <a:t>7/5/2023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15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BD52-5F79-46A1-BA4A-1AF5DCCF49D1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8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68F-656F-483D-B994-52992D5CD7AF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3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BEC9-B4AC-451C-A6E5-DE17C55C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06A1-C76E-4356-995B-DAA52D7C9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39985-76CD-4E76-B516-A3A0AB10D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E00CD-B471-4EC1-AF99-0EC14BE1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B9869-B245-4AD6-8DD8-9930ACC8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C249-695B-4F3F-B15F-F777A8B5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59A9-14E8-48A5-A5B2-0AC9612F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B00D0-1FBA-45C0-81CD-FC38F1954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F96CC-02F6-47EE-98D2-A0F69FD9E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2BEA1-A0A9-4255-87B0-E967E1977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679E9-027F-4EBA-A978-D93FEA225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EA4FB-5DB6-4DB6-8BBB-BD6D1F5E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7E6D1-5F9C-4B24-8B5A-8BA4F1BE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A001D-44B2-4613-AD42-7060AFFF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8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352C-63DE-476D-B1CD-8ED81687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0E553-3CA5-4A4C-887F-6FE7E811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87480-280A-4366-B826-958C51D9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DF90-E785-4FBB-A612-0065E3D9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9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38108-7FA2-4CA5-B9D2-7244F39D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D4166-EA47-4201-A67A-D8C1E98E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B22F1-2499-4624-B17C-252049B7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06D1-0DEF-4773-B489-092F2B93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6D48-F617-498F-AFCB-4DF09159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823D-037D-4A87-B5AB-672B047D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F0340-73CE-4C96-9C4E-2DF9DC71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FD1D6-5796-4797-8B70-A10038D7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4F24F-A237-4A77-B3B0-53987B33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1060-5B0E-4019-B154-9A21ABBE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219E7-A91F-456A-9337-4C7E97BF8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0B385-9F0C-492C-87F9-C5BC9B250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E5233-AE0B-472D-BDAA-F44AE3D4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79FF-1501-426D-80E5-836CE901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F3B6-BFC0-403C-A2AD-7D749BD4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E296E-C1DB-4393-B76D-36347844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C932-3F95-4618-8FED-53456691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3BB8-0076-4012-99A0-AA58C09E2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BB67-9D92-4AF9-B572-B0490B4A4289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843EA-9DC0-4D8F-BDD3-5D6F6F62E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433A3-9560-45A9-A449-D0598D9E1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7CF9-24E7-4D72-848E-6CD153B4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5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0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EEF50-88E4-4E74-97D8-F9A82E2C6A9E}" type="datetime1">
              <a:rPr lang="en-US" smtClean="0"/>
              <a:t>7/5/2023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0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skilpr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2585" cy="6871209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119382" y="2876860"/>
            <a:ext cx="56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Distribution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3967B5-073C-4888-83F5-C80973941A61}"/>
              </a:ext>
            </a:extLst>
          </p:cNvPr>
          <p:cNvSpPr txBox="1"/>
          <p:nvPr/>
        </p:nvSpPr>
        <p:spPr>
          <a:xfrm>
            <a:off x="219267" y="3471428"/>
            <a:ext cx="546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Lato Light" panose="020F0502020204030203"/>
              </a:rPr>
              <a:t>Engage &amp; assess the difference in distribution engagement and view different perspectives of applying distribution into 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FA7E43-92FA-8501-E67E-03556364B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3" t="33610" r="2362" b="44823"/>
          <a:stretch/>
        </p:blipFill>
        <p:spPr>
          <a:xfrm>
            <a:off x="5983631" y="2740835"/>
            <a:ext cx="5983631" cy="12328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264064-86E4-AC17-08AA-0AF794DEACD5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AD72E-9571-16D6-D5CE-D8DFE6088936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855BB1-2097-8162-CB6B-3A62DB0D3EA4}"/>
              </a:ext>
            </a:extLst>
          </p:cNvPr>
          <p:cNvGrpSpPr/>
          <p:nvPr/>
        </p:nvGrpSpPr>
        <p:grpSpPr>
          <a:xfrm>
            <a:off x="5245947" y="4132797"/>
            <a:ext cx="1055370" cy="1055370"/>
            <a:chOff x="7108613" y="4124330"/>
            <a:chExt cx="1055370" cy="10553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1145D0-E159-7EE4-B099-241B715EC6CF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" name="Google Shape;104;p13">
              <a:extLst>
                <a:ext uri="{FF2B5EF4-FFF2-40B4-BE49-F238E27FC236}">
                  <a16:creationId xmlns:a16="http://schemas.microsoft.com/office/drawing/2014/main" id="{AC8D54DF-9202-8657-16CD-A4EF2F056A66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99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8675E60-FF41-4237-8234-556E094F678A}"/>
              </a:ext>
            </a:extLst>
          </p:cNvPr>
          <p:cNvSpPr txBox="1"/>
          <p:nvPr/>
        </p:nvSpPr>
        <p:spPr>
          <a:xfrm>
            <a:off x="94018" y="12410"/>
            <a:ext cx="4258977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Universal Distribution View  </a:t>
            </a:r>
          </a:p>
        </p:txBody>
      </p:sp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BB40F425-F2FD-4A47-8AB2-CE570D6E4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FE8C-98E5-864B-98C7-4BA2743A3943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166DE4-7592-7538-E59F-2D5755A83B74}"/>
              </a:ext>
            </a:extLst>
          </p:cNvPr>
          <p:cNvGrpSpPr/>
          <p:nvPr/>
        </p:nvGrpSpPr>
        <p:grpSpPr>
          <a:xfrm>
            <a:off x="508029" y="1102180"/>
            <a:ext cx="11273293" cy="5439877"/>
            <a:chOff x="508029" y="1102180"/>
            <a:chExt cx="11273293" cy="54398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571602-61E1-4937-8E8B-D31FFF6767CA}"/>
                </a:ext>
              </a:extLst>
            </p:cNvPr>
            <p:cNvSpPr/>
            <p:nvPr/>
          </p:nvSpPr>
          <p:spPr>
            <a:xfrm rot="16200000">
              <a:off x="4590267" y="4691852"/>
              <a:ext cx="3198419" cy="5019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Numer</a:t>
              </a:r>
              <a:r>
                <a:rPr lang="en-GB" sz="1400" b="1" dirty="0" err="1">
                  <a:solidFill>
                    <a:prstClr val="white"/>
                  </a:solidFill>
                  <a:latin typeface="Lato Light"/>
                </a:rPr>
                <a:t>ic</a:t>
              </a:r>
              <a:r>
                <a:rPr lang="en-GB" sz="1400" b="1" dirty="0">
                  <a:solidFill>
                    <a:prstClr val="white"/>
                  </a:solidFill>
                  <a:latin typeface="Lato Light"/>
                </a:rPr>
                <a:t> Distribution 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31115E0-75F5-452A-8F9C-69F5616B4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91" y="1102180"/>
              <a:ext cx="11238471" cy="904239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501" y="388"/>
                </a:cxn>
                <a:cxn ang="0">
                  <a:pos x="0" y="388"/>
                </a:cxn>
                <a:cxn ang="0">
                  <a:pos x="251" y="0"/>
                </a:cxn>
              </a:cxnLst>
              <a:rect l="0" t="0" r="r" b="b"/>
              <a:pathLst>
                <a:path w="501" h="388">
                  <a:moveTo>
                    <a:pt x="251" y="0"/>
                  </a:moveTo>
                  <a:lnTo>
                    <a:pt x="501" y="388"/>
                  </a:lnTo>
                  <a:lnTo>
                    <a:pt x="0" y="38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91B5"/>
            </a:solidFill>
            <a:ln w="25400" cap="flat" cmpd="sng" algn="ctr">
              <a:noFill/>
              <a:prstDash val="solid"/>
            </a:ln>
            <a:effectLst/>
          </p:spPr>
          <p:txBody>
            <a:bodyPr bIns="228600" rtlCol="0" anchor="b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Strategic Context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020B37-6421-4039-A92D-745A1A18C802}"/>
                </a:ext>
              </a:extLst>
            </p:cNvPr>
            <p:cNvSpPr/>
            <p:nvPr/>
          </p:nvSpPr>
          <p:spPr>
            <a:xfrm>
              <a:off x="6494304" y="3337274"/>
              <a:ext cx="900000" cy="15378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Volume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  <a:latin typeface="Lato Light"/>
                </a:rPr>
                <a:t>Units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DB8B23-4D63-4BA9-A025-FDCC5DF414DD}"/>
                </a:ext>
              </a:extLst>
            </p:cNvPr>
            <p:cNvSpPr/>
            <p:nvPr/>
          </p:nvSpPr>
          <p:spPr>
            <a:xfrm>
              <a:off x="8989996" y="2900446"/>
              <a:ext cx="2779658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Secondary Sale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5EF6CC-A22C-48B9-9ACF-A1A084B1DE05}"/>
                </a:ext>
              </a:extLst>
            </p:cNvPr>
            <p:cNvSpPr/>
            <p:nvPr/>
          </p:nvSpPr>
          <p:spPr>
            <a:xfrm>
              <a:off x="9568187" y="5754895"/>
              <a:ext cx="1620000" cy="36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 defTabSz="914217"/>
              <a:r>
                <a:rPr lang="en-US" sz="1000" b="1" kern="0" dirty="0">
                  <a:solidFill>
                    <a:srgbClr val="FFFFFF"/>
                  </a:solidFill>
                  <a:latin typeface="Lato Light" panose="020F0502020204030203"/>
                </a:rPr>
                <a:t>Duty Free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6A76FB-26D8-4D9C-806D-A55481F7FD11}"/>
                </a:ext>
              </a:extLst>
            </p:cNvPr>
            <p:cNvSpPr/>
            <p:nvPr/>
          </p:nvSpPr>
          <p:spPr>
            <a:xfrm>
              <a:off x="9575247" y="4132943"/>
              <a:ext cx="1620000" cy="36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 defTabSz="914217"/>
              <a:r>
                <a:rPr lang="en-US" sz="1000" b="1" kern="0" dirty="0">
                  <a:solidFill>
                    <a:srgbClr val="FFFFFF"/>
                  </a:solidFill>
                  <a:latin typeface="Lato Light" panose="020F0502020204030203"/>
                </a:rPr>
                <a:t>Convenience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D8B3C42-43D9-4D6E-BEE1-6CEE796F5362}"/>
                </a:ext>
              </a:extLst>
            </p:cNvPr>
            <p:cNvSpPr/>
            <p:nvPr/>
          </p:nvSpPr>
          <p:spPr>
            <a:xfrm>
              <a:off x="9578777" y="3727455"/>
              <a:ext cx="1620000" cy="36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 defTabSz="914217"/>
              <a:r>
                <a:rPr lang="en-US" sz="1000" b="1" kern="0" dirty="0">
                  <a:solidFill>
                    <a:srgbClr val="FFFFFF"/>
                  </a:solidFill>
                  <a:latin typeface="Lato Light" panose="020F0502020204030203"/>
                </a:rPr>
                <a:t>Modern Trade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D2DABD-3F08-4461-9DF6-FE2D95475F1F}"/>
                </a:ext>
              </a:extLst>
            </p:cNvPr>
            <p:cNvSpPr/>
            <p:nvPr/>
          </p:nvSpPr>
          <p:spPr>
            <a:xfrm>
              <a:off x="9580543" y="3321967"/>
              <a:ext cx="1620000" cy="36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 defTabSz="914217"/>
              <a:r>
                <a:rPr lang="en-US" sz="1400" b="1" kern="0" dirty="0">
                  <a:solidFill>
                    <a:srgbClr val="FFFFFF"/>
                  </a:solidFill>
                  <a:latin typeface="Lato Light" panose="020F0502020204030203"/>
                </a:rPr>
                <a:t>Online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225B5CC-9145-4365-AB0F-D6020EB8ABCF}"/>
                </a:ext>
              </a:extLst>
            </p:cNvPr>
            <p:cNvSpPr/>
            <p:nvPr/>
          </p:nvSpPr>
          <p:spPr>
            <a:xfrm>
              <a:off x="9569952" y="4943919"/>
              <a:ext cx="1620000" cy="36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 defTabSz="914217"/>
              <a:r>
                <a:rPr lang="en-US" sz="1000" b="1" kern="0" dirty="0">
                  <a:solidFill>
                    <a:srgbClr val="FFFFFF"/>
                  </a:solidFill>
                  <a:latin typeface="Lato Light" panose="020F0502020204030203"/>
                </a:rPr>
                <a:t>Manufacturers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84AE57-0B14-4064-8EB2-D0766546DF26}"/>
                </a:ext>
              </a:extLst>
            </p:cNvPr>
            <p:cNvSpPr/>
            <p:nvPr/>
          </p:nvSpPr>
          <p:spPr>
            <a:xfrm>
              <a:off x="9577012" y="5349407"/>
              <a:ext cx="1620000" cy="36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 defTabSz="914217"/>
              <a:r>
                <a:rPr lang="en-US" sz="1000" b="1" kern="0" dirty="0">
                  <a:solidFill>
                    <a:srgbClr val="FFFFFF"/>
                  </a:solidFill>
                  <a:latin typeface="Lato Light" panose="020F0502020204030203"/>
                </a:rPr>
                <a:t>Add Value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B6B4FF-7BDC-4939-A3F5-3DE13178048A}"/>
                </a:ext>
              </a:extLst>
            </p:cNvPr>
            <p:cNvSpPr/>
            <p:nvPr/>
          </p:nvSpPr>
          <p:spPr>
            <a:xfrm>
              <a:off x="9571717" y="4538431"/>
              <a:ext cx="1620000" cy="36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 defTabSz="914217"/>
              <a:r>
                <a:rPr lang="en-US" sz="1000" b="1" kern="0" dirty="0">
                  <a:solidFill>
                    <a:srgbClr val="FFFFFF"/>
                  </a:solidFill>
                  <a:latin typeface="Lato Light" panose="020F0502020204030203"/>
                </a:rPr>
                <a:t>B2B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74E4AA6-73AA-4CA1-AB38-2D07119E231E}"/>
                </a:ext>
              </a:extLst>
            </p:cNvPr>
            <p:cNvSpPr/>
            <p:nvPr/>
          </p:nvSpPr>
          <p:spPr>
            <a:xfrm>
              <a:off x="9573482" y="6160386"/>
              <a:ext cx="1620000" cy="36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 defTabSz="914217"/>
              <a:r>
                <a:rPr lang="en-US" sz="1000" b="1" kern="0" dirty="0">
                  <a:solidFill>
                    <a:srgbClr val="FFFFFF"/>
                  </a:solidFill>
                  <a:latin typeface="Lato Light" panose="020F0502020204030203"/>
                </a:rPr>
                <a:t>Wholesale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9511E33-C1E6-4549-A228-99C19EF4D8EE}"/>
                </a:ext>
              </a:extLst>
            </p:cNvPr>
            <p:cNvSpPr/>
            <p:nvPr/>
          </p:nvSpPr>
          <p:spPr>
            <a:xfrm rot="16200000">
              <a:off x="6107679" y="4678904"/>
              <a:ext cx="3198419" cy="5019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Volume Weighted Distribution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6CEE7D-03A8-49EF-ABFA-7C7ED86325FD}"/>
                </a:ext>
              </a:extLst>
            </p:cNvPr>
            <p:cNvSpPr/>
            <p:nvPr/>
          </p:nvSpPr>
          <p:spPr>
            <a:xfrm>
              <a:off x="6498293" y="4947571"/>
              <a:ext cx="900000" cy="1572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Value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  <a:latin typeface="Lato Light"/>
                </a:rPr>
                <a:t>US $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B48F-C0EC-4C3D-AE9A-6D0734B2D0F1}"/>
                </a:ext>
              </a:extLst>
            </p:cNvPr>
            <p:cNvSpPr/>
            <p:nvPr/>
          </p:nvSpPr>
          <p:spPr>
            <a:xfrm>
              <a:off x="8029323" y="3321828"/>
              <a:ext cx="900000" cy="15378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Market Share in Volume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2E7C1-CD57-45BB-AFE5-B48E7013AC63}"/>
                </a:ext>
              </a:extLst>
            </p:cNvPr>
            <p:cNvSpPr/>
            <p:nvPr/>
          </p:nvSpPr>
          <p:spPr>
            <a:xfrm>
              <a:off x="8024415" y="4910818"/>
              <a:ext cx="900000" cy="1599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Market Share in Value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47994F3-3CF0-47CE-BCB2-387189F4D89F}"/>
                </a:ext>
              </a:extLst>
            </p:cNvPr>
            <p:cNvSpPr/>
            <p:nvPr/>
          </p:nvSpPr>
          <p:spPr>
            <a:xfrm>
              <a:off x="4974663" y="3334573"/>
              <a:ext cx="900000" cy="10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Sales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ABCBA0-FB9A-40DF-A652-8D03222F2175}"/>
                </a:ext>
              </a:extLst>
            </p:cNvPr>
            <p:cNvSpPr/>
            <p:nvPr/>
          </p:nvSpPr>
          <p:spPr>
            <a:xfrm>
              <a:off x="4974663" y="4424686"/>
              <a:ext cx="900000" cy="10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Consumer Marketing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8F1EA9-361B-4B3E-A351-640EF685133E}"/>
                </a:ext>
              </a:extLst>
            </p:cNvPr>
            <p:cNvSpPr/>
            <p:nvPr/>
          </p:nvSpPr>
          <p:spPr>
            <a:xfrm>
              <a:off x="4982532" y="5511222"/>
              <a:ext cx="900000" cy="10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Customer Marketing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99D8FDE-DFD1-4C9B-8669-DAF8FEB9EDD5}"/>
                </a:ext>
              </a:extLst>
            </p:cNvPr>
            <p:cNvSpPr/>
            <p:nvPr/>
          </p:nvSpPr>
          <p:spPr>
            <a:xfrm rot="16200000">
              <a:off x="9919447" y="4675729"/>
              <a:ext cx="3198419" cy="5019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Consumer</a:t>
              </a:r>
              <a:endPara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3451547-9D73-4B24-909D-D6BF531A1BD5}"/>
                </a:ext>
              </a:extLst>
            </p:cNvPr>
            <p:cNvSpPr/>
            <p:nvPr/>
          </p:nvSpPr>
          <p:spPr>
            <a:xfrm rot="16200000">
              <a:off x="7659689" y="4670782"/>
              <a:ext cx="3198419" cy="5019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Manufacturer / Distributor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3B901C-F1B2-4B48-810C-6B8A510471A2}"/>
                </a:ext>
              </a:extLst>
            </p:cNvPr>
            <p:cNvSpPr/>
            <p:nvPr/>
          </p:nvSpPr>
          <p:spPr>
            <a:xfrm>
              <a:off x="5948414" y="2895712"/>
              <a:ext cx="3003082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Primary Sale 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997519A-82D6-4047-9514-DED6D53DB1E1}"/>
                </a:ext>
              </a:extLst>
            </p:cNvPr>
            <p:cNvSpPr/>
            <p:nvPr/>
          </p:nvSpPr>
          <p:spPr>
            <a:xfrm>
              <a:off x="520593" y="2891186"/>
              <a:ext cx="5389320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Value Creation 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A11455-F714-4EE0-A384-F66AB8841C70}"/>
                </a:ext>
              </a:extLst>
            </p:cNvPr>
            <p:cNvSpPr/>
            <p:nvPr/>
          </p:nvSpPr>
          <p:spPr>
            <a:xfrm>
              <a:off x="520591" y="2046288"/>
              <a:ext cx="11260731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Executive Intent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9A4F01E-803D-4E0D-8F30-53A7FD36E158}"/>
                </a:ext>
              </a:extLst>
            </p:cNvPr>
            <p:cNvSpPr/>
            <p:nvPr/>
          </p:nvSpPr>
          <p:spPr>
            <a:xfrm>
              <a:off x="539842" y="2461736"/>
              <a:ext cx="1098000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Intellectual property</a:t>
              </a:r>
            </a:p>
          </p:txBody>
        </p:sp>
        <p:sp>
          <p:nvSpPr>
            <p:cNvPr id="64" name="Rounded Rectangle 10">
              <a:extLst>
                <a:ext uri="{FF2B5EF4-FFF2-40B4-BE49-F238E27FC236}">
                  <a16:creationId xmlns:a16="http://schemas.microsoft.com/office/drawing/2014/main" id="{BB9D1F6B-CA7C-42B6-B063-E5CDF5AFFE4F}"/>
                </a:ext>
              </a:extLst>
            </p:cNvPr>
            <p:cNvSpPr/>
            <p:nvPr/>
          </p:nvSpPr>
          <p:spPr>
            <a:xfrm>
              <a:off x="508029" y="4792890"/>
              <a:ext cx="1128947" cy="1676189"/>
            </a:xfrm>
            <a:prstGeom prst="roundRect">
              <a:avLst>
                <a:gd name="adj" fmla="val 9314"/>
              </a:avLst>
            </a:prstGeom>
            <a:solidFill>
              <a:srgbClr val="0091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wrap="square" rtlCol="0" anchor="ctr"/>
            <a:lstStyle/>
            <a:p>
              <a:pPr algn="ctr" defTabSz="914217"/>
              <a:r>
                <a:rPr lang="en-US" sz="1400" b="1" kern="0">
                  <a:solidFill>
                    <a:srgbClr val="FFFFFF"/>
                  </a:solidFill>
                  <a:latin typeface="Lato Light" panose="020F0502020204030203"/>
                </a:rPr>
                <a:t>Manufacturing </a:t>
              </a:r>
              <a:endParaRPr lang="en-US" sz="1400" b="1" kern="0" dirty="0">
                <a:solidFill>
                  <a:srgbClr val="FFFFFF"/>
                </a:solidFill>
                <a:latin typeface="Lato Light" panose="020F0502020204030203"/>
              </a:endParaRPr>
            </a:p>
          </p:txBody>
        </p:sp>
        <p:sp>
          <p:nvSpPr>
            <p:cNvPr id="65" name="Rounded Rectangle 10">
              <a:extLst>
                <a:ext uri="{FF2B5EF4-FFF2-40B4-BE49-F238E27FC236}">
                  <a16:creationId xmlns:a16="http://schemas.microsoft.com/office/drawing/2014/main" id="{7AE1C3F6-855D-4F35-B59C-8BE15BB11549}"/>
                </a:ext>
              </a:extLst>
            </p:cNvPr>
            <p:cNvSpPr/>
            <p:nvPr/>
          </p:nvSpPr>
          <p:spPr>
            <a:xfrm>
              <a:off x="2865785" y="4235116"/>
              <a:ext cx="1002300" cy="2241360"/>
            </a:xfrm>
            <a:prstGeom prst="roundRect">
              <a:avLst>
                <a:gd name="adj" fmla="val 9314"/>
              </a:avLst>
            </a:prstGeom>
            <a:solidFill>
              <a:srgbClr val="0091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wrap="square" rtlCol="0" anchor="ctr"/>
            <a:lstStyle/>
            <a:p>
              <a:pPr algn="ctr" defTabSz="914217"/>
              <a:r>
                <a:rPr lang="en-US" sz="1400" b="1" kern="0">
                  <a:solidFill>
                    <a:srgbClr val="FFFFFF"/>
                  </a:solidFill>
                  <a:latin typeface="Lato Light" panose="020F0502020204030203"/>
                </a:rPr>
                <a:t>Distribution center</a:t>
              </a:r>
              <a:endParaRPr lang="en-US" sz="1400" b="1" kern="0" dirty="0">
                <a:solidFill>
                  <a:srgbClr val="FFFFFF"/>
                </a:solidFill>
                <a:latin typeface="Lato Light" panose="020F0502020204030203"/>
              </a:endParaRPr>
            </a:p>
          </p:txBody>
        </p:sp>
        <p:sp>
          <p:nvSpPr>
            <p:cNvPr id="66" name="Rounded Rectangle 10">
              <a:extLst>
                <a:ext uri="{FF2B5EF4-FFF2-40B4-BE49-F238E27FC236}">
                  <a16:creationId xmlns:a16="http://schemas.microsoft.com/office/drawing/2014/main" id="{D10D4039-4D57-40B5-A291-611E946A7F4A}"/>
                </a:ext>
              </a:extLst>
            </p:cNvPr>
            <p:cNvSpPr/>
            <p:nvPr/>
          </p:nvSpPr>
          <p:spPr>
            <a:xfrm>
              <a:off x="3916792" y="3975234"/>
              <a:ext cx="989284" cy="2509952"/>
            </a:xfrm>
            <a:prstGeom prst="roundRect">
              <a:avLst>
                <a:gd name="adj" fmla="val 9314"/>
              </a:avLst>
            </a:prstGeom>
            <a:solidFill>
              <a:srgbClr val="0091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wrap="square" rtlCol="0" anchor="ctr"/>
            <a:lstStyle/>
            <a:p>
              <a:pPr algn="ctr" defTabSz="914217"/>
              <a:r>
                <a:rPr lang="en-US" sz="1400" b="1" kern="0">
                  <a:solidFill>
                    <a:srgbClr val="FFFFFF"/>
                  </a:solidFill>
                  <a:latin typeface="Lato Light" panose="020F0502020204030203"/>
                </a:rPr>
                <a:t>Transportation </a:t>
              </a:r>
              <a:endParaRPr lang="en-US" sz="1400" b="1" kern="0" dirty="0">
                <a:solidFill>
                  <a:srgbClr val="FFFFFF"/>
                </a:solidFill>
                <a:latin typeface="Lato Light" panose="020F0502020204030203"/>
              </a:endParaRPr>
            </a:p>
          </p:txBody>
        </p:sp>
        <p:sp>
          <p:nvSpPr>
            <p:cNvPr id="67" name="Rounded Rectangle 10">
              <a:extLst>
                <a:ext uri="{FF2B5EF4-FFF2-40B4-BE49-F238E27FC236}">
                  <a16:creationId xmlns:a16="http://schemas.microsoft.com/office/drawing/2014/main" id="{BF2FA705-8326-46AB-AAEB-E5DFACD462F6}"/>
                </a:ext>
              </a:extLst>
            </p:cNvPr>
            <p:cNvSpPr/>
            <p:nvPr/>
          </p:nvSpPr>
          <p:spPr>
            <a:xfrm>
              <a:off x="1672757" y="4420190"/>
              <a:ext cx="1128947" cy="2048889"/>
            </a:xfrm>
            <a:prstGeom prst="roundRect">
              <a:avLst>
                <a:gd name="adj" fmla="val 9314"/>
              </a:avLst>
            </a:prstGeom>
            <a:solidFill>
              <a:srgbClr val="0091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wrap="square" rtlCol="0" anchor="ctr"/>
            <a:lstStyle/>
            <a:p>
              <a:pPr algn="ctr" defTabSz="914217"/>
              <a:r>
                <a:rPr lang="en-US" sz="1400" b="1" kern="0" dirty="0">
                  <a:solidFill>
                    <a:srgbClr val="FFFFFF"/>
                  </a:solidFill>
                  <a:latin typeface="Lato Light" panose="020F0502020204030203"/>
                </a:rPr>
                <a:t>Inland </a:t>
              </a:r>
              <a:r>
                <a:rPr lang="en-US" sz="1400" b="1" kern="0">
                  <a:solidFill>
                    <a:srgbClr val="FFFFFF"/>
                  </a:solidFill>
                  <a:latin typeface="Lato Light" panose="020F0502020204030203"/>
                </a:rPr>
                <a:t>Transportation </a:t>
              </a:r>
              <a:endParaRPr lang="en-US" sz="1400" b="1" kern="0" dirty="0">
                <a:solidFill>
                  <a:srgbClr val="FFFFFF"/>
                </a:solidFill>
                <a:latin typeface="Lato Light" panose="020F0502020204030203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E15F09A-E987-4698-8D15-9D0EAF05C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257" y="4087455"/>
              <a:ext cx="635525" cy="63552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9882788-E4F1-4E25-818F-617A85D11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7729" y="3993001"/>
              <a:ext cx="1033672" cy="379329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167D323-34B5-4E2E-8647-497BB3804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0477" y="3651123"/>
              <a:ext cx="755386" cy="39343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C86935F-C807-4E5E-A2F0-79776A6CB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7106" y="3535414"/>
              <a:ext cx="810838" cy="3840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2DAC70-FFEE-2763-C66B-8131E8536D4C}"/>
                </a:ext>
              </a:extLst>
            </p:cNvPr>
            <p:cNvSpPr/>
            <p:nvPr/>
          </p:nvSpPr>
          <p:spPr>
            <a:xfrm>
              <a:off x="1654768" y="2460132"/>
              <a:ext cx="1098000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Legal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010371-1DF4-738E-8CFA-8388685C6960}"/>
                </a:ext>
              </a:extLst>
            </p:cNvPr>
            <p:cNvSpPr/>
            <p:nvPr/>
          </p:nvSpPr>
          <p:spPr>
            <a:xfrm>
              <a:off x="2771300" y="2460132"/>
              <a:ext cx="1098000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Finance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636119-C707-3823-7674-B438E0A68F44}"/>
                </a:ext>
              </a:extLst>
            </p:cNvPr>
            <p:cNvSpPr/>
            <p:nvPr/>
          </p:nvSpPr>
          <p:spPr>
            <a:xfrm>
              <a:off x="3895853" y="2468153"/>
              <a:ext cx="1098000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Logistics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FB21EA-54CD-B594-6F81-63C2EF4F2100}"/>
                </a:ext>
              </a:extLst>
            </p:cNvPr>
            <p:cNvSpPr/>
            <p:nvPr/>
          </p:nvSpPr>
          <p:spPr>
            <a:xfrm>
              <a:off x="5030031" y="2466549"/>
              <a:ext cx="1098000" cy="379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Labs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41C06E-69F8-921C-1407-56C853BCA3F7}"/>
                </a:ext>
              </a:extLst>
            </p:cNvPr>
            <p:cNvSpPr/>
            <p:nvPr/>
          </p:nvSpPr>
          <p:spPr>
            <a:xfrm>
              <a:off x="6164209" y="2464944"/>
              <a:ext cx="1098000" cy="3793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prstClr val="white"/>
                  </a:solidFill>
                  <a:latin typeface="Lato Light"/>
                </a:rPr>
                <a:t>Sales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4B7537-3F99-7CE1-F347-0DAE692EDA83}"/>
                </a:ext>
              </a:extLst>
            </p:cNvPr>
            <p:cNvSpPr/>
            <p:nvPr/>
          </p:nvSpPr>
          <p:spPr>
            <a:xfrm>
              <a:off x="7288756" y="2463340"/>
              <a:ext cx="1098000" cy="3793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prstClr val="white"/>
                  </a:solidFill>
                  <a:latin typeface="Lato Light"/>
                </a:rPr>
                <a:t>KAM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F30E21-5500-5200-D3B9-7561E71A3DF5}"/>
                </a:ext>
              </a:extLst>
            </p:cNvPr>
            <p:cNvSpPr/>
            <p:nvPr/>
          </p:nvSpPr>
          <p:spPr>
            <a:xfrm>
              <a:off x="8413313" y="2461736"/>
              <a:ext cx="1098000" cy="3793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Lato Light"/>
                </a:rPr>
                <a:t>Shopper Marketing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C2AACF-0A2B-E120-2462-BD24C322B8AC}"/>
                </a:ext>
              </a:extLst>
            </p:cNvPr>
            <p:cNvSpPr/>
            <p:nvPr/>
          </p:nvSpPr>
          <p:spPr>
            <a:xfrm>
              <a:off x="9537866" y="2469757"/>
              <a:ext cx="1098000" cy="3793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Lato Light"/>
                </a:rPr>
                <a:t>Trade Marketing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3A431F-E051-B92D-83FD-CF2C04F6FC91}"/>
                </a:ext>
              </a:extLst>
            </p:cNvPr>
            <p:cNvSpPr/>
            <p:nvPr/>
          </p:nvSpPr>
          <p:spPr>
            <a:xfrm>
              <a:off x="10662411" y="2468153"/>
              <a:ext cx="1098000" cy="3793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Lato Light"/>
                </a:rPr>
                <a:t>Brand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69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4,731 Supplier Vector Images - Free &amp;amp; Royalty-free Supplier Vectors |  Depositphotos®">
            <a:extLst>
              <a:ext uri="{FF2B5EF4-FFF2-40B4-BE49-F238E27FC236}">
                <a16:creationId xmlns:a16="http://schemas.microsoft.com/office/drawing/2014/main" id="{C6896136-0F73-436D-A1AD-ECD44E86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74" y="1362409"/>
            <a:ext cx="1234109" cy="12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0616D07-4FA3-48DA-8C94-33DB62BA4E19}"/>
              </a:ext>
            </a:extLst>
          </p:cNvPr>
          <p:cNvGrpSpPr/>
          <p:nvPr/>
        </p:nvGrpSpPr>
        <p:grpSpPr>
          <a:xfrm>
            <a:off x="9170518" y="1543816"/>
            <a:ext cx="1093016" cy="871296"/>
            <a:chOff x="7694026" y="2423391"/>
            <a:chExt cx="1093016" cy="871296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566F028-095C-48BA-96B7-CFF8F0C653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6" b="10380"/>
            <a:stretch/>
          </p:blipFill>
          <p:spPr bwMode="auto">
            <a:xfrm>
              <a:off x="7694026" y="2423391"/>
              <a:ext cx="1093016" cy="87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FB993F-EE3C-4644-8812-016D23FEE714}"/>
                </a:ext>
              </a:extLst>
            </p:cNvPr>
            <p:cNvSpPr/>
            <p:nvPr/>
          </p:nvSpPr>
          <p:spPr>
            <a:xfrm>
              <a:off x="7694026" y="2442847"/>
              <a:ext cx="1093016" cy="2128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RETAILER</a:t>
              </a:r>
            </a:p>
          </p:txBody>
        </p:sp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F49C65B8-3DA6-4A53-A9B3-DE48ED073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30545" r="70557" b="40286"/>
          <a:stretch/>
        </p:blipFill>
        <p:spPr bwMode="auto">
          <a:xfrm>
            <a:off x="4524865" y="1562671"/>
            <a:ext cx="965652" cy="9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actory Icon - Free Icons">
            <a:extLst>
              <a:ext uri="{FF2B5EF4-FFF2-40B4-BE49-F238E27FC236}">
                <a16:creationId xmlns:a16="http://schemas.microsoft.com/office/drawing/2014/main" id="{AE3C779A-EFBE-4A7F-9110-B42BA944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02" y="1532336"/>
            <a:ext cx="965652" cy="9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E3487-7510-41AC-9439-DAF19B5E556A}"/>
              </a:ext>
            </a:extLst>
          </p:cNvPr>
          <p:cNvSpPr txBox="1"/>
          <p:nvPr/>
        </p:nvSpPr>
        <p:spPr>
          <a:xfrm>
            <a:off x="94018" y="61048"/>
            <a:ext cx="405519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defTabSz="914217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Varying Engagement stages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02D95C7-E221-4068-955A-15AB0A1C7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8CB1605C-A31B-403F-ACA4-1BABDC81DFD6}"/>
              </a:ext>
            </a:extLst>
          </p:cNvPr>
          <p:cNvSpPr/>
          <p:nvPr/>
        </p:nvSpPr>
        <p:spPr>
          <a:xfrm>
            <a:off x="1696830" y="2437757"/>
            <a:ext cx="2160000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Manufacturer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408AFD77-F86B-4256-AAB5-5436D66EF9AD}"/>
              </a:ext>
            </a:extLst>
          </p:cNvPr>
          <p:cNvSpPr/>
          <p:nvPr/>
        </p:nvSpPr>
        <p:spPr>
          <a:xfrm>
            <a:off x="3975663" y="2428330"/>
            <a:ext cx="2160000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Distribution Centre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AD46876E-FA82-4552-80AF-F3E41D24C934}"/>
              </a:ext>
            </a:extLst>
          </p:cNvPr>
          <p:cNvSpPr/>
          <p:nvPr/>
        </p:nvSpPr>
        <p:spPr>
          <a:xfrm>
            <a:off x="1696829" y="3104472"/>
            <a:ext cx="2159999" cy="1464244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Physical title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Product ownership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Manufacturing process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Intellectual property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Industry standards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8F9B6713-126D-4BB9-BFF4-68E98DEA984A}"/>
              </a:ext>
            </a:extLst>
          </p:cNvPr>
          <p:cNvSpPr/>
          <p:nvPr/>
        </p:nvSpPr>
        <p:spPr>
          <a:xfrm>
            <a:off x="6311058" y="2428330"/>
            <a:ext cx="2160000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Distributor 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4137E58-6E88-48F1-83AA-7763BC438D02}"/>
              </a:ext>
            </a:extLst>
          </p:cNvPr>
          <p:cNvSpPr/>
          <p:nvPr/>
        </p:nvSpPr>
        <p:spPr>
          <a:xfrm>
            <a:off x="8637026" y="2428330"/>
            <a:ext cx="2160000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Retailer </a:t>
            </a:r>
          </a:p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Wholesaler 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CA356FD-A06C-4513-A6D7-7B7B0FE8E6BA}"/>
              </a:ext>
            </a:extLst>
          </p:cNvPr>
          <p:cNvSpPr/>
          <p:nvPr/>
        </p:nvSpPr>
        <p:spPr>
          <a:xfrm>
            <a:off x="3975663" y="3104472"/>
            <a:ext cx="2159999" cy="1464244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Physical title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Information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Payments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Order Processing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DC855C17-CA50-4109-95D8-B02199AD96FF}"/>
              </a:ext>
            </a:extLst>
          </p:cNvPr>
          <p:cNvSpPr/>
          <p:nvPr/>
        </p:nvSpPr>
        <p:spPr>
          <a:xfrm>
            <a:off x="6311058" y="3104471"/>
            <a:ext cx="2159999" cy="2033137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Physical title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Information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Payments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Order placement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Negotiation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Promotions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Trade engagement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Order Processing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Sales engagement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Account management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AAF21169-A844-4F20-B2A7-684CD341A865}"/>
              </a:ext>
            </a:extLst>
          </p:cNvPr>
          <p:cNvSpPr/>
          <p:nvPr/>
        </p:nvSpPr>
        <p:spPr>
          <a:xfrm>
            <a:off x="8646453" y="3104470"/>
            <a:ext cx="2159999" cy="2033137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Physical title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Information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Payments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Order placement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Negotiation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Promotions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Inventory management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Trade engagement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Category management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Rounded Rectangular Callout 19">
            <a:extLst>
              <a:ext uri="{FF2B5EF4-FFF2-40B4-BE49-F238E27FC236}">
                <a16:creationId xmlns:a16="http://schemas.microsoft.com/office/drawing/2014/main" id="{85AB44D0-E6E0-451F-811D-8A603F907DB3}"/>
              </a:ext>
            </a:extLst>
          </p:cNvPr>
          <p:cNvSpPr/>
          <p:nvPr/>
        </p:nvSpPr>
        <p:spPr bwMode="auto">
          <a:xfrm>
            <a:off x="4898334" y="627634"/>
            <a:ext cx="2576094" cy="698628"/>
          </a:xfrm>
          <a:prstGeom prst="wedgeRoundRectCallout">
            <a:avLst>
              <a:gd name="adj1" fmla="val -38790"/>
              <a:gd name="adj2" fmla="val 89716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The distribution center is a key point of product assembly or staging before it reaches the distributor. It may or may not be in the same country. </a:t>
            </a: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Rounded Rectangular Callout 19">
            <a:extLst>
              <a:ext uri="{FF2B5EF4-FFF2-40B4-BE49-F238E27FC236}">
                <a16:creationId xmlns:a16="http://schemas.microsoft.com/office/drawing/2014/main" id="{FB1959EC-4B7E-401B-B6B8-E525DBC093C1}"/>
              </a:ext>
            </a:extLst>
          </p:cNvPr>
          <p:cNvSpPr/>
          <p:nvPr/>
        </p:nvSpPr>
        <p:spPr bwMode="auto">
          <a:xfrm>
            <a:off x="489619" y="4748934"/>
            <a:ext cx="2576094" cy="698628"/>
          </a:xfrm>
          <a:prstGeom prst="wedgeRoundRectCallout">
            <a:avLst>
              <a:gd name="adj1" fmla="val 36849"/>
              <a:gd name="adj2" fmla="val -122193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8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The manufacturer may be sub contracted or it may be a manufacturer run operation like ( Nestle , P&amp;G , Ford , Nokia, Samsung etc. ) .</a:t>
            </a: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ounded Rectangular Callout 19">
            <a:extLst>
              <a:ext uri="{FF2B5EF4-FFF2-40B4-BE49-F238E27FC236}">
                <a16:creationId xmlns:a16="http://schemas.microsoft.com/office/drawing/2014/main" id="{356B7B58-C2A8-4CFF-8FF4-FADD8E938FE5}"/>
              </a:ext>
            </a:extLst>
          </p:cNvPr>
          <p:cNvSpPr/>
          <p:nvPr/>
        </p:nvSpPr>
        <p:spPr bwMode="auto">
          <a:xfrm>
            <a:off x="8220932" y="5294594"/>
            <a:ext cx="2576094" cy="698628"/>
          </a:xfrm>
          <a:prstGeom prst="wedgeRoundRectCallout">
            <a:avLst>
              <a:gd name="adj1" fmla="val 16143"/>
              <a:gd name="adj2" fmla="val -123751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8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In the example above we have placed a range of responsibilities on the retail end for describing the engagement . There may be more depending on the country, relationship and the engagement </a:t>
            </a: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ounded Rectangular Callout 19">
            <a:extLst>
              <a:ext uri="{FF2B5EF4-FFF2-40B4-BE49-F238E27FC236}">
                <a16:creationId xmlns:a16="http://schemas.microsoft.com/office/drawing/2014/main" id="{081C9DD6-25F7-4C41-9858-560AA6F3584A}"/>
              </a:ext>
            </a:extLst>
          </p:cNvPr>
          <p:cNvSpPr/>
          <p:nvPr/>
        </p:nvSpPr>
        <p:spPr bwMode="auto">
          <a:xfrm>
            <a:off x="4202470" y="5493896"/>
            <a:ext cx="2576094" cy="698628"/>
          </a:xfrm>
          <a:prstGeom prst="wedgeRoundRectCallout">
            <a:avLst>
              <a:gd name="adj1" fmla="val 40652"/>
              <a:gd name="adj2" fmla="val -145565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We have described a single layer of distribution or distributor , in some cases there may be multiple layers across channels and geographies.</a:t>
            </a: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A2165-1472-FF60-7A55-3752C4AD11A3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54346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037A39-F326-4B20-86C8-6BF461776A8A}"/>
              </a:ext>
            </a:extLst>
          </p:cNvPr>
          <p:cNvSpPr txBox="1"/>
          <p:nvPr/>
        </p:nvSpPr>
        <p:spPr>
          <a:xfrm>
            <a:off x="94018" y="61048"/>
            <a:ext cx="405519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defTabSz="914217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Improving Distribution with Data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61CEABA-08DC-4760-8B4F-48122577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E69493-E706-425E-B292-CCAF4D1B8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5" t="30545" r="34056" b="40286"/>
          <a:stretch/>
        </p:blipFill>
        <p:spPr bwMode="auto">
          <a:xfrm>
            <a:off x="5303515" y="1936187"/>
            <a:ext cx="1106431" cy="8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actory Icon - Free Icons">
            <a:extLst>
              <a:ext uri="{FF2B5EF4-FFF2-40B4-BE49-F238E27FC236}">
                <a16:creationId xmlns:a16="http://schemas.microsoft.com/office/drawing/2014/main" id="{B83B88D1-3D48-4E7F-82BF-9FF2DABB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9" y="1534838"/>
            <a:ext cx="1328294" cy="13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ruck icons - 10 Free Truck icons | Download PNG &amp;amp; SVG">
            <a:extLst>
              <a:ext uri="{FF2B5EF4-FFF2-40B4-BE49-F238E27FC236}">
                <a16:creationId xmlns:a16="http://schemas.microsoft.com/office/drawing/2014/main" id="{DE47D8D7-A893-49BD-8411-3C5B7AF84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21532" r="50000" b="58042"/>
          <a:stretch/>
        </p:blipFill>
        <p:spPr bwMode="auto">
          <a:xfrm>
            <a:off x="2107696" y="2357452"/>
            <a:ext cx="1328294" cy="4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D18CA28-BB4F-44F3-A01E-2D77E6DF6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30545" r="70557" b="40286"/>
          <a:stretch/>
        </p:blipFill>
        <p:spPr bwMode="auto">
          <a:xfrm>
            <a:off x="3870017" y="1547431"/>
            <a:ext cx="1417341" cy="13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ck icons - 10 Free Truck icons | Download PNG &amp;amp; SVG">
            <a:extLst>
              <a:ext uri="{FF2B5EF4-FFF2-40B4-BE49-F238E27FC236}">
                <a16:creationId xmlns:a16="http://schemas.microsoft.com/office/drawing/2014/main" id="{C920222C-AA1D-4D67-8C06-4F035341E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4883" r="69485" b="80399"/>
          <a:stretch/>
        </p:blipFill>
        <p:spPr bwMode="auto">
          <a:xfrm>
            <a:off x="6993691" y="2416890"/>
            <a:ext cx="806253" cy="3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EAC8F93-7583-429F-B752-D7FEB4CA0BD0}"/>
              </a:ext>
            </a:extLst>
          </p:cNvPr>
          <p:cNvGrpSpPr/>
          <p:nvPr/>
        </p:nvGrpSpPr>
        <p:grpSpPr>
          <a:xfrm>
            <a:off x="8664619" y="1938248"/>
            <a:ext cx="1093016" cy="871296"/>
            <a:chOff x="7694026" y="2423391"/>
            <a:chExt cx="1093016" cy="871296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402718B-26FF-49A5-868F-FAA4BEFFF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6" b="10380"/>
            <a:stretch/>
          </p:blipFill>
          <p:spPr bwMode="auto">
            <a:xfrm>
              <a:off x="7694026" y="2423391"/>
              <a:ext cx="1093016" cy="87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6F5295-2EDF-407B-9083-379713C7B90C}"/>
                </a:ext>
              </a:extLst>
            </p:cNvPr>
            <p:cNvSpPr/>
            <p:nvPr/>
          </p:nvSpPr>
          <p:spPr>
            <a:xfrm>
              <a:off x="7694026" y="2442847"/>
              <a:ext cx="1093016" cy="2128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RETAILER</a:t>
              </a:r>
            </a:p>
          </p:txBody>
        </p:sp>
      </p:grpSp>
      <p:pic>
        <p:nvPicPr>
          <p:cNvPr id="16" name="Picture 4" descr="Free Customer Doing Shopping Glyph Icon - Available in SVG, PNG, EPS, AI &amp;  Icon fonts">
            <a:extLst>
              <a:ext uri="{FF2B5EF4-FFF2-40B4-BE49-F238E27FC236}">
                <a16:creationId xmlns:a16="http://schemas.microsoft.com/office/drawing/2014/main" id="{F83A2472-8BFD-4A0A-AE7B-44426512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302" y="2121234"/>
            <a:ext cx="694117" cy="6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D32CA6F-45FA-4050-838A-6E44A6D6AD85}"/>
              </a:ext>
            </a:extLst>
          </p:cNvPr>
          <p:cNvSpPr/>
          <p:nvPr/>
        </p:nvSpPr>
        <p:spPr>
          <a:xfrm>
            <a:off x="8185429" y="2938446"/>
            <a:ext cx="2019963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Retail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2035B008-0D46-4AA2-A099-3ABE5802E3B8}"/>
              </a:ext>
            </a:extLst>
          </p:cNvPr>
          <p:cNvSpPr/>
          <p:nvPr/>
        </p:nvSpPr>
        <p:spPr>
          <a:xfrm>
            <a:off x="112872" y="2942286"/>
            <a:ext cx="1812506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Manufacturing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F1FC502D-1308-4CC3-902A-99C0EB8FA2E4}"/>
              </a:ext>
            </a:extLst>
          </p:cNvPr>
          <p:cNvSpPr/>
          <p:nvPr/>
        </p:nvSpPr>
        <p:spPr>
          <a:xfrm>
            <a:off x="3870017" y="2947873"/>
            <a:ext cx="2539929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Distribution center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8E761E2F-D916-42CA-85FA-7746FA3A165E}"/>
              </a:ext>
            </a:extLst>
          </p:cNvPr>
          <p:cNvSpPr/>
          <p:nvPr/>
        </p:nvSpPr>
        <p:spPr>
          <a:xfrm>
            <a:off x="6480850" y="2942286"/>
            <a:ext cx="1643060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Transportation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F8670348-482B-4F0D-B090-E38CBC9D9E03}"/>
              </a:ext>
            </a:extLst>
          </p:cNvPr>
          <p:cNvSpPr/>
          <p:nvPr/>
        </p:nvSpPr>
        <p:spPr>
          <a:xfrm>
            <a:off x="1986607" y="2942527"/>
            <a:ext cx="1812506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Inland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Transportation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5AB66F-11B7-4D6C-B887-3535276681FE}"/>
              </a:ext>
            </a:extLst>
          </p:cNvPr>
          <p:cNvSpPr/>
          <p:nvPr/>
        </p:nvSpPr>
        <p:spPr>
          <a:xfrm>
            <a:off x="10275022" y="2947873"/>
            <a:ext cx="1705854" cy="454844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Customer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FFB042-B38A-4990-BFD6-4DD42D51B1A7}"/>
              </a:ext>
            </a:extLst>
          </p:cNvPr>
          <p:cNvSpPr txBox="1"/>
          <p:nvPr/>
        </p:nvSpPr>
        <p:spPr>
          <a:xfrm>
            <a:off x="112873" y="3430143"/>
            <a:ext cx="171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Unit cost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Factory cost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Purchase orders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Packaging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Palletization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EDDB8A-EBFA-4953-8311-E3B87BF2A6DF}"/>
              </a:ext>
            </a:extLst>
          </p:cNvPr>
          <p:cNvSpPr txBox="1"/>
          <p:nvPr/>
        </p:nvSpPr>
        <p:spPr>
          <a:xfrm>
            <a:off x="2034896" y="3443947"/>
            <a:ext cx="171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Transport cost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Duration to deliver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Direct product cost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2A962F-EA08-4179-AE2B-497195A7BDA6}"/>
              </a:ext>
            </a:extLst>
          </p:cNvPr>
          <p:cNvSpPr txBox="1"/>
          <p:nvPr/>
        </p:nvSpPr>
        <p:spPr>
          <a:xfrm>
            <a:off x="4380072" y="3466749"/>
            <a:ext cx="171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Palletization plan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Cost to store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Cost to retrieve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66C18D-9847-498B-8C10-A96DDC2F544F}"/>
              </a:ext>
            </a:extLst>
          </p:cNvPr>
          <p:cNvSpPr txBox="1"/>
          <p:nvPr/>
        </p:nvSpPr>
        <p:spPr>
          <a:xfrm>
            <a:off x="6444416" y="3443947"/>
            <a:ext cx="1715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On time shipment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On time &amp; in full ( OTIF ) 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C74ED-4D6A-4AF1-AA10-2314CF9E1795}"/>
              </a:ext>
            </a:extLst>
          </p:cNvPr>
          <p:cNvSpPr txBox="1"/>
          <p:nvPr/>
        </p:nvSpPr>
        <p:spPr>
          <a:xfrm>
            <a:off x="8337446" y="3466749"/>
            <a:ext cx="171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Inventory availability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Cost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Profitability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Cost to serve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9DDAF1-808B-4F83-A9FA-417C2CF3E620}"/>
              </a:ext>
            </a:extLst>
          </p:cNvPr>
          <p:cNvSpPr txBox="1"/>
          <p:nvPr/>
        </p:nvSpPr>
        <p:spPr>
          <a:xfrm>
            <a:off x="10303525" y="3430143"/>
            <a:ext cx="1715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Plato"/>
                <a:ea typeface="Arial Unicode MS"/>
                <a:cs typeface="Arial" pitchFamily="34" charset="0"/>
              </a:rPr>
              <a:t>Price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Plato"/>
                <a:ea typeface="Arial Unicode MS"/>
                <a:cs typeface="Arial" pitchFamily="34" charset="0"/>
              </a:rPr>
              <a:t>Availability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900" dirty="0">
              <a:solidFill>
                <a:srgbClr val="000000">
                  <a:lumMod val="75000"/>
                  <a:lumOff val="25000"/>
                </a:srgbClr>
              </a:solidFill>
              <a:latin typeface="Plato"/>
              <a:ea typeface="Arial Unicode MS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Plato"/>
              <a:ea typeface="Arial Unicode MS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F7DC58-763E-422A-A70F-83C0BFDD0FC1}"/>
              </a:ext>
            </a:extLst>
          </p:cNvPr>
          <p:cNvCxnSpPr/>
          <p:nvPr/>
        </p:nvCxnSpPr>
        <p:spPr>
          <a:xfrm>
            <a:off x="233464" y="2788027"/>
            <a:ext cx="11520767" cy="4592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77D9AB2C-FAF1-4A11-A61F-3227CA404918}"/>
              </a:ext>
            </a:extLst>
          </p:cNvPr>
          <p:cNvSpPr/>
          <p:nvPr/>
        </p:nvSpPr>
        <p:spPr>
          <a:xfrm>
            <a:off x="8233718" y="4499825"/>
            <a:ext cx="2019963" cy="62618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Category Share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Market Share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Cost to serve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Direct product Profitability</a:t>
            </a:r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D2D30287-9697-4A18-B43E-033555F80822}"/>
              </a:ext>
            </a:extLst>
          </p:cNvPr>
          <p:cNvSpPr/>
          <p:nvPr/>
        </p:nvSpPr>
        <p:spPr>
          <a:xfrm>
            <a:off x="161161" y="4503665"/>
            <a:ext cx="1812506" cy="62618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Unit cost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Lead time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 </a:t>
            </a: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566F195F-6A1D-4900-9539-008249C1C3F5}"/>
              </a:ext>
            </a:extLst>
          </p:cNvPr>
          <p:cNvSpPr/>
          <p:nvPr/>
        </p:nvSpPr>
        <p:spPr>
          <a:xfrm>
            <a:off x="3918306" y="4509252"/>
            <a:ext cx="2539929" cy="62618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Storage cost %</a:t>
            </a:r>
          </a:p>
          <a:p>
            <a:pPr algn="ctr" defTabSz="914217"/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Storage cost $</a:t>
            </a:r>
          </a:p>
          <a:p>
            <a:pPr algn="ctr" defTabSz="914217"/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3CAF6EEF-2263-40CB-980E-494256062901}"/>
              </a:ext>
            </a:extLst>
          </p:cNvPr>
          <p:cNvSpPr/>
          <p:nvPr/>
        </p:nvSpPr>
        <p:spPr>
          <a:xfrm>
            <a:off x="6529139" y="4503665"/>
            <a:ext cx="1643060" cy="62618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Time to deliver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Order fulfilment </a:t>
            </a: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6DDFA070-13C9-43BA-ABBB-1BDCEACC929E}"/>
              </a:ext>
            </a:extLst>
          </p:cNvPr>
          <p:cNvSpPr/>
          <p:nvPr/>
        </p:nvSpPr>
        <p:spPr>
          <a:xfrm>
            <a:off x="2034896" y="4503906"/>
            <a:ext cx="1812506" cy="62618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Transportation cost 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</a:rPr>
              <a:t>Damage management </a:t>
            </a: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ABDD049E-8B77-4E8E-975D-767F1A55D09F}"/>
              </a:ext>
            </a:extLst>
          </p:cNvPr>
          <p:cNvSpPr/>
          <p:nvPr/>
        </p:nvSpPr>
        <p:spPr>
          <a:xfrm>
            <a:off x="10323311" y="4509252"/>
            <a:ext cx="1705854" cy="62618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Lifetime value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131BAA-4808-4C84-B42C-EC3EBA657FAF}"/>
              </a:ext>
            </a:extLst>
          </p:cNvPr>
          <p:cNvSpPr txBox="1"/>
          <p:nvPr/>
        </p:nvSpPr>
        <p:spPr>
          <a:xfrm>
            <a:off x="365349" y="5282062"/>
            <a:ext cx="674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900" dirty="0">
                <a:latin typeface="Lato Light" panose="020F0502020204030203"/>
              </a:rPr>
              <a:t>All business have data at various stages , they key is to determine which stage of the operation is important and what type of data is important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900" dirty="0">
                <a:latin typeface="Lato Light" panose="020F0502020204030203"/>
              </a:rPr>
              <a:t>The data must come from a verified source and must be ideally from a system capable of being consistently audited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900" dirty="0">
                <a:latin typeface="Lato Light" panose="020F0502020204030203"/>
              </a:rPr>
              <a:t>Every stage of the business can have 2-3 KPI’s for each layer which are central to the operations</a:t>
            </a:r>
            <a:endParaRPr lang="en-GB" sz="800" dirty="0">
              <a:latin typeface="Lato Light" panose="020F0502020204030203"/>
            </a:endParaRPr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8C94B280-A703-44B3-A07C-70B13AF16265}"/>
              </a:ext>
            </a:extLst>
          </p:cNvPr>
          <p:cNvSpPr/>
          <p:nvPr/>
        </p:nvSpPr>
        <p:spPr>
          <a:xfrm>
            <a:off x="175131" y="4260893"/>
            <a:ext cx="1812506" cy="201575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KPI’s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CDAFCF-CA37-4946-B840-4429D50E0807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94C65B-B60B-4CCE-8D3B-E4677E8E1433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42" name="Group">
              <a:extLst>
                <a:ext uri="{FF2B5EF4-FFF2-40B4-BE49-F238E27FC236}">
                  <a16:creationId xmlns:a16="http://schemas.microsoft.com/office/drawing/2014/main" id="{9E546E8C-89EC-41B7-A00F-9CF2E3EA4A0C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CC5992FD-18DD-4508-8FC7-D4D1C03892A2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21938484-2686-4B25-B307-43C66B330D15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56F485-3F09-6674-4ACD-99D10A17CF93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06488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1C520-85A7-4695-9A21-2715635F4CA3}"/>
              </a:ext>
            </a:extLst>
          </p:cNvPr>
          <p:cNvSpPr txBox="1"/>
          <p:nvPr/>
        </p:nvSpPr>
        <p:spPr>
          <a:xfrm>
            <a:off x="3355759" y="2855322"/>
            <a:ext cx="472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Evaluating Distribution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87C33A0-1B8D-49CC-B5F9-C3FCFF37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43224-F1B0-CE3A-9AA0-79CBD7147797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65478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9E9382-2558-674F-984E-06BE58172A47}"/>
              </a:ext>
            </a:extLst>
          </p:cNvPr>
          <p:cNvSpPr/>
          <p:nvPr/>
        </p:nvSpPr>
        <p:spPr>
          <a:xfrm>
            <a:off x="9122360" y="1405247"/>
            <a:ext cx="2307066" cy="50717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79735D-C242-2E48-865E-81E538314FC0}"/>
              </a:ext>
            </a:extLst>
          </p:cNvPr>
          <p:cNvSpPr/>
          <p:nvPr/>
        </p:nvSpPr>
        <p:spPr>
          <a:xfrm>
            <a:off x="6335765" y="1405247"/>
            <a:ext cx="2307066" cy="5071753"/>
          </a:xfrm>
          <a:prstGeom prst="roundRect">
            <a:avLst>
              <a:gd name="adj" fmla="val 50000"/>
            </a:avLst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120C1A-629E-2444-8020-22C4E065ABB1}"/>
              </a:ext>
            </a:extLst>
          </p:cNvPr>
          <p:cNvSpPr/>
          <p:nvPr/>
        </p:nvSpPr>
        <p:spPr>
          <a:xfrm>
            <a:off x="3549170" y="1405247"/>
            <a:ext cx="2307066" cy="507175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69F574-6873-584A-A385-EF41FFD918D8}"/>
              </a:ext>
            </a:extLst>
          </p:cNvPr>
          <p:cNvSpPr/>
          <p:nvPr/>
        </p:nvSpPr>
        <p:spPr>
          <a:xfrm>
            <a:off x="3858650" y="1719471"/>
            <a:ext cx="1688105" cy="1688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Lato"/>
              </a:rPr>
              <a:t>Retailers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0398A2-1FAD-E54A-83E5-1787EDBBFAF6}"/>
              </a:ext>
            </a:extLst>
          </p:cNvPr>
          <p:cNvSpPr/>
          <p:nvPr/>
        </p:nvSpPr>
        <p:spPr>
          <a:xfrm>
            <a:off x="762574" y="1405247"/>
            <a:ext cx="2307066" cy="507175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22DADD-4A78-2B43-9D07-DC156083C411}"/>
              </a:ext>
            </a:extLst>
          </p:cNvPr>
          <p:cNvSpPr/>
          <p:nvPr/>
        </p:nvSpPr>
        <p:spPr>
          <a:xfrm>
            <a:off x="1072055" y="1719471"/>
            <a:ext cx="1688105" cy="1688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489650-E156-FC48-934E-AB71E017E329}"/>
              </a:ext>
            </a:extLst>
          </p:cNvPr>
          <p:cNvSpPr/>
          <p:nvPr/>
        </p:nvSpPr>
        <p:spPr>
          <a:xfrm>
            <a:off x="6572911" y="1749092"/>
            <a:ext cx="1847861" cy="1688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Lato"/>
              </a:rPr>
              <a:t>Technology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2B3614-E668-9F4E-BE6E-8430959B8118}"/>
              </a:ext>
            </a:extLst>
          </p:cNvPr>
          <p:cNvSpPr/>
          <p:nvPr/>
        </p:nvSpPr>
        <p:spPr>
          <a:xfrm>
            <a:off x="9431840" y="1806050"/>
            <a:ext cx="1688105" cy="16881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79A45-7A90-AC4F-9CCE-B8F53E9BEA37}"/>
              </a:ext>
            </a:extLst>
          </p:cNvPr>
          <p:cNvSpPr txBox="1"/>
          <p:nvPr/>
        </p:nvSpPr>
        <p:spPr>
          <a:xfrm>
            <a:off x="1228419" y="2210331"/>
            <a:ext cx="137537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Lato"/>
                <a:ea typeface="League Spartan" charset="0"/>
                <a:cs typeface="Poppins" pitchFamily="2" charset="77"/>
              </a:rPr>
              <a:t>Retail Audit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Lato"/>
                <a:ea typeface="League Spartan" charset="0"/>
                <a:cs typeface="Poppins" pitchFamily="2" charset="77"/>
              </a:rPr>
              <a:t>Companies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F903671-C3FA-1B49-8AEB-41B4CBC933FC}"/>
              </a:ext>
            </a:extLst>
          </p:cNvPr>
          <p:cNvSpPr txBox="1">
            <a:spLocks/>
          </p:cNvSpPr>
          <p:nvPr/>
        </p:nvSpPr>
        <p:spPr>
          <a:xfrm>
            <a:off x="982299" y="3602553"/>
            <a:ext cx="1847861" cy="212872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Retail audit companies extract sales data under license from the retailers they operate with and will be able to extrapolate this data and provide it as a service .</a:t>
            </a:r>
          </a:p>
          <a:p>
            <a:pPr>
              <a:lnSpc>
                <a:spcPts val="175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This data is pertinent only to channels and outlets which have a data share agreement.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2EAE943-4DF4-4243-979B-C7E7615B992D}"/>
              </a:ext>
            </a:extLst>
          </p:cNvPr>
          <p:cNvSpPr txBox="1">
            <a:spLocks/>
          </p:cNvSpPr>
          <p:nvPr/>
        </p:nvSpPr>
        <p:spPr>
          <a:xfrm>
            <a:off x="3786317" y="3602553"/>
            <a:ext cx="1847861" cy="21257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indent="0" algn="ctr" defTabSz="1087636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dirty="0"/>
              <a:t>When approached directly retailers and channel providers will give data sometimes for a fee or as a business gesture to build relationship .</a:t>
            </a:r>
          </a:p>
          <a:p>
            <a:r>
              <a:rPr lang="en-US" sz="1000" dirty="0"/>
              <a:t>The challenge is assimilating data when it is from many different sources and data types 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7B535B4-95F3-B643-B668-FE16D1267F36}"/>
              </a:ext>
            </a:extLst>
          </p:cNvPr>
          <p:cNvSpPr txBox="1">
            <a:spLocks/>
          </p:cNvSpPr>
          <p:nvPr/>
        </p:nvSpPr>
        <p:spPr>
          <a:xfrm>
            <a:off x="6572911" y="3611434"/>
            <a:ext cx="1847861" cy="25903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indent="0" algn="ctr" defTabSz="1087636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05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dirty="0"/>
              <a:t>Companies have developed technology using downloadable applications which are given to users who take photographs in the outlets and the data is automatically uploaded to the server .</a:t>
            </a:r>
          </a:p>
          <a:p>
            <a:r>
              <a:rPr lang="en-US" sz="1000" dirty="0"/>
              <a:t>While this is a solution it is not a strategic information gathering solution 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2E18AEC-7DF5-A944-88DC-BA3FD7C82F78}"/>
              </a:ext>
            </a:extLst>
          </p:cNvPr>
          <p:cNvSpPr txBox="1">
            <a:spLocks/>
          </p:cNvSpPr>
          <p:nvPr/>
        </p:nvSpPr>
        <p:spPr>
          <a:xfrm>
            <a:off x="9361840" y="3611434"/>
            <a:ext cx="1951202" cy="189494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 physical verification like canvassing is possible using human resources who measure distribution directly at source .</a:t>
            </a:r>
          </a:p>
          <a:p>
            <a:pPr>
              <a:lnSpc>
                <a:spcPts val="175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 this case it makes sense to verify distribution using a sample set of outlets if covering a large geographic expanse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C7C1E-5426-49D4-9604-123DBD4C81DA}"/>
              </a:ext>
            </a:extLst>
          </p:cNvPr>
          <p:cNvSpPr txBox="1"/>
          <p:nvPr/>
        </p:nvSpPr>
        <p:spPr>
          <a:xfrm>
            <a:off x="94018" y="61048"/>
            <a:ext cx="4381064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3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 </a:t>
            </a:r>
          </a:p>
          <a:p>
            <a:pPr defTabSz="914217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you evaluate distribution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9D539-B474-4EBF-9CE8-E1A84AF47C5A}"/>
              </a:ext>
            </a:extLst>
          </p:cNvPr>
          <p:cNvSpPr txBox="1"/>
          <p:nvPr/>
        </p:nvSpPr>
        <p:spPr>
          <a:xfrm>
            <a:off x="9725670" y="2300756"/>
            <a:ext cx="133126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Lato"/>
                <a:ea typeface="League Spartan" charset="0"/>
                <a:cs typeface="Poppins" pitchFamily="2" charset="77"/>
              </a:rPr>
              <a:t>Physical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Lato"/>
                <a:ea typeface="League Spartan" charset="0"/>
                <a:cs typeface="Poppins" pitchFamily="2" charset="77"/>
              </a:rPr>
              <a:t>verification 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074CED2-52FE-47B7-89F2-EE8C75CFD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CB7BB9-CFCB-A598-69D3-206DCBDC3BC5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88283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15878D-0006-469B-9549-8614A5362FAC}"/>
              </a:ext>
            </a:extLst>
          </p:cNvPr>
          <p:cNvSpPr txBox="1"/>
          <p:nvPr/>
        </p:nvSpPr>
        <p:spPr>
          <a:xfrm>
            <a:off x="0" y="42030"/>
            <a:ext cx="308450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Numeric Distribution Tracker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3E12279-8D55-483F-AF4C-A9657319F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7D95F1-72E0-42D8-ACF8-2903791E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76" y="842249"/>
            <a:ext cx="10312486" cy="5818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20275-8F87-49A9-846F-D7E84F607C9E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736310-08BB-49C7-8F4B-8119B6177FDC}"/>
              </a:ext>
            </a:extLst>
          </p:cNvPr>
          <p:cNvGrpSpPr/>
          <p:nvPr/>
        </p:nvGrpSpPr>
        <p:grpSpPr>
          <a:xfrm>
            <a:off x="3189761" y="176819"/>
            <a:ext cx="1034683" cy="625238"/>
            <a:chOff x="6278802" y="4134836"/>
            <a:chExt cx="1065748" cy="625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01DB15-DFDC-49FA-ADE9-E9B97EAE0D12}"/>
                </a:ext>
              </a:extLst>
            </p:cNvPr>
            <p:cNvGrpSpPr/>
            <p:nvPr/>
          </p:nvGrpSpPr>
          <p:grpSpPr>
            <a:xfrm>
              <a:off x="6278802" y="4134836"/>
              <a:ext cx="1065748" cy="625238"/>
              <a:chOff x="2932286" y="1884863"/>
              <a:chExt cx="1065748" cy="625238"/>
            </a:xfrm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2409B09D-8FAA-497B-B6DA-D262585B21F4}"/>
                  </a:ext>
                </a:extLst>
              </p:cNvPr>
              <p:cNvSpPr/>
              <p:nvPr/>
            </p:nvSpPr>
            <p:spPr>
              <a:xfrm rot="5763403">
                <a:off x="3289866" y="1879340"/>
                <a:ext cx="266897" cy="27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1"/>
                    </a:moveTo>
                    <a:cubicBezTo>
                      <a:pt x="21600" y="20594"/>
                      <a:pt x="20570" y="21600"/>
                      <a:pt x="19575" y="21600"/>
                    </a:cubicBezTo>
                    <a:cubicBezTo>
                      <a:pt x="18829" y="21600"/>
                      <a:pt x="18332" y="21348"/>
                      <a:pt x="18083" y="21097"/>
                    </a:cubicBezTo>
                    <a:cubicBezTo>
                      <a:pt x="12292" y="14987"/>
                      <a:pt x="12292" y="14987"/>
                      <a:pt x="12292" y="14987"/>
                    </a:cubicBezTo>
                    <a:cubicBezTo>
                      <a:pt x="11049" y="15742"/>
                      <a:pt x="9557" y="16281"/>
                      <a:pt x="8029" y="16281"/>
                    </a:cubicBezTo>
                    <a:cubicBezTo>
                      <a:pt x="3766" y="16281"/>
                      <a:pt x="0" y="12471"/>
                      <a:pt x="0" y="8122"/>
                    </a:cubicBezTo>
                    <a:cubicBezTo>
                      <a:pt x="0" y="3558"/>
                      <a:pt x="3766" y="0"/>
                      <a:pt x="8029" y="0"/>
                    </a:cubicBezTo>
                    <a:cubicBezTo>
                      <a:pt x="12541" y="0"/>
                      <a:pt x="16058" y="3558"/>
                      <a:pt x="16058" y="8122"/>
                    </a:cubicBezTo>
                    <a:cubicBezTo>
                      <a:pt x="16058" y="9668"/>
                      <a:pt x="15809" y="10926"/>
                      <a:pt x="15063" y="12220"/>
                    </a:cubicBezTo>
                    <a:cubicBezTo>
                      <a:pt x="20854" y="18042"/>
                      <a:pt x="20854" y="18042"/>
                      <a:pt x="20854" y="18042"/>
                    </a:cubicBezTo>
                    <a:cubicBezTo>
                      <a:pt x="21351" y="18545"/>
                      <a:pt x="21600" y="19048"/>
                      <a:pt x="21600" y="19551"/>
                    </a:cubicBezTo>
                    <a:close/>
                    <a:moveTo>
                      <a:pt x="8029" y="2049"/>
                    </a:moveTo>
                    <a:cubicBezTo>
                      <a:pt x="4761" y="2049"/>
                      <a:pt x="1989" y="4564"/>
                      <a:pt x="1989" y="8122"/>
                    </a:cubicBezTo>
                    <a:cubicBezTo>
                      <a:pt x="1989" y="11429"/>
                      <a:pt x="4761" y="14232"/>
                      <a:pt x="8029" y="14232"/>
                    </a:cubicBezTo>
                    <a:cubicBezTo>
                      <a:pt x="11546" y="14232"/>
                      <a:pt x="14068" y="11429"/>
                      <a:pt x="14068" y="8122"/>
                    </a:cubicBezTo>
                    <a:cubicBezTo>
                      <a:pt x="14068" y="4564"/>
                      <a:pt x="11546" y="2049"/>
                      <a:pt x="8029" y="2049"/>
                    </a:cubicBezTo>
                    <a:close/>
                    <a:moveTo>
                      <a:pt x="11546" y="9165"/>
                    </a:moveTo>
                    <a:cubicBezTo>
                      <a:pt x="9024" y="9165"/>
                      <a:pt x="9024" y="9165"/>
                      <a:pt x="9024" y="9165"/>
                    </a:cubicBezTo>
                    <a:cubicBezTo>
                      <a:pt x="9024" y="11429"/>
                      <a:pt x="9024" y="11429"/>
                      <a:pt x="9024" y="11429"/>
                    </a:cubicBezTo>
                    <a:cubicBezTo>
                      <a:pt x="9024" y="11968"/>
                      <a:pt x="8775" y="12471"/>
                      <a:pt x="8029" y="12471"/>
                    </a:cubicBezTo>
                    <a:cubicBezTo>
                      <a:pt x="7532" y="12471"/>
                      <a:pt x="7034" y="11968"/>
                      <a:pt x="7034" y="11429"/>
                    </a:cubicBezTo>
                    <a:cubicBezTo>
                      <a:pt x="7034" y="9165"/>
                      <a:pt x="7034" y="9165"/>
                      <a:pt x="7034" y="9165"/>
                    </a:cubicBezTo>
                    <a:cubicBezTo>
                      <a:pt x="4761" y="9165"/>
                      <a:pt x="4761" y="9165"/>
                      <a:pt x="4761" y="9165"/>
                    </a:cubicBezTo>
                    <a:cubicBezTo>
                      <a:pt x="4263" y="9165"/>
                      <a:pt x="3766" y="8662"/>
                      <a:pt x="3766" y="8122"/>
                    </a:cubicBezTo>
                    <a:cubicBezTo>
                      <a:pt x="3766" y="7368"/>
                      <a:pt x="4263" y="7116"/>
                      <a:pt x="4761" y="7116"/>
                    </a:cubicBezTo>
                    <a:cubicBezTo>
                      <a:pt x="7034" y="7116"/>
                      <a:pt x="7034" y="7116"/>
                      <a:pt x="7034" y="7116"/>
                    </a:cubicBezTo>
                    <a:cubicBezTo>
                      <a:pt x="7034" y="4564"/>
                      <a:pt x="7034" y="4564"/>
                      <a:pt x="7034" y="4564"/>
                    </a:cubicBezTo>
                    <a:cubicBezTo>
                      <a:pt x="7034" y="4061"/>
                      <a:pt x="7532" y="3558"/>
                      <a:pt x="8029" y="3558"/>
                    </a:cubicBezTo>
                    <a:cubicBezTo>
                      <a:pt x="8775" y="3558"/>
                      <a:pt x="9024" y="4061"/>
                      <a:pt x="9024" y="4564"/>
                    </a:cubicBezTo>
                    <a:cubicBezTo>
                      <a:pt x="9024" y="7116"/>
                      <a:pt x="9024" y="7116"/>
                      <a:pt x="9024" y="7116"/>
                    </a:cubicBezTo>
                    <a:cubicBezTo>
                      <a:pt x="11546" y="7116"/>
                      <a:pt x="11546" y="7116"/>
                      <a:pt x="11546" y="7116"/>
                    </a:cubicBezTo>
                    <a:cubicBezTo>
                      <a:pt x="12043" y="7116"/>
                      <a:pt x="12541" y="7368"/>
                      <a:pt x="12541" y="8122"/>
                    </a:cubicBezTo>
                    <a:cubicBezTo>
                      <a:pt x="12541" y="8662"/>
                      <a:pt x="12043" y="9165"/>
                      <a:pt x="11546" y="91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ctr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732E45-7C2F-4CF8-9F0F-D93D002B8C56}"/>
                  </a:ext>
                </a:extLst>
              </p:cNvPr>
              <p:cNvSpPr txBox="1"/>
              <p:nvPr/>
            </p:nvSpPr>
            <p:spPr>
              <a:xfrm>
                <a:off x="2932286" y="2310046"/>
                <a:ext cx="1065748" cy="200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latin typeface="Lato"/>
                  </a:rPr>
                  <a:t>Analytical Tools </a:t>
                </a:r>
              </a:p>
            </p:txBody>
          </p:sp>
        </p:grp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D1F057A0-D64B-4119-8183-988807E5C30D}"/>
                </a:ext>
              </a:extLst>
            </p:cNvPr>
            <p:cNvSpPr/>
            <p:nvPr/>
          </p:nvSpPr>
          <p:spPr>
            <a:xfrm>
              <a:off x="6569831" y="4303849"/>
              <a:ext cx="435729" cy="2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230" y="0"/>
                  </a:lnTo>
                  <a:lnTo>
                    <a:pt x="1230" y="19603"/>
                  </a:lnTo>
                  <a:lnTo>
                    <a:pt x="21600" y="19603"/>
                  </a:lnTo>
                  <a:lnTo>
                    <a:pt x="21600" y="21600"/>
                  </a:lnTo>
                  <a:close/>
                  <a:moveTo>
                    <a:pt x="6835" y="17970"/>
                  </a:moveTo>
                  <a:lnTo>
                    <a:pt x="3965" y="17970"/>
                  </a:lnTo>
                  <a:lnTo>
                    <a:pt x="3965" y="10891"/>
                  </a:lnTo>
                  <a:lnTo>
                    <a:pt x="6835" y="10891"/>
                  </a:lnTo>
                  <a:lnTo>
                    <a:pt x="6835" y="17970"/>
                  </a:lnTo>
                  <a:close/>
                  <a:moveTo>
                    <a:pt x="10663" y="17970"/>
                  </a:moveTo>
                  <a:lnTo>
                    <a:pt x="8066" y="17970"/>
                  </a:lnTo>
                  <a:lnTo>
                    <a:pt x="8066" y="3449"/>
                  </a:lnTo>
                  <a:lnTo>
                    <a:pt x="10663" y="3449"/>
                  </a:lnTo>
                  <a:lnTo>
                    <a:pt x="10663" y="17970"/>
                  </a:lnTo>
                  <a:close/>
                  <a:moveTo>
                    <a:pt x="14901" y="17970"/>
                  </a:moveTo>
                  <a:lnTo>
                    <a:pt x="12167" y="17970"/>
                  </a:lnTo>
                  <a:lnTo>
                    <a:pt x="12167" y="7079"/>
                  </a:lnTo>
                  <a:lnTo>
                    <a:pt x="14901" y="7079"/>
                  </a:lnTo>
                  <a:lnTo>
                    <a:pt x="14901" y="17970"/>
                  </a:lnTo>
                  <a:close/>
                  <a:moveTo>
                    <a:pt x="19003" y="17970"/>
                  </a:moveTo>
                  <a:lnTo>
                    <a:pt x="16268" y="17970"/>
                  </a:lnTo>
                  <a:lnTo>
                    <a:pt x="16268" y="1997"/>
                  </a:lnTo>
                  <a:lnTo>
                    <a:pt x="19003" y="1997"/>
                  </a:lnTo>
                  <a:lnTo>
                    <a:pt x="19003" y="179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12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0AEA8-75D8-4FF8-92EA-8154317BB51A}"/>
              </a:ext>
            </a:extLst>
          </p:cNvPr>
          <p:cNvSpPr txBox="1"/>
          <p:nvPr/>
        </p:nvSpPr>
        <p:spPr>
          <a:xfrm>
            <a:off x="-1" y="42030"/>
            <a:ext cx="394983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Volume weighted tracker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A8FDD52-1B71-4142-B5B4-37D3B6BD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666FED-284C-4F0C-AE8A-81A3F4D7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884517"/>
            <a:ext cx="11150005" cy="5706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CE5CE2-A21A-45B3-B9F4-CBE08B3766F4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BFD3E5-40F1-4782-8772-0C755DA94DD5}"/>
              </a:ext>
            </a:extLst>
          </p:cNvPr>
          <p:cNvGrpSpPr/>
          <p:nvPr/>
        </p:nvGrpSpPr>
        <p:grpSpPr>
          <a:xfrm>
            <a:off x="3189761" y="176819"/>
            <a:ext cx="1034683" cy="625238"/>
            <a:chOff x="6278802" y="4134836"/>
            <a:chExt cx="1065748" cy="6252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268F2A-F1AD-480E-AA8D-39F17CC07276}"/>
                </a:ext>
              </a:extLst>
            </p:cNvPr>
            <p:cNvGrpSpPr/>
            <p:nvPr/>
          </p:nvGrpSpPr>
          <p:grpSpPr>
            <a:xfrm>
              <a:off x="6278802" y="4134836"/>
              <a:ext cx="1065748" cy="625238"/>
              <a:chOff x="2932286" y="1884863"/>
              <a:chExt cx="1065748" cy="625238"/>
            </a:xfrm>
          </p:grpSpPr>
          <p:sp>
            <p:nvSpPr>
              <p:cNvPr id="9" name="Shape">
                <a:extLst>
                  <a:ext uri="{FF2B5EF4-FFF2-40B4-BE49-F238E27FC236}">
                    <a16:creationId xmlns:a16="http://schemas.microsoft.com/office/drawing/2014/main" id="{78E7F33B-98B9-4B4C-9EF4-D849DA815941}"/>
                  </a:ext>
                </a:extLst>
              </p:cNvPr>
              <p:cNvSpPr/>
              <p:nvPr/>
            </p:nvSpPr>
            <p:spPr>
              <a:xfrm rot="5763403">
                <a:off x="3289866" y="1879340"/>
                <a:ext cx="266897" cy="27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1"/>
                    </a:moveTo>
                    <a:cubicBezTo>
                      <a:pt x="21600" y="20594"/>
                      <a:pt x="20570" y="21600"/>
                      <a:pt x="19575" y="21600"/>
                    </a:cubicBezTo>
                    <a:cubicBezTo>
                      <a:pt x="18829" y="21600"/>
                      <a:pt x="18332" y="21348"/>
                      <a:pt x="18083" y="21097"/>
                    </a:cubicBezTo>
                    <a:cubicBezTo>
                      <a:pt x="12292" y="14987"/>
                      <a:pt x="12292" y="14987"/>
                      <a:pt x="12292" y="14987"/>
                    </a:cubicBezTo>
                    <a:cubicBezTo>
                      <a:pt x="11049" y="15742"/>
                      <a:pt x="9557" y="16281"/>
                      <a:pt x="8029" y="16281"/>
                    </a:cubicBezTo>
                    <a:cubicBezTo>
                      <a:pt x="3766" y="16281"/>
                      <a:pt x="0" y="12471"/>
                      <a:pt x="0" y="8122"/>
                    </a:cubicBezTo>
                    <a:cubicBezTo>
                      <a:pt x="0" y="3558"/>
                      <a:pt x="3766" y="0"/>
                      <a:pt x="8029" y="0"/>
                    </a:cubicBezTo>
                    <a:cubicBezTo>
                      <a:pt x="12541" y="0"/>
                      <a:pt x="16058" y="3558"/>
                      <a:pt x="16058" y="8122"/>
                    </a:cubicBezTo>
                    <a:cubicBezTo>
                      <a:pt x="16058" y="9668"/>
                      <a:pt x="15809" y="10926"/>
                      <a:pt x="15063" y="12220"/>
                    </a:cubicBezTo>
                    <a:cubicBezTo>
                      <a:pt x="20854" y="18042"/>
                      <a:pt x="20854" y="18042"/>
                      <a:pt x="20854" y="18042"/>
                    </a:cubicBezTo>
                    <a:cubicBezTo>
                      <a:pt x="21351" y="18545"/>
                      <a:pt x="21600" y="19048"/>
                      <a:pt x="21600" y="19551"/>
                    </a:cubicBezTo>
                    <a:close/>
                    <a:moveTo>
                      <a:pt x="8029" y="2049"/>
                    </a:moveTo>
                    <a:cubicBezTo>
                      <a:pt x="4761" y="2049"/>
                      <a:pt x="1989" y="4564"/>
                      <a:pt x="1989" y="8122"/>
                    </a:cubicBezTo>
                    <a:cubicBezTo>
                      <a:pt x="1989" y="11429"/>
                      <a:pt x="4761" y="14232"/>
                      <a:pt x="8029" y="14232"/>
                    </a:cubicBezTo>
                    <a:cubicBezTo>
                      <a:pt x="11546" y="14232"/>
                      <a:pt x="14068" y="11429"/>
                      <a:pt x="14068" y="8122"/>
                    </a:cubicBezTo>
                    <a:cubicBezTo>
                      <a:pt x="14068" y="4564"/>
                      <a:pt x="11546" y="2049"/>
                      <a:pt x="8029" y="2049"/>
                    </a:cubicBezTo>
                    <a:close/>
                    <a:moveTo>
                      <a:pt x="11546" y="9165"/>
                    </a:moveTo>
                    <a:cubicBezTo>
                      <a:pt x="9024" y="9165"/>
                      <a:pt x="9024" y="9165"/>
                      <a:pt x="9024" y="9165"/>
                    </a:cubicBezTo>
                    <a:cubicBezTo>
                      <a:pt x="9024" y="11429"/>
                      <a:pt x="9024" y="11429"/>
                      <a:pt x="9024" y="11429"/>
                    </a:cubicBezTo>
                    <a:cubicBezTo>
                      <a:pt x="9024" y="11968"/>
                      <a:pt x="8775" y="12471"/>
                      <a:pt x="8029" y="12471"/>
                    </a:cubicBezTo>
                    <a:cubicBezTo>
                      <a:pt x="7532" y="12471"/>
                      <a:pt x="7034" y="11968"/>
                      <a:pt x="7034" y="11429"/>
                    </a:cubicBezTo>
                    <a:cubicBezTo>
                      <a:pt x="7034" y="9165"/>
                      <a:pt x="7034" y="9165"/>
                      <a:pt x="7034" y="9165"/>
                    </a:cubicBezTo>
                    <a:cubicBezTo>
                      <a:pt x="4761" y="9165"/>
                      <a:pt x="4761" y="9165"/>
                      <a:pt x="4761" y="9165"/>
                    </a:cubicBezTo>
                    <a:cubicBezTo>
                      <a:pt x="4263" y="9165"/>
                      <a:pt x="3766" y="8662"/>
                      <a:pt x="3766" y="8122"/>
                    </a:cubicBezTo>
                    <a:cubicBezTo>
                      <a:pt x="3766" y="7368"/>
                      <a:pt x="4263" y="7116"/>
                      <a:pt x="4761" y="7116"/>
                    </a:cubicBezTo>
                    <a:cubicBezTo>
                      <a:pt x="7034" y="7116"/>
                      <a:pt x="7034" y="7116"/>
                      <a:pt x="7034" y="7116"/>
                    </a:cubicBezTo>
                    <a:cubicBezTo>
                      <a:pt x="7034" y="4564"/>
                      <a:pt x="7034" y="4564"/>
                      <a:pt x="7034" y="4564"/>
                    </a:cubicBezTo>
                    <a:cubicBezTo>
                      <a:pt x="7034" y="4061"/>
                      <a:pt x="7532" y="3558"/>
                      <a:pt x="8029" y="3558"/>
                    </a:cubicBezTo>
                    <a:cubicBezTo>
                      <a:pt x="8775" y="3558"/>
                      <a:pt x="9024" y="4061"/>
                      <a:pt x="9024" y="4564"/>
                    </a:cubicBezTo>
                    <a:cubicBezTo>
                      <a:pt x="9024" y="7116"/>
                      <a:pt x="9024" y="7116"/>
                      <a:pt x="9024" y="7116"/>
                    </a:cubicBezTo>
                    <a:cubicBezTo>
                      <a:pt x="11546" y="7116"/>
                      <a:pt x="11546" y="7116"/>
                      <a:pt x="11546" y="7116"/>
                    </a:cubicBezTo>
                    <a:cubicBezTo>
                      <a:pt x="12043" y="7116"/>
                      <a:pt x="12541" y="7368"/>
                      <a:pt x="12541" y="8122"/>
                    </a:cubicBezTo>
                    <a:cubicBezTo>
                      <a:pt x="12541" y="8662"/>
                      <a:pt x="12043" y="9165"/>
                      <a:pt x="11546" y="91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ctr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19EA90-B118-4813-AEE9-8E57CF869060}"/>
                  </a:ext>
                </a:extLst>
              </p:cNvPr>
              <p:cNvSpPr txBox="1"/>
              <p:nvPr/>
            </p:nvSpPr>
            <p:spPr>
              <a:xfrm>
                <a:off x="2932286" y="2310046"/>
                <a:ext cx="1065748" cy="200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latin typeface="Lato"/>
                  </a:rPr>
                  <a:t>Analytical Tools </a:t>
                </a:r>
              </a:p>
            </p:txBody>
          </p:sp>
        </p:grp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BF9318CB-C4EE-4A43-8C0F-0ADA9BD1F017}"/>
                </a:ext>
              </a:extLst>
            </p:cNvPr>
            <p:cNvSpPr/>
            <p:nvPr/>
          </p:nvSpPr>
          <p:spPr>
            <a:xfrm>
              <a:off x="6569831" y="4303849"/>
              <a:ext cx="435729" cy="2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230" y="0"/>
                  </a:lnTo>
                  <a:lnTo>
                    <a:pt x="1230" y="19603"/>
                  </a:lnTo>
                  <a:lnTo>
                    <a:pt x="21600" y="19603"/>
                  </a:lnTo>
                  <a:lnTo>
                    <a:pt x="21600" y="21600"/>
                  </a:lnTo>
                  <a:close/>
                  <a:moveTo>
                    <a:pt x="6835" y="17970"/>
                  </a:moveTo>
                  <a:lnTo>
                    <a:pt x="3965" y="17970"/>
                  </a:lnTo>
                  <a:lnTo>
                    <a:pt x="3965" y="10891"/>
                  </a:lnTo>
                  <a:lnTo>
                    <a:pt x="6835" y="10891"/>
                  </a:lnTo>
                  <a:lnTo>
                    <a:pt x="6835" y="17970"/>
                  </a:lnTo>
                  <a:close/>
                  <a:moveTo>
                    <a:pt x="10663" y="17970"/>
                  </a:moveTo>
                  <a:lnTo>
                    <a:pt x="8066" y="17970"/>
                  </a:lnTo>
                  <a:lnTo>
                    <a:pt x="8066" y="3449"/>
                  </a:lnTo>
                  <a:lnTo>
                    <a:pt x="10663" y="3449"/>
                  </a:lnTo>
                  <a:lnTo>
                    <a:pt x="10663" y="17970"/>
                  </a:lnTo>
                  <a:close/>
                  <a:moveTo>
                    <a:pt x="14901" y="17970"/>
                  </a:moveTo>
                  <a:lnTo>
                    <a:pt x="12167" y="17970"/>
                  </a:lnTo>
                  <a:lnTo>
                    <a:pt x="12167" y="7079"/>
                  </a:lnTo>
                  <a:lnTo>
                    <a:pt x="14901" y="7079"/>
                  </a:lnTo>
                  <a:lnTo>
                    <a:pt x="14901" y="17970"/>
                  </a:lnTo>
                  <a:close/>
                  <a:moveTo>
                    <a:pt x="19003" y="17970"/>
                  </a:moveTo>
                  <a:lnTo>
                    <a:pt x="16268" y="17970"/>
                  </a:lnTo>
                  <a:lnTo>
                    <a:pt x="16268" y="1997"/>
                  </a:lnTo>
                  <a:lnTo>
                    <a:pt x="19003" y="1997"/>
                  </a:lnTo>
                  <a:lnTo>
                    <a:pt x="19003" y="179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80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15878D-0006-469B-9549-8614A5362FAC}"/>
              </a:ext>
            </a:extLst>
          </p:cNvPr>
          <p:cNvSpPr txBox="1"/>
          <p:nvPr/>
        </p:nvSpPr>
        <p:spPr>
          <a:xfrm>
            <a:off x="-1" y="42030"/>
            <a:ext cx="394983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Vertical &amp; Horizontal View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3E12279-8D55-483F-AF4C-A9657319F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C5CB4-5AE0-496E-B6C2-766742800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64" y="806046"/>
            <a:ext cx="10273745" cy="5816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DA596-47CA-4EA2-8F39-1F7DF8717098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2684E5-FEDC-446E-BD63-573B7363A2A5}"/>
              </a:ext>
            </a:extLst>
          </p:cNvPr>
          <p:cNvGrpSpPr/>
          <p:nvPr/>
        </p:nvGrpSpPr>
        <p:grpSpPr>
          <a:xfrm>
            <a:off x="3189761" y="176819"/>
            <a:ext cx="1034683" cy="625238"/>
            <a:chOff x="6278802" y="4134836"/>
            <a:chExt cx="1065748" cy="6252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194113-E7DA-4559-B573-2985DD377D87}"/>
                </a:ext>
              </a:extLst>
            </p:cNvPr>
            <p:cNvGrpSpPr/>
            <p:nvPr/>
          </p:nvGrpSpPr>
          <p:grpSpPr>
            <a:xfrm>
              <a:off x="6278802" y="4134836"/>
              <a:ext cx="1065748" cy="625238"/>
              <a:chOff x="2932286" y="1884863"/>
              <a:chExt cx="1065748" cy="625238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F8EEFB39-21E7-43ED-9D44-25AD54D103EB}"/>
                  </a:ext>
                </a:extLst>
              </p:cNvPr>
              <p:cNvSpPr/>
              <p:nvPr/>
            </p:nvSpPr>
            <p:spPr>
              <a:xfrm rot="5763403">
                <a:off x="3289866" y="1879340"/>
                <a:ext cx="266897" cy="27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1"/>
                    </a:moveTo>
                    <a:cubicBezTo>
                      <a:pt x="21600" y="20594"/>
                      <a:pt x="20570" y="21600"/>
                      <a:pt x="19575" y="21600"/>
                    </a:cubicBezTo>
                    <a:cubicBezTo>
                      <a:pt x="18829" y="21600"/>
                      <a:pt x="18332" y="21348"/>
                      <a:pt x="18083" y="21097"/>
                    </a:cubicBezTo>
                    <a:cubicBezTo>
                      <a:pt x="12292" y="14987"/>
                      <a:pt x="12292" y="14987"/>
                      <a:pt x="12292" y="14987"/>
                    </a:cubicBezTo>
                    <a:cubicBezTo>
                      <a:pt x="11049" y="15742"/>
                      <a:pt x="9557" y="16281"/>
                      <a:pt x="8029" y="16281"/>
                    </a:cubicBezTo>
                    <a:cubicBezTo>
                      <a:pt x="3766" y="16281"/>
                      <a:pt x="0" y="12471"/>
                      <a:pt x="0" y="8122"/>
                    </a:cubicBezTo>
                    <a:cubicBezTo>
                      <a:pt x="0" y="3558"/>
                      <a:pt x="3766" y="0"/>
                      <a:pt x="8029" y="0"/>
                    </a:cubicBezTo>
                    <a:cubicBezTo>
                      <a:pt x="12541" y="0"/>
                      <a:pt x="16058" y="3558"/>
                      <a:pt x="16058" y="8122"/>
                    </a:cubicBezTo>
                    <a:cubicBezTo>
                      <a:pt x="16058" y="9668"/>
                      <a:pt x="15809" y="10926"/>
                      <a:pt x="15063" y="12220"/>
                    </a:cubicBezTo>
                    <a:cubicBezTo>
                      <a:pt x="20854" y="18042"/>
                      <a:pt x="20854" y="18042"/>
                      <a:pt x="20854" y="18042"/>
                    </a:cubicBezTo>
                    <a:cubicBezTo>
                      <a:pt x="21351" y="18545"/>
                      <a:pt x="21600" y="19048"/>
                      <a:pt x="21600" y="19551"/>
                    </a:cubicBezTo>
                    <a:close/>
                    <a:moveTo>
                      <a:pt x="8029" y="2049"/>
                    </a:moveTo>
                    <a:cubicBezTo>
                      <a:pt x="4761" y="2049"/>
                      <a:pt x="1989" y="4564"/>
                      <a:pt x="1989" y="8122"/>
                    </a:cubicBezTo>
                    <a:cubicBezTo>
                      <a:pt x="1989" y="11429"/>
                      <a:pt x="4761" y="14232"/>
                      <a:pt x="8029" y="14232"/>
                    </a:cubicBezTo>
                    <a:cubicBezTo>
                      <a:pt x="11546" y="14232"/>
                      <a:pt x="14068" y="11429"/>
                      <a:pt x="14068" y="8122"/>
                    </a:cubicBezTo>
                    <a:cubicBezTo>
                      <a:pt x="14068" y="4564"/>
                      <a:pt x="11546" y="2049"/>
                      <a:pt x="8029" y="2049"/>
                    </a:cubicBezTo>
                    <a:close/>
                    <a:moveTo>
                      <a:pt x="11546" y="9165"/>
                    </a:moveTo>
                    <a:cubicBezTo>
                      <a:pt x="9024" y="9165"/>
                      <a:pt x="9024" y="9165"/>
                      <a:pt x="9024" y="9165"/>
                    </a:cubicBezTo>
                    <a:cubicBezTo>
                      <a:pt x="9024" y="11429"/>
                      <a:pt x="9024" y="11429"/>
                      <a:pt x="9024" y="11429"/>
                    </a:cubicBezTo>
                    <a:cubicBezTo>
                      <a:pt x="9024" y="11968"/>
                      <a:pt x="8775" y="12471"/>
                      <a:pt x="8029" y="12471"/>
                    </a:cubicBezTo>
                    <a:cubicBezTo>
                      <a:pt x="7532" y="12471"/>
                      <a:pt x="7034" y="11968"/>
                      <a:pt x="7034" y="11429"/>
                    </a:cubicBezTo>
                    <a:cubicBezTo>
                      <a:pt x="7034" y="9165"/>
                      <a:pt x="7034" y="9165"/>
                      <a:pt x="7034" y="9165"/>
                    </a:cubicBezTo>
                    <a:cubicBezTo>
                      <a:pt x="4761" y="9165"/>
                      <a:pt x="4761" y="9165"/>
                      <a:pt x="4761" y="9165"/>
                    </a:cubicBezTo>
                    <a:cubicBezTo>
                      <a:pt x="4263" y="9165"/>
                      <a:pt x="3766" y="8662"/>
                      <a:pt x="3766" y="8122"/>
                    </a:cubicBezTo>
                    <a:cubicBezTo>
                      <a:pt x="3766" y="7368"/>
                      <a:pt x="4263" y="7116"/>
                      <a:pt x="4761" y="7116"/>
                    </a:cubicBezTo>
                    <a:cubicBezTo>
                      <a:pt x="7034" y="7116"/>
                      <a:pt x="7034" y="7116"/>
                      <a:pt x="7034" y="7116"/>
                    </a:cubicBezTo>
                    <a:cubicBezTo>
                      <a:pt x="7034" y="4564"/>
                      <a:pt x="7034" y="4564"/>
                      <a:pt x="7034" y="4564"/>
                    </a:cubicBezTo>
                    <a:cubicBezTo>
                      <a:pt x="7034" y="4061"/>
                      <a:pt x="7532" y="3558"/>
                      <a:pt x="8029" y="3558"/>
                    </a:cubicBezTo>
                    <a:cubicBezTo>
                      <a:pt x="8775" y="3558"/>
                      <a:pt x="9024" y="4061"/>
                      <a:pt x="9024" y="4564"/>
                    </a:cubicBezTo>
                    <a:cubicBezTo>
                      <a:pt x="9024" y="7116"/>
                      <a:pt x="9024" y="7116"/>
                      <a:pt x="9024" y="7116"/>
                    </a:cubicBezTo>
                    <a:cubicBezTo>
                      <a:pt x="11546" y="7116"/>
                      <a:pt x="11546" y="7116"/>
                      <a:pt x="11546" y="7116"/>
                    </a:cubicBezTo>
                    <a:cubicBezTo>
                      <a:pt x="12043" y="7116"/>
                      <a:pt x="12541" y="7368"/>
                      <a:pt x="12541" y="8122"/>
                    </a:cubicBezTo>
                    <a:cubicBezTo>
                      <a:pt x="12541" y="8662"/>
                      <a:pt x="12043" y="9165"/>
                      <a:pt x="11546" y="91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ctr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8A4163-B13C-44A6-A13B-A1CBE44D129D}"/>
                  </a:ext>
                </a:extLst>
              </p:cNvPr>
              <p:cNvSpPr txBox="1"/>
              <p:nvPr/>
            </p:nvSpPr>
            <p:spPr>
              <a:xfrm>
                <a:off x="2932286" y="2310046"/>
                <a:ext cx="1065748" cy="200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latin typeface="Lato"/>
                  </a:rPr>
                  <a:t>Analytical Tools </a:t>
                </a:r>
              </a:p>
            </p:txBody>
          </p:sp>
        </p:grp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65E15F4C-95BE-45ED-A7B8-778960F3EAEA}"/>
                </a:ext>
              </a:extLst>
            </p:cNvPr>
            <p:cNvSpPr/>
            <p:nvPr/>
          </p:nvSpPr>
          <p:spPr>
            <a:xfrm>
              <a:off x="6569831" y="4303849"/>
              <a:ext cx="435729" cy="2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230" y="0"/>
                  </a:lnTo>
                  <a:lnTo>
                    <a:pt x="1230" y="19603"/>
                  </a:lnTo>
                  <a:lnTo>
                    <a:pt x="21600" y="19603"/>
                  </a:lnTo>
                  <a:lnTo>
                    <a:pt x="21600" y="21600"/>
                  </a:lnTo>
                  <a:close/>
                  <a:moveTo>
                    <a:pt x="6835" y="17970"/>
                  </a:moveTo>
                  <a:lnTo>
                    <a:pt x="3965" y="17970"/>
                  </a:lnTo>
                  <a:lnTo>
                    <a:pt x="3965" y="10891"/>
                  </a:lnTo>
                  <a:lnTo>
                    <a:pt x="6835" y="10891"/>
                  </a:lnTo>
                  <a:lnTo>
                    <a:pt x="6835" y="17970"/>
                  </a:lnTo>
                  <a:close/>
                  <a:moveTo>
                    <a:pt x="10663" y="17970"/>
                  </a:moveTo>
                  <a:lnTo>
                    <a:pt x="8066" y="17970"/>
                  </a:lnTo>
                  <a:lnTo>
                    <a:pt x="8066" y="3449"/>
                  </a:lnTo>
                  <a:lnTo>
                    <a:pt x="10663" y="3449"/>
                  </a:lnTo>
                  <a:lnTo>
                    <a:pt x="10663" y="17970"/>
                  </a:lnTo>
                  <a:close/>
                  <a:moveTo>
                    <a:pt x="14901" y="17970"/>
                  </a:moveTo>
                  <a:lnTo>
                    <a:pt x="12167" y="17970"/>
                  </a:lnTo>
                  <a:lnTo>
                    <a:pt x="12167" y="7079"/>
                  </a:lnTo>
                  <a:lnTo>
                    <a:pt x="14901" y="7079"/>
                  </a:lnTo>
                  <a:lnTo>
                    <a:pt x="14901" y="17970"/>
                  </a:lnTo>
                  <a:close/>
                  <a:moveTo>
                    <a:pt x="19003" y="17970"/>
                  </a:moveTo>
                  <a:lnTo>
                    <a:pt x="16268" y="17970"/>
                  </a:lnTo>
                  <a:lnTo>
                    <a:pt x="16268" y="1997"/>
                  </a:lnTo>
                  <a:lnTo>
                    <a:pt x="19003" y="1997"/>
                  </a:lnTo>
                  <a:lnTo>
                    <a:pt x="19003" y="179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23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98C1E1-B790-4244-9A2D-4DFB7F73CE6A}"/>
              </a:ext>
            </a:extLst>
          </p:cNvPr>
          <p:cNvSpPr txBox="1"/>
          <p:nvPr/>
        </p:nvSpPr>
        <p:spPr>
          <a:xfrm>
            <a:off x="-2" y="19076"/>
            <a:ext cx="567180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2A4A8B"/>
                </a:solidFill>
                <a:latin typeface="Lato Light"/>
              </a:defRPr>
            </a:lvl1pPr>
          </a:lstStyle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Annual Financial Forecast – Distributor or Manufacturer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AFA0FD-449C-40C4-B76F-442B502A2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3" y="123574"/>
            <a:ext cx="1744363" cy="40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A5596-82D8-44EE-A8FC-A76800A4758D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7F28EB-6637-4DC9-99D3-CE1AC0DBB248}"/>
              </a:ext>
            </a:extLst>
          </p:cNvPr>
          <p:cNvGrpSpPr/>
          <p:nvPr/>
        </p:nvGrpSpPr>
        <p:grpSpPr>
          <a:xfrm>
            <a:off x="5071621" y="123574"/>
            <a:ext cx="1034683" cy="625238"/>
            <a:chOff x="6278802" y="4134836"/>
            <a:chExt cx="1065748" cy="625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94BA2A-9816-49F5-93B3-6C7ADF20BBBD}"/>
                </a:ext>
              </a:extLst>
            </p:cNvPr>
            <p:cNvGrpSpPr/>
            <p:nvPr/>
          </p:nvGrpSpPr>
          <p:grpSpPr>
            <a:xfrm>
              <a:off x="6278802" y="4134836"/>
              <a:ext cx="1065748" cy="625238"/>
              <a:chOff x="2932286" y="1884863"/>
              <a:chExt cx="1065748" cy="625238"/>
            </a:xfrm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F8CB86E6-505F-4929-BA5E-91E57D583434}"/>
                  </a:ext>
                </a:extLst>
              </p:cNvPr>
              <p:cNvSpPr/>
              <p:nvPr/>
            </p:nvSpPr>
            <p:spPr>
              <a:xfrm rot="5763403">
                <a:off x="3289866" y="1879340"/>
                <a:ext cx="266897" cy="27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1"/>
                    </a:moveTo>
                    <a:cubicBezTo>
                      <a:pt x="21600" y="20594"/>
                      <a:pt x="20570" y="21600"/>
                      <a:pt x="19575" y="21600"/>
                    </a:cubicBezTo>
                    <a:cubicBezTo>
                      <a:pt x="18829" y="21600"/>
                      <a:pt x="18332" y="21348"/>
                      <a:pt x="18083" y="21097"/>
                    </a:cubicBezTo>
                    <a:cubicBezTo>
                      <a:pt x="12292" y="14987"/>
                      <a:pt x="12292" y="14987"/>
                      <a:pt x="12292" y="14987"/>
                    </a:cubicBezTo>
                    <a:cubicBezTo>
                      <a:pt x="11049" y="15742"/>
                      <a:pt x="9557" y="16281"/>
                      <a:pt x="8029" y="16281"/>
                    </a:cubicBezTo>
                    <a:cubicBezTo>
                      <a:pt x="3766" y="16281"/>
                      <a:pt x="0" y="12471"/>
                      <a:pt x="0" y="8122"/>
                    </a:cubicBezTo>
                    <a:cubicBezTo>
                      <a:pt x="0" y="3558"/>
                      <a:pt x="3766" y="0"/>
                      <a:pt x="8029" y="0"/>
                    </a:cubicBezTo>
                    <a:cubicBezTo>
                      <a:pt x="12541" y="0"/>
                      <a:pt x="16058" y="3558"/>
                      <a:pt x="16058" y="8122"/>
                    </a:cubicBezTo>
                    <a:cubicBezTo>
                      <a:pt x="16058" y="9668"/>
                      <a:pt x="15809" y="10926"/>
                      <a:pt x="15063" y="12220"/>
                    </a:cubicBezTo>
                    <a:cubicBezTo>
                      <a:pt x="20854" y="18042"/>
                      <a:pt x="20854" y="18042"/>
                      <a:pt x="20854" y="18042"/>
                    </a:cubicBezTo>
                    <a:cubicBezTo>
                      <a:pt x="21351" y="18545"/>
                      <a:pt x="21600" y="19048"/>
                      <a:pt x="21600" y="19551"/>
                    </a:cubicBezTo>
                    <a:close/>
                    <a:moveTo>
                      <a:pt x="8029" y="2049"/>
                    </a:moveTo>
                    <a:cubicBezTo>
                      <a:pt x="4761" y="2049"/>
                      <a:pt x="1989" y="4564"/>
                      <a:pt x="1989" y="8122"/>
                    </a:cubicBezTo>
                    <a:cubicBezTo>
                      <a:pt x="1989" y="11429"/>
                      <a:pt x="4761" y="14232"/>
                      <a:pt x="8029" y="14232"/>
                    </a:cubicBezTo>
                    <a:cubicBezTo>
                      <a:pt x="11546" y="14232"/>
                      <a:pt x="14068" y="11429"/>
                      <a:pt x="14068" y="8122"/>
                    </a:cubicBezTo>
                    <a:cubicBezTo>
                      <a:pt x="14068" y="4564"/>
                      <a:pt x="11546" y="2049"/>
                      <a:pt x="8029" y="2049"/>
                    </a:cubicBezTo>
                    <a:close/>
                    <a:moveTo>
                      <a:pt x="11546" y="9165"/>
                    </a:moveTo>
                    <a:cubicBezTo>
                      <a:pt x="9024" y="9165"/>
                      <a:pt x="9024" y="9165"/>
                      <a:pt x="9024" y="9165"/>
                    </a:cubicBezTo>
                    <a:cubicBezTo>
                      <a:pt x="9024" y="11429"/>
                      <a:pt x="9024" y="11429"/>
                      <a:pt x="9024" y="11429"/>
                    </a:cubicBezTo>
                    <a:cubicBezTo>
                      <a:pt x="9024" y="11968"/>
                      <a:pt x="8775" y="12471"/>
                      <a:pt x="8029" y="12471"/>
                    </a:cubicBezTo>
                    <a:cubicBezTo>
                      <a:pt x="7532" y="12471"/>
                      <a:pt x="7034" y="11968"/>
                      <a:pt x="7034" y="11429"/>
                    </a:cubicBezTo>
                    <a:cubicBezTo>
                      <a:pt x="7034" y="9165"/>
                      <a:pt x="7034" y="9165"/>
                      <a:pt x="7034" y="9165"/>
                    </a:cubicBezTo>
                    <a:cubicBezTo>
                      <a:pt x="4761" y="9165"/>
                      <a:pt x="4761" y="9165"/>
                      <a:pt x="4761" y="9165"/>
                    </a:cubicBezTo>
                    <a:cubicBezTo>
                      <a:pt x="4263" y="9165"/>
                      <a:pt x="3766" y="8662"/>
                      <a:pt x="3766" y="8122"/>
                    </a:cubicBezTo>
                    <a:cubicBezTo>
                      <a:pt x="3766" y="7368"/>
                      <a:pt x="4263" y="7116"/>
                      <a:pt x="4761" y="7116"/>
                    </a:cubicBezTo>
                    <a:cubicBezTo>
                      <a:pt x="7034" y="7116"/>
                      <a:pt x="7034" y="7116"/>
                      <a:pt x="7034" y="7116"/>
                    </a:cubicBezTo>
                    <a:cubicBezTo>
                      <a:pt x="7034" y="4564"/>
                      <a:pt x="7034" y="4564"/>
                      <a:pt x="7034" y="4564"/>
                    </a:cubicBezTo>
                    <a:cubicBezTo>
                      <a:pt x="7034" y="4061"/>
                      <a:pt x="7532" y="3558"/>
                      <a:pt x="8029" y="3558"/>
                    </a:cubicBezTo>
                    <a:cubicBezTo>
                      <a:pt x="8775" y="3558"/>
                      <a:pt x="9024" y="4061"/>
                      <a:pt x="9024" y="4564"/>
                    </a:cubicBezTo>
                    <a:cubicBezTo>
                      <a:pt x="9024" y="7116"/>
                      <a:pt x="9024" y="7116"/>
                      <a:pt x="9024" y="7116"/>
                    </a:cubicBezTo>
                    <a:cubicBezTo>
                      <a:pt x="11546" y="7116"/>
                      <a:pt x="11546" y="7116"/>
                      <a:pt x="11546" y="7116"/>
                    </a:cubicBezTo>
                    <a:cubicBezTo>
                      <a:pt x="12043" y="7116"/>
                      <a:pt x="12541" y="7368"/>
                      <a:pt x="12541" y="8122"/>
                    </a:cubicBezTo>
                    <a:cubicBezTo>
                      <a:pt x="12541" y="8662"/>
                      <a:pt x="12043" y="9165"/>
                      <a:pt x="11546" y="91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ctr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EA6A0D-6D42-4DD7-9359-0915C5C337CB}"/>
                  </a:ext>
                </a:extLst>
              </p:cNvPr>
              <p:cNvSpPr txBox="1"/>
              <p:nvPr/>
            </p:nvSpPr>
            <p:spPr>
              <a:xfrm>
                <a:off x="2932286" y="2310046"/>
                <a:ext cx="1065748" cy="200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latin typeface="Lato"/>
                  </a:rPr>
                  <a:t>Analytical Tools </a:t>
                </a:r>
              </a:p>
            </p:txBody>
          </p:sp>
        </p:grp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DFF6DE00-CBBA-4878-8393-F20D44B3021F}"/>
                </a:ext>
              </a:extLst>
            </p:cNvPr>
            <p:cNvSpPr/>
            <p:nvPr/>
          </p:nvSpPr>
          <p:spPr>
            <a:xfrm>
              <a:off x="6569831" y="4303849"/>
              <a:ext cx="435729" cy="2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230" y="0"/>
                  </a:lnTo>
                  <a:lnTo>
                    <a:pt x="1230" y="19603"/>
                  </a:lnTo>
                  <a:lnTo>
                    <a:pt x="21600" y="19603"/>
                  </a:lnTo>
                  <a:lnTo>
                    <a:pt x="21600" y="21600"/>
                  </a:lnTo>
                  <a:close/>
                  <a:moveTo>
                    <a:pt x="6835" y="17970"/>
                  </a:moveTo>
                  <a:lnTo>
                    <a:pt x="3965" y="17970"/>
                  </a:lnTo>
                  <a:lnTo>
                    <a:pt x="3965" y="10891"/>
                  </a:lnTo>
                  <a:lnTo>
                    <a:pt x="6835" y="10891"/>
                  </a:lnTo>
                  <a:lnTo>
                    <a:pt x="6835" y="17970"/>
                  </a:lnTo>
                  <a:close/>
                  <a:moveTo>
                    <a:pt x="10663" y="17970"/>
                  </a:moveTo>
                  <a:lnTo>
                    <a:pt x="8066" y="17970"/>
                  </a:lnTo>
                  <a:lnTo>
                    <a:pt x="8066" y="3449"/>
                  </a:lnTo>
                  <a:lnTo>
                    <a:pt x="10663" y="3449"/>
                  </a:lnTo>
                  <a:lnTo>
                    <a:pt x="10663" y="17970"/>
                  </a:lnTo>
                  <a:close/>
                  <a:moveTo>
                    <a:pt x="14901" y="17970"/>
                  </a:moveTo>
                  <a:lnTo>
                    <a:pt x="12167" y="17970"/>
                  </a:lnTo>
                  <a:lnTo>
                    <a:pt x="12167" y="7079"/>
                  </a:lnTo>
                  <a:lnTo>
                    <a:pt x="14901" y="7079"/>
                  </a:lnTo>
                  <a:lnTo>
                    <a:pt x="14901" y="17970"/>
                  </a:lnTo>
                  <a:close/>
                  <a:moveTo>
                    <a:pt x="19003" y="17970"/>
                  </a:moveTo>
                  <a:lnTo>
                    <a:pt x="16268" y="17970"/>
                  </a:lnTo>
                  <a:lnTo>
                    <a:pt x="16268" y="1997"/>
                  </a:lnTo>
                  <a:lnTo>
                    <a:pt x="19003" y="1997"/>
                  </a:lnTo>
                  <a:lnTo>
                    <a:pt x="19003" y="179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B5A6AC2-67D1-6407-B931-F09424486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3"/>
          <a:stretch/>
        </p:blipFill>
        <p:spPr>
          <a:xfrm>
            <a:off x="1291166" y="898124"/>
            <a:ext cx="9512020" cy="5583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D3E459-918F-6E8D-9008-F0C61403DF62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085639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D3374-2BA5-47AA-984B-0D61BE719221}"/>
              </a:ext>
            </a:extLst>
          </p:cNvPr>
          <p:cNvSpPr txBox="1"/>
          <p:nvPr/>
        </p:nvSpPr>
        <p:spPr>
          <a:xfrm>
            <a:off x="94018" y="61048"/>
            <a:ext cx="4055195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defTabSz="914217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Improving Distribution with Data </a:t>
            </a:r>
          </a:p>
        </p:txBody>
      </p:sp>
      <p:pic>
        <p:nvPicPr>
          <p:cNvPr id="51" name="Picture 50" descr="Logo&#10;&#10;Description automatically generated">
            <a:extLst>
              <a:ext uri="{FF2B5EF4-FFF2-40B4-BE49-F238E27FC236}">
                <a16:creationId xmlns:a16="http://schemas.microsoft.com/office/drawing/2014/main" id="{2C1A741E-1ABC-4256-AC61-C7FF18C05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05" y="123575"/>
            <a:ext cx="1293961" cy="3011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F3F364-A98D-409F-8CEF-594E24D297AC}"/>
              </a:ext>
            </a:extLst>
          </p:cNvPr>
          <p:cNvGrpSpPr/>
          <p:nvPr/>
        </p:nvGrpSpPr>
        <p:grpSpPr>
          <a:xfrm>
            <a:off x="3189761" y="176819"/>
            <a:ext cx="1034683" cy="625238"/>
            <a:chOff x="6278802" y="4134836"/>
            <a:chExt cx="1065748" cy="6252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47C799B-E579-4B94-B642-11434796F5D7}"/>
                </a:ext>
              </a:extLst>
            </p:cNvPr>
            <p:cNvGrpSpPr/>
            <p:nvPr/>
          </p:nvGrpSpPr>
          <p:grpSpPr>
            <a:xfrm>
              <a:off x="6278802" y="4134836"/>
              <a:ext cx="1065748" cy="625238"/>
              <a:chOff x="2932286" y="1884863"/>
              <a:chExt cx="1065748" cy="625238"/>
            </a:xfrm>
          </p:grpSpPr>
          <p:sp>
            <p:nvSpPr>
              <p:cNvPr id="8" name="Shape">
                <a:extLst>
                  <a:ext uri="{FF2B5EF4-FFF2-40B4-BE49-F238E27FC236}">
                    <a16:creationId xmlns:a16="http://schemas.microsoft.com/office/drawing/2014/main" id="{6DF2B6B0-632A-4AF1-A382-30E98B8734C3}"/>
                  </a:ext>
                </a:extLst>
              </p:cNvPr>
              <p:cNvSpPr/>
              <p:nvPr/>
            </p:nvSpPr>
            <p:spPr>
              <a:xfrm rot="5763403">
                <a:off x="3289866" y="1879340"/>
                <a:ext cx="266897" cy="27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1"/>
                    </a:moveTo>
                    <a:cubicBezTo>
                      <a:pt x="21600" y="20594"/>
                      <a:pt x="20570" y="21600"/>
                      <a:pt x="19575" y="21600"/>
                    </a:cubicBezTo>
                    <a:cubicBezTo>
                      <a:pt x="18829" y="21600"/>
                      <a:pt x="18332" y="21348"/>
                      <a:pt x="18083" y="21097"/>
                    </a:cubicBezTo>
                    <a:cubicBezTo>
                      <a:pt x="12292" y="14987"/>
                      <a:pt x="12292" y="14987"/>
                      <a:pt x="12292" y="14987"/>
                    </a:cubicBezTo>
                    <a:cubicBezTo>
                      <a:pt x="11049" y="15742"/>
                      <a:pt x="9557" y="16281"/>
                      <a:pt x="8029" y="16281"/>
                    </a:cubicBezTo>
                    <a:cubicBezTo>
                      <a:pt x="3766" y="16281"/>
                      <a:pt x="0" y="12471"/>
                      <a:pt x="0" y="8122"/>
                    </a:cubicBezTo>
                    <a:cubicBezTo>
                      <a:pt x="0" y="3558"/>
                      <a:pt x="3766" y="0"/>
                      <a:pt x="8029" y="0"/>
                    </a:cubicBezTo>
                    <a:cubicBezTo>
                      <a:pt x="12541" y="0"/>
                      <a:pt x="16058" y="3558"/>
                      <a:pt x="16058" y="8122"/>
                    </a:cubicBezTo>
                    <a:cubicBezTo>
                      <a:pt x="16058" y="9668"/>
                      <a:pt x="15809" y="10926"/>
                      <a:pt x="15063" y="12220"/>
                    </a:cubicBezTo>
                    <a:cubicBezTo>
                      <a:pt x="20854" y="18042"/>
                      <a:pt x="20854" y="18042"/>
                      <a:pt x="20854" y="18042"/>
                    </a:cubicBezTo>
                    <a:cubicBezTo>
                      <a:pt x="21351" y="18545"/>
                      <a:pt x="21600" y="19048"/>
                      <a:pt x="21600" y="19551"/>
                    </a:cubicBezTo>
                    <a:close/>
                    <a:moveTo>
                      <a:pt x="8029" y="2049"/>
                    </a:moveTo>
                    <a:cubicBezTo>
                      <a:pt x="4761" y="2049"/>
                      <a:pt x="1989" y="4564"/>
                      <a:pt x="1989" y="8122"/>
                    </a:cubicBezTo>
                    <a:cubicBezTo>
                      <a:pt x="1989" y="11429"/>
                      <a:pt x="4761" y="14232"/>
                      <a:pt x="8029" y="14232"/>
                    </a:cubicBezTo>
                    <a:cubicBezTo>
                      <a:pt x="11546" y="14232"/>
                      <a:pt x="14068" y="11429"/>
                      <a:pt x="14068" y="8122"/>
                    </a:cubicBezTo>
                    <a:cubicBezTo>
                      <a:pt x="14068" y="4564"/>
                      <a:pt x="11546" y="2049"/>
                      <a:pt x="8029" y="2049"/>
                    </a:cubicBezTo>
                    <a:close/>
                    <a:moveTo>
                      <a:pt x="11546" y="9165"/>
                    </a:moveTo>
                    <a:cubicBezTo>
                      <a:pt x="9024" y="9165"/>
                      <a:pt x="9024" y="9165"/>
                      <a:pt x="9024" y="9165"/>
                    </a:cubicBezTo>
                    <a:cubicBezTo>
                      <a:pt x="9024" y="11429"/>
                      <a:pt x="9024" y="11429"/>
                      <a:pt x="9024" y="11429"/>
                    </a:cubicBezTo>
                    <a:cubicBezTo>
                      <a:pt x="9024" y="11968"/>
                      <a:pt x="8775" y="12471"/>
                      <a:pt x="8029" y="12471"/>
                    </a:cubicBezTo>
                    <a:cubicBezTo>
                      <a:pt x="7532" y="12471"/>
                      <a:pt x="7034" y="11968"/>
                      <a:pt x="7034" y="11429"/>
                    </a:cubicBezTo>
                    <a:cubicBezTo>
                      <a:pt x="7034" y="9165"/>
                      <a:pt x="7034" y="9165"/>
                      <a:pt x="7034" y="9165"/>
                    </a:cubicBezTo>
                    <a:cubicBezTo>
                      <a:pt x="4761" y="9165"/>
                      <a:pt x="4761" y="9165"/>
                      <a:pt x="4761" y="9165"/>
                    </a:cubicBezTo>
                    <a:cubicBezTo>
                      <a:pt x="4263" y="9165"/>
                      <a:pt x="3766" y="8662"/>
                      <a:pt x="3766" y="8122"/>
                    </a:cubicBezTo>
                    <a:cubicBezTo>
                      <a:pt x="3766" y="7368"/>
                      <a:pt x="4263" y="7116"/>
                      <a:pt x="4761" y="7116"/>
                    </a:cubicBezTo>
                    <a:cubicBezTo>
                      <a:pt x="7034" y="7116"/>
                      <a:pt x="7034" y="7116"/>
                      <a:pt x="7034" y="7116"/>
                    </a:cubicBezTo>
                    <a:cubicBezTo>
                      <a:pt x="7034" y="4564"/>
                      <a:pt x="7034" y="4564"/>
                      <a:pt x="7034" y="4564"/>
                    </a:cubicBezTo>
                    <a:cubicBezTo>
                      <a:pt x="7034" y="4061"/>
                      <a:pt x="7532" y="3558"/>
                      <a:pt x="8029" y="3558"/>
                    </a:cubicBezTo>
                    <a:cubicBezTo>
                      <a:pt x="8775" y="3558"/>
                      <a:pt x="9024" y="4061"/>
                      <a:pt x="9024" y="4564"/>
                    </a:cubicBezTo>
                    <a:cubicBezTo>
                      <a:pt x="9024" y="7116"/>
                      <a:pt x="9024" y="7116"/>
                      <a:pt x="9024" y="7116"/>
                    </a:cubicBezTo>
                    <a:cubicBezTo>
                      <a:pt x="11546" y="7116"/>
                      <a:pt x="11546" y="7116"/>
                      <a:pt x="11546" y="7116"/>
                    </a:cubicBezTo>
                    <a:cubicBezTo>
                      <a:pt x="12043" y="7116"/>
                      <a:pt x="12541" y="7368"/>
                      <a:pt x="12541" y="8122"/>
                    </a:cubicBezTo>
                    <a:cubicBezTo>
                      <a:pt x="12541" y="8662"/>
                      <a:pt x="12043" y="9165"/>
                      <a:pt x="11546" y="91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ctr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C2B42-F58B-463A-942F-1D9D9E25DFA9}"/>
                  </a:ext>
                </a:extLst>
              </p:cNvPr>
              <p:cNvSpPr txBox="1"/>
              <p:nvPr/>
            </p:nvSpPr>
            <p:spPr>
              <a:xfrm>
                <a:off x="2932286" y="2310046"/>
                <a:ext cx="1065748" cy="200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latin typeface="Lato"/>
                  </a:rPr>
                  <a:t>Analytical Tools </a:t>
                </a:r>
              </a:p>
            </p:txBody>
          </p:sp>
        </p:grp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6024FBB3-FC95-4F0F-9D34-0D22C9BAC3FC}"/>
                </a:ext>
              </a:extLst>
            </p:cNvPr>
            <p:cNvSpPr/>
            <p:nvPr/>
          </p:nvSpPr>
          <p:spPr>
            <a:xfrm>
              <a:off x="6569831" y="4303849"/>
              <a:ext cx="435729" cy="2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230" y="0"/>
                  </a:lnTo>
                  <a:lnTo>
                    <a:pt x="1230" y="19603"/>
                  </a:lnTo>
                  <a:lnTo>
                    <a:pt x="21600" y="19603"/>
                  </a:lnTo>
                  <a:lnTo>
                    <a:pt x="21600" y="21600"/>
                  </a:lnTo>
                  <a:close/>
                  <a:moveTo>
                    <a:pt x="6835" y="17970"/>
                  </a:moveTo>
                  <a:lnTo>
                    <a:pt x="3965" y="17970"/>
                  </a:lnTo>
                  <a:lnTo>
                    <a:pt x="3965" y="10891"/>
                  </a:lnTo>
                  <a:lnTo>
                    <a:pt x="6835" y="10891"/>
                  </a:lnTo>
                  <a:lnTo>
                    <a:pt x="6835" y="17970"/>
                  </a:lnTo>
                  <a:close/>
                  <a:moveTo>
                    <a:pt x="10663" y="17970"/>
                  </a:moveTo>
                  <a:lnTo>
                    <a:pt x="8066" y="17970"/>
                  </a:lnTo>
                  <a:lnTo>
                    <a:pt x="8066" y="3449"/>
                  </a:lnTo>
                  <a:lnTo>
                    <a:pt x="10663" y="3449"/>
                  </a:lnTo>
                  <a:lnTo>
                    <a:pt x="10663" y="17970"/>
                  </a:lnTo>
                  <a:close/>
                  <a:moveTo>
                    <a:pt x="14901" y="17970"/>
                  </a:moveTo>
                  <a:lnTo>
                    <a:pt x="12167" y="17970"/>
                  </a:lnTo>
                  <a:lnTo>
                    <a:pt x="12167" y="7079"/>
                  </a:lnTo>
                  <a:lnTo>
                    <a:pt x="14901" y="7079"/>
                  </a:lnTo>
                  <a:lnTo>
                    <a:pt x="14901" y="17970"/>
                  </a:lnTo>
                  <a:close/>
                  <a:moveTo>
                    <a:pt x="19003" y="17970"/>
                  </a:moveTo>
                  <a:lnTo>
                    <a:pt x="16268" y="17970"/>
                  </a:lnTo>
                  <a:lnTo>
                    <a:pt x="16268" y="1997"/>
                  </a:lnTo>
                  <a:lnTo>
                    <a:pt x="19003" y="1997"/>
                  </a:lnTo>
                  <a:lnTo>
                    <a:pt x="19003" y="179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EB57DE-8009-8E62-51B6-9F12C5871ED0}"/>
              </a:ext>
            </a:extLst>
          </p:cNvPr>
          <p:cNvSpPr txBox="1"/>
          <p:nvPr/>
        </p:nvSpPr>
        <p:spPr>
          <a:xfrm>
            <a:off x="6732464" y="6123703"/>
            <a:ext cx="53431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tool is available for download from </a:t>
            </a:r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3"/>
              </a:rPr>
              <a:t>www.upskilpro.com</a:t>
            </a:r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for download , please use the no in the top right red  box.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D53E1-5C90-433E-2706-82CDC163C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8" y="1213907"/>
            <a:ext cx="12007850" cy="4870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B58AE4-361C-5128-585E-6A4DA021E107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96965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8548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>
            <a:extLst>
              <a:ext uri="{FF2B5EF4-FFF2-40B4-BE49-F238E27FC236}">
                <a16:creationId xmlns:a16="http://schemas.microsoft.com/office/drawing/2014/main" id="{AA9ABAD9-0209-0941-A501-739ADC6FC195}"/>
              </a:ext>
            </a:extLst>
          </p:cNvPr>
          <p:cNvSpPr/>
          <p:nvPr/>
        </p:nvSpPr>
        <p:spPr>
          <a:xfrm>
            <a:off x="799570" y="1990601"/>
            <a:ext cx="2340000" cy="6517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ato Light" panose="020F0502020204030203"/>
              </a:rPr>
              <a:t>Manufacturer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C053377A-65D8-914E-B3F5-6F2E43D25CD3}"/>
              </a:ext>
            </a:extLst>
          </p:cNvPr>
          <p:cNvSpPr/>
          <p:nvPr/>
        </p:nvSpPr>
        <p:spPr>
          <a:xfrm>
            <a:off x="2843736" y="1990601"/>
            <a:ext cx="2233690" cy="65171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 Light" panose="020F0502020204030203"/>
              </a:rPr>
              <a:t>Finished goods 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FDF1DBE-D5AC-1A47-9E58-1CDDBDF570BE}"/>
              </a:ext>
            </a:extLst>
          </p:cNvPr>
          <p:cNvSpPr/>
          <p:nvPr/>
        </p:nvSpPr>
        <p:spPr>
          <a:xfrm>
            <a:off x="4783345" y="1998748"/>
            <a:ext cx="2233690" cy="65171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 Light" panose="020F0502020204030203"/>
              </a:rPr>
              <a:t>Service Provider 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FC015D9B-F52B-A644-83FB-82581E092745}"/>
              </a:ext>
            </a:extLst>
          </p:cNvPr>
          <p:cNvSpPr/>
          <p:nvPr/>
        </p:nvSpPr>
        <p:spPr>
          <a:xfrm>
            <a:off x="6731627" y="1990601"/>
            <a:ext cx="2340000" cy="65171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 Light" panose="020F0502020204030203"/>
              </a:rPr>
              <a:t>Solution Integrator 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70DCDCA1-A720-4F4F-87E6-85E9DFFDBA43}"/>
              </a:ext>
            </a:extLst>
          </p:cNvPr>
          <p:cNvSpPr/>
          <p:nvPr/>
        </p:nvSpPr>
        <p:spPr>
          <a:xfrm>
            <a:off x="8784238" y="1998748"/>
            <a:ext cx="2340000" cy="65171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 Light" panose="020F0502020204030203"/>
              </a:rPr>
              <a:t>Advocacy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798D00-8608-F14B-B927-89C81B99747E}"/>
              </a:ext>
            </a:extLst>
          </p:cNvPr>
          <p:cNvSpPr txBox="1"/>
          <p:nvPr/>
        </p:nvSpPr>
        <p:spPr>
          <a:xfrm>
            <a:off x="1263259" y="1466370"/>
            <a:ext cx="125322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502020204030203"/>
                <a:cs typeface="Poppins" pitchFamily="2" charset="77"/>
              </a:rPr>
              <a:t>Roles / Phases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73310D-4FBC-B04B-B6D9-C2F430C4ADAD}"/>
              </a:ext>
            </a:extLst>
          </p:cNvPr>
          <p:cNvSpPr txBox="1"/>
          <p:nvPr/>
        </p:nvSpPr>
        <p:spPr>
          <a:xfrm>
            <a:off x="7058230" y="1279113"/>
            <a:ext cx="76424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502020204030203"/>
                <a:cs typeface="Poppins" pitchFamily="2" charset="77"/>
              </a:rPr>
              <a:t>ACTION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EB9E3B-ED08-4A91-AF00-F0AC1ED53E3B}"/>
              </a:ext>
            </a:extLst>
          </p:cNvPr>
          <p:cNvGrpSpPr/>
          <p:nvPr/>
        </p:nvGrpSpPr>
        <p:grpSpPr>
          <a:xfrm>
            <a:off x="821342" y="2669768"/>
            <a:ext cx="10229433" cy="903871"/>
            <a:chOff x="1123120" y="3001065"/>
            <a:chExt cx="9534941" cy="903871"/>
          </a:xfrm>
          <a:solidFill>
            <a:srgbClr val="00B050"/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4B8C184-506C-49DB-863F-19BF805A83B3}"/>
                </a:ext>
              </a:extLst>
            </p:cNvPr>
            <p:cNvSpPr/>
            <p:nvPr/>
          </p:nvSpPr>
          <p:spPr>
            <a:xfrm>
              <a:off x="1123120" y="3037510"/>
              <a:ext cx="9511748" cy="867426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 Light" panose="020F0502020204030203"/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7799959-ECA4-48A8-B924-2A112260FD57}"/>
                </a:ext>
              </a:extLst>
            </p:cNvPr>
            <p:cNvSpPr/>
            <p:nvPr/>
          </p:nvSpPr>
          <p:spPr>
            <a:xfrm rot="10800000">
              <a:off x="1146313" y="3001065"/>
              <a:ext cx="9511748" cy="867426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Lato Light" panose="020F0502020204030203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B45D58-AC71-472F-92E4-23F9A25601F0}"/>
                </a:ext>
              </a:extLst>
            </p:cNvPr>
            <p:cNvSpPr txBox="1"/>
            <p:nvPr/>
          </p:nvSpPr>
          <p:spPr>
            <a:xfrm>
              <a:off x="1223122" y="3499160"/>
              <a:ext cx="196794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Lato Light" panose="020F0502020204030203"/>
                </a:rPr>
                <a:t>Product resale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E17FC-B95F-45B9-AA33-0480AB4B97FF}"/>
                </a:ext>
              </a:extLst>
            </p:cNvPr>
            <p:cNvSpPr txBox="1"/>
            <p:nvPr/>
          </p:nvSpPr>
          <p:spPr>
            <a:xfrm>
              <a:off x="8020009" y="3101831"/>
              <a:ext cx="259137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Lato Light" panose="020F0502020204030203"/>
                </a:rPr>
                <a:t>Value added service </a:t>
              </a:r>
            </a:p>
          </p:txBody>
        </p:sp>
      </p:grpSp>
      <p:sp>
        <p:nvSpPr>
          <p:cNvPr id="48" name="Shape 47654">
            <a:extLst>
              <a:ext uri="{FF2B5EF4-FFF2-40B4-BE49-F238E27FC236}">
                <a16:creationId xmlns:a16="http://schemas.microsoft.com/office/drawing/2014/main" id="{366828E9-04BC-4BFB-80D0-5939146A2291}"/>
              </a:ext>
            </a:extLst>
          </p:cNvPr>
          <p:cNvSpPr/>
          <p:nvPr/>
        </p:nvSpPr>
        <p:spPr>
          <a:xfrm>
            <a:off x="821342" y="3619993"/>
            <a:ext cx="1830745" cy="647338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Proximity to product 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50" name="Shape 47654">
            <a:extLst>
              <a:ext uri="{FF2B5EF4-FFF2-40B4-BE49-F238E27FC236}">
                <a16:creationId xmlns:a16="http://schemas.microsoft.com/office/drawing/2014/main" id="{3D54E3E1-3CCB-43F0-9849-620646BBCAA3}"/>
              </a:ext>
            </a:extLst>
          </p:cNvPr>
          <p:cNvSpPr/>
          <p:nvPr/>
        </p:nvSpPr>
        <p:spPr>
          <a:xfrm>
            <a:off x="821342" y="4318889"/>
            <a:ext cx="1830745" cy="647338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Low value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52" name="Shape 47654">
            <a:extLst>
              <a:ext uri="{FF2B5EF4-FFF2-40B4-BE49-F238E27FC236}">
                <a16:creationId xmlns:a16="http://schemas.microsoft.com/office/drawing/2014/main" id="{3D23B434-EC26-4BAF-B9BF-72B9257CC7FB}"/>
              </a:ext>
            </a:extLst>
          </p:cNvPr>
          <p:cNvSpPr/>
          <p:nvPr/>
        </p:nvSpPr>
        <p:spPr>
          <a:xfrm>
            <a:off x="830989" y="5023153"/>
            <a:ext cx="1830745" cy="647338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Gross Margin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( Lowest )  </a:t>
            </a:r>
          </a:p>
          <a:p>
            <a:pPr algn="ctr" defTabSz="914217"/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54" name="Shape 47654">
            <a:extLst>
              <a:ext uri="{FF2B5EF4-FFF2-40B4-BE49-F238E27FC236}">
                <a16:creationId xmlns:a16="http://schemas.microsoft.com/office/drawing/2014/main" id="{40033DE9-9D81-4990-9271-98047A1CFD51}"/>
              </a:ext>
            </a:extLst>
          </p:cNvPr>
          <p:cNvSpPr/>
          <p:nvPr/>
        </p:nvSpPr>
        <p:spPr>
          <a:xfrm>
            <a:off x="2758079" y="3648753"/>
            <a:ext cx="6322342" cy="6473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endParaRPr sz="1200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56" name="Shape 47654">
            <a:extLst>
              <a:ext uri="{FF2B5EF4-FFF2-40B4-BE49-F238E27FC236}">
                <a16:creationId xmlns:a16="http://schemas.microsoft.com/office/drawing/2014/main" id="{E41F86A8-D42F-47DE-8E54-E77BC745D7F2}"/>
              </a:ext>
            </a:extLst>
          </p:cNvPr>
          <p:cNvSpPr/>
          <p:nvPr/>
        </p:nvSpPr>
        <p:spPr>
          <a:xfrm>
            <a:off x="2764522" y="4337545"/>
            <a:ext cx="6322342" cy="6473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endParaRPr sz="1200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58" name="Shape 47654">
            <a:extLst>
              <a:ext uri="{FF2B5EF4-FFF2-40B4-BE49-F238E27FC236}">
                <a16:creationId xmlns:a16="http://schemas.microsoft.com/office/drawing/2014/main" id="{DB12352C-07BD-471E-B165-8155AB78946B}"/>
              </a:ext>
            </a:extLst>
          </p:cNvPr>
          <p:cNvSpPr/>
          <p:nvPr/>
        </p:nvSpPr>
        <p:spPr>
          <a:xfrm>
            <a:off x="2768852" y="5031649"/>
            <a:ext cx="2014493" cy="64733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bg1"/>
                </a:solidFill>
                <a:latin typeface="Lato Light" panose="020F0502020204030203"/>
              </a:rPr>
              <a:t> Low % margins </a:t>
            </a:r>
            <a:endParaRPr sz="1200" b="1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60" name="Shape 47654">
            <a:extLst>
              <a:ext uri="{FF2B5EF4-FFF2-40B4-BE49-F238E27FC236}">
                <a16:creationId xmlns:a16="http://schemas.microsoft.com/office/drawing/2014/main" id="{6005988F-5BA1-4E5C-B384-E918A5D693C8}"/>
              </a:ext>
            </a:extLst>
          </p:cNvPr>
          <p:cNvSpPr/>
          <p:nvPr/>
        </p:nvSpPr>
        <p:spPr>
          <a:xfrm>
            <a:off x="9139996" y="3643349"/>
            <a:ext cx="1925015" cy="647338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Proximity to customer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2" name="Shape 47654">
            <a:extLst>
              <a:ext uri="{FF2B5EF4-FFF2-40B4-BE49-F238E27FC236}">
                <a16:creationId xmlns:a16="http://schemas.microsoft.com/office/drawing/2014/main" id="{9ECE9B84-13A3-49F2-9AD8-7624D19E79B2}"/>
              </a:ext>
            </a:extLst>
          </p:cNvPr>
          <p:cNvSpPr/>
          <p:nvPr/>
        </p:nvSpPr>
        <p:spPr>
          <a:xfrm>
            <a:off x="9139996" y="4342245"/>
            <a:ext cx="1925015" cy="647338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Augmented product 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4" name="Shape 47654">
            <a:extLst>
              <a:ext uri="{FF2B5EF4-FFF2-40B4-BE49-F238E27FC236}">
                <a16:creationId xmlns:a16="http://schemas.microsoft.com/office/drawing/2014/main" id="{F966CF91-A4F1-4DB2-BB28-D243888163B8}"/>
              </a:ext>
            </a:extLst>
          </p:cNvPr>
          <p:cNvSpPr/>
          <p:nvPr/>
        </p:nvSpPr>
        <p:spPr>
          <a:xfrm>
            <a:off x="9149643" y="5046509"/>
            <a:ext cx="1925015" cy="647338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Gross Margin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( Higher ) 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6" name="Shape 47654">
            <a:extLst>
              <a:ext uri="{FF2B5EF4-FFF2-40B4-BE49-F238E27FC236}">
                <a16:creationId xmlns:a16="http://schemas.microsoft.com/office/drawing/2014/main" id="{E7FEF557-6464-4FFE-8812-DC3D4964E811}"/>
              </a:ext>
            </a:extLst>
          </p:cNvPr>
          <p:cNvSpPr/>
          <p:nvPr/>
        </p:nvSpPr>
        <p:spPr>
          <a:xfrm>
            <a:off x="7036399" y="5046509"/>
            <a:ext cx="2014493" cy="647338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bg1"/>
                </a:solidFill>
                <a:latin typeface="Lato Light" panose="020F0502020204030203"/>
              </a:rPr>
              <a:t> Higher % Margins </a:t>
            </a:r>
            <a:endParaRPr sz="1200" b="1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68" name="Shape 47654">
            <a:extLst>
              <a:ext uri="{FF2B5EF4-FFF2-40B4-BE49-F238E27FC236}">
                <a16:creationId xmlns:a16="http://schemas.microsoft.com/office/drawing/2014/main" id="{EF6791BC-BEDE-4095-8DB7-7466535AC756}"/>
              </a:ext>
            </a:extLst>
          </p:cNvPr>
          <p:cNvSpPr/>
          <p:nvPr/>
        </p:nvSpPr>
        <p:spPr>
          <a:xfrm>
            <a:off x="4882096" y="5031649"/>
            <a:ext cx="2051802" cy="64733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txBody>
          <a:bodyPr wrap="square" lIns="0" tIns="0" rIns="3600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latin typeface="Lato Light" panose="020F0502020204030203"/>
              </a:rPr>
              <a:t>Mid % margins</a:t>
            </a:r>
            <a:endParaRPr sz="1200" b="1" dirty="0">
              <a:latin typeface="Lato Light" panose="020F0502020204030203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40C181-DC84-4AEF-9DC8-1834396FEA96}"/>
              </a:ext>
            </a:extLst>
          </p:cNvPr>
          <p:cNvGrpSpPr/>
          <p:nvPr/>
        </p:nvGrpSpPr>
        <p:grpSpPr>
          <a:xfrm>
            <a:off x="2970542" y="4020187"/>
            <a:ext cx="5778603" cy="1"/>
            <a:chOff x="3693106" y="4110590"/>
            <a:chExt cx="4998755" cy="1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F89F524-3D9E-478E-A035-EB7CE3417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424" y="4110590"/>
              <a:ext cx="3808437" cy="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3C43395-0A0D-4903-929B-91C905D36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3106" y="4110590"/>
              <a:ext cx="1342719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994528E-D0C1-4B9A-95D3-7B7C1D8C963B}"/>
              </a:ext>
            </a:extLst>
          </p:cNvPr>
          <p:cNvGrpSpPr/>
          <p:nvPr/>
        </p:nvGrpSpPr>
        <p:grpSpPr>
          <a:xfrm>
            <a:off x="2989396" y="4629787"/>
            <a:ext cx="5778603" cy="1"/>
            <a:chOff x="3693106" y="4110590"/>
            <a:chExt cx="4998755" cy="1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4700F0F-78E5-4CD9-BD04-D391FC87B6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424" y="4110590"/>
              <a:ext cx="3808437" cy="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776098F-AF5D-457A-B6D8-4563A720B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3106" y="4110590"/>
              <a:ext cx="1342719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Shape 28342">
            <a:extLst>
              <a:ext uri="{FF2B5EF4-FFF2-40B4-BE49-F238E27FC236}">
                <a16:creationId xmlns:a16="http://schemas.microsoft.com/office/drawing/2014/main" id="{1EA54D76-8A2F-49B9-82AC-4A8C737BA62F}"/>
              </a:ext>
            </a:extLst>
          </p:cNvPr>
          <p:cNvSpPr/>
          <p:nvPr/>
        </p:nvSpPr>
        <p:spPr>
          <a:xfrm>
            <a:off x="885589" y="1525997"/>
            <a:ext cx="2084953" cy="383418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rtlCol="0" anchor="ctr"/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914217"/>
            <a:r>
              <a:rPr lang="en-GB" sz="1600" b="1" kern="0" dirty="0">
                <a:latin typeface="Lato Light" panose="020F0502020204030203"/>
              </a:rPr>
              <a:t>ROLES </a:t>
            </a:r>
            <a:endParaRPr sz="1600" b="1" kern="0" dirty="0">
              <a:latin typeface="Lato Light" panose="020F050202020403020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E3AF1C-26A4-4B4D-A825-8EDE8513FB98}"/>
              </a:ext>
            </a:extLst>
          </p:cNvPr>
          <p:cNvSpPr txBox="1"/>
          <p:nvPr/>
        </p:nvSpPr>
        <p:spPr>
          <a:xfrm>
            <a:off x="94018" y="61048"/>
            <a:ext cx="316045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Service Provider Margins by role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5" name="Picture 44" descr="Logo&#10;&#10;Description automatically generated">
            <a:extLst>
              <a:ext uri="{FF2B5EF4-FFF2-40B4-BE49-F238E27FC236}">
                <a16:creationId xmlns:a16="http://schemas.microsoft.com/office/drawing/2014/main" id="{27073501-89C8-4E81-BCE6-45BAA6AF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E7281CB-4FD6-45B3-858F-1ACDC00EDBE8}"/>
              </a:ext>
            </a:extLst>
          </p:cNvPr>
          <p:cNvGrpSpPr/>
          <p:nvPr/>
        </p:nvGrpSpPr>
        <p:grpSpPr>
          <a:xfrm>
            <a:off x="3139570" y="138751"/>
            <a:ext cx="1034683" cy="703254"/>
            <a:chOff x="4631196" y="1644500"/>
            <a:chExt cx="1034683" cy="7032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96CC0E-9281-4350-BC26-912A8526918C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36" name="Group">
              <a:extLst>
                <a:ext uri="{FF2B5EF4-FFF2-40B4-BE49-F238E27FC236}">
                  <a16:creationId xmlns:a16="http://schemas.microsoft.com/office/drawing/2014/main" id="{C5FD155D-6094-4899-A7AE-FF1F227B81F5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1CF0EAA-9ED0-43A1-8C4A-6F30222E33BE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42A72A0A-8CC0-410B-86AB-3FA0A6119D4F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F57416-4B35-E0C3-54AE-B3CEA9743021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094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9527ADE-4B70-431A-BD10-ECD0550258FC}"/>
              </a:ext>
            </a:extLst>
          </p:cNvPr>
          <p:cNvSpPr/>
          <p:nvPr/>
        </p:nvSpPr>
        <p:spPr>
          <a:xfrm>
            <a:off x="5240970" y="1667413"/>
            <a:ext cx="1517240" cy="21457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Full Value service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1DF493-FC31-4BC1-8F21-502B52B01D50}"/>
              </a:ext>
            </a:extLst>
          </p:cNvPr>
          <p:cNvSpPr/>
          <p:nvPr/>
        </p:nvSpPr>
        <p:spPr>
          <a:xfrm rot="824815">
            <a:off x="6153720" y="3454515"/>
            <a:ext cx="2183161" cy="12825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Wider service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75294F-246F-494D-AC6D-98799C8300C9}"/>
              </a:ext>
            </a:extLst>
          </p:cNvPr>
          <p:cNvSpPr/>
          <p:nvPr/>
        </p:nvSpPr>
        <p:spPr>
          <a:xfrm>
            <a:off x="8088407" y="3649810"/>
            <a:ext cx="2425402" cy="14356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Narrow service offering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8928D-4FD0-5F4E-9E91-8486B68EFD9F}"/>
              </a:ext>
            </a:extLst>
          </p:cNvPr>
          <p:cNvSpPr/>
          <p:nvPr/>
        </p:nvSpPr>
        <p:spPr>
          <a:xfrm>
            <a:off x="5632316" y="889027"/>
            <a:ext cx="5635451" cy="891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77" tIns="121889" rIns="243777" bIns="121889" rtlCol="0" anchor="t" anchorCtr="0"/>
          <a:lstStyle/>
          <a:p>
            <a:pPr>
              <a:spcAft>
                <a:spcPts val="1200"/>
              </a:spcAft>
            </a:pPr>
            <a:endParaRPr lang="en-US" sz="10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87B04-8ACE-6840-8EEF-D5B650563AE2}"/>
              </a:ext>
            </a:extLst>
          </p:cNvPr>
          <p:cNvSpPr/>
          <p:nvPr/>
        </p:nvSpPr>
        <p:spPr>
          <a:xfrm>
            <a:off x="6384521" y="1044434"/>
            <a:ext cx="4098233" cy="538609"/>
          </a:xfrm>
          <a:prstGeom prst="rect">
            <a:avLst/>
          </a:prstGeom>
          <a:ln>
            <a:noFill/>
          </a:ln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Open Sans Semibold" pitchFamily="34" charset="0"/>
                <a:cs typeface="Poppins" pitchFamily="2" charset="77"/>
              </a:rPr>
              <a:t>Distribution service costs offering based on 3 Distribution services provided </a:t>
            </a: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059074E-7EB0-A049-8ACD-51CD4EF15B42}"/>
              </a:ext>
            </a:extLst>
          </p:cNvPr>
          <p:cNvSpPr/>
          <p:nvPr/>
        </p:nvSpPr>
        <p:spPr>
          <a:xfrm>
            <a:off x="365261" y="3204836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r"/>
            <a:endParaRPr lang="bg-BG" sz="900" dirty="0">
              <a:latin typeface="Lato Light" panose="020F050202020403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D59BD-BDC5-B341-8DBF-19CB96ADCF9D}"/>
              </a:ext>
            </a:extLst>
          </p:cNvPr>
          <p:cNvSpPr txBox="1"/>
          <p:nvPr/>
        </p:nvSpPr>
        <p:spPr>
          <a:xfrm>
            <a:off x="389956" y="3315532"/>
            <a:ext cx="50687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WS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EF8F21A-14C4-444A-A53A-467BF989CEF0}"/>
              </a:ext>
            </a:extLst>
          </p:cNvPr>
          <p:cNvSpPr txBox="1">
            <a:spLocks/>
          </p:cNvSpPr>
          <p:nvPr/>
        </p:nvSpPr>
        <p:spPr>
          <a:xfrm>
            <a:off x="1203763" y="3071095"/>
            <a:ext cx="2947901" cy="99181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defPPr>
              <a:defRPr lang="en-US"/>
            </a:defPPr>
            <a:lvl1pPr indent="0" defTabSz="1087636">
              <a:lnSpc>
                <a:spcPts val="1850"/>
              </a:lnSpc>
              <a:spcBef>
                <a:spcPct val="20000"/>
              </a:spcBef>
              <a:buFont typeface="Arial"/>
              <a:buNone/>
              <a:defRPr sz="110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Lato Light" panose="020F0502020204030203"/>
              </a:rPr>
              <a:t>Wide service distributors serve many brand owners and drive their business model on a range of populist measures , their product offering though broader may not be specialist </a:t>
            </a:r>
          </a:p>
        </p:txBody>
      </p:sp>
      <p:sp>
        <p:nvSpPr>
          <p:cNvPr id="16" name="Round Same Side Corner Rectangle 59">
            <a:extLst>
              <a:ext uri="{FF2B5EF4-FFF2-40B4-BE49-F238E27FC236}">
                <a16:creationId xmlns:a16="http://schemas.microsoft.com/office/drawing/2014/main" id="{9160CFA5-BCFF-C546-9415-27FE19D781E9}"/>
              </a:ext>
            </a:extLst>
          </p:cNvPr>
          <p:cNvSpPr/>
          <p:nvPr/>
        </p:nvSpPr>
        <p:spPr>
          <a:xfrm>
            <a:off x="362846" y="4445599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r"/>
            <a:endParaRPr lang="bg-BG" sz="900" dirty="0">
              <a:latin typeface="Lato Light" panose="020F050202020403020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7226E9-4CDC-7647-9E77-57861FED1647}"/>
              </a:ext>
            </a:extLst>
          </p:cNvPr>
          <p:cNvSpPr txBox="1"/>
          <p:nvPr/>
        </p:nvSpPr>
        <p:spPr>
          <a:xfrm>
            <a:off x="417655" y="4528516"/>
            <a:ext cx="46198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NS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42AA616-A20F-5141-AC7D-25D7D562D88F}"/>
              </a:ext>
            </a:extLst>
          </p:cNvPr>
          <p:cNvSpPr txBox="1">
            <a:spLocks/>
          </p:cNvSpPr>
          <p:nvPr/>
        </p:nvSpPr>
        <p:spPr>
          <a:xfrm>
            <a:off x="1232425" y="4280116"/>
            <a:ext cx="2947901" cy="74815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defPPr>
              <a:defRPr lang="en-US"/>
            </a:defPPr>
            <a:lvl1pPr indent="0" defTabSz="1087636">
              <a:lnSpc>
                <a:spcPts val="1850"/>
              </a:lnSpc>
              <a:spcBef>
                <a:spcPct val="20000"/>
              </a:spcBef>
              <a:buFont typeface="Arial"/>
              <a:buNone/>
              <a:defRPr sz="110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Lato Light" panose="020F0502020204030203"/>
              </a:rPr>
              <a:t>Narrow service distributors are more focused on a couple of distribution elements and may not be the right fit for everyone  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DCBE5E-A24B-4367-8DCD-7D6BBD071A39}"/>
              </a:ext>
            </a:extLst>
          </p:cNvPr>
          <p:cNvCxnSpPr>
            <a:cxnSpLocks/>
          </p:cNvCxnSpPr>
          <p:nvPr/>
        </p:nvCxnSpPr>
        <p:spPr>
          <a:xfrm>
            <a:off x="5136482" y="1239038"/>
            <a:ext cx="0" cy="39160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FC39AF-DAF1-4352-AE27-733FEE0DDB30}"/>
              </a:ext>
            </a:extLst>
          </p:cNvPr>
          <p:cNvCxnSpPr>
            <a:cxnSpLocks/>
          </p:cNvCxnSpPr>
          <p:nvPr/>
        </p:nvCxnSpPr>
        <p:spPr>
          <a:xfrm flipH="1" flipV="1">
            <a:off x="5129859" y="5178249"/>
            <a:ext cx="6099311" cy="206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E554B24-EC4F-6245-BAC1-E1ED0E9FC0C4}"/>
              </a:ext>
            </a:extLst>
          </p:cNvPr>
          <p:cNvGraphicFramePr/>
          <p:nvPr/>
        </p:nvGraphicFramePr>
        <p:xfrm>
          <a:off x="4699258" y="1092052"/>
          <a:ext cx="6703854" cy="447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Subtitle 2">
            <a:extLst>
              <a:ext uri="{FF2B5EF4-FFF2-40B4-BE49-F238E27FC236}">
                <a16:creationId xmlns:a16="http://schemas.microsoft.com/office/drawing/2014/main" id="{E2886C7E-A41D-4671-8B80-ED1B4B469843}"/>
              </a:ext>
            </a:extLst>
          </p:cNvPr>
          <p:cNvSpPr txBox="1">
            <a:spLocks/>
          </p:cNvSpPr>
          <p:nvPr/>
        </p:nvSpPr>
        <p:spPr>
          <a:xfrm>
            <a:off x="1164667" y="1531173"/>
            <a:ext cx="2947901" cy="123546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100" dirty="0">
                <a:solidFill>
                  <a:schemeClr val="tx1"/>
                </a:solidFill>
                <a:latin typeface="Lato Light" panose="020F0502020204030203"/>
                <a:ea typeface="Lato Light" panose="020F0502020204030203" pitchFamily="34" charset="0"/>
                <a:cs typeface="Mukta ExtraLight" panose="020B0000000000000000" pitchFamily="34" charset="77"/>
              </a:rPr>
              <a:t>Full-service distributors offer all aspects from full business management to  inventory and delivery management acting as an extended arm of your brand , a full value service may entail higher operating costs </a:t>
            </a:r>
          </a:p>
        </p:txBody>
      </p:sp>
      <p:sp>
        <p:nvSpPr>
          <p:cNvPr id="30" name="Round Same Side Corner Rectangle 59">
            <a:extLst>
              <a:ext uri="{FF2B5EF4-FFF2-40B4-BE49-F238E27FC236}">
                <a16:creationId xmlns:a16="http://schemas.microsoft.com/office/drawing/2014/main" id="{2AA58B45-B48D-42F4-ABE8-3CD83E099E0A}"/>
              </a:ext>
            </a:extLst>
          </p:cNvPr>
          <p:cNvSpPr/>
          <p:nvPr/>
        </p:nvSpPr>
        <p:spPr>
          <a:xfrm>
            <a:off x="428210" y="1757037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r"/>
            <a:endParaRPr lang="bg-BG" sz="900" dirty="0">
              <a:latin typeface="Lato Light" panose="020F050202020403020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6B0570-4DA5-4987-9003-45ED96C63A7A}"/>
              </a:ext>
            </a:extLst>
          </p:cNvPr>
          <p:cNvSpPr txBox="1"/>
          <p:nvPr/>
        </p:nvSpPr>
        <p:spPr>
          <a:xfrm>
            <a:off x="503592" y="1867733"/>
            <a:ext cx="40549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FS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95934-524F-4F96-BB4A-DB69632DAFEB}"/>
              </a:ext>
            </a:extLst>
          </p:cNvPr>
          <p:cNvSpPr txBox="1"/>
          <p:nvPr/>
        </p:nvSpPr>
        <p:spPr>
          <a:xfrm rot="16200000">
            <a:off x="4458238" y="2860736"/>
            <a:ext cx="897810" cy="292388"/>
          </a:xfrm>
          <a:prstGeom prst="rect">
            <a:avLst/>
          </a:prstGeom>
          <a:ln>
            <a:noFill/>
          </a:ln>
        </p:spPr>
        <p:txBody>
          <a:bodyPr wrap="none" lIns="45720" tIns="22860" rIns="45720" bIns="2286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  <a:latin typeface="Poppins" pitchFamily="2" charset="77"/>
                <a:ea typeface="Open Sans Semibold" pitchFamily="34" charset="0"/>
                <a:cs typeface="Poppins" pitchFamily="2" charset="77"/>
              </a:defRPr>
            </a:lvl1pPr>
          </a:lstStyle>
          <a:p>
            <a:r>
              <a:rPr lang="en-GB" dirty="0"/>
              <a:t>Margin 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C648E7-C7E1-45CA-AE21-F2DB223F7D3F}"/>
              </a:ext>
            </a:extLst>
          </p:cNvPr>
          <p:cNvSpPr txBox="1"/>
          <p:nvPr/>
        </p:nvSpPr>
        <p:spPr>
          <a:xfrm>
            <a:off x="7666282" y="5265565"/>
            <a:ext cx="979242" cy="292388"/>
          </a:xfrm>
          <a:prstGeom prst="rect">
            <a:avLst/>
          </a:prstGeom>
          <a:ln>
            <a:noFill/>
          </a:ln>
        </p:spPr>
        <p:txBody>
          <a:bodyPr wrap="none" lIns="45720" tIns="22860" rIns="45720" bIns="2286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  <a:latin typeface="Poppins" pitchFamily="2" charset="77"/>
                <a:ea typeface="Open Sans Semibold" pitchFamily="34" charset="0"/>
                <a:cs typeface="Poppins" pitchFamily="2" charset="77"/>
              </a:defRPr>
            </a:lvl1pPr>
          </a:lstStyle>
          <a:p>
            <a:r>
              <a:rPr lang="en-GB" dirty="0"/>
              <a:t>Revenue 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0D8BC-5F06-4331-B1BF-57170CE2A634}"/>
              </a:ext>
            </a:extLst>
          </p:cNvPr>
          <p:cNvSpPr txBox="1"/>
          <p:nvPr/>
        </p:nvSpPr>
        <p:spPr>
          <a:xfrm>
            <a:off x="94017" y="61048"/>
            <a:ext cx="536709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Distribution costs based on service compatibility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D4E5418-918E-44BF-A3A2-85BF2B1D5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AA289D-F3A4-A4F6-E138-A0F0ABAB48D7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561241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984BF-8B6D-4712-8F73-5AEAE7A0CEBF}"/>
              </a:ext>
            </a:extLst>
          </p:cNvPr>
          <p:cNvCxnSpPr>
            <a:cxnSpLocks/>
          </p:cNvCxnSpPr>
          <p:nvPr/>
        </p:nvCxnSpPr>
        <p:spPr>
          <a:xfrm>
            <a:off x="3478491" y="1404594"/>
            <a:ext cx="0" cy="38744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A4A194-936C-46EA-98F4-E00027566B17}"/>
              </a:ext>
            </a:extLst>
          </p:cNvPr>
          <p:cNvCxnSpPr>
            <a:cxnSpLocks/>
          </p:cNvCxnSpPr>
          <p:nvPr/>
        </p:nvCxnSpPr>
        <p:spPr>
          <a:xfrm flipH="1">
            <a:off x="3348087" y="5044911"/>
            <a:ext cx="455157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6D78492-3BEA-47BD-A4E3-80A156DA97F3}"/>
              </a:ext>
            </a:extLst>
          </p:cNvPr>
          <p:cNvSpPr/>
          <p:nvPr/>
        </p:nvSpPr>
        <p:spPr>
          <a:xfrm rot="20716317">
            <a:off x="3712437" y="1516974"/>
            <a:ext cx="895547" cy="208398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821D97-C03D-4744-9700-2E351EBB6498}"/>
              </a:ext>
            </a:extLst>
          </p:cNvPr>
          <p:cNvSpPr/>
          <p:nvPr/>
        </p:nvSpPr>
        <p:spPr>
          <a:xfrm rot="19787656">
            <a:off x="4387737" y="2720269"/>
            <a:ext cx="1364706" cy="200092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AB7BE2-6702-4CB6-AB73-57053D36302E}"/>
              </a:ext>
            </a:extLst>
          </p:cNvPr>
          <p:cNvSpPr/>
          <p:nvPr/>
        </p:nvSpPr>
        <p:spPr>
          <a:xfrm rot="397853">
            <a:off x="5508855" y="3688400"/>
            <a:ext cx="2329737" cy="118392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61F5B-9179-4A33-8C04-409981D3EC21}"/>
              </a:ext>
            </a:extLst>
          </p:cNvPr>
          <p:cNvSpPr txBox="1"/>
          <p:nvPr/>
        </p:nvSpPr>
        <p:spPr>
          <a:xfrm>
            <a:off x="2554667" y="1404594"/>
            <a:ext cx="79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rPr>
              <a:t>High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DC5D8-B780-4837-8692-5A8249890E13}"/>
              </a:ext>
            </a:extLst>
          </p:cNvPr>
          <p:cNvSpPr txBox="1"/>
          <p:nvPr/>
        </p:nvSpPr>
        <p:spPr>
          <a:xfrm>
            <a:off x="2619869" y="4761676"/>
            <a:ext cx="79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rPr>
              <a:t>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977C1-0A86-42C9-B8B1-61CF5F8AB743}"/>
              </a:ext>
            </a:extLst>
          </p:cNvPr>
          <p:cNvSpPr txBox="1"/>
          <p:nvPr/>
        </p:nvSpPr>
        <p:spPr>
          <a:xfrm>
            <a:off x="3420350" y="5143629"/>
            <a:ext cx="79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rPr>
              <a:t>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8056CF-DDAB-4B8B-AFF0-66BB52C6A077}"/>
              </a:ext>
            </a:extLst>
          </p:cNvPr>
          <p:cNvSpPr txBox="1"/>
          <p:nvPr/>
        </p:nvSpPr>
        <p:spPr>
          <a:xfrm>
            <a:off x="7357918" y="5070580"/>
            <a:ext cx="79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rPr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B25B2-F26E-4A1E-909D-11B419103704}"/>
              </a:ext>
            </a:extLst>
          </p:cNvPr>
          <p:cNvSpPr txBox="1"/>
          <p:nvPr/>
        </p:nvSpPr>
        <p:spPr>
          <a:xfrm>
            <a:off x="2045616" y="3041184"/>
            <a:ext cx="123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defRPr>
            </a:lvl1pPr>
          </a:lstStyle>
          <a:p>
            <a:pPr algn="r"/>
            <a:r>
              <a:rPr lang="en-GB" sz="1600" dirty="0"/>
              <a:t>Margin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19A5F-7DF8-4685-B734-98D209E43FA1}"/>
              </a:ext>
            </a:extLst>
          </p:cNvPr>
          <p:cNvSpPr txBox="1"/>
          <p:nvPr/>
        </p:nvSpPr>
        <p:spPr>
          <a:xfrm>
            <a:off x="5114655" y="5132993"/>
            <a:ext cx="123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defRPr>
            </a:lvl1pPr>
          </a:lstStyle>
          <a:p>
            <a:pPr algn="r"/>
            <a:r>
              <a:rPr lang="en-GB" sz="1600" dirty="0"/>
              <a:t>Revenue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1B81E-BEB0-45B3-963F-D562E4541454}"/>
              </a:ext>
            </a:extLst>
          </p:cNvPr>
          <p:cNvSpPr txBox="1"/>
          <p:nvPr/>
        </p:nvSpPr>
        <p:spPr>
          <a:xfrm>
            <a:off x="3413289" y="1089623"/>
            <a:ext cx="11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rPr>
              <a:t>Value Added </a:t>
            </a:r>
          </a:p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rPr>
              <a:t>Distributors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771476-57BD-456B-82EB-3916515750E3}"/>
              </a:ext>
            </a:extLst>
          </p:cNvPr>
          <p:cNvSpPr txBox="1"/>
          <p:nvPr/>
        </p:nvSpPr>
        <p:spPr>
          <a:xfrm>
            <a:off x="6497360" y="1100789"/>
            <a:ext cx="165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rPr>
              <a:t>Fulfilment or Last mile distributors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2E313-3A97-4944-89D3-BB781AD05352}"/>
              </a:ext>
            </a:extLst>
          </p:cNvPr>
          <p:cNvSpPr txBox="1"/>
          <p:nvPr/>
        </p:nvSpPr>
        <p:spPr>
          <a:xfrm>
            <a:off x="5048833" y="1089622"/>
            <a:ext cx="11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</a:rPr>
              <a:t>Broad Based Distributors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35DBF6-DA57-466B-9ED4-A9F65976704B}"/>
              </a:ext>
            </a:extLst>
          </p:cNvPr>
          <p:cNvCxnSpPr>
            <a:cxnSpLocks/>
          </p:cNvCxnSpPr>
          <p:nvPr/>
        </p:nvCxnSpPr>
        <p:spPr>
          <a:xfrm flipV="1">
            <a:off x="4740044" y="1284654"/>
            <a:ext cx="0" cy="371821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D22431-687E-469E-9C7F-7932EB46C6A4}"/>
              </a:ext>
            </a:extLst>
          </p:cNvPr>
          <p:cNvCxnSpPr>
            <a:cxnSpLocks/>
          </p:cNvCxnSpPr>
          <p:nvPr/>
        </p:nvCxnSpPr>
        <p:spPr>
          <a:xfrm flipV="1">
            <a:off x="6497360" y="1284654"/>
            <a:ext cx="0" cy="371821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7D9CB9-8E53-418D-A6A5-325912593A94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Distributors</a:t>
            </a:r>
            <a:r>
              <a:rPr kumimoji="0" lang="en-GB" sz="1400" b="1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by Distribution Model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FCBAAE-35B2-4667-980E-711B3020D643}"/>
              </a:ext>
            </a:extLst>
          </p:cNvPr>
          <p:cNvSpPr txBox="1"/>
          <p:nvPr/>
        </p:nvSpPr>
        <p:spPr>
          <a:xfrm>
            <a:off x="608790" y="5499617"/>
            <a:ext cx="100589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Each product and category interacts differently with channels based on A) Brand initiatives B) Strategy C) Priorities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The models above may all be used or only one , it is dependent on the strategy and the planning used to arrive at such a conclusion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Each channel has different cost layers to deliver service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 the example above the cost per transaction is largely modelled around the distance to end user , the 3 models reflect the distance and the cost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Strategically the prioritization works around working with the larger and complex customer groups and moving the smaller and less profitable groups to inside sales or telemarketing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 is a strategic decision mainly , as opposed to a cost based decision 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F5D03324-1906-4EBF-95F3-0270A1AEE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02BFC9-0A03-4356-9676-A1113043B774}"/>
              </a:ext>
            </a:extLst>
          </p:cNvPr>
          <p:cNvCxnSpPr>
            <a:cxnSpLocks/>
          </p:cNvCxnSpPr>
          <p:nvPr/>
        </p:nvCxnSpPr>
        <p:spPr>
          <a:xfrm flipH="1">
            <a:off x="2704044" y="2614456"/>
            <a:ext cx="5677956" cy="1231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80E9C8-2304-4C0E-9D24-E3542598A049}"/>
              </a:ext>
            </a:extLst>
          </p:cNvPr>
          <p:cNvCxnSpPr>
            <a:cxnSpLocks/>
          </p:cNvCxnSpPr>
          <p:nvPr/>
        </p:nvCxnSpPr>
        <p:spPr>
          <a:xfrm flipH="1" flipV="1">
            <a:off x="2741514" y="4040463"/>
            <a:ext cx="5640486" cy="19017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A5C354-889F-ABF1-5247-5AA3C32FEB17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26336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1C520-85A7-4695-9A21-2715635F4CA3}"/>
              </a:ext>
            </a:extLst>
          </p:cNvPr>
          <p:cNvSpPr txBox="1"/>
          <p:nvPr/>
        </p:nvSpPr>
        <p:spPr>
          <a:xfrm>
            <a:off x="3485925" y="2806300"/>
            <a:ext cx="472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Assessing Distribution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87C33A0-1B8D-49CC-B5F9-C3FCFF37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4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1089">
            <a:extLst>
              <a:ext uri="{FF2B5EF4-FFF2-40B4-BE49-F238E27FC236}">
                <a16:creationId xmlns:a16="http://schemas.microsoft.com/office/drawing/2014/main" id="{AD1C4170-DE3D-4347-A64C-B1788512BB03}"/>
              </a:ext>
            </a:extLst>
          </p:cNvPr>
          <p:cNvSpPr/>
          <p:nvPr/>
        </p:nvSpPr>
        <p:spPr>
          <a:xfrm rot="10800000" flipH="1">
            <a:off x="713631" y="1395594"/>
            <a:ext cx="2566512" cy="1513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883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1" name="Shape 51098">
            <a:extLst>
              <a:ext uri="{FF2B5EF4-FFF2-40B4-BE49-F238E27FC236}">
                <a16:creationId xmlns:a16="http://schemas.microsoft.com/office/drawing/2014/main" id="{2BADE983-C853-46EB-8F0B-1F5629A8A762}"/>
              </a:ext>
            </a:extLst>
          </p:cNvPr>
          <p:cNvSpPr/>
          <p:nvPr/>
        </p:nvSpPr>
        <p:spPr>
          <a:xfrm rot="10800000" flipH="1">
            <a:off x="6070408" y="1395594"/>
            <a:ext cx="2566512" cy="1513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883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D9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sz="1000" b="1" kern="0" dirty="0">
              <a:solidFill>
                <a:srgbClr val="FF0000"/>
              </a:solidFill>
              <a:latin typeface="Lato Light" panose="020F0502020204030203"/>
            </a:endParaRPr>
          </a:p>
        </p:txBody>
      </p:sp>
      <p:sp>
        <p:nvSpPr>
          <p:cNvPr id="32" name="Shape 51107">
            <a:extLst>
              <a:ext uri="{FF2B5EF4-FFF2-40B4-BE49-F238E27FC236}">
                <a16:creationId xmlns:a16="http://schemas.microsoft.com/office/drawing/2014/main" id="{6AE6B165-AB1E-4A40-AB89-F7B119F864F4}"/>
              </a:ext>
            </a:extLst>
          </p:cNvPr>
          <p:cNvSpPr/>
          <p:nvPr/>
        </p:nvSpPr>
        <p:spPr>
          <a:xfrm rot="10800000" flipH="1">
            <a:off x="8748796" y="1395594"/>
            <a:ext cx="2566511" cy="1513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883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3" name="Shape 51116">
            <a:extLst>
              <a:ext uri="{FF2B5EF4-FFF2-40B4-BE49-F238E27FC236}">
                <a16:creationId xmlns:a16="http://schemas.microsoft.com/office/drawing/2014/main" id="{85108142-8868-417D-B508-4A6793D549B4}"/>
              </a:ext>
            </a:extLst>
          </p:cNvPr>
          <p:cNvSpPr/>
          <p:nvPr/>
        </p:nvSpPr>
        <p:spPr>
          <a:xfrm rot="10800000" flipH="1">
            <a:off x="3392020" y="1395594"/>
            <a:ext cx="2566511" cy="1513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8833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2304F8F-938C-4DF1-95E6-328FD8C23D5A}"/>
              </a:ext>
            </a:extLst>
          </p:cNvPr>
          <p:cNvSpPr txBox="1">
            <a:spLocks/>
          </p:cNvSpPr>
          <p:nvPr/>
        </p:nvSpPr>
        <p:spPr>
          <a:xfrm>
            <a:off x="844617" y="3010765"/>
            <a:ext cx="2304438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543818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Evaluate all relevant channels </a:t>
            </a:r>
          </a:p>
          <a:p>
            <a:pPr marL="228600" marR="0" lvl="0" indent="-228600" algn="just" defTabSz="543818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Channel features identification </a:t>
            </a:r>
          </a:p>
          <a:p>
            <a:pPr marL="228600" marR="0" lvl="0" indent="-228600" algn="just" defTabSz="543818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Contribution in Sales $</a:t>
            </a:r>
          </a:p>
          <a:p>
            <a:pPr marL="228600" marR="0" lvl="0" indent="-228600" algn="just" defTabSz="543818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Channel Size in $</a:t>
            </a:r>
          </a:p>
          <a:p>
            <a:pPr marL="228600" marR="0" lvl="0" indent="-228600" algn="just" defTabSz="543818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Channel Characteristics</a:t>
            </a:r>
          </a:p>
          <a:p>
            <a:pPr marL="228600" marR="0" lvl="0" indent="-228600" algn="just" defTabSz="543818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Competitive landscape </a:t>
            </a:r>
          </a:p>
          <a:p>
            <a:pPr marL="228600" marR="0" lvl="0" indent="-228600" algn="just" defTabSz="543818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Prioritization Matrix development </a:t>
            </a:r>
          </a:p>
          <a:p>
            <a:pPr marL="228600" marR="0" lvl="0" indent="-228600" algn="just" defTabSz="543818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858FBA-7AD6-4B6A-80DE-D42CECB242E3}"/>
              </a:ext>
            </a:extLst>
          </p:cNvPr>
          <p:cNvSpPr txBox="1"/>
          <p:nvPr/>
        </p:nvSpPr>
        <p:spPr>
          <a:xfrm>
            <a:off x="844617" y="1526175"/>
            <a:ext cx="2304438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endParaRPr lang="en-US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 defTabSz="914217"/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Distribution modelling 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613D60D-0625-4E74-9D27-BF80640849CE}"/>
              </a:ext>
            </a:extLst>
          </p:cNvPr>
          <p:cNvSpPr txBox="1">
            <a:spLocks/>
          </p:cNvSpPr>
          <p:nvPr/>
        </p:nvSpPr>
        <p:spPr>
          <a:xfrm>
            <a:off x="3522805" y="3010760"/>
            <a:ext cx="2304438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228600" indent="-228600" algn="just" defTabSz="543818">
              <a:lnSpc>
                <a:spcPts val="1500"/>
              </a:lnSpc>
              <a:spcBef>
                <a:spcPct val="20000"/>
              </a:spcBef>
              <a:buFont typeface="+mj-lt"/>
              <a:buAutoNum type="arabicPeriod"/>
              <a:defRPr sz="100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Distribution Landscape evaluation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Competitive alignments matrix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Distribution overage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Universe landscape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VW heavy chains and outlets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Gap analysis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Competitive landscape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Improvement analysis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793602-80B1-4936-BCBA-08479E7293F8}"/>
              </a:ext>
            </a:extLst>
          </p:cNvPr>
          <p:cNvSpPr txBox="1"/>
          <p:nvPr/>
        </p:nvSpPr>
        <p:spPr>
          <a:xfrm>
            <a:off x="3522805" y="1526175"/>
            <a:ext cx="2304438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endParaRPr lang="en-US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 defTabSz="914217"/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Opportunity Identification 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299E6979-6A3B-4742-9870-72A4E0FE6593}"/>
              </a:ext>
            </a:extLst>
          </p:cNvPr>
          <p:cNvSpPr txBox="1">
            <a:spLocks/>
          </p:cNvSpPr>
          <p:nvPr/>
        </p:nvSpPr>
        <p:spPr>
          <a:xfrm>
            <a:off x="6201394" y="3010760"/>
            <a:ext cx="22866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marL="228600" indent="-228600" algn="just" defTabSz="543818">
              <a:lnSpc>
                <a:spcPts val="1500"/>
              </a:lnSpc>
              <a:spcBef>
                <a:spcPct val="20000"/>
              </a:spcBef>
              <a:buFont typeface="+mj-lt"/>
              <a:buAutoNum type="arabicPeriod"/>
              <a:defRPr sz="100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Value proposition development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Communication of  VP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PEST Analysis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GAP Analysis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2DAB6C-6C40-4E9B-A7D7-736ACD6008E1}"/>
              </a:ext>
            </a:extLst>
          </p:cNvPr>
          <p:cNvSpPr txBox="1"/>
          <p:nvPr/>
        </p:nvSpPr>
        <p:spPr>
          <a:xfrm>
            <a:off x="6201394" y="1526175"/>
            <a:ext cx="2304438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endParaRPr lang="en-US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 defTabSz="914217"/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Value proposition development 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9D60F281-54A1-49E3-9467-0FF49E56D5FE}"/>
              </a:ext>
            </a:extLst>
          </p:cNvPr>
          <p:cNvSpPr txBox="1">
            <a:spLocks/>
          </p:cNvSpPr>
          <p:nvPr/>
        </p:nvSpPr>
        <p:spPr>
          <a:xfrm>
            <a:off x="8879782" y="3010760"/>
            <a:ext cx="2304438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n-US"/>
            </a:defPPr>
            <a:lvl1pPr indent="0" algn="just" defTabSz="543818">
              <a:lnSpc>
                <a:spcPts val="1500"/>
              </a:lnSpc>
              <a:spcBef>
                <a:spcPct val="20000"/>
              </a:spcBef>
              <a:buFont typeface="Arial"/>
              <a:buNone/>
              <a:defRPr sz="100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Channel partner landscape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Channel management matrix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Measurement matrix for evaluation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Interviews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Field evaluation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</a:rPr>
              <a:t>Service levels evaluation </a:t>
            </a: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228600" marR="0" lvl="0" indent="-228600" algn="just" defTabSz="543818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3F2CF0-C93B-474E-A731-64D85FC38746}"/>
              </a:ext>
            </a:extLst>
          </p:cNvPr>
          <p:cNvSpPr txBox="1"/>
          <p:nvPr/>
        </p:nvSpPr>
        <p:spPr>
          <a:xfrm>
            <a:off x="8879782" y="1526175"/>
            <a:ext cx="2304438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endParaRPr lang="en-US" b="1" dirty="0">
              <a:solidFill>
                <a:srgbClr val="FFFFFF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 defTabSz="914217"/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Channel Partner </a:t>
            </a:r>
          </a:p>
          <a:p>
            <a:pPr algn="ctr" defTabSz="914217"/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Evaluation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B3A2340-3C37-457A-B367-F3FDC45E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516" y="5523999"/>
            <a:ext cx="2007704" cy="112933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887582B-8840-405B-8502-C02103456D24}"/>
              </a:ext>
            </a:extLst>
          </p:cNvPr>
          <p:cNvSpPr txBox="1"/>
          <p:nvPr/>
        </p:nvSpPr>
        <p:spPr>
          <a:xfrm>
            <a:off x="94018" y="61048"/>
            <a:ext cx="405519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defTabSz="914217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Access evaluation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3DCA9D-3F2F-43A5-A3D3-C6C5177E2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8D163A-48D2-9C86-1A6A-52E5E0B05F34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57026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5835E5-593A-4898-82AA-86937FB1C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92" y="1053197"/>
            <a:ext cx="10184885" cy="5284986"/>
          </a:xfrm>
          <a:prstGeom prst="rect">
            <a:avLst/>
          </a:prstGeom>
        </p:spPr>
      </p:pic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A63FEB2C-F4AC-44AF-A817-D14AD1F4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81D03-DCBB-49B5-9525-E12FD6848BE9}"/>
              </a:ext>
            </a:extLst>
          </p:cNvPr>
          <p:cNvSpPr txBox="1"/>
          <p:nvPr/>
        </p:nvSpPr>
        <p:spPr>
          <a:xfrm>
            <a:off x="94018" y="61048"/>
            <a:ext cx="316045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Distributor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4ED95-1D3A-491C-8FF9-532195ABC0FB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F1BB0A-7A57-4372-9E74-21EBDF13132E}"/>
              </a:ext>
            </a:extLst>
          </p:cNvPr>
          <p:cNvGrpSpPr/>
          <p:nvPr/>
        </p:nvGrpSpPr>
        <p:grpSpPr>
          <a:xfrm>
            <a:off x="3189761" y="176819"/>
            <a:ext cx="1034683" cy="625238"/>
            <a:chOff x="6278802" y="4134836"/>
            <a:chExt cx="1065748" cy="6252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3DB4D5-CDA0-49BA-9EAD-981CC576BD20}"/>
                </a:ext>
              </a:extLst>
            </p:cNvPr>
            <p:cNvGrpSpPr/>
            <p:nvPr/>
          </p:nvGrpSpPr>
          <p:grpSpPr>
            <a:xfrm>
              <a:off x="6278802" y="4134836"/>
              <a:ext cx="1065748" cy="625238"/>
              <a:chOff x="2932286" y="1884863"/>
              <a:chExt cx="1065748" cy="625238"/>
            </a:xfrm>
          </p:grpSpPr>
          <p:sp>
            <p:nvSpPr>
              <p:cNvPr id="9" name="Shape">
                <a:extLst>
                  <a:ext uri="{FF2B5EF4-FFF2-40B4-BE49-F238E27FC236}">
                    <a16:creationId xmlns:a16="http://schemas.microsoft.com/office/drawing/2014/main" id="{21B8DC19-EBA7-4529-8BDE-EACE71B2ECBE}"/>
                  </a:ext>
                </a:extLst>
              </p:cNvPr>
              <p:cNvSpPr/>
              <p:nvPr/>
            </p:nvSpPr>
            <p:spPr>
              <a:xfrm rot="5763403">
                <a:off x="3289866" y="1879340"/>
                <a:ext cx="266897" cy="27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1"/>
                    </a:moveTo>
                    <a:cubicBezTo>
                      <a:pt x="21600" y="20594"/>
                      <a:pt x="20570" y="21600"/>
                      <a:pt x="19575" y="21600"/>
                    </a:cubicBezTo>
                    <a:cubicBezTo>
                      <a:pt x="18829" y="21600"/>
                      <a:pt x="18332" y="21348"/>
                      <a:pt x="18083" y="21097"/>
                    </a:cubicBezTo>
                    <a:cubicBezTo>
                      <a:pt x="12292" y="14987"/>
                      <a:pt x="12292" y="14987"/>
                      <a:pt x="12292" y="14987"/>
                    </a:cubicBezTo>
                    <a:cubicBezTo>
                      <a:pt x="11049" y="15742"/>
                      <a:pt x="9557" y="16281"/>
                      <a:pt x="8029" y="16281"/>
                    </a:cubicBezTo>
                    <a:cubicBezTo>
                      <a:pt x="3766" y="16281"/>
                      <a:pt x="0" y="12471"/>
                      <a:pt x="0" y="8122"/>
                    </a:cubicBezTo>
                    <a:cubicBezTo>
                      <a:pt x="0" y="3558"/>
                      <a:pt x="3766" y="0"/>
                      <a:pt x="8029" y="0"/>
                    </a:cubicBezTo>
                    <a:cubicBezTo>
                      <a:pt x="12541" y="0"/>
                      <a:pt x="16058" y="3558"/>
                      <a:pt x="16058" y="8122"/>
                    </a:cubicBezTo>
                    <a:cubicBezTo>
                      <a:pt x="16058" y="9668"/>
                      <a:pt x="15809" y="10926"/>
                      <a:pt x="15063" y="12220"/>
                    </a:cubicBezTo>
                    <a:cubicBezTo>
                      <a:pt x="20854" y="18042"/>
                      <a:pt x="20854" y="18042"/>
                      <a:pt x="20854" y="18042"/>
                    </a:cubicBezTo>
                    <a:cubicBezTo>
                      <a:pt x="21351" y="18545"/>
                      <a:pt x="21600" y="19048"/>
                      <a:pt x="21600" y="19551"/>
                    </a:cubicBezTo>
                    <a:close/>
                    <a:moveTo>
                      <a:pt x="8029" y="2049"/>
                    </a:moveTo>
                    <a:cubicBezTo>
                      <a:pt x="4761" y="2049"/>
                      <a:pt x="1989" y="4564"/>
                      <a:pt x="1989" y="8122"/>
                    </a:cubicBezTo>
                    <a:cubicBezTo>
                      <a:pt x="1989" y="11429"/>
                      <a:pt x="4761" y="14232"/>
                      <a:pt x="8029" y="14232"/>
                    </a:cubicBezTo>
                    <a:cubicBezTo>
                      <a:pt x="11546" y="14232"/>
                      <a:pt x="14068" y="11429"/>
                      <a:pt x="14068" y="8122"/>
                    </a:cubicBezTo>
                    <a:cubicBezTo>
                      <a:pt x="14068" y="4564"/>
                      <a:pt x="11546" y="2049"/>
                      <a:pt x="8029" y="2049"/>
                    </a:cubicBezTo>
                    <a:close/>
                    <a:moveTo>
                      <a:pt x="11546" y="9165"/>
                    </a:moveTo>
                    <a:cubicBezTo>
                      <a:pt x="9024" y="9165"/>
                      <a:pt x="9024" y="9165"/>
                      <a:pt x="9024" y="9165"/>
                    </a:cubicBezTo>
                    <a:cubicBezTo>
                      <a:pt x="9024" y="11429"/>
                      <a:pt x="9024" y="11429"/>
                      <a:pt x="9024" y="11429"/>
                    </a:cubicBezTo>
                    <a:cubicBezTo>
                      <a:pt x="9024" y="11968"/>
                      <a:pt x="8775" y="12471"/>
                      <a:pt x="8029" y="12471"/>
                    </a:cubicBezTo>
                    <a:cubicBezTo>
                      <a:pt x="7532" y="12471"/>
                      <a:pt x="7034" y="11968"/>
                      <a:pt x="7034" y="11429"/>
                    </a:cubicBezTo>
                    <a:cubicBezTo>
                      <a:pt x="7034" y="9165"/>
                      <a:pt x="7034" y="9165"/>
                      <a:pt x="7034" y="9165"/>
                    </a:cubicBezTo>
                    <a:cubicBezTo>
                      <a:pt x="4761" y="9165"/>
                      <a:pt x="4761" y="9165"/>
                      <a:pt x="4761" y="9165"/>
                    </a:cubicBezTo>
                    <a:cubicBezTo>
                      <a:pt x="4263" y="9165"/>
                      <a:pt x="3766" y="8662"/>
                      <a:pt x="3766" y="8122"/>
                    </a:cubicBezTo>
                    <a:cubicBezTo>
                      <a:pt x="3766" y="7368"/>
                      <a:pt x="4263" y="7116"/>
                      <a:pt x="4761" y="7116"/>
                    </a:cubicBezTo>
                    <a:cubicBezTo>
                      <a:pt x="7034" y="7116"/>
                      <a:pt x="7034" y="7116"/>
                      <a:pt x="7034" y="7116"/>
                    </a:cubicBezTo>
                    <a:cubicBezTo>
                      <a:pt x="7034" y="4564"/>
                      <a:pt x="7034" y="4564"/>
                      <a:pt x="7034" y="4564"/>
                    </a:cubicBezTo>
                    <a:cubicBezTo>
                      <a:pt x="7034" y="4061"/>
                      <a:pt x="7532" y="3558"/>
                      <a:pt x="8029" y="3558"/>
                    </a:cubicBezTo>
                    <a:cubicBezTo>
                      <a:pt x="8775" y="3558"/>
                      <a:pt x="9024" y="4061"/>
                      <a:pt x="9024" y="4564"/>
                    </a:cubicBezTo>
                    <a:cubicBezTo>
                      <a:pt x="9024" y="7116"/>
                      <a:pt x="9024" y="7116"/>
                      <a:pt x="9024" y="7116"/>
                    </a:cubicBezTo>
                    <a:cubicBezTo>
                      <a:pt x="11546" y="7116"/>
                      <a:pt x="11546" y="7116"/>
                      <a:pt x="11546" y="7116"/>
                    </a:cubicBezTo>
                    <a:cubicBezTo>
                      <a:pt x="12043" y="7116"/>
                      <a:pt x="12541" y="7368"/>
                      <a:pt x="12541" y="8122"/>
                    </a:cubicBezTo>
                    <a:cubicBezTo>
                      <a:pt x="12541" y="8662"/>
                      <a:pt x="12043" y="9165"/>
                      <a:pt x="11546" y="91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ctr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3007E9-ADFF-4C28-9EBA-83272F330BD3}"/>
                  </a:ext>
                </a:extLst>
              </p:cNvPr>
              <p:cNvSpPr txBox="1"/>
              <p:nvPr/>
            </p:nvSpPr>
            <p:spPr>
              <a:xfrm>
                <a:off x="2932286" y="2310046"/>
                <a:ext cx="1065748" cy="200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latin typeface="Lato"/>
                  </a:rPr>
                  <a:t>Analytical Tools </a:t>
                </a:r>
              </a:p>
            </p:txBody>
          </p:sp>
        </p:grp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8E7EC027-8102-4167-862E-5A2780555749}"/>
                </a:ext>
              </a:extLst>
            </p:cNvPr>
            <p:cNvSpPr/>
            <p:nvPr/>
          </p:nvSpPr>
          <p:spPr>
            <a:xfrm>
              <a:off x="6569831" y="4303849"/>
              <a:ext cx="435729" cy="2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230" y="0"/>
                  </a:lnTo>
                  <a:lnTo>
                    <a:pt x="1230" y="19603"/>
                  </a:lnTo>
                  <a:lnTo>
                    <a:pt x="21600" y="19603"/>
                  </a:lnTo>
                  <a:lnTo>
                    <a:pt x="21600" y="21600"/>
                  </a:lnTo>
                  <a:close/>
                  <a:moveTo>
                    <a:pt x="6835" y="17970"/>
                  </a:moveTo>
                  <a:lnTo>
                    <a:pt x="3965" y="17970"/>
                  </a:lnTo>
                  <a:lnTo>
                    <a:pt x="3965" y="10891"/>
                  </a:lnTo>
                  <a:lnTo>
                    <a:pt x="6835" y="10891"/>
                  </a:lnTo>
                  <a:lnTo>
                    <a:pt x="6835" y="17970"/>
                  </a:lnTo>
                  <a:close/>
                  <a:moveTo>
                    <a:pt x="10663" y="17970"/>
                  </a:moveTo>
                  <a:lnTo>
                    <a:pt x="8066" y="17970"/>
                  </a:lnTo>
                  <a:lnTo>
                    <a:pt x="8066" y="3449"/>
                  </a:lnTo>
                  <a:lnTo>
                    <a:pt x="10663" y="3449"/>
                  </a:lnTo>
                  <a:lnTo>
                    <a:pt x="10663" y="17970"/>
                  </a:lnTo>
                  <a:close/>
                  <a:moveTo>
                    <a:pt x="14901" y="17970"/>
                  </a:moveTo>
                  <a:lnTo>
                    <a:pt x="12167" y="17970"/>
                  </a:lnTo>
                  <a:lnTo>
                    <a:pt x="12167" y="7079"/>
                  </a:lnTo>
                  <a:lnTo>
                    <a:pt x="14901" y="7079"/>
                  </a:lnTo>
                  <a:lnTo>
                    <a:pt x="14901" y="17970"/>
                  </a:lnTo>
                  <a:close/>
                  <a:moveTo>
                    <a:pt x="19003" y="17970"/>
                  </a:moveTo>
                  <a:lnTo>
                    <a:pt x="16268" y="17970"/>
                  </a:lnTo>
                  <a:lnTo>
                    <a:pt x="16268" y="1997"/>
                  </a:lnTo>
                  <a:lnTo>
                    <a:pt x="19003" y="1997"/>
                  </a:lnTo>
                  <a:lnTo>
                    <a:pt x="19003" y="179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9BB660-A354-7D43-AB5F-E723ACE237E1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99931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A1AA8-F0F9-46E3-B9A0-6B665201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33" y="1046522"/>
            <a:ext cx="9976427" cy="509434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5CF2D32-42A4-4424-BAFA-5F450CAFD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6B62B-B3E1-4898-BD6E-6D52F90E5635}"/>
              </a:ext>
            </a:extLst>
          </p:cNvPr>
          <p:cNvSpPr txBox="1"/>
          <p:nvPr/>
        </p:nvSpPr>
        <p:spPr>
          <a:xfrm>
            <a:off x="94018" y="61048"/>
            <a:ext cx="316045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Key Financial Distribution KPI’s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B71E2-CBE8-4EEC-B150-71FCC2D18759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FEC948-5AB5-40B5-8282-042F0EB77E32}"/>
              </a:ext>
            </a:extLst>
          </p:cNvPr>
          <p:cNvGrpSpPr/>
          <p:nvPr/>
        </p:nvGrpSpPr>
        <p:grpSpPr>
          <a:xfrm>
            <a:off x="3189761" y="176819"/>
            <a:ext cx="1034683" cy="625238"/>
            <a:chOff x="6278802" y="4134836"/>
            <a:chExt cx="1065748" cy="625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F8DC30-D7F0-44D0-9E0D-64358B8D82A3}"/>
                </a:ext>
              </a:extLst>
            </p:cNvPr>
            <p:cNvGrpSpPr/>
            <p:nvPr/>
          </p:nvGrpSpPr>
          <p:grpSpPr>
            <a:xfrm>
              <a:off x="6278802" y="4134836"/>
              <a:ext cx="1065748" cy="625238"/>
              <a:chOff x="2932286" y="1884863"/>
              <a:chExt cx="1065748" cy="625238"/>
            </a:xfrm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1DA903F6-571F-4C70-B27F-E3FE8499F6AB}"/>
                  </a:ext>
                </a:extLst>
              </p:cNvPr>
              <p:cNvSpPr/>
              <p:nvPr/>
            </p:nvSpPr>
            <p:spPr>
              <a:xfrm rot="5763403">
                <a:off x="3289866" y="1879340"/>
                <a:ext cx="266897" cy="27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1"/>
                    </a:moveTo>
                    <a:cubicBezTo>
                      <a:pt x="21600" y="20594"/>
                      <a:pt x="20570" y="21600"/>
                      <a:pt x="19575" y="21600"/>
                    </a:cubicBezTo>
                    <a:cubicBezTo>
                      <a:pt x="18829" y="21600"/>
                      <a:pt x="18332" y="21348"/>
                      <a:pt x="18083" y="21097"/>
                    </a:cubicBezTo>
                    <a:cubicBezTo>
                      <a:pt x="12292" y="14987"/>
                      <a:pt x="12292" y="14987"/>
                      <a:pt x="12292" y="14987"/>
                    </a:cubicBezTo>
                    <a:cubicBezTo>
                      <a:pt x="11049" y="15742"/>
                      <a:pt x="9557" y="16281"/>
                      <a:pt x="8029" y="16281"/>
                    </a:cubicBezTo>
                    <a:cubicBezTo>
                      <a:pt x="3766" y="16281"/>
                      <a:pt x="0" y="12471"/>
                      <a:pt x="0" y="8122"/>
                    </a:cubicBezTo>
                    <a:cubicBezTo>
                      <a:pt x="0" y="3558"/>
                      <a:pt x="3766" y="0"/>
                      <a:pt x="8029" y="0"/>
                    </a:cubicBezTo>
                    <a:cubicBezTo>
                      <a:pt x="12541" y="0"/>
                      <a:pt x="16058" y="3558"/>
                      <a:pt x="16058" y="8122"/>
                    </a:cubicBezTo>
                    <a:cubicBezTo>
                      <a:pt x="16058" y="9668"/>
                      <a:pt x="15809" y="10926"/>
                      <a:pt x="15063" y="12220"/>
                    </a:cubicBezTo>
                    <a:cubicBezTo>
                      <a:pt x="20854" y="18042"/>
                      <a:pt x="20854" y="18042"/>
                      <a:pt x="20854" y="18042"/>
                    </a:cubicBezTo>
                    <a:cubicBezTo>
                      <a:pt x="21351" y="18545"/>
                      <a:pt x="21600" y="19048"/>
                      <a:pt x="21600" y="19551"/>
                    </a:cubicBezTo>
                    <a:close/>
                    <a:moveTo>
                      <a:pt x="8029" y="2049"/>
                    </a:moveTo>
                    <a:cubicBezTo>
                      <a:pt x="4761" y="2049"/>
                      <a:pt x="1989" y="4564"/>
                      <a:pt x="1989" y="8122"/>
                    </a:cubicBezTo>
                    <a:cubicBezTo>
                      <a:pt x="1989" y="11429"/>
                      <a:pt x="4761" y="14232"/>
                      <a:pt x="8029" y="14232"/>
                    </a:cubicBezTo>
                    <a:cubicBezTo>
                      <a:pt x="11546" y="14232"/>
                      <a:pt x="14068" y="11429"/>
                      <a:pt x="14068" y="8122"/>
                    </a:cubicBezTo>
                    <a:cubicBezTo>
                      <a:pt x="14068" y="4564"/>
                      <a:pt x="11546" y="2049"/>
                      <a:pt x="8029" y="2049"/>
                    </a:cubicBezTo>
                    <a:close/>
                    <a:moveTo>
                      <a:pt x="11546" y="9165"/>
                    </a:moveTo>
                    <a:cubicBezTo>
                      <a:pt x="9024" y="9165"/>
                      <a:pt x="9024" y="9165"/>
                      <a:pt x="9024" y="9165"/>
                    </a:cubicBezTo>
                    <a:cubicBezTo>
                      <a:pt x="9024" y="11429"/>
                      <a:pt x="9024" y="11429"/>
                      <a:pt x="9024" y="11429"/>
                    </a:cubicBezTo>
                    <a:cubicBezTo>
                      <a:pt x="9024" y="11968"/>
                      <a:pt x="8775" y="12471"/>
                      <a:pt x="8029" y="12471"/>
                    </a:cubicBezTo>
                    <a:cubicBezTo>
                      <a:pt x="7532" y="12471"/>
                      <a:pt x="7034" y="11968"/>
                      <a:pt x="7034" y="11429"/>
                    </a:cubicBezTo>
                    <a:cubicBezTo>
                      <a:pt x="7034" y="9165"/>
                      <a:pt x="7034" y="9165"/>
                      <a:pt x="7034" y="9165"/>
                    </a:cubicBezTo>
                    <a:cubicBezTo>
                      <a:pt x="4761" y="9165"/>
                      <a:pt x="4761" y="9165"/>
                      <a:pt x="4761" y="9165"/>
                    </a:cubicBezTo>
                    <a:cubicBezTo>
                      <a:pt x="4263" y="9165"/>
                      <a:pt x="3766" y="8662"/>
                      <a:pt x="3766" y="8122"/>
                    </a:cubicBezTo>
                    <a:cubicBezTo>
                      <a:pt x="3766" y="7368"/>
                      <a:pt x="4263" y="7116"/>
                      <a:pt x="4761" y="7116"/>
                    </a:cubicBezTo>
                    <a:cubicBezTo>
                      <a:pt x="7034" y="7116"/>
                      <a:pt x="7034" y="7116"/>
                      <a:pt x="7034" y="7116"/>
                    </a:cubicBezTo>
                    <a:cubicBezTo>
                      <a:pt x="7034" y="4564"/>
                      <a:pt x="7034" y="4564"/>
                      <a:pt x="7034" y="4564"/>
                    </a:cubicBezTo>
                    <a:cubicBezTo>
                      <a:pt x="7034" y="4061"/>
                      <a:pt x="7532" y="3558"/>
                      <a:pt x="8029" y="3558"/>
                    </a:cubicBezTo>
                    <a:cubicBezTo>
                      <a:pt x="8775" y="3558"/>
                      <a:pt x="9024" y="4061"/>
                      <a:pt x="9024" y="4564"/>
                    </a:cubicBezTo>
                    <a:cubicBezTo>
                      <a:pt x="9024" y="7116"/>
                      <a:pt x="9024" y="7116"/>
                      <a:pt x="9024" y="7116"/>
                    </a:cubicBezTo>
                    <a:cubicBezTo>
                      <a:pt x="11546" y="7116"/>
                      <a:pt x="11546" y="7116"/>
                      <a:pt x="11546" y="7116"/>
                    </a:cubicBezTo>
                    <a:cubicBezTo>
                      <a:pt x="12043" y="7116"/>
                      <a:pt x="12541" y="7368"/>
                      <a:pt x="12541" y="8122"/>
                    </a:cubicBezTo>
                    <a:cubicBezTo>
                      <a:pt x="12541" y="8662"/>
                      <a:pt x="12043" y="9165"/>
                      <a:pt x="11546" y="91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ctr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D0A0F7-0150-4639-A475-DC7513A21EA2}"/>
                  </a:ext>
                </a:extLst>
              </p:cNvPr>
              <p:cNvSpPr txBox="1"/>
              <p:nvPr/>
            </p:nvSpPr>
            <p:spPr>
              <a:xfrm>
                <a:off x="2932286" y="2310046"/>
                <a:ext cx="1065748" cy="200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latin typeface="Lato"/>
                  </a:rPr>
                  <a:t>Analytical Tools </a:t>
                </a:r>
              </a:p>
            </p:txBody>
          </p:sp>
        </p:grp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644EF06E-9984-4252-A876-F4F1A672C243}"/>
                </a:ext>
              </a:extLst>
            </p:cNvPr>
            <p:cNvSpPr/>
            <p:nvPr/>
          </p:nvSpPr>
          <p:spPr>
            <a:xfrm>
              <a:off x="6569831" y="4303849"/>
              <a:ext cx="435729" cy="2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230" y="0"/>
                  </a:lnTo>
                  <a:lnTo>
                    <a:pt x="1230" y="19603"/>
                  </a:lnTo>
                  <a:lnTo>
                    <a:pt x="21600" y="19603"/>
                  </a:lnTo>
                  <a:lnTo>
                    <a:pt x="21600" y="21600"/>
                  </a:lnTo>
                  <a:close/>
                  <a:moveTo>
                    <a:pt x="6835" y="17970"/>
                  </a:moveTo>
                  <a:lnTo>
                    <a:pt x="3965" y="17970"/>
                  </a:lnTo>
                  <a:lnTo>
                    <a:pt x="3965" y="10891"/>
                  </a:lnTo>
                  <a:lnTo>
                    <a:pt x="6835" y="10891"/>
                  </a:lnTo>
                  <a:lnTo>
                    <a:pt x="6835" y="17970"/>
                  </a:lnTo>
                  <a:close/>
                  <a:moveTo>
                    <a:pt x="10663" y="17970"/>
                  </a:moveTo>
                  <a:lnTo>
                    <a:pt x="8066" y="17970"/>
                  </a:lnTo>
                  <a:lnTo>
                    <a:pt x="8066" y="3449"/>
                  </a:lnTo>
                  <a:lnTo>
                    <a:pt x="10663" y="3449"/>
                  </a:lnTo>
                  <a:lnTo>
                    <a:pt x="10663" y="17970"/>
                  </a:lnTo>
                  <a:close/>
                  <a:moveTo>
                    <a:pt x="14901" y="17970"/>
                  </a:moveTo>
                  <a:lnTo>
                    <a:pt x="12167" y="17970"/>
                  </a:lnTo>
                  <a:lnTo>
                    <a:pt x="12167" y="7079"/>
                  </a:lnTo>
                  <a:lnTo>
                    <a:pt x="14901" y="7079"/>
                  </a:lnTo>
                  <a:lnTo>
                    <a:pt x="14901" y="17970"/>
                  </a:lnTo>
                  <a:close/>
                  <a:moveTo>
                    <a:pt x="19003" y="17970"/>
                  </a:moveTo>
                  <a:lnTo>
                    <a:pt x="16268" y="17970"/>
                  </a:lnTo>
                  <a:lnTo>
                    <a:pt x="16268" y="1997"/>
                  </a:lnTo>
                  <a:lnTo>
                    <a:pt x="19003" y="1997"/>
                  </a:lnTo>
                  <a:lnTo>
                    <a:pt x="19003" y="179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15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1C520-85A7-4695-9A21-2715635F4CA3}"/>
              </a:ext>
            </a:extLst>
          </p:cNvPr>
          <p:cNvSpPr txBox="1"/>
          <p:nvPr/>
        </p:nvSpPr>
        <p:spPr>
          <a:xfrm>
            <a:off x="2645546" y="2844225"/>
            <a:ext cx="6551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 </a:t>
            </a:r>
          </a:p>
          <a:p>
            <a:pPr algn="ctr"/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driven by shopping habits 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87C33A0-1B8D-49CC-B5F9-C3FCFF37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71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F49EDC-FC8D-454D-A279-C902FB329AFD}"/>
              </a:ext>
            </a:extLst>
          </p:cNvPr>
          <p:cNvSpPr txBox="1"/>
          <p:nvPr/>
        </p:nvSpPr>
        <p:spPr>
          <a:xfrm>
            <a:off x="94018" y="61048"/>
            <a:ext cx="316045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What is a Go to Market Channel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F634118-CECB-4C4D-94AE-7A0A70FE3CF4}"/>
              </a:ext>
            </a:extLst>
          </p:cNvPr>
          <p:cNvSpPr/>
          <p:nvPr/>
        </p:nvSpPr>
        <p:spPr>
          <a:xfrm>
            <a:off x="4003983" y="202432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Direct sales 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5BDD52DD-9853-4510-BDC2-768551636070}"/>
              </a:ext>
            </a:extLst>
          </p:cNvPr>
          <p:cNvSpPr/>
          <p:nvPr/>
        </p:nvSpPr>
        <p:spPr>
          <a:xfrm>
            <a:off x="4003983" y="272666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rgbClr val="FFFFFF"/>
                </a:solidFill>
                <a:latin typeface="Lato Light" panose="020F0502020204030203" pitchFamily="34" charset="0"/>
              </a:rPr>
              <a:t>Business Partners 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649FB249-2A7E-451A-9C68-BAD0F7152960}"/>
              </a:ext>
            </a:extLst>
          </p:cNvPr>
          <p:cNvSpPr/>
          <p:nvPr/>
        </p:nvSpPr>
        <p:spPr>
          <a:xfrm>
            <a:off x="4003983" y="342900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Tele channels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B7DA4C96-00BD-438F-8B1D-FA2A02A16DDA}"/>
              </a:ext>
            </a:extLst>
          </p:cNvPr>
          <p:cNvSpPr/>
          <p:nvPr/>
        </p:nvSpPr>
        <p:spPr>
          <a:xfrm>
            <a:off x="4003983" y="413134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rgbClr val="FFFFFF"/>
                </a:solidFill>
                <a:latin typeface="Lato Light" panose="020F0502020204030203" pitchFamily="34" charset="0"/>
              </a:rPr>
              <a:t>Internet </a:t>
            </a: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EC6992A-6A53-469E-9A20-8462DBDA851C}"/>
              </a:ext>
            </a:extLst>
          </p:cNvPr>
          <p:cNvSpPr/>
          <p:nvPr/>
        </p:nvSpPr>
        <p:spPr>
          <a:xfrm>
            <a:off x="4003983" y="4843547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Miscellaneous 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01340BCA-354A-4C48-B1D1-74AA9BAC312A}"/>
              </a:ext>
            </a:extLst>
          </p:cNvPr>
          <p:cNvSpPr/>
          <p:nvPr/>
        </p:nvSpPr>
        <p:spPr>
          <a:xfrm>
            <a:off x="851315" y="3429000"/>
            <a:ext cx="2358470" cy="630646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600" b="1" kern="0">
                <a:solidFill>
                  <a:srgbClr val="FFFFFF"/>
                </a:solidFill>
                <a:latin typeface="Lato Light" panose="020F0502020204030203"/>
              </a:rPr>
              <a:t>Manufacturer </a:t>
            </a:r>
            <a:endParaRPr lang="en-US" sz="16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BF08D8BC-B00B-4677-9134-ECBA2E799D3E}"/>
              </a:ext>
            </a:extLst>
          </p:cNvPr>
          <p:cNvSpPr/>
          <p:nvPr/>
        </p:nvSpPr>
        <p:spPr>
          <a:xfrm>
            <a:off x="7829340" y="222651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rgbClr val="FFFFFF"/>
                </a:solidFill>
                <a:latin typeface="Lato Light" panose="020F0502020204030203" pitchFamily="34" charset="0"/>
              </a:rPr>
              <a:t>Customer 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5DBCAEC2-6DF2-46E0-B2F3-86DED03B7381}"/>
              </a:ext>
            </a:extLst>
          </p:cNvPr>
          <p:cNvSpPr/>
          <p:nvPr/>
        </p:nvSpPr>
        <p:spPr>
          <a:xfrm>
            <a:off x="7829340" y="292885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Customer </a:t>
            </a: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89B9AD20-0344-4A67-B81A-010CC8ECBC86}"/>
              </a:ext>
            </a:extLst>
          </p:cNvPr>
          <p:cNvSpPr/>
          <p:nvPr/>
        </p:nvSpPr>
        <p:spPr>
          <a:xfrm>
            <a:off x="7829340" y="363119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rgbClr val="FFFFFF"/>
                </a:solidFill>
                <a:latin typeface="Lato Light" panose="020F0502020204030203" pitchFamily="34" charset="0"/>
              </a:rPr>
              <a:t>Customer </a:t>
            </a:r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993752DF-804B-4247-989E-1831186DD546}"/>
              </a:ext>
            </a:extLst>
          </p:cNvPr>
          <p:cNvSpPr/>
          <p:nvPr/>
        </p:nvSpPr>
        <p:spPr>
          <a:xfrm>
            <a:off x="7829340" y="4343398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Customer 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6FF7A4E1-D2C8-4220-90BE-B6B4D5372A10}"/>
              </a:ext>
            </a:extLst>
          </p:cNvPr>
          <p:cNvSpPr/>
          <p:nvPr/>
        </p:nvSpPr>
        <p:spPr>
          <a:xfrm>
            <a:off x="4003983" y="1140577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600" b="1" kern="0" dirty="0">
                <a:solidFill>
                  <a:srgbClr val="FFFFFF"/>
                </a:solidFill>
                <a:latin typeface="Lato Light" panose="020F0502020204030203"/>
              </a:rPr>
              <a:t>Channels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8541FC-5DD0-4550-8C6C-D531B487A449}"/>
              </a:ext>
            </a:extLst>
          </p:cNvPr>
          <p:cNvGrpSpPr/>
          <p:nvPr/>
        </p:nvGrpSpPr>
        <p:grpSpPr>
          <a:xfrm>
            <a:off x="982284" y="5815871"/>
            <a:ext cx="8352217" cy="396922"/>
            <a:chOff x="1951718" y="5866671"/>
            <a:chExt cx="8143060" cy="3969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D75BD0-A55A-4360-974A-ACA0C8DA3720}"/>
                </a:ext>
              </a:extLst>
            </p:cNvPr>
            <p:cNvSpPr txBox="1"/>
            <p:nvPr/>
          </p:nvSpPr>
          <p:spPr>
            <a:xfrm>
              <a:off x="8542904" y="5925039"/>
              <a:ext cx="1551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</a:rPr>
                <a:t>Pull Activities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A7FFBE-E929-47DB-BB73-8089BADE0E91}"/>
                </a:ext>
              </a:extLst>
            </p:cNvPr>
            <p:cNvSpPr txBox="1"/>
            <p:nvPr/>
          </p:nvSpPr>
          <p:spPr>
            <a:xfrm>
              <a:off x="6031113" y="5918790"/>
              <a:ext cx="1887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</a:rPr>
                <a:t>Push activities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EB9BCE-3B5B-4E83-AC53-5B7D8D312A44}"/>
                </a:ext>
              </a:extLst>
            </p:cNvPr>
            <p:cNvSpPr txBox="1"/>
            <p:nvPr/>
          </p:nvSpPr>
          <p:spPr>
            <a:xfrm>
              <a:off x="1951718" y="5866671"/>
              <a:ext cx="1887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</a:rPr>
                <a:t>Brand owner 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7E172E6E-426C-442D-A31D-4030F714246B}"/>
                </a:ext>
              </a:extLst>
            </p:cNvPr>
            <p:cNvSpPr/>
            <p:nvPr/>
          </p:nvSpPr>
          <p:spPr>
            <a:xfrm>
              <a:off x="3838884" y="5941141"/>
              <a:ext cx="1467507" cy="279796"/>
            </a:xfrm>
            <a:prstGeom prst="rightArrow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D14E436D-15B0-41F0-A301-F808C32B933A}"/>
                </a:ext>
              </a:extLst>
            </p:cNvPr>
            <p:cNvSpPr/>
            <p:nvPr/>
          </p:nvSpPr>
          <p:spPr>
            <a:xfrm>
              <a:off x="7585366" y="5953400"/>
              <a:ext cx="482897" cy="303467"/>
            </a:xfrm>
            <a:prstGeom prst="rightArrow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91FD967D-0F01-4D51-B47F-296D9D997771}"/>
                </a:ext>
              </a:extLst>
            </p:cNvPr>
            <p:cNvSpPr/>
            <p:nvPr/>
          </p:nvSpPr>
          <p:spPr>
            <a:xfrm rot="10800000">
              <a:off x="8295263" y="5969785"/>
              <a:ext cx="441625" cy="279796"/>
            </a:xfrm>
            <a:prstGeom prst="rightArrow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5EDB6EA-2238-4C23-8EF1-967A2C4BA2D4}"/>
              </a:ext>
            </a:extLst>
          </p:cNvPr>
          <p:cNvSpPr/>
          <p:nvPr/>
        </p:nvSpPr>
        <p:spPr>
          <a:xfrm>
            <a:off x="7877125" y="1140577"/>
            <a:ext cx="1703311" cy="391582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600" b="1" kern="0" dirty="0">
                <a:solidFill>
                  <a:srgbClr val="FFFFFF"/>
                </a:solidFill>
                <a:latin typeface="Lato Light" panose="020F0502020204030203"/>
              </a:rPr>
              <a:t>Consumption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E5B1B8-D73D-4F33-A6A8-D2C2D64B2F53}"/>
              </a:ext>
            </a:extLst>
          </p:cNvPr>
          <p:cNvCxnSpPr>
            <a:stCxn id="19" idx="1"/>
            <a:endCxn id="17" idx="3"/>
          </p:cNvCxnSpPr>
          <p:nvPr/>
        </p:nvCxnSpPr>
        <p:spPr>
          <a:xfrm flipH="1">
            <a:off x="6747183" y="2541834"/>
            <a:ext cx="1082157" cy="261703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C19E66-0016-4560-A356-E86A5B975B8C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6747183" y="2339643"/>
            <a:ext cx="1082157" cy="160687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EB88C7-3FDF-4FBE-8DBD-37236B1DCFC5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6747183" y="324417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5127AA-34ED-46D8-91B6-B58259048F83}"/>
              </a:ext>
            </a:extLst>
          </p:cNvPr>
          <p:cNvCxnSpPr>
            <a:stCxn id="14" idx="3"/>
            <a:endCxn id="22" idx="1"/>
          </p:cNvCxnSpPr>
          <p:nvPr/>
        </p:nvCxnSpPr>
        <p:spPr>
          <a:xfrm>
            <a:off x="6747183" y="3041983"/>
            <a:ext cx="1082157" cy="16167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E6EE1C-A34B-4F44-A5AB-098CB2B29A68}"/>
              </a:ext>
            </a:extLst>
          </p:cNvPr>
          <p:cNvCxnSpPr>
            <a:stCxn id="20" idx="1"/>
            <a:endCxn id="16" idx="3"/>
          </p:cNvCxnSpPr>
          <p:nvPr/>
        </p:nvCxnSpPr>
        <p:spPr>
          <a:xfrm flipH="1">
            <a:off x="6747183" y="3244174"/>
            <a:ext cx="1082157" cy="120248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6B0612-AE69-43CB-B48C-3F2E254C11B1}"/>
              </a:ext>
            </a:extLst>
          </p:cNvPr>
          <p:cNvCxnSpPr>
            <a:stCxn id="19" idx="1"/>
            <a:endCxn id="13" idx="3"/>
          </p:cNvCxnSpPr>
          <p:nvPr/>
        </p:nvCxnSpPr>
        <p:spPr>
          <a:xfrm flipH="1" flipV="1">
            <a:off x="6747183" y="233964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C5F1E4-313F-4838-8888-E7842D1BDE18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6747183" y="254183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873DA9-FC53-4124-A1F6-99470FBE9540}"/>
              </a:ext>
            </a:extLst>
          </p:cNvPr>
          <p:cNvCxnSpPr>
            <a:stCxn id="22" idx="1"/>
            <a:endCxn id="17" idx="3"/>
          </p:cNvCxnSpPr>
          <p:nvPr/>
        </p:nvCxnSpPr>
        <p:spPr>
          <a:xfrm flipH="1">
            <a:off x="6747183" y="4658721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493F07-DC67-42A7-9D26-705A65A86D45}"/>
              </a:ext>
            </a:extLst>
          </p:cNvPr>
          <p:cNvCxnSpPr>
            <a:stCxn id="21" idx="1"/>
            <a:endCxn id="16" idx="3"/>
          </p:cNvCxnSpPr>
          <p:nvPr/>
        </p:nvCxnSpPr>
        <p:spPr>
          <a:xfrm flipH="1">
            <a:off x="6747183" y="394651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BB84BB-5353-4988-B4E7-69017A0443FF}"/>
              </a:ext>
            </a:extLst>
          </p:cNvPr>
          <p:cNvCxnSpPr>
            <a:stCxn id="15" idx="3"/>
            <a:endCxn id="21" idx="1"/>
          </p:cNvCxnSpPr>
          <p:nvPr/>
        </p:nvCxnSpPr>
        <p:spPr>
          <a:xfrm>
            <a:off x="6747183" y="374432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F30714-9E78-4C94-B610-71202C39359B}"/>
              </a:ext>
            </a:extLst>
          </p:cNvPr>
          <p:cNvCxnSpPr>
            <a:stCxn id="20" idx="1"/>
            <a:endCxn id="13" idx="3"/>
          </p:cNvCxnSpPr>
          <p:nvPr/>
        </p:nvCxnSpPr>
        <p:spPr>
          <a:xfrm flipH="1" flipV="1">
            <a:off x="6747183" y="2339643"/>
            <a:ext cx="1082157" cy="90453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E234459-386C-440B-8843-3D4A642C9A0D}"/>
              </a:ext>
            </a:extLst>
          </p:cNvPr>
          <p:cNvSpPr txBox="1"/>
          <p:nvPr/>
        </p:nvSpPr>
        <p:spPr>
          <a:xfrm>
            <a:off x="9764967" y="2105891"/>
            <a:ext cx="2427033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+mj-lt"/>
              </a:rPr>
              <a:t>Key Takeaway 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50" dirty="0">
                <a:latin typeface="+mj-lt"/>
              </a:rPr>
              <a:t>As you build out your channel model using our channel selection advanced tool you will be forced to evaluate selection of channels and rate them in importance 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50" dirty="0">
                <a:latin typeface="+mj-lt"/>
              </a:rPr>
              <a:t>Once you have done the rating you will need to clarify if all the areas under consumption belong to 1 channel or are designed for maximum strategic effect 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50" dirty="0">
                <a:latin typeface="+mj-lt"/>
              </a:rPr>
              <a:t>Setting a channel priority on how to reach identified end customer will avoid many overlap issues later including grey markets </a:t>
            </a:r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8F1D7C5B-3BA6-48B4-8A36-FC65BD7B3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BB7A8-BCCC-34EB-1E05-0EE4A52793D4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587183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DC697F-52E8-4E0A-B8DA-4686DBFF5F4F}"/>
              </a:ext>
            </a:extLst>
          </p:cNvPr>
          <p:cNvCxnSpPr/>
          <p:nvPr/>
        </p:nvCxnSpPr>
        <p:spPr>
          <a:xfrm>
            <a:off x="699721" y="2080698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47654">
            <a:extLst>
              <a:ext uri="{FF2B5EF4-FFF2-40B4-BE49-F238E27FC236}">
                <a16:creationId xmlns:a16="http://schemas.microsoft.com/office/drawing/2014/main" id="{384BFD42-693F-4749-A880-32828E3DD991}"/>
              </a:ext>
            </a:extLst>
          </p:cNvPr>
          <p:cNvSpPr/>
          <p:nvPr/>
        </p:nvSpPr>
        <p:spPr>
          <a:xfrm>
            <a:off x="3204989" y="3682620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Channel Team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Modern Trade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3" name="Shape 47654">
            <a:extLst>
              <a:ext uri="{FF2B5EF4-FFF2-40B4-BE49-F238E27FC236}">
                <a16:creationId xmlns:a16="http://schemas.microsoft.com/office/drawing/2014/main" id="{C4D6172E-6911-400A-A193-E365D006E708}"/>
              </a:ext>
            </a:extLst>
          </p:cNvPr>
          <p:cNvSpPr/>
          <p:nvPr/>
        </p:nvSpPr>
        <p:spPr>
          <a:xfrm>
            <a:off x="5111875" y="2972953"/>
            <a:ext cx="1742628" cy="46176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dirty="0">
                <a:solidFill>
                  <a:schemeClr val="bg1"/>
                </a:solidFill>
                <a:latin typeface="Lato Light" panose="020F0502020204030203" pitchFamily="34" charset="0"/>
              </a:rPr>
              <a:t> Wholesaler </a:t>
            </a:r>
            <a:endParaRPr sz="120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Shape 47654">
            <a:extLst>
              <a:ext uri="{FF2B5EF4-FFF2-40B4-BE49-F238E27FC236}">
                <a16:creationId xmlns:a16="http://schemas.microsoft.com/office/drawing/2014/main" id="{4E45F72A-9CD3-4B7E-B185-7C1269BCB0D0}"/>
              </a:ext>
            </a:extLst>
          </p:cNvPr>
          <p:cNvSpPr/>
          <p:nvPr/>
        </p:nvSpPr>
        <p:spPr>
          <a:xfrm>
            <a:off x="7065587" y="3682620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Channel team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Forecourts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5" name="Shape 47654">
            <a:extLst>
              <a:ext uri="{FF2B5EF4-FFF2-40B4-BE49-F238E27FC236}">
                <a16:creationId xmlns:a16="http://schemas.microsoft.com/office/drawing/2014/main" id="{C1D7688C-CC8E-418C-A19C-D3BBC223CAA0}"/>
              </a:ext>
            </a:extLst>
          </p:cNvPr>
          <p:cNvSpPr/>
          <p:nvPr/>
        </p:nvSpPr>
        <p:spPr>
          <a:xfrm>
            <a:off x="3204989" y="1435123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Homemakers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7" name="Shape 47654">
            <a:extLst>
              <a:ext uri="{FF2B5EF4-FFF2-40B4-BE49-F238E27FC236}">
                <a16:creationId xmlns:a16="http://schemas.microsoft.com/office/drawing/2014/main" id="{ED815653-B9CC-482C-BD34-0EBC5A3D8EA4}"/>
              </a:ext>
            </a:extLst>
          </p:cNvPr>
          <p:cNvSpPr/>
          <p:nvPr/>
        </p:nvSpPr>
        <p:spPr>
          <a:xfrm>
            <a:off x="5111875" y="1435123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Consumer Bachelors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9" name="Shape 47654">
            <a:extLst>
              <a:ext uri="{FF2B5EF4-FFF2-40B4-BE49-F238E27FC236}">
                <a16:creationId xmlns:a16="http://schemas.microsoft.com/office/drawing/2014/main" id="{D3FAC08C-BA79-4220-9D14-0A6709AB4FD4}"/>
              </a:ext>
            </a:extLst>
          </p:cNvPr>
          <p:cNvSpPr/>
          <p:nvPr/>
        </p:nvSpPr>
        <p:spPr>
          <a:xfrm>
            <a:off x="7065587" y="1435123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Millennials Gen X , Baby Boomers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3" name="Shape 47654">
            <a:extLst>
              <a:ext uri="{FF2B5EF4-FFF2-40B4-BE49-F238E27FC236}">
                <a16:creationId xmlns:a16="http://schemas.microsoft.com/office/drawing/2014/main" id="{81BF3EEB-4BC0-4CDD-AB18-DE6AACF9FFAF}"/>
              </a:ext>
            </a:extLst>
          </p:cNvPr>
          <p:cNvSpPr/>
          <p:nvPr/>
        </p:nvSpPr>
        <p:spPr>
          <a:xfrm>
            <a:off x="3204989" y="2263286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Modern Trade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5" name="Shape 47654">
            <a:extLst>
              <a:ext uri="{FF2B5EF4-FFF2-40B4-BE49-F238E27FC236}">
                <a16:creationId xmlns:a16="http://schemas.microsoft.com/office/drawing/2014/main" id="{0D85F5C4-6B18-4F7C-81C4-D72B025BC194}"/>
              </a:ext>
            </a:extLst>
          </p:cNvPr>
          <p:cNvSpPr/>
          <p:nvPr/>
        </p:nvSpPr>
        <p:spPr>
          <a:xfrm>
            <a:off x="5111875" y="2263286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Traditional Trade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7" name="Shape 47654">
            <a:extLst>
              <a:ext uri="{FF2B5EF4-FFF2-40B4-BE49-F238E27FC236}">
                <a16:creationId xmlns:a16="http://schemas.microsoft.com/office/drawing/2014/main" id="{237B1463-21EF-425D-AFAA-55D19A66BC3D}"/>
              </a:ext>
            </a:extLst>
          </p:cNvPr>
          <p:cNvSpPr/>
          <p:nvPr/>
        </p:nvSpPr>
        <p:spPr>
          <a:xfrm>
            <a:off x="7065587" y="2263286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Forecourts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02BE05-6519-4A9E-81F6-500EA95A5D29}"/>
              </a:ext>
            </a:extLst>
          </p:cNvPr>
          <p:cNvCxnSpPr/>
          <p:nvPr/>
        </p:nvCxnSpPr>
        <p:spPr>
          <a:xfrm flipV="1">
            <a:off x="4076303" y="2771235"/>
            <a:ext cx="0" cy="823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2952F8E-9D12-4780-A5A2-27C6D51EAFA0}"/>
              </a:ext>
            </a:extLst>
          </p:cNvPr>
          <p:cNvCxnSpPr/>
          <p:nvPr/>
        </p:nvCxnSpPr>
        <p:spPr>
          <a:xfrm flipV="1">
            <a:off x="7973866" y="2767994"/>
            <a:ext cx="0" cy="823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B197419-CDA6-48A4-81EE-61D04630D762}"/>
              </a:ext>
            </a:extLst>
          </p:cNvPr>
          <p:cNvCxnSpPr/>
          <p:nvPr/>
        </p:nvCxnSpPr>
        <p:spPr>
          <a:xfrm flipV="1">
            <a:off x="6025081" y="3434567"/>
            <a:ext cx="0" cy="26253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853286-2960-49C7-89C4-55A25455190E}"/>
              </a:ext>
            </a:extLst>
          </p:cNvPr>
          <p:cNvCxnSpPr/>
          <p:nvPr/>
        </p:nvCxnSpPr>
        <p:spPr>
          <a:xfrm flipV="1">
            <a:off x="6002377" y="2711478"/>
            <a:ext cx="0" cy="26253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C01ABAE-92BE-431A-8111-2D2043095DCF}"/>
              </a:ext>
            </a:extLst>
          </p:cNvPr>
          <p:cNvCxnSpPr/>
          <p:nvPr/>
        </p:nvCxnSpPr>
        <p:spPr>
          <a:xfrm flipV="1">
            <a:off x="4063327" y="1913847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9AA10D7-1B75-493E-82E9-15CEC5C2472F}"/>
              </a:ext>
            </a:extLst>
          </p:cNvPr>
          <p:cNvCxnSpPr/>
          <p:nvPr/>
        </p:nvCxnSpPr>
        <p:spPr>
          <a:xfrm flipV="1">
            <a:off x="5956980" y="1920544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D0316E-A4B3-4FFB-A05D-4C7E81317E7E}"/>
              </a:ext>
            </a:extLst>
          </p:cNvPr>
          <p:cNvCxnSpPr/>
          <p:nvPr/>
        </p:nvCxnSpPr>
        <p:spPr>
          <a:xfrm flipV="1">
            <a:off x="7967367" y="1917302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hape 47654">
            <a:extLst>
              <a:ext uri="{FF2B5EF4-FFF2-40B4-BE49-F238E27FC236}">
                <a16:creationId xmlns:a16="http://schemas.microsoft.com/office/drawing/2014/main" id="{AEB859C8-BB15-4D53-814B-BC8A4C112E45}"/>
              </a:ext>
            </a:extLst>
          </p:cNvPr>
          <p:cNvSpPr/>
          <p:nvPr/>
        </p:nvSpPr>
        <p:spPr>
          <a:xfrm>
            <a:off x="924705" y="1477035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End users 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Shape 47654">
            <a:extLst>
              <a:ext uri="{FF2B5EF4-FFF2-40B4-BE49-F238E27FC236}">
                <a16:creationId xmlns:a16="http://schemas.microsoft.com/office/drawing/2014/main" id="{090D1F02-FD81-4810-9AB5-34BFB9688C0E}"/>
              </a:ext>
            </a:extLst>
          </p:cNvPr>
          <p:cNvSpPr/>
          <p:nvPr/>
        </p:nvSpPr>
        <p:spPr>
          <a:xfrm>
            <a:off x="924705" y="2249715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Distribution Level 2 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Shape 47654">
            <a:extLst>
              <a:ext uri="{FF2B5EF4-FFF2-40B4-BE49-F238E27FC236}">
                <a16:creationId xmlns:a16="http://schemas.microsoft.com/office/drawing/2014/main" id="{DAF4B776-FC18-432C-9222-9EF94DC78462}"/>
              </a:ext>
            </a:extLst>
          </p:cNvPr>
          <p:cNvSpPr/>
          <p:nvPr/>
        </p:nvSpPr>
        <p:spPr>
          <a:xfrm>
            <a:off x="884241" y="3663163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Distribution Level  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Shape 47654">
            <a:extLst>
              <a:ext uri="{FF2B5EF4-FFF2-40B4-BE49-F238E27FC236}">
                <a16:creationId xmlns:a16="http://schemas.microsoft.com/office/drawing/2014/main" id="{AB483429-DEDD-4C55-B72C-CACD73DBA283}"/>
              </a:ext>
            </a:extLst>
          </p:cNvPr>
          <p:cNvSpPr/>
          <p:nvPr/>
        </p:nvSpPr>
        <p:spPr>
          <a:xfrm>
            <a:off x="923153" y="4413275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Brand Owner / Manufacturer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5BC3B0-9CEB-44F0-9317-ED20B3E6039C}"/>
              </a:ext>
            </a:extLst>
          </p:cNvPr>
          <p:cNvCxnSpPr/>
          <p:nvPr/>
        </p:nvCxnSpPr>
        <p:spPr>
          <a:xfrm>
            <a:off x="729574" y="5009482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A0D3C2-BA11-4B56-8FBA-680EBC57131F}"/>
              </a:ext>
            </a:extLst>
          </p:cNvPr>
          <p:cNvCxnSpPr/>
          <p:nvPr/>
        </p:nvCxnSpPr>
        <p:spPr>
          <a:xfrm>
            <a:off x="729574" y="4310543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8B00B8-F1C7-4D59-8822-D0703B59FF97}"/>
              </a:ext>
            </a:extLst>
          </p:cNvPr>
          <p:cNvCxnSpPr/>
          <p:nvPr/>
        </p:nvCxnSpPr>
        <p:spPr>
          <a:xfrm>
            <a:off x="700671" y="3544812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FB8416-CEA6-4DFD-9072-262DAF3538EF}"/>
              </a:ext>
            </a:extLst>
          </p:cNvPr>
          <p:cNvCxnSpPr/>
          <p:nvPr/>
        </p:nvCxnSpPr>
        <p:spPr>
          <a:xfrm>
            <a:off x="715481" y="2832186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hape 47654">
            <a:extLst>
              <a:ext uri="{FF2B5EF4-FFF2-40B4-BE49-F238E27FC236}">
                <a16:creationId xmlns:a16="http://schemas.microsoft.com/office/drawing/2014/main" id="{D749D153-C71E-4DFD-97CB-A6C2484D3D71}"/>
              </a:ext>
            </a:extLst>
          </p:cNvPr>
          <p:cNvSpPr/>
          <p:nvPr/>
        </p:nvSpPr>
        <p:spPr>
          <a:xfrm>
            <a:off x="8959238" y="3679375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Channel team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Duty Free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7" name="Shape 47654">
            <a:extLst>
              <a:ext uri="{FF2B5EF4-FFF2-40B4-BE49-F238E27FC236}">
                <a16:creationId xmlns:a16="http://schemas.microsoft.com/office/drawing/2014/main" id="{848E584B-0E84-462C-8F09-4E5E58563D12}"/>
              </a:ext>
            </a:extLst>
          </p:cNvPr>
          <p:cNvSpPr/>
          <p:nvPr/>
        </p:nvSpPr>
        <p:spPr>
          <a:xfrm>
            <a:off x="8959238" y="1451334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Passengers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8" name="Shape 47654">
            <a:extLst>
              <a:ext uri="{FF2B5EF4-FFF2-40B4-BE49-F238E27FC236}">
                <a16:creationId xmlns:a16="http://schemas.microsoft.com/office/drawing/2014/main" id="{73A3B113-F16F-4EB8-9811-83B481D8AFDD}"/>
              </a:ext>
            </a:extLst>
          </p:cNvPr>
          <p:cNvSpPr/>
          <p:nvPr/>
        </p:nvSpPr>
        <p:spPr>
          <a:xfrm>
            <a:off x="8959238" y="2279497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Duty Free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C6774A2-354A-4937-A4A6-C57256C3634B}"/>
              </a:ext>
            </a:extLst>
          </p:cNvPr>
          <p:cNvCxnSpPr/>
          <p:nvPr/>
        </p:nvCxnSpPr>
        <p:spPr>
          <a:xfrm flipV="1">
            <a:off x="9867517" y="2784205"/>
            <a:ext cx="0" cy="823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F08595B-0179-4E27-A274-2AA8DCC5A06E}"/>
              </a:ext>
            </a:extLst>
          </p:cNvPr>
          <p:cNvCxnSpPr/>
          <p:nvPr/>
        </p:nvCxnSpPr>
        <p:spPr>
          <a:xfrm flipV="1">
            <a:off x="9861018" y="1923574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hape 47654">
            <a:extLst>
              <a:ext uri="{FF2B5EF4-FFF2-40B4-BE49-F238E27FC236}">
                <a16:creationId xmlns:a16="http://schemas.microsoft.com/office/drawing/2014/main" id="{0F19E16F-58F0-4804-9C17-53F8EBD9EB77}"/>
              </a:ext>
            </a:extLst>
          </p:cNvPr>
          <p:cNvSpPr/>
          <p:nvPr/>
        </p:nvSpPr>
        <p:spPr>
          <a:xfrm>
            <a:off x="904514" y="2949078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Distribution ( Bulk )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4F6426E-F3D3-473D-85EB-C094BD0D41BB}"/>
              </a:ext>
            </a:extLst>
          </p:cNvPr>
          <p:cNvCxnSpPr/>
          <p:nvPr/>
        </p:nvCxnSpPr>
        <p:spPr>
          <a:xfrm flipV="1">
            <a:off x="4024826" y="4157404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6CEA3EE-C872-4833-91CF-55F907EEFEDE}"/>
              </a:ext>
            </a:extLst>
          </p:cNvPr>
          <p:cNvCxnSpPr/>
          <p:nvPr/>
        </p:nvCxnSpPr>
        <p:spPr>
          <a:xfrm flipV="1">
            <a:off x="9387601" y="4147465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8F7D21D-DD28-444F-BAC5-EBC6D222862D}"/>
              </a:ext>
            </a:extLst>
          </p:cNvPr>
          <p:cNvCxnSpPr/>
          <p:nvPr/>
        </p:nvCxnSpPr>
        <p:spPr>
          <a:xfrm flipV="1">
            <a:off x="5973618" y="4147887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F406A01-54D6-4968-92D7-93C1D61B1412}"/>
              </a:ext>
            </a:extLst>
          </p:cNvPr>
          <p:cNvCxnSpPr/>
          <p:nvPr/>
        </p:nvCxnSpPr>
        <p:spPr>
          <a:xfrm flipV="1">
            <a:off x="7954807" y="4138159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hape 47654">
            <a:extLst>
              <a:ext uri="{FF2B5EF4-FFF2-40B4-BE49-F238E27FC236}">
                <a16:creationId xmlns:a16="http://schemas.microsoft.com/office/drawing/2014/main" id="{EA7B09F2-FF09-4A9B-86AD-C4CF30FB8A57}"/>
              </a:ext>
            </a:extLst>
          </p:cNvPr>
          <p:cNvSpPr/>
          <p:nvPr/>
        </p:nvSpPr>
        <p:spPr>
          <a:xfrm>
            <a:off x="3827823" y="4422703"/>
            <a:ext cx="5708121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200" b="1" kern="0" dirty="0">
                <a:solidFill>
                  <a:srgbClr val="FFFFFF"/>
                </a:solidFill>
                <a:latin typeface="Lato Light" panose="020F0502020204030203"/>
              </a:rPr>
              <a:t>  Manufacturer </a:t>
            </a:r>
            <a:endParaRPr sz="12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5" name="Shape 47654">
            <a:extLst>
              <a:ext uri="{FF2B5EF4-FFF2-40B4-BE49-F238E27FC236}">
                <a16:creationId xmlns:a16="http://schemas.microsoft.com/office/drawing/2014/main" id="{7F2C6381-9689-4810-8573-EBCACCD16335}"/>
              </a:ext>
            </a:extLst>
          </p:cNvPr>
          <p:cNvSpPr/>
          <p:nvPr/>
        </p:nvSpPr>
        <p:spPr>
          <a:xfrm>
            <a:off x="5111875" y="3682620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 Channel Team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Traditional Trade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4A89E-65B7-414F-9D11-3FCD3F6109EB}"/>
              </a:ext>
            </a:extLst>
          </p:cNvPr>
          <p:cNvSpPr txBox="1"/>
          <p:nvPr/>
        </p:nvSpPr>
        <p:spPr>
          <a:xfrm>
            <a:off x="94018" y="61048"/>
            <a:ext cx="411559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Distribution targeted by shopping habits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9F033E31-82EF-4063-B3C1-968661FF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3346409-5C25-46CE-A5D9-7738BAE564F6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6D2AFE-7C4D-49D7-A2B6-D66461942EE4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50" name="Group">
              <a:extLst>
                <a:ext uri="{FF2B5EF4-FFF2-40B4-BE49-F238E27FC236}">
                  <a16:creationId xmlns:a16="http://schemas.microsoft.com/office/drawing/2014/main" id="{FEAA4439-C41F-4278-AF28-4B26E98F871B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A61718C5-7365-4111-A25F-6BDF132252BB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E03D4C7C-1BDE-427A-9B0C-2EFB8E372653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9871B0-53D4-B20D-E689-490EC8F2A0BB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49468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7654">
            <a:extLst>
              <a:ext uri="{FF2B5EF4-FFF2-40B4-BE49-F238E27FC236}">
                <a16:creationId xmlns:a16="http://schemas.microsoft.com/office/drawing/2014/main" id="{384BFD42-693F-4749-A880-32828E3DD991}"/>
              </a:ext>
            </a:extLst>
          </p:cNvPr>
          <p:cNvSpPr/>
          <p:nvPr/>
        </p:nvSpPr>
        <p:spPr>
          <a:xfrm>
            <a:off x="3421806" y="3607205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Channel Team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Modern Trade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3" name="Shape 47654">
            <a:extLst>
              <a:ext uri="{FF2B5EF4-FFF2-40B4-BE49-F238E27FC236}">
                <a16:creationId xmlns:a16="http://schemas.microsoft.com/office/drawing/2014/main" id="{C4D6172E-6911-400A-A193-E365D006E708}"/>
              </a:ext>
            </a:extLst>
          </p:cNvPr>
          <p:cNvSpPr/>
          <p:nvPr/>
        </p:nvSpPr>
        <p:spPr>
          <a:xfrm>
            <a:off x="5328692" y="2897538"/>
            <a:ext cx="1742628" cy="46176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dirty="0">
                <a:solidFill>
                  <a:schemeClr val="bg1"/>
                </a:solidFill>
                <a:latin typeface="Lato Light" panose="020F0502020204030203" pitchFamily="34" charset="0"/>
              </a:rPr>
              <a:t> Wholesaler </a:t>
            </a:r>
            <a:endParaRPr sz="120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Shape 47654">
            <a:extLst>
              <a:ext uri="{FF2B5EF4-FFF2-40B4-BE49-F238E27FC236}">
                <a16:creationId xmlns:a16="http://schemas.microsoft.com/office/drawing/2014/main" id="{7F2C6381-9689-4810-8573-EBCACCD16335}"/>
              </a:ext>
            </a:extLst>
          </p:cNvPr>
          <p:cNvSpPr/>
          <p:nvPr/>
        </p:nvSpPr>
        <p:spPr>
          <a:xfrm>
            <a:off x="5328692" y="3607205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 Channel Team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Traditional Trade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1" name="Shape 47654">
            <a:extLst>
              <a:ext uri="{FF2B5EF4-FFF2-40B4-BE49-F238E27FC236}">
                <a16:creationId xmlns:a16="http://schemas.microsoft.com/office/drawing/2014/main" id="{4E45F72A-9CD3-4B7E-B185-7C1269BCB0D0}"/>
              </a:ext>
            </a:extLst>
          </p:cNvPr>
          <p:cNvSpPr/>
          <p:nvPr/>
        </p:nvSpPr>
        <p:spPr>
          <a:xfrm>
            <a:off x="7282404" y="3607205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Channel team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Forecourts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5" name="Shape 47654">
            <a:extLst>
              <a:ext uri="{FF2B5EF4-FFF2-40B4-BE49-F238E27FC236}">
                <a16:creationId xmlns:a16="http://schemas.microsoft.com/office/drawing/2014/main" id="{C1D7688C-CC8E-418C-A19C-D3BBC223CAA0}"/>
              </a:ext>
            </a:extLst>
          </p:cNvPr>
          <p:cNvSpPr/>
          <p:nvPr/>
        </p:nvSpPr>
        <p:spPr>
          <a:xfrm>
            <a:off x="3421806" y="1359708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Homemakers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7" name="Shape 47654">
            <a:extLst>
              <a:ext uri="{FF2B5EF4-FFF2-40B4-BE49-F238E27FC236}">
                <a16:creationId xmlns:a16="http://schemas.microsoft.com/office/drawing/2014/main" id="{ED815653-B9CC-482C-BD34-0EBC5A3D8EA4}"/>
              </a:ext>
            </a:extLst>
          </p:cNvPr>
          <p:cNvSpPr/>
          <p:nvPr/>
        </p:nvSpPr>
        <p:spPr>
          <a:xfrm>
            <a:off x="5328692" y="1359708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Consumer Bachelors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9" name="Shape 47654">
            <a:extLst>
              <a:ext uri="{FF2B5EF4-FFF2-40B4-BE49-F238E27FC236}">
                <a16:creationId xmlns:a16="http://schemas.microsoft.com/office/drawing/2014/main" id="{D3FAC08C-BA79-4220-9D14-0A6709AB4FD4}"/>
              </a:ext>
            </a:extLst>
          </p:cNvPr>
          <p:cNvSpPr/>
          <p:nvPr/>
        </p:nvSpPr>
        <p:spPr>
          <a:xfrm>
            <a:off x="7282404" y="1359708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Millennials Gen X , Baby Boomers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1" name="Shape 47654">
            <a:extLst>
              <a:ext uri="{FF2B5EF4-FFF2-40B4-BE49-F238E27FC236}">
                <a16:creationId xmlns:a16="http://schemas.microsoft.com/office/drawing/2014/main" id="{EA7B09F2-FF09-4A9B-86AD-C4CF30FB8A57}"/>
              </a:ext>
            </a:extLst>
          </p:cNvPr>
          <p:cNvSpPr/>
          <p:nvPr/>
        </p:nvSpPr>
        <p:spPr>
          <a:xfrm>
            <a:off x="3958675" y="5067442"/>
            <a:ext cx="707813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200" b="1" kern="0" dirty="0">
                <a:solidFill>
                  <a:srgbClr val="FFFFFF"/>
                </a:solidFill>
                <a:latin typeface="Lato Light" panose="020F0502020204030203"/>
              </a:rPr>
              <a:t>  Manufacturer </a:t>
            </a:r>
            <a:endParaRPr sz="12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3" name="Shape 47654">
            <a:extLst>
              <a:ext uri="{FF2B5EF4-FFF2-40B4-BE49-F238E27FC236}">
                <a16:creationId xmlns:a16="http://schemas.microsoft.com/office/drawing/2014/main" id="{81BF3EEB-4BC0-4CDD-AB18-DE6AACF9FFAF}"/>
              </a:ext>
            </a:extLst>
          </p:cNvPr>
          <p:cNvSpPr/>
          <p:nvPr/>
        </p:nvSpPr>
        <p:spPr>
          <a:xfrm>
            <a:off x="3421806" y="2187871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Modern Trade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5" name="Shape 47654">
            <a:extLst>
              <a:ext uri="{FF2B5EF4-FFF2-40B4-BE49-F238E27FC236}">
                <a16:creationId xmlns:a16="http://schemas.microsoft.com/office/drawing/2014/main" id="{0D85F5C4-6B18-4F7C-81C4-D72B025BC194}"/>
              </a:ext>
            </a:extLst>
          </p:cNvPr>
          <p:cNvSpPr/>
          <p:nvPr/>
        </p:nvSpPr>
        <p:spPr>
          <a:xfrm>
            <a:off x="5328692" y="2187871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Traditional Trade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7" name="Shape 47654">
            <a:extLst>
              <a:ext uri="{FF2B5EF4-FFF2-40B4-BE49-F238E27FC236}">
                <a16:creationId xmlns:a16="http://schemas.microsoft.com/office/drawing/2014/main" id="{237B1463-21EF-425D-AFAA-55D19A66BC3D}"/>
              </a:ext>
            </a:extLst>
          </p:cNvPr>
          <p:cNvSpPr/>
          <p:nvPr/>
        </p:nvSpPr>
        <p:spPr>
          <a:xfrm>
            <a:off x="7282404" y="2187871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Forecourts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02BE05-6519-4A9E-81F6-500EA95A5D29}"/>
              </a:ext>
            </a:extLst>
          </p:cNvPr>
          <p:cNvCxnSpPr/>
          <p:nvPr/>
        </p:nvCxnSpPr>
        <p:spPr>
          <a:xfrm flipV="1">
            <a:off x="4293120" y="2695820"/>
            <a:ext cx="0" cy="823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2952F8E-9D12-4780-A5A2-27C6D51EAFA0}"/>
              </a:ext>
            </a:extLst>
          </p:cNvPr>
          <p:cNvCxnSpPr/>
          <p:nvPr/>
        </p:nvCxnSpPr>
        <p:spPr>
          <a:xfrm flipV="1">
            <a:off x="8190683" y="2692579"/>
            <a:ext cx="0" cy="823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B197419-CDA6-48A4-81EE-61D04630D762}"/>
              </a:ext>
            </a:extLst>
          </p:cNvPr>
          <p:cNvCxnSpPr/>
          <p:nvPr/>
        </p:nvCxnSpPr>
        <p:spPr>
          <a:xfrm flipV="1">
            <a:off x="6241898" y="3359152"/>
            <a:ext cx="0" cy="26253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853286-2960-49C7-89C4-55A25455190E}"/>
              </a:ext>
            </a:extLst>
          </p:cNvPr>
          <p:cNvCxnSpPr/>
          <p:nvPr/>
        </p:nvCxnSpPr>
        <p:spPr>
          <a:xfrm flipV="1">
            <a:off x="6219194" y="2636063"/>
            <a:ext cx="0" cy="26253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C01ABAE-92BE-431A-8111-2D2043095DCF}"/>
              </a:ext>
            </a:extLst>
          </p:cNvPr>
          <p:cNvCxnSpPr/>
          <p:nvPr/>
        </p:nvCxnSpPr>
        <p:spPr>
          <a:xfrm flipV="1">
            <a:off x="4280144" y="1838432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9AA10D7-1B75-493E-82E9-15CEC5C2472F}"/>
              </a:ext>
            </a:extLst>
          </p:cNvPr>
          <p:cNvCxnSpPr/>
          <p:nvPr/>
        </p:nvCxnSpPr>
        <p:spPr>
          <a:xfrm flipV="1">
            <a:off x="6173797" y="1835190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D0316E-A4B3-4FFB-A05D-4C7E81317E7E}"/>
              </a:ext>
            </a:extLst>
          </p:cNvPr>
          <p:cNvCxnSpPr/>
          <p:nvPr/>
        </p:nvCxnSpPr>
        <p:spPr>
          <a:xfrm flipV="1">
            <a:off x="8184184" y="1831948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hape 47654">
            <a:extLst>
              <a:ext uri="{FF2B5EF4-FFF2-40B4-BE49-F238E27FC236}">
                <a16:creationId xmlns:a16="http://schemas.microsoft.com/office/drawing/2014/main" id="{AEB859C8-BB15-4D53-814B-BC8A4C112E45}"/>
              </a:ext>
            </a:extLst>
          </p:cNvPr>
          <p:cNvSpPr/>
          <p:nvPr/>
        </p:nvSpPr>
        <p:spPr>
          <a:xfrm>
            <a:off x="1141522" y="1401620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End users 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Shape 47654">
            <a:extLst>
              <a:ext uri="{FF2B5EF4-FFF2-40B4-BE49-F238E27FC236}">
                <a16:creationId xmlns:a16="http://schemas.microsoft.com/office/drawing/2014/main" id="{090D1F02-FD81-4810-9AB5-34BFB9688C0E}"/>
              </a:ext>
            </a:extLst>
          </p:cNvPr>
          <p:cNvSpPr/>
          <p:nvPr/>
        </p:nvSpPr>
        <p:spPr>
          <a:xfrm>
            <a:off x="1141522" y="2174300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Distribution Level 2 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Shape 47654">
            <a:extLst>
              <a:ext uri="{FF2B5EF4-FFF2-40B4-BE49-F238E27FC236}">
                <a16:creationId xmlns:a16="http://schemas.microsoft.com/office/drawing/2014/main" id="{DAF4B776-FC18-432C-9222-9EF94DC78462}"/>
              </a:ext>
            </a:extLst>
          </p:cNvPr>
          <p:cNvSpPr/>
          <p:nvPr/>
        </p:nvSpPr>
        <p:spPr>
          <a:xfrm>
            <a:off x="1101058" y="3587748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Distribution Level 1 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Shape 47654">
            <a:extLst>
              <a:ext uri="{FF2B5EF4-FFF2-40B4-BE49-F238E27FC236}">
                <a16:creationId xmlns:a16="http://schemas.microsoft.com/office/drawing/2014/main" id="{6822A129-D7D3-4182-B546-CD6944208219}"/>
              </a:ext>
            </a:extLst>
          </p:cNvPr>
          <p:cNvSpPr/>
          <p:nvPr/>
        </p:nvSpPr>
        <p:spPr>
          <a:xfrm>
            <a:off x="1141522" y="4359346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Intermediate Processing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Shape 47654">
            <a:extLst>
              <a:ext uri="{FF2B5EF4-FFF2-40B4-BE49-F238E27FC236}">
                <a16:creationId xmlns:a16="http://schemas.microsoft.com/office/drawing/2014/main" id="{AB483429-DEDD-4C55-B72C-CACD73DBA283}"/>
              </a:ext>
            </a:extLst>
          </p:cNvPr>
          <p:cNvSpPr/>
          <p:nvPr/>
        </p:nvSpPr>
        <p:spPr>
          <a:xfrm>
            <a:off x="1139970" y="5067441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Brand Owner / Manufacturer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5BC3B0-9CEB-44F0-9317-ED20B3E6039C}"/>
              </a:ext>
            </a:extLst>
          </p:cNvPr>
          <p:cNvCxnSpPr/>
          <p:nvPr/>
        </p:nvCxnSpPr>
        <p:spPr>
          <a:xfrm>
            <a:off x="946391" y="4934067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8B298B-B815-45BD-A381-9B807210E30E}"/>
              </a:ext>
            </a:extLst>
          </p:cNvPr>
          <p:cNvCxnSpPr/>
          <p:nvPr/>
        </p:nvCxnSpPr>
        <p:spPr>
          <a:xfrm>
            <a:off x="899094" y="5696068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A0D3C2-BA11-4B56-8FBA-680EBC57131F}"/>
              </a:ext>
            </a:extLst>
          </p:cNvPr>
          <p:cNvCxnSpPr/>
          <p:nvPr/>
        </p:nvCxnSpPr>
        <p:spPr>
          <a:xfrm>
            <a:off x="946391" y="4235128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8B00B8-F1C7-4D59-8822-D0703B59FF97}"/>
              </a:ext>
            </a:extLst>
          </p:cNvPr>
          <p:cNvCxnSpPr/>
          <p:nvPr/>
        </p:nvCxnSpPr>
        <p:spPr>
          <a:xfrm>
            <a:off x="917488" y="3469397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FB8416-CEA6-4DFD-9072-262DAF3538EF}"/>
              </a:ext>
            </a:extLst>
          </p:cNvPr>
          <p:cNvCxnSpPr/>
          <p:nvPr/>
        </p:nvCxnSpPr>
        <p:spPr>
          <a:xfrm>
            <a:off x="932298" y="2756771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DC697F-52E8-4E0A-B8DA-4686DBFF5F4F}"/>
              </a:ext>
            </a:extLst>
          </p:cNvPr>
          <p:cNvCxnSpPr/>
          <p:nvPr/>
        </p:nvCxnSpPr>
        <p:spPr>
          <a:xfrm>
            <a:off x="916538" y="2005283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hape 47654">
            <a:extLst>
              <a:ext uri="{FF2B5EF4-FFF2-40B4-BE49-F238E27FC236}">
                <a16:creationId xmlns:a16="http://schemas.microsoft.com/office/drawing/2014/main" id="{D749D153-C71E-4DFD-97CB-A6C2484D3D71}"/>
              </a:ext>
            </a:extLst>
          </p:cNvPr>
          <p:cNvSpPr/>
          <p:nvPr/>
        </p:nvSpPr>
        <p:spPr>
          <a:xfrm>
            <a:off x="9176055" y="3623416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Channel team </a:t>
            </a:r>
          </a:p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Duty Free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7" name="Shape 47654">
            <a:extLst>
              <a:ext uri="{FF2B5EF4-FFF2-40B4-BE49-F238E27FC236}">
                <a16:creationId xmlns:a16="http://schemas.microsoft.com/office/drawing/2014/main" id="{848E584B-0E84-462C-8F09-4E5E58563D12}"/>
              </a:ext>
            </a:extLst>
          </p:cNvPr>
          <p:cNvSpPr/>
          <p:nvPr/>
        </p:nvSpPr>
        <p:spPr>
          <a:xfrm>
            <a:off x="9176055" y="1375919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Passengers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8" name="Shape 47654">
            <a:extLst>
              <a:ext uri="{FF2B5EF4-FFF2-40B4-BE49-F238E27FC236}">
                <a16:creationId xmlns:a16="http://schemas.microsoft.com/office/drawing/2014/main" id="{73A3B113-F16F-4EB8-9811-83B481D8AFDD}"/>
              </a:ext>
            </a:extLst>
          </p:cNvPr>
          <p:cNvSpPr/>
          <p:nvPr/>
        </p:nvSpPr>
        <p:spPr>
          <a:xfrm>
            <a:off x="9176055" y="2204082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Duty Free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C6774A2-354A-4937-A4A6-C57256C3634B}"/>
              </a:ext>
            </a:extLst>
          </p:cNvPr>
          <p:cNvCxnSpPr/>
          <p:nvPr/>
        </p:nvCxnSpPr>
        <p:spPr>
          <a:xfrm flipV="1">
            <a:off x="10084334" y="2708790"/>
            <a:ext cx="0" cy="823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F08595B-0179-4E27-A274-2AA8DCC5A06E}"/>
              </a:ext>
            </a:extLst>
          </p:cNvPr>
          <p:cNvCxnSpPr/>
          <p:nvPr/>
        </p:nvCxnSpPr>
        <p:spPr>
          <a:xfrm flipV="1">
            <a:off x="10077835" y="1848159"/>
            <a:ext cx="0" cy="3494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hape 47654">
            <a:extLst>
              <a:ext uri="{FF2B5EF4-FFF2-40B4-BE49-F238E27FC236}">
                <a16:creationId xmlns:a16="http://schemas.microsoft.com/office/drawing/2014/main" id="{A17B2F1F-F023-4E03-A3AA-619671D014DC}"/>
              </a:ext>
            </a:extLst>
          </p:cNvPr>
          <p:cNvSpPr/>
          <p:nvPr/>
        </p:nvSpPr>
        <p:spPr>
          <a:xfrm>
            <a:off x="7319369" y="4370853"/>
            <a:ext cx="1742628" cy="46176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dirty="0">
                <a:solidFill>
                  <a:schemeClr val="bg1"/>
                </a:solidFill>
                <a:latin typeface="Lato Light" panose="020F0502020204030203" pitchFamily="34" charset="0"/>
              </a:rPr>
              <a:t> Wholesaler </a:t>
            </a:r>
            <a:endParaRPr sz="120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DA212-3A96-40A0-9487-2EA1B916CBAC}"/>
              </a:ext>
            </a:extLst>
          </p:cNvPr>
          <p:cNvSpPr txBox="1"/>
          <p:nvPr/>
        </p:nvSpPr>
        <p:spPr>
          <a:xfrm>
            <a:off x="94018" y="61048"/>
            <a:ext cx="400182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Distribution targeted by shopping habits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352E72D-4DE4-431D-A1A1-899830ADF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04A1861-0550-4418-957F-E9D41EED6D92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CF209D-9C52-444B-AF97-B382B8C0968F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48" name="Group">
              <a:extLst>
                <a:ext uri="{FF2B5EF4-FFF2-40B4-BE49-F238E27FC236}">
                  <a16:creationId xmlns:a16="http://schemas.microsoft.com/office/drawing/2014/main" id="{D0B52513-A54D-46EC-870D-44FEC50B8ED9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079A3216-A464-4D8C-8CDE-97313ACB05AC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2EC70FE1-C838-4794-8676-92596DAAF9F6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45C3BA-53CC-9FC3-4AC1-BBA9B1E079C7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706645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DC697F-52E8-4E0A-B8DA-4686DBFF5F4F}"/>
              </a:ext>
            </a:extLst>
          </p:cNvPr>
          <p:cNvCxnSpPr/>
          <p:nvPr/>
        </p:nvCxnSpPr>
        <p:spPr>
          <a:xfrm>
            <a:off x="907112" y="1609356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47654">
            <a:extLst>
              <a:ext uri="{FF2B5EF4-FFF2-40B4-BE49-F238E27FC236}">
                <a16:creationId xmlns:a16="http://schemas.microsoft.com/office/drawing/2014/main" id="{384BFD42-693F-4749-A880-32828E3DD991}"/>
              </a:ext>
            </a:extLst>
          </p:cNvPr>
          <p:cNvSpPr/>
          <p:nvPr/>
        </p:nvSpPr>
        <p:spPr>
          <a:xfrm>
            <a:off x="3412380" y="3211278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Distributor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3" name="Shape 47654">
            <a:extLst>
              <a:ext uri="{FF2B5EF4-FFF2-40B4-BE49-F238E27FC236}">
                <a16:creationId xmlns:a16="http://schemas.microsoft.com/office/drawing/2014/main" id="{C4D6172E-6911-400A-A193-E365D006E708}"/>
              </a:ext>
            </a:extLst>
          </p:cNvPr>
          <p:cNvSpPr/>
          <p:nvPr/>
        </p:nvSpPr>
        <p:spPr>
          <a:xfrm>
            <a:off x="5319266" y="2501611"/>
            <a:ext cx="1742628" cy="46176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dirty="0">
                <a:solidFill>
                  <a:schemeClr val="bg1"/>
                </a:solidFill>
                <a:latin typeface="Lato Light" panose="020F0502020204030203" pitchFamily="34" charset="0"/>
              </a:rPr>
              <a:t> Specialist Wholesaler </a:t>
            </a:r>
            <a:endParaRPr sz="120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Shape 47654">
            <a:extLst>
              <a:ext uri="{FF2B5EF4-FFF2-40B4-BE49-F238E27FC236}">
                <a16:creationId xmlns:a16="http://schemas.microsoft.com/office/drawing/2014/main" id="{7F2C6381-9689-4810-8573-EBCACCD16335}"/>
              </a:ext>
            </a:extLst>
          </p:cNvPr>
          <p:cNvSpPr/>
          <p:nvPr/>
        </p:nvSpPr>
        <p:spPr>
          <a:xfrm>
            <a:off x="5319266" y="3211278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 Distributor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1" name="Shape 47654">
            <a:extLst>
              <a:ext uri="{FF2B5EF4-FFF2-40B4-BE49-F238E27FC236}">
                <a16:creationId xmlns:a16="http://schemas.microsoft.com/office/drawing/2014/main" id="{4E45F72A-9CD3-4B7E-B185-7C1269BCB0D0}"/>
              </a:ext>
            </a:extLst>
          </p:cNvPr>
          <p:cNvSpPr/>
          <p:nvPr/>
        </p:nvSpPr>
        <p:spPr>
          <a:xfrm>
            <a:off x="7272978" y="3211278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Distributor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1" name="Shape 47654">
            <a:extLst>
              <a:ext uri="{FF2B5EF4-FFF2-40B4-BE49-F238E27FC236}">
                <a16:creationId xmlns:a16="http://schemas.microsoft.com/office/drawing/2014/main" id="{EA7B09F2-FF09-4A9B-86AD-C4CF30FB8A57}"/>
              </a:ext>
            </a:extLst>
          </p:cNvPr>
          <p:cNvSpPr/>
          <p:nvPr/>
        </p:nvSpPr>
        <p:spPr>
          <a:xfrm>
            <a:off x="3949249" y="4671515"/>
            <a:ext cx="707813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200" b="1" kern="0" dirty="0">
                <a:solidFill>
                  <a:srgbClr val="FFFFFF"/>
                </a:solidFill>
                <a:latin typeface="Lato Light" panose="020F0502020204030203"/>
              </a:rPr>
              <a:t>  Manufacturer </a:t>
            </a:r>
            <a:endParaRPr sz="12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3" name="Shape 47654">
            <a:extLst>
              <a:ext uri="{FF2B5EF4-FFF2-40B4-BE49-F238E27FC236}">
                <a16:creationId xmlns:a16="http://schemas.microsoft.com/office/drawing/2014/main" id="{81BF3EEB-4BC0-4CDD-AB18-DE6AACF9FFAF}"/>
              </a:ext>
            </a:extLst>
          </p:cNvPr>
          <p:cNvSpPr/>
          <p:nvPr/>
        </p:nvSpPr>
        <p:spPr>
          <a:xfrm>
            <a:off x="3412380" y="1782517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Construction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5" name="Shape 47654">
            <a:extLst>
              <a:ext uri="{FF2B5EF4-FFF2-40B4-BE49-F238E27FC236}">
                <a16:creationId xmlns:a16="http://schemas.microsoft.com/office/drawing/2014/main" id="{0D85F5C4-6B18-4F7C-81C4-D72B025BC194}"/>
              </a:ext>
            </a:extLst>
          </p:cNvPr>
          <p:cNvSpPr/>
          <p:nvPr/>
        </p:nvSpPr>
        <p:spPr>
          <a:xfrm>
            <a:off x="5319266" y="1791944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 Oil &amp; Gas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7" name="Shape 47654">
            <a:extLst>
              <a:ext uri="{FF2B5EF4-FFF2-40B4-BE49-F238E27FC236}">
                <a16:creationId xmlns:a16="http://schemas.microsoft.com/office/drawing/2014/main" id="{237B1463-21EF-425D-AFAA-55D19A66BC3D}"/>
              </a:ext>
            </a:extLst>
          </p:cNvPr>
          <p:cNvSpPr/>
          <p:nvPr/>
        </p:nvSpPr>
        <p:spPr>
          <a:xfrm>
            <a:off x="7272978" y="1791944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Manufacturing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02BE05-6519-4A9E-81F6-500EA95A5D29}"/>
              </a:ext>
            </a:extLst>
          </p:cNvPr>
          <p:cNvCxnSpPr/>
          <p:nvPr/>
        </p:nvCxnSpPr>
        <p:spPr>
          <a:xfrm flipV="1">
            <a:off x="4283694" y="2299893"/>
            <a:ext cx="0" cy="823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2952F8E-9D12-4780-A5A2-27C6D51EAFA0}"/>
              </a:ext>
            </a:extLst>
          </p:cNvPr>
          <p:cNvCxnSpPr/>
          <p:nvPr/>
        </p:nvCxnSpPr>
        <p:spPr>
          <a:xfrm flipV="1">
            <a:off x="8181257" y="2296652"/>
            <a:ext cx="0" cy="823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B197419-CDA6-48A4-81EE-61D04630D762}"/>
              </a:ext>
            </a:extLst>
          </p:cNvPr>
          <p:cNvCxnSpPr/>
          <p:nvPr/>
        </p:nvCxnSpPr>
        <p:spPr>
          <a:xfrm flipV="1">
            <a:off x="6232472" y="2963225"/>
            <a:ext cx="0" cy="26253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853286-2960-49C7-89C4-55A25455190E}"/>
              </a:ext>
            </a:extLst>
          </p:cNvPr>
          <p:cNvCxnSpPr/>
          <p:nvPr/>
        </p:nvCxnSpPr>
        <p:spPr>
          <a:xfrm flipV="1">
            <a:off x="6209768" y="2240136"/>
            <a:ext cx="0" cy="26253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hape 47654">
            <a:extLst>
              <a:ext uri="{FF2B5EF4-FFF2-40B4-BE49-F238E27FC236}">
                <a16:creationId xmlns:a16="http://schemas.microsoft.com/office/drawing/2014/main" id="{090D1F02-FD81-4810-9AB5-34BFB9688C0E}"/>
              </a:ext>
            </a:extLst>
          </p:cNvPr>
          <p:cNvSpPr/>
          <p:nvPr/>
        </p:nvSpPr>
        <p:spPr>
          <a:xfrm>
            <a:off x="1132096" y="1778373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End-users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Shape 47654">
            <a:extLst>
              <a:ext uri="{FF2B5EF4-FFF2-40B4-BE49-F238E27FC236}">
                <a16:creationId xmlns:a16="http://schemas.microsoft.com/office/drawing/2014/main" id="{DAF4B776-FC18-432C-9222-9EF94DC78462}"/>
              </a:ext>
            </a:extLst>
          </p:cNvPr>
          <p:cNvSpPr/>
          <p:nvPr/>
        </p:nvSpPr>
        <p:spPr>
          <a:xfrm>
            <a:off x="1091632" y="3191821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Distribution Level 1 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Shape 47654">
            <a:extLst>
              <a:ext uri="{FF2B5EF4-FFF2-40B4-BE49-F238E27FC236}">
                <a16:creationId xmlns:a16="http://schemas.microsoft.com/office/drawing/2014/main" id="{6822A129-D7D3-4182-B546-CD6944208219}"/>
              </a:ext>
            </a:extLst>
          </p:cNvPr>
          <p:cNvSpPr/>
          <p:nvPr/>
        </p:nvSpPr>
        <p:spPr>
          <a:xfrm>
            <a:off x="1132096" y="3963419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Intermediate Processing 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Shape 47654">
            <a:extLst>
              <a:ext uri="{FF2B5EF4-FFF2-40B4-BE49-F238E27FC236}">
                <a16:creationId xmlns:a16="http://schemas.microsoft.com/office/drawing/2014/main" id="{AB483429-DEDD-4C55-B72C-CACD73DBA283}"/>
              </a:ext>
            </a:extLst>
          </p:cNvPr>
          <p:cNvSpPr/>
          <p:nvPr/>
        </p:nvSpPr>
        <p:spPr>
          <a:xfrm>
            <a:off x="1130544" y="4671514"/>
            <a:ext cx="2108580" cy="461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</a:rPr>
              <a:t>Brand Owner / Manufacturer</a:t>
            </a:r>
            <a:endParaRPr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5BC3B0-9CEB-44F0-9317-ED20B3E6039C}"/>
              </a:ext>
            </a:extLst>
          </p:cNvPr>
          <p:cNvCxnSpPr/>
          <p:nvPr/>
        </p:nvCxnSpPr>
        <p:spPr>
          <a:xfrm>
            <a:off x="936965" y="4538140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8B298B-B815-45BD-A381-9B807210E30E}"/>
              </a:ext>
            </a:extLst>
          </p:cNvPr>
          <p:cNvCxnSpPr/>
          <p:nvPr/>
        </p:nvCxnSpPr>
        <p:spPr>
          <a:xfrm>
            <a:off x="889668" y="5300141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A0D3C2-BA11-4B56-8FBA-680EBC57131F}"/>
              </a:ext>
            </a:extLst>
          </p:cNvPr>
          <p:cNvCxnSpPr/>
          <p:nvPr/>
        </p:nvCxnSpPr>
        <p:spPr>
          <a:xfrm>
            <a:off x="936965" y="3839201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8B00B8-F1C7-4D59-8822-D0703B59FF97}"/>
              </a:ext>
            </a:extLst>
          </p:cNvPr>
          <p:cNvCxnSpPr/>
          <p:nvPr/>
        </p:nvCxnSpPr>
        <p:spPr>
          <a:xfrm>
            <a:off x="908062" y="3073470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FB8416-CEA6-4DFD-9072-262DAF3538EF}"/>
              </a:ext>
            </a:extLst>
          </p:cNvPr>
          <p:cNvCxnSpPr/>
          <p:nvPr/>
        </p:nvCxnSpPr>
        <p:spPr>
          <a:xfrm>
            <a:off x="922872" y="2360844"/>
            <a:ext cx="1009042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hape 47654">
            <a:extLst>
              <a:ext uri="{FF2B5EF4-FFF2-40B4-BE49-F238E27FC236}">
                <a16:creationId xmlns:a16="http://schemas.microsoft.com/office/drawing/2014/main" id="{73A3B113-F16F-4EB8-9811-83B481D8AFDD}"/>
              </a:ext>
            </a:extLst>
          </p:cNvPr>
          <p:cNvSpPr/>
          <p:nvPr/>
        </p:nvSpPr>
        <p:spPr>
          <a:xfrm>
            <a:off x="9166629" y="1808155"/>
            <a:ext cx="1742628" cy="461763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Joinery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C6774A2-354A-4937-A4A6-C57256C3634B}"/>
              </a:ext>
            </a:extLst>
          </p:cNvPr>
          <p:cNvCxnSpPr/>
          <p:nvPr/>
        </p:nvCxnSpPr>
        <p:spPr>
          <a:xfrm flipV="1">
            <a:off x="10074908" y="2299706"/>
            <a:ext cx="0" cy="160561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hape 47654">
            <a:extLst>
              <a:ext uri="{FF2B5EF4-FFF2-40B4-BE49-F238E27FC236}">
                <a16:creationId xmlns:a16="http://schemas.microsoft.com/office/drawing/2014/main" id="{D749D153-C71E-4DFD-97CB-A6C2484D3D71}"/>
              </a:ext>
            </a:extLst>
          </p:cNvPr>
          <p:cNvSpPr/>
          <p:nvPr/>
        </p:nvSpPr>
        <p:spPr>
          <a:xfrm>
            <a:off x="9197095" y="3972576"/>
            <a:ext cx="1742628" cy="461763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GB" sz="1000" b="1" kern="0" dirty="0">
                <a:solidFill>
                  <a:srgbClr val="FFFFFF"/>
                </a:solidFill>
                <a:latin typeface="Lato Light" panose="020F0502020204030203"/>
              </a:rPr>
              <a:t>Converter </a:t>
            </a:r>
            <a:endParaRPr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59209-78E7-4C44-B32C-F6785A308AAB}"/>
              </a:ext>
            </a:extLst>
          </p:cNvPr>
          <p:cNvSpPr txBox="1"/>
          <p:nvPr/>
        </p:nvSpPr>
        <p:spPr>
          <a:xfrm>
            <a:off x="94018" y="61048"/>
            <a:ext cx="409031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Distribution targeted by shopping habits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D9E4256D-DA30-4029-800B-346DD2172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C343045-59C6-4A19-BFAA-B30FFE6393D1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F848EE-6536-405A-B8FF-595304AAF7D0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32" name="Group">
              <a:extLst>
                <a:ext uri="{FF2B5EF4-FFF2-40B4-BE49-F238E27FC236}">
                  <a16:creationId xmlns:a16="http://schemas.microsoft.com/office/drawing/2014/main" id="{67BCE61B-A159-4509-BB50-8A75A44B1688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2522E32E-8567-4AD8-951E-D2B33C91F04F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id="{CD028EE1-D1CB-4FC2-8008-0D2B260A92AC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81F865F-1CC8-D88B-5EBC-0E0C7B487601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626886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2BA031A-6153-4697-BC3E-2430BA6373E7}"/>
              </a:ext>
            </a:extLst>
          </p:cNvPr>
          <p:cNvSpPr/>
          <p:nvPr/>
        </p:nvSpPr>
        <p:spPr>
          <a:xfrm>
            <a:off x="3604486" y="202432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74B0572-345B-4464-8AFD-0899125CA65A}"/>
              </a:ext>
            </a:extLst>
          </p:cNvPr>
          <p:cNvSpPr/>
          <p:nvPr/>
        </p:nvSpPr>
        <p:spPr>
          <a:xfrm>
            <a:off x="3604486" y="272666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8F91B8-578E-4A51-8B9F-98D8E7B3A97B}"/>
              </a:ext>
            </a:extLst>
          </p:cNvPr>
          <p:cNvSpPr/>
          <p:nvPr/>
        </p:nvSpPr>
        <p:spPr>
          <a:xfrm>
            <a:off x="3604486" y="342900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Tele channels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71F0E4B-26AA-4CEE-AA8C-67FFA011F8CD}"/>
              </a:ext>
            </a:extLst>
          </p:cNvPr>
          <p:cNvSpPr/>
          <p:nvPr/>
        </p:nvSpPr>
        <p:spPr>
          <a:xfrm>
            <a:off x="3604486" y="413134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12" name="Rounded Rectangle 52">
            <a:extLst>
              <a:ext uri="{FF2B5EF4-FFF2-40B4-BE49-F238E27FC236}">
                <a16:creationId xmlns:a16="http://schemas.microsoft.com/office/drawing/2014/main" id="{5D43CC58-FCB9-4BC7-A97E-3D717D203B25}"/>
              </a:ext>
            </a:extLst>
          </p:cNvPr>
          <p:cNvSpPr/>
          <p:nvPr/>
        </p:nvSpPr>
        <p:spPr>
          <a:xfrm>
            <a:off x="3604486" y="4843547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Miscellaneous 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AA0CFBF-8C78-428B-BEE1-9E2D8E2648FB}"/>
              </a:ext>
            </a:extLst>
          </p:cNvPr>
          <p:cNvSpPr/>
          <p:nvPr/>
        </p:nvSpPr>
        <p:spPr>
          <a:xfrm>
            <a:off x="789750" y="3027402"/>
            <a:ext cx="2358470" cy="630646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>
                <a:solidFill>
                  <a:schemeClr val="bg1"/>
                </a:solidFill>
                <a:latin typeface="Lato Light" panose="020F0502020204030203" pitchFamily="34" charset="0"/>
              </a:rPr>
              <a:t>Manufacturer </a:t>
            </a:r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F100D79-64E1-42C2-8407-3F41B1849FC7}"/>
              </a:ext>
            </a:extLst>
          </p:cNvPr>
          <p:cNvSpPr/>
          <p:nvPr/>
        </p:nvSpPr>
        <p:spPr>
          <a:xfrm>
            <a:off x="7429843" y="222651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2C8F55EC-5D30-4E5E-AE3D-F5DBD6999C2F}"/>
              </a:ext>
            </a:extLst>
          </p:cNvPr>
          <p:cNvSpPr/>
          <p:nvPr/>
        </p:nvSpPr>
        <p:spPr>
          <a:xfrm>
            <a:off x="7429843" y="292885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70066927-D8E5-4F2E-A85A-32B8CBDA7237}"/>
              </a:ext>
            </a:extLst>
          </p:cNvPr>
          <p:cNvSpPr/>
          <p:nvPr/>
        </p:nvSpPr>
        <p:spPr>
          <a:xfrm>
            <a:off x="7429843" y="363119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A17EEFC7-B684-48DE-ADB4-1F1115945BFB}"/>
              </a:ext>
            </a:extLst>
          </p:cNvPr>
          <p:cNvSpPr/>
          <p:nvPr/>
        </p:nvSpPr>
        <p:spPr>
          <a:xfrm>
            <a:off x="7429843" y="4343398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315353C-FB0F-42C8-A332-91F69C6BDB33}"/>
              </a:ext>
            </a:extLst>
          </p:cNvPr>
          <p:cNvSpPr/>
          <p:nvPr/>
        </p:nvSpPr>
        <p:spPr>
          <a:xfrm>
            <a:off x="3604486" y="1522318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039D7-DCE7-49A7-AA91-E399D0E575EF}"/>
              </a:ext>
            </a:extLst>
          </p:cNvPr>
          <p:cNvSpPr txBox="1"/>
          <p:nvPr/>
        </p:nvSpPr>
        <p:spPr>
          <a:xfrm>
            <a:off x="7372605" y="5680955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 Activities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1F027-DE78-4CD1-A452-BC3E58F1DFA9}"/>
              </a:ext>
            </a:extLst>
          </p:cNvPr>
          <p:cNvSpPr txBox="1"/>
          <p:nvPr/>
        </p:nvSpPr>
        <p:spPr>
          <a:xfrm>
            <a:off x="4056966" y="5662005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activities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A9F9E1-1832-4911-BD52-DE9F9C368DCA}"/>
              </a:ext>
            </a:extLst>
          </p:cNvPr>
          <p:cNvSpPr txBox="1"/>
          <p:nvPr/>
        </p:nvSpPr>
        <p:spPr>
          <a:xfrm>
            <a:off x="687470" y="5622587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 owner 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11AED0B-38A9-4123-80E5-FF7CDD2561AF}"/>
              </a:ext>
            </a:extLst>
          </p:cNvPr>
          <p:cNvSpPr/>
          <p:nvPr/>
        </p:nvSpPr>
        <p:spPr>
          <a:xfrm>
            <a:off x="2574636" y="5697057"/>
            <a:ext cx="1467507" cy="27979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CA87725-67A8-4D44-9DB0-05228D0B3A6B}"/>
              </a:ext>
            </a:extLst>
          </p:cNvPr>
          <p:cNvSpPr/>
          <p:nvPr/>
        </p:nvSpPr>
        <p:spPr>
          <a:xfrm>
            <a:off x="5880094" y="5722016"/>
            <a:ext cx="1082156" cy="248361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9B94426-8E0C-4FBB-B499-2A4544EE4676}"/>
              </a:ext>
            </a:extLst>
          </p:cNvPr>
          <p:cNvSpPr/>
          <p:nvPr/>
        </p:nvSpPr>
        <p:spPr>
          <a:xfrm rot="10800000">
            <a:off x="7025830" y="5700301"/>
            <a:ext cx="622365" cy="27979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7DFBF7E9-CCD1-4B23-A07D-CB728775F0B5}"/>
              </a:ext>
            </a:extLst>
          </p:cNvPr>
          <p:cNvSpPr/>
          <p:nvPr/>
        </p:nvSpPr>
        <p:spPr>
          <a:xfrm>
            <a:off x="7477628" y="1522318"/>
            <a:ext cx="1703311" cy="391582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Consumption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DB5FF2-351B-48AA-8688-9A8D8F33881B}"/>
              </a:ext>
            </a:extLst>
          </p:cNvPr>
          <p:cNvCxnSpPr>
            <a:stCxn id="16" idx="1"/>
            <a:endCxn id="12" idx="3"/>
          </p:cNvCxnSpPr>
          <p:nvPr/>
        </p:nvCxnSpPr>
        <p:spPr>
          <a:xfrm flipH="1">
            <a:off x="6347686" y="2541834"/>
            <a:ext cx="1082157" cy="261703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EAB099-1B8B-49F6-9D0C-6A2BD9A20846}"/>
              </a:ext>
            </a:extLst>
          </p:cNvPr>
          <p:cNvCxnSpPr>
            <a:stCxn id="4" idx="3"/>
            <a:endCxn id="20" idx="1"/>
          </p:cNvCxnSpPr>
          <p:nvPr/>
        </p:nvCxnSpPr>
        <p:spPr>
          <a:xfrm>
            <a:off x="6347686" y="2339643"/>
            <a:ext cx="1082157" cy="160687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4B7E4-2289-41BA-B21D-E09BAAF7E6DD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6347686" y="324417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2C45E0-A60E-4247-9B9B-4E7A0B793600}"/>
              </a:ext>
            </a:extLst>
          </p:cNvPr>
          <p:cNvCxnSpPr>
            <a:stCxn id="6" idx="3"/>
            <a:endCxn id="22" idx="1"/>
          </p:cNvCxnSpPr>
          <p:nvPr/>
        </p:nvCxnSpPr>
        <p:spPr>
          <a:xfrm>
            <a:off x="6347686" y="3041983"/>
            <a:ext cx="1082157" cy="16167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FFF0C-8DC4-4B26-9AB8-94D96D169DE5}"/>
              </a:ext>
            </a:extLst>
          </p:cNvPr>
          <p:cNvCxnSpPr>
            <a:stCxn id="18" idx="1"/>
            <a:endCxn id="10" idx="3"/>
          </p:cNvCxnSpPr>
          <p:nvPr/>
        </p:nvCxnSpPr>
        <p:spPr>
          <a:xfrm flipH="1">
            <a:off x="6347686" y="3244174"/>
            <a:ext cx="1082157" cy="120248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EEA400-42A1-4839-86BD-1A29F3DCC391}"/>
              </a:ext>
            </a:extLst>
          </p:cNvPr>
          <p:cNvCxnSpPr>
            <a:stCxn id="16" idx="1"/>
            <a:endCxn id="4" idx="3"/>
          </p:cNvCxnSpPr>
          <p:nvPr/>
        </p:nvCxnSpPr>
        <p:spPr>
          <a:xfrm flipH="1" flipV="1">
            <a:off x="6347686" y="233964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A549C5-E68B-4F0C-ABB1-D44E604326F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6347686" y="254183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C5FCE2-9589-405E-8EB6-4AAF66AB9C04}"/>
              </a:ext>
            </a:extLst>
          </p:cNvPr>
          <p:cNvCxnSpPr>
            <a:stCxn id="22" idx="1"/>
            <a:endCxn id="12" idx="3"/>
          </p:cNvCxnSpPr>
          <p:nvPr/>
        </p:nvCxnSpPr>
        <p:spPr>
          <a:xfrm flipH="1">
            <a:off x="6347686" y="4658721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F962FD-1460-4C7C-AA7B-CC87E044AEE9}"/>
              </a:ext>
            </a:extLst>
          </p:cNvPr>
          <p:cNvCxnSpPr>
            <a:stCxn id="20" idx="1"/>
            <a:endCxn id="10" idx="3"/>
          </p:cNvCxnSpPr>
          <p:nvPr/>
        </p:nvCxnSpPr>
        <p:spPr>
          <a:xfrm flipH="1">
            <a:off x="6347686" y="394651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DC1837-A3A9-4696-96BC-E63E4B14D319}"/>
              </a:ext>
            </a:extLst>
          </p:cNvPr>
          <p:cNvCxnSpPr>
            <a:stCxn id="8" idx="3"/>
            <a:endCxn id="20" idx="1"/>
          </p:cNvCxnSpPr>
          <p:nvPr/>
        </p:nvCxnSpPr>
        <p:spPr>
          <a:xfrm>
            <a:off x="6347686" y="374432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D63048-3ABA-41EE-BF8B-713C39702DD1}"/>
              </a:ext>
            </a:extLst>
          </p:cNvPr>
          <p:cNvCxnSpPr>
            <a:stCxn id="18" idx="1"/>
            <a:endCxn id="4" idx="3"/>
          </p:cNvCxnSpPr>
          <p:nvPr/>
        </p:nvCxnSpPr>
        <p:spPr>
          <a:xfrm flipH="1" flipV="1">
            <a:off x="6347686" y="2339643"/>
            <a:ext cx="1082157" cy="90453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DF0034-48CF-43C4-BB68-832BDA3644E2}"/>
              </a:ext>
            </a:extLst>
          </p:cNvPr>
          <p:cNvSpPr txBox="1"/>
          <p:nvPr/>
        </p:nvSpPr>
        <p:spPr>
          <a:xfrm>
            <a:off x="9448800" y="2478585"/>
            <a:ext cx="27432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 Takeaway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 you build out your channel model using our channel selection advanced tool you will be forced to evaluate selection of channels and rate them in importance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Once you have done the rating you will need to clarify if all the areas under consumption belong to 1 channel or are designed for maximum strategic effect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Setting a channel priority on how to reach identified end customer will avoid many overlap issues later including grey markets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050" dirty="0">
                <a:solidFill>
                  <a:prstClr val="black"/>
                </a:solidFill>
                <a:latin typeface="Calibri Light" panose="020F0302020204030204"/>
              </a:rPr>
              <a:t>Same customer many channels , creates a inefficiency of channel resources and in companies where different business go to the channel , its probable that the channel management matrix needs to be relooked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E5D3E-4A20-4819-BBD0-EA132A2CB3C5}"/>
              </a:ext>
            </a:extLst>
          </p:cNvPr>
          <p:cNvSpPr txBox="1"/>
          <p:nvPr/>
        </p:nvSpPr>
        <p:spPr>
          <a:xfrm>
            <a:off x="-1" y="19076"/>
            <a:ext cx="408805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of consumption across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A07CC-A6E0-48BD-94B5-65E20CC1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32</a:t>
            </a:fld>
            <a:endParaRPr lang="en-GB"/>
          </a:p>
        </p:txBody>
      </p:sp>
      <p:sp>
        <p:nvSpPr>
          <p:cNvPr id="34" name="Rounded Rectangular Callout 19">
            <a:extLst>
              <a:ext uri="{FF2B5EF4-FFF2-40B4-BE49-F238E27FC236}">
                <a16:creationId xmlns:a16="http://schemas.microsoft.com/office/drawing/2014/main" id="{4843A80A-52D2-4C21-8548-A6AF1B707150}"/>
              </a:ext>
            </a:extLst>
          </p:cNvPr>
          <p:cNvSpPr/>
          <p:nvPr/>
        </p:nvSpPr>
        <p:spPr bwMode="auto">
          <a:xfrm>
            <a:off x="6349352" y="192653"/>
            <a:ext cx="1966836" cy="616875"/>
          </a:xfrm>
          <a:prstGeom prst="wedgeRoundRectCallout">
            <a:avLst>
              <a:gd name="adj1" fmla="val -24330"/>
              <a:gd name="adj2" fmla="val 282398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Efficiency or Inefficiency ?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1B1D523-B31B-482D-A051-858D930B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250E4-7534-1F60-A352-74C22199940D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210629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D59926B-8E10-1A23-01BE-C7AA7EA94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69401"/>
              </p:ext>
            </p:extLst>
          </p:nvPr>
        </p:nvGraphicFramePr>
        <p:xfrm>
          <a:off x="1155033" y="1286805"/>
          <a:ext cx="10080002" cy="398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909">
                  <a:extLst>
                    <a:ext uri="{9D8B030D-6E8A-4147-A177-3AD203B41FA5}">
                      <a16:colId xmlns:a16="http://schemas.microsoft.com/office/drawing/2014/main" val="3541163639"/>
                    </a:ext>
                  </a:extLst>
                </a:gridCol>
                <a:gridCol w="1315420">
                  <a:extLst>
                    <a:ext uri="{9D8B030D-6E8A-4147-A177-3AD203B41FA5}">
                      <a16:colId xmlns:a16="http://schemas.microsoft.com/office/drawing/2014/main" val="431791544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448031968"/>
                    </a:ext>
                  </a:extLst>
                </a:gridCol>
                <a:gridCol w="1323442">
                  <a:extLst>
                    <a:ext uri="{9D8B030D-6E8A-4147-A177-3AD203B41FA5}">
                      <a16:colId xmlns:a16="http://schemas.microsoft.com/office/drawing/2014/main" val="100588283"/>
                    </a:ext>
                  </a:extLst>
                </a:gridCol>
                <a:gridCol w="1142393">
                  <a:extLst>
                    <a:ext uri="{9D8B030D-6E8A-4147-A177-3AD203B41FA5}">
                      <a16:colId xmlns:a16="http://schemas.microsoft.com/office/drawing/2014/main" val="4197590353"/>
                    </a:ext>
                  </a:extLst>
                </a:gridCol>
                <a:gridCol w="1142393">
                  <a:extLst>
                    <a:ext uri="{9D8B030D-6E8A-4147-A177-3AD203B41FA5}">
                      <a16:colId xmlns:a16="http://schemas.microsoft.com/office/drawing/2014/main" val="2142676317"/>
                    </a:ext>
                  </a:extLst>
                </a:gridCol>
                <a:gridCol w="1142393">
                  <a:extLst>
                    <a:ext uri="{9D8B030D-6E8A-4147-A177-3AD203B41FA5}">
                      <a16:colId xmlns:a16="http://schemas.microsoft.com/office/drawing/2014/main" val="1303490056"/>
                    </a:ext>
                  </a:extLst>
                </a:gridCol>
                <a:gridCol w="1142393">
                  <a:extLst>
                    <a:ext uri="{9D8B030D-6E8A-4147-A177-3AD203B41FA5}">
                      <a16:colId xmlns:a16="http://schemas.microsoft.com/office/drawing/2014/main" val="607859154"/>
                    </a:ext>
                  </a:extLst>
                </a:gridCol>
              </a:tblGrid>
              <a:tr h="507695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Brand </a:t>
                      </a:r>
                    </a:p>
                    <a:p>
                      <a:pPr algn="ctr"/>
                      <a:r>
                        <a:rPr lang="en-GB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Marketing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Shopper Marketing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Trade </a:t>
                      </a:r>
                    </a:p>
                    <a:p>
                      <a:pPr algn="ctr"/>
                      <a:r>
                        <a:rPr lang="en-GB" sz="11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Marketing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Key Account Management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Sales &amp; Distribution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Logistics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Brand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12375"/>
                  </a:ext>
                </a:extLst>
              </a:tr>
              <a:tr h="4061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75328"/>
                  </a:ext>
                </a:extLst>
              </a:tr>
              <a:tr h="532922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Manufacturer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TM Brands</a:t>
                      </a:r>
                    </a:p>
                    <a:p>
                      <a:pPr algn="l"/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Categories</a:t>
                      </a:r>
                    </a:p>
                    <a:p>
                      <a:pPr algn="l"/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Business verticals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18132"/>
                  </a:ext>
                </a:extLst>
              </a:tr>
              <a:tr h="46534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Distribution Centre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Forecast alignment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On time deliveries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11221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Distributors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Sales delivery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71953"/>
                  </a:ext>
                </a:extLst>
              </a:tr>
              <a:tr h="494772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Channels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Select Specific KAM Accounts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All channel responsibility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455327"/>
                  </a:ext>
                </a:extLst>
              </a:tr>
              <a:tr h="51213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Retailers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Relationship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Executes Plans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KAM Relationship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KAM Plan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Works alongside KAM team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48137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Advertising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Research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Shopper segmentation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communication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Engages consumers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Promotes product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991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B23681-D441-92B4-9494-590117FE5466}"/>
              </a:ext>
            </a:extLst>
          </p:cNvPr>
          <p:cNvSpPr txBox="1"/>
          <p:nvPr/>
        </p:nvSpPr>
        <p:spPr>
          <a:xfrm>
            <a:off x="94018" y="61048"/>
            <a:ext cx="387961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Marketing Mix facilitated distribution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3842E6-CEBC-C6D0-9F9E-B3A404862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7B7A12-4DF6-03A0-C760-AEAAA9E9B85F}"/>
              </a:ext>
            </a:extLst>
          </p:cNvPr>
          <p:cNvGrpSpPr/>
          <p:nvPr/>
        </p:nvGrpSpPr>
        <p:grpSpPr>
          <a:xfrm>
            <a:off x="3768753" y="244284"/>
            <a:ext cx="1034683" cy="703254"/>
            <a:chOff x="4631196" y="1644500"/>
            <a:chExt cx="1034683" cy="7032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D1A117-9727-CEA0-1D9B-5FD1E3B2CE61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76653768-55B9-17AC-A5AB-08D9424D4F08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8" name="Shape">
                <a:extLst>
                  <a:ext uri="{FF2B5EF4-FFF2-40B4-BE49-F238E27FC236}">
                    <a16:creationId xmlns:a16="http://schemas.microsoft.com/office/drawing/2014/main" id="{E833C67A-9497-8F21-A02B-BC52F674564E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9" name="Shape">
                <a:extLst>
                  <a:ext uri="{FF2B5EF4-FFF2-40B4-BE49-F238E27FC236}">
                    <a16:creationId xmlns:a16="http://schemas.microsoft.com/office/drawing/2014/main" id="{8056ECF6-A8A9-4EB7-884E-5C6C329DA6FD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" name="Left Arrow 40">
            <a:extLst>
              <a:ext uri="{FF2B5EF4-FFF2-40B4-BE49-F238E27FC236}">
                <a16:creationId xmlns:a16="http://schemas.microsoft.com/office/drawing/2014/main" id="{15FEA3AD-C5EF-3D4F-83C3-8613FDC7F978}"/>
              </a:ext>
            </a:extLst>
          </p:cNvPr>
          <p:cNvSpPr/>
          <p:nvPr/>
        </p:nvSpPr>
        <p:spPr>
          <a:xfrm rot="5400000">
            <a:off x="577124" y="4980389"/>
            <a:ext cx="822817" cy="69490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PULL</a:t>
            </a:r>
          </a:p>
        </p:txBody>
      </p:sp>
      <p:sp>
        <p:nvSpPr>
          <p:cNvPr id="13" name="Left Arrow 40">
            <a:extLst>
              <a:ext uri="{FF2B5EF4-FFF2-40B4-BE49-F238E27FC236}">
                <a16:creationId xmlns:a16="http://schemas.microsoft.com/office/drawing/2014/main" id="{03197240-68D2-3D3F-B5DF-010A5584102F}"/>
              </a:ext>
            </a:extLst>
          </p:cNvPr>
          <p:cNvSpPr/>
          <p:nvPr/>
        </p:nvSpPr>
        <p:spPr>
          <a:xfrm rot="16200000">
            <a:off x="579379" y="1792693"/>
            <a:ext cx="822817" cy="69490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PUSH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E712F-F24B-4493-AB5F-7DDEF3ED55A0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590586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1C520-85A7-4695-9A21-2715635F4CA3}"/>
              </a:ext>
            </a:extLst>
          </p:cNvPr>
          <p:cNvSpPr txBox="1"/>
          <p:nvPr/>
        </p:nvSpPr>
        <p:spPr>
          <a:xfrm>
            <a:off x="2645546" y="2844225"/>
            <a:ext cx="65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 Channels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87C33A0-1B8D-49CC-B5F9-C3FCFF37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68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3399355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369243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B69D06-7731-4851-A08B-32CFFFA8F106}"/>
              </a:ext>
            </a:extLst>
          </p:cNvPr>
          <p:cNvSpPr/>
          <p:nvPr/>
        </p:nvSpPr>
        <p:spPr>
          <a:xfrm>
            <a:off x="7906253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783BB7-5CE5-41CA-B7B4-073400E1E82F}"/>
              </a:ext>
            </a:extLst>
          </p:cNvPr>
          <p:cNvSpPr/>
          <p:nvPr/>
        </p:nvSpPr>
        <p:spPr>
          <a:xfrm>
            <a:off x="7906252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 Retailers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369244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Distributor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056DAD-9823-4086-A4BF-FEA6B1922F92}"/>
              </a:ext>
            </a:extLst>
          </p:cNvPr>
          <p:cNvSpPr/>
          <p:nvPr/>
        </p:nvSpPr>
        <p:spPr>
          <a:xfrm>
            <a:off x="7906253" y="2944333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Value Added Reseller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127AD8-803F-48B2-966B-2F142D960F00}"/>
              </a:ext>
            </a:extLst>
          </p:cNvPr>
          <p:cNvSpPr/>
          <p:nvPr/>
        </p:nvSpPr>
        <p:spPr>
          <a:xfrm>
            <a:off x="7906252" y="3387298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A9F9303-4939-4C55-A082-51D329C63564}"/>
              </a:ext>
            </a:extLst>
          </p:cNvPr>
          <p:cNvSpPr/>
          <p:nvPr/>
        </p:nvSpPr>
        <p:spPr>
          <a:xfrm>
            <a:off x="7906253" y="3830263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Specialist Shops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362A0C-4C39-473E-AFCC-337DC15E1C0B}"/>
              </a:ext>
            </a:extLst>
          </p:cNvPr>
          <p:cNvSpPr/>
          <p:nvPr/>
        </p:nvSpPr>
        <p:spPr>
          <a:xfrm>
            <a:off x="7906252" y="4273228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DIY Stores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A349564-E4F1-4360-9028-AF11924C74F5}"/>
              </a:ext>
            </a:extLst>
          </p:cNvPr>
          <p:cNvSpPr/>
          <p:nvPr/>
        </p:nvSpPr>
        <p:spPr>
          <a:xfrm>
            <a:off x="7906253" y="4708615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Gas Stations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28D322-2B43-4A27-8D55-421B01C5690C}"/>
              </a:ext>
            </a:extLst>
          </p:cNvPr>
          <p:cNvSpPr/>
          <p:nvPr/>
        </p:nvSpPr>
        <p:spPr>
          <a:xfrm>
            <a:off x="7906252" y="5151580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Duty Free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9443264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3399355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Logistics Hub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C1E520E-D329-4A94-90A1-997C31ACF67E}"/>
              </a:ext>
            </a:extLst>
          </p:cNvPr>
          <p:cNvSpPr/>
          <p:nvPr/>
        </p:nvSpPr>
        <p:spPr>
          <a:xfrm>
            <a:off x="7906253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 /s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369244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9443264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385556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Coverage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9443264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369243" y="295323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Online e </a:t>
            </a:r>
            <a:r>
              <a:rPr lang="en-US" sz="1000" kern="0">
                <a:solidFill>
                  <a:srgbClr val="FFFFFF"/>
                </a:solidFill>
                <a:latin typeface="Lato"/>
              </a:rPr>
              <a:t>reseller </a:t>
            </a:r>
            <a:endParaRPr lang="en-US" sz="1000" kern="0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414738" y="5064599"/>
            <a:ext cx="737692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/>
              </a:rPr>
              <a:t>While selecting a distribution channel for foreign markets, the management of the exporting company should consider the following aspects: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 panose="020F0502020204030203"/>
              </a:rPr>
              <a:t>(i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/>
              </a:rPr>
              <a:t>) 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91117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91117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42298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42298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Brand </a:t>
            </a:r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Owner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488754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Manufacturer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488754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Physical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11F07-CBFF-459A-B844-D60C668A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35</a:t>
            </a:fld>
            <a:endParaRPr lang="en-GB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CF45536-9B7B-4582-95E7-E4FE9C15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6BB4737-3BAE-48AD-AC75-4951C9FDE000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7C6C15-DF30-4F10-8FD3-CB8C68267E91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34" name="Group">
              <a:extLst>
                <a:ext uri="{FF2B5EF4-FFF2-40B4-BE49-F238E27FC236}">
                  <a16:creationId xmlns:a16="http://schemas.microsoft.com/office/drawing/2014/main" id="{485DA57C-F2A9-42F0-96C6-4550D67C9041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id="{063325AB-7A2B-48D2-A858-6CF43ABD0C38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3168121D-C88B-482C-A887-323649DE593D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4D20DB6-25C7-FA62-218E-BC67AA770639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00139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E6D6F9-6F03-4B67-82FC-41F48637B058}"/>
              </a:ext>
            </a:extLst>
          </p:cNvPr>
          <p:cNvCxnSpPr>
            <a:cxnSpLocks/>
          </p:cNvCxnSpPr>
          <p:nvPr/>
        </p:nvCxnSpPr>
        <p:spPr>
          <a:xfrm>
            <a:off x="3009037" y="6060519"/>
            <a:ext cx="7207995" cy="139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1DE10A-3575-4CE8-B9CD-9FB2CA3AEED1}"/>
              </a:ext>
            </a:extLst>
          </p:cNvPr>
          <p:cNvSpPr txBox="1"/>
          <p:nvPr/>
        </p:nvSpPr>
        <p:spPr>
          <a:xfrm>
            <a:off x="0" y="42030"/>
            <a:ext cx="30845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Channel Approach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F47D93D-05D0-4A27-95A2-8D29C726553C}"/>
              </a:ext>
            </a:extLst>
          </p:cNvPr>
          <p:cNvSpPr/>
          <p:nvPr/>
        </p:nvSpPr>
        <p:spPr>
          <a:xfrm>
            <a:off x="0" y="1004081"/>
            <a:ext cx="1219200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Basic go to market layout of channels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1D1C71-D770-4E52-96CB-2C7A3A372B2D}"/>
              </a:ext>
            </a:extLst>
          </p:cNvPr>
          <p:cNvGrpSpPr/>
          <p:nvPr/>
        </p:nvGrpSpPr>
        <p:grpSpPr>
          <a:xfrm>
            <a:off x="3666373" y="1860483"/>
            <a:ext cx="2430921" cy="3739037"/>
            <a:chOff x="4915127" y="1643668"/>
            <a:chExt cx="2430921" cy="3739037"/>
          </a:xfrm>
        </p:grpSpPr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C3CEC529-40FD-4005-BBEF-C67772032D9A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2B1F4B-FA54-4E15-A395-337B475FB53D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9421E0-54DF-4DB5-B10B-8611240ED9A3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Channel partners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EB9350-645A-4583-B6E9-AE07B97FEC4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558FA0-FC16-4BC0-8BF0-4374F4E91A56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Value Added Resellers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D23BDE-C765-43F8-99A7-DD052769D27C}"/>
                </a:ext>
              </a:extLst>
            </p:cNvPr>
            <p:cNvSpPr txBox="1"/>
            <p:nvPr/>
          </p:nvSpPr>
          <p:spPr>
            <a:xfrm>
              <a:off x="5624432" y="2088948"/>
              <a:ext cx="96199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Direct Sales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11BDA1-F3B8-4350-9D09-5286958D2041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F298BC-376E-462E-9FC6-3A6BC10F3B84}"/>
              </a:ext>
            </a:extLst>
          </p:cNvPr>
          <p:cNvSpPr txBox="1"/>
          <p:nvPr/>
        </p:nvSpPr>
        <p:spPr>
          <a:xfrm>
            <a:off x="4244815" y="4233543"/>
            <a:ext cx="135043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Internet / reseller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FA413-779E-45A3-8DEC-804FA23D14F8}"/>
              </a:ext>
            </a:extLst>
          </p:cNvPr>
          <p:cNvSpPr txBox="1"/>
          <p:nvPr/>
        </p:nvSpPr>
        <p:spPr>
          <a:xfrm>
            <a:off x="4026486" y="4808368"/>
            <a:ext cx="16992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Wholesalers / Stockists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DE8608D-15A5-4827-A898-4BB33BC99539}"/>
              </a:ext>
            </a:extLst>
          </p:cNvPr>
          <p:cNvSpPr/>
          <p:nvPr/>
        </p:nvSpPr>
        <p:spPr>
          <a:xfrm>
            <a:off x="8235864" y="3524665"/>
            <a:ext cx="719326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AAC19-A924-4732-9E24-444A892F489D}"/>
              </a:ext>
            </a:extLst>
          </p:cNvPr>
          <p:cNvSpPr txBox="1"/>
          <p:nvPr/>
        </p:nvSpPr>
        <p:spPr>
          <a:xfrm>
            <a:off x="686061" y="6083878"/>
            <a:ext cx="5335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Most generic descriptors have been used for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model uses a flow from manufacturing to customer / end-user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emerging channel is the online reseller who is able to resell online to other e commerce resellers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58B597-44E7-4E2C-A7BB-E2534AD40B57}"/>
              </a:ext>
            </a:extLst>
          </p:cNvPr>
          <p:cNvGrpSpPr/>
          <p:nvPr/>
        </p:nvGrpSpPr>
        <p:grpSpPr>
          <a:xfrm>
            <a:off x="3962304" y="1735959"/>
            <a:ext cx="2156022" cy="499414"/>
            <a:chOff x="5064910" y="1291670"/>
            <a:chExt cx="2156022" cy="49941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5D1D24D-884A-4A6B-BDA9-A6D1B0E464AD}"/>
                </a:ext>
              </a:extLst>
            </p:cNvPr>
            <p:cNvSpPr/>
            <p:nvPr/>
          </p:nvSpPr>
          <p:spPr>
            <a:xfrm>
              <a:off x="5064910" y="1291670"/>
              <a:ext cx="215602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4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050B7C-4E28-4BCA-B644-427840053B19}"/>
                </a:ext>
              </a:extLst>
            </p:cNvPr>
            <p:cNvSpPr txBox="1"/>
            <p:nvPr/>
          </p:nvSpPr>
          <p:spPr>
            <a:xfrm>
              <a:off x="5175151" y="1415561"/>
              <a:ext cx="1879404" cy="246469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GB" sz="1100" dirty="0"/>
                <a:t>Push Campaigns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C44B5A-9526-4E9D-B88F-0BF9EA2BB843}"/>
              </a:ext>
            </a:extLst>
          </p:cNvPr>
          <p:cNvGrpSpPr/>
          <p:nvPr/>
        </p:nvGrpSpPr>
        <p:grpSpPr>
          <a:xfrm>
            <a:off x="8956094" y="1837124"/>
            <a:ext cx="2476398" cy="3739037"/>
            <a:chOff x="8226517" y="1837124"/>
            <a:chExt cx="2476398" cy="3739037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E2647F36-2F63-496A-BFAE-696551C0D2F5}"/>
                </a:ext>
              </a:extLst>
            </p:cNvPr>
            <p:cNvSpPr/>
            <p:nvPr/>
          </p:nvSpPr>
          <p:spPr>
            <a:xfrm>
              <a:off x="8271994" y="1837124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7DC5E3-85CD-482C-8FD8-57870ED7A868}"/>
                </a:ext>
              </a:extLst>
            </p:cNvPr>
            <p:cNvSpPr/>
            <p:nvPr/>
          </p:nvSpPr>
          <p:spPr>
            <a:xfrm>
              <a:off x="8511786" y="253845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22F8C9-53B7-48C9-88BB-C8B876B5E655}"/>
                </a:ext>
              </a:extLst>
            </p:cNvPr>
            <p:cNvSpPr/>
            <p:nvPr/>
          </p:nvSpPr>
          <p:spPr>
            <a:xfrm>
              <a:off x="8521213" y="3163882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9774DE-CD2D-4ACD-A890-B3F6A736F591}"/>
                </a:ext>
              </a:extLst>
            </p:cNvPr>
            <p:cNvSpPr/>
            <p:nvPr/>
          </p:nvSpPr>
          <p:spPr>
            <a:xfrm>
              <a:off x="8525947" y="378929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36206-BDD2-4F70-9C0F-944334A96D2C}"/>
                </a:ext>
              </a:extLst>
            </p:cNvPr>
            <p:cNvSpPr/>
            <p:nvPr/>
          </p:nvSpPr>
          <p:spPr>
            <a:xfrm>
              <a:off x="8525947" y="4414704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1A162-96F7-4252-BC1F-C0FD774840F1}"/>
                </a:ext>
              </a:extLst>
            </p:cNvPr>
            <p:cNvSpPr txBox="1"/>
            <p:nvPr/>
          </p:nvSpPr>
          <p:spPr>
            <a:xfrm>
              <a:off x="9104085" y="269506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C281B-2484-49AB-BF33-BB264FA4C0F6}"/>
                </a:ext>
              </a:extLst>
            </p:cNvPr>
            <p:cNvSpPr txBox="1"/>
            <p:nvPr/>
          </p:nvSpPr>
          <p:spPr>
            <a:xfrm>
              <a:off x="9110603" y="332577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3BE675-5C9F-4DCC-9008-B521CFF01EAE}"/>
                </a:ext>
              </a:extLst>
            </p:cNvPr>
            <p:cNvSpPr txBox="1"/>
            <p:nvPr/>
          </p:nvSpPr>
          <p:spPr>
            <a:xfrm>
              <a:off x="9110603" y="3915617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FA0DED-15A0-4F94-9AD4-EC9A188D154B}"/>
                </a:ext>
              </a:extLst>
            </p:cNvPr>
            <p:cNvSpPr txBox="1"/>
            <p:nvPr/>
          </p:nvSpPr>
          <p:spPr>
            <a:xfrm>
              <a:off x="9092970" y="4529397"/>
              <a:ext cx="835486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E48609-8368-4A47-82CC-1363482D48BB}"/>
                </a:ext>
              </a:extLst>
            </p:cNvPr>
            <p:cNvGrpSpPr/>
            <p:nvPr/>
          </p:nvGrpSpPr>
          <p:grpSpPr>
            <a:xfrm>
              <a:off x="8226517" y="4938964"/>
              <a:ext cx="2260655" cy="499414"/>
              <a:chOff x="5017989" y="5608947"/>
              <a:chExt cx="2156022" cy="499414"/>
            </a:xfrm>
          </p:grpSpPr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5DE69160-7BF5-4FE5-B5DB-2ECDCABBD837}"/>
                  </a:ext>
                </a:extLst>
              </p:cNvPr>
              <p:cNvSpPr/>
              <p:nvPr/>
            </p:nvSpPr>
            <p:spPr>
              <a:xfrm rot="10800000">
                <a:off x="5017989" y="5608947"/>
                <a:ext cx="2156022" cy="499414"/>
              </a:xfrm>
              <a:prstGeom prst="rightArrow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GB" sz="1200" kern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98CC34-6922-4FB4-8FB5-6C9ABA85D9DE}"/>
                  </a:ext>
                </a:extLst>
              </p:cNvPr>
              <p:cNvSpPr txBox="1"/>
              <p:nvPr/>
            </p:nvSpPr>
            <p:spPr>
              <a:xfrm>
                <a:off x="5498246" y="5738653"/>
                <a:ext cx="1473401" cy="235573"/>
              </a:xfrm>
              <a:prstGeom prst="rect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algn="ctr" defTabSz="914217">
                  <a:defRPr sz="1400" kern="0">
                    <a:solidFill>
                      <a:schemeClr val="bg1"/>
                    </a:solidFill>
                    <a:latin typeface="Lato Light" panose="020F0502020204030203" pitchFamily="34" charset="0"/>
                  </a:defRPr>
                </a:lvl1pPr>
              </a:lstStyle>
              <a:p>
                <a:r>
                  <a:rPr lang="en-GB" sz="1100" dirty="0"/>
                  <a:t>Pull Campaigns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5798D4-352D-4D77-826B-04613138CCC0}"/>
              </a:ext>
            </a:extLst>
          </p:cNvPr>
          <p:cNvSpPr txBox="1"/>
          <p:nvPr/>
        </p:nvSpPr>
        <p:spPr>
          <a:xfrm>
            <a:off x="4444938" y="5913310"/>
            <a:ext cx="3827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Demand creation campaigns using the marketing mix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624D4A-A135-4F98-9AC2-594137678C3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217032" y="5576161"/>
            <a:ext cx="15077" cy="5077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F4C7F5-3D98-4F82-8AC0-4262E3E5B7DB}"/>
              </a:ext>
            </a:extLst>
          </p:cNvPr>
          <p:cNvCxnSpPr>
            <a:cxnSpLocks/>
          </p:cNvCxnSpPr>
          <p:nvPr/>
        </p:nvCxnSpPr>
        <p:spPr>
          <a:xfrm flipH="1" flipV="1">
            <a:off x="3018464" y="5566734"/>
            <a:ext cx="1" cy="4983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900627-3E46-4285-8B30-9207A3E4D133}"/>
              </a:ext>
            </a:extLst>
          </p:cNvPr>
          <p:cNvGrpSpPr/>
          <p:nvPr/>
        </p:nvGrpSpPr>
        <p:grpSpPr>
          <a:xfrm>
            <a:off x="886060" y="1869910"/>
            <a:ext cx="2430921" cy="3739037"/>
            <a:chOff x="1781606" y="1869910"/>
            <a:chExt cx="2430921" cy="3739037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C68A9F9C-F151-4227-8587-6A547E1468BF}"/>
                </a:ext>
              </a:extLst>
            </p:cNvPr>
            <p:cNvSpPr/>
            <p:nvPr/>
          </p:nvSpPr>
          <p:spPr>
            <a:xfrm>
              <a:off x="1781606" y="1869910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C84B2C-7A44-49EF-A673-92E0983CD18C}"/>
                </a:ext>
              </a:extLst>
            </p:cNvPr>
            <p:cNvSpPr/>
            <p:nvPr/>
          </p:nvSpPr>
          <p:spPr>
            <a:xfrm>
              <a:off x="2014086" y="2962357"/>
              <a:ext cx="1965960" cy="121659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2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054E3C-1CDC-4C8E-9F60-11528DC6EA5D}"/>
                </a:ext>
              </a:extLst>
            </p:cNvPr>
            <p:cNvSpPr txBox="1"/>
            <p:nvPr/>
          </p:nvSpPr>
          <p:spPr>
            <a:xfrm>
              <a:off x="2014085" y="3120273"/>
              <a:ext cx="1965959" cy="830997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US" sz="1400" dirty="0"/>
                <a:t>Brand Owner</a:t>
              </a:r>
            </a:p>
            <a:p>
              <a:r>
                <a:rPr lang="en-US" sz="1400" dirty="0"/>
                <a:t>or</a:t>
              </a:r>
            </a:p>
            <a:p>
              <a:r>
                <a:rPr lang="en-US" sz="1400" dirty="0"/>
                <a:t>Manufacturer 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70837-665B-4838-B388-F6F41AAE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40" name="Chart 306">
            <a:extLst>
              <a:ext uri="{FF2B5EF4-FFF2-40B4-BE49-F238E27FC236}">
                <a16:creationId xmlns:a16="http://schemas.microsoft.com/office/drawing/2014/main" id="{E6409BF7-E13C-48E8-9BD8-6BB21B24F4B9}"/>
              </a:ext>
            </a:extLst>
          </p:cNvPr>
          <p:cNvGraphicFramePr/>
          <p:nvPr/>
        </p:nvGraphicFramePr>
        <p:xfrm>
          <a:off x="7182340" y="2180943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hart 306">
            <a:extLst>
              <a:ext uri="{FF2B5EF4-FFF2-40B4-BE49-F238E27FC236}">
                <a16:creationId xmlns:a16="http://schemas.microsoft.com/office/drawing/2014/main" id="{A94C8B4F-D715-4535-8667-9A8E744BE14B}"/>
              </a:ext>
            </a:extLst>
          </p:cNvPr>
          <p:cNvGraphicFramePr/>
          <p:nvPr/>
        </p:nvGraphicFramePr>
        <p:xfrm>
          <a:off x="6233615" y="2257368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ounded Rectangular Callout 19">
            <a:extLst>
              <a:ext uri="{FF2B5EF4-FFF2-40B4-BE49-F238E27FC236}">
                <a16:creationId xmlns:a16="http://schemas.microsoft.com/office/drawing/2014/main" id="{9ADFFE44-371C-4D14-997B-8EFB077DC844}"/>
              </a:ext>
            </a:extLst>
          </p:cNvPr>
          <p:cNvSpPr/>
          <p:nvPr/>
        </p:nvSpPr>
        <p:spPr bwMode="auto">
          <a:xfrm>
            <a:off x="7034735" y="230311"/>
            <a:ext cx="1966836" cy="616875"/>
          </a:xfrm>
          <a:prstGeom prst="wedgeRoundRectCallout">
            <a:avLst>
              <a:gd name="adj1" fmla="val -45996"/>
              <a:gd name="adj2" fmla="val 209002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Overall Category Sales Contribution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Rounded Rectangular Callout 19">
            <a:extLst>
              <a:ext uri="{FF2B5EF4-FFF2-40B4-BE49-F238E27FC236}">
                <a16:creationId xmlns:a16="http://schemas.microsoft.com/office/drawing/2014/main" id="{51B4A6D5-A495-462E-931E-11FF84C964F7}"/>
              </a:ext>
            </a:extLst>
          </p:cNvPr>
          <p:cNvSpPr/>
          <p:nvPr/>
        </p:nvSpPr>
        <p:spPr bwMode="auto">
          <a:xfrm>
            <a:off x="9037728" y="712084"/>
            <a:ext cx="2316072" cy="616875"/>
          </a:xfrm>
          <a:prstGeom prst="wedgeRoundRectCallout">
            <a:avLst>
              <a:gd name="adj1" fmla="val -83969"/>
              <a:gd name="adj2" fmla="val 137089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category sales contribution . Both are different , this requires category insight to find out if your brand is under contributing 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F7045-D6C1-4CB7-ADC0-FB8385F4D0B4}"/>
              </a:ext>
            </a:extLst>
          </p:cNvPr>
          <p:cNvSpPr/>
          <p:nvPr/>
        </p:nvSpPr>
        <p:spPr>
          <a:xfrm>
            <a:off x="6409870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Sales 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38F9D3-AB3C-4993-B3BE-7F04384D243F}"/>
              </a:ext>
            </a:extLst>
          </p:cNvPr>
          <p:cNvSpPr/>
          <p:nvPr/>
        </p:nvSpPr>
        <p:spPr>
          <a:xfrm>
            <a:off x="7334752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Category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06B6F65C-5E64-434E-88F3-601C4F02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737F521B-FBFC-4149-97A6-D2855AE61AF2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B4A789-D467-4E2C-B89C-6E19A248E990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62" name="Group">
              <a:extLst>
                <a:ext uri="{FF2B5EF4-FFF2-40B4-BE49-F238E27FC236}">
                  <a16:creationId xmlns:a16="http://schemas.microsoft.com/office/drawing/2014/main" id="{E97BE48A-A75E-4186-9D51-91598D4CEC05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63" name="Shape">
                <a:extLst>
                  <a:ext uri="{FF2B5EF4-FFF2-40B4-BE49-F238E27FC236}">
                    <a16:creationId xmlns:a16="http://schemas.microsoft.com/office/drawing/2014/main" id="{EA94BAD1-6CD9-434F-8ECC-27923E790131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64" name="Shape">
                <a:extLst>
                  <a:ext uri="{FF2B5EF4-FFF2-40B4-BE49-F238E27FC236}">
                    <a16:creationId xmlns:a16="http://schemas.microsoft.com/office/drawing/2014/main" id="{18E6356C-3799-423F-9F9A-D51E7DC062DB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E98EEC-3F0A-F88D-D8B0-8285964D5ECB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4D7A51-6A60-39C8-D6D1-3410D4A4ADC8}"/>
              </a:ext>
            </a:extLst>
          </p:cNvPr>
          <p:cNvSpPr/>
          <p:nvPr/>
        </p:nvSpPr>
        <p:spPr>
          <a:xfrm>
            <a:off x="9248483" y="1904640"/>
            <a:ext cx="1965960" cy="586954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8EB36F-F594-E042-707D-FF3CAE9E1577}"/>
              </a:ext>
            </a:extLst>
          </p:cNvPr>
          <p:cNvSpPr txBox="1"/>
          <p:nvPr/>
        </p:nvSpPr>
        <p:spPr>
          <a:xfrm>
            <a:off x="9819419" y="2095436"/>
            <a:ext cx="80022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2608341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3399355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369243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B69D06-7731-4851-A08B-32CFFFA8F106}"/>
              </a:ext>
            </a:extLst>
          </p:cNvPr>
          <p:cNvSpPr/>
          <p:nvPr/>
        </p:nvSpPr>
        <p:spPr>
          <a:xfrm>
            <a:off x="7906253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783BB7-5CE5-41CA-B7B4-073400E1E82F}"/>
              </a:ext>
            </a:extLst>
          </p:cNvPr>
          <p:cNvSpPr/>
          <p:nvPr/>
        </p:nvSpPr>
        <p:spPr>
          <a:xfrm>
            <a:off x="7906252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 Retailers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369244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Distributor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056DAD-9823-4086-A4BF-FEA6B1922F92}"/>
              </a:ext>
            </a:extLst>
          </p:cNvPr>
          <p:cNvSpPr/>
          <p:nvPr/>
        </p:nvSpPr>
        <p:spPr>
          <a:xfrm>
            <a:off x="7906253" y="2944333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Value Added Reseller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127AD8-803F-48B2-966B-2F142D960F00}"/>
              </a:ext>
            </a:extLst>
          </p:cNvPr>
          <p:cNvSpPr/>
          <p:nvPr/>
        </p:nvSpPr>
        <p:spPr>
          <a:xfrm>
            <a:off x="7906252" y="3387298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A9F9303-4939-4C55-A082-51D329C63564}"/>
              </a:ext>
            </a:extLst>
          </p:cNvPr>
          <p:cNvSpPr/>
          <p:nvPr/>
        </p:nvSpPr>
        <p:spPr>
          <a:xfrm>
            <a:off x="7906253" y="3830263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Specialist Shops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362A0C-4C39-473E-AFCC-337DC15E1C0B}"/>
              </a:ext>
            </a:extLst>
          </p:cNvPr>
          <p:cNvSpPr/>
          <p:nvPr/>
        </p:nvSpPr>
        <p:spPr>
          <a:xfrm>
            <a:off x="7906252" y="4273228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DIY Stores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A349564-E4F1-4360-9028-AF11924C74F5}"/>
              </a:ext>
            </a:extLst>
          </p:cNvPr>
          <p:cNvSpPr/>
          <p:nvPr/>
        </p:nvSpPr>
        <p:spPr>
          <a:xfrm>
            <a:off x="7906253" y="4708615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Gas Stations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28D322-2B43-4A27-8D55-421B01C5690C}"/>
              </a:ext>
            </a:extLst>
          </p:cNvPr>
          <p:cNvSpPr/>
          <p:nvPr/>
        </p:nvSpPr>
        <p:spPr>
          <a:xfrm>
            <a:off x="7906252" y="5151580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Duty Free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9443264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3399355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Logistics Hub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C1E520E-D329-4A94-90A1-997C31ACF67E}"/>
              </a:ext>
            </a:extLst>
          </p:cNvPr>
          <p:cNvSpPr/>
          <p:nvPr/>
        </p:nvSpPr>
        <p:spPr>
          <a:xfrm>
            <a:off x="7906253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 /s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369244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9443264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385556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Coverage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9443264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369243" y="295323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Online e </a:t>
            </a:r>
            <a:r>
              <a:rPr lang="en-US" sz="1000" kern="0">
                <a:solidFill>
                  <a:srgbClr val="FFFFFF"/>
                </a:solidFill>
                <a:latin typeface="Lato"/>
              </a:rPr>
              <a:t>reseller </a:t>
            </a:r>
            <a:endParaRPr lang="en-US" sz="1000" kern="0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414738" y="5064599"/>
            <a:ext cx="737692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/>
              </a:rPr>
              <a:t>While selecting a distribution channel for foreign markets, the management of the exporting company should consider the following aspects: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 panose="020F0502020204030203"/>
              </a:rPr>
              <a:t>(i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/>
              </a:rPr>
              <a:t>) 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91117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91117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42298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42298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Brand </a:t>
            </a:r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Owner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488754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Manufacturer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488754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Physical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11F07-CBFF-459A-B844-D60C668A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37</a:t>
            </a:fld>
            <a:endParaRPr lang="en-GB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CF45536-9B7B-4582-95E7-E4FE9C15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6BB4737-3BAE-48AD-AC75-4951C9FDE000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7C6C15-DF30-4F10-8FD3-CB8C68267E91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34" name="Group">
              <a:extLst>
                <a:ext uri="{FF2B5EF4-FFF2-40B4-BE49-F238E27FC236}">
                  <a16:creationId xmlns:a16="http://schemas.microsoft.com/office/drawing/2014/main" id="{485DA57C-F2A9-42F0-96C6-4550D67C9041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id="{063325AB-7A2B-48D2-A858-6CF43ABD0C38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3168121D-C88B-482C-A887-323649DE593D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4D20DB6-25C7-FA62-218E-BC67AA770639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912022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8D5F0-5E8B-4BCD-87A7-F5F9C245F3DC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Advantages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A96F050-0024-45D2-ADE0-1309D0F3B5F7}"/>
              </a:ext>
            </a:extLst>
          </p:cNvPr>
          <p:cNvGrpSpPr/>
          <p:nvPr/>
        </p:nvGrpSpPr>
        <p:grpSpPr>
          <a:xfrm>
            <a:off x="1157592" y="1252939"/>
            <a:ext cx="7952394" cy="4236685"/>
            <a:chOff x="856033" y="1595839"/>
            <a:chExt cx="7952394" cy="4236685"/>
          </a:xfrm>
        </p:grpSpPr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10423C04-366F-420B-AAFC-08FD4C703321}"/>
                </a:ext>
              </a:extLst>
            </p:cNvPr>
            <p:cNvSpPr/>
            <p:nvPr/>
          </p:nvSpPr>
          <p:spPr>
            <a:xfrm rot="20116716">
              <a:off x="3299641" y="4577450"/>
              <a:ext cx="322588" cy="3328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id="{EED7D331-7D43-4881-8EF0-88D5EA029F8B}"/>
                </a:ext>
              </a:extLst>
            </p:cNvPr>
            <p:cNvSpPr/>
            <p:nvPr/>
          </p:nvSpPr>
          <p:spPr>
            <a:xfrm rot="20116716">
              <a:off x="5175410" y="3749721"/>
              <a:ext cx="322588" cy="4547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AB1B063E-01D0-4C71-B613-FDD99A3E67D2}"/>
                </a:ext>
              </a:extLst>
            </p:cNvPr>
            <p:cNvSpPr/>
            <p:nvPr/>
          </p:nvSpPr>
          <p:spPr>
            <a:xfrm rot="20116716">
              <a:off x="7042475" y="2959494"/>
              <a:ext cx="322588" cy="4547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43F383-1344-40C3-A01A-DEFBD42A5E50}"/>
                </a:ext>
              </a:extLst>
            </p:cNvPr>
            <p:cNvCxnSpPr/>
            <p:nvPr/>
          </p:nvCxnSpPr>
          <p:spPr>
            <a:xfrm>
              <a:off x="1526537" y="1615295"/>
              <a:ext cx="0" cy="394983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9CEF22-0CFF-49AC-91D6-7FFE0762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110" y="5555524"/>
              <a:ext cx="7101593" cy="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4F5699-CC36-4D9A-988E-932CFCDEBF30}"/>
                </a:ext>
              </a:extLst>
            </p:cNvPr>
            <p:cNvSpPr/>
            <p:nvPr/>
          </p:nvSpPr>
          <p:spPr>
            <a:xfrm>
              <a:off x="2685264" y="3636502"/>
              <a:ext cx="972000" cy="972000"/>
            </a:xfrm>
            <a:prstGeom prst="ellipse">
              <a:avLst/>
            </a:prstGeom>
            <a:solidFill>
              <a:srgbClr val="00A3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Tele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marketing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132E73-75CB-4750-BB7D-F71623C2BAEE}"/>
                </a:ext>
              </a:extLst>
            </p:cNvPr>
            <p:cNvSpPr/>
            <p:nvPr/>
          </p:nvSpPr>
          <p:spPr>
            <a:xfrm>
              <a:off x="1819968" y="4067765"/>
              <a:ext cx="905114" cy="905114"/>
            </a:xfrm>
            <a:prstGeom prst="ellipse">
              <a:avLst/>
            </a:prstGeom>
            <a:solidFill>
              <a:srgbClr val="E37F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commerce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8E1AE1-244F-4B0A-AB91-E6243F29B3B0}"/>
                </a:ext>
              </a:extLst>
            </p:cNvPr>
            <p:cNvSpPr/>
            <p:nvPr/>
          </p:nvSpPr>
          <p:spPr>
            <a:xfrm>
              <a:off x="3590378" y="3189210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Retail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7EE249-B3C6-4DBE-BF80-65CDA79795B2}"/>
                </a:ext>
              </a:extLst>
            </p:cNvPr>
            <p:cNvSpPr/>
            <p:nvPr/>
          </p:nvSpPr>
          <p:spPr>
            <a:xfrm>
              <a:off x="4519600" y="2795223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Distributors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B0AA42-F355-42E1-9FD6-548D3BA3EC71}"/>
                </a:ext>
              </a:extLst>
            </p:cNvPr>
            <p:cNvSpPr/>
            <p:nvPr/>
          </p:nvSpPr>
          <p:spPr>
            <a:xfrm>
              <a:off x="5432056" y="2373441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Value added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Partners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1B1B2B-5CFF-45CD-B721-273BE2B9CC69}"/>
                </a:ext>
              </a:extLst>
            </p:cNvPr>
            <p:cNvSpPr/>
            <p:nvPr/>
          </p:nvSpPr>
          <p:spPr>
            <a:xfrm>
              <a:off x="6355416" y="1980843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Sales force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A68EAF-A4C0-4208-8619-C4BA8DBDB917}"/>
                </a:ext>
              </a:extLst>
            </p:cNvPr>
            <p:cNvSpPr txBox="1"/>
            <p:nvPr/>
          </p:nvSpPr>
          <p:spPr>
            <a:xfrm>
              <a:off x="856033" y="1595839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19A006-D8D9-43E1-ACD6-957866894285}"/>
                </a:ext>
              </a:extLst>
            </p:cNvPr>
            <p:cNvSpPr txBox="1"/>
            <p:nvPr/>
          </p:nvSpPr>
          <p:spPr>
            <a:xfrm>
              <a:off x="870473" y="5298156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413742-B421-4F6F-B96F-26BD4A35EAD3}"/>
                </a:ext>
              </a:extLst>
            </p:cNvPr>
            <p:cNvSpPr txBox="1"/>
            <p:nvPr/>
          </p:nvSpPr>
          <p:spPr>
            <a:xfrm>
              <a:off x="1207695" y="5555525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848141-C745-4AFA-98BA-DDB9A341B7D6}"/>
                </a:ext>
              </a:extLst>
            </p:cNvPr>
            <p:cNvSpPr txBox="1"/>
            <p:nvPr/>
          </p:nvSpPr>
          <p:spPr>
            <a:xfrm>
              <a:off x="7894428" y="5555524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0E347B-A047-4DFD-843F-ACE42AE77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4976" y="4431789"/>
              <a:ext cx="2115997" cy="103136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F3DE10-85EA-431F-A2F8-3732DFBFA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8781" y="3763678"/>
              <a:ext cx="1949480" cy="92647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7B4FA9-DAD0-4D36-870A-6F83FFCFA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883" y="3216440"/>
              <a:ext cx="1248141" cy="6071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671A9-3002-482C-ADC0-06A25478C089}"/>
                </a:ext>
              </a:extLst>
            </p:cNvPr>
            <p:cNvSpPr txBox="1"/>
            <p:nvPr/>
          </p:nvSpPr>
          <p:spPr>
            <a:xfrm rot="20069061">
              <a:off x="2759402" y="4858606"/>
              <a:ext cx="1856346" cy="19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 marketing channels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630884D-0A90-4391-941F-AAFCB38A417A}"/>
                </a:ext>
              </a:extLst>
            </p:cNvPr>
            <p:cNvSpPr txBox="1"/>
            <p:nvPr/>
          </p:nvSpPr>
          <p:spPr>
            <a:xfrm rot="20069061">
              <a:off x="4713333" y="4199697"/>
              <a:ext cx="185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Indirect  channels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97976D-5F03-48F7-A9C5-135E42A1C07F}"/>
                </a:ext>
              </a:extLst>
            </p:cNvPr>
            <p:cNvSpPr txBox="1"/>
            <p:nvPr/>
          </p:nvSpPr>
          <p:spPr>
            <a:xfrm rot="20044949">
              <a:off x="6481604" y="3497216"/>
              <a:ext cx="185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 sales channels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0614C0-5EF1-4BFF-8391-87E59DA2055E}"/>
                </a:ext>
              </a:extLst>
            </p:cNvPr>
            <p:cNvSpPr txBox="1"/>
            <p:nvPr/>
          </p:nvSpPr>
          <p:spPr>
            <a:xfrm>
              <a:off x="3482498" y="5549945"/>
              <a:ext cx="30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per transaction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D55DCE-5AF2-4D4B-BCC2-E4129297AF6B}"/>
                </a:ext>
              </a:extLst>
            </p:cNvPr>
            <p:cNvSpPr txBox="1"/>
            <p:nvPr/>
          </p:nvSpPr>
          <p:spPr>
            <a:xfrm rot="16200000">
              <a:off x="-165765" y="3466998"/>
              <a:ext cx="30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Value added sales 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D3C8F56-077B-4E09-9A34-7A63AF361F92}"/>
              </a:ext>
            </a:extLst>
          </p:cNvPr>
          <p:cNvSpPr txBox="1"/>
          <p:nvPr/>
        </p:nvSpPr>
        <p:spPr>
          <a:xfrm>
            <a:off x="9406719" y="2336495"/>
            <a:ext cx="2550870" cy="2952924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>
            <a:defPPr>
              <a:defRPr lang="en-US"/>
            </a:defPPr>
            <a:lvl1pPr marL="171450" indent="-171450" defTabSz="914217">
              <a:lnSpc>
                <a:spcPts val="1500"/>
              </a:lnSpc>
              <a:buFont typeface="Arial" panose="020B0604020202020204" pitchFamily="34" charset="0"/>
              <a:buChar char="•"/>
              <a:defRPr sz="900">
                <a:solidFill>
                  <a:srgbClr val="73757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Basis purpose of the sale channel is to connect customers , brand owners and end-users .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Different brands and solutions will drive different strategies to reach end user this results in what is called the Omni Channel experience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Every brand owner will evolve different channel strategies to resolve 4 main areas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Cost to serve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Preferred channel of end-users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Ability to manage and influence end users and customers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Business contribution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D1E66C-6E0A-46A6-8384-F52D990C9B98}"/>
              </a:ext>
            </a:extLst>
          </p:cNvPr>
          <p:cNvSpPr txBox="1"/>
          <p:nvPr/>
        </p:nvSpPr>
        <p:spPr>
          <a:xfrm>
            <a:off x="9821867" y="1867452"/>
            <a:ext cx="1529971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Drivers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0D85DBE-6E55-4F61-B507-15BCF542CD1B}"/>
              </a:ext>
            </a:extLst>
          </p:cNvPr>
          <p:cNvSpPr txBox="1"/>
          <p:nvPr/>
        </p:nvSpPr>
        <p:spPr>
          <a:xfrm>
            <a:off x="2157920" y="1417739"/>
            <a:ext cx="2163183" cy="11733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45720" rtlCol="0" anchor="t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 engagement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Feedback intensive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 cost per contact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Upselling possibilities high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Instant data capture.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ctr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ctr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1" name="Arrow: Down 80">
            <a:extLst>
              <a:ext uri="{FF2B5EF4-FFF2-40B4-BE49-F238E27FC236}">
                <a16:creationId xmlns:a16="http://schemas.microsoft.com/office/drawing/2014/main" id="{74D77378-DD97-4131-9767-7CE382394016}"/>
              </a:ext>
            </a:extLst>
          </p:cNvPr>
          <p:cNvSpPr/>
          <p:nvPr/>
        </p:nvSpPr>
        <p:spPr>
          <a:xfrm>
            <a:off x="2927254" y="2588065"/>
            <a:ext cx="322588" cy="45476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A01EF-12F0-4ECB-B4D9-FCF15EA4103A}"/>
              </a:ext>
            </a:extLst>
          </p:cNvPr>
          <p:cNvSpPr txBox="1"/>
          <p:nvPr/>
        </p:nvSpPr>
        <p:spPr>
          <a:xfrm>
            <a:off x="6848251" y="3932819"/>
            <a:ext cx="2163183" cy="8363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45720" rtlCol="0" anchor="t" anchorCtr="0">
            <a:spAutoFit/>
          </a:bodyPr>
          <a:lstStyle>
            <a:defPPr>
              <a:defRPr lang="en-US"/>
            </a:defPPr>
            <a:lvl1pPr marL="171450" indent="-171450" defTabSz="914217">
              <a:lnSpc>
                <a:spcPts val="1500"/>
              </a:lnSpc>
              <a:buFont typeface="Arial" panose="020B0604020202020204" pitchFamily="34" charset="0"/>
              <a:buChar char="•"/>
              <a:defRPr sz="900">
                <a:solidFill>
                  <a:srgbClr val="73757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Closer to end sale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Larger business scale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Higher relative cost per engagement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Faster decision making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85" name="Arrow: Down 84">
            <a:extLst>
              <a:ext uri="{FF2B5EF4-FFF2-40B4-BE49-F238E27FC236}">
                <a16:creationId xmlns:a16="http://schemas.microsoft.com/office/drawing/2014/main" id="{28F53C6E-E05C-4D2C-83DB-9CB4A68753D6}"/>
              </a:ext>
            </a:extLst>
          </p:cNvPr>
          <p:cNvSpPr/>
          <p:nvPr/>
        </p:nvSpPr>
        <p:spPr>
          <a:xfrm rot="10800000">
            <a:off x="7625512" y="3479436"/>
            <a:ext cx="322588" cy="45476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43DB76-B9B8-4570-98AB-EBB3968316AB}"/>
              </a:ext>
            </a:extLst>
          </p:cNvPr>
          <p:cNvSpPr txBox="1"/>
          <p:nvPr/>
        </p:nvSpPr>
        <p:spPr>
          <a:xfrm>
            <a:off x="2157920" y="1040205"/>
            <a:ext cx="16947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Advantages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7A1C92-E728-4D00-99D9-558FD766C6EB}"/>
              </a:ext>
            </a:extLst>
          </p:cNvPr>
          <p:cNvSpPr txBox="1"/>
          <p:nvPr/>
        </p:nvSpPr>
        <p:spPr>
          <a:xfrm>
            <a:off x="7124314" y="4801367"/>
            <a:ext cx="18871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disadvantages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DCAA7-6BC8-4D2C-AEAF-45E26720F955}"/>
              </a:ext>
            </a:extLst>
          </p:cNvPr>
          <p:cNvSpPr txBox="1"/>
          <p:nvPr/>
        </p:nvSpPr>
        <p:spPr>
          <a:xfrm>
            <a:off x="608790" y="5499617"/>
            <a:ext cx="100589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Each product and category interacts differently with channels based on A) Brand initiatives B) Strategy C) Priorities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The models above may all be used or only one , it is dependent on the strategy and the planning used to arrive at such a conclusion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Each channel has different cost layers to deliver service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 the example above the cost per transaction is largely modelled around the distance to end user , the 3 models reflect the distance and the cost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Strategically the prioritization works around working with the larger and complex customer groups and moving the smaller and less profitable groups to inside sales or telemarketing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 is a strategic decision mainly , as opposed to a cost based decision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12B06-8EF6-442C-B812-A732396F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9675D11D-A578-4EBC-A620-47690A4BA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09CFA3-6609-8610-0E6F-DDC242D540A7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274739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2773107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229473" y="2508946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B69D06-7731-4851-A08B-32CFFFA8F106}"/>
              </a:ext>
            </a:extLst>
          </p:cNvPr>
          <p:cNvSpPr/>
          <p:nvPr/>
        </p:nvSpPr>
        <p:spPr>
          <a:xfrm>
            <a:off x="8268010" y="2065981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783BB7-5CE5-41CA-B7B4-073400E1E82F}"/>
              </a:ext>
            </a:extLst>
          </p:cNvPr>
          <p:cNvSpPr/>
          <p:nvPr/>
        </p:nvSpPr>
        <p:spPr>
          <a:xfrm>
            <a:off x="8268009" y="2508946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 Retailers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229474" y="2065981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056DAD-9823-4086-A4BF-FEA6B1922F92}"/>
              </a:ext>
            </a:extLst>
          </p:cNvPr>
          <p:cNvSpPr/>
          <p:nvPr/>
        </p:nvSpPr>
        <p:spPr>
          <a:xfrm>
            <a:off x="8268009" y="5793940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Value Added Reseller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127AD8-803F-48B2-966B-2F142D960F00}"/>
              </a:ext>
            </a:extLst>
          </p:cNvPr>
          <p:cNvSpPr/>
          <p:nvPr/>
        </p:nvSpPr>
        <p:spPr>
          <a:xfrm>
            <a:off x="8268009" y="2963090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A9F9303-4939-4C55-A082-51D329C63564}"/>
              </a:ext>
            </a:extLst>
          </p:cNvPr>
          <p:cNvSpPr/>
          <p:nvPr/>
        </p:nvSpPr>
        <p:spPr>
          <a:xfrm>
            <a:off x="8268010" y="3387197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Specialist Shops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362A0C-4C39-473E-AFCC-337DC15E1C0B}"/>
              </a:ext>
            </a:extLst>
          </p:cNvPr>
          <p:cNvSpPr/>
          <p:nvPr/>
        </p:nvSpPr>
        <p:spPr>
          <a:xfrm>
            <a:off x="8268009" y="3830162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DIY Stores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A349564-E4F1-4360-9028-AF11924C74F5}"/>
              </a:ext>
            </a:extLst>
          </p:cNvPr>
          <p:cNvSpPr/>
          <p:nvPr/>
        </p:nvSpPr>
        <p:spPr>
          <a:xfrm>
            <a:off x="8268010" y="4265549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Gas Stations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28D322-2B43-4A27-8D55-421B01C5690C}"/>
              </a:ext>
            </a:extLst>
          </p:cNvPr>
          <p:cNvSpPr/>
          <p:nvPr/>
        </p:nvSpPr>
        <p:spPr>
          <a:xfrm>
            <a:off x="8268009" y="4708514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Duty Free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10464897" y="3403694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2773107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Logistics Hub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C1E520E-D329-4A94-90A1-997C31ACF67E}"/>
              </a:ext>
            </a:extLst>
          </p:cNvPr>
          <p:cNvSpPr/>
          <p:nvPr/>
        </p:nvSpPr>
        <p:spPr>
          <a:xfrm>
            <a:off x="8268010" y="1445024"/>
            <a:ext cx="1202485" cy="360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 /s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229474" y="1445024"/>
            <a:ext cx="1093168" cy="360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10464900" y="1445024"/>
            <a:ext cx="120248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5730275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Understanding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10464898" y="4216138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229473" y="2953234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Online e reseller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555635" y="4708514"/>
            <a:ext cx="4158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selecting a distribution channel for foreign markets, the management of the exporting company should consider the following aspects: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6431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6431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503746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503746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Brand </a:t>
            </a:r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Owner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38936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38936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Physical Distribution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DB81A88B-0D10-4026-994F-967A19E586DB}"/>
              </a:ext>
            </a:extLst>
          </p:cNvPr>
          <p:cNvSpPr/>
          <p:nvPr/>
        </p:nvSpPr>
        <p:spPr>
          <a:xfrm>
            <a:off x="8268009" y="5377728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Converters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DD18A-3790-4F11-9940-9406B6A7BAC9}"/>
              </a:ext>
            </a:extLst>
          </p:cNvPr>
          <p:cNvGrpSpPr/>
          <p:nvPr/>
        </p:nvGrpSpPr>
        <p:grpSpPr>
          <a:xfrm>
            <a:off x="5602727" y="2340309"/>
            <a:ext cx="1886300" cy="3716336"/>
            <a:chOff x="6036362" y="2340309"/>
            <a:chExt cx="1886300" cy="3716336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AC713D8-C015-483E-B7D3-C4620C028A56}"/>
                </a:ext>
              </a:extLst>
            </p:cNvPr>
            <p:cNvSpPr/>
            <p:nvPr/>
          </p:nvSpPr>
          <p:spPr>
            <a:xfrm>
              <a:off x="6036362" y="5557231"/>
              <a:ext cx="1886300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D2EC0241-28E1-48BB-9B71-B4BA5261D5F2}"/>
                </a:ext>
              </a:extLst>
            </p:cNvPr>
            <p:cNvSpPr/>
            <p:nvPr/>
          </p:nvSpPr>
          <p:spPr>
            <a:xfrm>
              <a:off x="6036362" y="2340309"/>
              <a:ext cx="555741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7D314-6DDE-4734-99EF-BCAD9B3BE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6362" y="2471577"/>
              <a:ext cx="4656" cy="345601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FAF910-2C4D-460D-BA03-F9D90AC61A6F}"/>
              </a:ext>
            </a:extLst>
          </p:cNvPr>
          <p:cNvGrpSpPr/>
          <p:nvPr/>
        </p:nvGrpSpPr>
        <p:grpSpPr>
          <a:xfrm>
            <a:off x="9733238" y="2065982"/>
            <a:ext cx="619748" cy="3861609"/>
            <a:chOff x="9554125" y="2065982"/>
            <a:chExt cx="619748" cy="3861609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989D95A-2710-44EC-8038-88FBA4ACFD4E}"/>
                </a:ext>
              </a:extLst>
            </p:cNvPr>
            <p:cNvSpPr/>
            <p:nvPr/>
          </p:nvSpPr>
          <p:spPr>
            <a:xfrm>
              <a:off x="9572981" y="3783327"/>
              <a:ext cx="60089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9535DF-E9FD-4C85-A34E-32E018BA50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4125" y="2065982"/>
              <a:ext cx="43574" cy="386160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2A7CF5-F399-4B54-9D18-633E74BEB9D6}"/>
              </a:ext>
            </a:extLst>
          </p:cNvPr>
          <p:cNvCxnSpPr>
            <a:cxnSpLocks/>
          </p:cNvCxnSpPr>
          <p:nvPr/>
        </p:nvCxnSpPr>
        <p:spPr>
          <a:xfrm flipH="1" flipV="1">
            <a:off x="7576068" y="2095831"/>
            <a:ext cx="25441" cy="29726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1CD1D6-2A47-4FC6-90DA-0A55C6375DDA}"/>
              </a:ext>
            </a:extLst>
          </p:cNvPr>
          <p:cNvCxnSpPr>
            <a:cxnSpLocks/>
          </p:cNvCxnSpPr>
          <p:nvPr/>
        </p:nvCxnSpPr>
        <p:spPr>
          <a:xfrm flipH="1" flipV="1">
            <a:off x="7592084" y="5374535"/>
            <a:ext cx="1" cy="88310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7C4AACC-6AC2-4AD9-8304-F4DE700950BF}"/>
              </a:ext>
            </a:extLst>
          </p:cNvPr>
          <p:cNvSpPr/>
          <p:nvPr/>
        </p:nvSpPr>
        <p:spPr>
          <a:xfrm>
            <a:off x="7602337" y="3341607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CB7A06-52AF-46CE-A336-3B5AE09F8779}"/>
              </a:ext>
            </a:extLst>
          </p:cNvPr>
          <p:cNvSpPr/>
          <p:nvPr/>
        </p:nvSpPr>
        <p:spPr>
          <a:xfrm>
            <a:off x="7584181" y="5557231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80EDD272-5B92-4489-A276-1F0B209CE82B}"/>
              </a:ext>
            </a:extLst>
          </p:cNvPr>
          <p:cNvSpPr/>
          <p:nvPr/>
        </p:nvSpPr>
        <p:spPr>
          <a:xfrm>
            <a:off x="5001300" y="3658199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A65727-65BC-40C1-8B6A-995D295681F2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751146"/>
            <a:ext cx="4701" cy="11530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007302-94D5-4624-993A-FF7AAC16A473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2734567" y="3907906"/>
            <a:ext cx="2266733" cy="802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4792EB-7A03-45B7-84A5-C3A0A1AD75C6}"/>
              </a:ext>
            </a:extLst>
          </p:cNvPr>
          <p:cNvCxnSpPr>
            <a:cxnSpLocks/>
          </p:cNvCxnSpPr>
          <p:nvPr/>
        </p:nvCxnSpPr>
        <p:spPr>
          <a:xfrm>
            <a:off x="641023" y="2751146"/>
            <a:ext cx="428927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78BAF-FA3A-4581-9CC9-25056DA2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39</a:t>
            </a:fld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3BBDEF-2DB7-4686-A207-EBB514DE9B71}"/>
              </a:ext>
            </a:extLst>
          </p:cNvPr>
          <p:cNvCxnSpPr>
            <a:cxnSpLocks/>
          </p:cNvCxnSpPr>
          <p:nvPr/>
        </p:nvCxnSpPr>
        <p:spPr>
          <a:xfrm>
            <a:off x="4885277" y="6526016"/>
            <a:ext cx="4891535" cy="48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230B97-2515-4273-9BDC-0865BEDD8BF2}"/>
              </a:ext>
            </a:extLst>
          </p:cNvPr>
          <p:cNvCxnSpPr>
            <a:cxnSpLocks/>
          </p:cNvCxnSpPr>
          <p:nvPr/>
        </p:nvCxnSpPr>
        <p:spPr>
          <a:xfrm flipH="1" flipV="1">
            <a:off x="4847728" y="3904178"/>
            <a:ext cx="31347" cy="26347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ACACBAE-1D19-4C53-8915-7865787813B1}"/>
              </a:ext>
            </a:extLst>
          </p:cNvPr>
          <p:cNvSpPr/>
          <p:nvPr/>
        </p:nvSpPr>
        <p:spPr>
          <a:xfrm rot="16200000">
            <a:off x="9500965" y="6026784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850EB028-B8B6-43F7-BCA7-D8CC5F2D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4E2C29F-871F-4598-805F-4DE4BD5C151F}"/>
              </a:ext>
            </a:extLst>
          </p:cNvPr>
          <p:cNvGrpSpPr/>
          <p:nvPr/>
        </p:nvGrpSpPr>
        <p:grpSpPr>
          <a:xfrm>
            <a:off x="4714147" y="159672"/>
            <a:ext cx="1034683" cy="703254"/>
            <a:chOff x="4631196" y="1644500"/>
            <a:chExt cx="1034683" cy="7032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DCBC181-B6DA-4865-BDE4-C0D1FD7C971F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64" name="Group">
              <a:extLst>
                <a:ext uri="{FF2B5EF4-FFF2-40B4-BE49-F238E27FC236}">
                  <a16:creationId xmlns:a16="http://schemas.microsoft.com/office/drawing/2014/main" id="{8ACE01BC-1452-4B44-9EEC-83C8F7DE895F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7F31F2C1-5125-4416-9474-A4737931F345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66" name="Shape">
                <a:extLst>
                  <a:ext uri="{FF2B5EF4-FFF2-40B4-BE49-F238E27FC236}">
                    <a16:creationId xmlns:a16="http://schemas.microsoft.com/office/drawing/2014/main" id="{CA9A2498-275D-4C8E-800C-9EE15A0A65C0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5ECA20-9A36-9F07-24E8-8403F6E314CC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93215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2773107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229473" y="2508946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B69D06-7731-4851-A08B-32CFFFA8F106}"/>
              </a:ext>
            </a:extLst>
          </p:cNvPr>
          <p:cNvSpPr/>
          <p:nvPr/>
        </p:nvSpPr>
        <p:spPr>
          <a:xfrm>
            <a:off x="8268010" y="2065981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783BB7-5CE5-41CA-B7B4-073400E1E82F}"/>
              </a:ext>
            </a:extLst>
          </p:cNvPr>
          <p:cNvSpPr/>
          <p:nvPr/>
        </p:nvSpPr>
        <p:spPr>
          <a:xfrm>
            <a:off x="8268009" y="2508946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 Retailers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229474" y="2065981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056DAD-9823-4086-A4BF-FEA6B1922F92}"/>
              </a:ext>
            </a:extLst>
          </p:cNvPr>
          <p:cNvSpPr/>
          <p:nvPr/>
        </p:nvSpPr>
        <p:spPr>
          <a:xfrm>
            <a:off x="8268009" y="5793940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Value Added Reseller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127AD8-803F-48B2-966B-2F142D960F00}"/>
              </a:ext>
            </a:extLst>
          </p:cNvPr>
          <p:cNvSpPr/>
          <p:nvPr/>
        </p:nvSpPr>
        <p:spPr>
          <a:xfrm>
            <a:off x="8268009" y="2963090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A9F9303-4939-4C55-A082-51D329C63564}"/>
              </a:ext>
            </a:extLst>
          </p:cNvPr>
          <p:cNvSpPr/>
          <p:nvPr/>
        </p:nvSpPr>
        <p:spPr>
          <a:xfrm>
            <a:off x="8268010" y="3387197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Specialist Shops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362A0C-4C39-473E-AFCC-337DC15E1C0B}"/>
              </a:ext>
            </a:extLst>
          </p:cNvPr>
          <p:cNvSpPr/>
          <p:nvPr/>
        </p:nvSpPr>
        <p:spPr>
          <a:xfrm>
            <a:off x="8268009" y="3830162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DIY Stores 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A349564-E4F1-4360-9028-AF11924C74F5}"/>
              </a:ext>
            </a:extLst>
          </p:cNvPr>
          <p:cNvSpPr/>
          <p:nvPr/>
        </p:nvSpPr>
        <p:spPr>
          <a:xfrm>
            <a:off x="8268010" y="4265549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Gas Stations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28D322-2B43-4A27-8D55-421B01C5690C}"/>
              </a:ext>
            </a:extLst>
          </p:cNvPr>
          <p:cNvSpPr/>
          <p:nvPr/>
        </p:nvSpPr>
        <p:spPr>
          <a:xfrm>
            <a:off x="8268009" y="4708514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Duty Free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10464897" y="3403694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2773107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Logistics Hub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C1E520E-D329-4A94-90A1-997C31ACF67E}"/>
              </a:ext>
            </a:extLst>
          </p:cNvPr>
          <p:cNvSpPr/>
          <p:nvPr/>
        </p:nvSpPr>
        <p:spPr>
          <a:xfrm>
            <a:off x="8268010" y="1445024"/>
            <a:ext cx="1202485" cy="360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Channel /s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229474" y="1445024"/>
            <a:ext cx="1093168" cy="360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10464900" y="1445024"/>
            <a:ext cx="120248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5730275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Understanding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10464898" y="4216138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229473" y="2953234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Online e reseller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555635" y="4708514"/>
            <a:ext cx="4158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selecting a distribution channel for foreign markets, the management of the exporting company should consider the following aspects: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6431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6431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503746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503746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Brand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Owner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38936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38936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Physical Distribution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DB81A88B-0D10-4026-994F-967A19E586DB}"/>
              </a:ext>
            </a:extLst>
          </p:cNvPr>
          <p:cNvSpPr/>
          <p:nvPr/>
        </p:nvSpPr>
        <p:spPr>
          <a:xfrm>
            <a:off x="8268009" y="5377728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Converters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DD18A-3790-4F11-9940-9406B6A7BAC9}"/>
              </a:ext>
            </a:extLst>
          </p:cNvPr>
          <p:cNvGrpSpPr/>
          <p:nvPr/>
        </p:nvGrpSpPr>
        <p:grpSpPr>
          <a:xfrm>
            <a:off x="5602727" y="2340309"/>
            <a:ext cx="1886300" cy="3716336"/>
            <a:chOff x="6036362" y="2340309"/>
            <a:chExt cx="1886300" cy="3716336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AC713D8-C015-483E-B7D3-C4620C028A56}"/>
                </a:ext>
              </a:extLst>
            </p:cNvPr>
            <p:cNvSpPr/>
            <p:nvPr/>
          </p:nvSpPr>
          <p:spPr>
            <a:xfrm>
              <a:off x="6036362" y="5557231"/>
              <a:ext cx="1886300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D2EC0241-28E1-48BB-9B71-B4BA5261D5F2}"/>
                </a:ext>
              </a:extLst>
            </p:cNvPr>
            <p:cNvSpPr/>
            <p:nvPr/>
          </p:nvSpPr>
          <p:spPr>
            <a:xfrm>
              <a:off x="6036362" y="2340309"/>
              <a:ext cx="555741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7D314-6DDE-4734-99EF-BCAD9B3BE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6362" y="2471577"/>
              <a:ext cx="4656" cy="345601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FAF910-2C4D-460D-BA03-F9D90AC61A6F}"/>
              </a:ext>
            </a:extLst>
          </p:cNvPr>
          <p:cNvGrpSpPr/>
          <p:nvPr/>
        </p:nvGrpSpPr>
        <p:grpSpPr>
          <a:xfrm>
            <a:off x="9733238" y="2065982"/>
            <a:ext cx="619748" cy="3861609"/>
            <a:chOff x="9554125" y="2065982"/>
            <a:chExt cx="619748" cy="3861609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989D95A-2710-44EC-8038-88FBA4ACFD4E}"/>
                </a:ext>
              </a:extLst>
            </p:cNvPr>
            <p:cNvSpPr/>
            <p:nvPr/>
          </p:nvSpPr>
          <p:spPr>
            <a:xfrm>
              <a:off x="9572981" y="3783327"/>
              <a:ext cx="60089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9535DF-E9FD-4C85-A34E-32E018BA50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4125" y="2065982"/>
              <a:ext cx="43574" cy="386160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2A7CF5-F399-4B54-9D18-633E74BEB9D6}"/>
              </a:ext>
            </a:extLst>
          </p:cNvPr>
          <p:cNvCxnSpPr>
            <a:cxnSpLocks/>
          </p:cNvCxnSpPr>
          <p:nvPr/>
        </p:nvCxnSpPr>
        <p:spPr>
          <a:xfrm flipH="1" flipV="1">
            <a:off x="7576068" y="2095831"/>
            <a:ext cx="25441" cy="29726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1CD1D6-2A47-4FC6-90DA-0A55C6375DDA}"/>
              </a:ext>
            </a:extLst>
          </p:cNvPr>
          <p:cNvCxnSpPr>
            <a:cxnSpLocks/>
          </p:cNvCxnSpPr>
          <p:nvPr/>
        </p:nvCxnSpPr>
        <p:spPr>
          <a:xfrm flipH="1" flipV="1">
            <a:off x="7592084" y="5374535"/>
            <a:ext cx="1" cy="88310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7C4AACC-6AC2-4AD9-8304-F4DE700950BF}"/>
              </a:ext>
            </a:extLst>
          </p:cNvPr>
          <p:cNvSpPr/>
          <p:nvPr/>
        </p:nvSpPr>
        <p:spPr>
          <a:xfrm>
            <a:off x="7602337" y="3341607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CB7A06-52AF-46CE-A336-3B5AE09F8779}"/>
              </a:ext>
            </a:extLst>
          </p:cNvPr>
          <p:cNvSpPr/>
          <p:nvPr/>
        </p:nvSpPr>
        <p:spPr>
          <a:xfrm>
            <a:off x="7584181" y="5557231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80EDD272-5B92-4489-A276-1F0B209CE82B}"/>
              </a:ext>
            </a:extLst>
          </p:cNvPr>
          <p:cNvSpPr/>
          <p:nvPr/>
        </p:nvSpPr>
        <p:spPr>
          <a:xfrm>
            <a:off x="5001300" y="3658199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A65727-65BC-40C1-8B6A-995D295681F2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751146"/>
            <a:ext cx="4701" cy="11530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007302-94D5-4624-993A-FF7AAC16A473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2734567" y="3907906"/>
            <a:ext cx="2266733" cy="802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4792EB-7A03-45B7-84A5-C3A0A1AD75C6}"/>
              </a:ext>
            </a:extLst>
          </p:cNvPr>
          <p:cNvCxnSpPr>
            <a:cxnSpLocks/>
          </p:cNvCxnSpPr>
          <p:nvPr/>
        </p:nvCxnSpPr>
        <p:spPr>
          <a:xfrm>
            <a:off x="641023" y="2751146"/>
            <a:ext cx="428927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78BAF-FA3A-4581-9CC9-25056DA2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A2759-756A-4349-8092-D1FF94BB55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3BBDEF-2DB7-4686-A207-EBB514DE9B71}"/>
              </a:ext>
            </a:extLst>
          </p:cNvPr>
          <p:cNvCxnSpPr>
            <a:cxnSpLocks/>
          </p:cNvCxnSpPr>
          <p:nvPr/>
        </p:nvCxnSpPr>
        <p:spPr>
          <a:xfrm>
            <a:off x="4885277" y="6526016"/>
            <a:ext cx="4891535" cy="48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230B97-2515-4273-9BDC-0865BEDD8BF2}"/>
              </a:ext>
            </a:extLst>
          </p:cNvPr>
          <p:cNvCxnSpPr>
            <a:cxnSpLocks/>
          </p:cNvCxnSpPr>
          <p:nvPr/>
        </p:nvCxnSpPr>
        <p:spPr>
          <a:xfrm flipH="1" flipV="1">
            <a:off x="4847728" y="3904178"/>
            <a:ext cx="31347" cy="26347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ACACBAE-1D19-4C53-8915-7865787813B1}"/>
              </a:ext>
            </a:extLst>
          </p:cNvPr>
          <p:cNvSpPr/>
          <p:nvPr/>
        </p:nvSpPr>
        <p:spPr>
          <a:xfrm rot="16200000">
            <a:off x="9500965" y="6026784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850EB028-B8B6-43F7-BCA7-D8CC5F2D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4E2C29F-871F-4598-805F-4DE4BD5C151F}"/>
              </a:ext>
            </a:extLst>
          </p:cNvPr>
          <p:cNvGrpSpPr/>
          <p:nvPr/>
        </p:nvGrpSpPr>
        <p:grpSpPr>
          <a:xfrm>
            <a:off x="4714147" y="159672"/>
            <a:ext cx="1034683" cy="703254"/>
            <a:chOff x="4631196" y="1644500"/>
            <a:chExt cx="1034683" cy="7032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DCBC181-B6DA-4865-BDE4-C0D1FD7C971F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Planning Templates</a:t>
              </a:r>
            </a:p>
          </p:txBody>
        </p:sp>
        <p:grpSp>
          <p:nvGrpSpPr>
            <p:cNvPr id="64" name="Group">
              <a:extLst>
                <a:ext uri="{FF2B5EF4-FFF2-40B4-BE49-F238E27FC236}">
                  <a16:creationId xmlns:a16="http://schemas.microsoft.com/office/drawing/2014/main" id="{8ACE01BC-1452-4B44-9EEC-83C8F7DE895F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7F31F2C1-5125-4416-9474-A4737931F345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66" name="Shape">
                <a:extLst>
                  <a:ext uri="{FF2B5EF4-FFF2-40B4-BE49-F238E27FC236}">
                    <a16:creationId xmlns:a16="http://schemas.microsoft.com/office/drawing/2014/main" id="{CA9A2498-275D-4C8E-800C-9EE15A0A65C0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5ECA20-9A36-9F07-24E8-8403F6E314CC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21464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9">
            <a:extLst>
              <a:ext uri="{FF2B5EF4-FFF2-40B4-BE49-F238E27FC236}">
                <a16:creationId xmlns:a16="http://schemas.microsoft.com/office/drawing/2014/main" id="{79062603-5AD3-413C-A7E0-CE4DED9E7AC4}"/>
              </a:ext>
            </a:extLst>
          </p:cNvPr>
          <p:cNvSpPr/>
          <p:nvPr/>
        </p:nvSpPr>
        <p:spPr>
          <a:xfrm>
            <a:off x="6088585" y="1526654"/>
            <a:ext cx="2430921" cy="3996384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29E69214-C0DA-4FA7-99F9-123BDE10FC66}"/>
              </a:ext>
            </a:extLst>
          </p:cNvPr>
          <p:cNvSpPr/>
          <p:nvPr/>
        </p:nvSpPr>
        <p:spPr>
          <a:xfrm>
            <a:off x="3514418" y="1526654"/>
            <a:ext cx="2430921" cy="3996384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1DE10A-3575-4CE8-B9CD-9FB2CA3AEED1}"/>
              </a:ext>
            </a:extLst>
          </p:cNvPr>
          <p:cNvSpPr txBox="1"/>
          <p:nvPr/>
        </p:nvSpPr>
        <p:spPr>
          <a:xfrm>
            <a:off x="0" y="42030"/>
            <a:ext cx="308450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Types of Retailers 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AAC19-A924-4732-9E24-444A892F489D}"/>
              </a:ext>
            </a:extLst>
          </p:cNvPr>
          <p:cNvSpPr txBox="1"/>
          <p:nvPr/>
        </p:nvSpPr>
        <p:spPr>
          <a:xfrm>
            <a:off x="971601" y="5577574"/>
            <a:ext cx="2430922" cy="86177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pPr algn="l"/>
            <a:r>
              <a:rPr lang="en-GB" sz="800" dirty="0">
                <a:solidFill>
                  <a:schemeClr val="tx1"/>
                </a:solidFill>
              </a:rPr>
              <a:t>Comment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800" dirty="0">
                <a:solidFill>
                  <a:schemeClr val="tx1"/>
                </a:solidFill>
              </a:rPr>
              <a:t>These chains are usually nation wide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800" dirty="0">
                <a:solidFill>
                  <a:schemeClr val="tx1"/>
                </a:solidFill>
              </a:rPr>
              <a:t>Buying operations are usually central and deliveries local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800" dirty="0">
                <a:solidFill>
                  <a:schemeClr val="tx1"/>
                </a:solidFill>
              </a:rPr>
              <a:t>Unit cost efficiency is high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8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E2647F36-2F63-496A-BFAE-696551C0D2F5}"/>
              </a:ext>
            </a:extLst>
          </p:cNvPr>
          <p:cNvSpPr/>
          <p:nvPr/>
        </p:nvSpPr>
        <p:spPr>
          <a:xfrm>
            <a:off x="8789478" y="1518296"/>
            <a:ext cx="2430921" cy="3996384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27DC5E3-85CD-482C-8FD8-57870ED7A868}"/>
              </a:ext>
            </a:extLst>
          </p:cNvPr>
          <p:cNvSpPr/>
          <p:nvPr/>
        </p:nvSpPr>
        <p:spPr>
          <a:xfrm>
            <a:off x="6367549" y="1684397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Merchant Wholesalers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2F8C9-53B7-48C9-88BB-C8B876B5E655}"/>
              </a:ext>
            </a:extLst>
          </p:cNvPr>
          <p:cNvSpPr/>
          <p:nvPr/>
        </p:nvSpPr>
        <p:spPr>
          <a:xfrm>
            <a:off x="6367549" y="2105155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Full-service wholesalers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774DE-CD2D-4ACD-A890-B3F6A736F591}"/>
              </a:ext>
            </a:extLst>
          </p:cNvPr>
          <p:cNvSpPr/>
          <p:nvPr/>
        </p:nvSpPr>
        <p:spPr>
          <a:xfrm>
            <a:off x="6367549" y="2536566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Limited-Service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Wholesalers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36206-BDD2-4F70-9C0F-944334A96D2C}"/>
              </a:ext>
            </a:extLst>
          </p:cNvPr>
          <p:cNvSpPr/>
          <p:nvPr/>
        </p:nvSpPr>
        <p:spPr>
          <a:xfrm>
            <a:off x="6367549" y="2967977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Brokers &amp;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Agents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47" name="Rounded Rectangular Callout 19">
            <a:extLst>
              <a:ext uri="{FF2B5EF4-FFF2-40B4-BE49-F238E27FC236}">
                <a16:creationId xmlns:a16="http://schemas.microsoft.com/office/drawing/2014/main" id="{9ADFFE44-371C-4D14-997B-8EFB077DC844}"/>
              </a:ext>
            </a:extLst>
          </p:cNvPr>
          <p:cNvSpPr/>
          <p:nvPr/>
        </p:nvSpPr>
        <p:spPr bwMode="auto">
          <a:xfrm>
            <a:off x="3641171" y="3928798"/>
            <a:ext cx="1966836" cy="616875"/>
          </a:xfrm>
          <a:prstGeom prst="wedgeRoundRectCallout">
            <a:avLst>
              <a:gd name="adj1" fmla="val -67085"/>
              <a:gd name="adj2" fmla="val 33264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1087636">
              <a:spcBef>
                <a:spcPct val="200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We have added Discount and Dollar stores anyway due to their large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outlet footprint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Rounded Rectangular Callout 19">
            <a:extLst>
              <a:ext uri="{FF2B5EF4-FFF2-40B4-BE49-F238E27FC236}">
                <a16:creationId xmlns:a16="http://schemas.microsoft.com/office/drawing/2014/main" id="{51B4A6D5-A495-462E-931E-11FF84C964F7}"/>
              </a:ext>
            </a:extLst>
          </p:cNvPr>
          <p:cNvSpPr/>
          <p:nvPr/>
        </p:nvSpPr>
        <p:spPr bwMode="auto">
          <a:xfrm>
            <a:off x="5276434" y="201825"/>
            <a:ext cx="2576094" cy="698628"/>
          </a:xfrm>
          <a:prstGeom prst="wedgeRoundRectCallout">
            <a:avLst>
              <a:gd name="adj1" fmla="val -38790"/>
              <a:gd name="adj2" fmla="val 89716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The objectives behind presence in large chains and convenience are different . The sales strategy will drive a mix between distribution and sales availability </a:t>
            </a: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06B6F65C-5E64-434E-88F3-601C4F023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A1FFCAE-BDB5-432F-B27A-D836D3A07C60}"/>
              </a:ext>
            </a:extLst>
          </p:cNvPr>
          <p:cNvSpPr/>
          <p:nvPr/>
        </p:nvSpPr>
        <p:spPr>
          <a:xfrm>
            <a:off x="6367549" y="3399388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Branches &amp;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Mini Wholesalers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B51741-6279-4101-A5C5-D4F9A762A7E3}"/>
              </a:ext>
            </a:extLst>
          </p:cNvPr>
          <p:cNvSpPr/>
          <p:nvPr/>
        </p:nvSpPr>
        <p:spPr>
          <a:xfrm>
            <a:off x="6353615" y="3830799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Specialized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Wholesalers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3" name="Rounded Rectangle 9">
            <a:extLst>
              <a:ext uri="{FF2B5EF4-FFF2-40B4-BE49-F238E27FC236}">
                <a16:creationId xmlns:a16="http://schemas.microsoft.com/office/drawing/2014/main" id="{CC6418E5-DE5E-4784-83DB-9870B76027B1}"/>
              </a:ext>
            </a:extLst>
          </p:cNvPr>
          <p:cNvSpPr/>
          <p:nvPr/>
        </p:nvSpPr>
        <p:spPr>
          <a:xfrm>
            <a:off x="971601" y="1518296"/>
            <a:ext cx="2430921" cy="3996384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B9E27D-16F1-4250-857C-EEBF24B4BCDF}"/>
              </a:ext>
            </a:extLst>
          </p:cNvPr>
          <p:cNvSpPr/>
          <p:nvPr/>
        </p:nvSpPr>
        <p:spPr>
          <a:xfrm>
            <a:off x="1219420" y="1591140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Department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52FAC4-5871-4F3C-A86C-F43B845B5231}"/>
              </a:ext>
            </a:extLst>
          </p:cNvPr>
          <p:cNvSpPr/>
          <p:nvPr/>
        </p:nvSpPr>
        <p:spPr>
          <a:xfrm>
            <a:off x="1217586" y="2019691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Specialty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FDC11D6-0FD6-4D24-9629-41BEF430252A}"/>
              </a:ext>
            </a:extLst>
          </p:cNvPr>
          <p:cNvSpPr/>
          <p:nvPr/>
        </p:nvSpPr>
        <p:spPr>
          <a:xfrm>
            <a:off x="1215752" y="2448242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Hyper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markets 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F28C848-498E-4479-9B82-6DD711402A53}"/>
              </a:ext>
            </a:extLst>
          </p:cNvPr>
          <p:cNvSpPr/>
          <p:nvPr/>
        </p:nvSpPr>
        <p:spPr>
          <a:xfrm>
            <a:off x="1213918" y="2876793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Supermarkets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230E0D-5337-42DD-96BF-59B251D82798}"/>
              </a:ext>
            </a:extLst>
          </p:cNvPr>
          <p:cNvSpPr/>
          <p:nvPr/>
        </p:nvSpPr>
        <p:spPr>
          <a:xfrm>
            <a:off x="3746899" y="1685003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Convenience stores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F4F7EE4-6B60-491C-8C76-FBB61619626B}"/>
              </a:ext>
            </a:extLst>
          </p:cNvPr>
          <p:cNvSpPr/>
          <p:nvPr/>
        </p:nvSpPr>
        <p:spPr>
          <a:xfrm>
            <a:off x="1206582" y="3305344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Discount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D4CE25F-9CA0-4A6B-B67F-5F5C018B1BED}"/>
              </a:ext>
            </a:extLst>
          </p:cNvPr>
          <p:cNvSpPr/>
          <p:nvPr/>
        </p:nvSpPr>
        <p:spPr>
          <a:xfrm>
            <a:off x="1212084" y="3733895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Warehouse</a:t>
            </a:r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DE68C9-9E4F-4A4D-97B7-44B4E0A5ECE9}"/>
              </a:ext>
            </a:extLst>
          </p:cNvPr>
          <p:cNvSpPr/>
          <p:nvPr/>
        </p:nvSpPr>
        <p:spPr>
          <a:xfrm>
            <a:off x="9006620" y="1683173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E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commerce stores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A359D2-3178-498E-B4AB-8D83F45A87CD}"/>
              </a:ext>
            </a:extLst>
          </p:cNvPr>
          <p:cNvSpPr/>
          <p:nvPr/>
        </p:nvSpPr>
        <p:spPr>
          <a:xfrm>
            <a:off x="1210250" y="4162446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DIY Stores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162CCB6-38B4-469E-8648-90C8FAA379C2}"/>
              </a:ext>
            </a:extLst>
          </p:cNvPr>
          <p:cNvSpPr/>
          <p:nvPr/>
        </p:nvSpPr>
        <p:spPr>
          <a:xfrm>
            <a:off x="1208416" y="4590997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Dollar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D45BF4-8145-4441-ACEB-B4C5A305DF7E}"/>
              </a:ext>
            </a:extLst>
          </p:cNvPr>
          <p:cNvSpPr/>
          <p:nvPr/>
        </p:nvSpPr>
        <p:spPr>
          <a:xfrm>
            <a:off x="1221257" y="5019550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Drug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FE56C2-B47D-4CB0-83B5-EDFA10CBA771}"/>
              </a:ext>
            </a:extLst>
          </p:cNvPr>
          <p:cNvSpPr/>
          <p:nvPr/>
        </p:nvSpPr>
        <p:spPr>
          <a:xfrm>
            <a:off x="3746899" y="2109162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Gas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station stores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E97F2B-7B55-482F-B650-B0A6BE3BFCD9}"/>
              </a:ext>
            </a:extLst>
          </p:cNvPr>
          <p:cNvSpPr/>
          <p:nvPr/>
        </p:nvSpPr>
        <p:spPr>
          <a:xfrm>
            <a:off x="1223143" y="1093340"/>
            <a:ext cx="1965960" cy="36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Large /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Organized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B0D477-003A-451D-A47D-0B11358BAB39}"/>
              </a:ext>
            </a:extLst>
          </p:cNvPr>
          <p:cNvSpPr/>
          <p:nvPr/>
        </p:nvSpPr>
        <p:spPr>
          <a:xfrm>
            <a:off x="3746899" y="1094353"/>
            <a:ext cx="1965960" cy="36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Channel and Widespread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45C1CD2-0CA3-425F-A8E3-F7280DD96C12}"/>
              </a:ext>
            </a:extLst>
          </p:cNvPr>
          <p:cNvSpPr/>
          <p:nvPr/>
        </p:nvSpPr>
        <p:spPr>
          <a:xfrm>
            <a:off x="6353615" y="1105240"/>
            <a:ext cx="1965960" cy="36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Bulk &amp; resale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12C8DB-1BCA-4A46-B7F1-0E3B2073E880}"/>
              </a:ext>
            </a:extLst>
          </p:cNvPr>
          <p:cNvSpPr/>
          <p:nvPr/>
        </p:nvSpPr>
        <p:spPr>
          <a:xfrm>
            <a:off x="9093139" y="1096319"/>
            <a:ext cx="1965960" cy="36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Online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5FA4CF1-2295-4BE6-976C-CFCC533F45C8}"/>
              </a:ext>
            </a:extLst>
          </p:cNvPr>
          <p:cNvSpPr txBox="1"/>
          <p:nvPr/>
        </p:nvSpPr>
        <p:spPr>
          <a:xfrm>
            <a:off x="3514418" y="5574994"/>
            <a:ext cx="2430921" cy="101566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Convenience stores drive neighbourhood sales and sheer convenience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In number of stores they have a higher number of doors than chain stores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They remain to a degree privately and individually owned.</a:t>
            </a:r>
          </a:p>
          <a:p>
            <a:pPr marL="228600" indent="-228600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622D5D-010F-4A98-989E-F3072377CD73}"/>
              </a:ext>
            </a:extLst>
          </p:cNvPr>
          <p:cNvSpPr txBox="1"/>
          <p:nvPr/>
        </p:nvSpPr>
        <p:spPr>
          <a:xfrm>
            <a:off x="6135068" y="5587614"/>
            <a:ext cx="2430921" cy="101566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Wholesale remains the backbone of channels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They drive sales for brands which are not deliberately retail driven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Wholesale can drive product into retail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Unit cost differential is a key factor </a:t>
            </a:r>
          </a:p>
          <a:p>
            <a:pPr marL="228600" indent="-228600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34EA938-7843-43B9-9F4A-2EF960C83250}"/>
              </a:ext>
            </a:extLst>
          </p:cNvPr>
          <p:cNvSpPr txBox="1"/>
          <p:nvPr/>
        </p:nvSpPr>
        <p:spPr>
          <a:xfrm>
            <a:off x="8789478" y="5582744"/>
            <a:ext cx="2430921" cy="101566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Online stores continue to offer convenience to a great degree and price competitiveness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Their individual share of the overall market is in the region of 8 – 12% of category sales generally 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4101DA-A440-41F6-9C65-3D5B68E28D51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90D78E-49D1-4562-8D2C-03AE9A1BDA89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39" name="Group">
              <a:extLst>
                <a:ext uri="{FF2B5EF4-FFF2-40B4-BE49-F238E27FC236}">
                  <a16:creationId xmlns:a16="http://schemas.microsoft.com/office/drawing/2014/main" id="{01188164-46CB-4AFC-BB0C-206D82638A3E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CE783002-EB86-48DD-ACE4-6823615AFD74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78578157-F898-4090-B569-9A17F23AB6F8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522B28-9E79-9E8C-B7DA-BFC3C6DF7FC1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609100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9">
            <a:extLst>
              <a:ext uri="{FF2B5EF4-FFF2-40B4-BE49-F238E27FC236}">
                <a16:creationId xmlns:a16="http://schemas.microsoft.com/office/drawing/2014/main" id="{79062603-5AD3-413C-A7E0-CE4DED9E7AC4}"/>
              </a:ext>
            </a:extLst>
          </p:cNvPr>
          <p:cNvSpPr/>
          <p:nvPr/>
        </p:nvSpPr>
        <p:spPr>
          <a:xfrm>
            <a:off x="6088585" y="1526654"/>
            <a:ext cx="2430921" cy="3996384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29E69214-C0DA-4FA7-99F9-123BDE10FC66}"/>
              </a:ext>
            </a:extLst>
          </p:cNvPr>
          <p:cNvSpPr/>
          <p:nvPr/>
        </p:nvSpPr>
        <p:spPr>
          <a:xfrm>
            <a:off x="3514418" y="1526654"/>
            <a:ext cx="2430921" cy="3996384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1DE10A-3575-4CE8-B9CD-9FB2CA3AEED1}"/>
              </a:ext>
            </a:extLst>
          </p:cNvPr>
          <p:cNvSpPr txBox="1"/>
          <p:nvPr/>
        </p:nvSpPr>
        <p:spPr>
          <a:xfrm>
            <a:off x="0" y="42030"/>
            <a:ext cx="308450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Types of Retailers 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AAC19-A924-4732-9E24-444A892F489D}"/>
              </a:ext>
            </a:extLst>
          </p:cNvPr>
          <p:cNvSpPr txBox="1"/>
          <p:nvPr/>
        </p:nvSpPr>
        <p:spPr>
          <a:xfrm>
            <a:off x="971601" y="5577574"/>
            <a:ext cx="2430922" cy="86177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pPr algn="l"/>
            <a:r>
              <a:rPr lang="en-GB" sz="800" dirty="0">
                <a:solidFill>
                  <a:schemeClr val="tx1"/>
                </a:solidFill>
              </a:rPr>
              <a:t>Comment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800" dirty="0">
                <a:solidFill>
                  <a:schemeClr val="tx1"/>
                </a:solidFill>
              </a:rPr>
              <a:t>These chains are usually nation wide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800" dirty="0">
                <a:solidFill>
                  <a:schemeClr val="tx1"/>
                </a:solidFill>
              </a:rPr>
              <a:t>Buying operations are usually central and deliveries local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800" dirty="0">
                <a:solidFill>
                  <a:schemeClr val="tx1"/>
                </a:solidFill>
              </a:rPr>
              <a:t>Unit cost efficiency is high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GB" sz="8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E2647F36-2F63-496A-BFAE-696551C0D2F5}"/>
              </a:ext>
            </a:extLst>
          </p:cNvPr>
          <p:cNvSpPr/>
          <p:nvPr/>
        </p:nvSpPr>
        <p:spPr>
          <a:xfrm>
            <a:off x="8789478" y="1518296"/>
            <a:ext cx="2430921" cy="3996384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27DC5E3-85CD-482C-8FD8-57870ED7A868}"/>
              </a:ext>
            </a:extLst>
          </p:cNvPr>
          <p:cNvSpPr/>
          <p:nvPr/>
        </p:nvSpPr>
        <p:spPr>
          <a:xfrm>
            <a:off x="6367549" y="1684397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Merchant Wholesalers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2F8C9-53B7-48C9-88BB-C8B876B5E655}"/>
              </a:ext>
            </a:extLst>
          </p:cNvPr>
          <p:cNvSpPr/>
          <p:nvPr/>
        </p:nvSpPr>
        <p:spPr>
          <a:xfrm>
            <a:off x="6367549" y="2105155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Full-service wholesalers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774DE-CD2D-4ACD-A890-B3F6A736F591}"/>
              </a:ext>
            </a:extLst>
          </p:cNvPr>
          <p:cNvSpPr/>
          <p:nvPr/>
        </p:nvSpPr>
        <p:spPr>
          <a:xfrm>
            <a:off x="6367549" y="2536566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Limited-Service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Wholesalers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36206-BDD2-4F70-9C0F-944334A96D2C}"/>
              </a:ext>
            </a:extLst>
          </p:cNvPr>
          <p:cNvSpPr/>
          <p:nvPr/>
        </p:nvSpPr>
        <p:spPr>
          <a:xfrm>
            <a:off x="6367549" y="2967977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Brokers &amp;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Agents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47" name="Rounded Rectangular Callout 19">
            <a:extLst>
              <a:ext uri="{FF2B5EF4-FFF2-40B4-BE49-F238E27FC236}">
                <a16:creationId xmlns:a16="http://schemas.microsoft.com/office/drawing/2014/main" id="{9ADFFE44-371C-4D14-997B-8EFB077DC844}"/>
              </a:ext>
            </a:extLst>
          </p:cNvPr>
          <p:cNvSpPr/>
          <p:nvPr/>
        </p:nvSpPr>
        <p:spPr bwMode="auto">
          <a:xfrm>
            <a:off x="3641171" y="3928798"/>
            <a:ext cx="1966836" cy="616875"/>
          </a:xfrm>
          <a:prstGeom prst="wedgeRoundRectCallout">
            <a:avLst>
              <a:gd name="adj1" fmla="val -67085"/>
              <a:gd name="adj2" fmla="val 33264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defTabSz="1087636">
              <a:spcBef>
                <a:spcPct val="200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We have added Discount and Dollar stores anyway due to their large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outlet footprint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Rounded Rectangular Callout 19">
            <a:extLst>
              <a:ext uri="{FF2B5EF4-FFF2-40B4-BE49-F238E27FC236}">
                <a16:creationId xmlns:a16="http://schemas.microsoft.com/office/drawing/2014/main" id="{51B4A6D5-A495-462E-931E-11FF84C964F7}"/>
              </a:ext>
            </a:extLst>
          </p:cNvPr>
          <p:cNvSpPr/>
          <p:nvPr/>
        </p:nvSpPr>
        <p:spPr bwMode="auto">
          <a:xfrm>
            <a:off x="5276434" y="201825"/>
            <a:ext cx="2576094" cy="698628"/>
          </a:xfrm>
          <a:prstGeom prst="wedgeRoundRectCallout">
            <a:avLst>
              <a:gd name="adj1" fmla="val -38790"/>
              <a:gd name="adj2" fmla="val 89716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The objectives behind presence in large chains and convenience are different . The sales strategy will drive a mix between distribution and sales availability </a:t>
            </a: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06B6F65C-5E64-434E-88F3-601C4F023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A1FFCAE-BDB5-432F-B27A-D836D3A07C60}"/>
              </a:ext>
            </a:extLst>
          </p:cNvPr>
          <p:cNvSpPr/>
          <p:nvPr/>
        </p:nvSpPr>
        <p:spPr>
          <a:xfrm>
            <a:off x="6367549" y="3399388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Branches &amp;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Mini Wholesalers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B51741-6279-4101-A5C5-D4F9A762A7E3}"/>
              </a:ext>
            </a:extLst>
          </p:cNvPr>
          <p:cNvSpPr/>
          <p:nvPr/>
        </p:nvSpPr>
        <p:spPr>
          <a:xfrm>
            <a:off x="6353615" y="3830799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Specialized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Wholesalers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3" name="Rounded Rectangle 9">
            <a:extLst>
              <a:ext uri="{FF2B5EF4-FFF2-40B4-BE49-F238E27FC236}">
                <a16:creationId xmlns:a16="http://schemas.microsoft.com/office/drawing/2014/main" id="{CC6418E5-DE5E-4784-83DB-9870B76027B1}"/>
              </a:ext>
            </a:extLst>
          </p:cNvPr>
          <p:cNvSpPr/>
          <p:nvPr/>
        </p:nvSpPr>
        <p:spPr>
          <a:xfrm>
            <a:off x="971601" y="1518296"/>
            <a:ext cx="2430921" cy="3996384"/>
          </a:xfrm>
          <a:prstGeom prst="roundRect">
            <a:avLst>
              <a:gd name="adj" fmla="val 746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B9E27D-16F1-4250-857C-EEBF24B4BCDF}"/>
              </a:ext>
            </a:extLst>
          </p:cNvPr>
          <p:cNvSpPr/>
          <p:nvPr/>
        </p:nvSpPr>
        <p:spPr>
          <a:xfrm>
            <a:off x="1219420" y="1591140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Department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52FAC4-5871-4F3C-A86C-F43B845B5231}"/>
              </a:ext>
            </a:extLst>
          </p:cNvPr>
          <p:cNvSpPr/>
          <p:nvPr/>
        </p:nvSpPr>
        <p:spPr>
          <a:xfrm>
            <a:off x="1217586" y="2019691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Specialty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FDC11D6-0FD6-4D24-9629-41BEF430252A}"/>
              </a:ext>
            </a:extLst>
          </p:cNvPr>
          <p:cNvSpPr/>
          <p:nvPr/>
        </p:nvSpPr>
        <p:spPr>
          <a:xfrm>
            <a:off x="1215752" y="2448242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Hyper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markets 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F28C848-498E-4479-9B82-6DD711402A53}"/>
              </a:ext>
            </a:extLst>
          </p:cNvPr>
          <p:cNvSpPr/>
          <p:nvPr/>
        </p:nvSpPr>
        <p:spPr>
          <a:xfrm>
            <a:off x="1213918" y="2876793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Supermarkets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230E0D-5337-42DD-96BF-59B251D82798}"/>
              </a:ext>
            </a:extLst>
          </p:cNvPr>
          <p:cNvSpPr/>
          <p:nvPr/>
        </p:nvSpPr>
        <p:spPr>
          <a:xfrm>
            <a:off x="3746899" y="1685003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Convenience stores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F4F7EE4-6B60-491C-8C76-FBB61619626B}"/>
              </a:ext>
            </a:extLst>
          </p:cNvPr>
          <p:cNvSpPr/>
          <p:nvPr/>
        </p:nvSpPr>
        <p:spPr>
          <a:xfrm>
            <a:off x="1206582" y="3305344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Discount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D4CE25F-9CA0-4A6B-B67F-5F5C018B1BED}"/>
              </a:ext>
            </a:extLst>
          </p:cNvPr>
          <p:cNvSpPr/>
          <p:nvPr/>
        </p:nvSpPr>
        <p:spPr>
          <a:xfrm>
            <a:off x="1212084" y="3733895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Warehouse</a:t>
            </a:r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DE68C9-9E4F-4A4D-97B7-44B4E0A5ECE9}"/>
              </a:ext>
            </a:extLst>
          </p:cNvPr>
          <p:cNvSpPr/>
          <p:nvPr/>
        </p:nvSpPr>
        <p:spPr>
          <a:xfrm>
            <a:off x="9006620" y="1683173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E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commerce stores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A359D2-3178-498E-B4AB-8D83F45A87CD}"/>
              </a:ext>
            </a:extLst>
          </p:cNvPr>
          <p:cNvSpPr/>
          <p:nvPr/>
        </p:nvSpPr>
        <p:spPr>
          <a:xfrm>
            <a:off x="1210250" y="4162446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DIY Stores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162CCB6-38B4-469E-8648-90C8FAA379C2}"/>
              </a:ext>
            </a:extLst>
          </p:cNvPr>
          <p:cNvSpPr/>
          <p:nvPr/>
        </p:nvSpPr>
        <p:spPr>
          <a:xfrm>
            <a:off x="1208416" y="4590997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Dollar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D45BF4-8145-4441-ACEB-B4C5A305DF7E}"/>
              </a:ext>
            </a:extLst>
          </p:cNvPr>
          <p:cNvSpPr/>
          <p:nvPr/>
        </p:nvSpPr>
        <p:spPr>
          <a:xfrm>
            <a:off x="1221257" y="5019550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Drug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Stores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FE56C2-B47D-4CB0-83B5-EDFA10CBA771}"/>
              </a:ext>
            </a:extLst>
          </p:cNvPr>
          <p:cNvSpPr/>
          <p:nvPr/>
        </p:nvSpPr>
        <p:spPr>
          <a:xfrm>
            <a:off x="3746899" y="2109162"/>
            <a:ext cx="1965960" cy="360000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Gas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station stores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E97F2B-7B55-482F-B650-B0A6BE3BFCD9}"/>
              </a:ext>
            </a:extLst>
          </p:cNvPr>
          <p:cNvSpPr/>
          <p:nvPr/>
        </p:nvSpPr>
        <p:spPr>
          <a:xfrm>
            <a:off x="1223143" y="1093340"/>
            <a:ext cx="1965960" cy="36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Large / </a:t>
            </a:r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Organized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B0D477-003A-451D-A47D-0B11358BAB39}"/>
              </a:ext>
            </a:extLst>
          </p:cNvPr>
          <p:cNvSpPr/>
          <p:nvPr/>
        </p:nvSpPr>
        <p:spPr>
          <a:xfrm>
            <a:off x="3746899" y="1094353"/>
            <a:ext cx="1965960" cy="36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Channel and Widespread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45C1CD2-0CA3-425F-A8E3-F7280DD96C12}"/>
              </a:ext>
            </a:extLst>
          </p:cNvPr>
          <p:cNvSpPr/>
          <p:nvPr/>
        </p:nvSpPr>
        <p:spPr>
          <a:xfrm>
            <a:off x="6353615" y="1105240"/>
            <a:ext cx="1965960" cy="36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Bulk &amp; resale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312C8DB-1BCA-4A46-B7F1-0E3B2073E880}"/>
              </a:ext>
            </a:extLst>
          </p:cNvPr>
          <p:cNvSpPr/>
          <p:nvPr/>
        </p:nvSpPr>
        <p:spPr>
          <a:xfrm>
            <a:off x="9093139" y="1096319"/>
            <a:ext cx="1965960" cy="36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Online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5FA4CF1-2295-4BE6-976C-CFCC533F45C8}"/>
              </a:ext>
            </a:extLst>
          </p:cNvPr>
          <p:cNvSpPr txBox="1"/>
          <p:nvPr/>
        </p:nvSpPr>
        <p:spPr>
          <a:xfrm>
            <a:off x="3514418" y="5574994"/>
            <a:ext cx="2430921" cy="101566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Convenience stores drive neighbourhood sales and sheer convenience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In number of stores they have a higher number of doors than chain stores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They remain to a degree privately and individually owned.</a:t>
            </a:r>
          </a:p>
          <a:p>
            <a:pPr marL="228600" indent="-228600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622D5D-010F-4A98-989E-F3072377CD73}"/>
              </a:ext>
            </a:extLst>
          </p:cNvPr>
          <p:cNvSpPr txBox="1"/>
          <p:nvPr/>
        </p:nvSpPr>
        <p:spPr>
          <a:xfrm>
            <a:off x="6135068" y="5587614"/>
            <a:ext cx="2430921" cy="101566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Wholesale remains the backbone of channels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They drive sales for brands which are not deliberately retail driven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Wholesale can drive product into retail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Unit cost differential is a key factor </a:t>
            </a:r>
          </a:p>
          <a:p>
            <a:pPr marL="228600" indent="-228600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34EA938-7843-43B9-9F4A-2EF960C83250}"/>
              </a:ext>
            </a:extLst>
          </p:cNvPr>
          <p:cNvSpPr txBox="1"/>
          <p:nvPr/>
        </p:nvSpPr>
        <p:spPr>
          <a:xfrm>
            <a:off x="8789478" y="5582744"/>
            <a:ext cx="2430921" cy="101566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Online stores continue to offer convenience to a great degree and price competitiveness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Their individual share of the overall market is in the region of 8 – 12% of category sales generally 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4101DA-A440-41F6-9C65-3D5B68E28D51}"/>
              </a:ext>
            </a:extLst>
          </p:cNvPr>
          <p:cNvGrpSpPr/>
          <p:nvPr/>
        </p:nvGrpSpPr>
        <p:grpSpPr>
          <a:xfrm>
            <a:off x="3903507" y="109530"/>
            <a:ext cx="1034683" cy="703254"/>
            <a:chOff x="4631196" y="1644500"/>
            <a:chExt cx="1034683" cy="70325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90D78E-49D1-4562-8D2C-03AE9A1BDA89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39" name="Group">
              <a:extLst>
                <a:ext uri="{FF2B5EF4-FFF2-40B4-BE49-F238E27FC236}">
                  <a16:creationId xmlns:a16="http://schemas.microsoft.com/office/drawing/2014/main" id="{01188164-46CB-4AFC-BB0C-206D82638A3E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CE783002-EB86-48DD-ACE4-6823615AFD74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78578157-F898-4090-B569-9A17F23AB6F8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522B28-9E79-9E8C-B7DA-BFC3C6DF7FC1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331684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2BA031A-6153-4697-BC3E-2430BA6373E7}"/>
              </a:ext>
            </a:extLst>
          </p:cNvPr>
          <p:cNvSpPr/>
          <p:nvPr/>
        </p:nvSpPr>
        <p:spPr>
          <a:xfrm>
            <a:off x="3604486" y="202432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74B0572-345B-4464-8AFD-0899125CA65A}"/>
              </a:ext>
            </a:extLst>
          </p:cNvPr>
          <p:cNvSpPr/>
          <p:nvPr/>
        </p:nvSpPr>
        <p:spPr>
          <a:xfrm>
            <a:off x="3604486" y="272666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8F91B8-578E-4A51-8B9F-98D8E7B3A97B}"/>
              </a:ext>
            </a:extLst>
          </p:cNvPr>
          <p:cNvSpPr/>
          <p:nvPr/>
        </p:nvSpPr>
        <p:spPr>
          <a:xfrm>
            <a:off x="3604486" y="342900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Tele channels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71F0E4B-26AA-4CEE-AA8C-67FFA011F8CD}"/>
              </a:ext>
            </a:extLst>
          </p:cNvPr>
          <p:cNvSpPr/>
          <p:nvPr/>
        </p:nvSpPr>
        <p:spPr>
          <a:xfrm>
            <a:off x="3604486" y="413134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12" name="Rounded Rectangle 52">
            <a:extLst>
              <a:ext uri="{FF2B5EF4-FFF2-40B4-BE49-F238E27FC236}">
                <a16:creationId xmlns:a16="http://schemas.microsoft.com/office/drawing/2014/main" id="{5D43CC58-FCB9-4BC7-A97E-3D717D203B25}"/>
              </a:ext>
            </a:extLst>
          </p:cNvPr>
          <p:cNvSpPr/>
          <p:nvPr/>
        </p:nvSpPr>
        <p:spPr>
          <a:xfrm>
            <a:off x="3604486" y="4843547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Miscellaneous 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AA0CFBF-8C78-428B-BEE1-9E2D8E2648FB}"/>
              </a:ext>
            </a:extLst>
          </p:cNvPr>
          <p:cNvSpPr/>
          <p:nvPr/>
        </p:nvSpPr>
        <p:spPr>
          <a:xfrm>
            <a:off x="789750" y="3027402"/>
            <a:ext cx="2358470" cy="630646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>
                <a:solidFill>
                  <a:schemeClr val="bg1"/>
                </a:solidFill>
                <a:latin typeface="Lato Light" panose="020F0502020204030203" pitchFamily="34" charset="0"/>
              </a:rPr>
              <a:t>Manufacturer </a:t>
            </a:r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F100D79-64E1-42C2-8407-3F41B1849FC7}"/>
              </a:ext>
            </a:extLst>
          </p:cNvPr>
          <p:cNvSpPr/>
          <p:nvPr/>
        </p:nvSpPr>
        <p:spPr>
          <a:xfrm>
            <a:off x="7429843" y="222651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2C8F55EC-5D30-4E5E-AE3D-F5DBD6999C2F}"/>
              </a:ext>
            </a:extLst>
          </p:cNvPr>
          <p:cNvSpPr/>
          <p:nvPr/>
        </p:nvSpPr>
        <p:spPr>
          <a:xfrm>
            <a:off x="7429843" y="292885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70066927-D8E5-4F2E-A85A-32B8CBDA7237}"/>
              </a:ext>
            </a:extLst>
          </p:cNvPr>
          <p:cNvSpPr/>
          <p:nvPr/>
        </p:nvSpPr>
        <p:spPr>
          <a:xfrm>
            <a:off x="7429843" y="363119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A17EEFC7-B684-48DE-ADB4-1F1115945BFB}"/>
              </a:ext>
            </a:extLst>
          </p:cNvPr>
          <p:cNvSpPr/>
          <p:nvPr/>
        </p:nvSpPr>
        <p:spPr>
          <a:xfrm>
            <a:off x="7429843" y="4343398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315353C-FB0F-42C8-A332-91F69C6BDB33}"/>
              </a:ext>
            </a:extLst>
          </p:cNvPr>
          <p:cNvSpPr/>
          <p:nvPr/>
        </p:nvSpPr>
        <p:spPr>
          <a:xfrm>
            <a:off x="3604486" y="1522318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039D7-DCE7-49A7-AA91-E399D0E575EF}"/>
              </a:ext>
            </a:extLst>
          </p:cNvPr>
          <p:cNvSpPr txBox="1"/>
          <p:nvPr/>
        </p:nvSpPr>
        <p:spPr>
          <a:xfrm>
            <a:off x="7372605" y="5680955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 Activities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1F027-DE78-4CD1-A452-BC3E58F1DFA9}"/>
              </a:ext>
            </a:extLst>
          </p:cNvPr>
          <p:cNvSpPr txBox="1"/>
          <p:nvPr/>
        </p:nvSpPr>
        <p:spPr>
          <a:xfrm>
            <a:off x="4056966" y="5662005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activities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A9F9E1-1832-4911-BD52-DE9F9C368DCA}"/>
              </a:ext>
            </a:extLst>
          </p:cNvPr>
          <p:cNvSpPr txBox="1"/>
          <p:nvPr/>
        </p:nvSpPr>
        <p:spPr>
          <a:xfrm>
            <a:off x="687470" y="5622587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 owner 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11AED0B-38A9-4123-80E5-FF7CDD2561AF}"/>
              </a:ext>
            </a:extLst>
          </p:cNvPr>
          <p:cNvSpPr/>
          <p:nvPr/>
        </p:nvSpPr>
        <p:spPr>
          <a:xfrm>
            <a:off x="2574636" y="5697057"/>
            <a:ext cx="1467507" cy="27979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CA87725-67A8-4D44-9DB0-05228D0B3A6B}"/>
              </a:ext>
            </a:extLst>
          </p:cNvPr>
          <p:cNvSpPr/>
          <p:nvPr/>
        </p:nvSpPr>
        <p:spPr>
          <a:xfrm>
            <a:off x="5880094" y="5722016"/>
            <a:ext cx="1082156" cy="248361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9B94426-8E0C-4FBB-B499-2A4544EE4676}"/>
              </a:ext>
            </a:extLst>
          </p:cNvPr>
          <p:cNvSpPr/>
          <p:nvPr/>
        </p:nvSpPr>
        <p:spPr>
          <a:xfrm rot="10800000">
            <a:off x="7025830" y="5700301"/>
            <a:ext cx="622365" cy="27979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7DFBF7E9-CCD1-4B23-A07D-CB728775F0B5}"/>
              </a:ext>
            </a:extLst>
          </p:cNvPr>
          <p:cNvSpPr/>
          <p:nvPr/>
        </p:nvSpPr>
        <p:spPr>
          <a:xfrm>
            <a:off x="7477628" y="1522318"/>
            <a:ext cx="1703311" cy="391582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Consumption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DB5FF2-351B-48AA-8688-9A8D8F33881B}"/>
              </a:ext>
            </a:extLst>
          </p:cNvPr>
          <p:cNvCxnSpPr>
            <a:stCxn id="16" idx="1"/>
            <a:endCxn id="12" idx="3"/>
          </p:cNvCxnSpPr>
          <p:nvPr/>
        </p:nvCxnSpPr>
        <p:spPr>
          <a:xfrm flipH="1">
            <a:off x="6347686" y="2541834"/>
            <a:ext cx="1082157" cy="261703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EAB099-1B8B-49F6-9D0C-6A2BD9A20846}"/>
              </a:ext>
            </a:extLst>
          </p:cNvPr>
          <p:cNvCxnSpPr>
            <a:stCxn id="4" idx="3"/>
            <a:endCxn id="20" idx="1"/>
          </p:cNvCxnSpPr>
          <p:nvPr/>
        </p:nvCxnSpPr>
        <p:spPr>
          <a:xfrm>
            <a:off x="6347686" y="2339643"/>
            <a:ext cx="1082157" cy="160687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4B7E4-2289-41BA-B21D-E09BAAF7E6DD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6347686" y="324417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2C45E0-A60E-4247-9B9B-4E7A0B793600}"/>
              </a:ext>
            </a:extLst>
          </p:cNvPr>
          <p:cNvCxnSpPr>
            <a:stCxn id="6" idx="3"/>
            <a:endCxn id="22" idx="1"/>
          </p:cNvCxnSpPr>
          <p:nvPr/>
        </p:nvCxnSpPr>
        <p:spPr>
          <a:xfrm>
            <a:off x="6347686" y="3041983"/>
            <a:ext cx="1082157" cy="16167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FFF0C-8DC4-4B26-9AB8-94D96D169DE5}"/>
              </a:ext>
            </a:extLst>
          </p:cNvPr>
          <p:cNvCxnSpPr>
            <a:stCxn id="18" idx="1"/>
            <a:endCxn id="10" idx="3"/>
          </p:cNvCxnSpPr>
          <p:nvPr/>
        </p:nvCxnSpPr>
        <p:spPr>
          <a:xfrm flipH="1">
            <a:off x="6347686" y="3244174"/>
            <a:ext cx="1082157" cy="120248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EEA400-42A1-4839-86BD-1A29F3DCC391}"/>
              </a:ext>
            </a:extLst>
          </p:cNvPr>
          <p:cNvCxnSpPr>
            <a:stCxn id="16" idx="1"/>
            <a:endCxn id="4" idx="3"/>
          </p:cNvCxnSpPr>
          <p:nvPr/>
        </p:nvCxnSpPr>
        <p:spPr>
          <a:xfrm flipH="1" flipV="1">
            <a:off x="6347686" y="233964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A549C5-E68B-4F0C-ABB1-D44E604326F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6347686" y="254183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C5FCE2-9589-405E-8EB6-4AAF66AB9C04}"/>
              </a:ext>
            </a:extLst>
          </p:cNvPr>
          <p:cNvCxnSpPr>
            <a:stCxn id="22" idx="1"/>
            <a:endCxn id="12" idx="3"/>
          </p:cNvCxnSpPr>
          <p:nvPr/>
        </p:nvCxnSpPr>
        <p:spPr>
          <a:xfrm flipH="1">
            <a:off x="6347686" y="4658721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F962FD-1460-4C7C-AA7B-CC87E044AEE9}"/>
              </a:ext>
            </a:extLst>
          </p:cNvPr>
          <p:cNvCxnSpPr>
            <a:stCxn id="20" idx="1"/>
            <a:endCxn id="10" idx="3"/>
          </p:cNvCxnSpPr>
          <p:nvPr/>
        </p:nvCxnSpPr>
        <p:spPr>
          <a:xfrm flipH="1">
            <a:off x="6347686" y="394651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DC1837-A3A9-4696-96BC-E63E4B14D319}"/>
              </a:ext>
            </a:extLst>
          </p:cNvPr>
          <p:cNvCxnSpPr>
            <a:stCxn id="8" idx="3"/>
            <a:endCxn id="20" idx="1"/>
          </p:cNvCxnSpPr>
          <p:nvPr/>
        </p:nvCxnSpPr>
        <p:spPr>
          <a:xfrm>
            <a:off x="6347686" y="374432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D63048-3ABA-41EE-BF8B-713C39702DD1}"/>
              </a:ext>
            </a:extLst>
          </p:cNvPr>
          <p:cNvCxnSpPr>
            <a:stCxn id="18" idx="1"/>
            <a:endCxn id="4" idx="3"/>
          </p:cNvCxnSpPr>
          <p:nvPr/>
        </p:nvCxnSpPr>
        <p:spPr>
          <a:xfrm flipH="1" flipV="1">
            <a:off x="6347686" y="2339643"/>
            <a:ext cx="1082157" cy="90453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DF0034-48CF-43C4-BB68-832BDA3644E2}"/>
              </a:ext>
            </a:extLst>
          </p:cNvPr>
          <p:cNvSpPr txBox="1"/>
          <p:nvPr/>
        </p:nvSpPr>
        <p:spPr>
          <a:xfrm>
            <a:off x="9448800" y="2478585"/>
            <a:ext cx="27432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</a:rPr>
              <a:t>Key Takeaway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</a:rPr>
              <a:t>As you build out your channel model using our channel selection advanced tool you will be forced to evaluate selection of channels and rate them in importance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</a:rPr>
              <a:t>Once you have done the rating you will need to clarify if all the areas under consumption belong to 1 channel or are designed for maximum strategic effect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</a:rPr>
              <a:t>Setting a channel priority on how to reach identified end customer will avoid many overlap issues later including grey markets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900" dirty="0">
                <a:solidFill>
                  <a:prstClr val="black"/>
                </a:solidFill>
                <a:latin typeface="Lato Light" panose="020F0502020204030203"/>
              </a:rPr>
              <a:t>Same customer many channels , creates a inefficiency of channel resources and in companies where different business go to the channel , its probable that the channel management matrix needs to be relooked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E5D3E-4A20-4819-BBD0-EA132A2CB3C5}"/>
              </a:ext>
            </a:extLst>
          </p:cNvPr>
          <p:cNvSpPr txBox="1"/>
          <p:nvPr/>
        </p:nvSpPr>
        <p:spPr>
          <a:xfrm>
            <a:off x="-1" y="19076"/>
            <a:ext cx="4088057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of consumption across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A07CC-A6E0-48BD-94B5-65E20CC1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43</a:t>
            </a:fld>
            <a:endParaRPr lang="en-GB"/>
          </a:p>
        </p:txBody>
      </p:sp>
      <p:sp>
        <p:nvSpPr>
          <p:cNvPr id="34" name="Rounded Rectangular Callout 19">
            <a:extLst>
              <a:ext uri="{FF2B5EF4-FFF2-40B4-BE49-F238E27FC236}">
                <a16:creationId xmlns:a16="http://schemas.microsoft.com/office/drawing/2014/main" id="{4843A80A-52D2-4C21-8548-A6AF1B707150}"/>
              </a:ext>
            </a:extLst>
          </p:cNvPr>
          <p:cNvSpPr/>
          <p:nvPr/>
        </p:nvSpPr>
        <p:spPr bwMode="auto">
          <a:xfrm>
            <a:off x="6349352" y="192653"/>
            <a:ext cx="1966836" cy="616875"/>
          </a:xfrm>
          <a:prstGeom prst="wedgeRoundRectCallout">
            <a:avLst>
              <a:gd name="adj1" fmla="val -24330"/>
              <a:gd name="adj2" fmla="val 282398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Efficiency or Inefficiency ?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1B1D523-B31B-482D-A051-858D930B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50AF6-21E0-A49A-554D-A476C10E81C7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10786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1F4DFC-6745-4340-92AA-5119D17C49A7}"/>
              </a:ext>
            </a:extLst>
          </p:cNvPr>
          <p:cNvSpPr txBox="1"/>
          <p:nvPr/>
        </p:nvSpPr>
        <p:spPr>
          <a:xfrm>
            <a:off x="94018" y="61048"/>
            <a:ext cx="405519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defTabSz="914217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Self evaluation questions 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29114E1-BFCC-4461-9ECE-DFCB3F63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39" y="123574"/>
            <a:ext cx="1601128" cy="3726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3C78A6-D571-4FB0-8523-6B00D0F757BC}"/>
              </a:ext>
            </a:extLst>
          </p:cNvPr>
          <p:cNvSpPr/>
          <p:nvPr/>
        </p:nvSpPr>
        <p:spPr>
          <a:xfrm>
            <a:off x="719844" y="1437476"/>
            <a:ext cx="6096000" cy="1349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How do my sales perform where I have distribution versus sales of my competitors 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What are the trends in those same areas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Choice of stores are relevant to % of distribution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65F31-B5B7-411A-9BDF-E7FBEBC04316}"/>
              </a:ext>
            </a:extLst>
          </p:cNvPr>
          <p:cNvSpPr/>
          <p:nvPr/>
        </p:nvSpPr>
        <p:spPr>
          <a:xfrm>
            <a:off x="719844" y="2976288"/>
            <a:ext cx="6096000" cy="1349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Do my products have a fair share of distribution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Do I know my numeric distribution and volume weighted distribution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How do I build out a better volume weighted strategy for execution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Do I suffer from out of stocks both at my level and that of the trade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648F6-DCA6-4717-B814-518DA991C67B}"/>
              </a:ext>
            </a:extLst>
          </p:cNvPr>
          <p:cNvSpPr/>
          <p:nvPr/>
        </p:nvSpPr>
        <p:spPr>
          <a:xfrm>
            <a:off x="719844" y="4464918"/>
            <a:ext cx="6096000" cy="1349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Where do I get the data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How reliable will the data be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Who supplies the data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What does the 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data cover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7A0BA-FD6D-479D-81B3-9695B5B6CEFF}"/>
              </a:ext>
            </a:extLst>
          </p:cNvPr>
          <p:cNvSpPr/>
          <p:nvPr/>
        </p:nvSpPr>
        <p:spPr>
          <a:xfrm>
            <a:off x="6949585" y="1437476"/>
            <a:ext cx="2252778" cy="1349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Numeric distribution is % of outlets selling a particular identified product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A836A4-0812-4E6F-9F25-9D3841A5CD67}"/>
              </a:ext>
            </a:extLst>
          </p:cNvPr>
          <p:cNvSpPr/>
          <p:nvPr/>
        </p:nvSpPr>
        <p:spPr>
          <a:xfrm>
            <a:off x="6939859" y="2961562"/>
            <a:ext cx="2252778" cy="1349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Volume weighted distribution is % of outlets whose share of </a:t>
            </a:r>
            <a:r>
              <a:rPr lang="en-GB" sz="110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relevant $ sales 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is higher than their numeric distribution selling a particular identified product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CC6D67-0D08-4A3C-B8FF-7748F8C9E54B}"/>
              </a:ext>
            </a:extLst>
          </p:cNvPr>
          <p:cNvSpPr/>
          <p:nvPr/>
        </p:nvSpPr>
        <p:spPr>
          <a:xfrm>
            <a:off x="9319890" y="1437475"/>
            <a:ext cx="2252778" cy="2873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Deciding what distribution is relevant to a business is a time consuming exercise as it takes a good reporting structure to finally arrive at the clarity needed to make a strategic decision 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Usually targeting the top accounts in any industry will give a high weighted distribution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DB505-0CF3-4FD5-9DC1-3E1094D3708C}"/>
              </a:ext>
            </a:extLst>
          </p:cNvPr>
          <p:cNvSpPr txBox="1"/>
          <p:nvPr/>
        </p:nvSpPr>
        <p:spPr>
          <a:xfrm>
            <a:off x="719845" y="1437476"/>
            <a:ext cx="1507790" cy="307777"/>
          </a:xfrm>
          <a:prstGeom prst="rect">
            <a:avLst/>
          </a:prstGeom>
          <a:solidFill>
            <a:srgbClr val="0091B5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Understanding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97127-A2ED-4B59-BD61-1B3F7BB13319}"/>
              </a:ext>
            </a:extLst>
          </p:cNvPr>
          <p:cNvSpPr txBox="1"/>
          <p:nvPr/>
        </p:nvSpPr>
        <p:spPr>
          <a:xfrm>
            <a:off x="719844" y="2976288"/>
            <a:ext cx="1507790" cy="307777"/>
          </a:xfrm>
          <a:prstGeom prst="rect">
            <a:avLst/>
          </a:prstGeom>
          <a:solidFill>
            <a:srgbClr val="0091B5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Evaluating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22233-AF21-48D0-9464-8DC2E3B96AB4}"/>
              </a:ext>
            </a:extLst>
          </p:cNvPr>
          <p:cNvSpPr txBox="1"/>
          <p:nvPr/>
        </p:nvSpPr>
        <p:spPr>
          <a:xfrm>
            <a:off x="719844" y="4464874"/>
            <a:ext cx="1507790" cy="307777"/>
          </a:xfrm>
          <a:prstGeom prst="rect">
            <a:avLst/>
          </a:prstGeom>
          <a:solidFill>
            <a:srgbClr val="0091B5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Executing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626C10-0E96-4B2E-AF14-7ECC9E7BE7BA}"/>
              </a:ext>
            </a:extLst>
          </p:cNvPr>
          <p:cNvSpPr/>
          <p:nvPr/>
        </p:nvSpPr>
        <p:spPr>
          <a:xfrm>
            <a:off x="6949584" y="4464874"/>
            <a:ext cx="4623083" cy="1349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It’s a matter of asking 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There are companies available both online and offline that provide industry specific data , and will tailor reports for a fee to suit your brief 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Lato Light" panose="020F0502020204030203"/>
              </a:rPr>
              <a:t>The data depth and breadth depends on your brief , budget and availability of the category in question , as not all categories are read in all countries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EC715-0BE8-784E-A06C-5FD56AECA868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660533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57681-76F7-4239-A27B-035113C51F62}"/>
              </a:ext>
            </a:extLst>
          </p:cNvPr>
          <p:cNvSpPr txBox="1"/>
          <p:nvPr/>
        </p:nvSpPr>
        <p:spPr>
          <a:xfrm>
            <a:off x="2645546" y="2844225"/>
            <a:ext cx="65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224949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852022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2585" cy="6871209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119382" y="2876860"/>
            <a:ext cx="56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Distribution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3967B5-073C-4888-83F5-C80973941A61}"/>
              </a:ext>
            </a:extLst>
          </p:cNvPr>
          <p:cNvSpPr txBox="1"/>
          <p:nvPr/>
        </p:nvSpPr>
        <p:spPr>
          <a:xfrm>
            <a:off x="219267" y="3471428"/>
            <a:ext cx="546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Engage &amp; assess the difference in distribution engagement and view different perspectives of applying distribution into 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FA7E43-92FA-8501-E67E-03556364B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3" t="33610" r="2362" b="44823"/>
          <a:stretch/>
        </p:blipFill>
        <p:spPr>
          <a:xfrm>
            <a:off x="5983631" y="2740835"/>
            <a:ext cx="5983631" cy="12328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264064-86E4-AC17-08AA-0AF794DEACD5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AD72E-9571-16D6-D5CE-D8DFE6088936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855BB1-2097-8162-CB6B-3A62DB0D3EA4}"/>
              </a:ext>
            </a:extLst>
          </p:cNvPr>
          <p:cNvGrpSpPr/>
          <p:nvPr/>
        </p:nvGrpSpPr>
        <p:grpSpPr>
          <a:xfrm>
            <a:off x="5245947" y="4132797"/>
            <a:ext cx="1055370" cy="1055370"/>
            <a:chOff x="7108613" y="4124330"/>
            <a:chExt cx="1055370" cy="10553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1145D0-E159-7EE4-B099-241B715EC6CF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" name="Google Shape;104;p13">
              <a:extLst>
                <a:ext uri="{FF2B5EF4-FFF2-40B4-BE49-F238E27FC236}">
                  <a16:creationId xmlns:a16="http://schemas.microsoft.com/office/drawing/2014/main" id="{AC8D54DF-9202-8657-16CD-A4EF2F056A66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85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0" y="2079171"/>
            <a:ext cx="7298345" cy="2024743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7277277" y="2659540"/>
            <a:ext cx="44824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Distribution , Is about getting the relevant product and mix to the right customer. Don’t confuse distribution with Sales , Trade Marketing or Consumer marketing.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29DBC-E3C1-4AFE-A7F9-B1B333A0A243}"/>
              </a:ext>
            </a:extLst>
          </p:cNvPr>
          <p:cNvSpPr txBox="1"/>
          <p:nvPr/>
        </p:nvSpPr>
        <p:spPr>
          <a:xfrm>
            <a:off x="94018" y="23340"/>
            <a:ext cx="54112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2A4A8B"/>
                </a:solidFill>
                <a:latin typeface="Lato Light"/>
              </a:defRPr>
            </a:lvl1pPr>
          </a:lstStyle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Distribution.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D13C-601A-4443-B805-FEF59BF2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25397-7B18-4D59-9A07-BB55174553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9FC850-EB17-4244-AD04-C538DB3F9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D1EF08F-4022-4EE4-805F-061C3B7A4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69345"/>
              </p:ext>
            </p:extLst>
          </p:nvPr>
        </p:nvGraphicFramePr>
        <p:xfrm>
          <a:off x="283459" y="1016498"/>
          <a:ext cx="11442700" cy="492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5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</a:tblGrid>
              <a:tr h="1015895"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Lato Light" panose="020F0502020204030203"/>
                        </a:rPr>
                        <a:t>Distribution – Business Summary Plan  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r>
                        <a:rPr lang="en-GB" sz="1400" b="0" dirty="0">
                          <a:latin typeface="Lato Light" panose="020F0502020204030203"/>
                        </a:rPr>
                        <a:t>We shall use a well designed distribution model utilizing local efficiencies in every market as the first stage we do business focussing on volume weightage , followed by numeric distribution, supported by data for decision making.   </a:t>
                      </a:r>
                    </a:p>
                    <a:p>
                      <a:pPr algn="ctr"/>
                      <a:endParaRPr lang="en-GB" sz="14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  <a:tr h="107682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Internal </a:t>
                      </a:r>
                    </a:p>
                    <a:p>
                      <a:pPr algn="ctr"/>
                      <a:endParaRPr lang="en-GB" sz="16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1 </a:t>
                      </a:r>
                    </a:p>
                    <a:p>
                      <a:pPr algn="ctr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Enter 3 assigned and identified markets of XX , YY &amp; ZZ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2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Contribution gross margins to be managed within  from 52% to 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3 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Channel Margins 20%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Distributor Margins 20 %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84822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External  </a:t>
                      </a:r>
                    </a:p>
                    <a:p>
                      <a:pPr algn="ctr"/>
                      <a:endParaRPr lang="en-GB" sz="16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5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Pre designed consumer price to drive financial model .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On 100 we expect NFC to be 15 , Channel and Distributor margins to be 45 and CGM to be 50</a:t>
                      </a:r>
                    </a:p>
                    <a:p>
                      <a:pPr algn="ctr"/>
                      <a:endParaRPr lang="en-GB" sz="16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5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Local Staff will be appointed to manage the organisation and drive training and corporate alignment of the brand . Headcount of 7 is approved  </a:t>
                      </a:r>
                      <a:endParaRPr lang="en-GB" sz="12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6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Drop shipment from factory direct to distributor cleared and forwarded – costing to be set at DPLC  </a:t>
                      </a:r>
                      <a:endParaRPr lang="en-GB" sz="12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107682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Process &amp; Organisation </a:t>
                      </a:r>
                    </a:p>
                    <a:p>
                      <a:pPr algn="ctr"/>
                      <a:endParaRPr lang="en-GB" sz="16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7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Market management committee in place from key functions </a:t>
                      </a:r>
                      <a:endParaRPr lang="en-GB" sz="12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8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RACI Matrix deployed for  accountability </a:t>
                      </a:r>
                    </a:p>
                    <a:p>
                      <a:pPr algn="ctr"/>
                      <a:endParaRPr lang="en-GB" sz="16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9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Operational plan 2 Years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Strategic plan +3 Years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Total 5 Year Plan development 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F392BF-6E25-4F68-9766-0CA5571EDF20}"/>
              </a:ext>
            </a:extLst>
          </p:cNvPr>
          <p:cNvSpPr txBox="1"/>
          <p:nvPr/>
        </p:nvSpPr>
        <p:spPr>
          <a:xfrm>
            <a:off x="94018" y="61048"/>
            <a:ext cx="316045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Business Summary Plan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D5F1E75-ECDF-43D1-AD83-43C7F8FB6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FDB005FA-3C77-6044-A1E3-808A248C06EF}"/>
              </a:ext>
            </a:extLst>
          </p:cNvPr>
          <p:cNvSpPr txBox="1"/>
          <p:nvPr/>
        </p:nvSpPr>
        <p:spPr>
          <a:xfrm>
            <a:off x="3160474" y="1036582"/>
            <a:ext cx="2360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Lato Light" panose="020F0502020204030203"/>
              </a:rPr>
              <a:t>Core Initiatives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A5CF49-A96D-2B4D-8525-0B03DBD388C2}"/>
              </a:ext>
            </a:extLst>
          </p:cNvPr>
          <p:cNvSpPr txBox="1"/>
          <p:nvPr/>
        </p:nvSpPr>
        <p:spPr>
          <a:xfrm>
            <a:off x="5653147" y="1889408"/>
            <a:ext cx="1511383" cy="296935"/>
          </a:xfrm>
          <a:prstGeom prst="rect">
            <a:avLst/>
          </a:prstGeom>
          <a:solidFill>
            <a:srgbClr val="0091B5">
              <a:alpha val="25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US"/>
            </a:defPPr>
            <a:lvl1pPr algn="ctr">
              <a:defRPr sz="13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>
                <a:latin typeface="Lato Light" panose="020F0502020204030203"/>
              </a:rPr>
              <a:t>INITIATIVE</a:t>
            </a:r>
            <a:endParaRPr lang="en-US" sz="1200" dirty="0">
              <a:latin typeface="Lato Light" panose="020F0502020204030203"/>
            </a:endParaRP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D40F353-D9F1-484E-BEF3-B7453CB10861}"/>
              </a:ext>
            </a:extLst>
          </p:cNvPr>
          <p:cNvCxnSpPr>
            <a:cxnSpLocks/>
          </p:cNvCxnSpPr>
          <p:nvPr/>
        </p:nvCxnSpPr>
        <p:spPr>
          <a:xfrm>
            <a:off x="5615891" y="2249849"/>
            <a:ext cx="489445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928BBF35-BABC-BC4E-B7C7-D5726AA39A36}"/>
              </a:ext>
            </a:extLst>
          </p:cNvPr>
          <p:cNvSpPr txBox="1"/>
          <p:nvPr/>
        </p:nvSpPr>
        <p:spPr>
          <a:xfrm>
            <a:off x="7216496" y="1885599"/>
            <a:ext cx="4105095" cy="296921"/>
          </a:xfrm>
          <a:prstGeom prst="rect">
            <a:avLst/>
          </a:prstGeom>
          <a:solidFill>
            <a:srgbClr val="0091B5">
              <a:alpha val="25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US"/>
            </a:defPPr>
            <a:lvl1pPr algn="ctr">
              <a:defRPr sz="13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>
                <a:latin typeface="Lato Light" panose="020F0502020204030203"/>
              </a:rPr>
              <a:t>DESCRIPTION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DA1DB8C-83E2-A24C-8447-6C49AF699BC4}"/>
              </a:ext>
            </a:extLst>
          </p:cNvPr>
          <p:cNvSpPr/>
          <p:nvPr/>
        </p:nvSpPr>
        <p:spPr>
          <a:xfrm>
            <a:off x="4809353" y="1694260"/>
            <a:ext cx="653303" cy="4068571"/>
          </a:xfrm>
          <a:prstGeom prst="roundRect">
            <a:avLst>
              <a:gd name="adj" fmla="val 2804"/>
            </a:avLst>
          </a:prstGeom>
          <a:solidFill>
            <a:srgbClr val="0091B5">
              <a:alpha val="25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</a:rPr>
              <a:t> 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88E07A-FD73-1F45-AA0D-58FEB28F702C}"/>
              </a:ext>
            </a:extLst>
          </p:cNvPr>
          <p:cNvSpPr/>
          <p:nvPr/>
        </p:nvSpPr>
        <p:spPr>
          <a:xfrm>
            <a:off x="923827" y="2257622"/>
            <a:ext cx="2223099" cy="245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200" b="1" dirty="0">
                <a:latin typeface="Lato Light" panose="020F0502020204030203"/>
              </a:rPr>
              <a:t>Rev. / Location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200" b="1" dirty="0">
                <a:latin typeface="Lato Light" panose="020F0502020204030203"/>
              </a:rPr>
              <a:t>Company Locations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200" b="1" dirty="0">
                <a:latin typeface="Lato Light" panose="020F0502020204030203"/>
              </a:rPr>
              <a:t>Headcount 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is-IS" sz="1200" b="1" dirty="0">
                <a:latin typeface="Lato Light" panose="020F0502020204030203"/>
              </a:rPr>
              <a:t>Productivity 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is-IS" sz="1200" b="1" dirty="0">
                <a:latin typeface="Lato Light" panose="020F0502020204030203"/>
              </a:rPr>
              <a:t>Inventory Turns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is-IS" sz="1200" b="1" dirty="0">
                <a:latin typeface="Lato Light" panose="020F0502020204030203"/>
              </a:rPr>
              <a:t>Nett Sales Margin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is-IS" sz="1200" b="1" dirty="0">
                <a:latin typeface="Lato Light" panose="020F0502020204030203"/>
              </a:rPr>
              <a:t>Trade Marketing 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BBA649-C48F-2E4C-937D-16BE4D1D98EE}"/>
              </a:ext>
            </a:extLst>
          </p:cNvPr>
          <p:cNvSpPr/>
          <p:nvPr/>
        </p:nvSpPr>
        <p:spPr>
          <a:xfrm>
            <a:off x="1582953" y="1939911"/>
            <a:ext cx="1495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Lato Light" panose="020F0502020204030203"/>
              </a:rPr>
              <a:t>Key Metrics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44A817-67B9-9A42-A42D-D71081B0CFB6}"/>
              </a:ext>
            </a:extLst>
          </p:cNvPr>
          <p:cNvCxnSpPr/>
          <p:nvPr/>
        </p:nvCxnSpPr>
        <p:spPr>
          <a:xfrm>
            <a:off x="4843245" y="2246112"/>
            <a:ext cx="58551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8545456-7401-624B-BD1E-486FA9DC9850}"/>
              </a:ext>
            </a:extLst>
          </p:cNvPr>
          <p:cNvSpPr/>
          <p:nvPr/>
        </p:nvSpPr>
        <p:spPr>
          <a:xfrm>
            <a:off x="4782306" y="2257622"/>
            <a:ext cx="738181" cy="245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Lato Light" panose="020F0502020204030203"/>
              </a:rPr>
              <a:t>$20.4m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Lato Light" panose="020F0502020204030203"/>
              </a:rPr>
              <a:t>7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Lato Light" panose="020F0502020204030203"/>
              </a:rPr>
              <a:t>16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Lato Light" panose="020F0502020204030203"/>
              </a:rPr>
              <a:t>$1.25m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Lato Light" panose="020F0502020204030203"/>
              </a:rPr>
              <a:t>4.6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Lato Light" panose="020F0502020204030203"/>
              </a:rPr>
              <a:t>47.1%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Lato Light" panose="020F0502020204030203"/>
              </a:rPr>
              <a:t>7.2%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1EC6AB-F3FC-AA45-ABBE-4ABBFB6EBD82}"/>
              </a:ext>
            </a:extLst>
          </p:cNvPr>
          <p:cNvSpPr/>
          <p:nvPr/>
        </p:nvSpPr>
        <p:spPr>
          <a:xfrm>
            <a:off x="4861318" y="1960284"/>
            <a:ext cx="549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latin typeface="Lato Light" panose="020F0502020204030203"/>
              </a:rPr>
              <a:t>2022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AD8504-279D-724A-B765-E8D70EC9C9D0}"/>
              </a:ext>
            </a:extLst>
          </p:cNvPr>
          <p:cNvGrpSpPr/>
          <p:nvPr/>
        </p:nvGrpSpPr>
        <p:grpSpPr>
          <a:xfrm>
            <a:off x="3160474" y="1347998"/>
            <a:ext cx="1572584" cy="4414833"/>
            <a:chOff x="3156373" y="1154579"/>
            <a:chExt cx="2846883" cy="5692791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47BC1BCE-0277-1F48-BD7E-235B16F87663}"/>
                </a:ext>
              </a:extLst>
            </p:cNvPr>
            <p:cNvSpPr/>
            <p:nvPr/>
          </p:nvSpPr>
          <p:spPr>
            <a:xfrm>
              <a:off x="3156373" y="1576201"/>
              <a:ext cx="2815358" cy="5271169"/>
            </a:xfrm>
            <a:prstGeom prst="roundRect">
              <a:avLst>
                <a:gd name="adj" fmla="val 1600"/>
              </a:avLst>
            </a:prstGeom>
            <a:solidFill>
              <a:srgbClr val="0091B5">
                <a:alpha val="25000"/>
              </a:srgb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502020204030203"/>
                </a:rPr>
                <a:t> 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3916503-E3CA-6542-AD79-44A019735BBB}"/>
                </a:ext>
              </a:extLst>
            </p:cNvPr>
            <p:cNvCxnSpPr/>
            <p:nvPr/>
          </p:nvCxnSpPr>
          <p:spPr>
            <a:xfrm>
              <a:off x="3353101" y="2312671"/>
              <a:ext cx="1059978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94C4E4-6DEE-8244-A609-B555E01C2D59}"/>
                </a:ext>
              </a:extLst>
            </p:cNvPr>
            <p:cNvCxnSpPr/>
            <p:nvPr/>
          </p:nvCxnSpPr>
          <p:spPr>
            <a:xfrm>
              <a:off x="4745825" y="2312671"/>
              <a:ext cx="1059978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2CB4003-1E52-AF48-8F59-1C9DA63B09AA}"/>
                </a:ext>
              </a:extLst>
            </p:cNvPr>
            <p:cNvSpPr/>
            <p:nvPr/>
          </p:nvSpPr>
          <p:spPr>
            <a:xfrm>
              <a:off x="3303518" y="2327514"/>
              <a:ext cx="1155451" cy="3170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$18m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5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15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$1.2m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4.2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44.5%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6.5%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3D07B5-A72C-8041-B612-1B21E1C23AB7}"/>
                </a:ext>
              </a:extLst>
            </p:cNvPr>
            <p:cNvSpPr/>
            <p:nvPr/>
          </p:nvSpPr>
          <p:spPr>
            <a:xfrm>
              <a:off x="4619480" y="2327514"/>
              <a:ext cx="1274590" cy="3170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$19.1m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6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17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$1.12m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4.0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46.3%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latin typeface="Lato Light" panose="020F0502020204030203"/>
                </a:rPr>
                <a:t>6.75%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A220310-6610-F54D-BCBA-0F7D3C16766C}"/>
                </a:ext>
              </a:extLst>
            </p:cNvPr>
            <p:cNvSpPr/>
            <p:nvPr/>
          </p:nvSpPr>
          <p:spPr>
            <a:xfrm>
              <a:off x="3396070" y="1948494"/>
              <a:ext cx="1077775" cy="357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dirty="0">
                  <a:latin typeface="Lato Light" panose="020F0502020204030203"/>
                </a:rPr>
                <a:t>2020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0FB9F62-E55E-FE4E-86A6-54D5315044BE}"/>
                </a:ext>
              </a:extLst>
            </p:cNvPr>
            <p:cNvSpPr/>
            <p:nvPr/>
          </p:nvSpPr>
          <p:spPr>
            <a:xfrm>
              <a:off x="4786191" y="1948499"/>
              <a:ext cx="1077775" cy="357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dirty="0">
                  <a:latin typeface="Lato Light" panose="020F0502020204030203"/>
                </a:rPr>
                <a:t>2021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1817251-E354-4743-84E9-FCC1C784F679}"/>
                </a:ext>
              </a:extLst>
            </p:cNvPr>
            <p:cNvSpPr/>
            <p:nvPr/>
          </p:nvSpPr>
          <p:spPr>
            <a:xfrm>
              <a:off x="3156373" y="1154579"/>
              <a:ext cx="2846883" cy="357182"/>
            </a:xfrm>
            <a:prstGeom prst="rect">
              <a:avLst/>
            </a:prstGeom>
            <a:solidFill>
              <a:srgbClr val="0091B5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Lato Light" panose="020F0502020204030203"/>
                </a:rPr>
                <a:t>BASELINE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92830076-742D-FA42-B99D-66B6A98EACF3}"/>
              </a:ext>
            </a:extLst>
          </p:cNvPr>
          <p:cNvSpPr/>
          <p:nvPr/>
        </p:nvSpPr>
        <p:spPr>
          <a:xfrm>
            <a:off x="4809353" y="1347996"/>
            <a:ext cx="653303" cy="261610"/>
          </a:xfrm>
          <a:prstGeom prst="rect">
            <a:avLst/>
          </a:prstGeom>
          <a:solidFill>
            <a:srgbClr val="0091B5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  <a:latin typeface="Lato Light" panose="020F0502020204030203"/>
              </a:rPr>
              <a:t>GOALS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4BD03B-FF41-6A49-97B6-CF9A40624D05}"/>
              </a:ext>
            </a:extLst>
          </p:cNvPr>
          <p:cNvCxnSpPr/>
          <p:nvPr/>
        </p:nvCxnSpPr>
        <p:spPr>
          <a:xfrm>
            <a:off x="1600365" y="2246111"/>
            <a:ext cx="152943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4AE912-7825-4899-A672-BAAD3E36473B}"/>
              </a:ext>
            </a:extLst>
          </p:cNvPr>
          <p:cNvSpPr txBox="1"/>
          <p:nvPr/>
        </p:nvSpPr>
        <p:spPr>
          <a:xfrm>
            <a:off x="94018" y="61048"/>
            <a:ext cx="316045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Management Summary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442EA2-11E7-4FBF-93C7-0CA2CAD2F150}"/>
              </a:ext>
            </a:extLst>
          </p:cNvPr>
          <p:cNvGrpSpPr/>
          <p:nvPr/>
        </p:nvGrpSpPr>
        <p:grpSpPr>
          <a:xfrm>
            <a:off x="7223445" y="1159322"/>
            <a:ext cx="4105095" cy="742724"/>
            <a:chOff x="6967044" y="1158212"/>
            <a:chExt cx="3736300" cy="6882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888011-1DCE-4DC6-A0C1-D4AA49FC3612}"/>
                </a:ext>
              </a:extLst>
            </p:cNvPr>
            <p:cNvSpPr/>
            <p:nvPr/>
          </p:nvSpPr>
          <p:spPr>
            <a:xfrm>
              <a:off x="6967044" y="1160038"/>
              <a:ext cx="3736300" cy="635173"/>
            </a:xfrm>
            <a:prstGeom prst="rect">
              <a:avLst/>
            </a:prstGeom>
            <a:solidFill>
              <a:srgbClr val="0091B5">
                <a:alpha val="25000"/>
              </a:srgb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6EA21231-26ED-4F0F-B503-CE2B38FEEDCC}"/>
                </a:ext>
              </a:extLst>
            </p:cNvPr>
            <p:cNvSpPr/>
            <p:nvPr/>
          </p:nvSpPr>
          <p:spPr>
            <a:xfrm>
              <a:off x="8854282" y="1242036"/>
              <a:ext cx="385833" cy="466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47" y="12388"/>
                  </a:moveTo>
                  <a:cubicBezTo>
                    <a:pt x="2367" y="12388"/>
                    <a:pt x="2367" y="12388"/>
                    <a:pt x="2367" y="12388"/>
                  </a:cubicBezTo>
                  <a:cubicBezTo>
                    <a:pt x="1184" y="12388"/>
                    <a:pt x="0" y="11753"/>
                    <a:pt x="0" y="10482"/>
                  </a:cubicBezTo>
                  <a:cubicBezTo>
                    <a:pt x="0" y="9212"/>
                    <a:pt x="0" y="6035"/>
                    <a:pt x="1479" y="6035"/>
                  </a:cubicBezTo>
                  <a:cubicBezTo>
                    <a:pt x="1775" y="6035"/>
                    <a:pt x="2959" y="6988"/>
                    <a:pt x="4438" y="6988"/>
                  </a:cubicBezTo>
                  <a:cubicBezTo>
                    <a:pt x="5030" y="6988"/>
                    <a:pt x="5326" y="6988"/>
                    <a:pt x="5918" y="6671"/>
                  </a:cubicBezTo>
                  <a:cubicBezTo>
                    <a:pt x="5918" y="6988"/>
                    <a:pt x="5918" y="7306"/>
                    <a:pt x="5918" y="7624"/>
                  </a:cubicBezTo>
                  <a:cubicBezTo>
                    <a:pt x="5918" y="8576"/>
                    <a:pt x="6214" y="9847"/>
                    <a:pt x="6805" y="10800"/>
                  </a:cubicBezTo>
                  <a:cubicBezTo>
                    <a:pt x="5622" y="10800"/>
                    <a:pt x="4438" y="11435"/>
                    <a:pt x="3847" y="12388"/>
                  </a:cubicBezTo>
                  <a:close/>
                  <a:moveTo>
                    <a:pt x="4438" y="6035"/>
                  </a:moveTo>
                  <a:cubicBezTo>
                    <a:pt x="2959" y="6035"/>
                    <a:pt x="1479" y="4765"/>
                    <a:pt x="1479" y="2859"/>
                  </a:cubicBezTo>
                  <a:cubicBezTo>
                    <a:pt x="1479" y="1271"/>
                    <a:pt x="2959" y="0"/>
                    <a:pt x="4438" y="0"/>
                  </a:cubicBezTo>
                  <a:cubicBezTo>
                    <a:pt x="5918" y="0"/>
                    <a:pt x="7397" y="1271"/>
                    <a:pt x="7397" y="2859"/>
                  </a:cubicBezTo>
                  <a:cubicBezTo>
                    <a:pt x="7397" y="4765"/>
                    <a:pt x="5918" y="6035"/>
                    <a:pt x="4438" y="6035"/>
                  </a:cubicBezTo>
                  <a:close/>
                  <a:moveTo>
                    <a:pt x="15682" y="21600"/>
                  </a:moveTo>
                  <a:cubicBezTo>
                    <a:pt x="5918" y="21600"/>
                    <a:pt x="5918" y="21600"/>
                    <a:pt x="5918" y="21600"/>
                  </a:cubicBezTo>
                  <a:cubicBezTo>
                    <a:pt x="4142" y="21600"/>
                    <a:pt x="2959" y="20329"/>
                    <a:pt x="2959" y="18424"/>
                  </a:cubicBezTo>
                  <a:cubicBezTo>
                    <a:pt x="2959" y="15565"/>
                    <a:pt x="3551" y="11435"/>
                    <a:pt x="6805" y="11435"/>
                  </a:cubicBezTo>
                  <a:cubicBezTo>
                    <a:pt x="7397" y="11435"/>
                    <a:pt x="8581" y="13024"/>
                    <a:pt x="10948" y="13024"/>
                  </a:cubicBezTo>
                  <a:cubicBezTo>
                    <a:pt x="13019" y="13024"/>
                    <a:pt x="14499" y="11435"/>
                    <a:pt x="14795" y="11435"/>
                  </a:cubicBezTo>
                  <a:cubicBezTo>
                    <a:pt x="18345" y="11435"/>
                    <a:pt x="18937" y="15565"/>
                    <a:pt x="18937" y="18424"/>
                  </a:cubicBezTo>
                  <a:cubicBezTo>
                    <a:pt x="18937" y="20329"/>
                    <a:pt x="17753" y="21600"/>
                    <a:pt x="15682" y="21600"/>
                  </a:cubicBezTo>
                  <a:close/>
                  <a:moveTo>
                    <a:pt x="10948" y="12388"/>
                  </a:moveTo>
                  <a:cubicBezTo>
                    <a:pt x="8581" y="12388"/>
                    <a:pt x="6510" y="10165"/>
                    <a:pt x="6510" y="7624"/>
                  </a:cubicBezTo>
                  <a:cubicBezTo>
                    <a:pt x="6510" y="5082"/>
                    <a:pt x="8581" y="2859"/>
                    <a:pt x="10948" y="2859"/>
                  </a:cubicBezTo>
                  <a:cubicBezTo>
                    <a:pt x="13315" y="2859"/>
                    <a:pt x="15090" y="5082"/>
                    <a:pt x="15090" y="7624"/>
                  </a:cubicBezTo>
                  <a:cubicBezTo>
                    <a:pt x="15090" y="10165"/>
                    <a:pt x="13315" y="12388"/>
                    <a:pt x="10948" y="12388"/>
                  </a:cubicBezTo>
                  <a:close/>
                  <a:moveTo>
                    <a:pt x="17458" y="6035"/>
                  </a:moveTo>
                  <a:cubicBezTo>
                    <a:pt x="15682" y="6035"/>
                    <a:pt x="14499" y="4765"/>
                    <a:pt x="14499" y="2859"/>
                  </a:cubicBezTo>
                  <a:cubicBezTo>
                    <a:pt x="14499" y="1271"/>
                    <a:pt x="15682" y="0"/>
                    <a:pt x="17458" y="0"/>
                  </a:cubicBezTo>
                  <a:cubicBezTo>
                    <a:pt x="18937" y="0"/>
                    <a:pt x="20121" y="1271"/>
                    <a:pt x="20121" y="2859"/>
                  </a:cubicBezTo>
                  <a:cubicBezTo>
                    <a:pt x="20121" y="4765"/>
                    <a:pt x="18937" y="6035"/>
                    <a:pt x="17458" y="6035"/>
                  </a:cubicBezTo>
                  <a:close/>
                  <a:moveTo>
                    <a:pt x="19529" y="12388"/>
                  </a:moveTo>
                  <a:cubicBezTo>
                    <a:pt x="18049" y="12388"/>
                    <a:pt x="18049" y="12388"/>
                    <a:pt x="18049" y="12388"/>
                  </a:cubicBezTo>
                  <a:cubicBezTo>
                    <a:pt x="17162" y="11435"/>
                    <a:pt x="16274" y="10800"/>
                    <a:pt x="15090" y="10800"/>
                  </a:cubicBezTo>
                  <a:cubicBezTo>
                    <a:pt x="15682" y="9847"/>
                    <a:pt x="15978" y="8576"/>
                    <a:pt x="15978" y="7624"/>
                  </a:cubicBezTo>
                  <a:cubicBezTo>
                    <a:pt x="15978" y="7306"/>
                    <a:pt x="15978" y="6988"/>
                    <a:pt x="15978" y="6671"/>
                  </a:cubicBezTo>
                  <a:cubicBezTo>
                    <a:pt x="16274" y="6988"/>
                    <a:pt x="16866" y="6988"/>
                    <a:pt x="17458" y="6988"/>
                  </a:cubicBezTo>
                  <a:cubicBezTo>
                    <a:pt x="18937" y="6988"/>
                    <a:pt x="20121" y="6035"/>
                    <a:pt x="20416" y="6035"/>
                  </a:cubicBezTo>
                  <a:cubicBezTo>
                    <a:pt x="21600" y="6035"/>
                    <a:pt x="21600" y="9212"/>
                    <a:pt x="21600" y="10482"/>
                  </a:cubicBezTo>
                  <a:cubicBezTo>
                    <a:pt x="21600" y="11753"/>
                    <a:pt x="20712" y="12388"/>
                    <a:pt x="19529" y="123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/>
                <a:cs typeface="Calibri"/>
                <a:sym typeface="Calibri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7BDF4B5B-797F-419E-95CA-81B10A934ED1}"/>
                </a:ext>
              </a:extLst>
            </p:cNvPr>
            <p:cNvSpPr/>
            <p:nvPr/>
          </p:nvSpPr>
          <p:spPr>
            <a:xfrm>
              <a:off x="10055791" y="1270491"/>
              <a:ext cx="352581" cy="370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5" y="0"/>
                    <a:pt x="1385" y="0"/>
                    <a:pt x="1385" y="0"/>
                  </a:cubicBezTo>
                  <a:cubicBezTo>
                    <a:pt x="1385" y="19738"/>
                    <a:pt x="1385" y="19738"/>
                    <a:pt x="1385" y="19738"/>
                  </a:cubicBezTo>
                  <a:cubicBezTo>
                    <a:pt x="21600" y="19738"/>
                    <a:pt x="21600" y="19738"/>
                    <a:pt x="21600" y="19738"/>
                  </a:cubicBezTo>
                  <a:lnTo>
                    <a:pt x="21600" y="21600"/>
                  </a:lnTo>
                  <a:close/>
                  <a:moveTo>
                    <a:pt x="20215" y="8193"/>
                  </a:moveTo>
                  <a:cubicBezTo>
                    <a:pt x="20215" y="8566"/>
                    <a:pt x="19662" y="8938"/>
                    <a:pt x="19662" y="8566"/>
                  </a:cubicBezTo>
                  <a:cubicBezTo>
                    <a:pt x="18277" y="6703"/>
                    <a:pt x="18277" y="6703"/>
                    <a:pt x="18277" y="6703"/>
                  </a:cubicBezTo>
                  <a:cubicBezTo>
                    <a:pt x="11631" y="15641"/>
                    <a:pt x="11631" y="15641"/>
                    <a:pt x="11631" y="15641"/>
                  </a:cubicBezTo>
                  <a:cubicBezTo>
                    <a:pt x="11354" y="16014"/>
                    <a:pt x="11354" y="16014"/>
                    <a:pt x="11077" y="15641"/>
                  </a:cubicBezTo>
                  <a:cubicBezTo>
                    <a:pt x="8585" y="12662"/>
                    <a:pt x="8585" y="12662"/>
                    <a:pt x="8585" y="12662"/>
                  </a:cubicBezTo>
                  <a:cubicBezTo>
                    <a:pt x="4431" y="18248"/>
                    <a:pt x="4431" y="18248"/>
                    <a:pt x="4431" y="18248"/>
                  </a:cubicBezTo>
                  <a:cubicBezTo>
                    <a:pt x="2215" y="15641"/>
                    <a:pt x="2215" y="15641"/>
                    <a:pt x="2215" y="15641"/>
                  </a:cubicBezTo>
                  <a:cubicBezTo>
                    <a:pt x="8308" y="7448"/>
                    <a:pt x="8308" y="7448"/>
                    <a:pt x="8308" y="7448"/>
                  </a:cubicBezTo>
                  <a:cubicBezTo>
                    <a:pt x="8585" y="7076"/>
                    <a:pt x="8862" y="7076"/>
                    <a:pt x="8862" y="7448"/>
                  </a:cubicBezTo>
                  <a:cubicBezTo>
                    <a:pt x="11354" y="10800"/>
                    <a:pt x="11354" y="10800"/>
                    <a:pt x="11354" y="10800"/>
                  </a:cubicBezTo>
                  <a:cubicBezTo>
                    <a:pt x="16338" y="4097"/>
                    <a:pt x="16338" y="4097"/>
                    <a:pt x="16338" y="4097"/>
                  </a:cubicBezTo>
                  <a:cubicBezTo>
                    <a:pt x="14954" y="2234"/>
                    <a:pt x="14954" y="2234"/>
                    <a:pt x="14954" y="2234"/>
                  </a:cubicBezTo>
                  <a:cubicBezTo>
                    <a:pt x="14677" y="2234"/>
                    <a:pt x="14954" y="1490"/>
                    <a:pt x="15231" y="1490"/>
                  </a:cubicBezTo>
                  <a:cubicBezTo>
                    <a:pt x="19662" y="1490"/>
                    <a:pt x="19662" y="1490"/>
                    <a:pt x="19662" y="1490"/>
                  </a:cubicBezTo>
                  <a:cubicBezTo>
                    <a:pt x="19938" y="1490"/>
                    <a:pt x="20215" y="1862"/>
                    <a:pt x="20215" y="2234"/>
                  </a:cubicBezTo>
                  <a:lnTo>
                    <a:pt x="20215" y="819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/>
                <a:cs typeface="Calibri"/>
                <a:sym typeface="Calibri"/>
              </a:endParaRPr>
            </a:p>
          </p:txBody>
        </p:sp>
        <p:pic>
          <p:nvPicPr>
            <p:cNvPr id="52" name="Graphic 51" descr="Circles with arrows">
              <a:extLst>
                <a:ext uri="{FF2B5EF4-FFF2-40B4-BE49-F238E27FC236}">
                  <a16:creationId xmlns:a16="http://schemas.microsoft.com/office/drawing/2014/main" id="{7437BB84-5391-4AD6-8FD7-33A1A0813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80781" y="1158212"/>
              <a:ext cx="688207" cy="688207"/>
            </a:xfrm>
            <a:prstGeom prst="rect">
              <a:avLst/>
            </a:prstGeom>
          </p:spPr>
        </p:pic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10ABA8C8-192A-4006-B5F4-DFADE5FCD9D9}"/>
                </a:ext>
              </a:extLst>
            </p:cNvPr>
            <p:cNvSpPr/>
            <p:nvPr/>
          </p:nvSpPr>
          <p:spPr>
            <a:xfrm>
              <a:off x="8320751" y="1250251"/>
              <a:ext cx="459669" cy="466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73" y="16072"/>
                  </a:moveTo>
                  <a:cubicBezTo>
                    <a:pt x="10032" y="16072"/>
                    <a:pt x="10032" y="16072"/>
                    <a:pt x="10032" y="16072"/>
                  </a:cubicBezTo>
                  <a:cubicBezTo>
                    <a:pt x="9520" y="15082"/>
                    <a:pt x="8531" y="14059"/>
                    <a:pt x="7507" y="14059"/>
                  </a:cubicBezTo>
                  <a:cubicBezTo>
                    <a:pt x="6006" y="14059"/>
                    <a:pt x="5016" y="15082"/>
                    <a:pt x="5016" y="16072"/>
                  </a:cubicBezTo>
                  <a:cubicBezTo>
                    <a:pt x="3992" y="16072"/>
                    <a:pt x="3992" y="16072"/>
                    <a:pt x="3992" y="16072"/>
                  </a:cubicBezTo>
                  <a:cubicBezTo>
                    <a:pt x="3515" y="16072"/>
                    <a:pt x="3515" y="16584"/>
                    <a:pt x="3515" y="17096"/>
                  </a:cubicBezTo>
                  <a:cubicBezTo>
                    <a:pt x="3515" y="17096"/>
                    <a:pt x="3515" y="17573"/>
                    <a:pt x="3992" y="17573"/>
                  </a:cubicBezTo>
                  <a:cubicBezTo>
                    <a:pt x="5016" y="17573"/>
                    <a:pt x="5016" y="17573"/>
                    <a:pt x="5016" y="17573"/>
                  </a:cubicBezTo>
                  <a:cubicBezTo>
                    <a:pt x="5016" y="18597"/>
                    <a:pt x="6006" y="19587"/>
                    <a:pt x="7507" y="19587"/>
                  </a:cubicBezTo>
                  <a:cubicBezTo>
                    <a:pt x="8531" y="19587"/>
                    <a:pt x="9520" y="18597"/>
                    <a:pt x="10032" y="17573"/>
                  </a:cubicBezTo>
                  <a:cubicBezTo>
                    <a:pt x="17573" y="17573"/>
                    <a:pt x="17573" y="17573"/>
                    <a:pt x="17573" y="17573"/>
                  </a:cubicBezTo>
                  <a:lnTo>
                    <a:pt x="18085" y="17096"/>
                  </a:lnTo>
                  <a:cubicBezTo>
                    <a:pt x="18085" y="16584"/>
                    <a:pt x="17573" y="16072"/>
                    <a:pt x="17573" y="16072"/>
                  </a:cubicBezTo>
                  <a:close/>
                  <a:moveTo>
                    <a:pt x="7507" y="18597"/>
                  </a:moveTo>
                  <a:cubicBezTo>
                    <a:pt x="6518" y="18597"/>
                    <a:pt x="5528" y="17573"/>
                    <a:pt x="5528" y="17096"/>
                  </a:cubicBezTo>
                  <a:cubicBezTo>
                    <a:pt x="5528" y="16072"/>
                    <a:pt x="6518" y="15082"/>
                    <a:pt x="7507" y="15082"/>
                  </a:cubicBezTo>
                  <a:cubicBezTo>
                    <a:pt x="8019" y="15082"/>
                    <a:pt x="9043" y="16072"/>
                    <a:pt x="9043" y="17096"/>
                  </a:cubicBezTo>
                  <a:cubicBezTo>
                    <a:pt x="9043" y="17573"/>
                    <a:pt x="8019" y="18597"/>
                    <a:pt x="7507" y="18597"/>
                  </a:cubicBezTo>
                  <a:close/>
                  <a:moveTo>
                    <a:pt x="17573" y="5528"/>
                  </a:moveTo>
                  <a:cubicBezTo>
                    <a:pt x="10032" y="5528"/>
                    <a:pt x="10032" y="5528"/>
                    <a:pt x="10032" y="5528"/>
                  </a:cubicBezTo>
                  <a:cubicBezTo>
                    <a:pt x="9520" y="4538"/>
                    <a:pt x="8531" y="3515"/>
                    <a:pt x="7507" y="3515"/>
                  </a:cubicBezTo>
                  <a:cubicBezTo>
                    <a:pt x="6006" y="3515"/>
                    <a:pt x="5016" y="4538"/>
                    <a:pt x="5016" y="5528"/>
                  </a:cubicBezTo>
                  <a:cubicBezTo>
                    <a:pt x="3992" y="5528"/>
                    <a:pt x="3992" y="5528"/>
                    <a:pt x="3992" y="5528"/>
                  </a:cubicBezTo>
                  <a:cubicBezTo>
                    <a:pt x="3515" y="5528"/>
                    <a:pt x="3515" y="6006"/>
                    <a:pt x="3515" y="6006"/>
                  </a:cubicBezTo>
                  <a:cubicBezTo>
                    <a:pt x="3515" y="6552"/>
                    <a:pt x="3515" y="7029"/>
                    <a:pt x="3992" y="7029"/>
                  </a:cubicBezTo>
                  <a:cubicBezTo>
                    <a:pt x="5016" y="7029"/>
                    <a:pt x="5016" y="7029"/>
                    <a:pt x="5016" y="7029"/>
                  </a:cubicBezTo>
                  <a:cubicBezTo>
                    <a:pt x="5016" y="8019"/>
                    <a:pt x="6006" y="9043"/>
                    <a:pt x="7507" y="9043"/>
                  </a:cubicBezTo>
                  <a:cubicBezTo>
                    <a:pt x="8531" y="9043"/>
                    <a:pt x="9520" y="8019"/>
                    <a:pt x="10032" y="7029"/>
                  </a:cubicBezTo>
                  <a:cubicBezTo>
                    <a:pt x="17573" y="7029"/>
                    <a:pt x="17573" y="7029"/>
                    <a:pt x="17573" y="7029"/>
                  </a:cubicBezTo>
                  <a:cubicBezTo>
                    <a:pt x="17573" y="7029"/>
                    <a:pt x="18085" y="6552"/>
                    <a:pt x="18085" y="6006"/>
                  </a:cubicBezTo>
                  <a:lnTo>
                    <a:pt x="17573" y="5528"/>
                  </a:lnTo>
                  <a:close/>
                  <a:moveTo>
                    <a:pt x="7507" y="8019"/>
                  </a:moveTo>
                  <a:cubicBezTo>
                    <a:pt x="6518" y="8019"/>
                    <a:pt x="5528" y="7029"/>
                    <a:pt x="5528" y="6006"/>
                  </a:cubicBezTo>
                  <a:cubicBezTo>
                    <a:pt x="5528" y="5528"/>
                    <a:pt x="6518" y="4538"/>
                    <a:pt x="7507" y="4538"/>
                  </a:cubicBezTo>
                  <a:cubicBezTo>
                    <a:pt x="8019" y="4538"/>
                    <a:pt x="9043" y="5528"/>
                    <a:pt x="9043" y="6006"/>
                  </a:cubicBezTo>
                  <a:cubicBezTo>
                    <a:pt x="9043" y="7029"/>
                    <a:pt x="8019" y="8019"/>
                    <a:pt x="7507" y="8019"/>
                  </a:cubicBezTo>
                  <a:close/>
                  <a:moveTo>
                    <a:pt x="17573" y="11056"/>
                  </a:moveTo>
                  <a:cubicBezTo>
                    <a:pt x="16072" y="11056"/>
                    <a:pt x="16072" y="11056"/>
                    <a:pt x="16072" y="11056"/>
                  </a:cubicBezTo>
                  <a:cubicBezTo>
                    <a:pt x="15560" y="9555"/>
                    <a:pt x="14536" y="9043"/>
                    <a:pt x="13547" y="9043"/>
                  </a:cubicBezTo>
                  <a:cubicBezTo>
                    <a:pt x="12045" y="9043"/>
                    <a:pt x="11056" y="9555"/>
                    <a:pt x="11056" y="11056"/>
                  </a:cubicBezTo>
                  <a:cubicBezTo>
                    <a:pt x="3992" y="11056"/>
                    <a:pt x="3992" y="11056"/>
                    <a:pt x="3992" y="11056"/>
                  </a:cubicBezTo>
                  <a:cubicBezTo>
                    <a:pt x="3515" y="11056"/>
                    <a:pt x="3515" y="11056"/>
                    <a:pt x="3515" y="11534"/>
                  </a:cubicBezTo>
                  <a:cubicBezTo>
                    <a:pt x="3515" y="12045"/>
                    <a:pt x="3515" y="12045"/>
                    <a:pt x="3992" y="12045"/>
                  </a:cubicBezTo>
                  <a:cubicBezTo>
                    <a:pt x="11056" y="12045"/>
                    <a:pt x="11056" y="12045"/>
                    <a:pt x="11056" y="12045"/>
                  </a:cubicBezTo>
                  <a:cubicBezTo>
                    <a:pt x="11056" y="13547"/>
                    <a:pt x="12045" y="14059"/>
                    <a:pt x="13547" y="14059"/>
                  </a:cubicBezTo>
                  <a:cubicBezTo>
                    <a:pt x="14536" y="14059"/>
                    <a:pt x="15560" y="13547"/>
                    <a:pt x="16072" y="12045"/>
                  </a:cubicBezTo>
                  <a:cubicBezTo>
                    <a:pt x="17573" y="12045"/>
                    <a:pt x="17573" y="12045"/>
                    <a:pt x="17573" y="12045"/>
                  </a:cubicBezTo>
                  <a:cubicBezTo>
                    <a:pt x="17573" y="12045"/>
                    <a:pt x="18085" y="12045"/>
                    <a:pt x="18085" y="11534"/>
                  </a:cubicBezTo>
                  <a:cubicBezTo>
                    <a:pt x="18085" y="11056"/>
                    <a:pt x="17573" y="11056"/>
                    <a:pt x="17573" y="11056"/>
                  </a:cubicBezTo>
                  <a:close/>
                  <a:moveTo>
                    <a:pt x="13547" y="13069"/>
                  </a:moveTo>
                  <a:cubicBezTo>
                    <a:pt x="12523" y="13069"/>
                    <a:pt x="11534" y="12557"/>
                    <a:pt x="11534" y="11534"/>
                  </a:cubicBezTo>
                  <a:cubicBezTo>
                    <a:pt x="11534" y="10544"/>
                    <a:pt x="12523" y="10032"/>
                    <a:pt x="13547" y="10032"/>
                  </a:cubicBezTo>
                  <a:cubicBezTo>
                    <a:pt x="14059" y="10032"/>
                    <a:pt x="15048" y="10544"/>
                    <a:pt x="15048" y="11534"/>
                  </a:cubicBezTo>
                  <a:cubicBezTo>
                    <a:pt x="15048" y="12557"/>
                    <a:pt x="14059" y="13069"/>
                    <a:pt x="13547" y="13069"/>
                  </a:cubicBezTo>
                  <a:close/>
                  <a:moveTo>
                    <a:pt x="18563" y="0"/>
                  </a:moveTo>
                  <a:cubicBezTo>
                    <a:pt x="2491" y="0"/>
                    <a:pt x="2491" y="0"/>
                    <a:pt x="2491" y="0"/>
                  </a:cubicBezTo>
                  <a:cubicBezTo>
                    <a:pt x="990" y="0"/>
                    <a:pt x="0" y="1501"/>
                    <a:pt x="0" y="3003"/>
                  </a:cubicBezTo>
                  <a:cubicBezTo>
                    <a:pt x="0" y="19075"/>
                    <a:pt x="0" y="19075"/>
                    <a:pt x="0" y="19075"/>
                  </a:cubicBezTo>
                  <a:cubicBezTo>
                    <a:pt x="0" y="20610"/>
                    <a:pt x="990" y="21600"/>
                    <a:pt x="2491" y="21600"/>
                  </a:cubicBezTo>
                  <a:cubicBezTo>
                    <a:pt x="18563" y="21600"/>
                    <a:pt x="18563" y="21600"/>
                    <a:pt x="18563" y="21600"/>
                  </a:cubicBezTo>
                  <a:cubicBezTo>
                    <a:pt x="20064" y="21600"/>
                    <a:pt x="21600" y="20610"/>
                    <a:pt x="21600" y="19075"/>
                  </a:cubicBezTo>
                  <a:cubicBezTo>
                    <a:pt x="21600" y="3003"/>
                    <a:pt x="21600" y="3003"/>
                    <a:pt x="21600" y="3003"/>
                  </a:cubicBezTo>
                  <a:cubicBezTo>
                    <a:pt x="21600" y="1501"/>
                    <a:pt x="20064" y="0"/>
                    <a:pt x="18563" y="0"/>
                  </a:cubicBezTo>
                  <a:close/>
                  <a:moveTo>
                    <a:pt x="20064" y="19075"/>
                  </a:moveTo>
                  <a:cubicBezTo>
                    <a:pt x="20064" y="19587"/>
                    <a:pt x="19587" y="20099"/>
                    <a:pt x="18563" y="20099"/>
                  </a:cubicBezTo>
                  <a:cubicBezTo>
                    <a:pt x="2491" y="20099"/>
                    <a:pt x="2491" y="20099"/>
                    <a:pt x="2491" y="20099"/>
                  </a:cubicBezTo>
                  <a:cubicBezTo>
                    <a:pt x="1979" y="20099"/>
                    <a:pt x="1501" y="19587"/>
                    <a:pt x="1501" y="19075"/>
                  </a:cubicBezTo>
                  <a:cubicBezTo>
                    <a:pt x="1501" y="3003"/>
                    <a:pt x="1501" y="3003"/>
                    <a:pt x="1501" y="3003"/>
                  </a:cubicBezTo>
                  <a:cubicBezTo>
                    <a:pt x="1501" y="2013"/>
                    <a:pt x="1979" y="1501"/>
                    <a:pt x="2491" y="1501"/>
                  </a:cubicBezTo>
                  <a:cubicBezTo>
                    <a:pt x="18563" y="1501"/>
                    <a:pt x="18563" y="1501"/>
                    <a:pt x="18563" y="1501"/>
                  </a:cubicBezTo>
                  <a:cubicBezTo>
                    <a:pt x="19587" y="1501"/>
                    <a:pt x="20064" y="2013"/>
                    <a:pt x="20064" y="3003"/>
                  </a:cubicBezTo>
                  <a:lnTo>
                    <a:pt x="20064" y="190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ctr">
              <a:noAutofit/>
            </a:bodyPr>
            <a:lstStyle/>
            <a:p>
              <a:pPr marL="0" marR="0" lvl="0" indent="0" algn="l" defTabSz="609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/>
                <a:cs typeface="Calibri"/>
                <a:sym typeface="Calibri"/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E103D6F9-89F6-4D47-8038-67C677DCC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2625" y="1259121"/>
              <a:ext cx="476931" cy="48091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Arial Unicode MS"/>
              </a:endParaRPr>
            </a:p>
          </p:txBody>
        </p:sp>
        <p:sp>
          <p:nvSpPr>
            <p:cNvPr id="55" name="Rounded Rectangle 20">
              <a:extLst>
                <a:ext uri="{FF2B5EF4-FFF2-40B4-BE49-F238E27FC236}">
                  <a16:creationId xmlns:a16="http://schemas.microsoft.com/office/drawing/2014/main" id="{8241CD62-2CD6-4FB5-9643-9905215A1399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7173214" y="1241869"/>
              <a:ext cx="491028" cy="529812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Arial Unicode MS"/>
              </a:endParaRPr>
            </a:p>
          </p:txBody>
        </p:sp>
      </p:grpSp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F724722F-170B-4293-980B-4334A6B4D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60D1CD3-4A64-4B5D-85BC-27A5095B1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26591"/>
              </p:ext>
            </p:extLst>
          </p:nvPr>
        </p:nvGraphicFramePr>
        <p:xfrm>
          <a:off x="5812584" y="2436125"/>
          <a:ext cx="5617956" cy="308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653">
                  <a:extLst>
                    <a:ext uri="{9D8B030D-6E8A-4147-A177-3AD203B41FA5}">
                      <a16:colId xmlns:a16="http://schemas.microsoft.com/office/drawing/2014/main" val="2295173005"/>
                    </a:ext>
                  </a:extLst>
                </a:gridCol>
                <a:gridCol w="4212303">
                  <a:extLst>
                    <a:ext uri="{9D8B030D-6E8A-4147-A177-3AD203B41FA5}">
                      <a16:colId xmlns:a16="http://schemas.microsoft.com/office/drawing/2014/main" val="3685551648"/>
                    </a:ext>
                  </a:extLst>
                </a:gridCol>
              </a:tblGrid>
              <a:tr h="794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Initiative 1</a:t>
                      </a:r>
                    </a:p>
                    <a:p>
                      <a:endParaRPr lang="en-GB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Increase product availability from 235 locations to 321 locations with average sale &gt; $63K/outlet</a:t>
                      </a:r>
                    </a:p>
                    <a:p>
                      <a:endParaRPr lang="en-GB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30813"/>
                  </a:ext>
                </a:extLst>
              </a:tr>
              <a:tr h="573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Initiative 2</a:t>
                      </a:r>
                    </a:p>
                    <a:p>
                      <a:endParaRPr lang="en-GB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Drive productivity improvement from 1.12 to 1.25</a:t>
                      </a:r>
                    </a:p>
                    <a:p>
                      <a:endParaRPr lang="en-GB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88865"/>
                  </a:ext>
                </a:extLst>
              </a:tr>
              <a:tr h="573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Initiative 3</a:t>
                      </a:r>
                    </a:p>
                    <a:p>
                      <a:endParaRPr lang="en-GB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Distribution teams to focus on volume weighted distribution  from 78% to 85%</a:t>
                      </a:r>
                    </a:p>
                    <a:p>
                      <a:endParaRPr lang="en-GB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29382"/>
                  </a:ext>
                </a:extLst>
              </a:tr>
              <a:tr h="573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Initiative 4</a:t>
                      </a:r>
                    </a:p>
                    <a:p>
                      <a:endParaRPr lang="en-GB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Assist TM teams in securing 125 display locations </a:t>
                      </a:r>
                    </a:p>
                    <a:p>
                      <a:endParaRPr lang="en-GB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19551"/>
                  </a:ext>
                </a:extLst>
              </a:tr>
              <a:tr h="573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Initiative 5</a:t>
                      </a:r>
                    </a:p>
                    <a:p>
                      <a:endParaRPr lang="en-GB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/>
                        </a:rPr>
                        <a:t>Increase SKU distribution from 6.6 to 8.0 in average store </a:t>
                      </a:r>
                    </a:p>
                    <a:p>
                      <a:endParaRPr lang="en-GB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9830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EA1399-3DCD-6DA8-3DB8-3E5F878CE986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49028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86476EE-9FD2-4CEA-A6D9-0AD39ADF3D03}"/>
              </a:ext>
            </a:extLst>
          </p:cNvPr>
          <p:cNvSpPr txBox="1"/>
          <p:nvPr/>
        </p:nvSpPr>
        <p:spPr>
          <a:xfrm>
            <a:off x="0" y="65997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hlinkClick r:id="rId2"/>
              </a:rPr>
              <a:t>www.free-powerpoint-templates-design.com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4A62CB-F33A-48F3-8D42-F6B687FA4ACC}"/>
              </a:ext>
            </a:extLst>
          </p:cNvPr>
          <p:cNvCxnSpPr>
            <a:cxnSpLocks/>
          </p:cNvCxnSpPr>
          <p:nvPr/>
        </p:nvCxnSpPr>
        <p:spPr>
          <a:xfrm>
            <a:off x="907775" y="2608907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96B1F91E-F4CD-433C-B506-E7F97C87F4F4}"/>
              </a:ext>
            </a:extLst>
          </p:cNvPr>
          <p:cNvSpPr/>
          <p:nvPr/>
        </p:nvSpPr>
        <p:spPr>
          <a:xfrm>
            <a:off x="4558552" y="2449670"/>
            <a:ext cx="318479" cy="318479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DBF5A8-5E5F-4FC4-A150-47E209A56248}"/>
              </a:ext>
            </a:extLst>
          </p:cNvPr>
          <p:cNvGrpSpPr/>
          <p:nvPr/>
        </p:nvGrpSpPr>
        <p:grpSpPr>
          <a:xfrm>
            <a:off x="3853790" y="1561179"/>
            <a:ext cx="1728000" cy="731520"/>
            <a:chOff x="632103" y="2366048"/>
            <a:chExt cx="1728000" cy="731520"/>
          </a:xfrm>
        </p:grpSpPr>
        <p:sp>
          <p:nvSpPr>
            <p:cNvPr id="15" name="Pentagon 5">
              <a:extLst>
                <a:ext uri="{FF2B5EF4-FFF2-40B4-BE49-F238E27FC236}">
                  <a16:creationId xmlns:a16="http://schemas.microsoft.com/office/drawing/2014/main" id="{6DBDC0D6-62F7-4EA7-9ED5-7150B10BE637}"/>
                </a:ext>
              </a:extLst>
            </p:cNvPr>
            <p:cNvSpPr/>
            <p:nvPr/>
          </p:nvSpPr>
          <p:spPr>
            <a:xfrm rot="5400000">
              <a:off x="1130343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EA1FBD-6FF7-4C08-9F5C-1CDAD0DD95B0}"/>
                </a:ext>
              </a:extLst>
            </p:cNvPr>
            <p:cNvSpPr txBox="1"/>
            <p:nvPr/>
          </p:nvSpPr>
          <p:spPr>
            <a:xfrm>
              <a:off x="773839" y="2464321"/>
              <a:ext cx="1505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Numeric Distribution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4523D6E-09E5-45D8-8A16-5178F8D464A9}"/>
              </a:ext>
            </a:extLst>
          </p:cNvPr>
          <p:cNvSpPr txBox="1"/>
          <p:nvPr/>
        </p:nvSpPr>
        <p:spPr>
          <a:xfrm>
            <a:off x="2448232" y="3545797"/>
            <a:ext cx="3254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easiest form of distribution measurement.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measures the availably of the product in the number of points of sale used as a base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outlet contributes one POS no matter what the numbers of distribution or product value sold 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583E7A-0AA1-46A7-A55F-BDD74C911E1B}"/>
              </a:ext>
            </a:extLst>
          </p:cNvPr>
          <p:cNvSpPr txBox="1"/>
          <p:nvPr/>
        </p:nvSpPr>
        <p:spPr>
          <a:xfrm>
            <a:off x="3853790" y="2980008"/>
            <a:ext cx="1728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Numeric Distribution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381C5369-B21B-4D3D-99EB-8CFD44E02BF0}"/>
              </a:ext>
            </a:extLst>
          </p:cNvPr>
          <p:cNvSpPr/>
          <p:nvPr/>
        </p:nvSpPr>
        <p:spPr>
          <a:xfrm>
            <a:off x="6643386" y="2449670"/>
            <a:ext cx="318479" cy="318479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336BE1-59EA-4D00-90E5-F4E9415573BB}"/>
              </a:ext>
            </a:extLst>
          </p:cNvPr>
          <p:cNvGrpSpPr/>
          <p:nvPr/>
        </p:nvGrpSpPr>
        <p:grpSpPr>
          <a:xfrm>
            <a:off x="5938624" y="1561179"/>
            <a:ext cx="1728000" cy="731520"/>
            <a:chOff x="573386" y="2366048"/>
            <a:chExt cx="1728000" cy="731520"/>
          </a:xfrm>
        </p:grpSpPr>
        <p:sp>
          <p:nvSpPr>
            <p:cNvPr id="22" name="Pentagon 14">
              <a:extLst>
                <a:ext uri="{FF2B5EF4-FFF2-40B4-BE49-F238E27FC236}">
                  <a16:creationId xmlns:a16="http://schemas.microsoft.com/office/drawing/2014/main" id="{C4495ADA-2997-44C7-8946-BEAF2686D6D7}"/>
                </a:ext>
              </a:extLst>
            </p:cNvPr>
            <p:cNvSpPr/>
            <p:nvPr/>
          </p:nvSpPr>
          <p:spPr>
            <a:xfrm rot="5400000">
              <a:off x="1071626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4E2ED2-1359-40FD-A521-186BFE1D600A}"/>
                </a:ext>
              </a:extLst>
            </p:cNvPr>
            <p:cNvSpPr txBox="1"/>
            <p:nvPr/>
          </p:nvSpPr>
          <p:spPr>
            <a:xfrm>
              <a:off x="660581" y="2464321"/>
              <a:ext cx="1640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Volume weighted Distribution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4D1CD8-CFCF-4BE5-B313-BB43E5592217}"/>
              </a:ext>
            </a:extLst>
          </p:cNvPr>
          <p:cNvSpPr txBox="1"/>
          <p:nvPr/>
        </p:nvSpPr>
        <p:spPr>
          <a:xfrm>
            <a:off x="5938624" y="2980008"/>
            <a:ext cx="1728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All Category Volume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3F21C-1C2C-423F-B442-DB16913EF3A5}"/>
              </a:ext>
            </a:extLst>
          </p:cNvPr>
          <p:cNvSpPr txBox="1"/>
          <p:nvPr/>
        </p:nvSpPr>
        <p:spPr>
          <a:xfrm>
            <a:off x="94018" y="61048"/>
            <a:ext cx="316045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Absolute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70891-2F49-4B0E-9171-66B3972767DC}"/>
              </a:ext>
            </a:extLst>
          </p:cNvPr>
          <p:cNvSpPr txBox="1"/>
          <p:nvPr/>
        </p:nvSpPr>
        <p:spPr>
          <a:xfrm>
            <a:off x="5938624" y="3550552"/>
            <a:ext cx="3254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slightly more intensive way of calculating distribution 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 commodity volume concentrates on the outlet's contribution of sale to the base and uses that as an indicator of  category contribution of sales , leading to the presence of your product in relation to the category sales 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higher the category sales contribution the higher your distribution of ACV 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0EEA891-8121-41FD-90FF-53332FEB8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49809A-33B7-1CCF-A0B3-F11C1699A8C8}"/>
              </a:ext>
            </a:extLst>
          </p:cNvPr>
          <p:cNvSpPr txBox="1"/>
          <p:nvPr/>
        </p:nvSpPr>
        <p:spPr>
          <a:xfrm>
            <a:off x="4774131" y="6556045"/>
            <a:ext cx="285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5176</Words>
  <Application>Microsoft Office PowerPoint</Application>
  <PresentationFormat>Widescreen</PresentationFormat>
  <Paragraphs>1147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-apple-system</vt:lpstr>
      <vt:lpstr>Arial</vt:lpstr>
      <vt:lpstr>Calibri</vt:lpstr>
      <vt:lpstr>Calibri Light</vt:lpstr>
      <vt:lpstr>Inter</vt:lpstr>
      <vt:lpstr>Lato</vt:lpstr>
      <vt:lpstr>Lato Light</vt:lpstr>
      <vt:lpstr>Lato Light</vt:lpstr>
      <vt:lpstr>Open Sans Light</vt:lpstr>
      <vt:lpstr>Plato</vt:lpstr>
      <vt:lpstr>Poppins</vt:lpstr>
      <vt:lpstr>Tato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</dc:creator>
  <cp:lastModifiedBy>Sudarshan Raman</cp:lastModifiedBy>
  <cp:revision>70</cp:revision>
  <dcterms:created xsi:type="dcterms:W3CDTF">2020-07-31T13:10:03Z</dcterms:created>
  <dcterms:modified xsi:type="dcterms:W3CDTF">2023-07-05T12:15:21Z</dcterms:modified>
</cp:coreProperties>
</file>