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38"/>
  </p:notesMasterIdLst>
  <p:sldIdLst>
    <p:sldId id="4213" r:id="rId5"/>
    <p:sldId id="4415" r:id="rId6"/>
    <p:sldId id="4412" r:id="rId7"/>
    <p:sldId id="3965" r:id="rId8"/>
    <p:sldId id="3968" r:id="rId9"/>
    <p:sldId id="4256" r:id="rId10"/>
    <p:sldId id="4306" r:id="rId11"/>
    <p:sldId id="4307" r:id="rId12"/>
    <p:sldId id="4308" r:id="rId13"/>
    <p:sldId id="4309" r:id="rId14"/>
    <p:sldId id="4333" r:id="rId15"/>
    <p:sldId id="4311" r:id="rId16"/>
    <p:sldId id="4312" r:id="rId17"/>
    <p:sldId id="3941" r:id="rId18"/>
    <p:sldId id="4314" r:id="rId19"/>
    <p:sldId id="4315" r:id="rId20"/>
    <p:sldId id="4316" r:id="rId21"/>
    <p:sldId id="4318" r:id="rId22"/>
    <p:sldId id="4334" r:id="rId23"/>
    <p:sldId id="4319" r:id="rId24"/>
    <p:sldId id="4320" r:id="rId25"/>
    <p:sldId id="4321" r:id="rId26"/>
    <p:sldId id="4322" r:id="rId27"/>
    <p:sldId id="4325" r:id="rId28"/>
    <p:sldId id="4335" r:id="rId29"/>
    <p:sldId id="4332" r:id="rId30"/>
    <p:sldId id="4328" r:id="rId31"/>
    <p:sldId id="4329" r:id="rId32"/>
    <p:sldId id="4330" r:id="rId33"/>
    <p:sldId id="4336" r:id="rId34"/>
    <p:sldId id="4413" r:id="rId35"/>
    <p:sldId id="4414" r:id="rId36"/>
    <p:sldId id="4337"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84A3"/>
    <a:srgbClr val="DB5000"/>
    <a:srgbClr val="2A4A8B"/>
    <a:srgbClr val="F8D90F"/>
    <a:srgbClr val="00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49681D-1A47-497B-A9E2-0DA8EFE2D96E}" v="905" dt="2023-04-03T07:32:26.91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77" autoAdjust="0"/>
    <p:restoredTop sz="94601" autoAdjust="0"/>
  </p:normalViewPr>
  <p:slideViewPr>
    <p:cSldViewPr snapToGrid="0">
      <p:cViewPr varScale="1">
        <p:scale>
          <a:sx n="93" d="100"/>
          <a:sy n="93" d="100"/>
        </p:scale>
        <p:origin x="1548" y="9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4949681D-1A47-497B-A9E2-0DA8EFE2D96E}"/>
    <pc:docChg chg="undo custSel addSld delSld modSld sldOrd">
      <pc:chgData name="Sudarshan Chakravarthi" userId="9632d19e-631d-46a5-9e9a-d9cc496f17d0" providerId="ADAL" clId="{4949681D-1A47-497B-A9E2-0DA8EFE2D96E}" dt="2023-04-03T07:33:59.310" v="23702" actId="1076"/>
      <pc:docMkLst>
        <pc:docMk/>
      </pc:docMkLst>
      <pc:sldChg chg="addSp delSp modSp add mod">
        <pc:chgData name="Sudarshan Chakravarthi" userId="9632d19e-631d-46a5-9e9a-d9cc496f17d0" providerId="ADAL" clId="{4949681D-1A47-497B-A9E2-0DA8EFE2D96E}" dt="2023-04-03T07:33:37.601" v="23700" actId="20577"/>
        <pc:sldMkLst>
          <pc:docMk/>
          <pc:sldMk cId="4112886449" sldId="3941"/>
        </pc:sldMkLst>
        <pc:spChg chg="mod">
          <ac:chgData name="Sudarshan Chakravarthi" userId="9632d19e-631d-46a5-9e9a-d9cc496f17d0" providerId="ADAL" clId="{4949681D-1A47-497B-A9E2-0DA8EFE2D96E}" dt="2022-06-01T11:57:02.226" v="20397" actId="207"/>
          <ac:spMkLst>
            <pc:docMk/>
            <pc:sldMk cId="4112886449" sldId="3941"/>
            <ac:spMk id="2" creationId="{3154C0C6-D9E3-4A8C-92B7-16BD77853B46}"/>
          </ac:spMkLst>
        </pc:spChg>
        <pc:spChg chg="mod">
          <ac:chgData name="Sudarshan Chakravarthi" userId="9632d19e-631d-46a5-9e9a-d9cc496f17d0" providerId="ADAL" clId="{4949681D-1A47-497B-A9E2-0DA8EFE2D96E}" dt="2022-06-01T11:57:02.226" v="20397" actId="207"/>
          <ac:spMkLst>
            <pc:docMk/>
            <pc:sldMk cId="4112886449" sldId="3941"/>
            <ac:spMk id="3" creationId="{13159A4E-D55E-45F9-8E28-F32876B0D992}"/>
          </ac:spMkLst>
        </pc:spChg>
        <pc:spChg chg="add mod">
          <ac:chgData name="Sudarshan Chakravarthi" userId="9632d19e-631d-46a5-9e9a-d9cc496f17d0" providerId="ADAL" clId="{4949681D-1A47-497B-A9E2-0DA8EFE2D96E}" dt="2023-04-03T07:33:37.601" v="23700" actId="20577"/>
          <ac:spMkLst>
            <pc:docMk/>
            <pc:sldMk cId="4112886449" sldId="3941"/>
            <ac:spMk id="5" creationId="{5D59A636-1842-5FCA-92DA-1EB63B9EE1B9}"/>
          </ac:spMkLst>
        </pc:spChg>
        <pc:spChg chg="mod">
          <ac:chgData name="Sudarshan Chakravarthi" userId="9632d19e-631d-46a5-9e9a-d9cc496f17d0" providerId="ADAL" clId="{4949681D-1A47-497B-A9E2-0DA8EFE2D96E}" dt="2022-05-29T12:58:44.197" v="3265" actId="1076"/>
          <ac:spMkLst>
            <pc:docMk/>
            <pc:sldMk cId="4112886449" sldId="3941"/>
            <ac:spMk id="7" creationId="{B3EEEBD1-37A4-46C2-B144-1434A77B24F9}"/>
          </ac:spMkLst>
        </pc:spChg>
        <pc:spChg chg="add mod">
          <ac:chgData name="Sudarshan Chakravarthi" userId="9632d19e-631d-46a5-9e9a-d9cc496f17d0" providerId="ADAL" clId="{4949681D-1A47-497B-A9E2-0DA8EFE2D96E}" dt="2023-04-03T07:32:09.167" v="23664" actId="20577"/>
          <ac:spMkLst>
            <pc:docMk/>
            <pc:sldMk cId="4112886449" sldId="3941"/>
            <ac:spMk id="9" creationId="{C51B92D2-FA66-2462-F584-98675437A1B5}"/>
          </ac:spMkLst>
        </pc:spChg>
        <pc:spChg chg="mod">
          <ac:chgData name="Sudarshan Chakravarthi" userId="9632d19e-631d-46a5-9e9a-d9cc496f17d0" providerId="ADAL" clId="{4949681D-1A47-497B-A9E2-0DA8EFE2D96E}" dt="2022-06-01T12:00:05.033" v="20415" actId="207"/>
          <ac:spMkLst>
            <pc:docMk/>
            <pc:sldMk cId="4112886449" sldId="3941"/>
            <ac:spMk id="11" creationId="{099E6219-E0F7-400A-9534-309CB618436D}"/>
          </ac:spMkLst>
        </pc:spChg>
        <pc:spChg chg="mod">
          <ac:chgData name="Sudarshan Chakravarthi" userId="9632d19e-631d-46a5-9e9a-d9cc496f17d0" providerId="ADAL" clId="{4949681D-1A47-497B-A9E2-0DA8EFE2D96E}" dt="2022-06-01T11:59:57.573" v="20414" actId="207"/>
          <ac:spMkLst>
            <pc:docMk/>
            <pc:sldMk cId="4112886449" sldId="3941"/>
            <ac:spMk id="12" creationId="{1DE5C5E4-7EB9-4763-99A7-0B89843DDD69}"/>
          </ac:spMkLst>
        </pc:spChg>
        <pc:spChg chg="mod">
          <ac:chgData name="Sudarshan Chakravarthi" userId="9632d19e-631d-46a5-9e9a-d9cc496f17d0" providerId="ADAL" clId="{4949681D-1A47-497B-A9E2-0DA8EFE2D96E}" dt="2022-06-01T11:59:03.399" v="20408" actId="207"/>
          <ac:spMkLst>
            <pc:docMk/>
            <pc:sldMk cId="4112886449" sldId="3941"/>
            <ac:spMk id="13" creationId="{0F452A46-5171-4827-9A67-D54EE0551702}"/>
          </ac:spMkLst>
        </pc:spChg>
        <pc:spChg chg="mod">
          <ac:chgData name="Sudarshan Chakravarthi" userId="9632d19e-631d-46a5-9e9a-d9cc496f17d0" providerId="ADAL" clId="{4949681D-1A47-497B-A9E2-0DA8EFE2D96E}" dt="2022-06-01T11:59:47.773" v="20413" actId="207"/>
          <ac:spMkLst>
            <pc:docMk/>
            <pc:sldMk cId="4112886449" sldId="3941"/>
            <ac:spMk id="14" creationId="{77876AB5-9598-4B3A-8386-8ADFAAB30CB6}"/>
          </ac:spMkLst>
        </pc:spChg>
        <pc:spChg chg="mod">
          <ac:chgData name="Sudarshan Chakravarthi" userId="9632d19e-631d-46a5-9e9a-d9cc496f17d0" providerId="ADAL" clId="{4949681D-1A47-497B-A9E2-0DA8EFE2D96E}" dt="2022-06-01T11:59:28.667" v="20411" actId="207"/>
          <ac:spMkLst>
            <pc:docMk/>
            <pc:sldMk cId="4112886449" sldId="3941"/>
            <ac:spMk id="15" creationId="{D6C5D99B-D7D5-4F23-B7E3-B6AE72DCF1E2}"/>
          </ac:spMkLst>
        </pc:spChg>
        <pc:spChg chg="add mod">
          <ac:chgData name="Sudarshan Chakravarthi" userId="9632d19e-631d-46a5-9e9a-d9cc496f17d0" providerId="ADAL" clId="{4949681D-1A47-497B-A9E2-0DA8EFE2D96E}" dt="2023-04-03T07:33:32.923" v="23699" actId="14100"/>
          <ac:spMkLst>
            <pc:docMk/>
            <pc:sldMk cId="4112886449" sldId="3941"/>
            <ac:spMk id="16" creationId="{04136F0A-107B-556C-8841-15E0B0F3AA5B}"/>
          </ac:spMkLst>
        </pc:spChg>
        <pc:spChg chg="del mod">
          <ac:chgData name="Sudarshan Chakravarthi" userId="9632d19e-631d-46a5-9e9a-d9cc496f17d0" providerId="ADAL" clId="{4949681D-1A47-497B-A9E2-0DA8EFE2D96E}" dt="2022-06-01T12:00:15.431" v="20416" actId="478"/>
          <ac:spMkLst>
            <pc:docMk/>
            <pc:sldMk cId="4112886449" sldId="3941"/>
            <ac:spMk id="16" creationId="{0CACFAAD-9108-4D70-9CAD-90CA7D72BA3C}"/>
          </ac:spMkLst>
        </pc:spChg>
        <pc:spChg chg="add mod">
          <ac:chgData name="Sudarshan Chakravarthi" userId="9632d19e-631d-46a5-9e9a-d9cc496f17d0" providerId="ADAL" clId="{4949681D-1A47-497B-A9E2-0DA8EFE2D96E}" dt="2023-04-03T07:32:24.336" v="23681" actId="207"/>
          <ac:spMkLst>
            <pc:docMk/>
            <pc:sldMk cId="4112886449" sldId="3941"/>
            <ac:spMk id="17" creationId="{C5D6E353-C5CC-8535-651C-7CDD770EE5ED}"/>
          </ac:spMkLst>
        </pc:spChg>
        <pc:spChg chg="mod">
          <ac:chgData name="Sudarshan Chakravarthi" userId="9632d19e-631d-46a5-9e9a-d9cc496f17d0" providerId="ADAL" clId="{4949681D-1A47-497B-A9E2-0DA8EFE2D96E}" dt="2022-06-01T11:57:02.226" v="20397" actId="207"/>
          <ac:spMkLst>
            <pc:docMk/>
            <pc:sldMk cId="4112886449" sldId="3941"/>
            <ac:spMk id="18" creationId="{F5940466-0BC2-4C93-9CE6-F338593433D1}"/>
          </ac:spMkLst>
        </pc:spChg>
        <pc:spChg chg="add mod">
          <ac:chgData name="Sudarshan Chakravarthi" userId="9632d19e-631d-46a5-9e9a-d9cc496f17d0" providerId="ADAL" clId="{4949681D-1A47-497B-A9E2-0DA8EFE2D96E}" dt="2023-04-03T07:32:48.038" v="23695" actId="1076"/>
          <ac:spMkLst>
            <pc:docMk/>
            <pc:sldMk cId="4112886449" sldId="3941"/>
            <ac:spMk id="19" creationId="{E804D001-86C1-9FA8-2053-3F6D9A819FD5}"/>
          </ac:spMkLst>
        </pc:spChg>
        <pc:spChg chg="add del mod">
          <ac:chgData name="Sudarshan Chakravarthi" userId="9632d19e-631d-46a5-9e9a-d9cc496f17d0" providerId="ADAL" clId="{4949681D-1A47-497B-A9E2-0DA8EFE2D96E}" dt="2022-06-01T12:00:15.431" v="20416" actId="478"/>
          <ac:spMkLst>
            <pc:docMk/>
            <pc:sldMk cId="4112886449" sldId="3941"/>
            <ac:spMk id="26" creationId="{42FCF889-E400-4944-9A2B-5CE8351D96AD}"/>
          </ac:spMkLst>
        </pc:spChg>
        <pc:spChg chg="del">
          <ac:chgData name="Sudarshan Chakravarthi" userId="9632d19e-631d-46a5-9e9a-d9cc496f17d0" providerId="ADAL" clId="{4949681D-1A47-497B-A9E2-0DA8EFE2D96E}" dt="2022-05-29T12:58:34.374" v="3262" actId="478"/>
          <ac:spMkLst>
            <pc:docMk/>
            <pc:sldMk cId="4112886449" sldId="3941"/>
            <ac:spMk id="26" creationId="{5DC8643B-3DB1-4CCD-B2BA-9A04617918A2}"/>
          </ac:spMkLst>
        </pc:spChg>
        <pc:spChg chg="add mod">
          <ac:chgData name="Sudarshan Chakravarthi" userId="9632d19e-631d-46a5-9e9a-d9cc496f17d0" providerId="ADAL" clId="{4949681D-1A47-497B-A9E2-0DA8EFE2D96E}" dt="2022-05-29T12:58:37.290" v="3264"/>
          <ac:spMkLst>
            <pc:docMk/>
            <pc:sldMk cId="4112886449" sldId="3941"/>
            <ac:spMk id="30" creationId="{999DA2B6-042B-79D4-C50D-B5C0E38174CD}"/>
          </ac:spMkLst>
        </pc:spChg>
        <pc:spChg chg="add mod">
          <ac:chgData name="Sudarshan Chakravarthi" userId="9632d19e-631d-46a5-9e9a-d9cc496f17d0" providerId="ADAL" clId="{4949681D-1A47-497B-A9E2-0DA8EFE2D96E}" dt="2022-05-29T12:58:59.049" v="3282" actId="20577"/>
          <ac:spMkLst>
            <pc:docMk/>
            <pc:sldMk cId="4112886449" sldId="3941"/>
            <ac:spMk id="31" creationId="{4305B097-8262-2E28-9D9F-9C8C9B386258}"/>
          </ac:spMkLst>
        </pc:spChg>
        <pc:spChg chg="add del mod">
          <ac:chgData name="Sudarshan Chakravarthi" userId="9632d19e-631d-46a5-9e9a-d9cc496f17d0" providerId="ADAL" clId="{4949681D-1A47-497B-A9E2-0DA8EFE2D96E}" dt="2022-06-01T12:00:15.431" v="20416" actId="478"/>
          <ac:spMkLst>
            <pc:docMk/>
            <pc:sldMk cId="4112886449" sldId="3941"/>
            <ac:spMk id="32" creationId="{55844A33-3D13-1E8D-1585-1DE712D58BDD}"/>
          </ac:spMkLst>
        </pc:spChg>
        <pc:spChg chg="add del mod">
          <ac:chgData name="Sudarshan Chakravarthi" userId="9632d19e-631d-46a5-9e9a-d9cc496f17d0" providerId="ADAL" clId="{4949681D-1A47-497B-A9E2-0DA8EFE2D96E}" dt="2022-06-01T12:00:15.431" v="20416" actId="478"/>
          <ac:spMkLst>
            <pc:docMk/>
            <pc:sldMk cId="4112886449" sldId="3941"/>
            <ac:spMk id="33" creationId="{030CA05B-BA57-17AE-562D-BC2E5EA93BBB}"/>
          </ac:spMkLst>
        </pc:spChg>
        <pc:spChg chg="add del mod">
          <ac:chgData name="Sudarshan Chakravarthi" userId="9632d19e-631d-46a5-9e9a-d9cc496f17d0" providerId="ADAL" clId="{4949681D-1A47-497B-A9E2-0DA8EFE2D96E}" dt="2022-06-01T12:00:15.431" v="20416" actId="478"/>
          <ac:spMkLst>
            <pc:docMk/>
            <pc:sldMk cId="4112886449" sldId="3941"/>
            <ac:spMk id="34" creationId="{F8DACB4C-7BCC-B264-784D-492193FD018D}"/>
          </ac:spMkLst>
        </pc:spChg>
        <pc:spChg chg="add mod">
          <ac:chgData name="Sudarshan Chakravarthi" userId="9632d19e-631d-46a5-9e9a-d9cc496f17d0" providerId="ADAL" clId="{4949681D-1A47-497B-A9E2-0DA8EFE2D96E}" dt="2022-06-01T12:29:29.418" v="20419" actId="108"/>
          <ac:spMkLst>
            <pc:docMk/>
            <pc:sldMk cId="4112886449" sldId="3941"/>
            <ac:spMk id="35" creationId="{405E537A-8A46-3651-E1A3-C8D4D5A55843}"/>
          </ac:spMkLst>
        </pc:spChg>
        <pc:grpChg chg="mod">
          <ac:chgData name="Sudarshan Chakravarthi" userId="9632d19e-631d-46a5-9e9a-d9cc496f17d0" providerId="ADAL" clId="{4949681D-1A47-497B-A9E2-0DA8EFE2D96E}" dt="2022-06-01T11:57:35.457" v="20400" actId="207"/>
          <ac:grpSpMkLst>
            <pc:docMk/>
            <pc:sldMk cId="4112886449" sldId="3941"/>
            <ac:grpSpMk id="10" creationId="{124C666A-66E6-4853-9A81-871CC40F498C}"/>
          </ac:grpSpMkLst>
        </pc:grpChg>
        <pc:picChg chg="del">
          <ac:chgData name="Sudarshan Chakravarthi" userId="9632d19e-631d-46a5-9e9a-d9cc496f17d0" providerId="ADAL" clId="{4949681D-1A47-497B-A9E2-0DA8EFE2D96E}" dt="2022-05-29T12:58:35.926" v="3263" actId="478"/>
          <ac:picMkLst>
            <pc:docMk/>
            <pc:sldMk cId="4112886449" sldId="3941"/>
            <ac:picMk id="24" creationId="{6AD84060-67F2-42AE-A6F9-3A2AE533D9E0}"/>
          </ac:picMkLst>
        </pc:picChg>
        <pc:picChg chg="add mod">
          <ac:chgData name="Sudarshan Chakravarthi" userId="9632d19e-631d-46a5-9e9a-d9cc496f17d0" providerId="ADAL" clId="{4949681D-1A47-497B-A9E2-0DA8EFE2D96E}" dt="2022-05-29T12:58:37.290" v="3264"/>
          <ac:picMkLst>
            <pc:docMk/>
            <pc:sldMk cId="4112886449" sldId="3941"/>
            <ac:picMk id="29" creationId="{C9167381-A8E9-C163-225D-1D31216F2E61}"/>
          </ac:picMkLst>
        </pc:picChg>
        <pc:cxnChg chg="add mod ord">
          <ac:chgData name="Sudarshan Chakravarthi" userId="9632d19e-631d-46a5-9e9a-d9cc496f17d0" providerId="ADAL" clId="{4949681D-1A47-497B-A9E2-0DA8EFE2D96E}" dt="2022-05-31T07:18:07.419" v="13536" actId="167"/>
          <ac:cxnSpMkLst>
            <pc:docMk/>
            <pc:sldMk cId="4112886449" sldId="3941"/>
            <ac:cxnSpMk id="8" creationId="{016997C0-70FB-910E-EEEC-B38F3B9A4DC8}"/>
          </ac:cxnSpMkLst>
        </pc:cxnChg>
      </pc:sldChg>
      <pc:sldChg chg="add del">
        <pc:chgData name="Sudarshan Chakravarthi" userId="9632d19e-631d-46a5-9e9a-d9cc496f17d0" providerId="ADAL" clId="{4949681D-1A47-497B-A9E2-0DA8EFE2D96E}" dt="2023-01-20T09:10:06.950" v="23605"/>
        <pc:sldMkLst>
          <pc:docMk/>
          <pc:sldMk cId="3097043110" sldId="3965"/>
        </pc:sldMkLst>
      </pc:sldChg>
      <pc:sldChg chg="add del ord">
        <pc:chgData name="Sudarshan Chakravarthi" userId="9632d19e-631d-46a5-9e9a-d9cc496f17d0" providerId="ADAL" clId="{4949681D-1A47-497B-A9E2-0DA8EFE2D96E}" dt="2023-01-20T09:04:29.126" v="23601"/>
        <pc:sldMkLst>
          <pc:docMk/>
          <pc:sldMk cId="4149201057" sldId="3968"/>
        </pc:sldMkLst>
      </pc:sldChg>
      <pc:sldChg chg="addSp delSp modSp mod">
        <pc:chgData name="Sudarshan Chakravarthi" userId="9632d19e-631d-46a5-9e9a-d9cc496f17d0" providerId="ADAL" clId="{4949681D-1A47-497B-A9E2-0DA8EFE2D96E}" dt="2023-02-20T12:27:09.673" v="23612" actId="1076"/>
        <pc:sldMkLst>
          <pc:docMk/>
          <pc:sldMk cId="1805402828" sldId="4213"/>
        </pc:sldMkLst>
        <pc:spChg chg="mod">
          <ac:chgData name="Sudarshan Chakravarthi" userId="9632d19e-631d-46a5-9e9a-d9cc496f17d0" providerId="ADAL" clId="{4949681D-1A47-497B-A9E2-0DA8EFE2D96E}" dt="2022-05-30T16:23:48.960" v="10639" actId="207"/>
          <ac:spMkLst>
            <pc:docMk/>
            <pc:sldMk cId="1805402828" sldId="4213"/>
            <ac:spMk id="4" creationId="{506242F6-CA1E-42FB-BB1A-B13E71A7D987}"/>
          </ac:spMkLst>
        </pc:spChg>
        <pc:spChg chg="mod">
          <ac:chgData name="Sudarshan Chakravarthi" userId="9632d19e-631d-46a5-9e9a-d9cc496f17d0" providerId="ADAL" clId="{4949681D-1A47-497B-A9E2-0DA8EFE2D96E}" dt="2023-02-20T12:27:03.938" v="23611"/>
          <ac:spMkLst>
            <pc:docMk/>
            <pc:sldMk cId="1805402828" sldId="4213"/>
            <ac:spMk id="5" creationId="{CF9931D2-B9A9-7B26-4924-ADD8E5164C37}"/>
          </ac:spMkLst>
        </pc:spChg>
        <pc:spChg chg="mod">
          <ac:chgData name="Sudarshan Chakravarthi" userId="9632d19e-631d-46a5-9e9a-d9cc496f17d0" providerId="ADAL" clId="{4949681D-1A47-497B-A9E2-0DA8EFE2D96E}" dt="2023-02-20T12:27:03.938" v="23611"/>
          <ac:spMkLst>
            <pc:docMk/>
            <pc:sldMk cId="1805402828" sldId="4213"/>
            <ac:spMk id="6" creationId="{78458BFD-81EE-B8CA-C2B5-334C0496A2D1}"/>
          </ac:spMkLst>
        </pc:spChg>
        <pc:spChg chg="mod">
          <ac:chgData name="Sudarshan Chakravarthi" userId="9632d19e-631d-46a5-9e9a-d9cc496f17d0" providerId="ADAL" clId="{4949681D-1A47-497B-A9E2-0DA8EFE2D96E}" dt="2022-05-28T17:00:20.224" v="36" actId="6549"/>
          <ac:spMkLst>
            <pc:docMk/>
            <pc:sldMk cId="1805402828" sldId="4213"/>
            <ac:spMk id="19" creationId="{19C1CEDE-1FDC-88D1-65D7-DFF91C6681A9}"/>
          </ac:spMkLst>
        </pc:spChg>
        <pc:grpChg chg="add mod">
          <ac:chgData name="Sudarshan Chakravarthi" userId="9632d19e-631d-46a5-9e9a-d9cc496f17d0" providerId="ADAL" clId="{4949681D-1A47-497B-A9E2-0DA8EFE2D96E}" dt="2023-02-20T12:27:09.673" v="23612" actId="1076"/>
          <ac:grpSpMkLst>
            <pc:docMk/>
            <pc:sldMk cId="1805402828" sldId="4213"/>
            <ac:grpSpMk id="2" creationId="{8D872ACD-07AF-81DF-ECEA-31E4BFAA7BE0}"/>
          </ac:grpSpMkLst>
        </pc:grpChg>
        <pc:picChg chg="add del mod">
          <ac:chgData name="Sudarshan Chakravarthi" userId="9632d19e-631d-46a5-9e9a-d9cc496f17d0" providerId="ADAL" clId="{4949681D-1A47-497B-A9E2-0DA8EFE2D96E}" dt="2022-08-22T13:57:21.451" v="23482" actId="478"/>
          <ac:picMkLst>
            <pc:docMk/>
            <pc:sldMk cId="1805402828" sldId="4213"/>
            <ac:picMk id="2" creationId="{0943397F-1241-B098-769E-635EC556DDAD}"/>
          </ac:picMkLst>
        </pc:picChg>
        <pc:picChg chg="add mod">
          <ac:chgData name="Sudarshan Chakravarthi" userId="9632d19e-631d-46a5-9e9a-d9cc496f17d0" providerId="ADAL" clId="{4949681D-1A47-497B-A9E2-0DA8EFE2D96E}" dt="2022-08-22T13:59:00.295" v="23487"/>
          <ac:picMkLst>
            <pc:docMk/>
            <pc:sldMk cId="1805402828" sldId="4213"/>
            <ac:picMk id="3" creationId="{B358DFF0-7582-9D3C-4A32-48A113E90CC8}"/>
          </ac:picMkLst>
        </pc:picChg>
        <pc:picChg chg="del">
          <ac:chgData name="Sudarshan Chakravarthi" userId="9632d19e-631d-46a5-9e9a-d9cc496f17d0" providerId="ADAL" clId="{4949681D-1A47-497B-A9E2-0DA8EFE2D96E}" dt="2022-08-22T13:57:08.344" v="23477" actId="478"/>
          <ac:picMkLst>
            <pc:docMk/>
            <pc:sldMk cId="1805402828" sldId="4213"/>
            <ac:picMk id="12" creationId="{AACF4856-4B4F-7DF4-F480-456C999341C4}"/>
          </ac:picMkLst>
        </pc:picChg>
      </pc:sldChg>
      <pc:sldChg chg="del">
        <pc:chgData name="Sudarshan Chakravarthi" userId="9632d19e-631d-46a5-9e9a-d9cc496f17d0" providerId="ADAL" clId="{4949681D-1A47-497B-A9E2-0DA8EFE2D96E}" dt="2023-01-19T11:11:39.923" v="23596" actId="47"/>
        <pc:sldMkLst>
          <pc:docMk/>
          <pc:sldMk cId="2970925400" sldId="4214"/>
        </pc:sldMkLst>
      </pc:sldChg>
      <pc:sldChg chg="del">
        <pc:chgData name="Sudarshan Chakravarthi" userId="9632d19e-631d-46a5-9e9a-d9cc496f17d0" providerId="ADAL" clId="{4949681D-1A47-497B-A9E2-0DA8EFE2D96E}" dt="2022-06-01T11:47:57.760" v="20375" actId="2696"/>
        <pc:sldMkLst>
          <pc:docMk/>
          <pc:sldMk cId="1319823985" sldId="4222"/>
        </pc:sldMkLst>
      </pc:sldChg>
      <pc:sldChg chg="del">
        <pc:chgData name="Sudarshan Chakravarthi" userId="9632d19e-631d-46a5-9e9a-d9cc496f17d0" providerId="ADAL" clId="{4949681D-1A47-497B-A9E2-0DA8EFE2D96E}" dt="2022-06-01T11:47:57.760" v="20375" actId="2696"/>
        <pc:sldMkLst>
          <pc:docMk/>
          <pc:sldMk cId="3408552940" sldId="4244"/>
        </pc:sldMkLst>
      </pc:sldChg>
      <pc:sldChg chg="del">
        <pc:chgData name="Sudarshan Chakravarthi" userId="9632d19e-631d-46a5-9e9a-d9cc496f17d0" providerId="ADAL" clId="{4949681D-1A47-497B-A9E2-0DA8EFE2D96E}" dt="2022-06-01T11:47:57.760" v="20375" actId="2696"/>
        <pc:sldMkLst>
          <pc:docMk/>
          <pc:sldMk cId="2601672996" sldId="4245"/>
        </pc:sldMkLst>
      </pc:sldChg>
      <pc:sldChg chg="del">
        <pc:chgData name="Sudarshan Chakravarthi" userId="9632d19e-631d-46a5-9e9a-d9cc496f17d0" providerId="ADAL" clId="{4949681D-1A47-497B-A9E2-0DA8EFE2D96E}" dt="2022-06-01T11:47:57.760" v="20375" actId="2696"/>
        <pc:sldMkLst>
          <pc:docMk/>
          <pc:sldMk cId="3323173477" sldId="4247"/>
        </pc:sldMkLst>
      </pc:sldChg>
      <pc:sldChg chg="modSp del mod">
        <pc:chgData name="Sudarshan Chakravarthi" userId="9632d19e-631d-46a5-9e9a-d9cc496f17d0" providerId="ADAL" clId="{4949681D-1A47-497B-A9E2-0DA8EFE2D96E}" dt="2022-06-01T11:47:57.760" v="20375" actId="2696"/>
        <pc:sldMkLst>
          <pc:docMk/>
          <pc:sldMk cId="4066818526" sldId="4248"/>
        </pc:sldMkLst>
        <pc:spChg chg="mod">
          <ac:chgData name="Sudarshan Chakravarthi" userId="9632d19e-631d-46a5-9e9a-d9cc496f17d0" providerId="ADAL" clId="{4949681D-1A47-497B-A9E2-0DA8EFE2D96E}" dt="2022-06-01T09:54:11.836" v="19261" actId="1076"/>
          <ac:spMkLst>
            <pc:docMk/>
            <pc:sldMk cId="4066818526" sldId="4248"/>
            <ac:spMk id="34" creationId="{1821A364-5780-0159-CAD8-118B72866AF7}"/>
          </ac:spMkLst>
        </pc:spChg>
        <pc:spChg chg="mod">
          <ac:chgData name="Sudarshan Chakravarthi" userId="9632d19e-631d-46a5-9e9a-d9cc496f17d0" providerId="ADAL" clId="{4949681D-1A47-497B-A9E2-0DA8EFE2D96E}" dt="2022-06-01T09:53:52.405" v="19257" actId="1076"/>
          <ac:spMkLst>
            <pc:docMk/>
            <pc:sldMk cId="4066818526" sldId="4248"/>
            <ac:spMk id="35" creationId="{BE13824D-2372-DDD3-D145-71B1B5F1D49D}"/>
          </ac:spMkLst>
        </pc:spChg>
        <pc:graphicFrameChg chg="mod">
          <ac:chgData name="Sudarshan Chakravarthi" userId="9632d19e-631d-46a5-9e9a-d9cc496f17d0" providerId="ADAL" clId="{4949681D-1A47-497B-A9E2-0DA8EFE2D96E}" dt="2022-06-01T09:53:41.956" v="19256"/>
          <ac:graphicFrameMkLst>
            <pc:docMk/>
            <pc:sldMk cId="4066818526" sldId="4248"/>
            <ac:graphicFrameMk id="16" creationId="{3105D047-33C2-9258-2C78-1BB7FFE9522E}"/>
          </ac:graphicFrameMkLst>
        </pc:graphicFrameChg>
      </pc:sldChg>
      <pc:sldChg chg="del">
        <pc:chgData name="Sudarshan Chakravarthi" userId="9632d19e-631d-46a5-9e9a-d9cc496f17d0" providerId="ADAL" clId="{4949681D-1A47-497B-A9E2-0DA8EFE2D96E}" dt="2022-06-01T11:47:57.760" v="20375" actId="2696"/>
        <pc:sldMkLst>
          <pc:docMk/>
          <pc:sldMk cId="575225432" sldId="4249"/>
        </pc:sldMkLst>
      </pc:sldChg>
      <pc:sldChg chg="del">
        <pc:chgData name="Sudarshan Chakravarthi" userId="9632d19e-631d-46a5-9e9a-d9cc496f17d0" providerId="ADAL" clId="{4949681D-1A47-497B-A9E2-0DA8EFE2D96E}" dt="2022-06-01T11:47:57.760" v="20375" actId="2696"/>
        <pc:sldMkLst>
          <pc:docMk/>
          <pc:sldMk cId="4154381241" sldId="4250"/>
        </pc:sldMkLst>
      </pc:sldChg>
      <pc:sldChg chg="del">
        <pc:chgData name="Sudarshan Chakravarthi" userId="9632d19e-631d-46a5-9e9a-d9cc496f17d0" providerId="ADAL" clId="{4949681D-1A47-497B-A9E2-0DA8EFE2D96E}" dt="2022-06-01T11:47:57.760" v="20375" actId="2696"/>
        <pc:sldMkLst>
          <pc:docMk/>
          <pc:sldMk cId="2850351650" sldId="4252"/>
        </pc:sldMkLst>
      </pc:sldChg>
      <pc:sldChg chg="del">
        <pc:chgData name="Sudarshan Chakravarthi" userId="9632d19e-631d-46a5-9e9a-d9cc496f17d0" providerId="ADAL" clId="{4949681D-1A47-497B-A9E2-0DA8EFE2D96E}" dt="2022-06-01T11:47:57.760" v="20375" actId="2696"/>
        <pc:sldMkLst>
          <pc:docMk/>
          <pc:sldMk cId="3636236375" sldId="4254"/>
        </pc:sldMkLst>
      </pc:sldChg>
      <pc:sldChg chg="del">
        <pc:chgData name="Sudarshan Chakravarthi" userId="9632d19e-631d-46a5-9e9a-d9cc496f17d0" providerId="ADAL" clId="{4949681D-1A47-497B-A9E2-0DA8EFE2D96E}" dt="2022-06-01T11:47:57.760" v="20375" actId="2696"/>
        <pc:sldMkLst>
          <pc:docMk/>
          <pc:sldMk cId="95581853" sldId="4255"/>
        </pc:sldMkLst>
      </pc:sldChg>
      <pc:sldChg chg="addSp delSp modSp mod">
        <pc:chgData name="Sudarshan Chakravarthi" userId="9632d19e-631d-46a5-9e9a-d9cc496f17d0" providerId="ADAL" clId="{4949681D-1A47-497B-A9E2-0DA8EFE2D96E}" dt="2023-01-19T10:57:42.901" v="23576" actId="1076"/>
        <pc:sldMkLst>
          <pc:docMk/>
          <pc:sldMk cId="3803699210" sldId="4256"/>
        </pc:sldMkLst>
        <pc:spChg chg="add mod">
          <ac:chgData name="Sudarshan Chakravarthi" userId="9632d19e-631d-46a5-9e9a-d9cc496f17d0" providerId="ADAL" clId="{4949681D-1A47-497B-A9E2-0DA8EFE2D96E}" dt="2022-08-22T13:59:27.877" v="23495" actId="2085"/>
          <ac:spMkLst>
            <pc:docMk/>
            <pc:sldMk cId="3803699210" sldId="4256"/>
            <ac:spMk id="2" creationId="{0236124B-C5BE-4456-04DF-0B1B8D7F81D8}"/>
          </ac:spMkLst>
        </pc:spChg>
        <pc:spChg chg="del mod">
          <ac:chgData name="Sudarshan Chakravarthi" userId="9632d19e-631d-46a5-9e9a-d9cc496f17d0" providerId="ADAL" clId="{4949681D-1A47-497B-A9E2-0DA8EFE2D96E}" dt="2022-05-30T13:00:52.305" v="8688" actId="478"/>
          <ac:spMkLst>
            <pc:docMk/>
            <pc:sldMk cId="3803699210" sldId="4256"/>
            <ac:spMk id="3" creationId="{E8B09D80-7825-862C-7D0A-E17FFBB90DB2}"/>
          </ac:spMkLst>
        </pc:spChg>
        <pc:spChg chg="add mod">
          <ac:chgData name="Sudarshan Chakravarthi" userId="9632d19e-631d-46a5-9e9a-d9cc496f17d0" providerId="ADAL" clId="{4949681D-1A47-497B-A9E2-0DA8EFE2D96E}" dt="2023-01-19T10:57:42.901" v="23576" actId="1076"/>
          <ac:spMkLst>
            <pc:docMk/>
            <pc:sldMk cId="3803699210" sldId="4256"/>
            <ac:spMk id="7" creationId="{655CDBAC-4728-D4A8-FF61-7B0EC007F795}"/>
          </ac:spMkLst>
        </pc:spChg>
        <pc:spChg chg="del">
          <ac:chgData name="Sudarshan Chakravarthi" userId="9632d19e-631d-46a5-9e9a-d9cc496f17d0" providerId="ADAL" clId="{4949681D-1A47-497B-A9E2-0DA8EFE2D96E}" dt="2022-05-28T17:01:20.540" v="40" actId="478"/>
          <ac:spMkLst>
            <pc:docMk/>
            <pc:sldMk cId="3803699210" sldId="4256"/>
            <ac:spMk id="8" creationId="{8C189C31-3852-48AF-36C0-16D98AF6AB5C}"/>
          </ac:spMkLst>
        </pc:spChg>
        <pc:spChg chg="del">
          <ac:chgData name="Sudarshan Chakravarthi" userId="9632d19e-631d-46a5-9e9a-d9cc496f17d0" providerId="ADAL" clId="{4949681D-1A47-497B-A9E2-0DA8EFE2D96E}" dt="2022-05-29T08:47:40.026" v="48" actId="478"/>
          <ac:spMkLst>
            <pc:docMk/>
            <pc:sldMk cId="3803699210" sldId="4256"/>
            <ac:spMk id="9" creationId="{1D7C0D3A-7CA2-E78A-7AD5-35681653CCB4}"/>
          </ac:spMkLst>
        </pc:spChg>
        <pc:spChg chg="mod">
          <ac:chgData name="Sudarshan Chakravarthi" userId="9632d19e-631d-46a5-9e9a-d9cc496f17d0" providerId="ADAL" clId="{4949681D-1A47-497B-A9E2-0DA8EFE2D96E}" dt="2022-05-29T08:48:30.881" v="108" actId="2711"/>
          <ac:spMkLst>
            <pc:docMk/>
            <pc:sldMk cId="3803699210" sldId="4256"/>
            <ac:spMk id="24" creationId="{F3CD965C-7947-FBBB-C5F0-7806EE3D0488}"/>
          </ac:spMkLst>
        </pc:spChg>
        <pc:spChg chg="del mod">
          <ac:chgData name="Sudarshan Chakravarthi" userId="9632d19e-631d-46a5-9e9a-d9cc496f17d0" providerId="ADAL" clId="{4949681D-1A47-497B-A9E2-0DA8EFE2D96E}" dt="2022-05-30T13:04:43.677" v="8804" actId="478"/>
          <ac:spMkLst>
            <pc:docMk/>
            <pc:sldMk cId="3803699210" sldId="4256"/>
            <ac:spMk id="28" creationId="{D2066A6B-5315-1918-08CA-933A18F97A27}"/>
          </ac:spMkLst>
        </pc:spChg>
        <pc:picChg chg="add del mod">
          <ac:chgData name="Sudarshan Chakravarthi" userId="9632d19e-631d-46a5-9e9a-d9cc496f17d0" providerId="ADAL" clId="{4949681D-1A47-497B-A9E2-0DA8EFE2D96E}" dt="2022-05-30T13:03:06.013" v="8803" actId="478"/>
          <ac:picMkLst>
            <pc:docMk/>
            <pc:sldMk cId="3803699210" sldId="4256"/>
            <ac:picMk id="4" creationId="{164C08EC-3742-0093-77E3-8392A8942FC1}"/>
          </ac:picMkLst>
        </pc:picChg>
        <pc:picChg chg="add del mod">
          <ac:chgData name="Sudarshan Chakravarthi" userId="9632d19e-631d-46a5-9e9a-d9cc496f17d0" providerId="ADAL" clId="{4949681D-1A47-497B-A9E2-0DA8EFE2D96E}" dt="2022-08-22T13:59:15.331" v="23491" actId="478"/>
          <ac:picMkLst>
            <pc:docMk/>
            <pc:sldMk cId="3803699210" sldId="4256"/>
            <ac:picMk id="6" creationId="{212A0104-9A72-FDE0-4A87-5FBDCC065B92}"/>
          </ac:picMkLst>
        </pc:picChg>
      </pc:sldChg>
      <pc:sldChg chg="del">
        <pc:chgData name="Sudarshan Chakravarthi" userId="9632d19e-631d-46a5-9e9a-d9cc496f17d0" providerId="ADAL" clId="{4949681D-1A47-497B-A9E2-0DA8EFE2D96E}" dt="2022-06-01T11:47:57.760" v="20375" actId="2696"/>
        <pc:sldMkLst>
          <pc:docMk/>
          <pc:sldMk cId="953229251" sldId="4257"/>
        </pc:sldMkLst>
      </pc:sldChg>
      <pc:sldChg chg="del">
        <pc:chgData name="Sudarshan Chakravarthi" userId="9632d19e-631d-46a5-9e9a-d9cc496f17d0" providerId="ADAL" clId="{4949681D-1A47-497B-A9E2-0DA8EFE2D96E}" dt="2022-06-01T11:47:57.760" v="20375" actId="2696"/>
        <pc:sldMkLst>
          <pc:docMk/>
          <pc:sldMk cId="276531369" sldId="4261"/>
        </pc:sldMkLst>
      </pc:sldChg>
      <pc:sldChg chg="del">
        <pc:chgData name="Sudarshan Chakravarthi" userId="9632d19e-631d-46a5-9e9a-d9cc496f17d0" providerId="ADAL" clId="{4949681D-1A47-497B-A9E2-0DA8EFE2D96E}" dt="2022-06-01T11:47:57.760" v="20375" actId="2696"/>
        <pc:sldMkLst>
          <pc:docMk/>
          <pc:sldMk cId="2619754807" sldId="4262"/>
        </pc:sldMkLst>
      </pc:sldChg>
      <pc:sldChg chg="del">
        <pc:chgData name="Sudarshan Chakravarthi" userId="9632d19e-631d-46a5-9e9a-d9cc496f17d0" providerId="ADAL" clId="{4949681D-1A47-497B-A9E2-0DA8EFE2D96E}" dt="2022-06-01T11:47:57.760" v="20375" actId="2696"/>
        <pc:sldMkLst>
          <pc:docMk/>
          <pc:sldMk cId="3825785159" sldId="4263"/>
        </pc:sldMkLst>
      </pc:sldChg>
      <pc:sldChg chg="del">
        <pc:chgData name="Sudarshan Chakravarthi" userId="9632d19e-631d-46a5-9e9a-d9cc496f17d0" providerId="ADAL" clId="{4949681D-1A47-497B-A9E2-0DA8EFE2D96E}" dt="2022-06-01T11:47:57.760" v="20375" actId="2696"/>
        <pc:sldMkLst>
          <pc:docMk/>
          <pc:sldMk cId="2547115840" sldId="4264"/>
        </pc:sldMkLst>
      </pc:sldChg>
      <pc:sldChg chg="del">
        <pc:chgData name="Sudarshan Chakravarthi" userId="9632d19e-631d-46a5-9e9a-d9cc496f17d0" providerId="ADAL" clId="{4949681D-1A47-497B-A9E2-0DA8EFE2D96E}" dt="2022-06-01T11:47:57.760" v="20375" actId="2696"/>
        <pc:sldMkLst>
          <pc:docMk/>
          <pc:sldMk cId="3746948241" sldId="4265"/>
        </pc:sldMkLst>
      </pc:sldChg>
      <pc:sldChg chg="del">
        <pc:chgData name="Sudarshan Chakravarthi" userId="9632d19e-631d-46a5-9e9a-d9cc496f17d0" providerId="ADAL" clId="{4949681D-1A47-497B-A9E2-0DA8EFE2D96E}" dt="2022-06-01T11:47:57.760" v="20375" actId="2696"/>
        <pc:sldMkLst>
          <pc:docMk/>
          <pc:sldMk cId="3669485527" sldId="4266"/>
        </pc:sldMkLst>
      </pc:sldChg>
      <pc:sldChg chg="del">
        <pc:chgData name="Sudarshan Chakravarthi" userId="9632d19e-631d-46a5-9e9a-d9cc496f17d0" providerId="ADAL" clId="{4949681D-1A47-497B-A9E2-0DA8EFE2D96E}" dt="2022-06-01T11:47:57.760" v="20375" actId="2696"/>
        <pc:sldMkLst>
          <pc:docMk/>
          <pc:sldMk cId="1200357829" sldId="4267"/>
        </pc:sldMkLst>
      </pc:sldChg>
      <pc:sldChg chg="del">
        <pc:chgData name="Sudarshan Chakravarthi" userId="9632d19e-631d-46a5-9e9a-d9cc496f17d0" providerId="ADAL" clId="{4949681D-1A47-497B-A9E2-0DA8EFE2D96E}" dt="2022-06-01T11:47:57.760" v="20375" actId="2696"/>
        <pc:sldMkLst>
          <pc:docMk/>
          <pc:sldMk cId="1028276448" sldId="4268"/>
        </pc:sldMkLst>
      </pc:sldChg>
      <pc:sldChg chg="del">
        <pc:chgData name="Sudarshan Chakravarthi" userId="9632d19e-631d-46a5-9e9a-d9cc496f17d0" providerId="ADAL" clId="{4949681D-1A47-497B-A9E2-0DA8EFE2D96E}" dt="2022-06-01T11:47:57.760" v="20375" actId="2696"/>
        <pc:sldMkLst>
          <pc:docMk/>
          <pc:sldMk cId="2128419599" sldId="4269"/>
        </pc:sldMkLst>
      </pc:sldChg>
      <pc:sldChg chg="del">
        <pc:chgData name="Sudarshan Chakravarthi" userId="9632d19e-631d-46a5-9e9a-d9cc496f17d0" providerId="ADAL" clId="{4949681D-1A47-497B-A9E2-0DA8EFE2D96E}" dt="2022-06-01T11:47:57.760" v="20375" actId="2696"/>
        <pc:sldMkLst>
          <pc:docMk/>
          <pc:sldMk cId="2723578089" sldId="4270"/>
        </pc:sldMkLst>
      </pc:sldChg>
      <pc:sldChg chg="del">
        <pc:chgData name="Sudarshan Chakravarthi" userId="9632d19e-631d-46a5-9e9a-d9cc496f17d0" providerId="ADAL" clId="{4949681D-1A47-497B-A9E2-0DA8EFE2D96E}" dt="2022-06-01T11:47:57.760" v="20375" actId="2696"/>
        <pc:sldMkLst>
          <pc:docMk/>
          <pc:sldMk cId="3415968369" sldId="4271"/>
        </pc:sldMkLst>
      </pc:sldChg>
      <pc:sldChg chg="del">
        <pc:chgData name="Sudarshan Chakravarthi" userId="9632d19e-631d-46a5-9e9a-d9cc496f17d0" providerId="ADAL" clId="{4949681D-1A47-497B-A9E2-0DA8EFE2D96E}" dt="2022-06-01T11:47:57.760" v="20375" actId="2696"/>
        <pc:sldMkLst>
          <pc:docMk/>
          <pc:sldMk cId="4134864042" sldId="4278"/>
        </pc:sldMkLst>
      </pc:sldChg>
      <pc:sldChg chg="del">
        <pc:chgData name="Sudarshan Chakravarthi" userId="9632d19e-631d-46a5-9e9a-d9cc496f17d0" providerId="ADAL" clId="{4949681D-1A47-497B-A9E2-0DA8EFE2D96E}" dt="2022-06-01T11:47:57.760" v="20375" actId="2696"/>
        <pc:sldMkLst>
          <pc:docMk/>
          <pc:sldMk cId="860635721" sldId="4279"/>
        </pc:sldMkLst>
      </pc:sldChg>
      <pc:sldChg chg="del">
        <pc:chgData name="Sudarshan Chakravarthi" userId="9632d19e-631d-46a5-9e9a-d9cc496f17d0" providerId="ADAL" clId="{4949681D-1A47-497B-A9E2-0DA8EFE2D96E}" dt="2022-06-01T11:47:57.760" v="20375" actId="2696"/>
        <pc:sldMkLst>
          <pc:docMk/>
          <pc:sldMk cId="3305922442" sldId="4280"/>
        </pc:sldMkLst>
      </pc:sldChg>
      <pc:sldChg chg="del ord">
        <pc:chgData name="Sudarshan Chakravarthi" userId="9632d19e-631d-46a5-9e9a-d9cc496f17d0" providerId="ADAL" clId="{4949681D-1A47-497B-A9E2-0DA8EFE2D96E}" dt="2022-06-01T11:51:28.853" v="20376" actId="47"/>
        <pc:sldMkLst>
          <pc:docMk/>
          <pc:sldMk cId="1299287874" sldId="4282"/>
        </pc:sldMkLst>
      </pc:sldChg>
      <pc:sldChg chg="del ord">
        <pc:chgData name="Sudarshan Chakravarthi" userId="9632d19e-631d-46a5-9e9a-d9cc496f17d0" providerId="ADAL" clId="{4949681D-1A47-497B-A9E2-0DA8EFE2D96E}" dt="2023-01-19T11:11:34.005" v="23595" actId="47"/>
        <pc:sldMkLst>
          <pc:docMk/>
          <pc:sldMk cId="2344690218" sldId="4283"/>
        </pc:sldMkLst>
      </pc:sldChg>
      <pc:sldChg chg="addSp delSp modSp del mod">
        <pc:chgData name="Sudarshan Chakravarthi" userId="9632d19e-631d-46a5-9e9a-d9cc496f17d0" providerId="ADAL" clId="{4949681D-1A47-497B-A9E2-0DA8EFE2D96E}" dt="2022-06-01T11:47:57.760" v="20375" actId="2696"/>
        <pc:sldMkLst>
          <pc:docMk/>
          <pc:sldMk cId="1713377904" sldId="4284"/>
        </pc:sldMkLst>
        <pc:spChg chg="del">
          <ac:chgData name="Sudarshan Chakravarthi" userId="9632d19e-631d-46a5-9e9a-d9cc496f17d0" providerId="ADAL" clId="{4949681D-1A47-497B-A9E2-0DA8EFE2D96E}" dt="2022-05-29T08:48:37.499" v="109" actId="478"/>
          <ac:spMkLst>
            <pc:docMk/>
            <pc:sldMk cId="1713377904" sldId="4284"/>
            <ac:spMk id="4" creationId="{7D9A2AE7-6BA8-7F19-0C26-215914165D75}"/>
          </ac:spMkLst>
        </pc:spChg>
        <pc:spChg chg="add mod">
          <ac:chgData name="Sudarshan Chakravarthi" userId="9632d19e-631d-46a5-9e9a-d9cc496f17d0" providerId="ADAL" clId="{4949681D-1A47-497B-A9E2-0DA8EFE2D96E}" dt="2022-05-29T08:48:48.872" v="110"/>
          <ac:spMkLst>
            <pc:docMk/>
            <pc:sldMk cId="1713377904" sldId="4284"/>
            <ac:spMk id="25" creationId="{3E0E23EC-4981-F78D-6AE0-C2265264B705}"/>
          </ac:spMkLst>
        </pc:spChg>
      </pc:sldChg>
      <pc:sldChg chg="del">
        <pc:chgData name="Sudarshan Chakravarthi" userId="9632d19e-631d-46a5-9e9a-d9cc496f17d0" providerId="ADAL" clId="{4949681D-1A47-497B-A9E2-0DA8EFE2D96E}" dt="2022-06-01T11:47:57.760" v="20375" actId="2696"/>
        <pc:sldMkLst>
          <pc:docMk/>
          <pc:sldMk cId="3612334333" sldId="4285"/>
        </pc:sldMkLst>
      </pc:sldChg>
      <pc:sldChg chg="del">
        <pc:chgData name="Sudarshan Chakravarthi" userId="9632d19e-631d-46a5-9e9a-d9cc496f17d0" providerId="ADAL" clId="{4949681D-1A47-497B-A9E2-0DA8EFE2D96E}" dt="2022-06-01T11:47:57.760" v="20375" actId="2696"/>
        <pc:sldMkLst>
          <pc:docMk/>
          <pc:sldMk cId="3680403222" sldId="4286"/>
        </pc:sldMkLst>
      </pc:sldChg>
      <pc:sldChg chg="del">
        <pc:chgData name="Sudarshan Chakravarthi" userId="9632d19e-631d-46a5-9e9a-d9cc496f17d0" providerId="ADAL" clId="{4949681D-1A47-497B-A9E2-0DA8EFE2D96E}" dt="2022-06-01T11:47:57.760" v="20375" actId="2696"/>
        <pc:sldMkLst>
          <pc:docMk/>
          <pc:sldMk cId="233300724" sldId="4287"/>
        </pc:sldMkLst>
      </pc:sldChg>
      <pc:sldChg chg="del">
        <pc:chgData name="Sudarshan Chakravarthi" userId="9632d19e-631d-46a5-9e9a-d9cc496f17d0" providerId="ADAL" clId="{4949681D-1A47-497B-A9E2-0DA8EFE2D96E}" dt="2022-06-01T11:47:57.760" v="20375" actId="2696"/>
        <pc:sldMkLst>
          <pc:docMk/>
          <pc:sldMk cId="3478246581" sldId="4288"/>
        </pc:sldMkLst>
      </pc:sldChg>
      <pc:sldChg chg="del">
        <pc:chgData name="Sudarshan Chakravarthi" userId="9632d19e-631d-46a5-9e9a-d9cc496f17d0" providerId="ADAL" clId="{4949681D-1A47-497B-A9E2-0DA8EFE2D96E}" dt="2022-06-01T11:44:22.672" v="20373" actId="47"/>
        <pc:sldMkLst>
          <pc:docMk/>
          <pc:sldMk cId="2568889088" sldId="4289"/>
        </pc:sldMkLst>
      </pc:sldChg>
      <pc:sldChg chg="modSp del mod">
        <pc:chgData name="Sudarshan Chakravarthi" userId="9632d19e-631d-46a5-9e9a-d9cc496f17d0" providerId="ADAL" clId="{4949681D-1A47-497B-A9E2-0DA8EFE2D96E}" dt="2022-06-01T11:47:57.760" v="20375" actId="2696"/>
        <pc:sldMkLst>
          <pc:docMk/>
          <pc:sldMk cId="2963250269" sldId="4290"/>
        </pc:sldMkLst>
        <pc:spChg chg="mod">
          <ac:chgData name="Sudarshan Chakravarthi" userId="9632d19e-631d-46a5-9e9a-d9cc496f17d0" providerId="ADAL" clId="{4949681D-1A47-497B-A9E2-0DA8EFE2D96E}" dt="2022-06-01T11:44:36.412" v="20374" actId="1076"/>
          <ac:spMkLst>
            <pc:docMk/>
            <pc:sldMk cId="2963250269" sldId="4290"/>
            <ac:spMk id="4" creationId="{07130A7B-FDF9-A3E7-9580-836D27C46858}"/>
          </ac:spMkLst>
        </pc:spChg>
      </pc:sldChg>
      <pc:sldChg chg="del">
        <pc:chgData name="Sudarshan Chakravarthi" userId="9632d19e-631d-46a5-9e9a-d9cc496f17d0" providerId="ADAL" clId="{4949681D-1A47-497B-A9E2-0DA8EFE2D96E}" dt="2022-06-01T11:47:57.760" v="20375" actId="2696"/>
        <pc:sldMkLst>
          <pc:docMk/>
          <pc:sldMk cId="693113457" sldId="4291"/>
        </pc:sldMkLst>
      </pc:sldChg>
      <pc:sldChg chg="del">
        <pc:chgData name="Sudarshan Chakravarthi" userId="9632d19e-631d-46a5-9e9a-d9cc496f17d0" providerId="ADAL" clId="{4949681D-1A47-497B-A9E2-0DA8EFE2D96E}" dt="2022-06-01T11:47:57.760" v="20375" actId="2696"/>
        <pc:sldMkLst>
          <pc:docMk/>
          <pc:sldMk cId="3442588105" sldId="4292"/>
        </pc:sldMkLst>
      </pc:sldChg>
      <pc:sldChg chg="del">
        <pc:chgData name="Sudarshan Chakravarthi" userId="9632d19e-631d-46a5-9e9a-d9cc496f17d0" providerId="ADAL" clId="{4949681D-1A47-497B-A9E2-0DA8EFE2D96E}" dt="2022-06-01T11:47:57.760" v="20375" actId="2696"/>
        <pc:sldMkLst>
          <pc:docMk/>
          <pc:sldMk cId="2117854695" sldId="4293"/>
        </pc:sldMkLst>
      </pc:sldChg>
      <pc:sldChg chg="del">
        <pc:chgData name="Sudarshan Chakravarthi" userId="9632d19e-631d-46a5-9e9a-d9cc496f17d0" providerId="ADAL" clId="{4949681D-1A47-497B-A9E2-0DA8EFE2D96E}" dt="2022-06-01T11:47:57.760" v="20375" actId="2696"/>
        <pc:sldMkLst>
          <pc:docMk/>
          <pc:sldMk cId="3406427991" sldId="4294"/>
        </pc:sldMkLst>
      </pc:sldChg>
      <pc:sldChg chg="addSp delSp modSp del mod">
        <pc:chgData name="Sudarshan Chakravarthi" userId="9632d19e-631d-46a5-9e9a-d9cc496f17d0" providerId="ADAL" clId="{4949681D-1A47-497B-A9E2-0DA8EFE2D96E}" dt="2022-06-01T11:47:57.760" v="20375" actId="2696"/>
        <pc:sldMkLst>
          <pc:docMk/>
          <pc:sldMk cId="2113475554" sldId="4295"/>
        </pc:sldMkLst>
        <pc:spChg chg="mod">
          <ac:chgData name="Sudarshan Chakravarthi" userId="9632d19e-631d-46a5-9e9a-d9cc496f17d0" providerId="ADAL" clId="{4949681D-1A47-497B-A9E2-0DA8EFE2D96E}" dt="2022-06-01T10:28:30.131" v="20267" actId="1076"/>
          <ac:spMkLst>
            <pc:docMk/>
            <pc:sldMk cId="2113475554" sldId="4295"/>
            <ac:spMk id="9" creationId="{ADB4C8A0-C3C0-1235-A8AD-1C2708983505}"/>
          </ac:spMkLst>
        </pc:spChg>
        <pc:picChg chg="add del mod">
          <ac:chgData name="Sudarshan Chakravarthi" userId="9632d19e-631d-46a5-9e9a-d9cc496f17d0" providerId="ADAL" clId="{4949681D-1A47-497B-A9E2-0DA8EFE2D96E}" dt="2022-06-01T11:38:06.265" v="20271" actId="478"/>
          <ac:picMkLst>
            <pc:docMk/>
            <pc:sldMk cId="2113475554" sldId="4295"/>
            <ac:picMk id="2" creationId="{61ACE6E4-62B3-4587-0EC2-6D397D134335}"/>
          </ac:picMkLst>
        </pc:picChg>
        <pc:picChg chg="add mod">
          <ac:chgData name="Sudarshan Chakravarthi" userId="9632d19e-631d-46a5-9e9a-d9cc496f17d0" providerId="ADAL" clId="{4949681D-1A47-497B-A9E2-0DA8EFE2D96E}" dt="2022-06-01T11:41:32.860" v="20275" actId="1076"/>
          <ac:picMkLst>
            <pc:docMk/>
            <pc:sldMk cId="2113475554" sldId="4295"/>
            <ac:picMk id="8" creationId="{CBDAA462-A246-BE03-45C8-DAB82F320024}"/>
          </ac:picMkLst>
        </pc:picChg>
      </pc:sldChg>
      <pc:sldChg chg="del">
        <pc:chgData name="Sudarshan Chakravarthi" userId="9632d19e-631d-46a5-9e9a-d9cc496f17d0" providerId="ADAL" clId="{4949681D-1A47-497B-A9E2-0DA8EFE2D96E}" dt="2022-06-01T11:47:57.760" v="20375" actId="2696"/>
        <pc:sldMkLst>
          <pc:docMk/>
          <pc:sldMk cId="707527852" sldId="4296"/>
        </pc:sldMkLst>
      </pc:sldChg>
      <pc:sldChg chg="del">
        <pc:chgData name="Sudarshan Chakravarthi" userId="9632d19e-631d-46a5-9e9a-d9cc496f17d0" providerId="ADAL" clId="{4949681D-1A47-497B-A9E2-0DA8EFE2D96E}" dt="2022-06-01T11:47:57.760" v="20375" actId="2696"/>
        <pc:sldMkLst>
          <pc:docMk/>
          <pc:sldMk cId="3961311723" sldId="4297"/>
        </pc:sldMkLst>
      </pc:sldChg>
      <pc:sldChg chg="del">
        <pc:chgData name="Sudarshan Chakravarthi" userId="9632d19e-631d-46a5-9e9a-d9cc496f17d0" providerId="ADAL" clId="{4949681D-1A47-497B-A9E2-0DA8EFE2D96E}" dt="2022-06-01T11:47:57.760" v="20375" actId="2696"/>
        <pc:sldMkLst>
          <pc:docMk/>
          <pc:sldMk cId="3186125964" sldId="4298"/>
        </pc:sldMkLst>
      </pc:sldChg>
      <pc:sldChg chg="del">
        <pc:chgData name="Sudarshan Chakravarthi" userId="9632d19e-631d-46a5-9e9a-d9cc496f17d0" providerId="ADAL" clId="{4949681D-1A47-497B-A9E2-0DA8EFE2D96E}" dt="2022-06-01T11:47:57.760" v="20375" actId="2696"/>
        <pc:sldMkLst>
          <pc:docMk/>
          <pc:sldMk cId="2954145042" sldId="4299"/>
        </pc:sldMkLst>
      </pc:sldChg>
      <pc:sldChg chg="del">
        <pc:chgData name="Sudarshan Chakravarthi" userId="9632d19e-631d-46a5-9e9a-d9cc496f17d0" providerId="ADAL" clId="{4949681D-1A47-497B-A9E2-0DA8EFE2D96E}" dt="2022-06-01T09:55:05.902" v="19262" actId="47"/>
        <pc:sldMkLst>
          <pc:docMk/>
          <pc:sldMk cId="4262505473" sldId="4300"/>
        </pc:sldMkLst>
      </pc:sldChg>
      <pc:sldChg chg="addSp delSp modSp del mod">
        <pc:chgData name="Sudarshan Chakravarthi" userId="9632d19e-631d-46a5-9e9a-d9cc496f17d0" providerId="ADAL" clId="{4949681D-1A47-497B-A9E2-0DA8EFE2D96E}" dt="2022-06-01T11:47:57.760" v="20375" actId="2696"/>
        <pc:sldMkLst>
          <pc:docMk/>
          <pc:sldMk cId="295994728" sldId="4301"/>
        </pc:sldMkLst>
        <pc:spChg chg="add mod">
          <ac:chgData name="Sudarshan Chakravarthi" userId="9632d19e-631d-46a5-9e9a-d9cc496f17d0" providerId="ADAL" clId="{4949681D-1A47-497B-A9E2-0DA8EFE2D96E}" dt="2022-06-01T10:05:20.877" v="19976" actId="164"/>
          <ac:spMkLst>
            <pc:docMk/>
            <pc:sldMk cId="295994728" sldId="4301"/>
            <ac:spMk id="2" creationId="{2D023FE2-12B5-4DD9-4BBF-C7A4037C819C}"/>
          </ac:spMkLst>
        </pc:spChg>
        <pc:spChg chg="mod topLvl">
          <ac:chgData name="Sudarshan Chakravarthi" userId="9632d19e-631d-46a5-9e9a-d9cc496f17d0" providerId="ADAL" clId="{4949681D-1A47-497B-A9E2-0DA8EFE2D96E}" dt="2022-06-01T09:57:04.556" v="19302" actId="20577"/>
          <ac:spMkLst>
            <pc:docMk/>
            <pc:sldMk cId="295994728" sldId="4301"/>
            <ac:spMk id="7" creationId="{EA3EFA59-1008-0CD5-7400-77DD9611E00B}"/>
          </ac:spMkLst>
        </pc:spChg>
        <pc:spChg chg="mod topLvl">
          <ac:chgData name="Sudarshan Chakravarthi" userId="9632d19e-631d-46a5-9e9a-d9cc496f17d0" providerId="ADAL" clId="{4949681D-1A47-497B-A9E2-0DA8EFE2D96E}" dt="2022-06-01T10:10:01.925" v="20034" actId="1076"/>
          <ac:spMkLst>
            <pc:docMk/>
            <pc:sldMk cId="295994728" sldId="4301"/>
            <ac:spMk id="8" creationId="{019CCED2-5545-3B71-10E8-AFDC944851B7}"/>
          </ac:spMkLst>
        </pc:spChg>
        <pc:spChg chg="mod topLvl">
          <ac:chgData name="Sudarshan Chakravarthi" userId="9632d19e-631d-46a5-9e9a-d9cc496f17d0" providerId="ADAL" clId="{4949681D-1A47-497B-A9E2-0DA8EFE2D96E}" dt="2022-06-01T10:09:48.697" v="20031" actId="1076"/>
          <ac:spMkLst>
            <pc:docMk/>
            <pc:sldMk cId="295994728" sldId="4301"/>
            <ac:spMk id="9" creationId="{97B74923-9DDE-7FA5-9C7A-E3522F8AF136}"/>
          </ac:spMkLst>
        </pc:spChg>
        <pc:spChg chg="mod topLvl">
          <ac:chgData name="Sudarshan Chakravarthi" userId="9632d19e-631d-46a5-9e9a-d9cc496f17d0" providerId="ADAL" clId="{4949681D-1A47-497B-A9E2-0DA8EFE2D96E}" dt="2022-06-01T10:09:52.925" v="20032" actId="1076"/>
          <ac:spMkLst>
            <pc:docMk/>
            <pc:sldMk cId="295994728" sldId="4301"/>
            <ac:spMk id="10" creationId="{A1536187-659D-BCD4-65BD-9F08E832F59E}"/>
          </ac:spMkLst>
        </pc:spChg>
        <pc:spChg chg="mod topLvl">
          <ac:chgData name="Sudarshan Chakravarthi" userId="9632d19e-631d-46a5-9e9a-d9cc496f17d0" providerId="ADAL" clId="{4949681D-1A47-497B-A9E2-0DA8EFE2D96E}" dt="2022-06-01T10:10:45.334" v="20085" actId="1036"/>
          <ac:spMkLst>
            <pc:docMk/>
            <pc:sldMk cId="295994728" sldId="4301"/>
            <ac:spMk id="11" creationId="{F130C570-D6A2-C723-AC36-C5278C305577}"/>
          </ac:spMkLst>
        </pc:spChg>
        <pc:spChg chg="del mod topLvl">
          <ac:chgData name="Sudarshan Chakravarthi" userId="9632d19e-631d-46a5-9e9a-d9cc496f17d0" providerId="ADAL" clId="{4949681D-1A47-497B-A9E2-0DA8EFE2D96E}" dt="2022-06-01T09:56:17.079" v="19271" actId="478"/>
          <ac:spMkLst>
            <pc:docMk/>
            <pc:sldMk cId="295994728" sldId="4301"/>
            <ac:spMk id="12" creationId="{0E7704F7-FA89-2C4A-2DBA-AE36B2D3715E}"/>
          </ac:spMkLst>
        </pc:spChg>
        <pc:spChg chg="add mod">
          <ac:chgData name="Sudarshan Chakravarthi" userId="9632d19e-631d-46a5-9e9a-d9cc496f17d0" providerId="ADAL" clId="{4949681D-1A47-497B-A9E2-0DA8EFE2D96E}" dt="2022-06-01T10:27:03.893" v="20264" actId="207"/>
          <ac:spMkLst>
            <pc:docMk/>
            <pc:sldMk cId="295994728" sldId="4301"/>
            <ac:spMk id="13" creationId="{C573F6F9-507B-8D00-5D8E-4077D8A79711}"/>
          </ac:spMkLst>
        </pc:spChg>
        <pc:spChg chg="add mod">
          <ac:chgData name="Sudarshan Chakravarthi" userId="9632d19e-631d-46a5-9e9a-d9cc496f17d0" providerId="ADAL" clId="{4949681D-1A47-497B-A9E2-0DA8EFE2D96E}" dt="2022-06-01T09:59:04.267" v="19508" actId="20577"/>
          <ac:spMkLst>
            <pc:docMk/>
            <pc:sldMk cId="295994728" sldId="4301"/>
            <ac:spMk id="14" creationId="{4C0CABF1-B410-413E-19D6-2B33DFC79502}"/>
          </ac:spMkLst>
        </pc:spChg>
        <pc:spChg chg="add mod">
          <ac:chgData name="Sudarshan Chakravarthi" userId="9632d19e-631d-46a5-9e9a-d9cc496f17d0" providerId="ADAL" clId="{4949681D-1A47-497B-A9E2-0DA8EFE2D96E}" dt="2022-06-01T10:09:48.697" v="20031" actId="1076"/>
          <ac:spMkLst>
            <pc:docMk/>
            <pc:sldMk cId="295994728" sldId="4301"/>
            <ac:spMk id="15" creationId="{77168A4B-3E1B-1666-C1AB-CD48AE9E5729}"/>
          </ac:spMkLst>
        </pc:spChg>
        <pc:spChg chg="add mod">
          <ac:chgData name="Sudarshan Chakravarthi" userId="9632d19e-631d-46a5-9e9a-d9cc496f17d0" providerId="ADAL" clId="{4949681D-1A47-497B-A9E2-0DA8EFE2D96E}" dt="2022-06-01T10:22:03.616" v="20214" actId="1035"/>
          <ac:spMkLst>
            <pc:docMk/>
            <pc:sldMk cId="295994728" sldId="4301"/>
            <ac:spMk id="16" creationId="{C140E474-3838-85A2-8032-741150C9D3AD}"/>
          </ac:spMkLst>
        </pc:spChg>
        <pc:spChg chg="add mod">
          <ac:chgData name="Sudarshan Chakravarthi" userId="9632d19e-631d-46a5-9e9a-d9cc496f17d0" providerId="ADAL" clId="{4949681D-1A47-497B-A9E2-0DA8EFE2D96E}" dt="2022-06-01T10:24:02.927" v="20245" actId="1076"/>
          <ac:spMkLst>
            <pc:docMk/>
            <pc:sldMk cId="295994728" sldId="4301"/>
            <ac:spMk id="17" creationId="{64992CA3-7CBC-322B-1A65-F1959D4BE116}"/>
          </ac:spMkLst>
        </pc:spChg>
        <pc:spChg chg="add mod">
          <ac:chgData name="Sudarshan Chakravarthi" userId="9632d19e-631d-46a5-9e9a-d9cc496f17d0" providerId="ADAL" clId="{4949681D-1A47-497B-A9E2-0DA8EFE2D96E}" dt="2022-06-01T10:24:54.813" v="20254" actId="1076"/>
          <ac:spMkLst>
            <pc:docMk/>
            <pc:sldMk cId="295994728" sldId="4301"/>
            <ac:spMk id="18" creationId="{F41BEDDD-14C0-5A75-ECB5-4BC5AEB9FEC4}"/>
          </ac:spMkLst>
        </pc:spChg>
        <pc:spChg chg="add mod">
          <ac:chgData name="Sudarshan Chakravarthi" userId="9632d19e-631d-46a5-9e9a-d9cc496f17d0" providerId="ADAL" clId="{4949681D-1A47-497B-A9E2-0DA8EFE2D96E}" dt="2022-06-01T10:19:45.681" v="20129" actId="1076"/>
          <ac:spMkLst>
            <pc:docMk/>
            <pc:sldMk cId="295994728" sldId="4301"/>
            <ac:spMk id="19" creationId="{558CC064-356C-4D6B-862E-57F347DF3E1C}"/>
          </ac:spMkLst>
        </pc:spChg>
        <pc:spChg chg="add mod">
          <ac:chgData name="Sudarshan Chakravarthi" userId="9632d19e-631d-46a5-9e9a-d9cc496f17d0" providerId="ADAL" clId="{4949681D-1A47-497B-A9E2-0DA8EFE2D96E}" dt="2022-06-01T10:19:45.681" v="20129" actId="1076"/>
          <ac:spMkLst>
            <pc:docMk/>
            <pc:sldMk cId="295994728" sldId="4301"/>
            <ac:spMk id="20" creationId="{4F40C7C3-202C-A3F4-946F-492050E5321B}"/>
          </ac:spMkLst>
        </pc:spChg>
        <pc:spChg chg="add mod">
          <ac:chgData name="Sudarshan Chakravarthi" userId="9632d19e-631d-46a5-9e9a-d9cc496f17d0" providerId="ADAL" clId="{4949681D-1A47-497B-A9E2-0DA8EFE2D96E}" dt="2022-06-01T10:05:20.877" v="19976" actId="164"/>
          <ac:spMkLst>
            <pc:docMk/>
            <pc:sldMk cId="295994728" sldId="4301"/>
            <ac:spMk id="21" creationId="{0F427660-3C09-8787-7C9C-80302123E24A}"/>
          </ac:spMkLst>
        </pc:spChg>
        <pc:spChg chg="add mod">
          <ac:chgData name="Sudarshan Chakravarthi" userId="9632d19e-631d-46a5-9e9a-d9cc496f17d0" providerId="ADAL" clId="{4949681D-1A47-497B-A9E2-0DA8EFE2D96E}" dt="2022-06-01T10:05:25.332" v="19977" actId="164"/>
          <ac:spMkLst>
            <pc:docMk/>
            <pc:sldMk cId="295994728" sldId="4301"/>
            <ac:spMk id="22" creationId="{407E957B-E142-8A2F-1DB3-88CA67A01F83}"/>
          </ac:spMkLst>
        </pc:spChg>
        <pc:spChg chg="add mod">
          <ac:chgData name="Sudarshan Chakravarthi" userId="9632d19e-631d-46a5-9e9a-d9cc496f17d0" providerId="ADAL" clId="{4949681D-1A47-497B-A9E2-0DA8EFE2D96E}" dt="2022-06-01T10:26:27.333" v="20261" actId="1037"/>
          <ac:spMkLst>
            <pc:docMk/>
            <pc:sldMk cId="295994728" sldId="4301"/>
            <ac:spMk id="23" creationId="{30252A7A-4BD8-9E68-93B1-7DB1D8F283AA}"/>
          </ac:spMkLst>
        </pc:spChg>
        <pc:spChg chg="add mod">
          <ac:chgData name="Sudarshan Chakravarthi" userId="9632d19e-631d-46a5-9e9a-d9cc496f17d0" providerId="ADAL" clId="{4949681D-1A47-497B-A9E2-0DA8EFE2D96E}" dt="2022-06-01T10:05:33.691" v="19979" actId="164"/>
          <ac:spMkLst>
            <pc:docMk/>
            <pc:sldMk cId="295994728" sldId="4301"/>
            <ac:spMk id="24" creationId="{D82F3BAD-7E51-F475-BAF8-F37CB4FC6003}"/>
          </ac:spMkLst>
        </pc:spChg>
        <pc:spChg chg="add mod">
          <ac:chgData name="Sudarshan Chakravarthi" userId="9632d19e-631d-46a5-9e9a-d9cc496f17d0" providerId="ADAL" clId="{4949681D-1A47-497B-A9E2-0DA8EFE2D96E}" dt="2022-06-01T10:05:25.332" v="19977" actId="164"/>
          <ac:spMkLst>
            <pc:docMk/>
            <pc:sldMk cId="295994728" sldId="4301"/>
            <ac:spMk id="25" creationId="{1E213493-1D92-FC7C-A033-7A0AE3A8D297}"/>
          </ac:spMkLst>
        </pc:spChg>
        <pc:spChg chg="add mod">
          <ac:chgData name="Sudarshan Chakravarthi" userId="9632d19e-631d-46a5-9e9a-d9cc496f17d0" providerId="ADAL" clId="{4949681D-1A47-497B-A9E2-0DA8EFE2D96E}" dt="2022-06-01T10:26:29.665" v="20262" actId="1037"/>
          <ac:spMkLst>
            <pc:docMk/>
            <pc:sldMk cId="295994728" sldId="4301"/>
            <ac:spMk id="26" creationId="{AF614DB3-0039-4DC0-1116-AC20E5B78421}"/>
          </ac:spMkLst>
        </pc:spChg>
        <pc:spChg chg="add mod">
          <ac:chgData name="Sudarshan Chakravarthi" userId="9632d19e-631d-46a5-9e9a-d9cc496f17d0" providerId="ADAL" clId="{4949681D-1A47-497B-A9E2-0DA8EFE2D96E}" dt="2022-06-01T10:05:44.925" v="19981" actId="1035"/>
          <ac:spMkLst>
            <pc:docMk/>
            <pc:sldMk cId="295994728" sldId="4301"/>
            <ac:spMk id="27" creationId="{78BF9456-6D79-1E95-421B-8E0287493749}"/>
          </ac:spMkLst>
        </pc:spChg>
        <pc:grpChg chg="add del mod">
          <ac:chgData name="Sudarshan Chakravarthi" userId="9632d19e-631d-46a5-9e9a-d9cc496f17d0" providerId="ADAL" clId="{4949681D-1A47-497B-A9E2-0DA8EFE2D96E}" dt="2022-06-01T09:56:14.633" v="19270" actId="165"/>
          <ac:grpSpMkLst>
            <pc:docMk/>
            <pc:sldMk cId="295994728" sldId="4301"/>
            <ac:grpSpMk id="6" creationId="{EA721430-41E4-52B1-8529-38C6E29BE81E}"/>
          </ac:grpSpMkLst>
        </pc:grpChg>
        <pc:grpChg chg="add mod">
          <ac:chgData name="Sudarshan Chakravarthi" userId="9632d19e-631d-46a5-9e9a-d9cc496f17d0" providerId="ADAL" clId="{4949681D-1A47-497B-A9E2-0DA8EFE2D96E}" dt="2022-06-01T10:19:45.681" v="20129" actId="1076"/>
          <ac:grpSpMkLst>
            <pc:docMk/>
            <pc:sldMk cId="295994728" sldId="4301"/>
            <ac:grpSpMk id="28" creationId="{3E4AC1E2-B1AF-B080-813A-B96609897E6F}"/>
          </ac:grpSpMkLst>
        </pc:grpChg>
        <pc:grpChg chg="add mod">
          <ac:chgData name="Sudarshan Chakravarthi" userId="9632d19e-631d-46a5-9e9a-d9cc496f17d0" providerId="ADAL" clId="{4949681D-1A47-497B-A9E2-0DA8EFE2D96E}" dt="2022-06-01T10:23:09.643" v="20237" actId="1037"/>
          <ac:grpSpMkLst>
            <pc:docMk/>
            <pc:sldMk cId="295994728" sldId="4301"/>
            <ac:grpSpMk id="29" creationId="{B5C2566D-C0AD-62A8-C99D-D9CAC47ADE84}"/>
          </ac:grpSpMkLst>
        </pc:grpChg>
        <pc:grpChg chg="add mod">
          <ac:chgData name="Sudarshan Chakravarthi" userId="9632d19e-631d-46a5-9e9a-d9cc496f17d0" providerId="ADAL" clId="{4949681D-1A47-497B-A9E2-0DA8EFE2D96E}" dt="2022-06-01T10:23:58.889" v="20244" actId="1076"/>
          <ac:grpSpMkLst>
            <pc:docMk/>
            <pc:sldMk cId="295994728" sldId="4301"/>
            <ac:grpSpMk id="30" creationId="{04D4F217-A3BF-9438-68CC-7EC12F7FB684}"/>
          </ac:grpSpMkLst>
        </pc:grpChg>
        <pc:grpChg chg="add mod">
          <ac:chgData name="Sudarshan Chakravarthi" userId="9632d19e-631d-46a5-9e9a-d9cc496f17d0" providerId="ADAL" clId="{4949681D-1A47-497B-A9E2-0DA8EFE2D96E}" dt="2022-06-01T10:23:42.667" v="20240" actId="1076"/>
          <ac:grpSpMkLst>
            <pc:docMk/>
            <pc:sldMk cId="295994728" sldId="4301"/>
            <ac:grpSpMk id="31" creationId="{4287D33D-93A1-302B-960D-1314A25E4127}"/>
          </ac:grpSpMkLst>
        </pc:grpChg>
        <pc:picChg chg="mod ord">
          <ac:chgData name="Sudarshan Chakravarthi" userId="9632d19e-631d-46a5-9e9a-d9cc496f17d0" providerId="ADAL" clId="{4949681D-1A47-497B-A9E2-0DA8EFE2D96E}" dt="2022-06-01T10:27:13.520" v="20266" actId="1076"/>
          <ac:picMkLst>
            <pc:docMk/>
            <pc:sldMk cId="295994728" sldId="4301"/>
            <ac:picMk id="3" creationId="{BA857695-964C-BECB-8181-93523DF70E27}"/>
          </ac:picMkLst>
        </pc:picChg>
        <pc:cxnChg chg="add mod">
          <ac:chgData name="Sudarshan Chakravarthi" userId="9632d19e-631d-46a5-9e9a-d9cc496f17d0" providerId="ADAL" clId="{4949681D-1A47-497B-A9E2-0DA8EFE2D96E}" dt="2022-06-01T10:18:21.569" v="20113" actId="1582"/>
          <ac:cxnSpMkLst>
            <pc:docMk/>
            <pc:sldMk cId="295994728" sldId="4301"/>
            <ac:cxnSpMk id="33" creationId="{B51212BD-9D47-8068-249E-87ACA6E339F2}"/>
          </ac:cxnSpMkLst>
        </pc:cxnChg>
        <pc:cxnChg chg="add mod">
          <ac:chgData name="Sudarshan Chakravarthi" userId="9632d19e-631d-46a5-9e9a-d9cc496f17d0" providerId="ADAL" clId="{4949681D-1A47-497B-A9E2-0DA8EFE2D96E}" dt="2022-06-01T10:18:21.569" v="20113" actId="1582"/>
          <ac:cxnSpMkLst>
            <pc:docMk/>
            <pc:sldMk cId="295994728" sldId="4301"/>
            <ac:cxnSpMk id="34" creationId="{0D1EA792-F709-D0AC-E862-7AC51305B999}"/>
          </ac:cxnSpMkLst>
        </pc:cxnChg>
        <pc:cxnChg chg="add mod">
          <ac:chgData name="Sudarshan Chakravarthi" userId="9632d19e-631d-46a5-9e9a-d9cc496f17d0" providerId="ADAL" clId="{4949681D-1A47-497B-A9E2-0DA8EFE2D96E}" dt="2022-06-01T10:18:21.569" v="20113" actId="1582"/>
          <ac:cxnSpMkLst>
            <pc:docMk/>
            <pc:sldMk cId="295994728" sldId="4301"/>
            <ac:cxnSpMk id="35" creationId="{6B58716D-D7B1-CFAB-514B-2F06CCFB606D}"/>
          </ac:cxnSpMkLst>
        </pc:cxnChg>
        <pc:cxnChg chg="add del mod">
          <ac:chgData name="Sudarshan Chakravarthi" userId="9632d19e-631d-46a5-9e9a-d9cc496f17d0" providerId="ADAL" clId="{4949681D-1A47-497B-A9E2-0DA8EFE2D96E}" dt="2022-06-01T10:19:08.399" v="20125" actId="478"/>
          <ac:cxnSpMkLst>
            <pc:docMk/>
            <pc:sldMk cId="295994728" sldId="4301"/>
            <ac:cxnSpMk id="36" creationId="{D949EFF6-82E2-8647-AAE7-5E4599F03BA0}"/>
          </ac:cxnSpMkLst>
        </pc:cxnChg>
        <pc:cxnChg chg="add mod">
          <ac:chgData name="Sudarshan Chakravarthi" userId="9632d19e-631d-46a5-9e9a-d9cc496f17d0" providerId="ADAL" clId="{4949681D-1A47-497B-A9E2-0DA8EFE2D96E}" dt="2022-06-01T10:18:48.642" v="20118" actId="1076"/>
          <ac:cxnSpMkLst>
            <pc:docMk/>
            <pc:sldMk cId="295994728" sldId="4301"/>
            <ac:cxnSpMk id="37" creationId="{9CA5D2A0-1B2B-F236-E37D-225C4BEFB9DE}"/>
          </ac:cxnSpMkLst>
        </pc:cxnChg>
        <pc:cxnChg chg="add mod">
          <ac:chgData name="Sudarshan Chakravarthi" userId="9632d19e-631d-46a5-9e9a-d9cc496f17d0" providerId="ADAL" clId="{4949681D-1A47-497B-A9E2-0DA8EFE2D96E}" dt="2022-06-01T10:24:58.370" v="20255" actId="14100"/>
          <ac:cxnSpMkLst>
            <pc:docMk/>
            <pc:sldMk cId="295994728" sldId="4301"/>
            <ac:cxnSpMk id="38" creationId="{FA536F0F-D443-70E7-3BD0-080540D03B63}"/>
          </ac:cxnSpMkLst>
        </pc:cxnChg>
        <pc:cxnChg chg="add mod ord">
          <ac:chgData name="Sudarshan Chakravarthi" userId="9632d19e-631d-46a5-9e9a-d9cc496f17d0" providerId="ADAL" clId="{4949681D-1A47-497B-A9E2-0DA8EFE2D96E}" dt="2022-06-01T10:18:42.904" v="20117" actId="1076"/>
          <ac:cxnSpMkLst>
            <pc:docMk/>
            <pc:sldMk cId="295994728" sldId="4301"/>
            <ac:cxnSpMk id="40" creationId="{E5C76738-01A6-FFF5-63D0-EB4020E28BB1}"/>
          </ac:cxnSpMkLst>
        </pc:cxnChg>
        <pc:cxnChg chg="add del mod">
          <ac:chgData name="Sudarshan Chakravarthi" userId="9632d19e-631d-46a5-9e9a-d9cc496f17d0" providerId="ADAL" clId="{4949681D-1A47-497B-A9E2-0DA8EFE2D96E}" dt="2022-06-01T10:19:06.477" v="20124" actId="478"/>
          <ac:cxnSpMkLst>
            <pc:docMk/>
            <pc:sldMk cId="295994728" sldId="4301"/>
            <ac:cxnSpMk id="46" creationId="{EC686E14-4A70-9B4E-78EE-10BCD89E94EB}"/>
          </ac:cxnSpMkLst>
        </pc:cxnChg>
        <pc:cxnChg chg="add mod">
          <ac:chgData name="Sudarshan Chakravarthi" userId="9632d19e-631d-46a5-9e9a-d9cc496f17d0" providerId="ADAL" clId="{4949681D-1A47-497B-A9E2-0DA8EFE2D96E}" dt="2022-06-01T10:26:09.363" v="20259" actId="693"/>
          <ac:cxnSpMkLst>
            <pc:docMk/>
            <pc:sldMk cId="295994728" sldId="4301"/>
            <ac:cxnSpMk id="54" creationId="{02B10D8C-7956-EDC7-5A07-C16A0BC215C9}"/>
          </ac:cxnSpMkLst>
        </pc:cxnChg>
        <pc:cxnChg chg="add mod">
          <ac:chgData name="Sudarshan Chakravarthi" userId="9632d19e-631d-46a5-9e9a-d9cc496f17d0" providerId="ADAL" clId="{4949681D-1A47-497B-A9E2-0DA8EFE2D96E}" dt="2022-06-01T10:20:34.785" v="20183" actId="14100"/>
          <ac:cxnSpMkLst>
            <pc:docMk/>
            <pc:sldMk cId="295994728" sldId="4301"/>
            <ac:cxnSpMk id="58" creationId="{A25ED745-818B-E8ED-6936-DEB1298A3A0E}"/>
          </ac:cxnSpMkLst>
        </pc:cxnChg>
        <pc:cxnChg chg="add del mod">
          <ac:chgData name="Sudarshan Chakravarthi" userId="9632d19e-631d-46a5-9e9a-d9cc496f17d0" providerId="ADAL" clId="{4949681D-1A47-497B-A9E2-0DA8EFE2D96E}" dt="2022-06-01T10:20:54.814" v="20187" actId="478"/>
          <ac:cxnSpMkLst>
            <pc:docMk/>
            <pc:sldMk cId="295994728" sldId="4301"/>
            <ac:cxnSpMk id="63" creationId="{698ECAE2-0843-96F5-0AB5-BCD0A1820FB5}"/>
          </ac:cxnSpMkLst>
        </pc:cxnChg>
        <pc:cxnChg chg="add mod">
          <ac:chgData name="Sudarshan Chakravarthi" userId="9632d19e-631d-46a5-9e9a-d9cc496f17d0" providerId="ADAL" clId="{4949681D-1A47-497B-A9E2-0DA8EFE2D96E}" dt="2022-06-01T10:22:03.616" v="20214" actId="1035"/>
          <ac:cxnSpMkLst>
            <pc:docMk/>
            <pc:sldMk cId="295994728" sldId="4301"/>
            <ac:cxnSpMk id="66" creationId="{80B9449F-78D6-2B2C-1FAF-580C26FF33AD}"/>
          </ac:cxnSpMkLst>
        </pc:cxnChg>
        <pc:cxnChg chg="add mod">
          <ac:chgData name="Sudarshan Chakravarthi" userId="9632d19e-631d-46a5-9e9a-d9cc496f17d0" providerId="ADAL" clId="{4949681D-1A47-497B-A9E2-0DA8EFE2D96E}" dt="2022-06-01T10:25:58.461" v="20258" actId="693"/>
          <ac:cxnSpMkLst>
            <pc:docMk/>
            <pc:sldMk cId="295994728" sldId="4301"/>
            <ac:cxnSpMk id="68" creationId="{81F5F4BD-CEBC-BC63-B843-640CA85F8F22}"/>
          </ac:cxnSpMkLst>
        </pc:cxnChg>
        <pc:cxnChg chg="add mod">
          <ac:chgData name="Sudarshan Chakravarthi" userId="9632d19e-631d-46a5-9e9a-d9cc496f17d0" providerId="ADAL" clId="{4949681D-1A47-497B-A9E2-0DA8EFE2D96E}" dt="2022-06-01T10:26:27.333" v="20261" actId="1037"/>
          <ac:cxnSpMkLst>
            <pc:docMk/>
            <pc:sldMk cId="295994728" sldId="4301"/>
            <ac:cxnSpMk id="86" creationId="{607F18A1-56F1-CB5C-FCE7-2B0EE8D92DFA}"/>
          </ac:cxnSpMkLst>
        </pc:cxnChg>
        <pc:cxnChg chg="add mod">
          <ac:chgData name="Sudarshan Chakravarthi" userId="9632d19e-631d-46a5-9e9a-d9cc496f17d0" providerId="ADAL" clId="{4949681D-1A47-497B-A9E2-0DA8EFE2D96E}" dt="2022-06-01T10:25:18.488" v="20256" actId="693"/>
          <ac:cxnSpMkLst>
            <pc:docMk/>
            <pc:sldMk cId="295994728" sldId="4301"/>
            <ac:cxnSpMk id="88" creationId="{ACC8FBA6-F796-BBA9-F46A-797B3E24D5A1}"/>
          </ac:cxnSpMkLst>
        </pc:cxnChg>
      </pc:sldChg>
      <pc:sldChg chg="del">
        <pc:chgData name="Sudarshan Chakravarthi" userId="9632d19e-631d-46a5-9e9a-d9cc496f17d0" providerId="ADAL" clId="{4949681D-1A47-497B-A9E2-0DA8EFE2D96E}" dt="2022-06-01T09:55:07.520" v="19263" actId="47"/>
        <pc:sldMkLst>
          <pc:docMk/>
          <pc:sldMk cId="1147298210" sldId="4302"/>
        </pc:sldMkLst>
      </pc:sldChg>
      <pc:sldChg chg="del">
        <pc:chgData name="Sudarshan Chakravarthi" userId="9632d19e-631d-46a5-9e9a-d9cc496f17d0" providerId="ADAL" clId="{4949681D-1A47-497B-A9E2-0DA8EFE2D96E}" dt="2022-06-01T09:55:08.833" v="19264" actId="47"/>
        <pc:sldMkLst>
          <pc:docMk/>
          <pc:sldMk cId="3582446115" sldId="4303"/>
        </pc:sldMkLst>
      </pc:sldChg>
      <pc:sldChg chg="del">
        <pc:chgData name="Sudarshan Chakravarthi" userId="9632d19e-631d-46a5-9e9a-d9cc496f17d0" providerId="ADAL" clId="{4949681D-1A47-497B-A9E2-0DA8EFE2D96E}" dt="2022-06-01T09:55:10.884" v="19265" actId="47"/>
        <pc:sldMkLst>
          <pc:docMk/>
          <pc:sldMk cId="1249518935" sldId="4304"/>
        </pc:sldMkLst>
      </pc:sldChg>
      <pc:sldChg chg="del">
        <pc:chgData name="Sudarshan Chakravarthi" userId="9632d19e-631d-46a5-9e9a-d9cc496f17d0" providerId="ADAL" clId="{4949681D-1A47-497B-A9E2-0DA8EFE2D96E}" dt="2022-06-01T09:55:12.232" v="19266" actId="47"/>
        <pc:sldMkLst>
          <pc:docMk/>
          <pc:sldMk cId="1806238085" sldId="4305"/>
        </pc:sldMkLst>
      </pc:sldChg>
      <pc:sldChg chg="new del ord">
        <pc:chgData name="Sudarshan Chakravarthi" userId="9632d19e-631d-46a5-9e9a-d9cc496f17d0" providerId="ADAL" clId="{4949681D-1A47-497B-A9E2-0DA8EFE2D96E}" dt="2022-05-29T08:49:24.661" v="132" actId="47"/>
        <pc:sldMkLst>
          <pc:docMk/>
          <pc:sldMk cId="1361499252" sldId="4306"/>
        </pc:sldMkLst>
      </pc:sldChg>
      <pc:sldChg chg="addSp delSp modSp new mod ord">
        <pc:chgData name="Sudarshan Chakravarthi" userId="9632d19e-631d-46a5-9e9a-d9cc496f17d0" providerId="ADAL" clId="{4949681D-1A47-497B-A9E2-0DA8EFE2D96E}" dt="2022-08-22T14:00:14.308" v="23499" actId="255"/>
        <pc:sldMkLst>
          <pc:docMk/>
          <pc:sldMk cId="2379246532" sldId="4306"/>
        </pc:sldMkLst>
        <pc:spChg chg="add mod">
          <ac:chgData name="Sudarshan Chakravarthi" userId="9632d19e-631d-46a5-9e9a-d9cc496f17d0" providerId="ADAL" clId="{4949681D-1A47-497B-A9E2-0DA8EFE2D96E}" dt="2022-05-29T08:49:44.800" v="136"/>
          <ac:spMkLst>
            <pc:docMk/>
            <pc:sldMk cId="2379246532" sldId="4306"/>
            <ac:spMk id="3" creationId="{378A3183-F720-0D84-14A9-E8F8E0EFC5D2}"/>
          </ac:spMkLst>
        </pc:spChg>
        <pc:spChg chg="add mod">
          <ac:chgData name="Sudarshan Chakravarthi" userId="9632d19e-631d-46a5-9e9a-d9cc496f17d0" providerId="ADAL" clId="{4949681D-1A47-497B-A9E2-0DA8EFE2D96E}" dt="2022-05-30T13:22:55.933" v="8982" actId="20577"/>
          <ac:spMkLst>
            <pc:docMk/>
            <pc:sldMk cId="2379246532" sldId="4306"/>
            <ac:spMk id="4" creationId="{13617872-A33F-BEE8-36AF-6162B63E6BD9}"/>
          </ac:spMkLst>
        </pc:spChg>
        <pc:spChg chg="add del mod">
          <ac:chgData name="Sudarshan Chakravarthi" userId="9632d19e-631d-46a5-9e9a-d9cc496f17d0" providerId="ADAL" clId="{4949681D-1A47-497B-A9E2-0DA8EFE2D96E}" dt="2022-05-29T08:54:17.508" v="216" actId="478"/>
          <ac:spMkLst>
            <pc:docMk/>
            <pc:sldMk cId="2379246532" sldId="4306"/>
            <ac:spMk id="7" creationId="{585A2F83-F9E4-8A7B-607C-B11357654F7A}"/>
          </ac:spMkLst>
        </pc:spChg>
        <pc:spChg chg="mod topLvl">
          <ac:chgData name="Sudarshan Chakravarthi" userId="9632d19e-631d-46a5-9e9a-d9cc496f17d0" providerId="ADAL" clId="{4949681D-1A47-497B-A9E2-0DA8EFE2D96E}" dt="2022-08-22T14:00:14.308" v="23499" actId="255"/>
          <ac:spMkLst>
            <pc:docMk/>
            <pc:sldMk cId="2379246532" sldId="4306"/>
            <ac:spMk id="9" creationId="{3C1FCB5C-0F89-6A66-AFBC-444ED985544B}"/>
          </ac:spMkLst>
        </pc:spChg>
        <pc:spChg chg="mod topLvl">
          <ac:chgData name="Sudarshan Chakravarthi" userId="9632d19e-631d-46a5-9e9a-d9cc496f17d0" providerId="ADAL" clId="{4949681D-1A47-497B-A9E2-0DA8EFE2D96E}" dt="2022-08-22T14:00:14.308" v="23499" actId="255"/>
          <ac:spMkLst>
            <pc:docMk/>
            <pc:sldMk cId="2379246532" sldId="4306"/>
            <ac:spMk id="10" creationId="{AA000D26-FF8D-71D9-B78F-CA66B987D9B6}"/>
          </ac:spMkLst>
        </pc:spChg>
        <pc:spChg chg="del mod topLvl">
          <ac:chgData name="Sudarshan Chakravarthi" userId="9632d19e-631d-46a5-9e9a-d9cc496f17d0" providerId="ADAL" clId="{4949681D-1A47-497B-A9E2-0DA8EFE2D96E}" dt="2022-05-29T08:53:54.103" v="191" actId="478"/>
          <ac:spMkLst>
            <pc:docMk/>
            <pc:sldMk cId="2379246532" sldId="4306"/>
            <ac:spMk id="11" creationId="{29AF8CB3-33B1-A2FD-C894-7B9128B95488}"/>
          </ac:spMkLst>
        </pc:spChg>
        <pc:spChg chg="del mod topLvl">
          <ac:chgData name="Sudarshan Chakravarthi" userId="9632d19e-631d-46a5-9e9a-d9cc496f17d0" providerId="ADAL" clId="{4949681D-1A47-497B-A9E2-0DA8EFE2D96E}" dt="2022-05-29T08:53:52.848" v="190" actId="478"/>
          <ac:spMkLst>
            <pc:docMk/>
            <pc:sldMk cId="2379246532" sldId="4306"/>
            <ac:spMk id="12" creationId="{D75DC4D0-A659-00C5-2BB2-06CEF2B2406D}"/>
          </ac:spMkLst>
        </pc:spChg>
        <pc:spChg chg="mod topLvl">
          <ac:chgData name="Sudarshan Chakravarthi" userId="9632d19e-631d-46a5-9e9a-d9cc496f17d0" providerId="ADAL" clId="{4949681D-1A47-497B-A9E2-0DA8EFE2D96E}" dt="2022-08-22T14:00:14.308" v="23499" actId="255"/>
          <ac:spMkLst>
            <pc:docMk/>
            <pc:sldMk cId="2379246532" sldId="4306"/>
            <ac:spMk id="13" creationId="{4FEB8D38-A69F-63EC-140A-99B182FF62E3}"/>
          </ac:spMkLst>
        </pc:spChg>
        <pc:spChg chg="del mod topLvl">
          <ac:chgData name="Sudarshan Chakravarthi" userId="9632d19e-631d-46a5-9e9a-d9cc496f17d0" providerId="ADAL" clId="{4949681D-1A47-497B-A9E2-0DA8EFE2D96E}" dt="2022-05-29T08:54:15.883" v="215" actId="478"/>
          <ac:spMkLst>
            <pc:docMk/>
            <pc:sldMk cId="2379246532" sldId="4306"/>
            <ac:spMk id="14" creationId="{30537017-3DF8-6D75-44D8-89C1CC7A9B39}"/>
          </ac:spMkLst>
        </pc:spChg>
        <pc:spChg chg="mod topLvl">
          <ac:chgData name="Sudarshan Chakravarthi" userId="9632d19e-631d-46a5-9e9a-d9cc496f17d0" providerId="ADAL" clId="{4949681D-1A47-497B-A9E2-0DA8EFE2D96E}" dt="2022-08-22T14:00:14.308" v="23499" actId="255"/>
          <ac:spMkLst>
            <pc:docMk/>
            <pc:sldMk cId="2379246532" sldId="4306"/>
            <ac:spMk id="16" creationId="{50BFBAC1-E5C1-40B4-D91B-B94BE32A0258}"/>
          </ac:spMkLst>
        </pc:spChg>
        <pc:spChg chg="mod ord topLvl">
          <ac:chgData name="Sudarshan Chakravarthi" userId="9632d19e-631d-46a5-9e9a-d9cc496f17d0" providerId="ADAL" clId="{4949681D-1A47-497B-A9E2-0DA8EFE2D96E}" dt="2022-08-22T14:00:14.308" v="23499" actId="255"/>
          <ac:spMkLst>
            <pc:docMk/>
            <pc:sldMk cId="2379246532" sldId="4306"/>
            <ac:spMk id="17" creationId="{DF5F3536-D8EC-39EB-9613-BA61FE23B51F}"/>
          </ac:spMkLst>
        </pc:spChg>
        <pc:spChg chg="mod topLvl">
          <ac:chgData name="Sudarshan Chakravarthi" userId="9632d19e-631d-46a5-9e9a-d9cc496f17d0" providerId="ADAL" clId="{4949681D-1A47-497B-A9E2-0DA8EFE2D96E}" dt="2022-08-22T14:00:14.308" v="23499" actId="255"/>
          <ac:spMkLst>
            <pc:docMk/>
            <pc:sldMk cId="2379246532" sldId="4306"/>
            <ac:spMk id="18" creationId="{BD7B8AFB-E916-633C-15F6-A841FD685B68}"/>
          </ac:spMkLst>
        </pc:spChg>
        <pc:spChg chg="mod topLvl">
          <ac:chgData name="Sudarshan Chakravarthi" userId="9632d19e-631d-46a5-9e9a-d9cc496f17d0" providerId="ADAL" clId="{4949681D-1A47-497B-A9E2-0DA8EFE2D96E}" dt="2022-08-22T14:00:14.308" v="23499" actId="255"/>
          <ac:spMkLst>
            <pc:docMk/>
            <pc:sldMk cId="2379246532" sldId="4306"/>
            <ac:spMk id="19" creationId="{D12AFA2C-AE88-22C7-E356-8834DCE9F780}"/>
          </ac:spMkLst>
        </pc:spChg>
        <pc:spChg chg="del mod topLvl">
          <ac:chgData name="Sudarshan Chakravarthi" userId="9632d19e-631d-46a5-9e9a-d9cc496f17d0" providerId="ADAL" clId="{4949681D-1A47-497B-A9E2-0DA8EFE2D96E}" dt="2022-05-29T09:07:27.532" v="751" actId="478"/>
          <ac:spMkLst>
            <pc:docMk/>
            <pc:sldMk cId="2379246532" sldId="4306"/>
            <ac:spMk id="20" creationId="{690B2439-5E59-736A-849D-5ED091D90414}"/>
          </ac:spMkLst>
        </pc:spChg>
        <pc:spChg chg="mod ord topLvl">
          <ac:chgData name="Sudarshan Chakravarthi" userId="9632d19e-631d-46a5-9e9a-d9cc496f17d0" providerId="ADAL" clId="{4949681D-1A47-497B-A9E2-0DA8EFE2D96E}" dt="2022-08-22T14:00:14.308" v="23499" actId="255"/>
          <ac:spMkLst>
            <pc:docMk/>
            <pc:sldMk cId="2379246532" sldId="4306"/>
            <ac:spMk id="21" creationId="{DF2B601B-ACBA-D87E-CB48-A063AA36D46B}"/>
          </ac:spMkLst>
        </pc:spChg>
        <pc:spChg chg="mod ord topLvl">
          <ac:chgData name="Sudarshan Chakravarthi" userId="9632d19e-631d-46a5-9e9a-d9cc496f17d0" providerId="ADAL" clId="{4949681D-1A47-497B-A9E2-0DA8EFE2D96E}" dt="2022-08-22T14:00:14.308" v="23499" actId="255"/>
          <ac:spMkLst>
            <pc:docMk/>
            <pc:sldMk cId="2379246532" sldId="4306"/>
            <ac:spMk id="22" creationId="{1761A5F2-AC45-28B3-0789-39D2D3FE735C}"/>
          </ac:spMkLst>
        </pc:spChg>
        <pc:spChg chg="del mod topLvl">
          <ac:chgData name="Sudarshan Chakravarthi" userId="9632d19e-631d-46a5-9e9a-d9cc496f17d0" providerId="ADAL" clId="{4949681D-1A47-497B-A9E2-0DA8EFE2D96E}" dt="2022-05-29T08:54:18.244" v="217" actId="478"/>
          <ac:spMkLst>
            <pc:docMk/>
            <pc:sldMk cId="2379246532" sldId="4306"/>
            <ac:spMk id="23" creationId="{4C2FC0D2-647E-90C2-3360-6417B19AF7B4}"/>
          </ac:spMkLst>
        </pc:spChg>
        <pc:spChg chg="del mod topLvl">
          <ac:chgData name="Sudarshan Chakravarthi" userId="9632d19e-631d-46a5-9e9a-d9cc496f17d0" providerId="ADAL" clId="{4949681D-1A47-497B-A9E2-0DA8EFE2D96E}" dt="2022-05-29T09:19:17.546" v="1030" actId="478"/>
          <ac:spMkLst>
            <pc:docMk/>
            <pc:sldMk cId="2379246532" sldId="4306"/>
            <ac:spMk id="25" creationId="{0F222742-5B91-C708-6060-B28B65660E9C}"/>
          </ac:spMkLst>
        </pc:spChg>
        <pc:spChg chg="mod ord topLvl">
          <ac:chgData name="Sudarshan Chakravarthi" userId="9632d19e-631d-46a5-9e9a-d9cc496f17d0" providerId="ADAL" clId="{4949681D-1A47-497B-A9E2-0DA8EFE2D96E}" dt="2022-05-30T13:06:08.944" v="8838" actId="1036"/>
          <ac:spMkLst>
            <pc:docMk/>
            <pc:sldMk cId="2379246532" sldId="4306"/>
            <ac:spMk id="26" creationId="{80C3AAD4-6D9B-94AA-7D90-83075BDD95C9}"/>
          </ac:spMkLst>
        </pc:spChg>
        <pc:spChg chg="del mod topLvl">
          <ac:chgData name="Sudarshan Chakravarthi" userId="9632d19e-631d-46a5-9e9a-d9cc496f17d0" providerId="ADAL" clId="{4949681D-1A47-497B-A9E2-0DA8EFE2D96E}" dt="2022-05-29T09:09:09.882" v="851" actId="478"/>
          <ac:spMkLst>
            <pc:docMk/>
            <pc:sldMk cId="2379246532" sldId="4306"/>
            <ac:spMk id="28" creationId="{85E4CE8E-2F45-2E77-27DB-380158CFDA57}"/>
          </ac:spMkLst>
        </pc:spChg>
        <pc:spChg chg="mod topLvl">
          <ac:chgData name="Sudarshan Chakravarthi" userId="9632d19e-631d-46a5-9e9a-d9cc496f17d0" providerId="ADAL" clId="{4949681D-1A47-497B-A9E2-0DA8EFE2D96E}" dt="2022-05-30T13:07:36.129" v="8966" actId="207"/>
          <ac:spMkLst>
            <pc:docMk/>
            <pc:sldMk cId="2379246532" sldId="4306"/>
            <ac:spMk id="29" creationId="{4F88A944-9DAF-F1AC-191C-4BB9B4BC6EC1}"/>
          </ac:spMkLst>
        </pc:spChg>
        <pc:spChg chg="add mod ord">
          <ac:chgData name="Sudarshan Chakravarthi" userId="9632d19e-631d-46a5-9e9a-d9cc496f17d0" providerId="ADAL" clId="{4949681D-1A47-497B-A9E2-0DA8EFE2D96E}" dt="2022-05-29T09:09:59.118" v="858" actId="167"/>
          <ac:spMkLst>
            <pc:docMk/>
            <pc:sldMk cId="2379246532" sldId="4306"/>
            <ac:spMk id="32" creationId="{BFE62563-4061-5182-3634-75BD890F5540}"/>
          </ac:spMkLst>
        </pc:spChg>
        <pc:spChg chg="add mod ord">
          <ac:chgData name="Sudarshan Chakravarthi" userId="9632d19e-631d-46a5-9e9a-d9cc496f17d0" providerId="ADAL" clId="{4949681D-1A47-497B-A9E2-0DA8EFE2D96E}" dt="2022-05-29T09:02:46.011" v="544" actId="167"/>
          <ac:spMkLst>
            <pc:docMk/>
            <pc:sldMk cId="2379246532" sldId="4306"/>
            <ac:spMk id="33" creationId="{851CE73D-ACAD-3D36-16C3-6F5CA85D49F0}"/>
          </ac:spMkLst>
        </pc:spChg>
        <pc:spChg chg="add mod">
          <ac:chgData name="Sudarshan Chakravarthi" userId="9632d19e-631d-46a5-9e9a-d9cc496f17d0" providerId="ADAL" clId="{4949681D-1A47-497B-A9E2-0DA8EFE2D96E}" dt="2022-05-29T09:00:59.065" v="445" actId="208"/>
          <ac:spMkLst>
            <pc:docMk/>
            <pc:sldMk cId="2379246532" sldId="4306"/>
            <ac:spMk id="34" creationId="{C4371BB2-333E-85F8-DF83-559BEEC18F0F}"/>
          </ac:spMkLst>
        </pc:spChg>
        <pc:spChg chg="add mod ord">
          <ac:chgData name="Sudarshan Chakravarthi" userId="9632d19e-631d-46a5-9e9a-d9cc496f17d0" providerId="ADAL" clId="{4949681D-1A47-497B-A9E2-0DA8EFE2D96E}" dt="2022-05-29T09:04:50.715" v="617" actId="167"/>
          <ac:spMkLst>
            <pc:docMk/>
            <pc:sldMk cId="2379246532" sldId="4306"/>
            <ac:spMk id="35" creationId="{F89118A6-71FF-6630-45BA-63BEAC9917B8}"/>
          </ac:spMkLst>
        </pc:spChg>
        <pc:spChg chg="add mod ord">
          <ac:chgData name="Sudarshan Chakravarthi" userId="9632d19e-631d-46a5-9e9a-d9cc496f17d0" providerId="ADAL" clId="{4949681D-1A47-497B-A9E2-0DA8EFE2D96E}" dt="2022-05-29T09:10:02.889" v="859" actId="167"/>
          <ac:spMkLst>
            <pc:docMk/>
            <pc:sldMk cId="2379246532" sldId="4306"/>
            <ac:spMk id="36" creationId="{212B3052-F8CE-D092-BABC-17FEE19BCCFE}"/>
          </ac:spMkLst>
        </pc:spChg>
        <pc:spChg chg="add mod">
          <ac:chgData name="Sudarshan Chakravarthi" userId="9632d19e-631d-46a5-9e9a-d9cc496f17d0" providerId="ADAL" clId="{4949681D-1A47-497B-A9E2-0DA8EFE2D96E}" dt="2022-08-22T14:00:14.308" v="23499" actId="255"/>
          <ac:spMkLst>
            <pc:docMk/>
            <pc:sldMk cId="2379246532" sldId="4306"/>
            <ac:spMk id="37" creationId="{A8D7885A-14D1-6624-135D-49C984264448}"/>
          </ac:spMkLst>
        </pc:spChg>
        <pc:spChg chg="add del mod">
          <ac:chgData name="Sudarshan Chakravarthi" userId="9632d19e-631d-46a5-9e9a-d9cc496f17d0" providerId="ADAL" clId="{4949681D-1A47-497B-A9E2-0DA8EFE2D96E}" dt="2022-05-29T08:56:49.695" v="236" actId="478"/>
          <ac:spMkLst>
            <pc:docMk/>
            <pc:sldMk cId="2379246532" sldId="4306"/>
            <ac:spMk id="38" creationId="{F4E3B808-21CE-839E-4A3F-A47043C15270}"/>
          </ac:spMkLst>
        </pc:spChg>
        <pc:spChg chg="add del mod">
          <ac:chgData name="Sudarshan Chakravarthi" userId="9632d19e-631d-46a5-9e9a-d9cc496f17d0" providerId="ADAL" clId="{4949681D-1A47-497B-A9E2-0DA8EFE2D96E}" dt="2022-05-29T09:07:26.423" v="750" actId="478"/>
          <ac:spMkLst>
            <pc:docMk/>
            <pc:sldMk cId="2379246532" sldId="4306"/>
            <ac:spMk id="39" creationId="{180D9E76-2946-3680-4CCB-3F46F1A28E09}"/>
          </ac:spMkLst>
        </pc:spChg>
        <pc:spChg chg="add del mod">
          <ac:chgData name="Sudarshan Chakravarthi" userId="9632d19e-631d-46a5-9e9a-d9cc496f17d0" providerId="ADAL" clId="{4949681D-1A47-497B-A9E2-0DA8EFE2D96E}" dt="2022-05-29T09:07:25.419" v="749" actId="478"/>
          <ac:spMkLst>
            <pc:docMk/>
            <pc:sldMk cId="2379246532" sldId="4306"/>
            <ac:spMk id="40" creationId="{F1CF471D-31F4-5ABC-6781-44435C545F34}"/>
          </ac:spMkLst>
        </pc:spChg>
        <pc:spChg chg="add mod">
          <ac:chgData name="Sudarshan Chakravarthi" userId="9632d19e-631d-46a5-9e9a-d9cc496f17d0" providerId="ADAL" clId="{4949681D-1A47-497B-A9E2-0DA8EFE2D96E}" dt="2022-05-30T13:07:36.129" v="8966" actId="207"/>
          <ac:spMkLst>
            <pc:docMk/>
            <pc:sldMk cId="2379246532" sldId="4306"/>
            <ac:spMk id="51" creationId="{FF61E3EF-B693-D11D-6F2E-C92D017F040D}"/>
          </ac:spMkLst>
        </pc:spChg>
        <pc:spChg chg="add mod">
          <ac:chgData name="Sudarshan Chakravarthi" userId="9632d19e-631d-46a5-9e9a-d9cc496f17d0" providerId="ADAL" clId="{4949681D-1A47-497B-A9E2-0DA8EFE2D96E}" dt="2022-05-30T13:07:36.129" v="8966" actId="207"/>
          <ac:spMkLst>
            <pc:docMk/>
            <pc:sldMk cId="2379246532" sldId="4306"/>
            <ac:spMk id="52" creationId="{6AB69E61-8B9A-0A32-1F08-6204E54C3F36}"/>
          </ac:spMkLst>
        </pc:spChg>
        <pc:spChg chg="add mod">
          <ac:chgData name="Sudarshan Chakravarthi" userId="9632d19e-631d-46a5-9e9a-d9cc496f17d0" providerId="ADAL" clId="{4949681D-1A47-497B-A9E2-0DA8EFE2D96E}" dt="2022-05-30T13:07:36.129" v="8966" actId="207"/>
          <ac:spMkLst>
            <pc:docMk/>
            <pc:sldMk cId="2379246532" sldId="4306"/>
            <ac:spMk id="53" creationId="{51F5569C-C26A-59B8-88E5-091D6450787B}"/>
          </ac:spMkLst>
        </pc:spChg>
        <pc:spChg chg="add mod">
          <ac:chgData name="Sudarshan Chakravarthi" userId="9632d19e-631d-46a5-9e9a-d9cc496f17d0" providerId="ADAL" clId="{4949681D-1A47-497B-A9E2-0DA8EFE2D96E}" dt="2022-08-22T14:00:14.308" v="23499" actId="255"/>
          <ac:spMkLst>
            <pc:docMk/>
            <pc:sldMk cId="2379246532" sldId="4306"/>
            <ac:spMk id="54" creationId="{5E6E8BD5-FF7B-A1D7-C6B8-D4427C994163}"/>
          </ac:spMkLst>
        </pc:spChg>
        <pc:spChg chg="add mod">
          <ac:chgData name="Sudarshan Chakravarthi" userId="9632d19e-631d-46a5-9e9a-d9cc496f17d0" providerId="ADAL" clId="{4949681D-1A47-497B-A9E2-0DA8EFE2D96E}" dt="2022-08-22T14:00:14.308" v="23499" actId="255"/>
          <ac:spMkLst>
            <pc:docMk/>
            <pc:sldMk cId="2379246532" sldId="4306"/>
            <ac:spMk id="55" creationId="{51BBCEDF-59E1-FFFD-B33A-24D242A99AE9}"/>
          </ac:spMkLst>
        </pc:spChg>
        <pc:spChg chg="add mod">
          <ac:chgData name="Sudarshan Chakravarthi" userId="9632d19e-631d-46a5-9e9a-d9cc496f17d0" providerId="ADAL" clId="{4949681D-1A47-497B-A9E2-0DA8EFE2D96E}" dt="2022-08-22T14:00:14.308" v="23499" actId="255"/>
          <ac:spMkLst>
            <pc:docMk/>
            <pc:sldMk cId="2379246532" sldId="4306"/>
            <ac:spMk id="56" creationId="{46F17F92-6208-2B9E-3E42-DEB85A1B1465}"/>
          </ac:spMkLst>
        </pc:spChg>
        <pc:spChg chg="add mod">
          <ac:chgData name="Sudarshan Chakravarthi" userId="9632d19e-631d-46a5-9e9a-d9cc496f17d0" providerId="ADAL" clId="{4949681D-1A47-497B-A9E2-0DA8EFE2D96E}" dt="2022-08-22T14:00:14.308" v="23499" actId="255"/>
          <ac:spMkLst>
            <pc:docMk/>
            <pc:sldMk cId="2379246532" sldId="4306"/>
            <ac:spMk id="57" creationId="{C89D9009-9276-7C4D-24EB-DB3881364C4C}"/>
          </ac:spMkLst>
        </pc:spChg>
        <pc:spChg chg="add mod">
          <ac:chgData name="Sudarshan Chakravarthi" userId="9632d19e-631d-46a5-9e9a-d9cc496f17d0" providerId="ADAL" clId="{4949681D-1A47-497B-A9E2-0DA8EFE2D96E}" dt="2022-08-22T14:00:14.308" v="23499" actId="255"/>
          <ac:spMkLst>
            <pc:docMk/>
            <pc:sldMk cId="2379246532" sldId="4306"/>
            <ac:spMk id="58" creationId="{CE695804-8067-E015-B116-206D67E6522C}"/>
          </ac:spMkLst>
        </pc:spChg>
        <pc:spChg chg="add mod">
          <ac:chgData name="Sudarshan Chakravarthi" userId="9632d19e-631d-46a5-9e9a-d9cc496f17d0" providerId="ADAL" clId="{4949681D-1A47-497B-A9E2-0DA8EFE2D96E}" dt="2022-05-30T13:07:36.129" v="8966" actId="207"/>
          <ac:spMkLst>
            <pc:docMk/>
            <pc:sldMk cId="2379246532" sldId="4306"/>
            <ac:spMk id="59" creationId="{19D3F808-1841-BF61-8EE5-983B92FA1CD0}"/>
          </ac:spMkLst>
        </pc:spChg>
        <pc:spChg chg="add mod">
          <ac:chgData name="Sudarshan Chakravarthi" userId="9632d19e-631d-46a5-9e9a-d9cc496f17d0" providerId="ADAL" clId="{4949681D-1A47-497B-A9E2-0DA8EFE2D96E}" dt="2022-05-30T13:06:03.163" v="8835" actId="404"/>
          <ac:spMkLst>
            <pc:docMk/>
            <pc:sldMk cId="2379246532" sldId="4306"/>
            <ac:spMk id="101" creationId="{7E92037A-1B41-3AEA-C91A-639E8FD70C3C}"/>
          </ac:spMkLst>
        </pc:spChg>
        <pc:spChg chg="add mod">
          <ac:chgData name="Sudarshan Chakravarthi" userId="9632d19e-631d-46a5-9e9a-d9cc496f17d0" providerId="ADAL" clId="{4949681D-1A47-497B-A9E2-0DA8EFE2D96E}" dt="2022-05-30T16:24:35.472" v="10640" actId="255"/>
          <ac:spMkLst>
            <pc:docMk/>
            <pc:sldMk cId="2379246532" sldId="4306"/>
            <ac:spMk id="102" creationId="{B41406BE-69D2-9034-209D-0349758868EC}"/>
          </ac:spMkLst>
        </pc:spChg>
        <pc:spChg chg="add mod">
          <ac:chgData name="Sudarshan Chakravarthi" userId="9632d19e-631d-46a5-9e9a-d9cc496f17d0" providerId="ADAL" clId="{4949681D-1A47-497B-A9E2-0DA8EFE2D96E}" dt="2022-05-30T13:06:11.031" v="8841" actId="1036"/>
          <ac:spMkLst>
            <pc:docMk/>
            <pc:sldMk cId="2379246532" sldId="4306"/>
            <ac:spMk id="103" creationId="{9232FB0F-B29B-CE58-32B8-C4C8DE25F812}"/>
          </ac:spMkLst>
        </pc:spChg>
        <pc:spChg chg="add mod">
          <ac:chgData name="Sudarshan Chakravarthi" userId="9632d19e-631d-46a5-9e9a-d9cc496f17d0" providerId="ADAL" clId="{4949681D-1A47-497B-A9E2-0DA8EFE2D96E}" dt="2022-05-29T09:28:26.384" v="1542" actId="207"/>
          <ac:spMkLst>
            <pc:docMk/>
            <pc:sldMk cId="2379246532" sldId="4306"/>
            <ac:spMk id="104" creationId="{607D4D45-6C4A-2DF0-86B4-88EEDB5FB7DA}"/>
          </ac:spMkLst>
        </pc:spChg>
        <pc:spChg chg="add mod">
          <ac:chgData name="Sudarshan Chakravarthi" userId="9632d19e-631d-46a5-9e9a-d9cc496f17d0" providerId="ADAL" clId="{4949681D-1A47-497B-A9E2-0DA8EFE2D96E}" dt="2022-05-30T16:24:35.472" v="10640" actId="255"/>
          <ac:spMkLst>
            <pc:docMk/>
            <pc:sldMk cId="2379246532" sldId="4306"/>
            <ac:spMk id="105" creationId="{CC8CCE3A-13A4-F635-FF6B-D3E3826C6882}"/>
          </ac:spMkLst>
        </pc:spChg>
        <pc:spChg chg="add mod">
          <ac:chgData name="Sudarshan Chakravarthi" userId="9632d19e-631d-46a5-9e9a-d9cc496f17d0" providerId="ADAL" clId="{4949681D-1A47-497B-A9E2-0DA8EFE2D96E}" dt="2022-05-30T16:24:35.472" v="10640" actId="255"/>
          <ac:spMkLst>
            <pc:docMk/>
            <pc:sldMk cId="2379246532" sldId="4306"/>
            <ac:spMk id="106" creationId="{2209A553-B6BE-7080-B0EF-47D8F6F5E142}"/>
          </ac:spMkLst>
        </pc:spChg>
        <pc:spChg chg="add mod">
          <ac:chgData name="Sudarshan Chakravarthi" userId="9632d19e-631d-46a5-9e9a-d9cc496f17d0" providerId="ADAL" clId="{4949681D-1A47-497B-A9E2-0DA8EFE2D96E}" dt="2022-05-30T16:24:35.472" v="10640" actId="255"/>
          <ac:spMkLst>
            <pc:docMk/>
            <pc:sldMk cId="2379246532" sldId="4306"/>
            <ac:spMk id="107" creationId="{2E31239B-6FB7-FE92-BDFE-EC2C895660D9}"/>
          </ac:spMkLst>
        </pc:spChg>
        <pc:spChg chg="add mod">
          <ac:chgData name="Sudarshan Chakravarthi" userId="9632d19e-631d-46a5-9e9a-d9cc496f17d0" providerId="ADAL" clId="{4949681D-1A47-497B-A9E2-0DA8EFE2D96E}" dt="2022-05-30T16:24:35.472" v="10640" actId="255"/>
          <ac:spMkLst>
            <pc:docMk/>
            <pc:sldMk cId="2379246532" sldId="4306"/>
            <ac:spMk id="108" creationId="{A704DE6C-6922-15A7-E66C-82FDE22E993F}"/>
          </ac:spMkLst>
        </pc:spChg>
        <pc:spChg chg="add mod">
          <ac:chgData name="Sudarshan Chakravarthi" userId="9632d19e-631d-46a5-9e9a-d9cc496f17d0" providerId="ADAL" clId="{4949681D-1A47-497B-A9E2-0DA8EFE2D96E}" dt="2022-05-30T16:24:35.472" v="10640" actId="255"/>
          <ac:spMkLst>
            <pc:docMk/>
            <pc:sldMk cId="2379246532" sldId="4306"/>
            <ac:spMk id="109" creationId="{0CC6CB57-9371-B59B-E8E7-2418BB8BF353}"/>
          </ac:spMkLst>
        </pc:spChg>
        <pc:spChg chg="add del mod">
          <ac:chgData name="Sudarshan Chakravarthi" userId="9632d19e-631d-46a5-9e9a-d9cc496f17d0" providerId="ADAL" clId="{4949681D-1A47-497B-A9E2-0DA8EFE2D96E}" dt="2022-05-29T09:18:56.830" v="1025" actId="478"/>
          <ac:spMkLst>
            <pc:docMk/>
            <pc:sldMk cId="2379246532" sldId="4306"/>
            <ac:spMk id="110" creationId="{19788E67-F07D-21B8-AF48-0EC0AFA5EC66}"/>
          </ac:spMkLst>
        </pc:spChg>
        <pc:spChg chg="add mod">
          <ac:chgData name="Sudarshan Chakravarthi" userId="9632d19e-631d-46a5-9e9a-d9cc496f17d0" providerId="ADAL" clId="{4949681D-1A47-497B-A9E2-0DA8EFE2D96E}" dt="2022-05-30T13:07:20.671" v="8965" actId="20577"/>
          <ac:spMkLst>
            <pc:docMk/>
            <pc:sldMk cId="2379246532" sldId="4306"/>
            <ac:spMk id="111" creationId="{A6FAFC9F-97FD-449A-D7AB-7C3B33CA8A32}"/>
          </ac:spMkLst>
        </pc:spChg>
        <pc:spChg chg="add mod">
          <ac:chgData name="Sudarshan Chakravarthi" userId="9632d19e-631d-46a5-9e9a-d9cc496f17d0" providerId="ADAL" clId="{4949681D-1A47-497B-A9E2-0DA8EFE2D96E}" dt="2022-05-30T13:06:03.163" v="8835" actId="404"/>
          <ac:spMkLst>
            <pc:docMk/>
            <pc:sldMk cId="2379246532" sldId="4306"/>
            <ac:spMk id="112" creationId="{7792F238-3DD3-A5FF-A183-DE13114C2D9B}"/>
          </ac:spMkLst>
        </pc:spChg>
        <pc:spChg chg="add del mod">
          <ac:chgData name="Sudarshan Chakravarthi" userId="9632d19e-631d-46a5-9e9a-d9cc496f17d0" providerId="ADAL" clId="{4949681D-1A47-497B-A9E2-0DA8EFE2D96E}" dt="2022-05-30T16:24:35.472" v="10640" actId="255"/>
          <ac:spMkLst>
            <pc:docMk/>
            <pc:sldMk cId="2379246532" sldId="4306"/>
            <ac:spMk id="113" creationId="{DA4B9C56-A65F-D548-657E-074E93D1FDD1}"/>
          </ac:spMkLst>
        </pc:spChg>
        <pc:spChg chg="add mod">
          <ac:chgData name="Sudarshan Chakravarthi" userId="9632d19e-631d-46a5-9e9a-d9cc496f17d0" providerId="ADAL" clId="{4949681D-1A47-497B-A9E2-0DA8EFE2D96E}" dt="2022-05-30T16:24:35.472" v="10640" actId="255"/>
          <ac:spMkLst>
            <pc:docMk/>
            <pc:sldMk cId="2379246532" sldId="4306"/>
            <ac:spMk id="114" creationId="{7D2FD044-03BA-49CF-C696-5D38D9EA6E21}"/>
          </ac:spMkLst>
        </pc:spChg>
        <pc:spChg chg="add mod">
          <ac:chgData name="Sudarshan Chakravarthi" userId="9632d19e-631d-46a5-9e9a-d9cc496f17d0" providerId="ADAL" clId="{4949681D-1A47-497B-A9E2-0DA8EFE2D96E}" dt="2022-05-30T16:24:35.472" v="10640" actId="255"/>
          <ac:spMkLst>
            <pc:docMk/>
            <pc:sldMk cId="2379246532" sldId="4306"/>
            <ac:spMk id="115" creationId="{51D5F2A3-037D-7319-859C-77B770728A6E}"/>
          </ac:spMkLst>
        </pc:spChg>
        <pc:spChg chg="add mod">
          <ac:chgData name="Sudarshan Chakravarthi" userId="9632d19e-631d-46a5-9e9a-d9cc496f17d0" providerId="ADAL" clId="{4949681D-1A47-497B-A9E2-0DA8EFE2D96E}" dt="2022-05-30T16:24:35.472" v="10640" actId="255"/>
          <ac:spMkLst>
            <pc:docMk/>
            <pc:sldMk cId="2379246532" sldId="4306"/>
            <ac:spMk id="116" creationId="{BD15B0F2-2CC2-7D34-19B3-A679E0CEDEBB}"/>
          </ac:spMkLst>
        </pc:spChg>
        <pc:spChg chg="add mod">
          <ac:chgData name="Sudarshan Chakravarthi" userId="9632d19e-631d-46a5-9e9a-d9cc496f17d0" providerId="ADAL" clId="{4949681D-1A47-497B-A9E2-0DA8EFE2D96E}" dt="2022-05-30T16:24:35.472" v="10640" actId="255"/>
          <ac:spMkLst>
            <pc:docMk/>
            <pc:sldMk cId="2379246532" sldId="4306"/>
            <ac:spMk id="117" creationId="{BF09DBC7-71DE-0498-0724-F696E80050DD}"/>
          </ac:spMkLst>
        </pc:spChg>
        <pc:spChg chg="add mod">
          <ac:chgData name="Sudarshan Chakravarthi" userId="9632d19e-631d-46a5-9e9a-d9cc496f17d0" providerId="ADAL" clId="{4949681D-1A47-497B-A9E2-0DA8EFE2D96E}" dt="2022-05-29T09:28:07.614" v="1514" actId="207"/>
          <ac:spMkLst>
            <pc:docMk/>
            <pc:sldMk cId="2379246532" sldId="4306"/>
            <ac:spMk id="120" creationId="{F6709EF8-7482-10AB-6FC1-6B8E750236E3}"/>
          </ac:spMkLst>
        </pc:spChg>
        <pc:grpChg chg="add del mod">
          <ac:chgData name="Sudarshan Chakravarthi" userId="9632d19e-631d-46a5-9e9a-d9cc496f17d0" providerId="ADAL" clId="{4949681D-1A47-497B-A9E2-0DA8EFE2D96E}" dt="2022-05-29T08:51:50.794" v="162" actId="165"/>
          <ac:grpSpMkLst>
            <pc:docMk/>
            <pc:sldMk cId="2379246532" sldId="4306"/>
            <ac:grpSpMk id="8" creationId="{0436C416-F93C-798F-BD2C-9B34D511DA35}"/>
          </ac:grpSpMkLst>
        </pc:grpChg>
        <pc:grpChg chg="add del mod">
          <ac:chgData name="Sudarshan Chakravarthi" userId="9632d19e-631d-46a5-9e9a-d9cc496f17d0" providerId="ADAL" clId="{4949681D-1A47-497B-A9E2-0DA8EFE2D96E}" dt="2022-05-29T08:51:50.794" v="162" actId="165"/>
          <ac:grpSpMkLst>
            <pc:docMk/>
            <pc:sldMk cId="2379246532" sldId="4306"/>
            <ac:grpSpMk id="15" creationId="{DBD04106-DC3C-D683-46D5-BB104A24789F}"/>
          </ac:grpSpMkLst>
        </pc:grpChg>
        <pc:grpChg chg="add del mod">
          <ac:chgData name="Sudarshan Chakravarthi" userId="9632d19e-631d-46a5-9e9a-d9cc496f17d0" providerId="ADAL" clId="{4949681D-1A47-497B-A9E2-0DA8EFE2D96E}" dt="2022-05-29T08:51:50.794" v="162" actId="165"/>
          <ac:grpSpMkLst>
            <pc:docMk/>
            <pc:sldMk cId="2379246532" sldId="4306"/>
            <ac:grpSpMk id="24" creationId="{4629F69A-9A81-3863-74ED-8369546871D0}"/>
          </ac:grpSpMkLst>
        </pc:grpChg>
        <pc:grpChg chg="del mod topLvl">
          <ac:chgData name="Sudarshan Chakravarthi" userId="9632d19e-631d-46a5-9e9a-d9cc496f17d0" providerId="ADAL" clId="{4949681D-1A47-497B-A9E2-0DA8EFE2D96E}" dt="2022-05-29T08:52:25.451" v="168" actId="165"/>
          <ac:grpSpMkLst>
            <pc:docMk/>
            <pc:sldMk cId="2379246532" sldId="4306"/>
            <ac:grpSpMk id="27" creationId="{148AF169-50B2-B951-E677-37216D50B4FB}"/>
          </ac:grpSpMkLst>
        </pc:grpChg>
        <pc:picChg chg="add mod">
          <ac:chgData name="Sudarshan Chakravarthi" userId="9632d19e-631d-46a5-9e9a-d9cc496f17d0" providerId="ADAL" clId="{4949681D-1A47-497B-A9E2-0DA8EFE2D96E}" dt="2022-05-29T08:49:44.800" v="136"/>
          <ac:picMkLst>
            <pc:docMk/>
            <pc:sldMk cId="2379246532" sldId="4306"/>
            <ac:picMk id="2" creationId="{B7C776E4-7CBD-0D8D-8B10-C90135C4EA87}"/>
          </ac:picMkLst>
        </pc:picChg>
        <pc:picChg chg="add del mod modCrop">
          <ac:chgData name="Sudarshan Chakravarthi" userId="9632d19e-631d-46a5-9e9a-d9cc496f17d0" providerId="ADAL" clId="{4949681D-1A47-497B-A9E2-0DA8EFE2D96E}" dt="2022-05-30T13:05:43.653" v="8822" actId="478"/>
          <ac:picMkLst>
            <pc:docMk/>
            <pc:sldMk cId="2379246532" sldId="4306"/>
            <ac:picMk id="6" creationId="{73C6DE42-BBD3-8C64-481E-F40E9DB14507}"/>
          </ac:picMkLst>
        </pc:picChg>
        <pc:picChg chg="add mod">
          <ac:chgData name="Sudarshan Chakravarthi" userId="9632d19e-631d-46a5-9e9a-d9cc496f17d0" providerId="ADAL" clId="{4949681D-1A47-497B-A9E2-0DA8EFE2D96E}" dt="2022-05-29T09:25:12.931" v="1290" actId="1076"/>
          <ac:picMkLst>
            <pc:docMk/>
            <pc:sldMk cId="2379246532" sldId="4306"/>
            <ac:picMk id="1026" creationId="{C6BA8EE9-DF27-6C61-3DB3-7AEB7DC12E29}"/>
          </ac:picMkLst>
        </pc:picChg>
        <pc:picChg chg="add mod">
          <ac:chgData name="Sudarshan Chakravarthi" userId="9632d19e-631d-46a5-9e9a-d9cc496f17d0" providerId="ADAL" clId="{4949681D-1A47-497B-A9E2-0DA8EFE2D96E}" dt="2022-05-29T09:27:20.161" v="1440" actId="1076"/>
          <ac:picMkLst>
            <pc:docMk/>
            <pc:sldMk cId="2379246532" sldId="4306"/>
            <ac:picMk id="1028" creationId="{DD223B65-4321-894D-B9D5-34FD5CEB6A79}"/>
          </ac:picMkLst>
        </pc:picChg>
        <pc:cxnChg chg="del mod topLvl">
          <ac:chgData name="Sudarshan Chakravarthi" userId="9632d19e-631d-46a5-9e9a-d9cc496f17d0" providerId="ADAL" clId="{4949681D-1A47-497B-A9E2-0DA8EFE2D96E}" dt="2022-05-29T09:09:12.627" v="852" actId="478"/>
          <ac:cxnSpMkLst>
            <pc:docMk/>
            <pc:sldMk cId="2379246532" sldId="4306"/>
            <ac:cxnSpMk id="30" creationId="{22041D9C-E3AE-FE0B-F9F8-7F1574697E69}"/>
          </ac:cxnSpMkLst>
        </pc:cxnChg>
        <pc:cxnChg chg="mod topLvl">
          <ac:chgData name="Sudarshan Chakravarthi" userId="9632d19e-631d-46a5-9e9a-d9cc496f17d0" providerId="ADAL" clId="{4949681D-1A47-497B-A9E2-0DA8EFE2D96E}" dt="2022-05-29T09:00:19.253" v="442" actId="14100"/>
          <ac:cxnSpMkLst>
            <pc:docMk/>
            <pc:sldMk cId="2379246532" sldId="4306"/>
            <ac:cxnSpMk id="31" creationId="{CC5444DF-E0DC-542E-8462-C2F9A26E76E2}"/>
          </ac:cxnSpMkLst>
        </pc:cxnChg>
        <pc:cxnChg chg="add mod">
          <ac:chgData name="Sudarshan Chakravarthi" userId="9632d19e-631d-46a5-9e9a-d9cc496f17d0" providerId="ADAL" clId="{4949681D-1A47-497B-A9E2-0DA8EFE2D96E}" dt="2022-05-29T09:00:10.845" v="441" actId="1036"/>
          <ac:cxnSpMkLst>
            <pc:docMk/>
            <pc:sldMk cId="2379246532" sldId="4306"/>
            <ac:cxnSpMk id="42" creationId="{3E701E7A-40C8-EBC4-5836-7BD55B76C018}"/>
          </ac:cxnSpMkLst>
        </pc:cxnChg>
        <pc:cxnChg chg="add mod">
          <ac:chgData name="Sudarshan Chakravarthi" userId="9632d19e-631d-46a5-9e9a-d9cc496f17d0" providerId="ADAL" clId="{4949681D-1A47-497B-A9E2-0DA8EFE2D96E}" dt="2022-05-29T09:00:10.845" v="441" actId="1036"/>
          <ac:cxnSpMkLst>
            <pc:docMk/>
            <pc:sldMk cId="2379246532" sldId="4306"/>
            <ac:cxnSpMk id="45" creationId="{E4C3BDD8-B539-657F-F311-98D7089249BF}"/>
          </ac:cxnSpMkLst>
        </pc:cxnChg>
        <pc:cxnChg chg="add del mod">
          <ac:chgData name="Sudarshan Chakravarthi" userId="9632d19e-631d-46a5-9e9a-d9cc496f17d0" providerId="ADAL" clId="{4949681D-1A47-497B-A9E2-0DA8EFE2D96E}" dt="2022-05-29T09:11:24.843" v="878" actId="478"/>
          <ac:cxnSpMkLst>
            <pc:docMk/>
            <pc:sldMk cId="2379246532" sldId="4306"/>
            <ac:cxnSpMk id="60" creationId="{FF893185-0051-EEAA-6D20-0108606FD902}"/>
          </ac:cxnSpMkLst>
        </pc:cxnChg>
        <pc:cxnChg chg="add mod">
          <ac:chgData name="Sudarshan Chakravarthi" userId="9632d19e-631d-46a5-9e9a-d9cc496f17d0" providerId="ADAL" clId="{4949681D-1A47-497B-A9E2-0DA8EFE2D96E}" dt="2022-05-29T09:10:24.407" v="865" actId="14100"/>
          <ac:cxnSpMkLst>
            <pc:docMk/>
            <pc:sldMk cId="2379246532" sldId="4306"/>
            <ac:cxnSpMk id="62" creationId="{0128F171-206A-BFC4-FFC5-5663E53D0A39}"/>
          </ac:cxnSpMkLst>
        </pc:cxnChg>
        <pc:cxnChg chg="add mod">
          <ac:chgData name="Sudarshan Chakravarthi" userId="9632d19e-631d-46a5-9e9a-d9cc496f17d0" providerId="ADAL" clId="{4949681D-1A47-497B-A9E2-0DA8EFE2D96E}" dt="2022-05-29T09:10:32.328" v="868" actId="14100"/>
          <ac:cxnSpMkLst>
            <pc:docMk/>
            <pc:sldMk cId="2379246532" sldId="4306"/>
            <ac:cxnSpMk id="65" creationId="{66DEEF87-D9AB-59CC-C1B5-34C4F005C9D3}"/>
          </ac:cxnSpMkLst>
        </pc:cxnChg>
        <pc:cxnChg chg="add mod">
          <ac:chgData name="Sudarshan Chakravarthi" userId="9632d19e-631d-46a5-9e9a-d9cc496f17d0" providerId="ADAL" clId="{4949681D-1A47-497B-A9E2-0DA8EFE2D96E}" dt="2022-05-30T13:42:28.603" v="9914" actId="14100"/>
          <ac:cxnSpMkLst>
            <pc:docMk/>
            <pc:sldMk cId="2379246532" sldId="4306"/>
            <ac:cxnSpMk id="66" creationId="{DB7F33D8-AE0E-3A54-06DA-5891D99B01D3}"/>
          </ac:cxnSpMkLst>
        </pc:cxnChg>
        <pc:cxnChg chg="add del mod">
          <ac:chgData name="Sudarshan Chakravarthi" userId="9632d19e-631d-46a5-9e9a-d9cc496f17d0" providerId="ADAL" clId="{4949681D-1A47-497B-A9E2-0DA8EFE2D96E}" dt="2022-05-29T09:11:34.789" v="879" actId="478"/>
          <ac:cxnSpMkLst>
            <pc:docMk/>
            <pc:sldMk cId="2379246532" sldId="4306"/>
            <ac:cxnSpMk id="68" creationId="{E0137C11-F515-9A49-177C-DC38331760D2}"/>
          </ac:cxnSpMkLst>
        </pc:cxnChg>
        <pc:cxnChg chg="add mod">
          <ac:chgData name="Sudarshan Chakravarthi" userId="9632d19e-631d-46a5-9e9a-d9cc496f17d0" providerId="ADAL" clId="{4949681D-1A47-497B-A9E2-0DA8EFE2D96E}" dt="2022-05-30T13:42:37.537" v="9917" actId="14100"/>
          <ac:cxnSpMkLst>
            <pc:docMk/>
            <pc:sldMk cId="2379246532" sldId="4306"/>
            <ac:cxnSpMk id="69" creationId="{243EE5DF-FAC8-46D2-0F93-D836D2CE3C68}"/>
          </ac:cxnSpMkLst>
        </pc:cxnChg>
        <pc:cxnChg chg="add mod">
          <ac:chgData name="Sudarshan Chakravarthi" userId="9632d19e-631d-46a5-9e9a-d9cc496f17d0" providerId="ADAL" clId="{4949681D-1A47-497B-A9E2-0DA8EFE2D96E}" dt="2022-05-29T09:10:56.063" v="874" actId="14100"/>
          <ac:cxnSpMkLst>
            <pc:docMk/>
            <pc:sldMk cId="2379246532" sldId="4306"/>
            <ac:cxnSpMk id="71" creationId="{0551A1D5-679F-1AE6-A846-7668CAC67C82}"/>
          </ac:cxnSpMkLst>
        </pc:cxnChg>
        <pc:cxnChg chg="add mod">
          <ac:chgData name="Sudarshan Chakravarthi" userId="9632d19e-631d-46a5-9e9a-d9cc496f17d0" providerId="ADAL" clId="{4949681D-1A47-497B-A9E2-0DA8EFE2D96E}" dt="2022-05-29T09:11:18.072" v="877" actId="14100"/>
          <ac:cxnSpMkLst>
            <pc:docMk/>
            <pc:sldMk cId="2379246532" sldId="4306"/>
            <ac:cxnSpMk id="74" creationId="{14D51CBE-CE90-3BDF-B19C-E4DFE8C2FDD5}"/>
          </ac:cxnSpMkLst>
        </pc:cxnChg>
        <pc:cxnChg chg="add mod">
          <ac:chgData name="Sudarshan Chakravarthi" userId="9632d19e-631d-46a5-9e9a-d9cc496f17d0" providerId="ADAL" clId="{4949681D-1A47-497B-A9E2-0DA8EFE2D96E}" dt="2022-05-29T09:11:47.387" v="882" actId="14100"/>
          <ac:cxnSpMkLst>
            <pc:docMk/>
            <pc:sldMk cId="2379246532" sldId="4306"/>
            <ac:cxnSpMk id="77" creationId="{FBDF2239-D952-2EB6-7A43-5781D939B02A}"/>
          </ac:cxnSpMkLst>
        </pc:cxnChg>
        <pc:cxnChg chg="add mod">
          <ac:chgData name="Sudarshan Chakravarthi" userId="9632d19e-631d-46a5-9e9a-d9cc496f17d0" providerId="ADAL" clId="{4949681D-1A47-497B-A9E2-0DA8EFE2D96E}" dt="2022-05-29T09:12:14.592" v="885" actId="14100"/>
          <ac:cxnSpMkLst>
            <pc:docMk/>
            <pc:sldMk cId="2379246532" sldId="4306"/>
            <ac:cxnSpMk id="80" creationId="{02B36D97-2690-ECED-F140-3EBA40C73FA2}"/>
          </ac:cxnSpMkLst>
        </pc:cxnChg>
        <pc:cxnChg chg="add mod">
          <ac:chgData name="Sudarshan Chakravarthi" userId="9632d19e-631d-46a5-9e9a-d9cc496f17d0" providerId="ADAL" clId="{4949681D-1A47-497B-A9E2-0DA8EFE2D96E}" dt="2022-05-29T09:12:43.987" v="890" actId="14100"/>
          <ac:cxnSpMkLst>
            <pc:docMk/>
            <pc:sldMk cId="2379246532" sldId="4306"/>
            <ac:cxnSpMk id="82" creationId="{2E1B5F20-4DD6-06FC-368B-465298707363}"/>
          </ac:cxnSpMkLst>
        </pc:cxnChg>
        <pc:cxnChg chg="add mod">
          <ac:chgData name="Sudarshan Chakravarthi" userId="9632d19e-631d-46a5-9e9a-d9cc496f17d0" providerId="ADAL" clId="{4949681D-1A47-497B-A9E2-0DA8EFE2D96E}" dt="2022-05-29T09:12:50.863" v="893" actId="14100"/>
          <ac:cxnSpMkLst>
            <pc:docMk/>
            <pc:sldMk cId="2379246532" sldId="4306"/>
            <ac:cxnSpMk id="86" creationId="{42EB2005-2093-4680-B66A-B4ED521305F7}"/>
          </ac:cxnSpMkLst>
        </pc:cxnChg>
        <pc:cxnChg chg="add mod">
          <ac:chgData name="Sudarshan Chakravarthi" userId="9632d19e-631d-46a5-9e9a-d9cc496f17d0" providerId="ADAL" clId="{4949681D-1A47-497B-A9E2-0DA8EFE2D96E}" dt="2022-05-29T09:13:02.731" v="896" actId="14100"/>
          <ac:cxnSpMkLst>
            <pc:docMk/>
            <pc:sldMk cId="2379246532" sldId="4306"/>
            <ac:cxnSpMk id="89" creationId="{5F0785F0-061A-CA1A-E5EE-4BA010B89F14}"/>
          </ac:cxnSpMkLst>
        </pc:cxnChg>
        <pc:cxnChg chg="add mod">
          <ac:chgData name="Sudarshan Chakravarthi" userId="9632d19e-631d-46a5-9e9a-d9cc496f17d0" providerId="ADAL" clId="{4949681D-1A47-497B-A9E2-0DA8EFE2D96E}" dt="2022-05-29T09:13:09.234" v="899" actId="14100"/>
          <ac:cxnSpMkLst>
            <pc:docMk/>
            <pc:sldMk cId="2379246532" sldId="4306"/>
            <ac:cxnSpMk id="92" creationId="{9D1087A3-36E9-2B49-B1B8-9D05DEBFB461}"/>
          </ac:cxnSpMkLst>
        </pc:cxnChg>
        <pc:cxnChg chg="add mod">
          <ac:chgData name="Sudarshan Chakravarthi" userId="9632d19e-631d-46a5-9e9a-d9cc496f17d0" providerId="ADAL" clId="{4949681D-1A47-497B-A9E2-0DA8EFE2D96E}" dt="2022-05-29T09:13:22.046" v="902" actId="14100"/>
          <ac:cxnSpMkLst>
            <pc:docMk/>
            <pc:sldMk cId="2379246532" sldId="4306"/>
            <ac:cxnSpMk id="95" creationId="{33537918-54F5-B68B-F221-14597D3BDBF5}"/>
          </ac:cxnSpMkLst>
        </pc:cxnChg>
        <pc:cxnChg chg="add mod">
          <ac:chgData name="Sudarshan Chakravarthi" userId="9632d19e-631d-46a5-9e9a-d9cc496f17d0" providerId="ADAL" clId="{4949681D-1A47-497B-A9E2-0DA8EFE2D96E}" dt="2022-05-29T09:13:39.337" v="905" actId="14100"/>
          <ac:cxnSpMkLst>
            <pc:docMk/>
            <pc:sldMk cId="2379246532" sldId="4306"/>
            <ac:cxnSpMk id="98" creationId="{341AF4D0-1C2E-F26E-78EC-F354A37A27B8}"/>
          </ac:cxnSpMkLst>
        </pc:cxnChg>
      </pc:sldChg>
      <pc:sldChg chg="add del">
        <pc:chgData name="Sudarshan Chakravarthi" userId="9632d19e-631d-46a5-9e9a-d9cc496f17d0" providerId="ADAL" clId="{4949681D-1A47-497B-A9E2-0DA8EFE2D96E}" dt="2022-05-29T08:49:24.661" v="132" actId="47"/>
        <pc:sldMkLst>
          <pc:docMk/>
          <pc:sldMk cId="1402541361" sldId="4307"/>
        </pc:sldMkLst>
      </pc:sldChg>
      <pc:sldChg chg="addSp delSp modSp add mod">
        <pc:chgData name="Sudarshan Chakravarthi" userId="9632d19e-631d-46a5-9e9a-d9cc496f17d0" providerId="ADAL" clId="{4949681D-1A47-497B-A9E2-0DA8EFE2D96E}" dt="2022-05-30T13:50:55.368" v="10637" actId="478"/>
        <pc:sldMkLst>
          <pc:docMk/>
          <pc:sldMk cId="2407755372" sldId="4307"/>
        </pc:sldMkLst>
        <pc:spChg chg="add mod">
          <ac:chgData name="Sudarshan Chakravarthi" userId="9632d19e-631d-46a5-9e9a-d9cc496f17d0" providerId="ADAL" clId="{4949681D-1A47-497B-A9E2-0DA8EFE2D96E}" dt="2022-05-30T13:36:38.093" v="9599" actId="1076"/>
          <ac:spMkLst>
            <pc:docMk/>
            <pc:sldMk cId="2407755372" sldId="4307"/>
            <ac:spMk id="5" creationId="{37F2035C-7DDE-34C8-90B1-AEBA616C70E3}"/>
          </ac:spMkLst>
        </pc:spChg>
        <pc:spChg chg="add del mod">
          <ac:chgData name="Sudarshan Chakravarthi" userId="9632d19e-631d-46a5-9e9a-d9cc496f17d0" providerId="ADAL" clId="{4949681D-1A47-497B-A9E2-0DA8EFE2D96E}" dt="2022-05-30T13:50:55.368" v="10637" actId="478"/>
          <ac:spMkLst>
            <pc:docMk/>
            <pc:sldMk cId="2407755372" sldId="4307"/>
            <ac:spMk id="6" creationId="{3977063F-C48C-4063-F1AA-79D88820911B}"/>
          </ac:spMkLst>
        </pc:spChg>
        <pc:spChg chg="add mod">
          <ac:chgData name="Sudarshan Chakravarthi" userId="9632d19e-631d-46a5-9e9a-d9cc496f17d0" providerId="ADAL" clId="{4949681D-1A47-497B-A9E2-0DA8EFE2D96E}" dt="2022-05-29T09:30:04.838" v="1551"/>
          <ac:spMkLst>
            <pc:docMk/>
            <pc:sldMk cId="2407755372" sldId="4307"/>
            <ac:spMk id="7" creationId="{7AD16374-1B32-41D0-2B0D-0AA20208E51C}"/>
          </ac:spMkLst>
        </pc:spChg>
        <pc:spChg chg="add mod">
          <ac:chgData name="Sudarshan Chakravarthi" userId="9632d19e-631d-46a5-9e9a-d9cc496f17d0" providerId="ADAL" clId="{4949681D-1A47-497B-A9E2-0DA8EFE2D96E}" dt="2022-05-29T09:30:04.838" v="1551"/>
          <ac:spMkLst>
            <pc:docMk/>
            <pc:sldMk cId="2407755372" sldId="4307"/>
            <ac:spMk id="8" creationId="{19D25786-827C-F991-6E37-1D8D6D0032E2}"/>
          </ac:spMkLst>
        </pc:spChg>
        <pc:spChg chg="add mod">
          <ac:chgData name="Sudarshan Chakravarthi" userId="9632d19e-631d-46a5-9e9a-d9cc496f17d0" providerId="ADAL" clId="{4949681D-1A47-497B-A9E2-0DA8EFE2D96E}" dt="2022-05-29T09:30:04.838" v="1551"/>
          <ac:spMkLst>
            <pc:docMk/>
            <pc:sldMk cId="2407755372" sldId="4307"/>
            <ac:spMk id="9" creationId="{95E07733-D6DE-DD20-9B74-EDBDC62B11F4}"/>
          </ac:spMkLst>
        </pc:spChg>
        <pc:spChg chg="add mod">
          <ac:chgData name="Sudarshan Chakravarthi" userId="9632d19e-631d-46a5-9e9a-d9cc496f17d0" providerId="ADAL" clId="{4949681D-1A47-497B-A9E2-0DA8EFE2D96E}" dt="2022-05-29T09:30:04.838" v="1551"/>
          <ac:spMkLst>
            <pc:docMk/>
            <pc:sldMk cId="2407755372" sldId="4307"/>
            <ac:spMk id="10" creationId="{A9C27802-DBCA-0643-5BE9-51BAB1B6000D}"/>
          </ac:spMkLst>
        </pc:spChg>
        <pc:spChg chg="add mod">
          <ac:chgData name="Sudarshan Chakravarthi" userId="9632d19e-631d-46a5-9e9a-d9cc496f17d0" providerId="ADAL" clId="{4949681D-1A47-497B-A9E2-0DA8EFE2D96E}" dt="2022-05-29T09:30:04.838" v="1551"/>
          <ac:spMkLst>
            <pc:docMk/>
            <pc:sldMk cId="2407755372" sldId="4307"/>
            <ac:spMk id="11" creationId="{66C01FA7-3ADD-E4EA-32AB-CD44F61354B4}"/>
          </ac:spMkLst>
        </pc:spChg>
        <pc:spChg chg="add mod ord">
          <ac:chgData name="Sudarshan Chakravarthi" userId="9632d19e-631d-46a5-9e9a-d9cc496f17d0" providerId="ADAL" clId="{4949681D-1A47-497B-A9E2-0DA8EFE2D96E}" dt="2022-05-29T09:30:40.308" v="1553" actId="167"/>
          <ac:spMkLst>
            <pc:docMk/>
            <pc:sldMk cId="2407755372" sldId="4307"/>
            <ac:spMk id="12" creationId="{1FC8CE97-D104-260D-F5AC-094B65D03363}"/>
          </ac:spMkLst>
        </pc:spChg>
        <pc:spChg chg="add mod ord">
          <ac:chgData name="Sudarshan Chakravarthi" userId="9632d19e-631d-46a5-9e9a-d9cc496f17d0" providerId="ADAL" clId="{4949681D-1A47-497B-A9E2-0DA8EFE2D96E}" dt="2022-05-29T09:30:40.308" v="1553" actId="167"/>
          <ac:spMkLst>
            <pc:docMk/>
            <pc:sldMk cId="2407755372" sldId="4307"/>
            <ac:spMk id="13" creationId="{6C84F3CC-514C-664A-3E35-6946D3C6D1C1}"/>
          </ac:spMkLst>
        </pc:spChg>
        <pc:spChg chg="add mod ord">
          <ac:chgData name="Sudarshan Chakravarthi" userId="9632d19e-631d-46a5-9e9a-d9cc496f17d0" providerId="ADAL" clId="{4949681D-1A47-497B-A9E2-0DA8EFE2D96E}" dt="2022-05-29T09:30:40.308" v="1553" actId="167"/>
          <ac:spMkLst>
            <pc:docMk/>
            <pc:sldMk cId="2407755372" sldId="4307"/>
            <ac:spMk id="14" creationId="{DD335BB1-9205-292C-60AA-447635BF66D2}"/>
          </ac:spMkLst>
        </pc:spChg>
        <pc:spChg chg="add mod ord">
          <ac:chgData name="Sudarshan Chakravarthi" userId="9632d19e-631d-46a5-9e9a-d9cc496f17d0" providerId="ADAL" clId="{4949681D-1A47-497B-A9E2-0DA8EFE2D96E}" dt="2022-05-29T09:30:40.308" v="1553" actId="167"/>
          <ac:spMkLst>
            <pc:docMk/>
            <pc:sldMk cId="2407755372" sldId="4307"/>
            <ac:spMk id="15" creationId="{DE7AA725-7728-45FF-B959-D5FDDB4D3E71}"/>
          </ac:spMkLst>
        </pc:spChg>
        <pc:spChg chg="add mod ord">
          <ac:chgData name="Sudarshan Chakravarthi" userId="9632d19e-631d-46a5-9e9a-d9cc496f17d0" providerId="ADAL" clId="{4949681D-1A47-497B-A9E2-0DA8EFE2D96E}" dt="2022-05-29T09:30:40.308" v="1553" actId="167"/>
          <ac:spMkLst>
            <pc:docMk/>
            <pc:sldMk cId="2407755372" sldId="4307"/>
            <ac:spMk id="16" creationId="{0B23D292-5ABB-D3D6-F403-BBA07C922E5F}"/>
          </ac:spMkLst>
        </pc:spChg>
        <pc:spChg chg="add mod">
          <ac:chgData name="Sudarshan Chakravarthi" userId="9632d19e-631d-46a5-9e9a-d9cc496f17d0" providerId="ADAL" clId="{4949681D-1A47-497B-A9E2-0DA8EFE2D96E}" dt="2022-05-30T13:40:27.540" v="9653" actId="313"/>
          <ac:spMkLst>
            <pc:docMk/>
            <pc:sldMk cId="2407755372" sldId="4307"/>
            <ac:spMk id="27" creationId="{B3B06B9E-734E-B749-E679-386860ACA6E8}"/>
          </ac:spMkLst>
        </pc:spChg>
        <pc:spChg chg="add mod">
          <ac:chgData name="Sudarshan Chakravarthi" userId="9632d19e-631d-46a5-9e9a-d9cc496f17d0" providerId="ADAL" clId="{4949681D-1A47-497B-A9E2-0DA8EFE2D96E}" dt="2022-05-30T13:43:30.021" v="9997" actId="20577"/>
          <ac:spMkLst>
            <pc:docMk/>
            <pc:sldMk cId="2407755372" sldId="4307"/>
            <ac:spMk id="28" creationId="{73358A0E-061F-F1A3-6AB7-E3B32E18DAE7}"/>
          </ac:spMkLst>
        </pc:spChg>
        <pc:spChg chg="add mod">
          <ac:chgData name="Sudarshan Chakravarthi" userId="9632d19e-631d-46a5-9e9a-d9cc496f17d0" providerId="ADAL" clId="{4949681D-1A47-497B-A9E2-0DA8EFE2D96E}" dt="2022-05-30T13:46:51.512" v="10439" actId="20577"/>
          <ac:spMkLst>
            <pc:docMk/>
            <pc:sldMk cId="2407755372" sldId="4307"/>
            <ac:spMk id="29" creationId="{51EBD6E3-9C9C-074E-B1F9-BB92798A677F}"/>
          </ac:spMkLst>
        </pc:spChg>
        <pc:spChg chg="add mod">
          <ac:chgData name="Sudarshan Chakravarthi" userId="9632d19e-631d-46a5-9e9a-d9cc496f17d0" providerId="ADAL" clId="{4949681D-1A47-497B-A9E2-0DA8EFE2D96E}" dt="2022-05-30T13:48:01.944" v="10626" actId="20577"/>
          <ac:spMkLst>
            <pc:docMk/>
            <pc:sldMk cId="2407755372" sldId="4307"/>
            <ac:spMk id="30" creationId="{03F52177-27A0-EFF5-3C9E-88B75A5910AB}"/>
          </ac:spMkLst>
        </pc:spChg>
        <pc:picChg chg="add mod">
          <ac:chgData name="Sudarshan Chakravarthi" userId="9632d19e-631d-46a5-9e9a-d9cc496f17d0" providerId="ADAL" clId="{4949681D-1A47-497B-A9E2-0DA8EFE2D96E}" dt="2022-05-30T13:31:54.599" v="9144" actId="1076"/>
          <ac:picMkLst>
            <pc:docMk/>
            <pc:sldMk cId="2407755372" sldId="4307"/>
            <ac:picMk id="18" creationId="{0AAFBF62-B7E0-F631-0F71-4A0AD8EAAB63}"/>
          </ac:picMkLst>
        </pc:picChg>
        <pc:picChg chg="add mod">
          <ac:chgData name="Sudarshan Chakravarthi" userId="9632d19e-631d-46a5-9e9a-d9cc496f17d0" providerId="ADAL" clId="{4949681D-1A47-497B-A9E2-0DA8EFE2D96E}" dt="2022-05-30T13:31:51.820" v="9143" actId="1076"/>
          <ac:picMkLst>
            <pc:docMk/>
            <pc:sldMk cId="2407755372" sldId="4307"/>
            <ac:picMk id="20" creationId="{F5D32815-3207-9182-9FA3-E8070ECED44E}"/>
          </ac:picMkLst>
        </pc:picChg>
        <pc:picChg chg="add del mod">
          <ac:chgData name="Sudarshan Chakravarthi" userId="9632d19e-631d-46a5-9e9a-d9cc496f17d0" providerId="ADAL" clId="{4949681D-1A47-497B-A9E2-0DA8EFE2D96E}" dt="2022-05-30T13:32:58.738" v="9155" actId="1076"/>
          <ac:picMkLst>
            <pc:docMk/>
            <pc:sldMk cId="2407755372" sldId="4307"/>
            <ac:picMk id="22" creationId="{898E065E-42D1-96E0-F0F1-260698B2250B}"/>
          </ac:picMkLst>
        </pc:picChg>
        <pc:picChg chg="add del mod">
          <ac:chgData name="Sudarshan Chakravarthi" userId="9632d19e-631d-46a5-9e9a-d9cc496f17d0" providerId="ADAL" clId="{4949681D-1A47-497B-A9E2-0DA8EFE2D96E}" dt="2022-05-30T13:32:55.454" v="9154" actId="478"/>
          <ac:picMkLst>
            <pc:docMk/>
            <pc:sldMk cId="2407755372" sldId="4307"/>
            <ac:picMk id="24" creationId="{328364B9-36C5-8E0E-6B0E-6A0972F9CD9A}"/>
          </ac:picMkLst>
        </pc:picChg>
        <pc:picChg chg="add mod">
          <ac:chgData name="Sudarshan Chakravarthi" userId="9632d19e-631d-46a5-9e9a-d9cc496f17d0" providerId="ADAL" clId="{4949681D-1A47-497B-A9E2-0DA8EFE2D96E}" dt="2022-05-30T13:32:41.885" v="9147" actId="1076"/>
          <ac:picMkLst>
            <pc:docMk/>
            <pc:sldMk cId="2407755372" sldId="4307"/>
            <ac:picMk id="26" creationId="{312CFD9C-7B08-6128-C11C-34FE214551DF}"/>
          </ac:picMkLst>
        </pc:picChg>
        <pc:picChg chg="add mod">
          <ac:chgData name="Sudarshan Chakravarthi" userId="9632d19e-631d-46a5-9e9a-d9cc496f17d0" providerId="ADAL" clId="{4949681D-1A47-497B-A9E2-0DA8EFE2D96E}" dt="2022-05-30T13:50:50.540" v="10635" actId="1076"/>
          <ac:picMkLst>
            <pc:docMk/>
            <pc:sldMk cId="2407755372" sldId="4307"/>
            <ac:picMk id="32" creationId="{D56C99E4-CC45-A6B7-EEEC-E286A05523AE}"/>
          </ac:picMkLst>
        </pc:picChg>
        <pc:picChg chg="add mod">
          <ac:chgData name="Sudarshan Chakravarthi" userId="9632d19e-631d-46a5-9e9a-d9cc496f17d0" providerId="ADAL" clId="{4949681D-1A47-497B-A9E2-0DA8EFE2D96E}" dt="2022-05-30T13:50:47.603" v="10634" actId="1076"/>
          <ac:picMkLst>
            <pc:docMk/>
            <pc:sldMk cId="2407755372" sldId="4307"/>
            <ac:picMk id="34" creationId="{3BA3641F-1E0F-0232-BDB1-6B4B424ABD32}"/>
          </ac:picMkLst>
        </pc:picChg>
        <pc:picChg chg="add mod">
          <ac:chgData name="Sudarshan Chakravarthi" userId="9632d19e-631d-46a5-9e9a-d9cc496f17d0" providerId="ADAL" clId="{4949681D-1A47-497B-A9E2-0DA8EFE2D96E}" dt="2022-05-30T13:50:43.160" v="10633" actId="1076"/>
          <ac:picMkLst>
            <pc:docMk/>
            <pc:sldMk cId="2407755372" sldId="4307"/>
            <ac:picMk id="36" creationId="{F213C472-5A19-77B0-7A3A-BC2BCED0D71B}"/>
          </ac:picMkLst>
        </pc:picChg>
        <pc:picChg chg="add mod">
          <ac:chgData name="Sudarshan Chakravarthi" userId="9632d19e-631d-46a5-9e9a-d9cc496f17d0" providerId="ADAL" clId="{4949681D-1A47-497B-A9E2-0DA8EFE2D96E}" dt="2022-05-30T13:50:40.357" v="10632" actId="1076"/>
          <ac:picMkLst>
            <pc:docMk/>
            <pc:sldMk cId="2407755372" sldId="4307"/>
            <ac:picMk id="38" creationId="{C3EFED1F-1FAF-4FBB-529B-B88673E27E17}"/>
          </ac:picMkLst>
        </pc:picChg>
        <pc:picChg chg="add mod">
          <ac:chgData name="Sudarshan Chakravarthi" userId="9632d19e-631d-46a5-9e9a-d9cc496f17d0" providerId="ADAL" clId="{4949681D-1A47-497B-A9E2-0DA8EFE2D96E}" dt="2022-05-30T13:50:36.601" v="10631" actId="1076"/>
          <ac:picMkLst>
            <pc:docMk/>
            <pc:sldMk cId="2407755372" sldId="4307"/>
            <ac:picMk id="40" creationId="{4B2215B2-D55E-C6C7-6EFB-AEB1BE75BEB6}"/>
          </ac:picMkLst>
        </pc:picChg>
        <pc:picChg chg="add mod">
          <ac:chgData name="Sudarshan Chakravarthi" userId="9632d19e-631d-46a5-9e9a-d9cc496f17d0" providerId="ADAL" clId="{4949681D-1A47-497B-A9E2-0DA8EFE2D96E}" dt="2022-05-30T13:50:51.835" v="10636" actId="1076"/>
          <ac:picMkLst>
            <pc:docMk/>
            <pc:sldMk cId="2407755372" sldId="4307"/>
            <ac:picMk id="42" creationId="{4B3096F7-5FEA-53DD-C075-794EBCBE4035}"/>
          </ac:picMkLst>
        </pc:picChg>
        <pc:picChg chg="add mod">
          <ac:chgData name="Sudarshan Chakravarthi" userId="9632d19e-631d-46a5-9e9a-d9cc496f17d0" providerId="ADAL" clId="{4949681D-1A47-497B-A9E2-0DA8EFE2D96E}" dt="2022-05-30T13:50:32.192" v="10629" actId="1076"/>
          <ac:picMkLst>
            <pc:docMk/>
            <pc:sldMk cId="2407755372" sldId="4307"/>
            <ac:picMk id="44" creationId="{C24A13DC-E5DA-7BDF-6744-3080F168C48F}"/>
          </ac:picMkLst>
        </pc:picChg>
      </pc:sldChg>
      <pc:sldChg chg="add del">
        <pc:chgData name="Sudarshan Chakravarthi" userId="9632d19e-631d-46a5-9e9a-d9cc496f17d0" providerId="ADAL" clId="{4949681D-1A47-497B-A9E2-0DA8EFE2D96E}" dt="2022-05-29T08:49:24.661" v="132" actId="47"/>
        <pc:sldMkLst>
          <pc:docMk/>
          <pc:sldMk cId="621160621" sldId="4308"/>
        </pc:sldMkLst>
      </pc:sldChg>
      <pc:sldChg chg="addSp delSp modSp add mod">
        <pc:chgData name="Sudarshan Chakravarthi" userId="9632d19e-631d-46a5-9e9a-d9cc496f17d0" providerId="ADAL" clId="{4949681D-1A47-497B-A9E2-0DA8EFE2D96E}" dt="2022-08-22T14:01:18.754" v="23523" actId="404"/>
        <pc:sldMkLst>
          <pc:docMk/>
          <pc:sldMk cId="1941840799" sldId="4308"/>
        </pc:sldMkLst>
        <pc:spChg chg="mod">
          <ac:chgData name="Sudarshan Chakravarthi" userId="9632d19e-631d-46a5-9e9a-d9cc496f17d0" providerId="ADAL" clId="{4949681D-1A47-497B-A9E2-0DA8EFE2D96E}" dt="2022-08-22T14:00:45.728" v="23522" actId="6549"/>
          <ac:spMkLst>
            <pc:docMk/>
            <pc:sldMk cId="1941840799" sldId="4308"/>
            <ac:spMk id="4" creationId="{13617872-A33F-BEE8-36AF-6162B63E6BD9}"/>
          </ac:spMkLst>
        </pc:spChg>
        <pc:spChg chg="add mod">
          <ac:chgData name="Sudarshan Chakravarthi" userId="9632d19e-631d-46a5-9e9a-d9cc496f17d0" providerId="ADAL" clId="{4949681D-1A47-497B-A9E2-0DA8EFE2D96E}" dt="2022-05-29T09:32:11.618" v="1554"/>
          <ac:spMkLst>
            <pc:docMk/>
            <pc:sldMk cId="1941840799" sldId="4308"/>
            <ac:spMk id="6" creationId="{8409107E-23F9-95D2-C219-10F5C73CAB9D}"/>
          </ac:spMkLst>
        </pc:spChg>
        <pc:spChg chg="add mod">
          <ac:chgData name="Sudarshan Chakravarthi" userId="9632d19e-631d-46a5-9e9a-d9cc496f17d0" providerId="ADAL" clId="{4949681D-1A47-497B-A9E2-0DA8EFE2D96E}" dt="2022-05-29T09:32:11.618" v="1554"/>
          <ac:spMkLst>
            <pc:docMk/>
            <pc:sldMk cId="1941840799" sldId="4308"/>
            <ac:spMk id="7" creationId="{421D0BCB-401D-7CE1-ADC6-97AE9A51506C}"/>
          </ac:spMkLst>
        </pc:spChg>
        <pc:spChg chg="add mod">
          <ac:chgData name="Sudarshan Chakravarthi" userId="9632d19e-631d-46a5-9e9a-d9cc496f17d0" providerId="ADAL" clId="{4949681D-1A47-497B-A9E2-0DA8EFE2D96E}" dt="2022-05-29T09:32:11.618" v="1554"/>
          <ac:spMkLst>
            <pc:docMk/>
            <pc:sldMk cId="1941840799" sldId="4308"/>
            <ac:spMk id="8" creationId="{60CB5648-3641-F0A5-C467-4C4CA5F92C25}"/>
          </ac:spMkLst>
        </pc:spChg>
        <pc:spChg chg="add mod">
          <ac:chgData name="Sudarshan Chakravarthi" userId="9632d19e-631d-46a5-9e9a-d9cc496f17d0" providerId="ADAL" clId="{4949681D-1A47-497B-A9E2-0DA8EFE2D96E}" dt="2022-06-01T11:55:38.664" v="20391" actId="403"/>
          <ac:spMkLst>
            <pc:docMk/>
            <pc:sldMk cId="1941840799" sldId="4308"/>
            <ac:spMk id="9" creationId="{5C645F32-935B-C1CF-A2D6-EE42A6D2D0E5}"/>
          </ac:spMkLst>
        </pc:spChg>
        <pc:spChg chg="add mod">
          <ac:chgData name="Sudarshan Chakravarthi" userId="9632d19e-631d-46a5-9e9a-d9cc496f17d0" providerId="ADAL" clId="{4949681D-1A47-497B-A9E2-0DA8EFE2D96E}" dt="2022-06-01T11:55:35.528" v="20390" actId="403"/>
          <ac:spMkLst>
            <pc:docMk/>
            <pc:sldMk cId="1941840799" sldId="4308"/>
            <ac:spMk id="11" creationId="{7470BE9E-ADBD-5D3C-B04E-18F22EF3038F}"/>
          </ac:spMkLst>
        </pc:spChg>
        <pc:graphicFrameChg chg="add mod">
          <ac:chgData name="Sudarshan Chakravarthi" userId="9632d19e-631d-46a5-9e9a-d9cc496f17d0" providerId="ADAL" clId="{4949681D-1A47-497B-A9E2-0DA8EFE2D96E}" dt="2022-05-29T09:32:11.618" v="1554"/>
          <ac:graphicFrameMkLst>
            <pc:docMk/>
            <pc:sldMk cId="1941840799" sldId="4308"/>
            <ac:graphicFrameMk id="5" creationId="{EFAF3A12-4EF1-A236-6FD8-6D687BDAF44D}"/>
          </ac:graphicFrameMkLst>
        </pc:graphicFrameChg>
        <pc:graphicFrameChg chg="add mod modGraphic">
          <ac:chgData name="Sudarshan Chakravarthi" userId="9632d19e-631d-46a5-9e9a-d9cc496f17d0" providerId="ADAL" clId="{4949681D-1A47-497B-A9E2-0DA8EFE2D96E}" dt="2022-08-22T14:01:18.754" v="23523" actId="404"/>
          <ac:graphicFrameMkLst>
            <pc:docMk/>
            <pc:sldMk cId="1941840799" sldId="4308"/>
            <ac:graphicFrameMk id="10" creationId="{4091F042-17CA-E175-CEA0-9C3BF434BFCE}"/>
          </ac:graphicFrameMkLst>
        </pc:graphicFrameChg>
        <pc:picChg chg="add del mod modCrop">
          <ac:chgData name="Sudarshan Chakravarthi" userId="9632d19e-631d-46a5-9e9a-d9cc496f17d0" providerId="ADAL" clId="{4949681D-1A47-497B-A9E2-0DA8EFE2D96E}" dt="2022-06-01T13:17:08.839" v="23476" actId="478"/>
          <ac:picMkLst>
            <pc:docMk/>
            <pc:sldMk cId="1941840799" sldId="4308"/>
            <ac:picMk id="13" creationId="{96D1C313-577A-C7A3-6D3D-1B5E612DB302}"/>
          </ac:picMkLst>
        </pc:picChg>
      </pc:sldChg>
      <pc:sldChg chg="add del">
        <pc:chgData name="Sudarshan Chakravarthi" userId="9632d19e-631d-46a5-9e9a-d9cc496f17d0" providerId="ADAL" clId="{4949681D-1A47-497B-A9E2-0DA8EFE2D96E}" dt="2022-05-29T08:49:24.661" v="132" actId="47"/>
        <pc:sldMkLst>
          <pc:docMk/>
          <pc:sldMk cId="1881853231" sldId="4309"/>
        </pc:sldMkLst>
      </pc:sldChg>
      <pc:sldChg chg="addSp delSp modSp add mod">
        <pc:chgData name="Sudarshan Chakravarthi" userId="9632d19e-631d-46a5-9e9a-d9cc496f17d0" providerId="ADAL" clId="{4949681D-1A47-497B-A9E2-0DA8EFE2D96E}" dt="2022-08-22T14:01:31.446" v="23524" actId="478"/>
        <pc:sldMkLst>
          <pc:docMk/>
          <pc:sldMk cId="4152686176" sldId="4309"/>
        </pc:sldMkLst>
        <pc:spChg chg="mod">
          <ac:chgData name="Sudarshan Chakravarthi" userId="9632d19e-631d-46a5-9e9a-d9cc496f17d0" providerId="ADAL" clId="{4949681D-1A47-497B-A9E2-0DA8EFE2D96E}" dt="2022-06-01T11:56:30.405" v="20396" actId="6549"/>
          <ac:spMkLst>
            <pc:docMk/>
            <pc:sldMk cId="4152686176" sldId="4309"/>
            <ac:spMk id="4" creationId="{13617872-A33F-BEE8-36AF-6162B63E6BD9}"/>
          </ac:spMkLst>
        </pc:spChg>
        <pc:spChg chg="add mod">
          <ac:chgData name="Sudarshan Chakravarthi" userId="9632d19e-631d-46a5-9e9a-d9cc496f17d0" providerId="ADAL" clId="{4949681D-1A47-497B-A9E2-0DA8EFE2D96E}" dt="2022-05-30T17:49:59.773" v="12526" actId="255"/>
          <ac:spMkLst>
            <pc:docMk/>
            <pc:sldMk cId="4152686176" sldId="4309"/>
            <ac:spMk id="7" creationId="{227C1E85-7FC9-275F-912A-7BF1A2E1D97B}"/>
          </ac:spMkLst>
        </pc:spChg>
        <pc:spChg chg="add del mod">
          <ac:chgData name="Sudarshan Chakravarthi" userId="9632d19e-631d-46a5-9e9a-d9cc496f17d0" providerId="ADAL" clId="{4949681D-1A47-497B-A9E2-0DA8EFE2D96E}" dt="2022-05-29T09:35:28.711" v="1607" actId="478"/>
          <ac:spMkLst>
            <pc:docMk/>
            <pc:sldMk cId="4152686176" sldId="4309"/>
            <ac:spMk id="8" creationId="{D0F55E29-AE7C-357E-ECFC-3DC3EAEAAF41}"/>
          </ac:spMkLst>
        </pc:spChg>
        <pc:spChg chg="add del mod">
          <ac:chgData name="Sudarshan Chakravarthi" userId="9632d19e-631d-46a5-9e9a-d9cc496f17d0" providerId="ADAL" clId="{4949681D-1A47-497B-A9E2-0DA8EFE2D96E}" dt="2022-05-29T09:35:28.198" v="1606" actId="478"/>
          <ac:spMkLst>
            <pc:docMk/>
            <pc:sldMk cId="4152686176" sldId="4309"/>
            <ac:spMk id="9" creationId="{5F90E869-D0C1-74BB-3CF9-7BDB7DD97373}"/>
          </ac:spMkLst>
        </pc:spChg>
        <pc:spChg chg="add mod">
          <ac:chgData name="Sudarshan Chakravarthi" userId="9632d19e-631d-46a5-9e9a-d9cc496f17d0" providerId="ADAL" clId="{4949681D-1A47-497B-A9E2-0DA8EFE2D96E}" dt="2022-05-30T17:49:59.773" v="12526" actId="255"/>
          <ac:spMkLst>
            <pc:docMk/>
            <pc:sldMk cId="4152686176" sldId="4309"/>
            <ac:spMk id="10" creationId="{19245937-C4D0-F939-10A7-FD6A2903E586}"/>
          </ac:spMkLst>
        </pc:spChg>
        <pc:spChg chg="add mod">
          <ac:chgData name="Sudarshan Chakravarthi" userId="9632d19e-631d-46a5-9e9a-d9cc496f17d0" providerId="ADAL" clId="{4949681D-1A47-497B-A9E2-0DA8EFE2D96E}" dt="2022-05-30T17:49:59.773" v="12526" actId="255"/>
          <ac:spMkLst>
            <pc:docMk/>
            <pc:sldMk cId="4152686176" sldId="4309"/>
            <ac:spMk id="11" creationId="{93AA3321-F8F9-89F3-B4C7-280AA5EF8D8A}"/>
          </ac:spMkLst>
        </pc:spChg>
        <pc:spChg chg="add mod">
          <ac:chgData name="Sudarshan Chakravarthi" userId="9632d19e-631d-46a5-9e9a-d9cc496f17d0" providerId="ADAL" clId="{4949681D-1A47-497B-A9E2-0DA8EFE2D96E}" dt="2022-05-30T17:49:59.773" v="12526" actId="255"/>
          <ac:spMkLst>
            <pc:docMk/>
            <pc:sldMk cId="4152686176" sldId="4309"/>
            <ac:spMk id="12" creationId="{20B07CDD-0A6B-5BE9-856C-783643AC963E}"/>
          </ac:spMkLst>
        </pc:spChg>
        <pc:spChg chg="add mod">
          <ac:chgData name="Sudarshan Chakravarthi" userId="9632d19e-631d-46a5-9e9a-d9cc496f17d0" providerId="ADAL" clId="{4949681D-1A47-497B-A9E2-0DA8EFE2D96E}" dt="2022-05-30T17:49:59.773" v="12526" actId="255"/>
          <ac:spMkLst>
            <pc:docMk/>
            <pc:sldMk cId="4152686176" sldId="4309"/>
            <ac:spMk id="13" creationId="{471F50DE-4614-D894-BDEE-09560E10A2CA}"/>
          </ac:spMkLst>
        </pc:spChg>
        <pc:spChg chg="add mod">
          <ac:chgData name="Sudarshan Chakravarthi" userId="9632d19e-631d-46a5-9e9a-d9cc496f17d0" providerId="ADAL" clId="{4949681D-1A47-497B-A9E2-0DA8EFE2D96E}" dt="2022-05-30T17:49:59.773" v="12526" actId="255"/>
          <ac:spMkLst>
            <pc:docMk/>
            <pc:sldMk cId="4152686176" sldId="4309"/>
            <ac:spMk id="14" creationId="{5F2C5EB8-0CCA-C227-3717-AFB0546C4031}"/>
          </ac:spMkLst>
        </pc:spChg>
        <pc:spChg chg="add mod">
          <ac:chgData name="Sudarshan Chakravarthi" userId="9632d19e-631d-46a5-9e9a-d9cc496f17d0" providerId="ADAL" clId="{4949681D-1A47-497B-A9E2-0DA8EFE2D96E}" dt="2022-05-30T17:49:59.773" v="12526" actId="255"/>
          <ac:spMkLst>
            <pc:docMk/>
            <pc:sldMk cId="4152686176" sldId="4309"/>
            <ac:spMk id="15" creationId="{C66ADEE6-038F-D444-0A3C-A2F1897CB190}"/>
          </ac:spMkLst>
        </pc:spChg>
        <pc:spChg chg="add mod">
          <ac:chgData name="Sudarshan Chakravarthi" userId="9632d19e-631d-46a5-9e9a-d9cc496f17d0" providerId="ADAL" clId="{4949681D-1A47-497B-A9E2-0DA8EFE2D96E}" dt="2022-05-30T17:49:59.773" v="12526" actId="255"/>
          <ac:spMkLst>
            <pc:docMk/>
            <pc:sldMk cId="4152686176" sldId="4309"/>
            <ac:spMk id="19" creationId="{C47C397E-475F-B727-6EA6-6F5BD78F8CEA}"/>
          </ac:spMkLst>
        </pc:spChg>
        <pc:spChg chg="add mod">
          <ac:chgData name="Sudarshan Chakravarthi" userId="9632d19e-631d-46a5-9e9a-d9cc496f17d0" providerId="ADAL" clId="{4949681D-1A47-497B-A9E2-0DA8EFE2D96E}" dt="2022-05-30T16:34:59.211" v="11542" actId="20577"/>
          <ac:spMkLst>
            <pc:docMk/>
            <pc:sldMk cId="4152686176" sldId="4309"/>
            <ac:spMk id="28" creationId="{5F0987DF-36E2-EC73-9788-8D7ACE7DFC9A}"/>
          </ac:spMkLst>
        </pc:spChg>
        <pc:spChg chg="add mod">
          <ac:chgData name="Sudarshan Chakravarthi" userId="9632d19e-631d-46a5-9e9a-d9cc496f17d0" providerId="ADAL" clId="{4949681D-1A47-497B-A9E2-0DA8EFE2D96E}" dt="2022-05-30T17:49:59.773" v="12526" actId="255"/>
          <ac:spMkLst>
            <pc:docMk/>
            <pc:sldMk cId="4152686176" sldId="4309"/>
            <ac:spMk id="30" creationId="{DA27B126-8F80-258D-E45C-E241900046C4}"/>
          </ac:spMkLst>
        </pc:spChg>
        <pc:spChg chg="add mod">
          <ac:chgData name="Sudarshan Chakravarthi" userId="9632d19e-631d-46a5-9e9a-d9cc496f17d0" providerId="ADAL" clId="{4949681D-1A47-497B-A9E2-0DA8EFE2D96E}" dt="2022-05-30T17:49:59.773" v="12526" actId="255"/>
          <ac:spMkLst>
            <pc:docMk/>
            <pc:sldMk cId="4152686176" sldId="4309"/>
            <ac:spMk id="32" creationId="{706492B7-5AB5-A4B6-AE28-DC6596ED47B6}"/>
          </ac:spMkLst>
        </pc:spChg>
        <pc:spChg chg="add mod">
          <ac:chgData name="Sudarshan Chakravarthi" userId="9632d19e-631d-46a5-9e9a-d9cc496f17d0" providerId="ADAL" clId="{4949681D-1A47-497B-A9E2-0DA8EFE2D96E}" dt="2022-05-30T17:49:59.773" v="12526" actId="255"/>
          <ac:spMkLst>
            <pc:docMk/>
            <pc:sldMk cId="4152686176" sldId="4309"/>
            <ac:spMk id="33" creationId="{F909E0E9-FC25-9F0F-F5DA-7384836829A2}"/>
          </ac:spMkLst>
        </pc:spChg>
        <pc:spChg chg="add mod">
          <ac:chgData name="Sudarshan Chakravarthi" userId="9632d19e-631d-46a5-9e9a-d9cc496f17d0" providerId="ADAL" clId="{4949681D-1A47-497B-A9E2-0DA8EFE2D96E}" dt="2022-05-30T17:49:59.773" v="12526" actId="255"/>
          <ac:spMkLst>
            <pc:docMk/>
            <pc:sldMk cId="4152686176" sldId="4309"/>
            <ac:spMk id="34" creationId="{2D0BBA51-FDDC-E333-BBF2-098A1EA2AC4D}"/>
          </ac:spMkLst>
        </pc:spChg>
        <pc:spChg chg="add mod">
          <ac:chgData name="Sudarshan Chakravarthi" userId="9632d19e-631d-46a5-9e9a-d9cc496f17d0" providerId="ADAL" clId="{4949681D-1A47-497B-A9E2-0DA8EFE2D96E}" dt="2022-05-30T17:49:59.773" v="12526" actId="255"/>
          <ac:spMkLst>
            <pc:docMk/>
            <pc:sldMk cId="4152686176" sldId="4309"/>
            <ac:spMk id="35" creationId="{DFB25295-83FB-6A4C-D4CB-4AFA2B0BA6A8}"/>
          </ac:spMkLst>
        </pc:spChg>
        <pc:grpChg chg="add mod">
          <ac:chgData name="Sudarshan Chakravarthi" userId="9632d19e-631d-46a5-9e9a-d9cc496f17d0" providerId="ADAL" clId="{4949681D-1A47-497B-A9E2-0DA8EFE2D96E}" dt="2022-05-30T17:49:34.120" v="12523" actId="1076"/>
          <ac:grpSpMkLst>
            <pc:docMk/>
            <pc:sldMk cId="4152686176" sldId="4309"/>
            <ac:grpSpMk id="20" creationId="{94FAF1C3-75B1-64DB-FE01-DDC9E49E76A8}"/>
          </ac:grpSpMkLst>
        </pc:grpChg>
        <pc:grpChg chg="add mod">
          <ac:chgData name="Sudarshan Chakravarthi" userId="9632d19e-631d-46a5-9e9a-d9cc496f17d0" providerId="ADAL" clId="{4949681D-1A47-497B-A9E2-0DA8EFE2D96E}" dt="2022-05-30T17:49:43.175" v="12525" actId="1076"/>
          <ac:grpSpMkLst>
            <pc:docMk/>
            <pc:sldMk cId="4152686176" sldId="4309"/>
            <ac:grpSpMk id="26" creationId="{F50C2FE1-83EC-DBF7-F549-BE3AD67849BB}"/>
          </ac:grpSpMkLst>
        </pc:grpChg>
        <pc:grpChg chg="add mod">
          <ac:chgData name="Sudarshan Chakravarthi" userId="9632d19e-631d-46a5-9e9a-d9cc496f17d0" providerId="ADAL" clId="{4949681D-1A47-497B-A9E2-0DA8EFE2D96E}" dt="2022-05-30T17:49:39.248" v="12524" actId="1076"/>
          <ac:grpSpMkLst>
            <pc:docMk/>
            <pc:sldMk cId="4152686176" sldId="4309"/>
            <ac:grpSpMk id="36" creationId="{3807E98E-D3AA-7650-7EA9-3A322EE0EE4B}"/>
          </ac:grpSpMkLst>
        </pc:grpChg>
        <pc:grpChg chg="add mod">
          <ac:chgData name="Sudarshan Chakravarthi" userId="9632d19e-631d-46a5-9e9a-d9cc496f17d0" providerId="ADAL" clId="{4949681D-1A47-497B-A9E2-0DA8EFE2D96E}" dt="2022-05-30T17:49:01.585" v="12500" actId="1076"/>
          <ac:grpSpMkLst>
            <pc:docMk/>
            <pc:sldMk cId="4152686176" sldId="4309"/>
            <ac:grpSpMk id="37" creationId="{E782E78C-CD5A-9697-25A6-C77F551F0E47}"/>
          </ac:grpSpMkLst>
        </pc:grpChg>
        <pc:grpChg chg="add mod">
          <ac:chgData name="Sudarshan Chakravarthi" userId="9632d19e-631d-46a5-9e9a-d9cc496f17d0" providerId="ADAL" clId="{4949681D-1A47-497B-A9E2-0DA8EFE2D96E}" dt="2022-05-30T16:36:47.582" v="11643" actId="164"/>
          <ac:grpSpMkLst>
            <pc:docMk/>
            <pc:sldMk cId="4152686176" sldId="4309"/>
            <ac:grpSpMk id="38" creationId="{73620C77-C689-8CF4-663D-BC6DB81EDCA2}"/>
          </ac:grpSpMkLst>
        </pc:grpChg>
        <pc:grpChg chg="add mod">
          <ac:chgData name="Sudarshan Chakravarthi" userId="9632d19e-631d-46a5-9e9a-d9cc496f17d0" providerId="ADAL" clId="{4949681D-1A47-497B-A9E2-0DA8EFE2D96E}" dt="2022-05-30T16:36:51.562" v="11644" actId="164"/>
          <ac:grpSpMkLst>
            <pc:docMk/>
            <pc:sldMk cId="4152686176" sldId="4309"/>
            <ac:grpSpMk id="39" creationId="{5DA0FC99-3E63-27E8-448F-2D9086439651}"/>
          </ac:grpSpMkLst>
        </pc:grpChg>
        <pc:picChg chg="add del mod ord modCrop">
          <ac:chgData name="Sudarshan Chakravarthi" userId="9632d19e-631d-46a5-9e9a-d9cc496f17d0" providerId="ADAL" clId="{4949681D-1A47-497B-A9E2-0DA8EFE2D96E}" dt="2022-08-22T14:01:31.446" v="23524" actId="478"/>
          <ac:picMkLst>
            <pc:docMk/>
            <pc:sldMk cId="4152686176" sldId="4309"/>
            <ac:picMk id="6" creationId="{1259F25B-4A38-E6CC-E2F2-61DB4F2F5815}"/>
          </ac:picMkLst>
        </pc:picChg>
        <pc:cxnChg chg="add mod">
          <ac:chgData name="Sudarshan Chakravarthi" userId="9632d19e-631d-46a5-9e9a-d9cc496f17d0" providerId="ADAL" clId="{4949681D-1A47-497B-A9E2-0DA8EFE2D96E}" dt="2022-05-30T17:49:34.120" v="12523" actId="1076"/>
          <ac:cxnSpMkLst>
            <pc:docMk/>
            <pc:sldMk cId="4152686176" sldId="4309"/>
            <ac:cxnSpMk id="17" creationId="{053E04D8-2379-1FE4-354B-24B078BF4C38}"/>
          </ac:cxnSpMkLst>
        </pc:cxnChg>
        <pc:cxnChg chg="add mod">
          <ac:chgData name="Sudarshan Chakravarthi" userId="9632d19e-631d-46a5-9e9a-d9cc496f17d0" providerId="ADAL" clId="{4949681D-1A47-497B-A9E2-0DA8EFE2D96E}" dt="2022-05-30T17:49:34.120" v="12523" actId="1076"/>
          <ac:cxnSpMkLst>
            <pc:docMk/>
            <pc:sldMk cId="4152686176" sldId="4309"/>
            <ac:cxnSpMk id="18" creationId="{8349D496-4008-B212-FED7-21632BC945C3}"/>
          </ac:cxnSpMkLst>
        </pc:cxnChg>
        <pc:cxnChg chg="add mod">
          <ac:chgData name="Sudarshan Chakravarthi" userId="9632d19e-631d-46a5-9e9a-d9cc496f17d0" providerId="ADAL" clId="{4949681D-1A47-497B-A9E2-0DA8EFE2D96E}" dt="2022-05-30T17:48:43.426" v="12497" actId="14100"/>
          <ac:cxnSpMkLst>
            <pc:docMk/>
            <pc:sldMk cId="4152686176" sldId="4309"/>
            <ac:cxnSpMk id="21" creationId="{2A3FFECE-C1FD-6B18-7116-5BD956DAA63D}"/>
          </ac:cxnSpMkLst>
        </pc:cxnChg>
        <pc:cxnChg chg="add mod">
          <ac:chgData name="Sudarshan Chakravarthi" userId="9632d19e-631d-46a5-9e9a-d9cc496f17d0" providerId="ADAL" clId="{4949681D-1A47-497B-A9E2-0DA8EFE2D96E}" dt="2022-05-30T17:48:47.858" v="12498" actId="14100"/>
          <ac:cxnSpMkLst>
            <pc:docMk/>
            <pc:sldMk cId="4152686176" sldId="4309"/>
            <ac:cxnSpMk id="23" creationId="{0BE6C01C-5356-5380-A7E4-462F43A21BDC}"/>
          </ac:cxnSpMkLst>
        </pc:cxnChg>
        <pc:cxnChg chg="add mod">
          <ac:chgData name="Sudarshan Chakravarthi" userId="9632d19e-631d-46a5-9e9a-d9cc496f17d0" providerId="ADAL" clId="{4949681D-1A47-497B-A9E2-0DA8EFE2D96E}" dt="2022-05-30T17:49:11.409" v="12518" actId="1035"/>
          <ac:cxnSpMkLst>
            <pc:docMk/>
            <pc:sldMk cId="4152686176" sldId="4309"/>
            <ac:cxnSpMk id="27" creationId="{6F91D6E6-17C9-D2B2-8AB4-753FFF66C75B}"/>
          </ac:cxnSpMkLst>
        </pc:cxnChg>
        <pc:cxnChg chg="add mod">
          <ac:chgData name="Sudarshan Chakravarthi" userId="9632d19e-631d-46a5-9e9a-d9cc496f17d0" providerId="ADAL" clId="{4949681D-1A47-497B-A9E2-0DA8EFE2D96E}" dt="2022-05-30T17:49:39.248" v="12524" actId="1076"/>
          <ac:cxnSpMkLst>
            <pc:docMk/>
            <pc:sldMk cId="4152686176" sldId="4309"/>
            <ac:cxnSpMk id="29" creationId="{1B4AB511-5FC1-6DFD-128F-A82F685517B2}"/>
          </ac:cxnSpMkLst>
        </pc:cxnChg>
        <pc:cxnChg chg="add mod ord">
          <ac:chgData name="Sudarshan Chakravarthi" userId="9632d19e-631d-46a5-9e9a-d9cc496f17d0" providerId="ADAL" clId="{4949681D-1A47-497B-A9E2-0DA8EFE2D96E}" dt="2022-05-30T17:49:43.175" v="12525" actId="1076"/>
          <ac:cxnSpMkLst>
            <pc:docMk/>
            <pc:sldMk cId="4152686176" sldId="4309"/>
            <ac:cxnSpMk id="31" creationId="{33A00FDD-5F67-C7AD-C399-3AF084D3B8B3}"/>
          </ac:cxnSpMkLst>
        </pc:cxnChg>
      </pc:sldChg>
      <pc:sldChg chg="addSp modSp add del mod">
        <pc:chgData name="Sudarshan Chakravarthi" userId="9632d19e-631d-46a5-9e9a-d9cc496f17d0" providerId="ADAL" clId="{4949681D-1A47-497B-A9E2-0DA8EFE2D96E}" dt="2022-05-30T18:04:14.952" v="12994" actId="47"/>
        <pc:sldMkLst>
          <pc:docMk/>
          <pc:sldMk cId="302674398" sldId="4310"/>
        </pc:sldMkLst>
        <pc:spChg chg="mod">
          <ac:chgData name="Sudarshan Chakravarthi" userId="9632d19e-631d-46a5-9e9a-d9cc496f17d0" providerId="ADAL" clId="{4949681D-1A47-497B-A9E2-0DA8EFE2D96E}" dt="2022-05-29T09:40:37.907" v="1770" actId="20577"/>
          <ac:spMkLst>
            <pc:docMk/>
            <pc:sldMk cId="302674398" sldId="4310"/>
            <ac:spMk id="4" creationId="{13617872-A33F-BEE8-36AF-6162B63E6BD9}"/>
          </ac:spMkLst>
        </pc:spChg>
        <pc:spChg chg="add mod">
          <ac:chgData name="Sudarshan Chakravarthi" userId="9632d19e-631d-46a5-9e9a-d9cc496f17d0" providerId="ADAL" clId="{4949681D-1A47-497B-A9E2-0DA8EFE2D96E}" dt="2022-05-30T17:50:26.759" v="12530" actId="1076"/>
          <ac:spMkLst>
            <pc:docMk/>
            <pc:sldMk cId="302674398" sldId="4310"/>
            <ac:spMk id="6" creationId="{B8D211FD-67C5-9AA1-0CE9-083CB91E4DAA}"/>
          </ac:spMkLst>
        </pc:spChg>
        <pc:spChg chg="add mod">
          <ac:chgData name="Sudarshan Chakravarthi" userId="9632d19e-631d-46a5-9e9a-d9cc496f17d0" providerId="ADAL" clId="{4949681D-1A47-497B-A9E2-0DA8EFE2D96E}" dt="2022-05-29T09:41:59.603" v="1782" actId="1076"/>
          <ac:spMkLst>
            <pc:docMk/>
            <pc:sldMk cId="302674398" sldId="4310"/>
            <ac:spMk id="8" creationId="{0C28D45B-BB5E-511F-12FE-28579716254E}"/>
          </ac:spMkLst>
        </pc:spChg>
        <pc:graphicFrameChg chg="add mod modGraphic">
          <ac:chgData name="Sudarshan Chakravarthi" userId="9632d19e-631d-46a5-9e9a-d9cc496f17d0" providerId="ADAL" clId="{4949681D-1A47-497B-A9E2-0DA8EFE2D96E}" dt="2022-05-30T17:50:22.149" v="12529" actId="404"/>
          <ac:graphicFrameMkLst>
            <pc:docMk/>
            <pc:sldMk cId="302674398" sldId="4310"/>
            <ac:graphicFrameMk id="9" creationId="{5ACB233A-1BAF-2339-55A6-EB6E9C4A205C}"/>
          </ac:graphicFrameMkLst>
        </pc:graphicFrameChg>
      </pc:sldChg>
      <pc:sldChg chg="add del">
        <pc:chgData name="Sudarshan Chakravarthi" userId="9632d19e-631d-46a5-9e9a-d9cc496f17d0" providerId="ADAL" clId="{4949681D-1A47-497B-A9E2-0DA8EFE2D96E}" dt="2022-05-29T08:49:24.661" v="132" actId="47"/>
        <pc:sldMkLst>
          <pc:docMk/>
          <pc:sldMk cId="815972705" sldId="4310"/>
        </pc:sldMkLst>
      </pc:sldChg>
      <pc:sldChg chg="add del">
        <pc:chgData name="Sudarshan Chakravarthi" userId="9632d19e-631d-46a5-9e9a-d9cc496f17d0" providerId="ADAL" clId="{4949681D-1A47-497B-A9E2-0DA8EFE2D96E}" dt="2022-05-29T08:49:24.661" v="132" actId="47"/>
        <pc:sldMkLst>
          <pc:docMk/>
          <pc:sldMk cId="870377394" sldId="4311"/>
        </pc:sldMkLst>
      </pc:sldChg>
      <pc:sldChg chg="addSp delSp modSp add mod">
        <pc:chgData name="Sudarshan Chakravarthi" userId="9632d19e-631d-46a5-9e9a-d9cc496f17d0" providerId="ADAL" clId="{4949681D-1A47-497B-A9E2-0DA8EFE2D96E}" dt="2022-08-22T14:02:07.618" v="23534" actId="478"/>
        <pc:sldMkLst>
          <pc:docMk/>
          <pc:sldMk cId="1891146764" sldId="4311"/>
        </pc:sldMkLst>
        <pc:spChg chg="del mod">
          <ac:chgData name="Sudarshan Chakravarthi" userId="9632d19e-631d-46a5-9e9a-d9cc496f17d0" providerId="ADAL" clId="{4949681D-1A47-497B-A9E2-0DA8EFE2D96E}" dt="2022-05-30T18:09:22.613" v="13164" actId="478"/>
          <ac:spMkLst>
            <pc:docMk/>
            <pc:sldMk cId="1891146764" sldId="4311"/>
            <ac:spMk id="3" creationId="{378A3183-F720-0D84-14A9-E8F8E0EFC5D2}"/>
          </ac:spMkLst>
        </pc:spChg>
        <pc:spChg chg="add mod">
          <ac:chgData name="Sudarshan Chakravarthi" userId="9632d19e-631d-46a5-9e9a-d9cc496f17d0" providerId="ADAL" clId="{4949681D-1A47-497B-A9E2-0DA8EFE2D96E}" dt="2022-05-31T07:14:36.663" v="13524" actId="1076"/>
          <ac:spMkLst>
            <pc:docMk/>
            <pc:sldMk cId="1891146764" sldId="4311"/>
            <ac:spMk id="3" creationId="{BD9D8CE6-9910-3DCD-D264-BFA1D17553DB}"/>
          </ac:spMkLst>
        </pc:spChg>
        <pc:spChg chg="mod">
          <ac:chgData name="Sudarshan Chakravarthi" userId="9632d19e-631d-46a5-9e9a-d9cc496f17d0" providerId="ADAL" clId="{4949681D-1A47-497B-A9E2-0DA8EFE2D96E}" dt="2022-05-30T18:06:19.848" v="13020" actId="20577"/>
          <ac:spMkLst>
            <pc:docMk/>
            <pc:sldMk cId="1891146764" sldId="4311"/>
            <ac:spMk id="4" creationId="{13617872-A33F-BEE8-36AF-6162B63E6BD9}"/>
          </ac:spMkLst>
        </pc:spChg>
        <pc:spChg chg="add del mod">
          <ac:chgData name="Sudarshan Chakravarthi" userId="9632d19e-631d-46a5-9e9a-d9cc496f17d0" providerId="ADAL" clId="{4949681D-1A47-497B-A9E2-0DA8EFE2D96E}" dt="2022-05-29T09:45:40.775" v="1838" actId="478"/>
          <ac:spMkLst>
            <pc:docMk/>
            <pc:sldMk cId="1891146764" sldId="4311"/>
            <ac:spMk id="7" creationId="{333360F4-CC91-27A2-5E6A-A4F917465675}"/>
          </ac:spMkLst>
        </pc:spChg>
        <pc:spChg chg="add del mod">
          <ac:chgData name="Sudarshan Chakravarthi" userId="9632d19e-631d-46a5-9e9a-d9cc496f17d0" providerId="ADAL" clId="{4949681D-1A47-497B-A9E2-0DA8EFE2D96E}" dt="2022-05-29T09:45:41.318" v="1839" actId="478"/>
          <ac:spMkLst>
            <pc:docMk/>
            <pc:sldMk cId="1891146764" sldId="4311"/>
            <ac:spMk id="8" creationId="{DCC25754-CDE7-BEDE-3445-C8C641AF86EA}"/>
          </ac:spMkLst>
        </pc:spChg>
        <pc:spChg chg="add del mod">
          <ac:chgData name="Sudarshan Chakravarthi" userId="9632d19e-631d-46a5-9e9a-d9cc496f17d0" providerId="ADAL" clId="{4949681D-1A47-497B-A9E2-0DA8EFE2D96E}" dt="2022-05-29T09:45:41.880" v="1840" actId="478"/>
          <ac:spMkLst>
            <pc:docMk/>
            <pc:sldMk cId="1891146764" sldId="4311"/>
            <ac:spMk id="9" creationId="{A658D30D-CBC1-D716-3E65-82BE7A766310}"/>
          </ac:spMkLst>
        </pc:spChg>
        <pc:spChg chg="add mod">
          <ac:chgData name="Sudarshan Chakravarthi" userId="9632d19e-631d-46a5-9e9a-d9cc496f17d0" providerId="ADAL" clId="{4949681D-1A47-497B-A9E2-0DA8EFE2D96E}" dt="2022-08-22T14:02:04.730" v="23533" actId="14100"/>
          <ac:spMkLst>
            <pc:docMk/>
            <pc:sldMk cId="1891146764" sldId="4311"/>
            <ac:spMk id="10" creationId="{28D0957C-B7E1-AC9C-A9DD-9D8C9827A24A}"/>
          </ac:spMkLst>
        </pc:spChg>
        <pc:spChg chg="mod topLvl">
          <ac:chgData name="Sudarshan Chakravarthi" userId="9632d19e-631d-46a5-9e9a-d9cc496f17d0" providerId="ADAL" clId="{4949681D-1A47-497B-A9E2-0DA8EFE2D96E}" dt="2022-05-30T18:07:03.198" v="13026" actId="164"/>
          <ac:spMkLst>
            <pc:docMk/>
            <pc:sldMk cId="1891146764" sldId="4311"/>
            <ac:spMk id="12" creationId="{A4A0C4F7-F7AF-9BA9-3FCE-D0C7B2CC83E6}"/>
          </ac:spMkLst>
        </pc:spChg>
        <pc:spChg chg="mod topLvl">
          <ac:chgData name="Sudarshan Chakravarthi" userId="9632d19e-631d-46a5-9e9a-d9cc496f17d0" providerId="ADAL" clId="{4949681D-1A47-497B-A9E2-0DA8EFE2D96E}" dt="2022-05-30T18:07:03.198" v="13026" actId="164"/>
          <ac:spMkLst>
            <pc:docMk/>
            <pc:sldMk cId="1891146764" sldId="4311"/>
            <ac:spMk id="13" creationId="{87DF5ACD-4129-46A7-5A17-54FF4B21DC23}"/>
          </ac:spMkLst>
        </pc:spChg>
        <pc:spChg chg="mod topLvl">
          <ac:chgData name="Sudarshan Chakravarthi" userId="9632d19e-631d-46a5-9e9a-d9cc496f17d0" providerId="ADAL" clId="{4949681D-1A47-497B-A9E2-0DA8EFE2D96E}" dt="2022-05-30T18:07:03.198" v="13026" actId="164"/>
          <ac:spMkLst>
            <pc:docMk/>
            <pc:sldMk cId="1891146764" sldId="4311"/>
            <ac:spMk id="14" creationId="{E5F3DB28-004D-6999-E9C6-5404F3BC9580}"/>
          </ac:spMkLst>
        </pc:spChg>
        <pc:spChg chg="mod topLvl">
          <ac:chgData name="Sudarshan Chakravarthi" userId="9632d19e-631d-46a5-9e9a-d9cc496f17d0" providerId="ADAL" clId="{4949681D-1A47-497B-A9E2-0DA8EFE2D96E}" dt="2022-05-30T18:07:03.198" v="13026" actId="164"/>
          <ac:spMkLst>
            <pc:docMk/>
            <pc:sldMk cId="1891146764" sldId="4311"/>
            <ac:spMk id="15" creationId="{5654BFEF-4CD4-C8CD-9D1A-85CCECEDC763}"/>
          </ac:spMkLst>
        </pc:spChg>
        <pc:spChg chg="mod topLvl">
          <ac:chgData name="Sudarshan Chakravarthi" userId="9632d19e-631d-46a5-9e9a-d9cc496f17d0" providerId="ADAL" clId="{4949681D-1A47-497B-A9E2-0DA8EFE2D96E}" dt="2022-05-30T18:07:03.198" v="13026" actId="164"/>
          <ac:spMkLst>
            <pc:docMk/>
            <pc:sldMk cId="1891146764" sldId="4311"/>
            <ac:spMk id="16" creationId="{DF2F6D28-7744-86CC-E926-23F22D65F026}"/>
          </ac:spMkLst>
        </pc:spChg>
        <pc:spChg chg="mod topLvl">
          <ac:chgData name="Sudarshan Chakravarthi" userId="9632d19e-631d-46a5-9e9a-d9cc496f17d0" providerId="ADAL" clId="{4949681D-1A47-497B-A9E2-0DA8EFE2D96E}" dt="2022-05-30T18:07:03.198" v="13026" actId="164"/>
          <ac:spMkLst>
            <pc:docMk/>
            <pc:sldMk cId="1891146764" sldId="4311"/>
            <ac:spMk id="17" creationId="{DEE8A844-D2FF-7F9E-16ED-0FC886BAA9DD}"/>
          </ac:spMkLst>
        </pc:spChg>
        <pc:spChg chg="mod topLvl">
          <ac:chgData name="Sudarshan Chakravarthi" userId="9632d19e-631d-46a5-9e9a-d9cc496f17d0" providerId="ADAL" clId="{4949681D-1A47-497B-A9E2-0DA8EFE2D96E}" dt="2022-05-30T18:07:03.198" v="13026" actId="164"/>
          <ac:spMkLst>
            <pc:docMk/>
            <pc:sldMk cId="1891146764" sldId="4311"/>
            <ac:spMk id="18" creationId="{69E2D36E-668C-75E7-C96D-CDB1FF61E87B}"/>
          </ac:spMkLst>
        </pc:spChg>
        <pc:spChg chg="mod topLvl">
          <ac:chgData name="Sudarshan Chakravarthi" userId="9632d19e-631d-46a5-9e9a-d9cc496f17d0" providerId="ADAL" clId="{4949681D-1A47-497B-A9E2-0DA8EFE2D96E}" dt="2022-05-30T18:07:03.198" v="13026" actId="164"/>
          <ac:spMkLst>
            <pc:docMk/>
            <pc:sldMk cId="1891146764" sldId="4311"/>
            <ac:spMk id="19" creationId="{AD87D881-47D9-D558-E885-078CA1067A7B}"/>
          </ac:spMkLst>
        </pc:spChg>
        <pc:spChg chg="add mod">
          <ac:chgData name="Sudarshan Chakravarthi" userId="9632d19e-631d-46a5-9e9a-d9cc496f17d0" providerId="ADAL" clId="{4949681D-1A47-497B-A9E2-0DA8EFE2D96E}" dt="2022-05-30T18:09:19.965" v="13163" actId="1076"/>
          <ac:spMkLst>
            <pc:docMk/>
            <pc:sldMk cId="1891146764" sldId="4311"/>
            <ac:spMk id="20" creationId="{FE5977EF-AAE2-E310-1EB2-9C84FC838A6A}"/>
          </ac:spMkLst>
        </pc:spChg>
        <pc:spChg chg="add mod">
          <ac:chgData name="Sudarshan Chakravarthi" userId="9632d19e-631d-46a5-9e9a-d9cc496f17d0" providerId="ADAL" clId="{4949681D-1A47-497B-A9E2-0DA8EFE2D96E}" dt="2022-08-22T14:01:51.906" v="23528" actId="1076"/>
          <ac:spMkLst>
            <pc:docMk/>
            <pc:sldMk cId="1891146764" sldId="4311"/>
            <ac:spMk id="21" creationId="{D85FF621-215C-2334-7157-23782E8E46DC}"/>
          </ac:spMkLst>
        </pc:spChg>
        <pc:spChg chg="add mod">
          <ac:chgData name="Sudarshan Chakravarthi" userId="9632d19e-631d-46a5-9e9a-d9cc496f17d0" providerId="ADAL" clId="{4949681D-1A47-497B-A9E2-0DA8EFE2D96E}" dt="2022-05-30T18:09:15.790" v="13162" actId="1037"/>
          <ac:spMkLst>
            <pc:docMk/>
            <pc:sldMk cId="1891146764" sldId="4311"/>
            <ac:spMk id="28" creationId="{5B898F17-E281-55D7-7A0F-8F4EB74AB8DF}"/>
          </ac:spMkLst>
        </pc:spChg>
        <pc:spChg chg="add mod">
          <ac:chgData name="Sudarshan Chakravarthi" userId="9632d19e-631d-46a5-9e9a-d9cc496f17d0" providerId="ADAL" clId="{4949681D-1A47-497B-A9E2-0DA8EFE2D96E}" dt="2022-05-30T18:09:15.790" v="13162" actId="1037"/>
          <ac:spMkLst>
            <pc:docMk/>
            <pc:sldMk cId="1891146764" sldId="4311"/>
            <ac:spMk id="29" creationId="{AE1544A3-372B-4583-BD76-D10DA3E191DE}"/>
          </ac:spMkLst>
        </pc:spChg>
        <pc:spChg chg="add mod">
          <ac:chgData name="Sudarshan Chakravarthi" userId="9632d19e-631d-46a5-9e9a-d9cc496f17d0" providerId="ADAL" clId="{4949681D-1A47-497B-A9E2-0DA8EFE2D96E}" dt="2022-05-30T18:09:15.790" v="13162" actId="1037"/>
          <ac:spMkLst>
            <pc:docMk/>
            <pc:sldMk cId="1891146764" sldId="4311"/>
            <ac:spMk id="30" creationId="{40333DFD-BCE6-E068-7FD4-A1310F1A0075}"/>
          </ac:spMkLst>
        </pc:spChg>
        <pc:spChg chg="add mod">
          <ac:chgData name="Sudarshan Chakravarthi" userId="9632d19e-631d-46a5-9e9a-d9cc496f17d0" providerId="ADAL" clId="{4949681D-1A47-497B-A9E2-0DA8EFE2D96E}" dt="2022-05-30T18:09:15.790" v="13162" actId="1037"/>
          <ac:spMkLst>
            <pc:docMk/>
            <pc:sldMk cId="1891146764" sldId="4311"/>
            <ac:spMk id="31" creationId="{8FB06E11-6314-17AF-C758-47BB3709AFFB}"/>
          </ac:spMkLst>
        </pc:spChg>
        <pc:spChg chg="add mod">
          <ac:chgData name="Sudarshan Chakravarthi" userId="9632d19e-631d-46a5-9e9a-d9cc496f17d0" providerId="ADAL" clId="{4949681D-1A47-497B-A9E2-0DA8EFE2D96E}" dt="2022-05-30T18:09:15.790" v="13162" actId="1037"/>
          <ac:spMkLst>
            <pc:docMk/>
            <pc:sldMk cId="1891146764" sldId="4311"/>
            <ac:spMk id="32" creationId="{4E47954D-347B-46E5-262E-372DA5AEF5BC}"/>
          </ac:spMkLst>
        </pc:spChg>
        <pc:spChg chg="add mod">
          <ac:chgData name="Sudarshan Chakravarthi" userId="9632d19e-631d-46a5-9e9a-d9cc496f17d0" providerId="ADAL" clId="{4949681D-1A47-497B-A9E2-0DA8EFE2D96E}" dt="2022-05-30T18:09:15.790" v="13162" actId="1037"/>
          <ac:spMkLst>
            <pc:docMk/>
            <pc:sldMk cId="1891146764" sldId="4311"/>
            <ac:spMk id="33" creationId="{45487B79-278A-87A3-4C8A-E1BD5356D8C0}"/>
          </ac:spMkLst>
        </pc:spChg>
        <pc:spChg chg="add mod">
          <ac:chgData name="Sudarshan Chakravarthi" userId="9632d19e-631d-46a5-9e9a-d9cc496f17d0" providerId="ADAL" clId="{4949681D-1A47-497B-A9E2-0DA8EFE2D96E}" dt="2022-05-30T18:09:15.790" v="13162" actId="1037"/>
          <ac:spMkLst>
            <pc:docMk/>
            <pc:sldMk cId="1891146764" sldId="4311"/>
            <ac:spMk id="34" creationId="{96CA682F-D6CE-CBB1-5B5A-52D535A62DAF}"/>
          </ac:spMkLst>
        </pc:spChg>
        <pc:spChg chg="add mod">
          <ac:chgData name="Sudarshan Chakravarthi" userId="9632d19e-631d-46a5-9e9a-d9cc496f17d0" providerId="ADAL" clId="{4949681D-1A47-497B-A9E2-0DA8EFE2D96E}" dt="2022-05-30T18:09:15.790" v="13162" actId="1037"/>
          <ac:spMkLst>
            <pc:docMk/>
            <pc:sldMk cId="1891146764" sldId="4311"/>
            <ac:spMk id="35" creationId="{85BA68DD-0CA2-3BD4-2795-F36C68721C4E}"/>
          </ac:spMkLst>
        </pc:spChg>
        <pc:spChg chg="add mod">
          <ac:chgData name="Sudarshan Chakravarthi" userId="9632d19e-631d-46a5-9e9a-d9cc496f17d0" providerId="ADAL" clId="{4949681D-1A47-497B-A9E2-0DA8EFE2D96E}" dt="2022-05-30T18:09:15.790" v="13162" actId="1037"/>
          <ac:spMkLst>
            <pc:docMk/>
            <pc:sldMk cId="1891146764" sldId="4311"/>
            <ac:spMk id="36" creationId="{D5F4190D-E340-6C24-CA0B-F13AB0170FB7}"/>
          </ac:spMkLst>
        </pc:spChg>
        <pc:spChg chg="add del mod">
          <ac:chgData name="Sudarshan Chakravarthi" userId="9632d19e-631d-46a5-9e9a-d9cc496f17d0" providerId="ADAL" clId="{4949681D-1A47-497B-A9E2-0DA8EFE2D96E}" dt="2022-08-22T14:02:07.618" v="23534" actId="478"/>
          <ac:spMkLst>
            <pc:docMk/>
            <pc:sldMk cId="1891146764" sldId="4311"/>
            <ac:spMk id="37" creationId="{C4F4D109-9A3A-30C0-E6B5-0510609C597D}"/>
          </ac:spMkLst>
        </pc:spChg>
        <pc:spChg chg="add mod">
          <ac:chgData name="Sudarshan Chakravarthi" userId="9632d19e-631d-46a5-9e9a-d9cc496f17d0" providerId="ADAL" clId="{4949681D-1A47-497B-A9E2-0DA8EFE2D96E}" dt="2022-05-31T07:14:42.009" v="13526" actId="1076"/>
          <ac:spMkLst>
            <pc:docMk/>
            <pc:sldMk cId="1891146764" sldId="4311"/>
            <ac:spMk id="38" creationId="{DFED0D54-0860-18AA-52FA-7F5E2EEF7152}"/>
          </ac:spMkLst>
        </pc:spChg>
        <pc:spChg chg="add mod">
          <ac:chgData name="Sudarshan Chakravarthi" userId="9632d19e-631d-46a5-9e9a-d9cc496f17d0" providerId="ADAL" clId="{4949681D-1A47-497B-A9E2-0DA8EFE2D96E}" dt="2022-05-31T07:14:46.822" v="13528" actId="1076"/>
          <ac:spMkLst>
            <pc:docMk/>
            <pc:sldMk cId="1891146764" sldId="4311"/>
            <ac:spMk id="39" creationId="{7CE63237-42B8-EF0A-2D8C-D5B4824D99CB}"/>
          </ac:spMkLst>
        </pc:spChg>
        <pc:spChg chg="add mod">
          <ac:chgData name="Sudarshan Chakravarthi" userId="9632d19e-631d-46a5-9e9a-d9cc496f17d0" providerId="ADAL" clId="{4949681D-1A47-497B-A9E2-0DA8EFE2D96E}" dt="2022-05-31T07:14:50.783" v="13530" actId="1076"/>
          <ac:spMkLst>
            <pc:docMk/>
            <pc:sldMk cId="1891146764" sldId="4311"/>
            <ac:spMk id="40" creationId="{8FDC9F91-96FB-7825-5C13-71A0F765D838}"/>
          </ac:spMkLst>
        </pc:spChg>
        <pc:spChg chg="add mod">
          <ac:chgData name="Sudarshan Chakravarthi" userId="9632d19e-631d-46a5-9e9a-d9cc496f17d0" providerId="ADAL" clId="{4949681D-1A47-497B-A9E2-0DA8EFE2D96E}" dt="2022-05-31T07:14:57.477" v="13532" actId="1076"/>
          <ac:spMkLst>
            <pc:docMk/>
            <pc:sldMk cId="1891146764" sldId="4311"/>
            <ac:spMk id="41" creationId="{1B13E4BD-67C3-8824-4E24-19FCA4B509F6}"/>
          </ac:spMkLst>
        </pc:spChg>
        <pc:grpChg chg="add mod">
          <ac:chgData name="Sudarshan Chakravarthi" userId="9632d19e-631d-46a5-9e9a-d9cc496f17d0" providerId="ADAL" clId="{4949681D-1A47-497B-A9E2-0DA8EFE2D96E}" dt="2022-05-30T18:07:13.064" v="13027" actId="164"/>
          <ac:grpSpMkLst>
            <pc:docMk/>
            <pc:sldMk cId="1891146764" sldId="4311"/>
            <ac:grpSpMk id="8" creationId="{CBBF6946-D3D0-EECE-AB41-00308029A12F}"/>
          </ac:grpSpMkLst>
        </pc:grpChg>
        <pc:grpChg chg="add mod">
          <ac:chgData name="Sudarshan Chakravarthi" userId="9632d19e-631d-46a5-9e9a-d9cc496f17d0" providerId="ADAL" clId="{4949681D-1A47-497B-A9E2-0DA8EFE2D96E}" dt="2022-08-22T14:01:47.478" v="23527" actId="1076"/>
          <ac:grpSpMkLst>
            <pc:docMk/>
            <pc:sldMk cId="1891146764" sldId="4311"/>
            <ac:grpSpMk id="9" creationId="{32AFD1CF-AB2A-45F7-D862-CC06044EB254}"/>
          </ac:grpSpMkLst>
        </pc:grpChg>
        <pc:grpChg chg="add del mod">
          <ac:chgData name="Sudarshan Chakravarthi" userId="9632d19e-631d-46a5-9e9a-d9cc496f17d0" providerId="ADAL" clId="{4949681D-1A47-497B-A9E2-0DA8EFE2D96E}" dt="2022-05-30T18:07:01.066" v="13025" actId="165"/>
          <ac:grpSpMkLst>
            <pc:docMk/>
            <pc:sldMk cId="1891146764" sldId="4311"/>
            <ac:grpSpMk id="11" creationId="{F670A944-2775-E3BB-E8DA-EDC95272B77E}"/>
          </ac:grpSpMkLst>
        </pc:grpChg>
        <pc:picChg chg="add del mod modCrop">
          <ac:chgData name="Sudarshan Chakravarthi" userId="9632d19e-631d-46a5-9e9a-d9cc496f17d0" providerId="ADAL" clId="{4949681D-1A47-497B-A9E2-0DA8EFE2D96E}" dt="2022-08-22T14:01:42.894" v="23525" actId="478"/>
          <ac:picMkLst>
            <pc:docMk/>
            <pc:sldMk cId="1891146764" sldId="4311"/>
            <ac:picMk id="6" creationId="{0484DD9F-2E8E-C2ED-16EF-632D2360262B}"/>
          </ac:picMkLst>
        </pc:picChg>
        <pc:picChg chg="add mod">
          <ac:chgData name="Sudarshan Chakravarthi" userId="9632d19e-631d-46a5-9e9a-d9cc496f17d0" providerId="ADAL" clId="{4949681D-1A47-497B-A9E2-0DA8EFE2D96E}" dt="2022-05-30T18:09:15.790" v="13162" actId="1037"/>
          <ac:picMkLst>
            <pc:docMk/>
            <pc:sldMk cId="1891146764" sldId="4311"/>
            <ac:picMk id="7" creationId="{EE883256-F745-D377-ED71-7995B38B94FA}"/>
          </ac:picMkLst>
        </pc:picChg>
        <pc:cxnChg chg="add mod">
          <ac:chgData name="Sudarshan Chakravarthi" userId="9632d19e-631d-46a5-9e9a-d9cc496f17d0" providerId="ADAL" clId="{4949681D-1A47-497B-A9E2-0DA8EFE2D96E}" dt="2022-05-30T18:09:15.790" v="13162" actId="1037"/>
          <ac:cxnSpMkLst>
            <pc:docMk/>
            <pc:sldMk cId="1891146764" sldId="4311"/>
            <ac:cxnSpMk id="23" creationId="{2F521A75-F58B-3E9B-CABB-CB7EEB1585FE}"/>
          </ac:cxnSpMkLst>
        </pc:cxnChg>
        <pc:cxnChg chg="add mod">
          <ac:chgData name="Sudarshan Chakravarthi" userId="9632d19e-631d-46a5-9e9a-d9cc496f17d0" providerId="ADAL" clId="{4949681D-1A47-497B-A9E2-0DA8EFE2D96E}" dt="2022-05-30T18:09:15.790" v="13162" actId="1037"/>
          <ac:cxnSpMkLst>
            <pc:docMk/>
            <pc:sldMk cId="1891146764" sldId="4311"/>
            <ac:cxnSpMk id="24" creationId="{BC6A22D2-2F8C-D7FE-90C5-0DE15FDB92A6}"/>
          </ac:cxnSpMkLst>
        </pc:cxnChg>
      </pc:sldChg>
      <pc:sldChg chg="add del">
        <pc:chgData name="Sudarshan Chakravarthi" userId="9632d19e-631d-46a5-9e9a-d9cc496f17d0" providerId="ADAL" clId="{4949681D-1A47-497B-A9E2-0DA8EFE2D96E}" dt="2022-05-29T08:49:24.661" v="132" actId="47"/>
        <pc:sldMkLst>
          <pc:docMk/>
          <pc:sldMk cId="3163908757" sldId="4312"/>
        </pc:sldMkLst>
      </pc:sldChg>
      <pc:sldChg chg="addSp delSp modSp add mod">
        <pc:chgData name="Sudarshan Chakravarthi" userId="9632d19e-631d-46a5-9e9a-d9cc496f17d0" providerId="ADAL" clId="{4949681D-1A47-497B-A9E2-0DA8EFE2D96E}" dt="2022-08-22T14:02:22.080" v="23536" actId="255"/>
        <pc:sldMkLst>
          <pc:docMk/>
          <pc:sldMk cId="3825103696" sldId="4312"/>
        </pc:sldMkLst>
        <pc:spChg chg="mod">
          <ac:chgData name="Sudarshan Chakravarthi" userId="9632d19e-631d-46a5-9e9a-d9cc496f17d0" providerId="ADAL" clId="{4949681D-1A47-497B-A9E2-0DA8EFE2D96E}" dt="2022-05-30T18:19:55.389" v="13179" actId="1076"/>
          <ac:spMkLst>
            <pc:docMk/>
            <pc:sldMk cId="3825103696" sldId="4312"/>
            <ac:spMk id="3" creationId="{378A3183-F720-0D84-14A9-E8F8E0EFC5D2}"/>
          </ac:spMkLst>
        </pc:spChg>
        <pc:spChg chg="mod">
          <ac:chgData name="Sudarshan Chakravarthi" userId="9632d19e-631d-46a5-9e9a-d9cc496f17d0" providerId="ADAL" clId="{4949681D-1A47-497B-A9E2-0DA8EFE2D96E}" dt="2022-05-30T18:27:23.506" v="13461" actId="6549"/>
          <ac:spMkLst>
            <pc:docMk/>
            <pc:sldMk cId="3825103696" sldId="4312"/>
            <ac:spMk id="4" creationId="{13617872-A33F-BEE8-36AF-6162B63E6BD9}"/>
          </ac:spMkLst>
        </pc:spChg>
        <pc:spChg chg="add mod">
          <ac:chgData name="Sudarshan Chakravarthi" userId="9632d19e-631d-46a5-9e9a-d9cc496f17d0" providerId="ADAL" clId="{4949681D-1A47-497B-A9E2-0DA8EFE2D96E}" dt="2022-08-22T14:02:22.080" v="23536" actId="255"/>
          <ac:spMkLst>
            <pc:docMk/>
            <pc:sldMk cId="3825103696" sldId="4312"/>
            <ac:spMk id="5" creationId="{490D6679-8556-2A4A-1B95-282E69D373F0}"/>
          </ac:spMkLst>
        </pc:spChg>
        <pc:spChg chg="add mod">
          <ac:chgData name="Sudarshan Chakravarthi" userId="9632d19e-631d-46a5-9e9a-d9cc496f17d0" providerId="ADAL" clId="{4949681D-1A47-497B-A9E2-0DA8EFE2D96E}" dt="2022-08-22T14:02:22.080" v="23536" actId="255"/>
          <ac:spMkLst>
            <pc:docMk/>
            <pc:sldMk cId="3825103696" sldId="4312"/>
            <ac:spMk id="6" creationId="{A3642E66-76DC-3497-3FCA-CDC6933ED88D}"/>
          </ac:spMkLst>
        </pc:spChg>
        <pc:spChg chg="add mod">
          <ac:chgData name="Sudarshan Chakravarthi" userId="9632d19e-631d-46a5-9e9a-d9cc496f17d0" providerId="ADAL" clId="{4949681D-1A47-497B-A9E2-0DA8EFE2D96E}" dt="2022-08-22T14:02:22.080" v="23536" actId="255"/>
          <ac:spMkLst>
            <pc:docMk/>
            <pc:sldMk cId="3825103696" sldId="4312"/>
            <ac:spMk id="7" creationId="{E6B02E71-86D5-A5BF-2FA2-09AB87BCEA52}"/>
          </ac:spMkLst>
        </pc:spChg>
        <pc:spChg chg="add mod">
          <ac:chgData name="Sudarshan Chakravarthi" userId="9632d19e-631d-46a5-9e9a-d9cc496f17d0" providerId="ADAL" clId="{4949681D-1A47-497B-A9E2-0DA8EFE2D96E}" dt="2022-08-22T14:02:22.080" v="23536" actId="255"/>
          <ac:spMkLst>
            <pc:docMk/>
            <pc:sldMk cId="3825103696" sldId="4312"/>
            <ac:spMk id="8" creationId="{1BF48FAA-3962-86FA-EB9F-56A6A46BE45E}"/>
          </ac:spMkLst>
        </pc:spChg>
        <pc:spChg chg="add mod">
          <ac:chgData name="Sudarshan Chakravarthi" userId="9632d19e-631d-46a5-9e9a-d9cc496f17d0" providerId="ADAL" clId="{4949681D-1A47-497B-A9E2-0DA8EFE2D96E}" dt="2022-08-22T14:02:22.080" v="23536" actId="255"/>
          <ac:spMkLst>
            <pc:docMk/>
            <pc:sldMk cId="3825103696" sldId="4312"/>
            <ac:spMk id="9" creationId="{D1487924-0AEF-8294-BAC3-825A557B7E6A}"/>
          </ac:spMkLst>
        </pc:spChg>
        <pc:spChg chg="add mod">
          <ac:chgData name="Sudarshan Chakravarthi" userId="9632d19e-631d-46a5-9e9a-d9cc496f17d0" providerId="ADAL" clId="{4949681D-1A47-497B-A9E2-0DA8EFE2D96E}" dt="2022-08-22T14:02:22.080" v="23536" actId="255"/>
          <ac:spMkLst>
            <pc:docMk/>
            <pc:sldMk cId="3825103696" sldId="4312"/>
            <ac:spMk id="10" creationId="{42D376E9-DC6A-DC4F-930B-442EBDBF2FD6}"/>
          </ac:spMkLst>
        </pc:spChg>
        <pc:spChg chg="add mod">
          <ac:chgData name="Sudarshan Chakravarthi" userId="9632d19e-631d-46a5-9e9a-d9cc496f17d0" providerId="ADAL" clId="{4949681D-1A47-497B-A9E2-0DA8EFE2D96E}" dt="2022-08-22T14:02:22.080" v="23536" actId="255"/>
          <ac:spMkLst>
            <pc:docMk/>
            <pc:sldMk cId="3825103696" sldId="4312"/>
            <ac:spMk id="11" creationId="{D9746B9C-E946-E836-B706-28070973985F}"/>
          </ac:spMkLst>
        </pc:spChg>
        <pc:spChg chg="add mod">
          <ac:chgData name="Sudarshan Chakravarthi" userId="9632d19e-631d-46a5-9e9a-d9cc496f17d0" providerId="ADAL" clId="{4949681D-1A47-497B-A9E2-0DA8EFE2D96E}" dt="2022-08-22T14:02:22.080" v="23536" actId="255"/>
          <ac:spMkLst>
            <pc:docMk/>
            <pc:sldMk cId="3825103696" sldId="4312"/>
            <ac:spMk id="12" creationId="{5E92C72F-B05D-DFFD-7620-4033B5E72BD7}"/>
          </ac:spMkLst>
        </pc:spChg>
        <pc:spChg chg="add mod">
          <ac:chgData name="Sudarshan Chakravarthi" userId="9632d19e-631d-46a5-9e9a-d9cc496f17d0" providerId="ADAL" clId="{4949681D-1A47-497B-A9E2-0DA8EFE2D96E}" dt="2022-08-22T14:02:22.080" v="23536" actId="255"/>
          <ac:spMkLst>
            <pc:docMk/>
            <pc:sldMk cId="3825103696" sldId="4312"/>
            <ac:spMk id="13" creationId="{48C0189B-F01F-FEA5-406A-1B2B976B1737}"/>
          </ac:spMkLst>
        </pc:spChg>
        <pc:spChg chg="add mod">
          <ac:chgData name="Sudarshan Chakravarthi" userId="9632d19e-631d-46a5-9e9a-d9cc496f17d0" providerId="ADAL" clId="{4949681D-1A47-497B-A9E2-0DA8EFE2D96E}" dt="2022-06-01T13:16:55.052" v="23473" actId="207"/>
          <ac:spMkLst>
            <pc:docMk/>
            <pc:sldMk cId="3825103696" sldId="4312"/>
            <ac:spMk id="14" creationId="{D47B5018-53F5-19A5-8C31-5963F6DFA580}"/>
          </ac:spMkLst>
        </pc:spChg>
        <pc:spChg chg="add del mod">
          <ac:chgData name="Sudarshan Chakravarthi" userId="9632d19e-631d-46a5-9e9a-d9cc496f17d0" providerId="ADAL" clId="{4949681D-1A47-497B-A9E2-0DA8EFE2D96E}" dt="2022-05-29T12:42:42.317" v="2584" actId="478"/>
          <ac:spMkLst>
            <pc:docMk/>
            <pc:sldMk cId="3825103696" sldId="4312"/>
            <ac:spMk id="15" creationId="{F2B9149A-40F1-0BB9-DC2D-6CEFC662F368}"/>
          </ac:spMkLst>
        </pc:spChg>
        <pc:spChg chg="add mod">
          <ac:chgData name="Sudarshan Chakravarthi" userId="9632d19e-631d-46a5-9e9a-d9cc496f17d0" providerId="ADAL" clId="{4949681D-1A47-497B-A9E2-0DA8EFE2D96E}" dt="2022-05-30T18:22:18.339" v="13282" actId="1076"/>
          <ac:spMkLst>
            <pc:docMk/>
            <pc:sldMk cId="3825103696" sldId="4312"/>
            <ac:spMk id="15" creationId="{F7BE0D6D-F95B-0DAE-ED1F-4113836160A9}"/>
          </ac:spMkLst>
        </pc:spChg>
        <pc:spChg chg="add mod">
          <ac:chgData name="Sudarshan Chakravarthi" userId="9632d19e-631d-46a5-9e9a-d9cc496f17d0" providerId="ADAL" clId="{4949681D-1A47-497B-A9E2-0DA8EFE2D96E}" dt="2022-05-30T18:21:06.155" v="13247" actId="1035"/>
          <ac:spMkLst>
            <pc:docMk/>
            <pc:sldMk cId="3825103696" sldId="4312"/>
            <ac:spMk id="16" creationId="{F4ECFF45-C5BA-0B73-59A5-66350F29EEE5}"/>
          </ac:spMkLst>
        </pc:spChg>
        <pc:spChg chg="add mod">
          <ac:chgData name="Sudarshan Chakravarthi" userId="9632d19e-631d-46a5-9e9a-d9cc496f17d0" providerId="ADAL" clId="{4949681D-1A47-497B-A9E2-0DA8EFE2D96E}" dt="2022-05-30T18:28:47.690" v="13503" actId="207"/>
          <ac:spMkLst>
            <pc:docMk/>
            <pc:sldMk cId="3825103696" sldId="4312"/>
            <ac:spMk id="17" creationId="{DDDDA99A-3B6A-8A65-E177-4CE2BB092938}"/>
          </ac:spMkLst>
        </pc:spChg>
        <pc:spChg chg="add mod">
          <ac:chgData name="Sudarshan Chakravarthi" userId="9632d19e-631d-46a5-9e9a-d9cc496f17d0" providerId="ADAL" clId="{4949681D-1A47-497B-A9E2-0DA8EFE2D96E}" dt="2022-06-01T13:16:59.144" v="23475" actId="207"/>
          <ac:spMkLst>
            <pc:docMk/>
            <pc:sldMk cId="3825103696" sldId="4312"/>
            <ac:spMk id="18" creationId="{01F182DD-48A5-72FC-F537-A2302D997766}"/>
          </ac:spMkLst>
        </pc:spChg>
        <pc:spChg chg="add mod">
          <ac:chgData name="Sudarshan Chakravarthi" userId="9632d19e-631d-46a5-9e9a-d9cc496f17d0" providerId="ADAL" clId="{4949681D-1A47-497B-A9E2-0DA8EFE2D96E}" dt="2022-08-22T14:02:22.080" v="23536" actId="255"/>
          <ac:spMkLst>
            <pc:docMk/>
            <pc:sldMk cId="3825103696" sldId="4312"/>
            <ac:spMk id="21" creationId="{C3CAB926-BEBE-75A2-03FC-CE665FC38A5A}"/>
          </ac:spMkLst>
        </pc:spChg>
        <pc:spChg chg="add mod">
          <ac:chgData name="Sudarshan Chakravarthi" userId="9632d19e-631d-46a5-9e9a-d9cc496f17d0" providerId="ADAL" clId="{4949681D-1A47-497B-A9E2-0DA8EFE2D96E}" dt="2022-08-22T14:02:22.080" v="23536" actId="255"/>
          <ac:spMkLst>
            <pc:docMk/>
            <pc:sldMk cId="3825103696" sldId="4312"/>
            <ac:spMk id="22" creationId="{8F2018B5-6145-B5E4-4CD6-68CC2629E25B}"/>
          </ac:spMkLst>
        </pc:spChg>
        <pc:spChg chg="add mod">
          <ac:chgData name="Sudarshan Chakravarthi" userId="9632d19e-631d-46a5-9e9a-d9cc496f17d0" providerId="ADAL" clId="{4949681D-1A47-497B-A9E2-0DA8EFE2D96E}" dt="2022-05-30T18:22:04.951" v="13279" actId="1076"/>
          <ac:spMkLst>
            <pc:docMk/>
            <pc:sldMk cId="3825103696" sldId="4312"/>
            <ac:spMk id="23" creationId="{863657FD-CB83-D6B5-6B54-0F1B41C1035A}"/>
          </ac:spMkLst>
        </pc:spChg>
        <pc:spChg chg="add mod">
          <ac:chgData name="Sudarshan Chakravarthi" userId="9632d19e-631d-46a5-9e9a-d9cc496f17d0" providerId="ADAL" clId="{4949681D-1A47-497B-A9E2-0DA8EFE2D96E}" dt="2022-05-30T18:24:34.982" v="13359" actId="1076"/>
          <ac:spMkLst>
            <pc:docMk/>
            <pc:sldMk cId="3825103696" sldId="4312"/>
            <ac:spMk id="24" creationId="{2D506399-80C2-B4FF-3B7C-354ED9D9D7DF}"/>
          </ac:spMkLst>
        </pc:spChg>
        <pc:spChg chg="add mod">
          <ac:chgData name="Sudarshan Chakravarthi" userId="9632d19e-631d-46a5-9e9a-d9cc496f17d0" providerId="ADAL" clId="{4949681D-1A47-497B-A9E2-0DA8EFE2D96E}" dt="2022-05-30T18:24:19.345" v="13349" actId="1036"/>
          <ac:spMkLst>
            <pc:docMk/>
            <pc:sldMk cId="3825103696" sldId="4312"/>
            <ac:spMk id="25" creationId="{03E6B2A3-1E00-C350-2AB8-B24B60262B6A}"/>
          </ac:spMkLst>
        </pc:spChg>
        <pc:spChg chg="add del mod">
          <ac:chgData name="Sudarshan Chakravarthi" userId="9632d19e-631d-46a5-9e9a-d9cc496f17d0" providerId="ADAL" clId="{4949681D-1A47-497B-A9E2-0DA8EFE2D96E}" dt="2022-05-30T18:24:31.701" v="13358" actId="478"/>
          <ac:spMkLst>
            <pc:docMk/>
            <pc:sldMk cId="3825103696" sldId="4312"/>
            <ac:spMk id="26" creationId="{F66F3804-45F4-833B-8600-2BD97A2F4C43}"/>
          </ac:spMkLst>
        </pc:spChg>
        <pc:spChg chg="add mod">
          <ac:chgData name="Sudarshan Chakravarthi" userId="9632d19e-631d-46a5-9e9a-d9cc496f17d0" providerId="ADAL" clId="{4949681D-1A47-497B-A9E2-0DA8EFE2D96E}" dt="2022-05-30T18:24:49.677" v="13360" actId="14100"/>
          <ac:spMkLst>
            <pc:docMk/>
            <pc:sldMk cId="3825103696" sldId="4312"/>
            <ac:spMk id="28" creationId="{565CA60E-77A9-3273-E935-6B2AFBBDCAFA}"/>
          </ac:spMkLst>
        </pc:spChg>
        <pc:spChg chg="add mod">
          <ac:chgData name="Sudarshan Chakravarthi" userId="9632d19e-631d-46a5-9e9a-d9cc496f17d0" providerId="ADAL" clId="{4949681D-1A47-497B-A9E2-0DA8EFE2D96E}" dt="2022-05-30T18:21:42.227" v="13260" actId="1076"/>
          <ac:spMkLst>
            <pc:docMk/>
            <pc:sldMk cId="3825103696" sldId="4312"/>
            <ac:spMk id="29" creationId="{99AFEAC7-7E25-B5D9-3849-07A1B0E5C7F2}"/>
          </ac:spMkLst>
        </pc:spChg>
        <pc:spChg chg="add mod">
          <ac:chgData name="Sudarshan Chakravarthi" userId="9632d19e-631d-46a5-9e9a-d9cc496f17d0" providerId="ADAL" clId="{4949681D-1A47-497B-A9E2-0DA8EFE2D96E}" dt="2022-05-30T18:24:26.443" v="13357" actId="14100"/>
          <ac:spMkLst>
            <pc:docMk/>
            <pc:sldMk cId="3825103696" sldId="4312"/>
            <ac:spMk id="30" creationId="{C9E2BBAA-7076-4F7E-1ACB-D6E88470C6FF}"/>
          </ac:spMkLst>
        </pc:spChg>
        <pc:spChg chg="add mod">
          <ac:chgData name="Sudarshan Chakravarthi" userId="9632d19e-631d-46a5-9e9a-d9cc496f17d0" providerId="ADAL" clId="{4949681D-1A47-497B-A9E2-0DA8EFE2D96E}" dt="2022-05-30T18:23:27.146" v="13315" actId="1076"/>
          <ac:spMkLst>
            <pc:docMk/>
            <pc:sldMk cId="3825103696" sldId="4312"/>
            <ac:spMk id="31" creationId="{C5DA4990-45A1-1EC8-8803-7FF5E67DE7E1}"/>
          </ac:spMkLst>
        </pc:spChg>
        <pc:spChg chg="add mod">
          <ac:chgData name="Sudarshan Chakravarthi" userId="9632d19e-631d-46a5-9e9a-d9cc496f17d0" providerId="ADAL" clId="{4949681D-1A47-497B-A9E2-0DA8EFE2D96E}" dt="2022-05-30T18:26:09.284" v="13420" actId="20577"/>
          <ac:spMkLst>
            <pc:docMk/>
            <pc:sldMk cId="3825103696" sldId="4312"/>
            <ac:spMk id="32" creationId="{F1ED0A98-01A4-A259-E2A0-1E2B1936EC3A}"/>
          </ac:spMkLst>
        </pc:spChg>
        <pc:spChg chg="add mod">
          <ac:chgData name="Sudarshan Chakravarthi" userId="9632d19e-631d-46a5-9e9a-d9cc496f17d0" providerId="ADAL" clId="{4949681D-1A47-497B-A9E2-0DA8EFE2D96E}" dt="2022-05-30T18:28:58.673" v="13508" actId="1035"/>
          <ac:spMkLst>
            <pc:docMk/>
            <pc:sldMk cId="3825103696" sldId="4312"/>
            <ac:spMk id="33" creationId="{E2109A90-87CA-147C-1C41-89C8536242BF}"/>
          </ac:spMkLst>
        </pc:spChg>
        <pc:grpChg chg="add mod">
          <ac:chgData name="Sudarshan Chakravarthi" userId="9632d19e-631d-46a5-9e9a-d9cc496f17d0" providerId="ADAL" clId="{4949681D-1A47-497B-A9E2-0DA8EFE2D96E}" dt="2022-05-30T18:20:07.300" v="13198" actId="1037"/>
          <ac:grpSpMkLst>
            <pc:docMk/>
            <pc:sldMk cId="3825103696" sldId="4312"/>
            <ac:grpSpMk id="19" creationId="{779648BC-FF32-6E51-BF12-0C344A8E35C7}"/>
          </ac:grpSpMkLst>
        </pc:grpChg>
        <pc:grpChg chg="add mod">
          <ac:chgData name="Sudarshan Chakravarthi" userId="9632d19e-631d-46a5-9e9a-d9cc496f17d0" providerId="ADAL" clId="{4949681D-1A47-497B-A9E2-0DA8EFE2D96E}" dt="2022-05-30T18:21:04.087" v="13241" actId="1036"/>
          <ac:grpSpMkLst>
            <pc:docMk/>
            <pc:sldMk cId="3825103696" sldId="4312"/>
            <ac:grpSpMk id="27" creationId="{EF79681B-1177-C0CD-F1D2-B0958298108F}"/>
          </ac:grpSpMkLst>
        </pc:grpChg>
        <pc:picChg chg="add del mod ord modCrop">
          <ac:chgData name="Sudarshan Chakravarthi" userId="9632d19e-631d-46a5-9e9a-d9cc496f17d0" providerId="ADAL" clId="{4949681D-1A47-497B-A9E2-0DA8EFE2D96E}" dt="2022-08-22T14:02:12.834" v="23535" actId="478"/>
          <ac:picMkLst>
            <pc:docMk/>
            <pc:sldMk cId="3825103696" sldId="4312"/>
            <ac:picMk id="20" creationId="{0A414435-A144-930D-D8B9-FF5EC94337D1}"/>
          </ac:picMkLst>
        </pc:picChg>
      </pc:sldChg>
      <pc:sldChg chg="addSp delSp modSp add del mod">
        <pc:chgData name="Sudarshan Chakravarthi" userId="9632d19e-631d-46a5-9e9a-d9cc496f17d0" providerId="ADAL" clId="{4949681D-1A47-497B-A9E2-0DA8EFE2D96E}" dt="2022-06-01T12:31:49.056" v="20448" actId="47"/>
        <pc:sldMkLst>
          <pc:docMk/>
          <pc:sldMk cId="2384143265" sldId="4313"/>
        </pc:sldMkLst>
        <pc:spChg chg="mod">
          <ac:chgData name="Sudarshan Chakravarthi" userId="9632d19e-631d-46a5-9e9a-d9cc496f17d0" providerId="ADAL" clId="{4949681D-1A47-497B-A9E2-0DA8EFE2D96E}" dt="2022-05-29T13:01:18.566" v="3291"/>
          <ac:spMkLst>
            <pc:docMk/>
            <pc:sldMk cId="2384143265" sldId="4313"/>
            <ac:spMk id="4" creationId="{13617872-A33F-BEE8-36AF-6162B63E6BD9}"/>
          </ac:spMkLst>
        </pc:spChg>
        <pc:spChg chg="add del mod">
          <ac:chgData name="Sudarshan Chakravarthi" userId="9632d19e-631d-46a5-9e9a-d9cc496f17d0" providerId="ADAL" clId="{4949681D-1A47-497B-A9E2-0DA8EFE2D96E}" dt="2022-06-01T12:31:46.487" v="20447" actId="478"/>
          <ac:spMkLst>
            <pc:docMk/>
            <pc:sldMk cId="2384143265" sldId="4313"/>
            <ac:spMk id="6" creationId="{3E1A3AB3-441D-81EB-E855-1AE2EC22F547}"/>
          </ac:spMkLst>
        </pc:spChg>
        <pc:spChg chg="add mod">
          <ac:chgData name="Sudarshan Chakravarthi" userId="9632d19e-631d-46a5-9e9a-d9cc496f17d0" providerId="ADAL" clId="{4949681D-1A47-497B-A9E2-0DA8EFE2D96E}" dt="2022-06-01T12:30:34.321" v="20428" actId="1076"/>
          <ac:spMkLst>
            <pc:docMk/>
            <pc:sldMk cId="2384143265" sldId="4313"/>
            <ac:spMk id="7" creationId="{93C96FA5-6FA3-F156-36D9-0839A9C924BE}"/>
          </ac:spMkLst>
        </pc:spChg>
        <pc:spChg chg="add mod">
          <ac:chgData name="Sudarshan Chakravarthi" userId="9632d19e-631d-46a5-9e9a-d9cc496f17d0" providerId="ADAL" clId="{4949681D-1A47-497B-A9E2-0DA8EFE2D96E}" dt="2022-06-01T12:31:06.674" v="20445" actId="12"/>
          <ac:spMkLst>
            <pc:docMk/>
            <pc:sldMk cId="2384143265" sldId="4313"/>
            <ac:spMk id="9" creationId="{84652475-F17F-6822-D240-20E178705EEA}"/>
          </ac:spMkLst>
        </pc:spChg>
      </pc:sldChg>
      <pc:sldChg chg="add del">
        <pc:chgData name="Sudarshan Chakravarthi" userId="9632d19e-631d-46a5-9e9a-d9cc496f17d0" providerId="ADAL" clId="{4949681D-1A47-497B-A9E2-0DA8EFE2D96E}" dt="2022-05-29T08:49:24.661" v="132" actId="47"/>
        <pc:sldMkLst>
          <pc:docMk/>
          <pc:sldMk cId="4012907290" sldId="4313"/>
        </pc:sldMkLst>
      </pc:sldChg>
      <pc:sldChg chg="addSp modSp add mod">
        <pc:chgData name="Sudarshan Chakravarthi" userId="9632d19e-631d-46a5-9e9a-d9cc496f17d0" providerId="ADAL" clId="{4949681D-1A47-497B-A9E2-0DA8EFE2D96E}" dt="2022-08-22T14:02:37.513" v="23538" actId="1076"/>
        <pc:sldMkLst>
          <pc:docMk/>
          <pc:sldMk cId="1117826775" sldId="4314"/>
        </pc:sldMkLst>
        <pc:spChg chg="mod">
          <ac:chgData name="Sudarshan Chakravarthi" userId="9632d19e-631d-46a5-9e9a-d9cc496f17d0" providerId="ADAL" clId="{4949681D-1A47-497B-A9E2-0DA8EFE2D96E}" dt="2022-05-29T13:04:13.307" v="3433" actId="20577"/>
          <ac:spMkLst>
            <pc:docMk/>
            <pc:sldMk cId="1117826775" sldId="4314"/>
            <ac:spMk id="4" creationId="{13617872-A33F-BEE8-36AF-6162B63E6BD9}"/>
          </ac:spMkLst>
        </pc:spChg>
        <pc:spChg chg="add mod">
          <ac:chgData name="Sudarshan Chakravarthi" userId="9632d19e-631d-46a5-9e9a-d9cc496f17d0" providerId="ADAL" clId="{4949681D-1A47-497B-A9E2-0DA8EFE2D96E}" dt="2022-08-22T14:02:37.513" v="23538" actId="1076"/>
          <ac:spMkLst>
            <pc:docMk/>
            <pc:sldMk cId="1117826775" sldId="4314"/>
            <ac:spMk id="6" creationId="{9F896CDD-FE8E-6CEA-69F6-8611974D9548}"/>
          </ac:spMkLst>
        </pc:spChg>
        <pc:graphicFrameChg chg="add mod modGraphic">
          <ac:chgData name="Sudarshan Chakravarthi" userId="9632d19e-631d-46a5-9e9a-d9cc496f17d0" providerId="ADAL" clId="{4949681D-1A47-497B-A9E2-0DA8EFE2D96E}" dt="2022-05-29T13:07:12.847" v="3698" actId="1076"/>
          <ac:graphicFrameMkLst>
            <pc:docMk/>
            <pc:sldMk cId="1117826775" sldId="4314"/>
            <ac:graphicFrameMk id="5" creationId="{F0736132-48C7-51A6-9384-2054C57F6840}"/>
          </ac:graphicFrameMkLst>
        </pc:graphicFrameChg>
      </pc:sldChg>
      <pc:sldChg chg="add del">
        <pc:chgData name="Sudarshan Chakravarthi" userId="9632d19e-631d-46a5-9e9a-d9cc496f17d0" providerId="ADAL" clId="{4949681D-1A47-497B-A9E2-0DA8EFE2D96E}" dt="2022-05-29T08:49:24.661" v="132" actId="47"/>
        <pc:sldMkLst>
          <pc:docMk/>
          <pc:sldMk cId="2726862141" sldId="4314"/>
        </pc:sldMkLst>
      </pc:sldChg>
      <pc:sldChg chg="add del">
        <pc:chgData name="Sudarshan Chakravarthi" userId="9632d19e-631d-46a5-9e9a-d9cc496f17d0" providerId="ADAL" clId="{4949681D-1A47-497B-A9E2-0DA8EFE2D96E}" dt="2022-05-29T08:49:24.661" v="132" actId="47"/>
        <pc:sldMkLst>
          <pc:docMk/>
          <pc:sldMk cId="607272626" sldId="4315"/>
        </pc:sldMkLst>
      </pc:sldChg>
      <pc:sldChg chg="addSp delSp modSp add mod">
        <pc:chgData name="Sudarshan Chakravarthi" userId="9632d19e-631d-46a5-9e9a-d9cc496f17d0" providerId="ADAL" clId="{4949681D-1A47-497B-A9E2-0DA8EFE2D96E}" dt="2023-04-03T07:33:59.310" v="23702" actId="1076"/>
        <pc:sldMkLst>
          <pc:docMk/>
          <pc:sldMk cId="2682947838" sldId="4315"/>
        </pc:sldMkLst>
        <pc:spChg chg="mod">
          <ac:chgData name="Sudarshan Chakravarthi" userId="9632d19e-631d-46a5-9e9a-d9cc496f17d0" providerId="ADAL" clId="{4949681D-1A47-497B-A9E2-0DA8EFE2D96E}" dt="2022-05-29T13:08:16.617" v="3730" actId="20577"/>
          <ac:spMkLst>
            <pc:docMk/>
            <pc:sldMk cId="2682947838" sldId="4315"/>
            <ac:spMk id="4" creationId="{13617872-A33F-BEE8-36AF-6162B63E6BD9}"/>
          </ac:spMkLst>
        </pc:spChg>
        <pc:spChg chg="add mod">
          <ac:chgData name="Sudarshan Chakravarthi" userId="9632d19e-631d-46a5-9e9a-d9cc496f17d0" providerId="ADAL" clId="{4949681D-1A47-497B-A9E2-0DA8EFE2D96E}" dt="2022-05-29T13:20:08.209" v="4152" actId="1076"/>
          <ac:spMkLst>
            <pc:docMk/>
            <pc:sldMk cId="2682947838" sldId="4315"/>
            <ac:spMk id="5" creationId="{F0F23799-68F4-B6AE-2C66-02F6C6DF54FC}"/>
          </ac:spMkLst>
        </pc:spChg>
        <pc:spChg chg="add del mod">
          <ac:chgData name="Sudarshan Chakravarthi" userId="9632d19e-631d-46a5-9e9a-d9cc496f17d0" providerId="ADAL" clId="{4949681D-1A47-497B-A9E2-0DA8EFE2D96E}" dt="2022-05-29T13:13:07.550" v="3832" actId="478"/>
          <ac:spMkLst>
            <pc:docMk/>
            <pc:sldMk cId="2682947838" sldId="4315"/>
            <ac:spMk id="6" creationId="{FCD577C8-5352-4F54-63FD-F3C361724C7B}"/>
          </ac:spMkLst>
        </pc:spChg>
        <pc:spChg chg="add mod">
          <ac:chgData name="Sudarshan Chakravarthi" userId="9632d19e-631d-46a5-9e9a-d9cc496f17d0" providerId="ADAL" clId="{4949681D-1A47-497B-A9E2-0DA8EFE2D96E}" dt="2023-04-03T07:33:56.551" v="23701" actId="20577"/>
          <ac:spMkLst>
            <pc:docMk/>
            <pc:sldMk cId="2682947838" sldId="4315"/>
            <ac:spMk id="7" creationId="{363E9E12-3783-0DFA-740C-E714C0319733}"/>
          </ac:spMkLst>
        </pc:spChg>
        <pc:spChg chg="add mod">
          <ac:chgData name="Sudarshan Chakravarthi" userId="9632d19e-631d-46a5-9e9a-d9cc496f17d0" providerId="ADAL" clId="{4949681D-1A47-497B-A9E2-0DA8EFE2D96E}" dt="2022-05-29T13:20:08.209" v="4152" actId="1076"/>
          <ac:spMkLst>
            <pc:docMk/>
            <pc:sldMk cId="2682947838" sldId="4315"/>
            <ac:spMk id="8" creationId="{A15EFBAE-EFC4-65B8-F6F9-463BB4022F51}"/>
          </ac:spMkLst>
        </pc:spChg>
        <pc:picChg chg="add mod">
          <ac:chgData name="Sudarshan Chakravarthi" userId="9632d19e-631d-46a5-9e9a-d9cc496f17d0" providerId="ADAL" clId="{4949681D-1A47-497B-A9E2-0DA8EFE2D96E}" dt="2022-05-29T13:20:12.168" v="4153" actId="1076"/>
          <ac:picMkLst>
            <pc:docMk/>
            <pc:sldMk cId="2682947838" sldId="4315"/>
            <ac:picMk id="10" creationId="{A1C7DDA8-33A7-F7AD-167A-B1F514EF273D}"/>
          </ac:picMkLst>
        </pc:picChg>
        <pc:picChg chg="add mod">
          <ac:chgData name="Sudarshan Chakravarthi" userId="9632d19e-631d-46a5-9e9a-d9cc496f17d0" providerId="ADAL" clId="{4949681D-1A47-497B-A9E2-0DA8EFE2D96E}" dt="2022-05-29T13:20:08.209" v="4152" actId="1076"/>
          <ac:picMkLst>
            <pc:docMk/>
            <pc:sldMk cId="2682947838" sldId="4315"/>
            <ac:picMk id="12" creationId="{229B6721-23B7-73BF-C5BE-DEB4E942D598}"/>
          </ac:picMkLst>
        </pc:picChg>
        <pc:picChg chg="add del mod">
          <ac:chgData name="Sudarshan Chakravarthi" userId="9632d19e-631d-46a5-9e9a-d9cc496f17d0" providerId="ADAL" clId="{4949681D-1A47-497B-A9E2-0DA8EFE2D96E}" dt="2022-05-29T13:20:02.781" v="4151" actId="478"/>
          <ac:picMkLst>
            <pc:docMk/>
            <pc:sldMk cId="2682947838" sldId="4315"/>
            <ac:picMk id="14" creationId="{D90E7FFB-0553-495E-421E-3F17D4B5A28F}"/>
          </ac:picMkLst>
        </pc:picChg>
        <pc:picChg chg="add mod">
          <ac:chgData name="Sudarshan Chakravarthi" userId="9632d19e-631d-46a5-9e9a-d9cc496f17d0" providerId="ADAL" clId="{4949681D-1A47-497B-A9E2-0DA8EFE2D96E}" dt="2022-05-29T13:20:08.209" v="4152" actId="1076"/>
          <ac:picMkLst>
            <pc:docMk/>
            <pc:sldMk cId="2682947838" sldId="4315"/>
            <ac:picMk id="16" creationId="{B9EDABC1-C616-C366-B741-76E1CFB4B51B}"/>
          </ac:picMkLst>
        </pc:picChg>
        <pc:picChg chg="add mod">
          <ac:chgData name="Sudarshan Chakravarthi" userId="9632d19e-631d-46a5-9e9a-d9cc496f17d0" providerId="ADAL" clId="{4949681D-1A47-497B-A9E2-0DA8EFE2D96E}" dt="2023-04-03T07:33:59.310" v="23702" actId="1076"/>
          <ac:picMkLst>
            <pc:docMk/>
            <pc:sldMk cId="2682947838" sldId="4315"/>
            <ac:picMk id="18" creationId="{FCE994FE-A20E-C93C-4624-71983C60C72A}"/>
          </ac:picMkLst>
        </pc:picChg>
      </pc:sldChg>
      <pc:sldChg chg="addSp delSp modSp add mod">
        <pc:chgData name="Sudarshan Chakravarthi" userId="9632d19e-631d-46a5-9e9a-d9cc496f17d0" providerId="ADAL" clId="{4949681D-1A47-497B-A9E2-0DA8EFE2D96E}" dt="2022-06-01T12:32:06.254" v="20449" actId="478"/>
        <pc:sldMkLst>
          <pc:docMk/>
          <pc:sldMk cId="160319359" sldId="4316"/>
        </pc:sldMkLst>
        <pc:spChg chg="mod">
          <ac:chgData name="Sudarshan Chakravarthi" userId="9632d19e-631d-46a5-9e9a-d9cc496f17d0" providerId="ADAL" clId="{4949681D-1A47-497B-A9E2-0DA8EFE2D96E}" dt="2022-05-29T13:20:31.442" v="4173" actId="20577"/>
          <ac:spMkLst>
            <pc:docMk/>
            <pc:sldMk cId="160319359" sldId="4316"/>
            <ac:spMk id="4" creationId="{13617872-A33F-BEE8-36AF-6162B63E6BD9}"/>
          </ac:spMkLst>
        </pc:spChg>
        <pc:spChg chg="add mod">
          <ac:chgData name="Sudarshan Chakravarthi" userId="9632d19e-631d-46a5-9e9a-d9cc496f17d0" providerId="ADAL" clId="{4949681D-1A47-497B-A9E2-0DA8EFE2D96E}" dt="2022-05-31T07:21:45.794" v="13565" actId="1076"/>
          <ac:spMkLst>
            <pc:docMk/>
            <pc:sldMk cId="160319359" sldId="4316"/>
            <ac:spMk id="5" creationId="{7BBBD7D3-790E-1DB6-674B-3AC03B52E7A8}"/>
          </ac:spMkLst>
        </pc:spChg>
        <pc:spChg chg="add mod">
          <ac:chgData name="Sudarshan Chakravarthi" userId="9632d19e-631d-46a5-9e9a-d9cc496f17d0" providerId="ADAL" clId="{4949681D-1A47-497B-A9E2-0DA8EFE2D96E}" dt="2022-05-31T07:21:43.623" v="13564" actId="1076"/>
          <ac:spMkLst>
            <pc:docMk/>
            <pc:sldMk cId="160319359" sldId="4316"/>
            <ac:spMk id="6" creationId="{BB5BC636-F00C-EBC7-9FBB-952017AD482E}"/>
          </ac:spMkLst>
        </pc:spChg>
        <pc:spChg chg="add del mod">
          <ac:chgData name="Sudarshan Chakravarthi" userId="9632d19e-631d-46a5-9e9a-d9cc496f17d0" providerId="ADAL" clId="{4949681D-1A47-497B-A9E2-0DA8EFE2D96E}" dt="2022-05-29T13:24:02.164" v="4634" actId="478"/>
          <ac:spMkLst>
            <pc:docMk/>
            <pc:sldMk cId="160319359" sldId="4316"/>
            <ac:spMk id="7" creationId="{0834B150-B5FF-B280-B513-19C78BEED3A5}"/>
          </ac:spMkLst>
        </pc:spChg>
        <pc:spChg chg="add mod">
          <ac:chgData name="Sudarshan Chakravarthi" userId="9632d19e-631d-46a5-9e9a-d9cc496f17d0" providerId="ADAL" clId="{4949681D-1A47-497B-A9E2-0DA8EFE2D96E}" dt="2022-05-31T07:21:29.725" v="13558" actId="1582"/>
          <ac:spMkLst>
            <pc:docMk/>
            <pc:sldMk cId="160319359" sldId="4316"/>
            <ac:spMk id="20" creationId="{E3B2B568-3312-D16D-3EFC-9879DE689DAC}"/>
          </ac:spMkLst>
        </pc:spChg>
        <pc:picChg chg="add mod">
          <ac:chgData name="Sudarshan Chakravarthi" userId="9632d19e-631d-46a5-9e9a-d9cc496f17d0" providerId="ADAL" clId="{4949681D-1A47-497B-A9E2-0DA8EFE2D96E}" dt="2022-05-31T07:21:54.613" v="13566" actId="208"/>
          <ac:picMkLst>
            <pc:docMk/>
            <pc:sldMk cId="160319359" sldId="4316"/>
            <ac:picMk id="8" creationId="{1621680A-C42D-6D3D-3F63-6EB636A3F9A5}"/>
          </ac:picMkLst>
        </pc:picChg>
        <pc:picChg chg="add del mod modCrop">
          <ac:chgData name="Sudarshan Chakravarthi" userId="9632d19e-631d-46a5-9e9a-d9cc496f17d0" providerId="ADAL" clId="{4949681D-1A47-497B-A9E2-0DA8EFE2D96E}" dt="2022-06-01T12:32:06.254" v="20449" actId="478"/>
          <ac:picMkLst>
            <pc:docMk/>
            <pc:sldMk cId="160319359" sldId="4316"/>
            <ac:picMk id="9" creationId="{595B3FAE-DDCB-29EE-6608-E1E8767B3347}"/>
          </ac:picMkLst>
        </pc:picChg>
        <pc:picChg chg="add mod">
          <ac:chgData name="Sudarshan Chakravarthi" userId="9632d19e-631d-46a5-9e9a-d9cc496f17d0" providerId="ADAL" clId="{4949681D-1A47-497B-A9E2-0DA8EFE2D96E}" dt="2022-05-29T13:26:14.569" v="4662" actId="1076"/>
          <ac:picMkLst>
            <pc:docMk/>
            <pc:sldMk cId="160319359" sldId="4316"/>
            <ac:picMk id="11" creationId="{A8C806A2-547A-B8AF-41DC-9524A31825EC}"/>
          </ac:picMkLst>
        </pc:picChg>
        <pc:picChg chg="add del mod">
          <ac:chgData name="Sudarshan Chakravarthi" userId="9632d19e-631d-46a5-9e9a-d9cc496f17d0" providerId="ADAL" clId="{4949681D-1A47-497B-A9E2-0DA8EFE2D96E}" dt="2022-05-31T07:22:03.165" v="13568" actId="478"/>
          <ac:picMkLst>
            <pc:docMk/>
            <pc:sldMk cId="160319359" sldId="4316"/>
            <ac:picMk id="12" creationId="{7EDAF9A3-1892-4F3E-2830-F8E844C3CB01}"/>
          </ac:picMkLst>
        </pc:picChg>
        <pc:picChg chg="add mod">
          <ac:chgData name="Sudarshan Chakravarthi" userId="9632d19e-631d-46a5-9e9a-d9cc496f17d0" providerId="ADAL" clId="{4949681D-1A47-497B-A9E2-0DA8EFE2D96E}" dt="2022-05-29T13:26:21.680" v="4663" actId="1076"/>
          <ac:picMkLst>
            <pc:docMk/>
            <pc:sldMk cId="160319359" sldId="4316"/>
            <ac:picMk id="13" creationId="{9911A02D-11D5-C657-562C-01F34C673432}"/>
          </ac:picMkLst>
        </pc:picChg>
        <pc:picChg chg="add mod">
          <ac:chgData name="Sudarshan Chakravarthi" userId="9632d19e-631d-46a5-9e9a-d9cc496f17d0" providerId="ADAL" clId="{4949681D-1A47-497B-A9E2-0DA8EFE2D96E}" dt="2022-05-31T07:21:54.613" v="13566" actId="208"/>
          <ac:picMkLst>
            <pc:docMk/>
            <pc:sldMk cId="160319359" sldId="4316"/>
            <ac:picMk id="15" creationId="{83AA5DE9-145D-5C5E-3E03-6C9286F64ADD}"/>
          </ac:picMkLst>
        </pc:picChg>
        <pc:picChg chg="add mod">
          <ac:chgData name="Sudarshan Chakravarthi" userId="9632d19e-631d-46a5-9e9a-d9cc496f17d0" providerId="ADAL" clId="{4949681D-1A47-497B-A9E2-0DA8EFE2D96E}" dt="2022-05-31T07:21:54.613" v="13566" actId="208"/>
          <ac:picMkLst>
            <pc:docMk/>
            <pc:sldMk cId="160319359" sldId="4316"/>
            <ac:picMk id="17" creationId="{AC4880EF-107A-3DE7-E676-161E20724737}"/>
          </ac:picMkLst>
        </pc:picChg>
        <pc:picChg chg="add mod">
          <ac:chgData name="Sudarshan Chakravarthi" userId="9632d19e-631d-46a5-9e9a-d9cc496f17d0" providerId="ADAL" clId="{4949681D-1A47-497B-A9E2-0DA8EFE2D96E}" dt="2022-05-31T07:21:54.613" v="13566" actId="208"/>
          <ac:picMkLst>
            <pc:docMk/>
            <pc:sldMk cId="160319359" sldId="4316"/>
            <ac:picMk id="19" creationId="{EE8712E9-0E5B-B091-9D49-BF39B318DE64}"/>
          </ac:picMkLst>
        </pc:picChg>
      </pc:sldChg>
      <pc:sldChg chg="add del">
        <pc:chgData name="Sudarshan Chakravarthi" userId="9632d19e-631d-46a5-9e9a-d9cc496f17d0" providerId="ADAL" clId="{4949681D-1A47-497B-A9E2-0DA8EFE2D96E}" dt="2022-05-29T08:49:24.661" v="132" actId="47"/>
        <pc:sldMkLst>
          <pc:docMk/>
          <pc:sldMk cId="2514454353" sldId="4316"/>
        </pc:sldMkLst>
      </pc:sldChg>
      <pc:sldChg chg="add del">
        <pc:chgData name="Sudarshan Chakravarthi" userId="9632d19e-631d-46a5-9e9a-d9cc496f17d0" providerId="ADAL" clId="{4949681D-1A47-497B-A9E2-0DA8EFE2D96E}" dt="2022-05-29T08:49:24.661" v="132" actId="47"/>
        <pc:sldMkLst>
          <pc:docMk/>
          <pc:sldMk cId="94996928" sldId="4317"/>
        </pc:sldMkLst>
      </pc:sldChg>
      <pc:sldChg chg="addSp delSp modSp add del mod">
        <pc:chgData name="Sudarshan Chakravarthi" userId="9632d19e-631d-46a5-9e9a-d9cc496f17d0" providerId="ADAL" clId="{4949681D-1A47-497B-A9E2-0DA8EFE2D96E}" dt="2022-05-31T11:28:50.991" v="14686" actId="47"/>
        <pc:sldMkLst>
          <pc:docMk/>
          <pc:sldMk cId="1626906359" sldId="4317"/>
        </pc:sldMkLst>
        <pc:spChg chg="mod">
          <ac:chgData name="Sudarshan Chakravarthi" userId="9632d19e-631d-46a5-9e9a-d9cc496f17d0" providerId="ADAL" clId="{4949681D-1A47-497B-A9E2-0DA8EFE2D96E}" dt="2022-05-29T13:31:53.691" v="4913" actId="20577"/>
          <ac:spMkLst>
            <pc:docMk/>
            <pc:sldMk cId="1626906359" sldId="4317"/>
            <ac:spMk id="4" creationId="{13617872-A33F-BEE8-36AF-6162B63E6BD9}"/>
          </ac:spMkLst>
        </pc:spChg>
        <pc:spChg chg="add mod">
          <ac:chgData name="Sudarshan Chakravarthi" userId="9632d19e-631d-46a5-9e9a-d9cc496f17d0" providerId="ADAL" clId="{4949681D-1A47-497B-A9E2-0DA8EFE2D96E}" dt="2022-05-29T13:32:50.650" v="4921" actId="20577"/>
          <ac:spMkLst>
            <pc:docMk/>
            <pc:sldMk cId="1626906359" sldId="4317"/>
            <ac:spMk id="25" creationId="{86126A4F-4403-3731-288D-36061A3F6224}"/>
          </ac:spMkLst>
        </pc:spChg>
        <pc:graphicFrameChg chg="add del mod modGraphic">
          <ac:chgData name="Sudarshan Chakravarthi" userId="9632d19e-631d-46a5-9e9a-d9cc496f17d0" providerId="ADAL" clId="{4949681D-1A47-497B-A9E2-0DA8EFE2D96E}" dt="2022-05-31T11:28:34.537" v="14685" actId="1076"/>
          <ac:graphicFrameMkLst>
            <pc:docMk/>
            <pc:sldMk cId="1626906359" sldId="4317"/>
            <ac:graphicFrameMk id="5" creationId="{923FA0F9-51FB-CD83-55B9-F5BA26C8F125}"/>
          </ac:graphicFrameMkLst>
        </pc:graphicFrameChg>
        <pc:picChg chg="add del mod">
          <ac:chgData name="Sudarshan Chakravarthi" userId="9632d19e-631d-46a5-9e9a-d9cc496f17d0" providerId="ADAL" clId="{4949681D-1A47-497B-A9E2-0DA8EFE2D96E}" dt="2022-05-29T13:28:00.960" v="4694" actId="478"/>
          <ac:picMkLst>
            <pc:docMk/>
            <pc:sldMk cId="1626906359" sldId="4317"/>
            <ac:picMk id="6" creationId="{9CEBD543-1241-E543-A2BE-7EEB099B6CAA}"/>
          </ac:picMkLst>
        </pc:picChg>
        <pc:picChg chg="add del mod">
          <ac:chgData name="Sudarshan Chakravarthi" userId="9632d19e-631d-46a5-9e9a-d9cc496f17d0" providerId="ADAL" clId="{4949681D-1A47-497B-A9E2-0DA8EFE2D96E}" dt="2022-05-29T13:28:00.960" v="4694" actId="478"/>
          <ac:picMkLst>
            <pc:docMk/>
            <pc:sldMk cId="1626906359" sldId="4317"/>
            <ac:picMk id="7" creationId="{B9A4D5CB-3986-A34B-9810-DA259300089F}"/>
          </ac:picMkLst>
        </pc:picChg>
        <pc:picChg chg="add del mod">
          <ac:chgData name="Sudarshan Chakravarthi" userId="9632d19e-631d-46a5-9e9a-d9cc496f17d0" providerId="ADAL" clId="{4949681D-1A47-497B-A9E2-0DA8EFE2D96E}" dt="2022-05-29T13:28:00.960" v="4694" actId="478"/>
          <ac:picMkLst>
            <pc:docMk/>
            <pc:sldMk cId="1626906359" sldId="4317"/>
            <ac:picMk id="8" creationId="{E9C464DD-3414-BA0E-CCAD-852763F302A2}"/>
          </ac:picMkLst>
        </pc:picChg>
        <pc:picChg chg="add del mod">
          <ac:chgData name="Sudarshan Chakravarthi" userId="9632d19e-631d-46a5-9e9a-d9cc496f17d0" providerId="ADAL" clId="{4949681D-1A47-497B-A9E2-0DA8EFE2D96E}" dt="2022-05-29T13:28:00.960" v="4694" actId="478"/>
          <ac:picMkLst>
            <pc:docMk/>
            <pc:sldMk cId="1626906359" sldId="4317"/>
            <ac:picMk id="9" creationId="{64B9F8DD-0BC7-03AD-30EA-56A8DBBE8538}"/>
          </ac:picMkLst>
        </pc:picChg>
        <pc:picChg chg="add del mod">
          <ac:chgData name="Sudarshan Chakravarthi" userId="9632d19e-631d-46a5-9e9a-d9cc496f17d0" providerId="ADAL" clId="{4949681D-1A47-497B-A9E2-0DA8EFE2D96E}" dt="2022-05-29T13:28:00.960" v="4694" actId="478"/>
          <ac:picMkLst>
            <pc:docMk/>
            <pc:sldMk cId="1626906359" sldId="4317"/>
            <ac:picMk id="10" creationId="{5E985261-ECBF-A1F2-B649-867AAFF1C2D3}"/>
          </ac:picMkLst>
        </pc:picChg>
        <pc:picChg chg="add del mod">
          <ac:chgData name="Sudarshan Chakravarthi" userId="9632d19e-631d-46a5-9e9a-d9cc496f17d0" providerId="ADAL" clId="{4949681D-1A47-497B-A9E2-0DA8EFE2D96E}" dt="2022-05-29T13:28:00.960" v="4694" actId="478"/>
          <ac:picMkLst>
            <pc:docMk/>
            <pc:sldMk cId="1626906359" sldId="4317"/>
            <ac:picMk id="11" creationId="{11D337B3-C437-AD27-9BBA-3904A159EB73}"/>
          </ac:picMkLst>
        </pc:picChg>
        <pc:picChg chg="add del mod">
          <ac:chgData name="Sudarshan Chakravarthi" userId="9632d19e-631d-46a5-9e9a-d9cc496f17d0" providerId="ADAL" clId="{4949681D-1A47-497B-A9E2-0DA8EFE2D96E}" dt="2022-05-29T13:28:00.960" v="4694" actId="478"/>
          <ac:picMkLst>
            <pc:docMk/>
            <pc:sldMk cId="1626906359" sldId="4317"/>
            <ac:picMk id="12" creationId="{EA71C50A-8D31-DED7-ACDD-617565CC4ECF}"/>
          </ac:picMkLst>
        </pc:picChg>
        <pc:picChg chg="add del mod">
          <ac:chgData name="Sudarshan Chakravarthi" userId="9632d19e-631d-46a5-9e9a-d9cc496f17d0" providerId="ADAL" clId="{4949681D-1A47-497B-A9E2-0DA8EFE2D96E}" dt="2022-05-29T13:28:00.960" v="4694" actId="478"/>
          <ac:picMkLst>
            <pc:docMk/>
            <pc:sldMk cId="1626906359" sldId="4317"/>
            <ac:picMk id="13" creationId="{08D11D90-EFF6-A2C7-2416-5DD9E453686F}"/>
          </ac:picMkLst>
        </pc:picChg>
        <pc:picChg chg="add del mod">
          <ac:chgData name="Sudarshan Chakravarthi" userId="9632d19e-631d-46a5-9e9a-d9cc496f17d0" providerId="ADAL" clId="{4949681D-1A47-497B-A9E2-0DA8EFE2D96E}" dt="2022-05-29T13:28:00.960" v="4694" actId="478"/>
          <ac:picMkLst>
            <pc:docMk/>
            <pc:sldMk cId="1626906359" sldId="4317"/>
            <ac:picMk id="14" creationId="{0D43D57F-37B5-6210-BB62-21B896A924FB}"/>
          </ac:picMkLst>
        </pc:picChg>
        <pc:picChg chg="add del mod">
          <ac:chgData name="Sudarshan Chakravarthi" userId="9632d19e-631d-46a5-9e9a-d9cc496f17d0" providerId="ADAL" clId="{4949681D-1A47-497B-A9E2-0DA8EFE2D96E}" dt="2022-05-29T13:28:00.960" v="4694" actId="478"/>
          <ac:picMkLst>
            <pc:docMk/>
            <pc:sldMk cId="1626906359" sldId="4317"/>
            <ac:picMk id="15" creationId="{0231A434-7238-522B-3B5D-F867355FF9B9}"/>
          </ac:picMkLst>
        </pc:picChg>
        <pc:picChg chg="add del mod">
          <ac:chgData name="Sudarshan Chakravarthi" userId="9632d19e-631d-46a5-9e9a-d9cc496f17d0" providerId="ADAL" clId="{4949681D-1A47-497B-A9E2-0DA8EFE2D96E}" dt="2022-05-29T13:28:00.960" v="4694" actId="478"/>
          <ac:picMkLst>
            <pc:docMk/>
            <pc:sldMk cId="1626906359" sldId="4317"/>
            <ac:picMk id="16" creationId="{E835AF70-D5E1-DB6D-3F52-32789F669C5C}"/>
          </ac:picMkLst>
        </pc:picChg>
        <pc:picChg chg="add del mod">
          <ac:chgData name="Sudarshan Chakravarthi" userId="9632d19e-631d-46a5-9e9a-d9cc496f17d0" providerId="ADAL" clId="{4949681D-1A47-497B-A9E2-0DA8EFE2D96E}" dt="2022-05-29T13:28:00.960" v="4694" actId="478"/>
          <ac:picMkLst>
            <pc:docMk/>
            <pc:sldMk cId="1626906359" sldId="4317"/>
            <ac:picMk id="17" creationId="{90209032-560D-89FB-B4EB-C6AC141C5AC8}"/>
          </ac:picMkLst>
        </pc:picChg>
        <pc:picChg chg="add del mod">
          <ac:chgData name="Sudarshan Chakravarthi" userId="9632d19e-631d-46a5-9e9a-d9cc496f17d0" providerId="ADAL" clId="{4949681D-1A47-497B-A9E2-0DA8EFE2D96E}" dt="2022-05-29T13:28:00.960" v="4694" actId="478"/>
          <ac:picMkLst>
            <pc:docMk/>
            <pc:sldMk cId="1626906359" sldId="4317"/>
            <ac:picMk id="18" creationId="{E2CC0363-7108-C175-D579-59B489E0286E}"/>
          </ac:picMkLst>
        </pc:picChg>
        <pc:picChg chg="add del mod">
          <ac:chgData name="Sudarshan Chakravarthi" userId="9632d19e-631d-46a5-9e9a-d9cc496f17d0" providerId="ADAL" clId="{4949681D-1A47-497B-A9E2-0DA8EFE2D96E}" dt="2022-05-29T13:28:00.960" v="4694" actId="478"/>
          <ac:picMkLst>
            <pc:docMk/>
            <pc:sldMk cId="1626906359" sldId="4317"/>
            <ac:picMk id="19" creationId="{04B4ACEA-BC81-DEC6-0552-5C150CE94C77}"/>
          </ac:picMkLst>
        </pc:picChg>
        <pc:picChg chg="add del mod">
          <ac:chgData name="Sudarshan Chakravarthi" userId="9632d19e-631d-46a5-9e9a-d9cc496f17d0" providerId="ADAL" clId="{4949681D-1A47-497B-A9E2-0DA8EFE2D96E}" dt="2022-05-29T13:28:00.960" v="4694" actId="478"/>
          <ac:picMkLst>
            <pc:docMk/>
            <pc:sldMk cId="1626906359" sldId="4317"/>
            <ac:picMk id="20" creationId="{A1ABB341-BA15-9520-9B36-2B3F8E3A9E17}"/>
          </ac:picMkLst>
        </pc:picChg>
        <pc:picChg chg="add del mod">
          <ac:chgData name="Sudarshan Chakravarthi" userId="9632d19e-631d-46a5-9e9a-d9cc496f17d0" providerId="ADAL" clId="{4949681D-1A47-497B-A9E2-0DA8EFE2D96E}" dt="2022-05-29T13:28:00.960" v="4694" actId="478"/>
          <ac:picMkLst>
            <pc:docMk/>
            <pc:sldMk cId="1626906359" sldId="4317"/>
            <ac:picMk id="21" creationId="{941EF70B-EDCE-E2F4-C1C1-56461A82B094}"/>
          </ac:picMkLst>
        </pc:picChg>
        <pc:picChg chg="add del mod">
          <ac:chgData name="Sudarshan Chakravarthi" userId="9632d19e-631d-46a5-9e9a-d9cc496f17d0" providerId="ADAL" clId="{4949681D-1A47-497B-A9E2-0DA8EFE2D96E}" dt="2022-05-29T13:28:00.960" v="4694" actId="478"/>
          <ac:picMkLst>
            <pc:docMk/>
            <pc:sldMk cId="1626906359" sldId="4317"/>
            <ac:picMk id="22" creationId="{1CAE4C6D-1C1A-3875-F746-51E997058150}"/>
          </ac:picMkLst>
        </pc:picChg>
        <pc:picChg chg="add del mod modCrop">
          <ac:chgData name="Sudarshan Chakravarthi" userId="9632d19e-631d-46a5-9e9a-d9cc496f17d0" providerId="ADAL" clId="{4949681D-1A47-497B-A9E2-0DA8EFE2D96E}" dt="2022-05-31T07:35:55.623" v="14106" actId="478"/>
          <ac:picMkLst>
            <pc:docMk/>
            <pc:sldMk cId="1626906359" sldId="4317"/>
            <ac:picMk id="24" creationId="{D8D02DA1-DF88-8F7E-5E99-C4DA252DC33C}"/>
          </ac:picMkLst>
        </pc:picChg>
      </pc:sldChg>
      <pc:sldChg chg="addSp delSp modSp add mod">
        <pc:chgData name="Sudarshan Chakravarthi" userId="9632d19e-631d-46a5-9e9a-d9cc496f17d0" providerId="ADAL" clId="{4949681D-1A47-497B-A9E2-0DA8EFE2D96E}" dt="2022-06-01T12:32:25.881" v="20451" actId="478"/>
        <pc:sldMkLst>
          <pc:docMk/>
          <pc:sldMk cId="179871534" sldId="4318"/>
        </pc:sldMkLst>
        <pc:spChg chg="mod">
          <ac:chgData name="Sudarshan Chakravarthi" userId="9632d19e-631d-46a5-9e9a-d9cc496f17d0" providerId="ADAL" clId="{4949681D-1A47-497B-A9E2-0DA8EFE2D96E}" dt="2022-05-29T16:12:41.542" v="5444" actId="20577"/>
          <ac:spMkLst>
            <pc:docMk/>
            <pc:sldMk cId="179871534" sldId="4318"/>
            <ac:spMk id="4" creationId="{13617872-A33F-BEE8-36AF-6162B63E6BD9}"/>
          </ac:spMkLst>
        </pc:spChg>
        <pc:graphicFrameChg chg="add mod modGraphic">
          <ac:chgData name="Sudarshan Chakravarthi" userId="9632d19e-631d-46a5-9e9a-d9cc496f17d0" providerId="ADAL" clId="{4949681D-1A47-497B-A9E2-0DA8EFE2D96E}" dt="2022-05-31T07:53:42.562" v="14667" actId="113"/>
          <ac:graphicFrameMkLst>
            <pc:docMk/>
            <pc:sldMk cId="179871534" sldId="4318"/>
            <ac:graphicFrameMk id="6" creationId="{C57D33B4-F6AD-A1D6-EADB-17EFBB51FF35}"/>
          </ac:graphicFrameMkLst>
        </pc:graphicFrameChg>
        <pc:picChg chg="add del mod ord">
          <ac:chgData name="Sudarshan Chakravarthi" userId="9632d19e-631d-46a5-9e9a-d9cc496f17d0" providerId="ADAL" clId="{4949681D-1A47-497B-A9E2-0DA8EFE2D96E}" dt="2022-06-01T12:32:25.881" v="20451" actId="478"/>
          <ac:picMkLst>
            <pc:docMk/>
            <pc:sldMk cId="179871534" sldId="4318"/>
            <ac:picMk id="5" creationId="{5514A380-9F24-9923-2C16-DA59C6A02DA2}"/>
          </ac:picMkLst>
        </pc:picChg>
      </pc:sldChg>
      <pc:sldChg chg="add del">
        <pc:chgData name="Sudarshan Chakravarthi" userId="9632d19e-631d-46a5-9e9a-d9cc496f17d0" providerId="ADAL" clId="{4949681D-1A47-497B-A9E2-0DA8EFE2D96E}" dt="2022-05-29T08:49:24.661" v="132" actId="47"/>
        <pc:sldMkLst>
          <pc:docMk/>
          <pc:sldMk cId="2802029424" sldId="4318"/>
        </pc:sldMkLst>
      </pc:sldChg>
      <pc:sldChg chg="addSp delSp modSp add mod">
        <pc:chgData name="Sudarshan Chakravarthi" userId="9632d19e-631d-46a5-9e9a-d9cc496f17d0" providerId="ADAL" clId="{4949681D-1A47-497B-A9E2-0DA8EFE2D96E}" dt="2022-08-22T14:03:18.357" v="23539" actId="122"/>
        <pc:sldMkLst>
          <pc:docMk/>
          <pc:sldMk cId="1772744571" sldId="4319"/>
        </pc:sldMkLst>
        <pc:spChg chg="mod">
          <ac:chgData name="Sudarshan Chakravarthi" userId="9632d19e-631d-46a5-9e9a-d9cc496f17d0" providerId="ADAL" clId="{4949681D-1A47-497B-A9E2-0DA8EFE2D96E}" dt="2022-06-01T12:35:23.707" v="20519" actId="20577"/>
          <ac:spMkLst>
            <pc:docMk/>
            <pc:sldMk cId="1772744571" sldId="4319"/>
            <ac:spMk id="4" creationId="{13617872-A33F-BEE8-36AF-6162B63E6BD9}"/>
          </ac:spMkLst>
        </pc:spChg>
        <pc:spChg chg="add mod">
          <ac:chgData name="Sudarshan Chakravarthi" userId="9632d19e-631d-46a5-9e9a-d9cc496f17d0" providerId="ADAL" clId="{4949681D-1A47-497B-A9E2-0DA8EFE2D96E}" dt="2022-05-31T11:45:22.365" v="15783" actId="113"/>
          <ac:spMkLst>
            <pc:docMk/>
            <pc:sldMk cId="1772744571" sldId="4319"/>
            <ac:spMk id="5" creationId="{3A23A5A0-1E29-5B88-AEE8-B8CF8BC5B6DA}"/>
          </ac:spMkLst>
        </pc:spChg>
        <pc:spChg chg="add mod">
          <ac:chgData name="Sudarshan Chakravarthi" userId="9632d19e-631d-46a5-9e9a-d9cc496f17d0" providerId="ADAL" clId="{4949681D-1A47-497B-A9E2-0DA8EFE2D96E}" dt="2022-05-31T11:45:22.365" v="15783" actId="113"/>
          <ac:spMkLst>
            <pc:docMk/>
            <pc:sldMk cId="1772744571" sldId="4319"/>
            <ac:spMk id="6" creationId="{9EC6BD3E-1BB9-3C8A-5B00-4A446DF225A0}"/>
          </ac:spMkLst>
        </pc:spChg>
        <pc:spChg chg="add mod">
          <ac:chgData name="Sudarshan Chakravarthi" userId="9632d19e-631d-46a5-9e9a-d9cc496f17d0" providerId="ADAL" clId="{4949681D-1A47-497B-A9E2-0DA8EFE2D96E}" dt="2022-05-31T11:45:22.365" v="15783" actId="113"/>
          <ac:spMkLst>
            <pc:docMk/>
            <pc:sldMk cId="1772744571" sldId="4319"/>
            <ac:spMk id="7" creationId="{F98EFD44-9BB3-C058-3A1B-CB5136D13F52}"/>
          </ac:spMkLst>
        </pc:spChg>
        <pc:spChg chg="add mod">
          <ac:chgData name="Sudarshan Chakravarthi" userId="9632d19e-631d-46a5-9e9a-d9cc496f17d0" providerId="ADAL" clId="{4949681D-1A47-497B-A9E2-0DA8EFE2D96E}" dt="2022-05-31T11:45:22.365" v="15783" actId="113"/>
          <ac:spMkLst>
            <pc:docMk/>
            <pc:sldMk cId="1772744571" sldId="4319"/>
            <ac:spMk id="8" creationId="{FFF06256-2025-D8C9-7968-CF2F9E89F6CA}"/>
          </ac:spMkLst>
        </pc:spChg>
        <pc:spChg chg="add del mod">
          <ac:chgData name="Sudarshan Chakravarthi" userId="9632d19e-631d-46a5-9e9a-d9cc496f17d0" providerId="ADAL" clId="{4949681D-1A47-497B-A9E2-0DA8EFE2D96E}" dt="2022-05-29T13:36:36.178" v="5011" actId="478"/>
          <ac:spMkLst>
            <pc:docMk/>
            <pc:sldMk cId="1772744571" sldId="4319"/>
            <ac:spMk id="9" creationId="{1DB44FB0-C7CD-D291-D5FF-860A861B4115}"/>
          </ac:spMkLst>
        </pc:spChg>
        <pc:spChg chg="add del mod">
          <ac:chgData name="Sudarshan Chakravarthi" userId="9632d19e-631d-46a5-9e9a-d9cc496f17d0" providerId="ADAL" clId="{4949681D-1A47-497B-A9E2-0DA8EFE2D96E}" dt="2022-06-01T12:43:37.842" v="21883" actId="478"/>
          <ac:spMkLst>
            <pc:docMk/>
            <pc:sldMk cId="1772744571" sldId="4319"/>
            <ac:spMk id="9" creationId="{2EE5EB21-DBA2-F09F-85BC-2CCA9BE06665}"/>
          </ac:spMkLst>
        </pc:spChg>
        <pc:spChg chg="add del mod">
          <ac:chgData name="Sudarshan Chakravarthi" userId="9632d19e-631d-46a5-9e9a-d9cc496f17d0" providerId="ADAL" clId="{4949681D-1A47-497B-A9E2-0DA8EFE2D96E}" dt="2022-05-29T13:36:36.178" v="5011" actId="478"/>
          <ac:spMkLst>
            <pc:docMk/>
            <pc:sldMk cId="1772744571" sldId="4319"/>
            <ac:spMk id="10" creationId="{7B362FAE-6678-897E-2BC2-F3BA12A7E9C2}"/>
          </ac:spMkLst>
        </pc:spChg>
        <pc:spChg chg="add del mod">
          <ac:chgData name="Sudarshan Chakravarthi" userId="9632d19e-631d-46a5-9e9a-d9cc496f17d0" providerId="ADAL" clId="{4949681D-1A47-497B-A9E2-0DA8EFE2D96E}" dt="2022-05-29T13:36:36.178" v="5011" actId="478"/>
          <ac:spMkLst>
            <pc:docMk/>
            <pc:sldMk cId="1772744571" sldId="4319"/>
            <ac:spMk id="11" creationId="{3853CD74-50DB-87C6-7F57-A18F653B9188}"/>
          </ac:spMkLst>
        </pc:spChg>
        <pc:spChg chg="add del mod">
          <ac:chgData name="Sudarshan Chakravarthi" userId="9632d19e-631d-46a5-9e9a-d9cc496f17d0" providerId="ADAL" clId="{4949681D-1A47-497B-A9E2-0DA8EFE2D96E}" dt="2022-05-29T13:36:36.178" v="5011" actId="478"/>
          <ac:spMkLst>
            <pc:docMk/>
            <pc:sldMk cId="1772744571" sldId="4319"/>
            <ac:spMk id="12" creationId="{82BF2D4F-7056-67A5-CB77-8516032C37C4}"/>
          </ac:spMkLst>
        </pc:spChg>
        <pc:spChg chg="add del mod">
          <ac:chgData name="Sudarshan Chakravarthi" userId="9632d19e-631d-46a5-9e9a-d9cc496f17d0" providerId="ADAL" clId="{4949681D-1A47-497B-A9E2-0DA8EFE2D96E}" dt="2022-05-29T13:36:36.178" v="5011" actId="478"/>
          <ac:spMkLst>
            <pc:docMk/>
            <pc:sldMk cId="1772744571" sldId="4319"/>
            <ac:spMk id="13" creationId="{AEBBFA6F-5D20-8D26-9398-54B4DA49F7CC}"/>
          </ac:spMkLst>
        </pc:spChg>
        <pc:spChg chg="add mod">
          <ac:chgData name="Sudarshan Chakravarthi" userId="9632d19e-631d-46a5-9e9a-d9cc496f17d0" providerId="ADAL" clId="{4949681D-1A47-497B-A9E2-0DA8EFE2D96E}" dt="2022-08-22T14:03:18.357" v="23539" actId="122"/>
          <ac:spMkLst>
            <pc:docMk/>
            <pc:sldMk cId="1772744571" sldId="4319"/>
            <ac:spMk id="14" creationId="{681F7B20-901D-17B6-2771-3C297AF1A7C7}"/>
          </ac:spMkLst>
        </pc:spChg>
        <pc:spChg chg="add mod">
          <ac:chgData name="Sudarshan Chakravarthi" userId="9632d19e-631d-46a5-9e9a-d9cc496f17d0" providerId="ADAL" clId="{4949681D-1A47-497B-A9E2-0DA8EFE2D96E}" dt="2022-05-31T11:45:15.662" v="15782" actId="1076"/>
          <ac:spMkLst>
            <pc:docMk/>
            <pc:sldMk cId="1772744571" sldId="4319"/>
            <ac:spMk id="15" creationId="{7ABEFD6A-28E6-1755-6F0B-17AD11A9C03A}"/>
          </ac:spMkLst>
        </pc:spChg>
        <pc:spChg chg="add mod">
          <ac:chgData name="Sudarshan Chakravarthi" userId="9632d19e-631d-46a5-9e9a-d9cc496f17d0" providerId="ADAL" clId="{4949681D-1A47-497B-A9E2-0DA8EFE2D96E}" dt="2022-06-01T12:34:44.108" v="20484" actId="207"/>
          <ac:spMkLst>
            <pc:docMk/>
            <pc:sldMk cId="1772744571" sldId="4319"/>
            <ac:spMk id="16" creationId="{3BFC6755-3054-2D82-07AA-309804C3E3A8}"/>
          </ac:spMkLst>
        </pc:spChg>
        <pc:spChg chg="add mod">
          <ac:chgData name="Sudarshan Chakravarthi" userId="9632d19e-631d-46a5-9e9a-d9cc496f17d0" providerId="ADAL" clId="{4949681D-1A47-497B-A9E2-0DA8EFE2D96E}" dt="2022-06-01T12:34:46.502" v="20485" actId="207"/>
          <ac:spMkLst>
            <pc:docMk/>
            <pc:sldMk cId="1772744571" sldId="4319"/>
            <ac:spMk id="17" creationId="{BF3D1545-3373-D3F0-B882-0077F9CD230D}"/>
          </ac:spMkLst>
        </pc:spChg>
        <pc:spChg chg="add del mod">
          <ac:chgData name="Sudarshan Chakravarthi" userId="9632d19e-631d-46a5-9e9a-d9cc496f17d0" providerId="ADAL" clId="{4949681D-1A47-497B-A9E2-0DA8EFE2D96E}" dt="2022-05-31T11:45:00.235" v="15779" actId="478"/>
          <ac:spMkLst>
            <pc:docMk/>
            <pc:sldMk cId="1772744571" sldId="4319"/>
            <ac:spMk id="18" creationId="{4BCF3353-82EF-CF0E-C903-903704115C9D}"/>
          </ac:spMkLst>
        </pc:spChg>
        <pc:spChg chg="add mod">
          <ac:chgData name="Sudarshan Chakravarthi" userId="9632d19e-631d-46a5-9e9a-d9cc496f17d0" providerId="ADAL" clId="{4949681D-1A47-497B-A9E2-0DA8EFE2D96E}" dt="2022-06-01T12:43:34.132" v="21882" actId="1076"/>
          <ac:spMkLst>
            <pc:docMk/>
            <pc:sldMk cId="1772744571" sldId="4319"/>
            <ac:spMk id="18" creationId="{CB80573D-7B00-B839-3E51-38125924B67D}"/>
          </ac:spMkLst>
        </pc:spChg>
        <pc:grpChg chg="add mod">
          <ac:chgData name="Sudarshan Chakravarthi" userId="9632d19e-631d-46a5-9e9a-d9cc496f17d0" providerId="ADAL" clId="{4949681D-1A47-497B-A9E2-0DA8EFE2D96E}" dt="2022-06-01T12:43:28.027" v="21881" actId="1036"/>
          <ac:grpSpMkLst>
            <pc:docMk/>
            <pc:sldMk cId="1772744571" sldId="4319"/>
            <ac:grpSpMk id="11" creationId="{DD722ED1-AD58-C0FE-60B0-0BA4FF864C04}"/>
          </ac:grpSpMkLst>
        </pc:grpChg>
        <pc:picChg chg="add del mod modCrop">
          <ac:chgData name="Sudarshan Chakravarthi" userId="9632d19e-631d-46a5-9e9a-d9cc496f17d0" providerId="ADAL" clId="{4949681D-1A47-497B-A9E2-0DA8EFE2D96E}" dt="2022-06-01T12:43:15.703" v="21851" actId="478"/>
          <ac:picMkLst>
            <pc:docMk/>
            <pc:sldMk cId="1772744571" sldId="4319"/>
            <ac:picMk id="19" creationId="{B65D9744-1D46-47A9-3C2E-8A033F831D4F}"/>
          </ac:picMkLst>
        </pc:picChg>
      </pc:sldChg>
      <pc:sldChg chg="add del">
        <pc:chgData name="Sudarshan Chakravarthi" userId="9632d19e-631d-46a5-9e9a-d9cc496f17d0" providerId="ADAL" clId="{4949681D-1A47-497B-A9E2-0DA8EFE2D96E}" dt="2022-05-29T08:49:24.661" v="132" actId="47"/>
        <pc:sldMkLst>
          <pc:docMk/>
          <pc:sldMk cId="3907186002" sldId="4319"/>
        </pc:sldMkLst>
      </pc:sldChg>
      <pc:sldChg chg="addSp delSp modSp add mod">
        <pc:chgData name="Sudarshan Chakravarthi" userId="9632d19e-631d-46a5-9e9a-d9cc496f17d0" providerId="ADAL" clId="{4949681D-1A47-497B-A9E2-0DA8EFE2D96E}" dt="2022-08-22T14:04:06.126" v="23543" actId="6549"/>
        <pc:sldMkLst>
          <pc:docMk/>
          <pc:sldMk cId="2232091346" sldId="4320"/>
        </pc:sldMkLst>
        <pc:spChg chg="mod">
          <ac:chgData name="Sudarshan Chakravarthi" userId="9632d19e-631d-46a5-9e9a-d9cc496f17d0" providerId="ADAL" clId="{4949681D-1A47-497B-A9E2-0DA8EFE2D96E}" dt="2022-06-01T12:45:09.835" v="21931" actId="20577"/>
          <ac:spMkLst>
            <pc:docMk/>
            <pc:sldMk cId="2232091346" sldId="4320"/>
            <ac:spMk id="4" creationId="{13617872-A33F-BEE8-36AF-6162B63E6BD9}"/>
          </ac:spMkLst>
        </pc:spChg>
        <pc:spChg chg="add del mod">
          <ac:chgData name="Sudarshan Chakravarthi" userId="9632d19e-631d-46a5-9e9a-d9cc496f17d0" providerId="ADAL" clId="{4949681D-1A47-497B-A9E2-0DA8EFE2D96E}" dt="2022-06-01T13:09:57.419" v="23343" actId="478"/>
          <ac:spMkLst>
            <pc:docMk/>
            <pc:sldMk cId="2232091346" sldId="4320"/>
            <ac:spMk id="6" creationId="{72DC5D34-8FBE-B361-1F65-2615A00BDD29}"/>
          </ac:spMkLst>
        </pc:spChg>
        <pc:spChg chg="add del mod">
          <ac:chgData name="Sudarshan Chakravarthi" userId="9632d19e-631d-46a5-9e9a-d9cc496f17d0" providerId="ADAL" clId="{4949681D-1A47-497B-A9E2-0DA8EFE2D96E}" dt="2022-06-01T13:09:59.435" v="23344" actId="478"/>
          <ac:spMkLst>
            <pc:docMk/>
            <pc:sldMk cId="2232091346" sldId="4320"/>
            <ac:spMk id="8" creationId="{8F157615-0728-6FD3-5A39-35B88E9543E7}"/>
          </ac:spMkLst>
        </pc:spChg>
        <pc:grpChg chg="add mod">
          <ac:chgData name="Sudarshan Chakravarthi" userId="9632d19e-631d-46a5-9e9a-d9cc496f17d0" providerId="ADAL" clId="{4949681D-1A47-497B-A9E2-0DA8EFE2D96E}" dt="2022-06-01T13:10:07.694" v="23346" actId="1076"/>
          <ac:grpSpMkLst>
            <pc:docMk/>
            <pc:sldMk cId="2232091346" sldId="4320"/>
            <ac:grpSpMk id="32" creationId="{2F6834E2-FEC1-9883-6F9D-6B7784A214EF}"/>
          </ac:grpSpMkLst>
        </pc:grpChg>
        <pc:graphicFrameChg chg="add mod modGraphic">
          <ac:chgData name="Sudarshan Chakravarthi" userId="9632d19e-631d-46a5-9e9a-d9cc496f17d0" providerId="ADAL" clId="{4949681D-1A47-497B-A9E2-0DA8EFE2D96E}" dt="2022-08-22T14:04:06.126" v="23543" actId="6549"/>
          <ac:graphicFrameMkLst>
            <pc:docMk/>
            <pc:sldMk cId="2232091346" sldId="4320"/>
            <ac:graphicFrameMk id="11" creationId="{5FB7ACDB-4CA5-6759-6B7A-9722451679BB}"/>
          </ac:graphicFrameMkLst>
        </pc:graphicFrameChg>
        <pc:picChg chg="add mod">
          <ac:chgData name="Sudarshan Chakravarthi" userId="9632d19e-631d-46a5-9e9a-d9cc496f17d0" providerId="ADAL" clId="{4949681D-1A47-497B-A9E2-0DA8EFE2D96E}" dt="2022-06-01T13:09:45.066" v="23339" actId="207"/>
          <ac:picMkLst>
            <pc:docMk/>
            <pc:sldMk cId="2232091346" sldId="4320"/>
            <ac:picMk id="7" creationId="{D59E3786-40B7-1D05-B498-DD1BE9655F70}"/>
          </ac:picMkLst>
        </pc:picChg>
        <pc:picChg chg="add mod">
          <ac:chgData name="Sudarshan Chakravarthi" userId="9632d19e-631d-46a5-9e9a-d9cc496f17d0" providerId="ADAL" clId="{4949681D-1A47-497B-A9E2-0DA8EFE2D96E}" dt="2022-06-01T13:09:45.066" v="23339" actId="207"/>
          <ac:picMkLst>
            <pc:docMk/>
            <pc:sldMk cId="2232091346" sldId="4320"/>
            <ac:picMk id="9" creationId="{8DCABCB2-5F53-8292-F9F9-F0DD5844C527}"/>
          </ac:picMkLst>
        </pc:picChg>
        <pc:picChg chg="add mod">
          <ac:chgData name="Sudarshan Chakravarthi" userId="9632d19e-631d-46a5-9e9a-d9cc496f17d0" providerId="ADAL" clId="{4949681D-1A47-497B-A9E2-0DA8EFE2D96E}" dt="2022-06-01T13:09:45.066" v="23339" actId="207"/>
          <ac:picMkLst>
            <pc:docMk/>
            <pc:sldMk cId="2232091346" sldId="4320"/>
            <ac:picMk id="10" creationId="{5BF7AEE7-F35A-DF2B-23E1-3E4F4339F3A6}"/>
          </ac:picMkLst>
        </pc:picChg>
        <pc:picChg chg="add mod">
          <ac:chgData name="Sudarshan Chakravarthi" userId="9632d19e-631d-46a5-9e9a-d9cc496f17d0" providerId="ADAL" clId="{4949681D-1A47-497B-A9E2-0DA8EFE2D96E}" dt="2022-06-01T13:09:45.066" v="23339" actId="207"/>
          <ac:picMkLst>
            <pc:docMk/>
            <pc:sldMk cId="2232091346" sldId="4320"/>
            <ac:picMk id="12" creationId="{75C7F6F6-99A7-1285-076F-103289B4E267}"/>
          </ac:picMkLst>
        </pc:picChg>
        <pc:picChg chg="add mod">
          <ac:chgData name="Sudarshan Chakravarthi" userId="9632d19e-631d-46a5-9e9a-d9cc496f17d0" providerId="ADAL" clId="{4949681D-1A47-497B-A9E2-0DA8EFE2D96E}" dt="2022-06-01T13:09:45.066" v="23339" actId="207"/>
          <ac:picMkLst>
            <pc:docMk/>
            <pc:sldMk cId="2232091346" sldId="4320"/>
            <ac:picMk id="14" creationId="{565C0C79-F599-853B-638F-FA29770CBBEC}"/>
          </ac:picMkLst>
        </pc:picChg>
        <pc:picChg chg="add mod">
          <ac:chgData name="Sudarshan Chakravarthi" userId="9632d19e-631d-46a5-9e9a-d9cc496f17d0" providerId="ADAL" clId="{4949681D-1A47-497B-A9E2-0DA8EFE2D96E}" dt="2022-06-01T13:09:45.066" v="23339" actId="207"/>
          <ac:picMkLst>
            <pc:docMk/>
            <pc:sldMk cId="2232091346" sldId="4320"/>
            <ac:picMk id="15" creationId="{73566A88-6810-94FE-A5DB-8FEC91D7743E}"/>
          </ac:picMkLst>
        </pc:picChg>
        <pc:picChg chg="add mod">
          <ac:chgData name="Sudarshan Chakravarthi" userId="9632d19e-631d-46a5-9e9a-d9cc496f17d0" providerId="ADAL" clId="{4949681D-1A47-497B-A9E2-0DA8EFE2D96E}" dt="2022-06-01T13:09:45.066" v="23339" actId="207"/>
          <ac:picMkLst>
            <pc:docMk/>
            <pc:sldMk cId="2232091346" sldId="4320"/>
            <ac:picMk id="17" creationId="{55C9CE5B-CF78-1B3D-20AF-1BC3F3EDF87D}"/>
          </ac:picMkLst>
        </pc:picChg>
        <pc:picChg chg="add mod">
          <ac:chgData name="Sudarshan Chakravarthi" userId="9632d19e-631d-46a5-9e9a-d9cc496f17d0" providerId="ADAL" clId="{4949681D-1A47-497B-A9E2-0DA8EFE2D96E}" dt="2022-06-01T13:09:45.066" v="23339" actId="207"/>
          <ac:picMkLst>
            <pc:docMk/>
            <pc:sldMk cId="2232091346" sldId="4320"/>
            <ac:picMk id="19" creationId="{4E957923-F244-4A75-26F1-C30C0FC05BF5}"/>
          </ac:picMkLst>
        </pc:picChg>
        <pc:picChg chg="add mod">
          <ac:chgData name="Sudarshan Chakravarthi" userId="9632d19e-631d-46a5-9e9a-d9cc496f17d0" providerId="ADAL" clId="{4949681D-1A47-497B-A9E2-0DA8EFE2D96E}" dt="2022-06-01T13:09:45.066" v="23339" actId="207"/>
          <ac:picMkLst>
            <pc:docMk/>
            <pc:sldMk cId="2232091346" sldId="4320"/>
            <ac:picMk id="21" creationId="{D32BD78D-9C66-9322-5D54-6F7F39A52C1A}"/>
          </ac:picMkLst>
        </pc:picChg>
        <pc:picChg chg="add mod">
          <ac:chgData name="Sudarshan Chakravarthi" userId="9632d19e-631d-46a5-9e9a-d9cc496f17d0" providerId="ADAL" clId="{4949681D-1A47-497B-A9E2-0DA8EFE2D96E}" dt="2022-06-01T13:09:45.066" v="23339" actId="207"/>
          <ac:picMkLst>
            <pc:docMk/>
            <pc:sldMk cId="2232091346" sldId="4320"/>
            <ac:picMk id="23" creationId="{E0C7DC76-9FEA-6158-B6E4-78DFF46271F5}"/>
          </ac:picMkLst>
        </pc:picChg>
        <pc:picChg chg="add mod">
          <ac:chgData name="Sudarshan Chakravarthi" userId="9632d19e-631d-46a5-9e9a-d9cc496f17d0" providerId="ADAL" clId="{4949681D-1A47-497B-A9E2-0DA8EFE2D96E}" dt="2022-06-01T13:09:45.066" v="23339" actId="207"/>
          <ac:picMkLst>
            <pc:docMk/>
            <pc:sldMk cId="2232091346" sldId="4320"/>
            <ac:picMk id="25" creationId="{528785DB-5C3C-27C2-3B4C-0FB6E8961A5E}"/>
          </ac:picMkLst>
        </pc:picChg>
        <pc:picChg chg="add mod">
          <ac:chgData name="Sudarshan Chakravarthi" userId="9632d19e-631d-46a5-9e9a-d9cc496f17d0" providerId="ADAL" clId="{4949681D-1A47-497B-A9E2-0DA8EFE2D96E}" dt="2022-06-01T13:09:45.066" v="23339" actId="207"/>
          <ac:picMkLst>
            <pc:docMk/>
            <pc:sldMk cId="2232091346" sldId="4320"/>
            <ac:picMk id="27" creationId="{3D63FE49-8D93-0B89-763A-921E5108C60D}"/>
          </ac:picMkLst>
        </pc:picChg>
        <pc:picChg chg="add mod">
          <ac:chgData name="Sudarshan Chakravarthi" userId="9632d19e-631d-46a5-9e9a-d9cc496f17d0" providerId="ADAL" clId="{4949681D-1A47-497B-A9E2-0DA8EFE2D96E}" dt="2022-06-01T13:09:45.066" v="23339" actId="207"/>
          <ac:picMkLst>
            <pc:docMk/>
            <pc:sldMk cId="2232091346" sldId="4320"/>
            <ac:picMk id="29" creationId="{3956DB4F-8DC9-2BD2-E0AE-4A7F9FCE78D5}"/>
          </ac:picMkLst>
        </pc:picChg>
        <pc:picChg chg="add mod">
          <ac:chgData name="Sudarshan Chakravarthi" userId="9632d19e-631d-46a5-9e9a-d9cc496f17d0" providerId="ADAL" clId="{4949681D-1A47-497B-A9E2-0DA8EFE2D96E}" dt="2022-06-01T13:09:45.066" v="23339" actId="207"/>
          <ac:picMkLst>
            <pc:docMk/>
            <pc:sldMk cId="2232091346" sldId="4320"/>
            <ac:picMk id="31" creationId="{91B8D210-3C0B-4A47-9C2C-87E20750FA2D}"/>
          </ac:picMkLst>
        </pc:picChg>
      </pc:sldChg>
      <pc:sldChg chg="add del">
        <pc:chgData name="Sudarshan Chakravarthi" userId="9632d19e-631d-46a5-9e9a-d9cc496f17d0" providerId="ADAL" clId="{4949681D-1A47-497B-A9E2-0DA8EFE2D96E}" dt="2022-05-29T08:49:24.661" v="132" actId="47"/>
        <pc:sldMkLst>
          <pc:docMk/>
          <pc:sldMk cId="2740373723" sldId="4320"/>
        </pc:sldMkLst>
      </pc:sldChg>
      <pc:sldChg chg="addSp delSp modSp add mod">
        <pc:chgData name="Sudarshan Chakravarthi" userId="9632d19e-631d-46a5-9e9a-d9cc496f17d0" providerId="ADAL" clId="{4949681D-1A47-497B-A9E2-0DA8EFE2D96E}" dt="2022-06-01T13:11:37.734" v="23396" actId="14100"/>
        <pc:sldMkLst>
          <pc:docMk/>
          <pc:sldMk cId="380287972" sldId="4321"/>
        </pc:sldMkLst>
        <pc:spChg chg="mod">
          <ac:chgData name="Sudarshan Chakravarthi" userId="9632d19e-631d-46a5-9e9a-d9cc496f17d0" providerId="ADAL" clId="{4949681D-1A47-497B-A9E2-0DA8EFE2D96E}" dt="2022-06-01T13:11:10.152" v="23394" actId="20577"/>
          <ac:spMkLst>
            <pc:docMk/>
            <pc:sldMk cId="380287972" sldId="4321"/>
            <ac:spMk id="4" creationId="{13617872-A33F-BEE8-36AF-6162B63E6BD9}"/>
          </ac:spMkLst>
        </pc:spChg>
        <pc:graphicFrameChg chg="add mod modGraphic">
          <ac:chgData name="Sudarshan Chakravarthi" userId="9632d19e-631d-46a5-9e9a-d9cc496f17d0" providerId="ADAL" clId="{4949681D-1A47-497B-A9E2-0DA8EFE2D96E}" dt="2022-06-01T13:10:31.704" v="23349" actId="207"/>
          <ac:graphicFrameMkLst>
            <pc:docMk/>
            <pc:sldMk cId="380287972" sldId="4321"/>
            <ac:graphicFrameMk id="7" creationId="{67EC7B7E-862B-9502-926A-63096F03EA47}"/>
          </ac:graphicFrameMkLst>
        </pc:graphicFrameChg>
        <pc:graphicFrameChg chg="add mod modGraphic">
          <ac:chgData name="Sudarshan Chakravarthi" userId="9632d19e-631d-46a5-9e9a-d9cc496f17d0" providerId="ADAL" clId="{4949681D-1A47-497B-A9E2-0DA8EFE2D96E}" dt="2022-06-01T13:10:35.485" v="23351" actId="207"/>
          <ac:graphicFrameMkLst>
            <pc:docMk/>
            <pc:sldMk cId="380287972" sldId="4321"/>
            <ac:graphicFrameMk id="8" creationId="{26754007-0857-32DD-47DB-C4594FF5E8FD}"/>
          </ac:graphicFrameMkLst>
        </pc:graphicFrameChg>
        <pc:graphicFrameChg chg="add mod modGraphic">
          <ac:chgData name="Sudarshan Chakravarthi" userId="9632d19e-631d-46a5-9e9a-d9cc496f17d0" providerId="ADAL" clId="{4949681D-1A47-497B-A9E2-0DA8EFE2D96E}" dt="2022-06-01T13:11:37.734" v="23396" actId="14100"/>
          <ac:graphicFrameMkLst>
            <pc:docMk/>
            <pc:sldMk cId="380287972" sldId="4321"/>
            <ac:graphicFrameMk id="9" creationId="{92771B44-69E5-4DBA-A611-09C162D84B4C}"/>
          </ac:graphicFrameMkLst>
        </pc:graphicFrameChg>
        <pc:graphicFrameChg chg="add mod modGraphic">
          <ac:chgData name="Sudarshan Chakravarthi" userId="9632d19e-631d-46a5-9e9a-d9cc496f17d0" providerId="ADAL" clId="{4949681D-1A47-497B-A9E2-0DA8EFE2D96E}" dt="2022-06-01T13:10:29.062" v="23348" actId="207"/>
          <ac:graphicFrameMkLst>
            <pc:docMk/>
            <pc:sldMk cId="380287972" sldId="4321"/>
            <ac:graphicFrameMk id="10" creationId="{DCAA19BE-FB95-5D0A-8511-D939969E1823}"/>
          </ac:graphicFrameMkLst>
        </pc:graphicFrameChg>
        <pc:graphicFrameChg chg="add mod modGraphic">
          <ac:chgData name="Sudarshan Chakravarthi" userId="9632d19e-631d-46a5-9e9a-d9cc496f17d0" providerId="ADAL" clId="{4949681D-1A47-497B-A9E2-0DA8EFE2D96E}" dt="2022-06-01T13:10:25.778" v="23347" actId="207"/>
          <ac:graphicFrameMkLst>
            <pc:docMk/>
            <pc:sldMk cId="380287972" sldId="4321"/>
            <ac:graphicFrameMk id="11" creationId="{A4744662-7CD0-66BA-1680-044C8CDE083C}"/>
          </ac:graphicFrameMkLst>
        </pc:graphicFrameChg>
        <pc:picChg chg="add del mod ord modCrop">
          <ac:chgData name="Sudarshan Chakravarthi" userId="9632d19e-631d-46a5-9e9a-d9cc496f17d0" providerId="ADAL" clId="{4949681D-1A47-497B-A9E2-0DA8EFE2D96E}" dt="2022-06-01T13:11:31.913" v="23395" actId="478"/>
          <ac:picMkLst>
            <pc:docMk/>
            <pc:sldMk cId="380287972" sldId="4321"/>
            <ac:picMk id="6" creationId="{15374043-2F1F-D3DB-4420-B6C0F0055AAD}"/>
          </ac:picMkLst>
        </pc:picChg>
      </pc:sldChg>
      <pc:sldChg chg="add del">
        <pc:chgData name="Sudarshan Chakravarthi" userId="9632d19e-631d-46a5-9e9a-d9cc496f17d0" providerId="ADAL" clId="{4949681D-1A47-497B-A9E2-0DA8EFE2D96E}" dt="2022-05-29T08:49:24.661" v="132" actId="47"/>
        <pc:sldMkLst>
          <pc:docMk/>
          <pc:sldMk cId="2502002333" sldId="4321"/>
        </pc:sldMkLst>
      </pc:sldChg>
      <pc:sldChg chg="addSp delSp modSp add mod">
        <pc:chgData name="Sudarshan Chakravarthi" userId="9632d19e-631d-46a5-9e9a-d9cc496f17d0" providerId="ADAL" clId="{4949681D-1A47-497B-A9E2-0DA8EFE2D96E}" dt="2022-06-01T13:12:33.872" v="23418" actId="207"/>
        <pc:sldMkLst>
          <pc:docMk/>
          <pc:sldMk cId="1675522389" sldId="4322"/>
        </pc:sldMkLst>
        <pc:spChg chg="mod">
          <ac:chgData name="Sudarshan Chakravarthi" userId="9632d19e-631d-46a5-9e9a-d9cc496f17d0" providerId="ADAL" clId="{4949681D-1A47-497B-A9E2-0DA8EFE2D96E}" dt="2022-06-01T06:28:44.196" v="17644" actId="20577"/>
          <ac:spMkLst>
            <pc:docMk/>
            <pc:sldMk cId="1675522389" sldId="4322"/>
            <ac:spMk id="4" creationId="{13617872-A33F-BEE8-36AF-6162B63E6BD9}"/>
          </ac:spMkLst>
        </pc:spChg>
        <pc:spChg chg="add del mod">
          <ac:chgData name="Sudarshan Chakravarthi" userId="9632d19e-631d-46a5-9e9a-d9cc496f17d0" providerId="ADAL" clId="{4949681D-1A47-497B-A9E2-0DA8EFE2D96E}" dt="2022-06-01T13:12:01.813" v="23401" actId="478"/>
          <ac:spMkLst>
            <pc:docMk/>
            <pc:sldMk cId="1675522389" sldId="4322"/>
            <ac:spMk id="7" creationId="{D1444F93-EE75-2274-AC9A-4B9F0688C923}"/>
          </ac:spMkLst>
        </pc:spChg>
        <pc:graphicFrameChg chg="add mod modGraphic">
          <ac:chgData name="Sudarshan Chakravarthi" userId="9632d19e-631d-46a5-9e9a-d9cc496f17d0" providerId="ADAL" clId="{4949681D-1A47-497B-A9E2-0DA8EFE2D96E}" dt="2022-06-01T13:12:33.872" v="23418" actId="207"/>
          <ac:graphicFrameMkLst>
            <pc:docMk/>
            <pc:sldMk cId="1675522389" sldId="4322"/>
            <ac:graphicFrameMk id="5" creationId="{A6A18B95-B6E7-B7C9-40CC-46857306C2F3}"/>
          </ac:graphicFrameMkLst>
        </pc:graphicFrameChg>
        <pc:graphicFrameChg chg="add del mod">
          <ac:chgData name="Sudarshan Chakravarthi" userId="9632d19e-631d-46a5-9e9a-d9cc496f17d0" providerId="ADAL" clId="{4949681D-1A47-497B-A9E2-0DA8EFE2D96E}" dt="2022-06-01T06:17:59.725" v="16886" actId="478"/>
          <ac:graphicFrameMkLst>
            <pc:docMk/>
            <pc:sldMk cId="1675522389" sldId="4322"/>
            <ac:graphicFrameMk id="8" creationId="{FDE1BBD5-F0FA-1DAC-923A-B52D74EDEFBC}"/>
          </ac:graphicFrameMkLst>
        </pc:graphicFrameChg>
        <pc:picChg chg="add del mod ord modCrop">
          <ac:chgData name="Sudarshan Chakravarthi" userId="9632d19e-631d-46a5-9e9a-d9cc496f17d0" providerId="ADAL" clId="{4949681D-1A47-497B-A9E2-0DA8EFE2D96E}" dt="2022-06-01T13:11:57.432" v="23399" actId="478"/>
          <ac:picMkLst>
            <pc:docMk/>
            <pc:sldMk cId="1675522389" sldId="4322"/>
            <ac:picMk id="6" creationId="{832269D0-1EB3-5AD2-A6E2-E351C3EA59ED}"/>
          </ac:picMkLst>
        </pc:picChg>
        <pc:picChg chg="add del">
          <ac:chgData name="Sudarshan Chakravarthi" userId="9632d19e-631d-46a5-9e9a-d9cc496f17d0" providerId="ADAL" clId="{4949681D-1A47-497B-A9E2-0DA8EFE2D96E}" dt="2022-05-30T04:30:19.658" v="5945" actId="21"/>
          <ac:picMkLst>
            <pc:docMk/>
            <pc:sldMk cId="1675522389" sldId="4322"/>
            <ac:picMk id="8" creationId="{ECEE7B13-8F56-AE86-FE69-488FD1886CC2}"/>
          </ac:picMkLst>
        </pc:picChg>
      </pc:sldChg>
      <pc:sldChg chg="add del">
        <pc:chgData name="Sudarshan Chakravarthi" userId="9632d19e-631d-46a5-9e9a-d9cc496f17d0" providerId="ADAL" clId="{4949681D-1A47-497B-A9E2-0DA8EFE2D96E}" dt="2022-05-29T08:49:24.661" v="132" actId="47"/>
        <pc:sldMkLst>
          <pc:docMk/>
          <pc:sldMk cId="2722984395" sldId="4322"/>
        </pc:sldMkLst>
      </pc:sldChg>
      <pc:sldChg chg="addSp delSp modSp add del mod">
        <pc:chgData name="Sudarshan Chakravarthi" userId="9632d19e-631d-46a5-9e9a-d9cc496f17d0" providerId="ADAL" clId="{4949681D-1A47-497B-A9E2-0DA8EFE2D96E}" dt="2022-06-01T09:39:14.173" v="18791" actId="47"/>
        <pc:sldMkLst>
          <pc:docMk/>
          <pc:sldMk cId="144420491" sldId="4323"/>
        </pc:sldMkLst>
        <pc:spChg chg="add del mod">
          <ac:chgData name="Sudarshan Chakravarthi" userId="9632d19e-631d-46a5-9e9a-d9cc496f17d0" providerId="ADAL" clId="{4949681D-1A47-497B-A9E2-0DA8EFE2D96E}" dt="2022-05-30T04:32:02.795" v="5965" actId="21"/>
          <ac:spMkLst>
            <pc:docMk/>
            <pc:sldMk cId="144420491" sldId="4323"/>
            <ac:spMk id="7" creationId="{3A142FE5-E0F7-302F-A95B-67D0C900C469}"/>
          </ac:spMkLst>
        </pc:spChg>
        <pc:picChg chg="add mod modCrop">
          <ac:chgData name="Sudarshan Chakravarthi" userId="9632d19e-631d-46a5-9e9a-d9cc496f17d0" providerId="ADAL" clId="{4949681D-1A47-497B-A9E2-0DA8EFE2D96E}" dt="2022-05-30T04:31:02.357" v="5949" actId="1076"/>
          <ac:picMkLst>
            <pc:docMk/>
            <pc:sldMk cId="144420491" sldId="4323"/>
            <ac:picMk id="5" creationId="{6926D08C-DB76-BEDB-73B7-3D464D1955DF}"/>
          </ac:picMkLst>
        </pc:picChg>
      </pc:sldChg>
      <pc:sldChg chg="addSp modSp add del">
        <pc:chgData name="Sudarshan Chakravarthi" userId="9632d19e-631d-46a5-9e9a-d9cc496f17d0" providerId="ADAL" clId="{4949681D-1A47-497B-A9E2-0DA8EFE2D96E}" dt="2022-05-29T08:49:24.661" v="132" actId="47"/>
        <pc:sldMkLst>
          <pc:docMk/>
          <pc:sldMk cId="3932220456" sldId="4323"/>
        </pc:sldMkLst>
        <pc:spChg chg="add mod">
          <ac:chgData name="Sudarshan Chakravarthi" userId="9632d19e-631d-46a5-9e9a-d9cc496f17d0" providerId="ADAL" clId="{4949681D-1A47-497B-A9E2-0DA8EFE2D96E}" dt="2022-05-29T08:49:14.662" v="131"/>
          <ac:spMkLst>
            <pc:docMk/>
            <pc:sldMk cId="3932220456" sldId="4323"/>
            <ac:spMk id="6" creationId="{F6F01B20-6B3F-044B-C2A9-3B6A103EC0D9}"/>
          </ac:spMkLst>
        </pc:spChg>
        <pc:spChg chg="add mod">
          <ac:chgData name="Sudarshan Chakravarthi" userId="9632d19e-631d-46a5-9e9a-d9cc496f17d0" providerId="ADAL" clId="{4949681D-1A47-497B-A9E2-0DA8EFE2D96E}" dt="2022-05-29T08:49:14.662" v="131"/>
          <ac:spMkLst>
            <pc:docMk/>
            <pc:sldMk cId="3932220456" sldId="4323"/>
            <ac:spMk id="7" creationId="{68C7344F-ED24-C12F-B656-363F8021CC9A}"/>
          </ac:spMkLst>
        </pc:spChg>
        <pc:picChg chg="add mod">
          <ac:chgData name="Sudarshan Chakravarthi" userId="9632d19e-631d-46a5-9e9a-d9cc496f17d0" providerId="ADAL" clId="{4949681D-1A47-497B-A9E2-0DA8EFE2D96E}" dt="2022-05-29T08:49:14.662" v="131"/>
          <ac:picMkLst>
            <pc:docMk/>
            <pc:sldMk cId="3932220456" sldId="4323"/>
            <ac:picMk id="5" creationId="{FFDFC7FF-618F-960F-8F27-1E3404BE715C}"/>
          </ac:picMkLst>
        </pc:picChg>
      </pc:sldChg>
      <pc:sldChg chg="addSp modSp new del mod">
        <pc:chgData name="Sudarshan Chakravarthi" userId="9632d19e-631d-46a5-9e9a-d9cc496f17d0" providerId="ADAL" clId="{4949681D-1A47-497B-A9E2-0DA8EFE2D96E}" dt="2022-06-01T11:47:57.760" v="20375" actId="2696"/>
        <pc:sldMkLst>
          <pc:docMk/>
          <pc:sldMk cId="3329776234" sldId="4324"/>
        </pc:sldMkLst>
        <pc:spChg chg="add mod">
          <ac:chgData name="Sudarshan Chakravarthi" userId="9632d19e-631d-46a5-9e9a-d9cc496f17d0" providerId="ADAL" clId="{4949681D-1A47-497B-A9E2-0DA8EFE2D96E}" dt="2022-05-29T08:50:07.474" v="156" actId="1076"/>
          <ac:spMkLst>
            <pc:docMk/>
            <pc:sldMk cId="3329776234" sldId="4324"/>
            <ac:spMk id="2" creationId="{37416AB5-6BE9-9362-F302-ABD4B151C7A4}"/>
          </ac:spMkLst>
        </pc:spChg>
      </pc:sldChg>
      <pc:sldChg chg="addSp delSp modSp add mod ord">
        <pc:chgData name="Sudarshan Chakravarthi" userId="9632d19e-631d-46a5-9e9a-d9cc496f17d0" providerId="ADAL" clId="{4949681D-1A47-497B-A9E2-0DA8EFE2D96E}" dt="2022-08-22T14:04:56.082" v="23550" actId="1076"/>
        <pc:sldMkLst>
          <pc:docMk/>
          <pc:sldMk cId="2960439515" sldId="4325"/>
        </pc:sldMkLst>
        <pc:spChg chg="mod">
          <ac:chgData name="Sudarshan Chakravarthi" userId="9632d19e-631d-46a5-9e9a-d9cc496f17d0" providerId="ADAL" clId="{4949681D-1A47-497B-A9E2-0DA8EFE2D96E}" dt="2022-06-01T07:08:38.133" v="18464" actId="313"/>
          <ac:spMkLst>
            <pc:docMk/>
            <pc:sldMk cId="2960439515" sldId="4325"/>
            <ac:spMk id="4" creationId="{13617872-A33F-BEE8-36AF-6162B63E6BD9}"/>
          </ac:spMkLst>
        </pc:spChg>
        <pc:spChg chg="add mod ord">
          <ac:chgData name="Sudarshan Chakravarthi" userId="9632d19e-631d-46a5-9e9a-d9cc496f17d0" providerId="ADAL" clId="{4949681D-1A47-497B-A9E2-0DA8EFE2D96E}" dt="2022-08-22T14:04:41.221" v="23544" actId="1076"/>
          <ac:spMkLst>
            <pc:docMk/>
            <pc:sldMk cId="2960439515" sldId="4325"/>
            <ac:spMk id="5" creationId="{01D59E7D-16F2-811F-98E2-5A401CE28CEE}"/>
          </ac:spMkLst>
        </pc:spChg>
        <pc:spChg chg="add del mod">
          <ac:chgData name="Sudarshan Chakravarthi" userId="9632d19e-631d-46a5-9e9a-d9cc496f17d0" providerId="ADAL" clId="{4949681D-1A47-497B-A9E2-0DA8EFE2D96E}" dt="2022-06-01T06:53:17.401" v="17750" actId="478"/>
          <ac:spMkLst>
            <pc:docMk/>
            <pc:sldMk cId="2960439515" sldId="4325"/>
            <ac:spMk id="6" creationId="{7520CDD3-D525-1DC5-BC0E-2B53345A6123}"/>
          </ac:spMkLst>
        </pc:spChg>
        <pc:spChg chg="add mod">
          <ac:chgData name="Sudarshan Chakravarthi" userId="9632d19e-631d-46a5-9e9a-d9cc496f17d0" providerId="ADAL" clId="{4949681D-1A47-497B-A9E2-0DA8EFE2D96E}" dt="2022-08-22T14:04:52.336" v="23549" actId="164"/>
          <ac:spMkLst>
            <pc:docMk/>
            <pc:sldMk cId="2960439515" sldId="4325"/>
            <ac:spMk id="7" creationId="{305A65BC-46BD-09E4-9685-01A1D3BB6E68}"/>
          </ac:spMkLst>
        </pc:spChg>
        <pc:spChg chg="add mod ord">
          <ac:chgData name="Sudarshan Chakravarthi" userId="9632d19e-631d-46a5-9e9a-d9cc496f17d0" providerId="ADAL" clId="{4949681D-1A47-497B-A9E2-0DA8EFE2D96E}" dt="2022-06-01T13:13:01.602" v="23420" actId="207"/>
          <ac:spMkLst>
            <pc:docMk/>
            <pc:sldMk cId="2960439515" sldId="4325"/>
            <ac:spMk id="10" creationId="{285B1610-9E79-ED48-49B4-1DEDBEA8BEFA}"/>
          </ac:spMkLst>
        </pc:spChg>
        <pc:spChg chg="add mod ord">
          <ac:chgData name="Sudarshan Chakravarthi" userId="9632d19e-631d-46a5-9e9a-d9cc496f17d0" providerId="ADAL" clId="{4949681D-1A47-497B-A9E2-0DA8EFE2D96E}" dt="2022-06-01T13:13:01.602" v="23420" actId="207"/>
          <ac:spMkLst>
            <pc:docMk/>
            <pc:sldMk cId="2960439515" sldId="4325"/>
            <ac:spMk id="11" creationId="{DCD583A7-91BD-9E7A-4C60-7C85AF9F8881}"/>
          </ac:spMkLst>
        </pc:spChg>
        <pc:spChg chg="add mod">
          <ac:chgData name="Sudarshan Chakravarthi" userId="9632d19e-631d-46a5-9e9a-d9cc496f17d0" providerId="ADAL" clId="{4949681D-1A47-497B-A9E2-0DA8EFE2D96E}" dt="2022-06-01T13:13:20.682" v="23448" actId="207"/>
          <ac:spMkLst>
            <pc:docMk/>
            <pc:sldMk cId="2960439515" sldId="4325"/>
            <ac:spMk id="12" creationId="{02276954-AFD1-522B-AF6E-E1990829FB6D}"/>
          </ac:spMkLst>
        </pc:spChg>
        <pc:spChg chg="add mod">
          <ac:chgData name="Sudarshan Chakravarthi" userId="9632d19e-631d-46a5-9e9a-d9cc496f17d0" providerId="ADAL" clId="{4949681D-1A47-497B-A9E2-0DA8EFE2D96E}" dt="2022-08-22T14:04:52.336" v="23549" actId="164"/>
          <ac:spMkLst>
            <pc:docMk/>
            <pc:sldMk cId="2960439515" sldId="4325"/>
            <ac:spMk id="21" creationId="{116B1702-9FB1-339B-EB37-4876135A035F}"/>
          </ac:spMkLst>
        </pc:spChg>
        <pc:grpChg chg="add mod">
          <ac:chgData name="Sudarshan Chakravarthi" userId="9632d19e-631d-46a5-9e9a-d9cc496f17d0" providerId="ADAL" clId="{4949681D-1A47-497B-A9E2-0DA8EFE2D96E}" dt="2022-08-22T14:04:52.336" v="23549" actId="164"/>
          <ac:grpSpMkLst>
            <pc:docMk/>
            <pc:sldMk cId="2960439515" sldId="4325"/>
            <ac:grpSpMk id="6" creationId="{E96B96DB-0A8F-C1E7-D7B4-5CDE013647EC}"/>
          </ac:grpSpMkLst>
        </pc:grpChg>
        <pc:graphicFrameChg chg="add del mod modGraphic">
          <ac:chgData name="Sudarshan Chakravarthi" userId="9632d19e-631d-46a5-9e9a-d9cc496f17d0" providerId="ADAL" clId="{4949681D-1A47-497B-A9E2-0DA8EFE2D96E}" dt="2022-06-01T06:53:24.889" v="17751" actId="478"/>
          <ac:graphicFrameMkLst>
            <pc:docMk/>
            <pc:sldMk cId="2960439515" sldId="4325"/>
            <ac:graphicFrameMk id="8" creationId="{47876AFF-9CDD-ACBC-B12F-39C3B84A8DA4}"/>
          </ac:graphicFrameMkLst>
        </pc:graphicFrameChg>
        <pc:graphicFrameChg chg="add mod ord modGraphic">
          <ac:chgData name="Sudarshan Chakravarthi" userId="9632d19e-631d-46a5-9e9a-d9cc496f17d0" providerId="ADAL" clId="{4949681D-1A47-497B-A9E2-0DA8EFE2D96E}" dt="2022-08-22T14:04:56.082" v="23550" actId="1076"/>
          <ac:graphicFrameMkLst>
            <pc:docMk/>
            <pc:sldMk cId="2960439515" sldId="4325"/>
            <ac:graphicFrameMk id="9" creationId="{02AF7BF7-811E-3856-C174-72FBE08F5398}"/>
          </ac:graphicFrameMkLst>
        </pc:graphicFrameChg>
        <pc:picChg chg="add mod">
          <ac:chgData name="Sudarshan Chakravarthi" userId="9632d19e-631d-46a5-9e9a-d9cc496f17d0" providerId="ADAL" clId="{4949681D-1A47-497B-A9E2-0DA8EFE2D96E}" dt="2022-06-01T07:02:45.616" v="18352" actId="1035"/>
          <ac:picMkLst>
            <pc:docMk/>
            <pc:sldMk cId="2960439515" sldId="4325"/>
            <ac:picMk id="14" creationId="{1DB20FC9-D9D2-FFB0-B7E8-F9B4CF9F738C}"/>
          </ac:picMkLst>
        </pc:picChg>
        <pc:picChg chg="add mod">
          <ac:chgData name="Sudarshan Chakravarthi" userId="9632d19e-631d-46a5-9e9a-d9cc496f17d0" providerId="ADAL" clId="{4949681D-1A47-497B-A9E2-0DA8EFE2D96E}" dt="2022-06-01T07:03:16.585" v="18362" actId="1076"/>
          <ac:picMkLst>
            <pc:docMk/>
            <pc:sldMk cId="2960439515" sldId="4325"/>
            <ac:picMk id="15" creationId="{D7D51B29-58DE-60EA-04EB-68FBE235E969}"/>
          </ac:picMkLst>
        </pc:picChg>
        <pc:picChg chg="add del mod">
          <ac:chgData name="Sudarshan Chakravarthi" userId="9632d19e-631d-46a5-9e9a-d9cc496f17d0" providerId="ADAL" clId="{4949681D-1A47-497B-A9E2-0DA8EFE2D96E}" dt="2022-06-01T07:03:36.272" v="18366" actId="478"/>
          <ac:picMkLst>
            <pc:docMk/>
            <pc:sldMk cId="2960439515" sldId="4325"/>
            <ac:picMk id="16" creationId="{07A03317-247F-5A71-3A7E-3D2E065A7343}"/>
          </ac:picMkLst>
        </pc:picChg>
        <pc:picChg chg="add mod">
          <ac:chgData name="Sudarshan Chakravarthi" userId="9632d19e-631d-46a5-9e9a-d9cc496f17d0" providerId="ADAL" clId="{4949681D-1A47-497B-A9E2-0DA8EFE2D96E}" dt="2022-06-01T07:03:06.268" v="18360" actId="1076"/>
          <ac:picMkLst>
            <pc:docMk/>
            <pc:sldMk cId="2960439515" sldId="4325"/>
            <ac:picMk id="17" creationId="{7928275A-9749-64A5-0240-7C378A990BF4}"/>
          </ac:picMkLst>
        </pc:picChg>
        <pc:picChg chg="add mod">
          <ac:chgData name="Sudarshan Chakravarthi" userId="9632d19e-631d-46a5-9e9a-d9cc496f17d0" providerId="ADAL" clId="{4949681D-1A47-497B-A9E2-0DA8EFE2D96E}" dt="2022-06-01T07:03:29.353" v="18365" actId="1076"/>
          <ac:picMkLst>
            <pc:docMk/>
            <pc:sldMk cId="2960439515" sldId="4325"/>
            <ac:picMk id="18" creationId="{BF2BFEDD-306F-8AB5-7F33-92395DAABE1F}"/>
          </ac:picMkLst>
        </pc:picChg>
        <pc:picChg chg="add mod">
          <ac:chgData name="Sudarshan Chakravarthi" userId="9632d19e-631d-46a5-9e9a-d9cc496f17d0" providerId="ADAL" clId="{4949681D-1A47-497B-A9E2-0DA8EFE2D96E}" dt="2022-06-01T07:02:59.779" v="18358" actId="1076"/>
          <ac:picMkLst>
            <pc:docMk/>
            <pc:sldMk cId="2960439515" sldId="4325"/>
            <ac:picMk id="19" creationId="{0BDB487A-9C18-EA5F-A077-44A76EB974B1}"/>
          </ac:picMkLst>
        </pc:picChg>
        <pc:picChg chg="add mod">
          <ac:chgData name="Sudarshan Chakravarthi" userId="9632d19e-631d-46a5-9e9a-d9cc496f17d0" providerId="ADAL" clId="{4949681D-1A47-497B-A9E2-0DA8EFE2D96E}" dt="2022-06-01T07:03:25.854" v="18364" actId="1076"/>
          <ac:picMkLst>
            <pc:docMk/>
            <pc:sldMk cId="2960439515" sldId="4325"/>
            <ac:picMk id="20" creationId="{B58F6973-F5E4-4828-2155-DA54981ECB50}"/>
          </ac:picMkLst>
        </pc:picChg>
      </pc:sldChg>
      <pc:sldChg chg="addSp delSp modSp add del mod">
        <pc:chgData name="Sudarshan Chakravarthi" userId="9632d19e-631d-46a5-9e9a-d9cc496f17d0" providerId="ADAL" clId="{4949681D-1A47-497B-A9E2-0DA8EFE2D96E}" dt="2022-06-01T13:14:02.108" v="23453" actId="47"/>
        <pc:sldMkLst>
          <pc:docMk/>
          <pc:sldMk cId="3365069597" sldId="4326"/>
        </pc:sldMkLst>
        <pc:spChg chg="mod">
          <ac:chgData name="Sudarshan Chakravarthi" userId="9632d19e-631d-46a5-9e9a-d9cc496f17d0" providerId="ADAL" clId="{4949681D-1A47-497B-A9E2-0DA8EFE2D96E}" dt="2022-05-30T04:43:11.239" v="6258" actId="5793"/>
          <ac:spMkLst>
            <pc:docMk/>
            <pc:sldMk cId="3365069597" sldId="4326"/>
            <ac:spMk id="4" creationId="{13617872-A33F-BEE8-36AF-6162B63E6BD9}"/>
          </ac:spMkLst>
        </pc:spChg>
        <pc:spChg chg="add mod">
          <ac:chgData name="Sudarshan Chakravarthi" userId="9632d19e-631d-46a5-9e9a-d9cc496f17d0" providerId="ADAL" clId="{4949681D-1A47-497B-A9E2-0DA8EFE2D96E}" dt="2022-05-30T04:58:02.998" v="6825" actId="20577"/>
          <ac:spMkLst>
            <pc:docMk/>
            <pc:sldMk cId="3365069597" sldId="4326"/>
            <ac:spMk id="6" creationId="{468630F1-7F34-691B-F520-B1D9F857276A}"/>
          </ac:spMkLst>
        </pc:spChg>
        <pc:spChg chg="add mod">
          <ac:chgData name="Sudarshan Chakravarthi" userId="9632d19e-631d-46a5-9e9a-d9cc496f17d0" providerId="ADAL" clId="{4949681D-1A47-497B-A9E2-0DA8EFE2D96E}" dt="2022-05-30T04:52:41.082" v="6547" actId="1037"/>
          <ac:spMkLst>
            <pc:docMk/>
            <pc:sldMk cId="3365069597" sldId="4326"/>
            <ac:spMk id="7" creationId="{0AA8C8D4-366A-307F-61EC-E230DE723336}"/>
          </ac:spMkLst>
        </pc:spChg>
        <pc:spChg chg="add mod">
          <ac:chgData name="Sudarshan Chakravarthi" userId="9632d19e-631d-46a5-9e9a-d9cc496f17d0" providerId="ADAL" clId="{4949681D-1A47-497B-A9E2-0DA8EFE2D96E}" dt="2022-05-30T04:53:59.471" v="6720" actId="1076"/>
          <ac:spMkLst>
            <pc:docMk/>
            <pc:sldMk cId="3365069597" sldId="4326"/>
            <ac:spMk id="8" creationId="{09102844-430D-F307-139F-AD988E9867FF}"/>
          </ac:spMkLst>
        </pc:spChg>
        <pc:spChg chg="add mod ord">
          <ac:chgData name="Sudarshan Chakravarthi" userId="9632d19e-631d-46a5-9e9a-d9cc496f17d0" providerId="ADAL" clId="{4949681D-1A47-497B-A9E2-0DA8EFE2D96E}" dt="2022-05-30T04:53:41.898" v="6716" actId="207"/>
          <ac:spMkLst>
            <pc:docMk/>
            <pc:sldMk cId="3365069597" sldId="4326"/>
            <ac:spMk id="9" creationId="{12CF15F5-1830-661D-6D9F-AB34E39EB440}"/>
          </ac:spMkLst>
        </pc:spChg>
        <pc:spChg chg="add mod">
          <ac:chgData name="Sudarshan Chakravarthi" userId="9632d19e-631d-46a5-9e9a-d9cc496f17d0" providerId="ADAL" clId="{4949681D-1A47-497B-A9E2-0DA8EFE2D96E}" dt="2022-05-30T04:52:37.817" v="6533" actId="1037"/>
          <ac:spMkLst>
            <pc:docMk/>
            <pc:sldMk cId="3365069597" sldId="4326"/>
            <ac:spMk id="10" creationId="{A4CEAB98-58F0-05EF-C296-85A4B2F2520D}"/>
          </ac:spMkLst>
        </pc:spChg>
        <pc:spChg chg="add mod">
          <ac:chgData name="Sudarshan Chakravarthi" userId="9632d19e-631d-46a5-9e9a-d9cc496f17d0" providerId="ADAL" clId="{4949681D-1A47-497B-A9E2-0DA8EFE2D96E}" dt="2022-05-30T04:52:35.435" v="6524" actId="1037"/>
          <ac:spMkLst>
            <pc:docMk/>
            <pc:sldMk cId="3365069597" sldId="4326"/>
            <ac:spMk id="11" creationId="{EAC92AC9-22A7-057C-7E19-B0AD544B981B}"/>
          </ac:spMkLst>
        </pc:spChg>
        <pc:spChg chg="add mod">
          <ac:chgData name="Sudarshan Chakravarthi" userId="9632d19e-631d-46a5-9e9a-d9cc496f17d0" providerId="ADAL" clId="{4949681D-1A47-497B-A9E2-0DA8EFE2D96E}" dt="2022-05-30T04:52:23.793" v="6518" actId="1037"/>
          <ac:spMkLst>
            <pc:docMk/>
            <pc:sldMk cId="3365069597" sldId="4326"/>
            <ac:spMk id="12" creationId="{9FE769B4-1E8C-48E3-BAF5-435F67F1838E}"/>
          </ac:spMkLst>
        </pc:spChg>
        <pc:spChg chg="add mod">
          <ac:chgData name="Sudarshan Chakravarthi" userId="9632d19e-631d-46a5-9e9a-d9cc496f17d0" providerId="ADAL" clId="{4949681D-1A47-497B-A9E2-0DA8EFE2D96E}" dt="2022-05-30T04:52:44.273" v="6563" actId="1037"/>
          <ac:spMkLst>
            <pc:docMk/>
            <pc:sldMk cId="3365069597" sldId="4326"/>
            <ac:spMk id="13" creationId="{1DB29B0D-6E95-545C-5B48-F43EDCF09E4D}"/>
          </ac:spMkLst>
        </pc:spChg>
        <pc:spChg chg="add mod">
          <ac:chgData name="Sudarshan Chakravarthi" userId="9632d19e-631d-46a5-9e9a-d9cc496f17d0" providerId="ADAL" clId="{4949681D-1A47-497B-A9E2-0DA8EFE2D96E}" dt="2022-05-30T04:52:55.460" v="6583" actId="1076"/>
          <ac:spMkLst>
            <pc:docMk/>
            <pc:sldMk cId="3365069597" sldId="4326"/>
            <ac:spMk id="14" creationId="{97BD8511-A249-852C-D24C-CE2177F2F9AB}"/>
          </ac:spMkLst>
        </pc:spChg>
        <pc:spChg chg="add mod">
          <ac:chgData name="Sudarshan Chakravarthi" userId="9632d19e-631d-46a5-9e9a-d9cc496f17d0" providerId="ADAL" clId="{4949681D-1A47-497B-A9E2-0DA8EFE2D96E}" dt="2022-05-30T04:52:49.766" v="6582" actId="1076"/>
          <ac:spMkLst>
            <pc:docMk/>
            <pc:sldMk cId="3365069597" sldId="4326"/>
            <ac:spMk id="15" creationId="{BC094521-FA49-646F-3C7C-2FD46F46FADC}"/>
          </ac:spMkLst>
        </pc:spChg>
        <pc:spChg chg="add mod">
          <ac:chgData name="Sudarshan Chakravarthi" userId="9632d19e-631d-46a5-9e9a-d9cc496f17d0" providerId="ADAL" clId="{4949681D-1A47-497B-A9E2-0DA8EFE2D96E}" dt="2022-05-30T04:52:47.921" v="6581" actId="1037"/>
          <ac:spMkLst>
            <pc:docMk/>
            <pc:sldMk cId="3365069597" sldId="4326"/>
            <ac:spMk id="16" creationId="{B65104A5-6548-C8A8-8764-8467542DEE2A}"/>
          </ac:spMkLst>
        </pc:spChg>
        <pc:spChg chg="add del mod">
          <ac:chgData name="Sudarshan Chakravarthi" userId="9632d19e-631d-46a5-9e9a-d9cc496f17d0" providerId="ADAL" clId="{4949681D-1A47-497B-A9E2-0DA8EFE2D96E}" dt="2022-05-30T04:55:42.246" v="6752" actId="478"/>
          <ac:spMkLst>
            <pc:docMk/>
            <pc:sldMk cId="3365069597" sldId="4326"/>
            <ac:spMk id="17" creationId="{BBD0C4C3-1A04-87F7-E22F-FAAD639108A4}"/>
          </ac:spMkLst>
        </pc:spChg>
        <pc:spChg chg="add del mod">
          <ac:chgData name="Sudarshan Chakravarthi" userId="9632d19e-631d-46a5-9e9a-d9cc496f17d0" providerId="ADAL" clId="{4949681D-1A47-497B-A9E2-0DA8EFE2D96E}" dt="2022-05-30T04:55:56.161" v="6756" actId="478"/>
          <ac:spMkLst>
            <pc:docMk/>
            <pc:sldMk cId="3365069597" sldId="4326"/>
            <ac:spMk id="18" creationId="{B49F8019-F25A-8A9C-01A7-E06D8BBB4ACA}"/>
          </ac:spMkLst>
        </pc:spChg>
        <pc:spChg chg="add del mod">
          <ac:chgData name="Sudarshan Chakravarthi" userId="9632d19e-631d-46a5-9e9a-d9cc496f17d0" providerId="ADAL" clId="{4949681D-1A47-497B-A9E2-0DA8EFE2D96E}" dt="2022-05-30T04:55:57.059" v="6757" actId="478"/>
          <ac:spMkLst>
            <pc:docMk/>
            <pc:sldMk cId="3365069597" sldId="4326"/>
            <ac:spMk id="19" creationId="{ED6BE90E-C195-7D1F-B305-60682FFA3753}"/>
          </ac:spMkLst>
        </pc:spChg>
        <pc:spChg chg="add del mod">
          <ac:chgData name="Sudarshan Chakravarthi" userId="9632d19e-631d-46a5-9e9a-d9cc496f17d0" providerId="ADAL" clId="{4949681D-1A47-497B-A9E2-0DA8EFE2D96E}" dt="2022-05-30T04:55:58.009" v="6758" actId="478"/>
          <ac:spMkLst>
            <pc:docMk/>
            <pc:sldMk cId="3365069597" sldId="4326"/>
            <ac:spMk id="20" creationId="{CAD09F45-EF3A-8657-0F9C-51C06CB5E1D1}"/>
          </ac:spMkLst>
        </pc:spChg>
        <pc:spChg chg="add del mod">
          <ac:chgData name="Sudarshan Chakravarthi" userId="9632d19e-631d-46a5-9e9a-d9cc496f17d0" providerId="ADAL" clId="{4949681D-1A47-497B-A9E2-0DA8EFE2D96E}" dt="2022-05-30T04:55:58.579" v="6759" actId="478"/>
          <ac:spMkLst>
            <pc:docMk/>
            <pc:sldMk cId="3365069597" sldId="4326"/>
            <ac:spMk id="21" creationId="{5949DBE7-C0ED-7707-4BC8-411B57069BC1}"/>
          </ac:spMkLst>
        </pc:spChg>
        <pc:spChg chg="add del mod">
          <ac:chgData name="Sudarshan Chakravarthi" userId="9632d19e-631d-46a5-9e9a-d9cc496f17d0" providerId="ADAL" clId="{4949681D-1A47-497B-A9E2-0DA8EFE2D96E}" dt="2022-05-30T04:55:59.529" v="6760" actId="478"/>
          <ac:spMkLst>
            <pc:docMk/>
            <pc:sldMk cId="3365069597" sldId="4326"/>
            <ac:spMk id="22" creationId="{887174E8-C3CF-A377-0957-0BFF41AAB571}"/>
          </ac:spMkLst>
        </pc:spChg>
        <pc:spChg chg="add del mod">
          <ac:chgData name="Sudarshan Chakravarthi" userId="9632d19e-631d-46a5-9e9a-d9cc496f17d0" providerId="ADAL" clId="{4949681D-1A47-497B-A9E2-0DA8EFE2D96E}" dt="2022-05-30T04:56:00.425" v="6761" actId="478"/>
          <ac:spMkLst>
            <pc:docMk/>
            <pc:sldMk cId="3365069597" sldId="4326"/>
            <ac:spMk id="23" creationId="{5B84FB60-F447-E80D-B412-E9450BE8928A}"/>
          </ac:spMkLst>
        </pc:spChg>
        <pc:spChg chg="add mod">
          <ac:chgData name="Sudarshan Chakravarthi" userId="9632d19e-631d-46a5-9e9a-d9cc496f17d0" providerId="ADAL" clId="{4949681D-1A47-497B-A9E2-0DA8EFE2D96E}" dt="2022-05-30T04:59:06.203" v="6928" actId="14100"/>
          <ac:spMkLst>
            <pc:docMk/>
            <pc:sldMk cId="3365069597" sldId="4326"/>
            <ac:spMk id="28" creationId="{534603B1-ADA0-05C1-F188-217ED2DD5333}"/>
          </ac:spMkLst>
        </pc:spChg>
        <pc:spChg chg="add mod">
          <ac:chgData name="Sudarshan Chakravarthi" userId="9632d19e-631d-46a5-9e9a-d9cc496f17d0" providerId="ADAL" clId="{4949681D-1A47-497B-A9E2-0DA8EFE2D96E}" dt="2022-05-30T04:56:58.214" v="6771" actId="14100"/>
          <ac:spMkLst>
            <pc:docMk/>
            <pc:sldMk cId="3365069597" sldId="4326"/>
            <ac:spMk id="32" creationId="{B996DB65-C2B3-4193-A0E6-6ABBB24EC2FB}"/>
          </ac:spMkLst>
        </pc:spChg>
        <pc:spChg chg="add mod">
          <ac:chgData name="Sudarshan Chakravarthi" userId="9632d19e-631d-46a5-9e9a-d9cc496f17d0" providerId="ADAL" clId="{4949681D-1A47-497B-A9E2-0DA8EFE2D96E}" dt="2022-05-30T04:57:32.121" v="6778" actId="14100"/>
          <ac:spMkLst>
            <pc:docMk/>
            <pc:sldMk cId="3365069597" sldId="4326"/>
            <ac:spMk id="35" creationId="{16348EBE-3882-54C4-E969-AFDC8E8D18E3}"/>
          </ac:spMkLst>
        </pc:spChg>
        <pc:spChg chg="add mod">
          <ac:chgData name="Sudarshan Chakravarthi" userId="9632d19e-631d-46a5-9e9a-d9cc496f17d0" providerId="ADAL" clId="{4949681D-1A47-497B-A9E2-0DA8EFE2D96E}" dt="2022-05-30T05:06:26.123" v="6935" actId="20577"/>
          <ac:spMkLst>
            <pc:docMk/>
            <pc:sldMk cId="3365069597" sldId="4326"/>
            <ac:spMk id="44" creationId="{4DD0F78C-539C-372D-F1F8-21C3EF9EFF5E}"/>
          </ac:spMkLst>
        </pc:spChg>
        <pc:graphicFrameChg chg="add del mod modGraphic">
          <ac:chgData name="Sudarshan Chakravarthi" userId="9632d19e-631d-46a5-9e9a-d9cc496f17d0" providerId="ADAL" clId="{4949681D-1A47-497B-A9E2-0DA8EFE2D96E}" dt="2022-05-30T04:45:26.667" v="6281" actId="478"/>
          <ac:graphicFrameMkLst>
            <pc:docMk/>
            <pc:sldMk cId="3365069597" sldId="4326"/>
            <ac:graphicFrameMk id="5" creationId="{06F2F246-E3CC-A368-30A2-98A9C9B7C368}"/>
          </ac:graphicFrameMkLst>
        </pc:graphicFrameChg>
        <pc:picChg chg="add mod modCrop">
          <ac:chgData name="Sudarshan Chakravarthi" userId="9632d19e-631d-46a5-9e9a-d9cc496f17d0" providerId="ADAL" clId="{4949681D-1A47-497B-A9E2-0DA8EFE2D96E}" dt="2022-06-01T13:13:53.565" v="23452" actId="1076"/>
          <ac:picMkLst>
            <pc:docMk/>
            <pc:sldMk cId="3365069597" sldId="4326"/>
            <ac:picMk id="43" creationId="{A151BC11-DF5A-FBB7-11A8-2DD458B04577}"/>
          </ac:picMkLst>
        </pc:picChg>
        <pc:cxnChg chg="add mod">
          <ac:chgData name="Sudarshan Chakravarthi" userId="9632d19e-631d-46a5-9e9a-d9cc496f17d0" providerId="ADAL" clId="{4949681D-1A47-497B-A9E2-0DA8EFE2D96E}" dt="2022-05-30T04:55:53.695" v="6755" actId="1076"/>
          <ac:cxnSpMkLst>
            <pc:docMk/>
            <pc:sldMk cId="3365069597" sldId="4326"/>
            <ac:cxnSpMk id="25" creationId="{99329BAE-52B6-960A-EAB2-27E58F0BBA35}"/>
          </ac:cxnSpMkLst>
        </pc:cxnChg>
        <pc:cxnChg chg="add mod">
          <ac:chgData name="Sudarshan Chakravarthi" userId="9632d19e-631d-46a5-9e9a-d9cc496f17d0" providerId="ADAL" clId="{4949681D-1A47-497B-A9E2-0DA8EFE2D96E}" dt="2022-05-30T04:59:06.203" v="6928" actId="14100"/>
          <ac:cxnSpMkLst>
            <pc:docMk/>
            <pc:sldMk cId="3365069597" sldId="4326"/>
            <ac:cxnSpMk id="29" creationId="{C782EF7E-9101-8590-6E9B-021ED214E1EC}"/>
          </ac:cxnSpMkLst>
        </pc:cxnChg>
        <pc:cxnChg chg="add mod">
          <ac:chgData name="Sudarshan Chakravarthi" userId="9632d19e-631d-46a5-9e9a-d9cc496f17d0" providerId="ADAL" clId="{4949681D-1A47-497B-A9E2-0DA8EFE2D96E}" dt="2022-05-30T04:56:58.214" v="6771" actId="14100"/>
          <ac:cxnSpMkLst>
            <pc:docMk/>
            <pc:sldMk cId="3365069597" sldId="4326"/>
            <ac:cxnSpMk id="33" creationId="{36893659-30B4-0B12-8D3E-5F285729400C}"/>
          </ac:cxnSpMkLst>
        </pc:cxnChg>
        <pc:cxnChg chg="add mod">
          <ac:chgData name="Sudarshan Chakravarthi" userId="9632d19e-631d-46a5-9e9a-d9cc496f17d0" providerId="ADAL" clId="{4949681D-1A47-497B-A9E2-0DA8EFE2D96E}" dt="2022-05-30T04:57:32.121" v="6778" actId="14100"/>
          <ac:cxnSpMkLst>
            <pc:docMk/>
            <pc:sldMk cId="3365069597" sldId="4326"/>
            <ac:cxnSpMk id="36" creationId="{81CC2481-33F7-FA81-E92F-30CA64D77144}"/>
          </ac:cxnSpMkLst>
        </pc:cxnChg>
      </pc:sldChg>
      <pc:sldChg chg="addSp modSp add del mod">
        <pc:chgData name="Sudarshan Chakravarthi" userId="9632d19e-631d-46a5-9e9a-d9cc496f17d0" providerId="ADAL" clId="{4949681D-1A47-497B-A9E2-0DA8EFE2D96E}" dt="2022-06-01T09:45:27.238" v="19170" actId="47"/>
        <pc:sldMkLst>
          <pc:docMk/>
          <pc:sldMk cId="1398740159" sldId="4327"/>
        </pc:sldMkLst>
        <pc:spChg chg="add mod">
          <ac:chgData name="Sudarshan Chakravarthi" userId="9632d19e-631d-46a5-9e9a-d9cc496f17d0" providerId="ADAL" clId="{4949681D-1A47-497B-A9E2-0DA8EFE2D96E}" dt="2022-05-30T05:08:00.260" v="6951"/>
          <ac:spMkLst>
            <pc:docMk/>
            <pc:sldMk cId="1398740159" sldId="4327"/>
            <ac:spMk id="5" creationId="{D68019C1-A14B-A40D-CEF2-0727C74D8C82}"/>
          </ac:spMkLst>
        </pc:spChg>
        <pc:spChg chg="add mod">
          <ac:chgData name="Sudarshan Chakravarthi" userId="9632d19e-631d-46a5-9e9a-d9cc496f17d0" providerId="ADAL" clId="{4949681D-1A47-497B-A9E2-0DA8EFE2D96E}" dt="2022-05-30T05:08:59.619" v="6999" actId="20577"/>
          <ac:spMkLst>
            <pc:docMk/>
            <pc:sldMk cId="1398740159" sldId="4327"/>
            <ac:spMk id="6" creationId="{6F27D26F-8C92-A0E5-1CC3-79BD8580B4C3}"/>
          </ac:spMkLst>
        </pc:spChg>
        <pc:spChg chg="add mod">
          <ac:chgData name="Sudarshan Chakravarthi" userId="9632d19e-631d-46a5-9e9a-d9cc496f17d0" providerId="ADAL" clId="{4949681D-1A47-497B-A9E2-0DA8EFE2D96E}" dt="2022-05-30T05:08:00.260" v="6951"/>
          <ac:spMkLst>
            <pc:docMk/>
            <pc:sldMk cId="1398740159" sldId="4327"/>
            <ac:spMk id="7" creationId="{946204B1-85AC-469A-B493-9C0D1948754C}"/>
          </ac:spMkLst>
        </pc:spChg>
        <pc:spChg chg="add mod">
          <ac:chgData name="Sudarshan Chakravarthi" userId="9632d19e-631d-46a5-9e9a-d9cc496f17d0" providerId="ADAL" clId="{4949681D-1A47-497B-A9E2-0DA8EFE2D96E}" dt="2022-05-30T05:08:43.640" v="6981" actId="20577"/>
          <ac:spMkLst>
            <pc:docMk/>
            <pc:sldMk cId="1398740159" sldId="4327"/>
            <ac:spMk id="8" creationId="{57997EB9-7F72-DB1E-CAD4-92CDDE84ED34}"/>
          </ac:spMkLst>
        </pc:spChg>
        <pc:spChg chg="add mod">
          <ac:chgData name="Sudarshan Chakravarthi" userId="9632d19e-631d-46a5-9e9a-d9cc496f17d0" providerId="ADAL" clId="{4949681D-1A47-497B-A9E2-0DA8EFE2D96E}" dt="2022-05-30T05:08:37.584" v="6968" actId="20577"/>
          <ac:spMkLst>
            <pc:docMk/>
            <pc:sldMk cId="1398740159" sldId="4327"/>
            <ac:spMk id="9" creationId="{0A01D1EC-6945-2C94-CAAB-7F909DE4B830}"/>
          </ac:spMkLst>
        </pc:spChg>
        <pc:spChg chg="add mod">
          <ac:chgData name="Sudarshan Chakravarthi" userId="9632d19e-631d-46a5-9e9a-d9cc496f17d0" providerId="ADAL" clId="{4949681D-1A47-497B-A9E2-0DA8EFE2D96E}" dt="2022-05-30T05:08:23.782" v="6965" actId="20577"/>
          <ac:spMkLst>
            <pc:docMk/>
            <pc:sldMk cId="1398740159" sldId="4327"/>
            <ac:spMk id="10" creationId="{3D4581D8-46FD-910A-417B-9783DA84F357}"/>
          </ac:spMkLst>
        </pc:spChg>
        <pc:spChg chg="add mod">
          <ac:chgData name="Sudarshan Chakravarthi" userId="9632d19e-631d-46a5-9e9a-d9cc496f17d0" providerId="ADAL" clId="{4949681D-1A47-497B-A9E2-0DA8EFE2D96E}" dt="2022-05-30T05:09:28.036" v="7015" actId="20577"/>
          <ac:spMkLst>
            <pc:docMk/>
            <pc:sldMk cId="1398740159" sldId="4327"/>
            <ac:spMk id="11" creationId="{7C9A2681-ABD6-5F09-44BD-5BF7B779C944}"/>
          </ac:spMkLst>
        </pc:spChg>
        <pc:spChg chg="add mod">
          <ac:chgData name="Sudarshan Chakravarthi" userId="9632d19e-631d-46a5-9e9a-d9cc496f17d0" providerId="ADAL" clId="{4949681D-1A47-497B-A9E2-0DA8EFE2D96E}" dt="2022-05-30T05:10:03.226" v="7040" actId="20577"/>
          <ac:spMkLst>
            <pc:docMk/>
            <pc:sldMk cId="1398740159" sldId="4327"/>
            <ac:spMk id="12" creationId="{E697955B-C0AF-2C7F-F950-0152EE3C9DCE}"/>
          </ac:spMkLst>
        </pc:spChg>
        <pc:spChg chg="add mod">
          <ac:chgData name="Sudarshan Chakravarthi" userId="9632d19e-631d-46a5-9e9a-d9cc496f17d0" providerId="ADAL" clId="{4949681D-1A47-497B-A9E2-0DA8EFE2D96E}" dt="2022-05-30T05:09:54.737" v="7038" actId="20577"/>
          <ac:spMkLst>
            <pc:docMk/>
            <pc:sldMk cId="1398740159" sldId="4327"/>
            <ac:spMk id="13" creationId="{228449EA-4F3D-AC53-FB1B-A438898C00B8}"/>
          </ac:spMkLst>
        </pc:spChg>
        <pc:spChg chg="add mod">
          <ac:chgData name="Sudarshan Chakravarthi" userId="9632d19e-631d-46a5-9e9a-d9cc496f17d0" providerId="ADAL" clId="{4949681D-1A47-497B-A9E2-0DA8EFE2D96E}" dt="2022-05-30T05:09:50.208" v="7032" actId="20577"/>
          <ac:spMkLst>
            <pc:docMk/>
            <pc:sldMk cId="1398740159" sldId="4327"/>
            <ac:spMk id="14" creationId="{40F632FA-E2F6-1EDB-0C21-1AAB8F4BEC50}"/>
          </ac:spMkLst>
        </pc:spChg>
        <pc:spChg chg="add mod">
          <ac:chgData name="Sudarshan Chakravarthi" userId="9632d19e-631d-46a5-9e9a-d9cc496f17d0" providerId="ADAL" clId="{4949681D-1A47-497B-A9E2-0DA8EFE2D96E}" dt="2022-05-30T05:08:00.260" v="6951"/>
          <ac:spMkLst>
            <pc:docMk/>
            <pc:sldMk cId="1398740159" sldId="4327"/>
            <ac:spMk id="16" creationId="{C68CE0D3-AC17-C874-EF45-46249F1BA54F}"/>
          </ac:spMkLst>
        </pc:spChg>
        <pc:spChg chg="add mod">
          <ac:chgData name="Sudarshan Chakravarthi" userId="9632d19e-631d-46a5-9e9a-d9cc496f17d0" providerId="ADAL" clId="{4949681D-1A47-497B-A9E2-0DA8EFE2D96E}" dt="2022-05-30T05:11:16.234" v="7045" actId="1076"/>
          <ac:spMkLst>
            <pc:docMk/>
            <pc:sldMk cId="1398740159" sldId="4327"/>
            <ac:spMk id="20" creationId="{3A838CB9-03A3-9C50-474E-BD6E4ED4CDBC}"/>
          </ac:spMkLst>
        </pc:spChg>
        <pc:cxnChg chg="add mod">
          <ac:chgData name="Sudarshan Chakravarthi" userId="9632d19e-631d-46a5-9e9a-d9cc496f17d0" providerId="ADAL" clId="{4949681D-1A47-497B-A9E2-0DA8EFE2D96E}" dt="2022-05-30T05:08:00.260" v="6951"/>
          <ac:cxnSpMkLst>
            <pc:docMk/>
            <pc:sldMk cId="1398740159" sldId="4327"/>
            <ac:cxnSpMk id="15" creationId="{49AD1585-6EEF-1208-456A-9069C1EED965}"/>
          </ac:cxnSpMkLst>
        </pc:cxnChg>
        <pc:cxnChg chg="add mod">
          <ac:chgData name="Sudarshan Chakravarthi" userId="9632d19e-631d-46a5-9e9a-d9cc496f17d0" providerId="ADAL" clId="{4949681D-1A47-497B-A9E2-0DA8EFE2D96E}" dt="2022-05-30T05:08:00.260" v="6951"/>
          <ac:cxnSpMkLst>
            <pc:docMk/>
            <pc:sldMk cId="1398740159" sldId="4327"/>
            <ac:cxnSpMk id="17" creationId="{1CC2C23B-08CC-FED2-5A39-63D21CFBEC3C}"/>
          </ac:cxnSpMkLst>
        </pc:cxnChg>
        <pc:cxnChg chg="add mod">
          <ac:chgData name="Sudarshan Chakravarthi" userId="9632d19e-631d-46a5-9e9a-d9cc496f17d0" providerId="ADAL" clId="{4949681D-1A47-497B-A9E2-0DA8EFE2D96E}" dt="2022-05-30T05:08:00.260" v="6951"/>
          <ac:cxnSpMkLst>
            <pc:docMk/>
            <pc:sldMk cId="1398740159" sldId="4327"/>
            <ac:cxnSpMk id="18" creationId="{37A22266-0CE9-4696-89EC-66E5C37F135F}"/>
          </ac:cxnSpMkLst>
        </pc:cxnChg>
      </pc:sldChg>
      <pc:sldChg chg="addSp delSp modSp add mod">
        <pc:chgData name="Sudarshan Chakravarthi" userId="9632d19e-631d-46a5-9e9a-d9cc496f17d0" providerId="ADAL" clId="{4949681D-1A47-497B-A9E2-0DA8EFE2D96E}" dt="2022-08-22T14:08:02.354" v="23558" actId="1076"/>
        <pc:sldMkLst>
          <pc:docMk/>
          <pc:sldMk cId="2613331837" sldId="4328"/>
        </pc:sldMkLst>
        <pc:spChg chg="mod">
          <ac:chgData name="Sudarshan Chakravarthi" userId="9632d19e-631d-46a5-9e9a-d9cc496f17d0" providerId="ADAL" clId="{4949681D-1A47-497B-A9E2-0DA8EFE2D96E}" dt="2022-06-01T09:47:20.472" v="19189" actId="20577"/>
          <ac:spMkLst>
            <pc:docMk/>
            <pc:sldMk cId="2613331837" sldId="4328"/>
            <ac:spMk id="4" creationId="{13617872-A33F-BEE8-36AF-6162B63E6BD9}"/>
          </ac:spMkLst>
        </pc:spChg>
        <pc:picChg chg="add del mod">
          <ac:chgData name="Sudarshan Chakravarthi" userId="9632d19e-631d-46a5-9e9a-d9cc496f17d0" providerId="ADAL" clId="{4949681D-1A47-497B-A9E2-0DA8EFE2D96E}" dt="2022-05-30T07:18:38.795" v="7060" actId="478"/>
          <ac:picMkLst>
            <pc:docMk/>
            <pc:sldMk cId="2613331837" sldId="4328"/>
            <ac:picMk id="5" creationId="{2B1ED654-FC62-AD57-4D5B-AAD7E68DB0FA}"/>
          </ac:picMkLst>
        </pc:picChg>
        <pc:picChg chg="add del">
          <ac:chgData name="Sudarshan Chakravarthi" userId="9632d19e-631d-46a5-9e9a-d9cc496f17d0" providerId="ADAL" clId="{4949681D-1A47-497B-A9E2-0DA8EFE2D96E}" dt="2022-06-01T09:46:50.033" v="19174" actId="478"/>
          <ac:picMkLst>
            <pc:docMk/>
            <pc:sldMk cId="2613331837" sldId="4328"/>
            <ac:picMk id="5" creationId="{413C1509-169E-2195-41E1-ED10AC9A6B2E}"/>
          </ac:picMkLst>
        </pc:picChg>
        <pc:picChg chg="add mod">
          <ac:chgData name="Sudarshan Chakravarthi" userId="9632d19e-631d-46a5-9e9a-d9cc496f17d0" providerId="ADAL" clId="{4949681D-1A47-497B-A9E2-0DA8EFE2D96E}" dt="2022-08-22T14:08:02.354" v="23558" actId="1076"/>
          <ac:picMkLst>
            <pc:docMk/>
            <pc:sldMk cId="2613331837" sldId="4328"/>
            <ac:picMk id="5" creationId="{72015421-FB2E-009F-934D-F78D0A96EE43}"/>
          </ac:picMkLst>
        </pc:picChg>
        <pc:picChg chg="add del mod">
          <ac:chgData name="Sudarshan Chakravarthi" userId="9632d19e-631d-46a5-9e9a-d9cc496f17d0" providerId="ADAL" clId="{4949681D-1A47-497B-A9E2-0DA8EFE2D96E}" dt="2022-06-01T09:46:42.129" v="19172" actId="478"/>
          <ac:picMkLst>
            <pc:docMk/>
            <pc:sldMk cId="2613331837" sldId="4328"/>
            <ac:picMk id="6" creationId="{3D3A2617-BE74-33E7-AD41-6A48FD60313C}"/>
          </ac:picMkLst>
        </pc:picChg>
        <pc:picChg chg="add del mod">
          <ac:chgData name="Sudarshan Chakravarthi" userId="9632d19e-631d-46a5-9e9a-d9cc496f17d0" providerId="ADAL" clId="{4949681D-1A47-497B-A9E2-0DA8EFE2D96E}" dt="2022-08-22T14:07:57.030" v="23555" actId="478"/>
          <ac:picMkLst>
            <pc:docMk/>
            <pc:sldMk cId="2613331837" sldId="4328"/>
            <ac:picMk id="7" creationId="{14D0DF61-FDDC-9065-8937-04BAD9204584}"/>
          </ac:picMkLst>
        </pc:picChg>
      </pc:sldChg>
      <pc:sldChg chg="addSp delSp modSp add mod">
        <pc:chgData name="Sudarshan Chakravarthi" userId="9632d19e-631d-46a5-9e9a-d9cc496f17d0" providerId="ADAL" clId="{4949681D-1A47-497B-A9E2-0DA8EFE2D96E}" dt="2022-06-01T13:14:08.136" v="23454" actId="1076"/>
        <pc:sldMkLst>
          <pc:docMk/>
          <pc:sldMk cId="569665790" sldId="4329"/>
        </pc:sldMkLst>
        <pc:spChg chg="mod">
          <ac:chgData name="Sudarshan Chakravarthi" userId="9632d19e-631d-46a5-9e9a-d9cc496f17d0" providerId="ADAL" clId="{4949681D-1A47-497B-A9E2-0DA8EFE2D96E}" dt="2022-06-01T09:48:17.248" v="19225" actId="20577"/>
          <ac:spMkLst>
            <pc:docMk/>
            <pc:sldMk cId="569665790" sldId="4329"/>
            <ac:spMk id="4" creationId="{13617872-A33F-BEE8-36AF-6162B63E6BD9}"/>
          </ac:spMkLst>
        </pc:spChg>
        <pc:picChg chg="add del mod ord">
          <ac:chgData name="Sudarshan Chakravarthi" userId="9632d19e-631d-46a5-9e9a-d9cc496f17d0" providerId="ADAL" clId="{4949681D-1A47-497B-A9E2-0DA8EFE2D96E}" dt="2022-05-30T08:12:24.111" v="7073" actId="478"/>
          <ac:picMkLst>
            <pc:docMk/>
            <pc:sldMk cId="569665790" sldId="4329"/>
            <ac:picMk id="5" creationId="{1024568A-25E0-7377-399A-99C09E6AC88B}"/>
          </ac:picMkLst>
        </pc:picChg>
        <pc:picChg chg="add mod modCrop">
          <ac:chgData name="Sudarshan Chakravarthi" userId="9632d19e-631d-46a5-9e9a-d9cc496f17d0" providerId="ADAL" clId="{4949681D-1A47-497B-A9E2-0DA8EFE2D96E}" dt="2022-06-01T13:14:08.136" v="23454" actId="1076"/>
          <ac:picMkLst>
            <pc:docMk/>
            <pc:sldMk cId="569665790" sldId="4329"/>
            <ac:picMk id="5" creationId="{18373F78-0E95-40CA-C271-137E71537579}"/>
          </ac:picMkLst>
        </pc:picChg>
        <pc:picChg chg="add del mod ord">
          <ac:chgData name="Sudarshan Chakravarthi" userId="9632d19e-631d-46a5-9e9a-d9cc496f17d0" providerId="ADAL" clId="{4949681D-1A47-497B-A9E2-0DA8EFE2D96E}" dt="2022-06-01T09:49:46.614" v="19231" actId="478"/>
          <ac:picMkLst>
            <pc:docMk/>
            <pc:sldMk cId="569665790" sldId="4329"/>
            <ac:picMk id="6" creationId="{21002905-6174-54F7-78D8-E504621C03FA}"/>
          </ac:picMkLst>
        </pc:picChg>
      </pc:sldChg>
      <pc:sldChg chg="addSp delSp modSp add mod">
        <pc:chgData name="Sudarshan Chakravarthi" userId="9632d19e-631d-46a5-9e9a-d9cc496f17d0" providerId="ADAL" clId="{4949681D-1A47-497B-A9E2-0DA8EFE2D96E}" dt="2023-01-19T11:10:25.525" v="23589" actId="2085"/>
        <pc:sldMkLst>
          <pc:docMk/>
          <pc:sldMk cId="2808061439" sldId="4330"/>
        </pc:sldMkLst>
        <pc:spChg chg="mod">
          <ac:chgData name="Sudarshan Chakravarthi" userId="9632d19e-631d-46a5-9e9a-d9cc496f17d0" providerId="ADAL" clId="{4949681D-1A47-497B-A9E2-0DA8EFE2D96E}" dt="2022-06-01T09:51:40.248" v="19245" actId="20577"/>
          <ac:spMkLst>
            <pc:docMk/>
            <pc:sldMk cId="2808061439" sldId="4330"/>
            <ac:spMk id="4" creationId="{13617872-A33F-BEE8-36AF-6162B63E6BD9}"/>
          </ac:spMkLst>
        </pc:spChg>
        <pc:spChg chg="add mod">
          <ac:chgData name="Sudarshan Chakravarthi" userId="9632d19e-631d-46a5-9e9a-d9cc496f17d0" providerId="ADAL" clId="{4949681D-1A47-497B-A9E2-0DA8EFE2D96E}" dt="2023-01-19T11:10:25.525" v="23589" actId="2085"/>
          <ac:spMkLst>
            <pc:docMk/>
            <pc:sldMk cId="2808061439" sldId="4330"/>
            <ac:spMk id="5" creationId="{7C025D63-DA2D-9F97-3A96-FB3779B13830}"/>
          </ac:spMkLst>
        </pc:spChg>
        <pc:spChg chg="add del mod">
          <ac:chgData name="Sudarshan Chakravarthi" userId="9632d19e-631d-46a5-9e9a-d9cc496f17d0" providerId="ADAL" clId="{4949681D-1A47-497B-A9E2-0DA8EFE2D96E}" dt="2022-08-22T14:18:08.560" v="23559" actId="478"/>
          <ac:spMkLst>
            <pc:docMk/>
            <pc:sldMk cId="2808061439" sldId="4330"/>
            <ac:spMk id="15" creationId="{251191A3-4794-D7FE-B249-F3F6C3286D22}"/>
          </ac:spMkLst>
        </pc:spChg>
        <pc:graphicFrameChg chg="add mod modGraphic">
          <ac:chgData name="Sudarshan Chakravarthi" userId="9632d19e-631d-46a5-9e9a-d9cc496f17d0" providerId="ADAL" clId="{4949681D-1A47-497B-A9E2-0DA8EFE2D96E}" dt="2022-06-01T13:14:21.799" v="23457" actId="207"/>
          <ac:graphicFrameMkLst>
            <pc:docMk/>
            <pc:sldMk cId="2808061439" sldId="4330"/>
            <ac:graphicFrameMk id="7" creationId="{59FE2F62-2F5A-A6B8-8A26-EF2CB9564C4B}"/>
          </ac:graphicFrameMkLst>
        </pc:graphicFrameChg>
        <pc:graphicFrameChg chg="add mod modGraphic">
          <ac:chgData name="Sudarshan Chakravarthi" userId="9632d19e-631d-46a5-9e9a-d9cc496f17d0" providerId="ADAL" clId="{4949681D-1A47-497B-A9E2-0DA8EFE2D96E}" dt="2022-05-30T10:44:04.103" v="7523" actId="1076"/>
          <ac:graphicFrameMkLst>
            <pc:docMk/>
            <pc:sldMk cId="2808061439" sldId="4330"/>
            <ac:graphicFrameMk id="8" creationId="{42C99DAB-C4DD-3947-87DF-43B204EDCF21}"/>
          </ac:graphicFrameMkLst>
        </pc:graphicFrameChg>
        <pc:graphicFrameChg chg="add mod modGraphic">
          <ac:chgData name="Sudarshan Chakravarthi" userId="9632d19e-631d-46a5-9e9a-d9cc496f17d0" providerId="ADAL" clId="{4949681D-1A47-497B-A9E2-0DA8EFE2D96E}" dt="2022-05-30T10:43:59.919" v="7522" actId="1076"/>
          <ac:graphicFrameMkLst>
            <pc:docMk/>
            <pc:sldMk cId="2808061439" sldId="4330"/>
            <ac:graphicFrameMk id="9" creationId="{73A24E48-D371-D722-3809-2FC5D10910A8}"/>
          </ac:graphicFrameMkLst>
        </pc:graphicFrameChg>
        <pc:graphicFrameChg chg="add del mod modGraphic">
          <ac:chgData name="Sudarshan Chakravarthi" userId="9632d19e-631d-46a5-9e9a-d9cc496f17d0" providerId="ADAL" clId="{4949681D-1A47-497B-A9E2-0DA8EFE2D96E}" dt="2022-05-30T10:53:01.529" v="7823" actId="478"/>
          <ac:graphicFrameMkLst>
            <pc:docMk/>
            <pc:sldMk cId="2808061439" sldId="4330"/>
            <ac:graphicFrameMk id="10" creationId="{B25982D5-91BE-4AA4-EED6-D05CF46DAADB}"/>
          </ac:graphicFrameMkLst>
        </pc:graphicFrameChg>
        <pc:graphicFrameChg chg="add mod modGraphic">
          <ac:chgData name="Sudarshan Chakravarthi" userId="9632d19e-631d-46a5-9e9a-d9cc496f17d0" providerId="ADAL" clId="{4949681D-1A47-497B-A9E2-0DA8EFE2D96E}" dt="2022-06-01T13:14:24.484" v="23458" actId="207"/>
          <ac:graphicFrameMkLst>
            <pc:docMk/>
            <pc:sldMk cId="2808061439" sldId="4330"/>
            <ac:graphicFrameMk id="11" creationId="{22ED98A4-83EE-B577-64FB-5CAE320A4CF2}"/>
          </ac:graphicFrameMkLst>
        </pc:graphicFrameChg>
        <pc:graphicFrameChg chg="add mod modGraphic">
          <ac:chgData name="Sudarshan Chakravarthi" userId="9632d19e-631d-46a5-9e9a-d9cc496f17d0" providerId="ADAL" clId="{4949681D-1A47-497B-A9E2-0DA8EFE2D96E}" dt="2022-05-30T10:45:31.034" v="7546" actId="255"/>
          <ac:graphicFrameMkLst>
            <pc:docMk/>
            <pc:sldMk cId="2808061439" sldId="4330"/>
            <ac:graphicFrameMk id="12" creationId="{940FB64E-23B0-3132-E964-42D757693DAE}"/>
          </ac:graphicFrameMkLst>
        </pc:graphicFrameChg>
        <pc:graphicFrameChg chg="add mod modGraphic">
          <ac:chgData name="Sudarshan Chakravarthi" userId="9632d19e-631d-46a5-9e9a-d9cc496f17d0" providerId="ADAL" clId="{4949681D-1A47-497B-A9E2-0DA8EFE2D96E}" dt="2022-06-01T13:14:16.502" v="23455" actId="207"/>
          <ac:graphicFrameMkLst>
            <pc:docMk/>
            <pc:sldMk cId="2808061439" sldId="4330"/>
            <ac:graphicFrameMk id="13" creationId="{8F3D71B7-B7C2-781C-E2B5-86B99A64D887}"/>
          </ac:graphicFrameMkLst>
        </pc:graphicFrameChg>
        <pc:graphicFrameChg chg="add mod modGraphic">
          <ac:chgData name="Sudarshan Chakravarthi" userId="9632d19e-631d-46a5-9e9a-d9cc496f17d0" providerId="ADAL" clId="{4949681D-1A47-497B-A9E2-0DA8EFE2D96E}" dt="2022-06-01T13:14:19.456" v="23456" actId="207"/>
          <ac:graphicFrameMkLst>
            <pc:docMk/>
            <pc:sldMk cId="2808061439" sldId="4330"/>
            <ac:graphicFrameMk id="14" creationId="{957EB46A-03B2-911D-6B8F-1EE927C32A95}"/>
          </ac:graphicFrameMkLst>
        </pc:graphicFrameChg>
        <pc:picChg chg="add del mod ord modCrop">
          <ac:chgData name="Sudarshan Chakravarthi" userId="9632d19e-631d-46a5-9e9a-d9cc496f17d0" providerId="ADAL" clId="{4949681D-1A47-497B-A9E2-0DA8EFE2D96E}" dt="2022-06-01T13:14:26.459" v="23459" actId="478"/>
          <ac:picMkLst>
            <pc:docMk/>
            <pc:sldMk cId="2808061439" sldId="4330"/>
            <ac:picMk id="6" creationId="{599286AA-15B6-7039-1A8E-C1D52CCB8686}"/>
          </ac:picMkLst>
        </pc:picChg>
      </pc:sldChg>
      <pc:sldChg chg="add del">
        <pc:chgData name="Sudarshan Chakravarthi" userId="9632d19e-631d-46a5-9e9a-d9cc496f17d0" providerId="ADAL" clId="{4949681D-1A47-497B-A9E2-0DA8EFE2D96E}" dt="2022-06-01T13:16:32.324" v="23471" actId="47"/>
        <pc:sldMkLst>
          <pc:docMk/>
          <pc:sldMk cId="3636835455" sldId="4331"/>
        </pc:sldMkLst>
      </pc:sldChg>
      <pc:sldChg chg="addSp delSp modSp add mod">
        <pc:chgData name="Sudarshan Chakravarthi" userId="9632d19e-631d-46a5-9e9a-d9cc496f17d0" providerId="ADAL" clId="{4949681D-1A47-497B-A9E2-0DA8EFE2D96E}" dt="2022-06-01T09:45:20.168" v="19169" actId="478"/>
        <pc:sldMkLst>
          <pc:docMk/>
          <pc:sldMk cId="2797648301" sldId="4332"/>
        </pc:sldMkLst>
        <pc:spChg chg="mod">
          <ac:chgData name="Sudarshan Chakravarthi" userId="9632d19e-631d-46a5-9e9a-d9cc496f17d0" providerId="ADAL" clId="{4949681D-1A47-497B-A9E2-0DA8EFE2D96E}" dt="2022-05-30T05:07:50.227" v="6950" actId="6549"/>
          <ac:spMkLst>
            <pc:docMk/>
            <pc:sldMk cId="2797648301" sldId="4332"/>
            <ac:spMk id="4" creationId="{13617872-A33F-BEE8-36AF-6162B63E6BD9}"/>
          </ac:spMkLst>
        </pc:spChg>
        <pc:spChg chg="mod">
          <ac:chgData name="Sudarshan Chakravarthi" userId="9632d19e-631d-46a5-9e9a-d9cc496f17d0" providerId="ADAL" clId="{4949681D-1A47-497B-A9E2-0DA8EFE2D96E}" dt="2022-06-01T09:45:13.088" v="19167" actId="404"/>
          <ac:spMkLst>
            <pc:docMk/>
            <pc:sldMk cId="2797648301" sldId="4332"/>
            <ac:spMk id="6" creationId="{468630F1-7F34-691B-F520-B1D9F857276A}"/>
          </ac:spMkLst>
        </pc:spChg>
        <pc:spChg chg="mod">
          <ac:chgData name="Sudarshan Chakravarthi" userId="9632d19e-631d-46a5-9e9a-d9cc496f17d0" providerId="ADAL" clId="{4949681D-1A47-497B-A9E2-0DA8EFE2D96E}" dt="2022-06-01T09:40:34.944" v="18845" actId="20577"/>
          <ac:spMkLst>
            <pc:docMk/>
            <pc:sldMk cId="2797648301" sldId="4332"/>
            <ac:spMk id="10" creationId="{A4CEAB98-58F0-05EF-C296-85A4B2F2520D}"/>
          </ac:spMkLst>
        </pc:spChg>
        <pc:spChg chg="add mod">
          <ac:chgData name="Sudarshan Chakravarthi" userId="9632d19e-631d-46a5-9e9a-d9cc496f17d0" providerId="ADAL" clId="{4949681D-1A47-497B-A9E2-0DA8EFE2D96E}" dt="2022-06-01T09:45:13.088" v="19167" actId="404"/>
          <ac:spMkLst>
            <pc:docMk/>
            <pc:sldMk cId="2797648301" sldId="4332"/>
            <ac:spMk id="26" creationId="{2106DCA3-CAEC-3E07-B765-6E8A300EE93E}"/>
          </ac:spMkLst>
        </pc:spChg>
        <pc:spChg chg="add mod">
          <ac:chgData name="Sudarshan Chakravarthi" userId="9632d19e-631d-46a5-9e9a-d9cc496f17d0" providerId="ADAL" clId="{4949681D-1A47-497B-A9E2-0DA8EFE2D96E}" dt="2022-06-01T09:45:13.088" v="19167" actId="404"/>
          <ac:spMkLst>
            <pc:docMk/>
            <pc:sldMk cId="2797648301" sldId="4332"/>
            <ac:spMk id="27" creationId="{B4DF042F-2CCE-390A-1D53-42F36880DEC5}"/>
          </ac:spMkLst>
        </pc:spChg>
        <pc:spChg chg="mod">
          <ac:chgData name="Sudarshan Chakravarthi" userId="9632d19e-631d-46a5-9e9a-d9cc496f17d0" providerId="ADAL" clId="{4949681D-1A47-497B-A9E2-0DA8EFE2D96E}" dt="2022-06-01T09:45:13.088" v="19167" actId="404"/>
          <ac:spMkLst>
            <pc:docMk/>
            <pc:sldMk cId="2797648301" sldId="4332"/>
            <ac:spMk id="28" creationId="{534603B1-ADA0-05C1-F188-217ED2DD5333}"/>
          </ac:spMkLst>
        </pc:spChg>
        <pc:spChg chg="add mod">
          <ac:chgData name="Sudarshan Chakravarthi" userId="9632d19e-631d-46a5-9e9a-d9cc496f17d0" providerId="ADAL" clId="{4949681D-1A47-497B-A9E2-0DA8EFE2D96E}" dt="2022-06-01T09:45:13.088" v="19167" actId="404"/>
          <ac:spMkLst>
            <pc:docMk/>
            <pc:sldMk cId="2797648301" sldId="4332"/>
            <ac:spMk id="30" creationId="{82B8117F-74C9-87D4-3A1A-6BF88264858B}"/>
          </ac:spMkLst>
        </pc:spChg>
        <pc:spChg chg="add mod">
          <ac:chgData name="Sudarshan Chakravarthi" userId="9632d19e-631d-46a5-9e9a-d9cc496f17d0" providerId="ADAL" clId="{4949681D-1A47-497B-A9E2-0DA8EFE2D96E}" dt="2022-06-01T09:45:13.088" v="19167" actId="404"/>
          <ac:spMkLst>
            <pc:docMk/>
            <pc:sldMk cId="2797648301" sldId="4332"/>
            <ac:spMk id="31" creationId="{1B7BFFB0-3B8C-81C9-BD9E-2728376F6FF7}"/>
          </ac:spMkLst>
        </pc:spChg>
        <pc:spChg chg="mod">
          <ac:chgData name="Sudarshan Chakravarthi" userId="9632d19e-631d-46a5-9e9a-d9cc496f17d0" providerId="ADAL" clId="{4949681D-1A47-497B-A9E2-0DA8EFE2D96E}" dt="2022-06-01T09:45:13.088" v="19167" actId="404"/>
          <ac:spMkLst>
            <pc:docMk/>
            <pc:sldMk cId="2797648301" sldId="4332"/>
            <ac:spMk id="32" creationId="{B996DB65-C2B3-4193-A0E6-6ABBB24EC2FB}"/>
          </ac:spMkLst>
        </pc:spChg>
        <pc:spChg chg="mod">
          <ac:chgData name="Sudarshan Chakravarthi" userId="9632d19e-631d-46a5-9e9a-d9cc496f17d0" providerId="ADAL" clId="{4949681D-1A47-497B-A9E2-0DA8EFE2D96E}" dt="2022-06-01T09:45:13.088" v="19167" actId="404"/>
          <ac:spMkLst>
            <pc:docMk/>
            <pc:sldMk cId="2797648301" sldId="4332"/>
            <ac:spMk id="35" creationId="{16348EBE-3882-54C4-E969-AFDC8E8D18E3}"/>
          </ac:spMkLst>
        </pc:spChg>
        <pc:spChg chg="del">
          <ac:chgData name="Sudarshan Chakravarthi" userId="9632d19e-631d-46a5-9e9a-d9cc496f17d0" providerId="ADAL" clId="{4949681D-1A47-497B-A9E2-0DA8EFE2D96E}" dt="2022-06-01T09:45:20.168" v="19169" actId="478"/>
          <ac:spMkLst>
            <pc:docMk/>
            <pc:sldMk cId="2797648301" sldId="4332"/>
            <ac:spMk id="44" creationId="{4DD0F78C-539C-372D-F1F8-21C3EF9EFF5E}"/>
          </ac:spMkLst>
        </pc:spChg>
        <pc:picChg chg="del mod">
          <ac:chgData name="Sudarshan Chakravarthi" userId="9632d19e-631d-46a5-9e9a-d9cc496f17d0" providerId="ADAL" clId="{4949681D-1A47-497B-A9E2-0DA8EFE2D96E}" dt="2022-06-01T09:45:18.584" v="19168" actId="478"/>
          <ac:picMkLst>
            <pc:docMk/>
            <pc:sldMk cId="2797648301" sldId="4332"/>
            <ac:picMk id="43" creationId="{A151BC11-DF5A-FBB7-11A8-2DD458B04577}"/>
          </ac:picMkLst>
        </pc:picChg>
        <pc:cxnChg chg="mod">
          <ac:chgData name="Sudarshan Chakravarthi" userId="9632d19e-631d-46a5-9e9a-d9cc496f17d0" providerId="ADAL" clId="{4949681D-1A47-497B-A9E2-0DA8EFE2D96E}" dt="2022-06-01T09:44:29.690" v="19159" actId="14100"/>
          <ac:cxnSpMkLst>
            <pc:docMk/>
            <pc:sldMk cId="2797648301" sldId="4332"/>
            <ac:cxnSpMk id="25" creationId="{99329BAE-52B6-960A-EAB2-27E58F0BBA35}"/>
          </ac:cxnSpMkLst>
        </pc:cxnChg>
        <pc:cxnChg chg="mod">
          <ac:chgData name="Sudarshan Chakravarthi" userId="9632d19e-631d-46a5-9e9a-d9cc496f17d0" providerId="ADAL" clId="{4949681D-1A47-497B-A9E2-0DA8EFE2D96E}" dt="2022-06-01T09:44:24.830" v="19158" actId="14100"/>
          <ac:cxnSpMkLst>
            <pc:docMk/>
            <pc:sldMk cId="2797648301" sldId="4332"/>
            <ac:cxnSpMk id="29" creationId="{C782EF7E-9101-8590-6E9B-021ED214E1EC}"/>
          </ac:cxnSpMkLst>
        </pc:cxnChg>
        <pc:cxnChg chg="mod">
          <ac:chgData name="Sudarshan Chakravarthi" userId="9632d19e-631d-46a5-9e9a-d9cc496f17d0" providerId="ADAL" clId="{4949681D-1A47-497B-A9E2-0DA8EFE2D96E}" dt="2022-06-01T09:44:21.669" v="19157" actId="14100"/>
          <ac:cxnSpMkLst>
            <pc:docMk/>
            <pc:sldMk cId="2797648301" sldId="4332"/>
            <ac:cxnSpMk id="33" creationId="{36893659-30B4-0B12-8D3E-5F285729400C}"/>
          </ac:cxnSpMkLst>
        </pc:cxnChg>
        <pc:cxnChg chg="add mod">
          <ac:chgData name="Sudarshan Chakravarthi" userId="9632d19e-631d-46a5-9e9a-d9cc496f17d0" providerId="ADAL" clId="{4949681D-1A47-497B-A9E2-0DA8EFE2D96E}" dt="2022-06-01T09:44:53.721" v="19165" actId="1076"/>
          <ac:cxnSpMkLst>
            <pc:docMk/>
            <pc:sldMk cId="2797648301" sldId="4332"/>
            <ac:cxnSpMk id="34" creationId="{30798BA7-0198-F8DD-DF8B-43594EAAC474}"/>
          </ac:cxnSpMkLst>
        </pc:cxnChg>
        <pc:cxnChg chg="mod">
          <ac:chgData name="Sudarshan Chakravarthi" userId="9632d19e-631d-46a5-9e9a-d9cc496f17d0" providerId="ADAL" clId="{4949681D-1A47-497B-A9E2-0DA8EFE2D96E}" dt="2022-06-01T09:44:46.138" v="19163" actId="1076"/>
          <ac:cxnSpMkLst>
            <pc:docMk/>
            <pc:sldMk cId="2797648301" sldId="4332"/>
            <ac:cxnSpMk id="36" creationId="{81CC2481-33F7-FA81-E92F-30CA64D77144}"/>
          </ac:cxnSpMkLst>
        </pc:cxnChg>
        <pc:cxnChg chg="add mod">
          <ac:chgData name="Sudarshan Chakravarthi" userId="9632d19e-631d-46a5-9e9a-d9cc496f17d0" providerId="ADAL" clId="{4949681D-1A47-497B-A9E2-0DA8EFE2D96E}" dt="2022-06-01T09:44:58.705" v="19166" actId="1076"/>
          <ac:cxnSpMkLst>
            <pc:docMk/>
            <pc:sldMk cId="2797648301" sldId="4332"/>
            <ac:cxnSpMk id="37" creationId="{1F915934-0C87-ED78-C819-BF9871270381}"/>
          </ac:cxnSpMkLst>
        </pc:cxnChg>
        <pc:cxnChg chg="add mod">
          <ac:chgData name="Sudarshan Chakravarthi" userId="9632d19e-631d-46a5-9e9a-d9cc496f17d0" providerId="ADAL" clId="{4949681D-1A47-497B-A9E2-0DA8EFE2D96E}" dt="2022-06-01T09:43:37.851" v="19145" actId="1076"/>
          <ac:cxnSpMkLst>
            <pc:docMk/>
            <pc:sldMk cId="2797648301" sldId="4332"/>
            <ac:cxnSpMk id="38" creationId="{BF705F53-AF0A-B257-CF65-DA68E2916494}"/>
          </ac:cxnSpMkLst>
        </pc:cxnChg>
        <pc:cxnChg chg="add mod">
          <ac:chgData name="Sudarshan Chakravarthi" userId="9632d19e-631d-46a5-9e9a-d9cc496f17d0" providerId="ADAL" clId="{4949681D-1A47-497B-A9E2-0DA8EFE2D96E}" dt="2022-06-01T09:44:41.818" v="19162" actId="1076"/>
          <ac:cxnSpMkLst>
            <pc:docMk/>
            <pc:sldMk cId="2797648301" sldId="4332"/>
            <ac:cxnSpMk id="39" creationId="{34792C43-993C-969F-951D-E04E1680AA12}"/>
          </ac:cxnSpMkLst>
        </pc:cxnChg>
      </pc:sldChg>
      <pc:sldChg chg="addSp delSp modSp new mod">
        <pc:chgData name="Sudarshan Chakravarthi" userId="9632d19e-631d-46a5-9e9a-d9cc496f17d0" providerId="ADAL" clId="{4949681D-1A47-497B-A9E2-0DA8EFE2D96E}" dt="2022-05-30T18:04:09.811" v="12993"/>
        <pc:sldMkLst>
          <pc:docMk/>
          <pc:sldMk cId="2743426320" sldId="4333"/>
        </pc:sldMkLst>
        <pc:spChg chg="add mod">
          <ac:chgData name="Sudarshan Chakravarthi" userId="9632d19e-631d-46a5-9e9a-d9cc496f17d0" providerId="ADAL" clId="{4949681D-1A47-497B-A9E2-0DA8EFE2D96E}" dt="2022-05-30T18:03:44.527" v="12990" actId="164"/>
          <ac:spMkLst>
            <pc:docMk/>
            <pc:sldMk cId="2743426320" sldId="4333"/>
            <ac:spMk id="2" creationId="{42A14859-63A4-DA4D-9714-DA001EB26DBE}"/>
          </ac:spMkLst>
        </pc:spChg>
        <pc:spChg chg="add mod">
          <ac:chgData name="Sudarshan Chakravarthi" userId="9632d19e-631d-46a5-9e9a-d9cc496f17d0" providerId="ADAL" clId="{4949681D-1A47-497B-A9E2-0DA8EFE2D96E}" dt="2022-05-30T18:03:44.527" v="12990" actId="164"/>
          <ac:spMkLst>
            <pc:docMk/>
            <pc:sldMk cId="2743426320" sldId="4333"/>
            <ac:spMk id="3" creationId="{D4674D1F-C1D0-B3A3-90E9-C37BB4AB597C}"/>
          </ac:spMkLst>
        </pc:spChg>
        <pc:spChg chg="add mod">
          <ac:chgData name="Sudarshan Chakravarthi" userId="9632d19e-631d-46a5-9e9a-d9cc496f17d0" providerId="ADAL" clId="{4949681D-1A47-497B-A9E2-0DA8EFE2D96E}" dt="2022-05-30T18:03:44.527" v="12990" actId="164"/>
          <ac:spMkLst>
            <pc:docMk/>
            <pc:sldMk cId="2743426320" sldId="4333"/>
            <ac:spMk id="4" creationId="{8EB3A79A-61D0-1E28-D2B8-B12753750271}"/>
          </ac:spMkLst>
        </pc:spChg>
        <pc:spChg chg="add mod">
          <ac:chgData name="Sudarshan Chakravarthi" userId="9632d19e-631d-46a5-9e9a-d9cc496f17d0" providerId="ADAL" clId="{4949681D-1A47-497B-A9E2-0DA8EFE2D96E}" dt="2022-05-30T18:03:44.527" v="12990" actId="164"/>
          <ac:spMkLst>
            <pc:docMk/>
            <pc:sldMk cId="2743426320" sldId="4333"/>
            <ac:spMk id="5" creationId="{B0FA2F7E-2F32-1304-408A-0455EF3A906D}"/>
          </ac:spMkLst>
        </pc:spChg>
        <pc:spChg chg="add mod">
          <ac:chgData name="Sudarshan Chakravarthi" userId="9632d19e-631d-46a5-9e9a-d9cc496f17d0" providerId="ADAL" clId="{4949681D-1A47-497B-A9E2-0DA8EFE2D96E}" dt="2022-05-30T18:03:44.527" v="12990" actId="164"/>
          <ac:spMkLst>
            <pc:docMk/>
            <pc:sldMk cId="2743426320" sldId="4333"/>
            <ac:spMk id="6" creationId="{F31C8727-8E31-788A-8D13-4BC7AEB87021}"/>
          </ac:spMkLst>
        </pc:spChg>
        <pc:spChg chg="add mod">
          <ac:chgData name="Sudarshan Chakravarthi" userId="9632d19e-631d-46a5-9e9a-d9cc496f17d0" providerId="ADAL" clId="{4949681D-1A47-497B-A9E2-0DA8EFE2D96E}" dt="2022-05-30T18:03:44.527" v="12990" actId="164"/>
          <ac:spMkLst>
            <pc:docMk/>
            <pc:sldMk cId="2743426320" sldId="4333"/>
            <ac:spMk id="7" creationId="{B943DFF8-A763-11FF-9A17-42C281B218D5}"/>
          </ac:spMkLst>
        </pc:spChg>
        <pc:spChg chg="add mod">
          <ac:chgData name="Sudarshan Chakravarthi" userId="9632d19e-631d-46a5-9e9a-d9cc496f17d0" providerId="ADAL" clId="{4949681D-1A47-497B-A9E2-0DA8EFE2D96E}" dt="2022-05-30T18:03:44.527" v="12990" actId="164"/>
          <ac:spMkLst>
            <pc:docMk/>
            <pc:sldMk cId="2743426320" sldId="4333"/>
            <ac:spMk id="8" creationId="{0FD97123-9C55-C7D2-8B59-F70E13F5B459}"/>
          </ac:spMkLst>
        </pc:spChg>
        <pc:spChg chg="add del mod">
          <ac:chgData name="Sudarshan Chakravarthi" userId="9632d19e-631d-46a5-9e9a-d9cc496f17d0" providerId="ADAL" clId="{4949681D-1A47-497B-A9E2-0DA8EFE2D96E}" dt="2022-05-30T17:53:58.858" v="12569" actId="478"/>
          <ac:spMkLst>
            <pc:docMk/>
            <pc:sldMk cId="2743426320" sldId="4333"/>
            <ac:spMk id="9" creationId="{B6D48DCB-20D6-DEC1-4B96-7ED47244C996}"/>
          </ac:spMkLst>
        </pc:spChg>
        <pc:spChg chg="add del mod">
          <ac:chgData name="Sudarshan Chakravarthi" userId="9632d19e-631d-46a5-9e9a-d9cc496f17d0" providerId="ADAL" clId="{4949681D-1A47-497B-A9E2-0DA8EFE2D96E}" dt="2022-05-30T17:53:57.884" v="12568" actId="478"/>
          <ac:spMkLst>
            <pc:docMk/>
            <pc:sldMk cId="2743426320" sldId="4333"/>
            <ac:spMk id="10" creationId="{2811BA3F-D199-4322-C4B2-C5D0922437CE}"/>
          </ac:spMkLst>
        </pc:spChg>
        <pc:spChg chg="add del mod">
          <ac:chgData name="Sudarshan Chakravarthi" userId="9632d19e-631d-46a5-9e9a-d9cc496f17d0" providerId="ADAL" clId="{4949681D-1A47-497B-A9E2-0DA8EFE2D96E}" dt="2022-05-30T18:02:56.806" v="12919" actId="478"/>
          <ac:spMkLst>
            <pc:docMk/>
            <pc:sldMk cId="2743426320" sldId="4333"/>
            <ac:spMk id="13" creationId="{87F618F0-9CF2-DCF0-640F-DCE8029B37FB}"/>
          </ac:spMkLst>
        </pc:spChg>
        <pc:spChg chg="add mod">
          <ac:chgData name="Sudarshan Chakravarthi" userId="9632d19e-631d-46a5-9e9a-d9cc496f17d0" providerId="ADAL" clId="{4949681D-1A47-497B-A9E2-0DA8EFE2D96E}" dt="2022-05-30T18:03:52.592" v="12992" actId="1076"/>
          <ac:spMkLst>
            <pc:docMk/>
            <pc:sldMk cId="2743426320" sldId="4333"/>
            <ac:spMk id="17" creationId="{D43F87CC-DAF9-3A5D-C3CA-951BA223035D}"/>
          </ac:spMkLst>
        </pc:spChg>
        <pc:spChg chg="add mod">
          <ac:chgData name="Sudarshan Chakravarthi" userId="9632d19e-631d-46a5-9e9a-d9cc496f17d0" providerId="ADAL" clId="{4949681D-1A47-497B-A9E2-0DA8EFE2D96E}" dt="2022-05-30T18:03:44.527" v="12990" actId="164"/>
          <ac:spMkLst>
            <pc:docMk/>
            <pc:sldMk cId="2743426320" sldId="4333"/>
            <ac:spMk id="18" creationId="{522F5227-0CD2-B527-A5F2-01285B5F94E5}"/>
          </ac:spMkLst>
        </pc:spChg>
        <pc:spChg chg="add mod">
          <ac:chgData name="Sudarshan Chakravarthi" userId="9632d19e-631d-46a5-9e9a-d9cc496f17d0" providerId="ADAL" clId="{4949681D-1A47-497B-A9E2-0DA8EFE2D96E}" dt="2022-05-30T18:03:44.527" v="12990" actId="164"/>
          <ac:spMkLst>
            <pc:docMk/>
            <pc:sldMk cId="2743426320" sldId="4333"/>
            <ac:spMk id="21" creationId="{8DADA541-06CD-6760-F595-3937122D1E28}"/>
          </ac:spMkLst>
        </pc:spChg>
        <pc:spChg chg="add mod">
          <ac:chgData name="Sudarshan Chakravarthi" userId="9632d19e-631d-46a5-9e9a-d9cc496f17d0" providerId="ADAL" clId="{4949681D-1A47-497B-A9E2-0DA8EFE2D96E}" dt="2022-05-30T18:03:44.527" v="12990" actId="164"/>
          <ac:spMkLst>
            <pc:docMk/>
            <pc:sldMk cId="2743426320" sldId="4333"/>
            <ac:spMk id="22" creationId="{2D8D64A9-C6F3-DC7E-4876-FF2B2C8F64BE}"/>
          </ac:spMkLst>
        </pc:spChg>
        <pc:spChg chg="add mod">
          <ac:chgData name="Sudarshan Chakravarthi" userId="9632d19e-631d-46a5-9e9a-d9cc496f17d0" providerId="ADAL" clId="{4949681D-1A47-497B-A9E2-0DA8EFE2D96E}" dt="2022-05-30T18:04:09.811" v="12993"/>
          <ac:spMkLst>
            <pc:docMk/>
            <pc:sldMk cId="2743426320" sldId="4333"/>
            <ac:spMk id="25" creationId="{3415D886-3877-1F97-0E0B-AB91308E6D96}"/>
          </ac:spMkLst>
        </pc:spChg>
        <pc:spChg chg="add mod">
          <ac:chgData name="Sudarshan Chakravarthi" userId="9632d19e-631d-46a5-9e9a-d9cc496f17d0" providerId="ADAL" clId="{4949681D-1A47-497B-A9E2-0DA8EFE2D96E}" dt="2022-05-30T18:04:09.811" v="12993"/>
          <ac:spMkLst>
            <pc:docMk/>
            <pc:sldMk cId="2743426320" sldId="4333"/>
            <ac:spMk id="26" creationId="{8494000D-43BF-D5C4-DCC6-C9D17598B44C}"/>
          </ac:spMkLst>
        </pc:spChg>
        <pc:grpChg chg="add mod">
          <ac:chgData name="Sudarshan Chakravarthi" userId="9632d19e-631d-46a5-9e9a-d9cc496f17d0" providerId="ADAL" clId="{4949681D-1A47-497B-A9E2-0DA8EFE2D96E}" dt="2022-05-30T18:03:47.346" v="12991" actId="1076"/>
          <ac:grpSpMkLst>
            <pc:docMk/>
            <pc:sldMk cId="2743426320" sldId="4333"/>
            <ac:grpSpMk id="23" creationId="{92F7F001-0C00-10CD-2386-4778F53D8C1E}"/>
          </ac:grpSpMkLst>
        </pc:grpChg>
        <pc:picChg chg="add mod">
          <ac:chgData name="Sudarshan Chakravarthi" userId="9632d19e-631d-46a5-9e9a-d9cc496f17d0" providerId="ADAL" clId="{4949681D-1A47-497B-A9E2-0DA8EFE2D96E}" dt="2022-05-30T18:04:09.811" v="12993"/>
          <ac:picMkLst>
            <pc:docMk/>
            <pc:sldMk cId="2743426320" sldId="4333"/>
            <ac:picMk id="24" creationId="{8945027A-7219-2188-8C4A-AF9CC3D2EBFF}"/>
          </ac:picMkLst>
        </pc:picChg>
        <pc:cxnChg chg="add del mod">
          <ac:chgData name="Sudarshan Chakravarthi" userId="9632d19e-631d-46a5-9e9a-d9cc496f17d0" providerId="ADAL" clId="{4949681D-1A47-497B-A9E2-0DA8EFE2D96E}" dt="2022-05-30T17:59:26.668" v="12729" actId="478"/>
          <ac:cxnSpMkLst>
            <pc:docMk/>
            <pc:sldMk cId="2743426320" sldId="4333"/>
            <ac:cxnSpMk id="11" creationId="{D735BAF4-DC0D-E0AC-C66B-D3FF1062891F}"/>
          </ac:cxnSpMkLst>
        </pc:cxnChg>
      </pc:sldChg>
      <pc:sldChg chg="addSp modSp new mod">
        <pc:chgData name="Sudarshan Chakravarthi" userId="9632d19e-631d-46a5-9e9a-d9cc496f17d0" providerId="ADAL" clId="{4949681D-1A47-497B-A9E2-0DA8EFE2D96E}" dt="2022-06-01T12:33:55.974" v="20476" actId="1076"/>
        <pc:sldMkLst>
          <pc:docMk/>
          <pc:sldMk cId="1863355461" sldId="4334"/>
        </pc:sldMkLst>
        <pc:spChg chg="add mod">
          <ac:chgData name="Sudarshan Chakravarthi" userId="9632d19e-631d-46a5-9e9a-d9cc496f17d0" providerId="ADAL" clId="{4949681D-1A47-497B-A9E2-0DA8EFE2D96E}" dt="2022-05-31T11:30:17.006" v="14688"/>
          <ac:spMkLst>
            <pc:docMk/>
            <pc:sldMk cId="1863355461" sldId="4334"/>
            <ac:spMk id="3" creationId="{F7D066EE-59C8-5CAB-B9DA-ABE737C040CC}"/>
          </ac:spMkLst>
        </pc:spChg>
        <pc:spChg chg="add mod">
          <ac:chgData name="Sudarshan Chakravarthi" userId="9632d19e-631d-46a5-9e9a-d9cc496f17d0" providerId="ADAL" clId="{4949681D-1A47-497B-A9E2-0DA8EFE2D96E}" dt="2022-05-31T11:30:30.412" v="14721" actId="313"/>
          <ac:spMkLst>
            <pc:docMk/>
            <pc:sldMk cId="1863355461" sldId="4334"/>
            <ac:spMk id="4" creationId="{B049F395-B6CA-B5FB-87C1-C1E2456A9B32}"/>
          </ac:spMkLst>
        </pc:spChg>
        <pc:spChg chg="add mod">
          <ac:chgData name="Sudarshan Chakravarthi" userId="9632d19e-631d-46a5-9e9a-d9cc496f17d0" providerId="ADAL" clId="{4949681D-1A47-497B-A9E2-0DA8EFE2D96E}" dt="2022-06-01T12:33:34.361" v="20473" actId="20577"/>
          <ac:spMkLst>
            <pc:docMk/>
            <pc:sldMk cId="1863355461" sldId="4334"/>
            <ac:spMk id="6" creationId="{241B9065-2CF8-E319-7164-4DA1039197AE}"/>
          </ac:spMkLst>
        </pc:spChg>
        <pc:picChg chg="add mod">
          <ac:chgData name="Sudarshan Chakravarthi" userId="9632d19e-631d-46a5-9e9a-d9cc496f17d0" providerId="ADAL" clId="{4949681D-1A47-497B-A9E2-0DA8EFE2D96E}" dt="2022-05-31T11:30:17.006" v="14688"/>
          <ac:picMkLst>
            <pc:docMk/>
            <pc:sldMk cId="1863355461" sldId="4334"/>
            <ac:picMk id="2" creationId="{8245BDB2-6F40-E8F4-80B0-64C902601A2D}"/>
          </ac:picMkLst>
        </pc:picChg>
        <pc:picChg chg="add mod">
          <ac:chgData name="Sudarshan Chakravarthi" userId="9632d19e-631d-46a5-9e9a-d9cc496f17d0" providerId="ADAL" clId="{4949681D-1A47-497B-A9E2-0DA8EFE2D96E}" dt="2022-06-01T12:33:55.974" v="20476" actId="1076"/>
          <ac:picMkLst>
            <pc:docMk/>
            <pc:sldMk cId="1863355461" sldId="4334"/>
            <ac:picMk id="8" creationId="{ECA7175D-D361-541A-0B9A-FC20017D659C}"/>
          </ac:picMkLst>
        </pc:picChg>
        <pc:picChg chg="add mod">
          <ac:chgData name="Sudarshan Chakravarthi" userId="9632d19e-631d-46a5-9e9a-d9cc496f17d0" providerId="ADAL" clId="{4949681D-1A47-497B-A9E2-0DA8EFE2D96E}" dt="2022-06-01T12:33:45.422" v="20475" actId="1076"/>
          <ac:picMkLst>
            <pc:docMk/>
            <pc:sldMk cId="1863355461" sldId="4334"/>
            <ac:picMk id="10" creationId="{CFF7947D-7549-7679-7D4F-D3F8CBBF1DE7}"/>
          </ac:picMkLst>
        </pc:picChg>
        <pc:picChg chg="add mod">
          <ac:chgData name="Sudarshan Chakravarthi" userId="9632d19e-631d-46a5-9e9a-d9cc496f17d0" providerId="ADAL" clId="{4949681D-1A47-497B-A9E2-0DA8EFE2D96E}" dt="2022-06-01T12:33:25.268" v="20468" actId="1076"/>
          <ac:picMkLst>
            <pc:docMk/>
            <pc:sldMk cId="1863355461" sldId="4334"/>
            <ac:picMk id="12" creationId="{760FFBC4-E865-89D7-8298-716EFCD2033F}"/>
          </ac:picMkLst>
        </pc:picChg>
        <pc:cxnChg chg="add mod">
          <ac:chgData name="Sudarshan Chakravarthi" userId="9632d19e-631d-46a5-9e9a-d9cc496f17d0" providerId="ADAL" clId="{4949681D-1A47-497B-A9E2-0DA8EFE2D96E}" dt="2022-06-01T12:33:17.244" v="20467" actId="1037"/>
          <ac:cxnSpMkLst>
            <pc:docMk/>
            <pc:sldMk cId="1863355461" sldId="4334"/>
            <ac:cxnSpMk id="7" creationId="{9140FCD6-F77F-D63A-15A7-F15A84C4838A}"/>
          </ac:cxnSpMkLst>
        </pc:cxnChg>
      </pc:sldChg>
      <pc:sldChg chg="addSp delSp modSp new mod">
        <pc:chgData name="Sudarshan Chakravarthi" userId="9632d19e-631d-46a5-9e9a-d9cc496f17d0" providerId="ADAL" clId="{4949681D-1A47-497B-A9E2-0DA8EFE2D96E}" dt="2022-08-22T14:05:21.782" v="23551" actId="242"/>
        <pc:sldMkLst>
          <pc:docMk/>
          <pc:sldMk cId="324571822" sldId="4335"/>
        </pc:sldMkLst>
        <pc:spChg chg="add mod">
          <ac:chgData name="Sudarshan Chakravarthi" userId="9632d19e-631d-46a5-9e9a-d9cc496f17d0" providerId="ADAL" clId="{4949681D-1A47-497B-A9E2-0DA8EFE2D96E}" dt="2022-06-01T09:38:35.637" v="18743"/>
          <ac:spMkLst>
            <pc:docMk/>
            <pc:sldMk cId="324571822" sldId="4335"/>
            <ac:spMk id="24" creationId="{99D16BFE-4735-FFB1-1423-D4AE072BA22B}"/>
          </ac:spMkLst>
        </pc:spChg>
        <pc:spChg chg="add mod">
          <ac:chgData name="Sudarshan Chakravarthi" userId="9632d19e-631d-46a5-9e9a-d9cc496f17d0" providerId="ADAL" clId="{4949681D-1A47-497B-A9E2-0DA8EFE2D96E}" dt="2022-06-01T09:38:55.976" v="18790" actId="20577"/>
          <ac:spMkLst>
            <pc:docMk/>
            <pc:sldMk cId="324571822" sldId="4335"/>
            <ac:spMk id="25" creationId="{864F335B-7199-5F0B-A394-21C1EAE7CFE0}"/>
          </ac:spMkLst>
        </pc:spChg>
        <pc:graphicFrameChg chg="add del mod modGraphic">
          <ac:chgData name="Sudarshan Chakravarthi" userId="9632d19e-631d-46a5-9e9a-d9cc496f17d0" providerId="ADAL" clId="{4949681D-1A47-497B-A9E2-0DA8EFE2D96E}" dt="2022-08-22T14:05:21.782" v="23551" actId="242"/>
          <ac:graphicFrameMkLst>
            <pc:docMk/>
            <pc:sldMk cId="324571822" sldId="4335"/>
            <ac:graphicFrameMk id="2" creationId="{DC924600-3437-76FE-2858-599A4830ADDE}"/>
          </ac:graphicFrameMkLst>
        </pc:graphicFrameChg>
        <pc:picChg chg="add mod">
          <ac:chgData name="Sudarshan Chakravarthi" userId="9632d19e-631d-46a5-9e9a-d9cc496f17d0" providerId="ADAL" clId="{4949681D-1A47-497B-A9E2-0DA8EFE2D96E}" dt="2022-06-01T09:36:43.640" v="18732" actId="1076"/>
          <ac:picMkLst>
            <pc:docMk/>
            <pc:sldMk cId="324571822" sldId="4335"/>
            <ac:picMk id="4" creationId="{BF5613F5-714A-2542-0CA6-77320FE1120C}"/>
          </ac:picMkLst>
        </pc:picChg>
        <pc:picChg chg="add del mod">
          <ac:chgData name="Sudarshan Chakravarthi" userId="9632d19e-631d-46a5-9e9a-d9cc496f17d0" providerId="ADAL" clId="{4949681D-1A47-497B-A9E2-0DA8EFE2D96E}" dt="2022-06-01T09:38:25.857" v="18742" actId="478"/>
          <ac:picMkLst>
            <pc:docMk/>
            <pc:sldMk cId="324571822" sldId="4335"/>
            <ac:picMk id="6" creationId="{5CC4D999-F0AD-19FE-D36A-B6876D68819D}"/>
          </ac:picMkLst>
        </pc:picChg>
        <pc:picChg chg="add del mod">
          <ac:chgData name="Sudarshan Chakravarthi" userId="9632d19e-631d-46a5-9e9a-d9cc496f17d0" providerId="ADAL" clId="{4949681D-1A47-497B-A9E2-0DA8EFE2D96E}" dt="2022-06-01T09:38:25.857" v="18742" actId="478"/>
          <ac:picMkLst>
            <pc:docMk/>
            <pc:sldMk cId="324571822" sldId="4335"/>
            <ac:picMk id="8" creationId="{FFC469D6-C50C-E04F-62EF-82C8A50A3047}"/>
          </ac:picMkLst>
        </pc:picChg>
        <pc:picChg chg="add mod">
          <ac:chgData name="Sudarshan Chakravarthi" userId="9632d19e-631d-46a5-9e9a-d9cc496f17d0" providerId="ADAL" clId="{4949681D-1A47-497B-A9E2-0DA8EFE2D96E}" dt="2022-06-01T09:36:24.906" v="18729" actId="1036"/>
          <ac:picMkLst>
            <pc:docMk/>
            <pc:sldMk cId="324571822" sldId="4335"/>
            <ac:picMk id="10" creationId="{9800EC15-22E5-BB90-E563-2B255F7367B1}"/>
          </ac:picMkLst>
        </pc:picChg>
        <pc:picChg chg="add del mod">
          <ac:chgData name="Sudarshan Chakravarthi" userId="9632d19e-631d-46a5-9e9a-d9cc496f17d0" providerId="ADAL" clId="{4949681D-1A47-497B-A9E2-0DA8EFE2D96E}" dt="2022-06-01T09:38:25.857" v="18742" actId="478"/>
          <ac:picMkLst>
            <pc:docMk/>
            <pc:sldMk cId="324571822" sldId="4335"/>
            <ac:picMk id="12" creationId="{2DC23C8E-F879-60C1-7316-C5385C250051}"/>
          </ac:picMkLst>
        </pc:picChg>
        <pc:picChg chg="add mod">
          <ac:chgData name="Sudarshan Chakravarthi" userId="9632d19e-631d-46a5-9e9a-d9cc496f17d0" providerId="ADAL" clId="{4949681D-1A47-497B-A9E2-0DA8EFE2D96E}" dt="2022-06-01T09:37:08.763" v="18738" actId="1076"/>
          <ac:picMkLst>
            <pc:docMk/>
            <pc:sldMk cId="324571822" sldId="4335"/>
            <ac:picMk id="14" creationId="{5B1A355B-CEA0-778B-B5D1-CADA5B2353AA}"/>
          </ac:picMkLst>
        </pc:picChg>
        <pc:picChg chg="add mod">
          <ac:chgData name="Sudarshan Chakravarthi" userId="9632d19e-631d-46a5-9e9a-d9cc496f17d0" providerId="ADAL" clId="{4949681D-1A47-497B-A9E2-0DA8EFE2D96E}" dt="2022-06-01T09:37:00.202" v="18737" actId="1076"/>
          <ac:picMkLst>
            <pc:docMk/>
            <pc:sldMk cId="324571822" sldId="4335"/>
            <ac:picMk id="16" creationId="{B185AAA2-CFCD-34D1-41CF-97DD0DD204BA}"/>
          </ac:picMkLst>
        </pc:picChg>
        <pc:picChg chg="add mod">
          <ac:chgData name="Sudarshan Chakravarthi" userId="9632d19e-631d-46a5-9e9a-d9cc496f17d0" providerId="ADAL" clId="{4949681D-1A47-497B-A9E2-0DA8EFE2D96E}" dt="2022-06-01T09:36:37.173" v="18731" actId="1076"/>
          <ac:picMkLst>
            <pc:docMk/>
            <pc:sldMk cId="324571822" sldId="4335"/>
            <ac:picMk id="18" creationId="{2A2FDFA0-00C6-CF9D-B22D-9FE05C58E88B}"/>
          </ac:picMkLst>
        </pc:picChg>
        <pc:picChg chg="add mod">
          <ac:chgData name="Sudarshan Chakravarthi" userId="9632d19e-631d-46a5-9e9a-d9cc496f17d0" providerId="ADAL" clId="{4949681D-1A47-497B-A9E2-0DA8EFE2D96E}" dt="2022-06-01T09:36:48.122" v="18734" actId="1076"/>
          <ac:picMkLst>
            <pc:docMk/>
            <pc:sldMk cId="324571822" sldId="4335"/>
            <ac:picMk id="19" creationId="{EED11C3D-32DD-9C6F-F9DD-A454D9683F1E}"/>
          </ac:picMkLst>
        </pc:picChg>
        <pc:picChg chg="add mod">
          <ac:chgData name="Sudarshan Chakravarthi" userId="9632d19e-631d-46a5-9e9a-d9cc496f17d0" providerId="ADAL" clId="{4949681D-1A47-497B-A9E2-0DA8EFE2D96E}" dt="2022-06-01T09:36:51.890" v="18736" actId="1076"/>
          <ac:picMkLst>
            <pc:docMk/>
            <pc:sldMk cId="324571822" sldId="4335"/>
            <ac:picMk id="20" creationId="{62B4BD7E-C201-1E70-6F2A-03CBF65B0CD6}"/>
          </ac:picMkLst>
        </pc:picChg>
        <pc:picChg chg="add mod">
          <ac:chgData name="Sudarshan Chakravarthi" userId="9632d19e-631d-46a5-9e9a-d9cc496f17d0" providerId="ADAL" clId="{4949681D-1A47-497B-A9E2-0DA8EFE2D96E}" dt="2022-06-01T09:38:19.180" v="18741" actId="1076"/>
          <ac:picMkLst>
            <pc:docMk/>
            <pc:sldMk cId="324571822" sldId="4335"/>
            <ac:picMk id="22" creationId="{1A03FB98-5B07-BA47-761A-0F13BABD40CC}"/>
          </ac:picMkLst>
        </pc:picChg>
        <pc:picChg chg="add mod">
          <ac:chgData name="Sudarshan Chakravarthi" userId="9632d19e-631d-46a5-9e9a-d9cc496f17d0" providerId="ADAL" clId="{4949681D-1A47-497B-A9E2-0DA8EFE2D96E}" dt="2022-06-01T09:38:35.637" v="18743"/>
          <ac:picMkLst>
            <pc:docMk/>
            <pc:sldMk cId="324571822" sldId="4335"/>
            <ac:picMk id="23" creationId="{CD614557-57FC-0729-447E-E09F9D992F1D}"/>
          </ac:picMkLst>
        </pc:picChg>
      </pc:sldChg>
      <pc:sldChg chg="addSp delSp modSp add mod ord">
        <pc:chgData name="Sudarshan Chakravarthi" userId="9632d19e-631d-46a5-9e9a-d9cc496f17d0" providerId="ADAL" clId="{4949681D-1A47-497B-A9E2-0DA8EFE2D96E}" dt="2022-08-22T14:21:27.883" v="23568" actId="1076"/>
        <pc:sldMkLst>
          <pc:docMk/>
          <pc:sldMk cId="954003925" sldId="4336"/>
        </pc:sldMkLst>
        <pc:spChg chg="del">
          <ac:chgData name="Sudarshan Chakravarthi" userId="9632d19e-631d-46a5-9e9a-d9cc496f17d0" providerId="ADAL" clId="{4949681D-1A47-497B-A9E2-0DA8EFE2D96E}" dt="2022-06-01T11:41:55.023" v="20277" actId="478"/>
          <ac:spMkLst>
            <pc:docMk/>
            <pc:sldMk cId="954003925" sldId="4336"/>
            <ac:spMk id="6" creationId="{2EDCD154-29A8-41CB-156A-A547F3025679}"/>
          </ac:spMkLst>
        </pc:spChg>
        <pc:spChg chg="del">
          <ac:chgData name="Sudarshan Chakravarthi" userId="9632d19e-631d-46a5-9e9a-d9cc496f17d0" providerId="ADAL" clId="{4949681D-1A47-497B-A9E2-0DA8EFE2D96E}" dt="2022-06-01T11:42:55.003" v="20336" actId="478"/>
          <ac:spMkLst>
            <pc:docMk/>
            <pc:sldMk cId="954003925" sldId="4336"/>
            <ac:spMk id="7" creationId="{21D190F4-1A58-D47D-FEF9-6EFF7C9A48D9}"/>
          </ac:spMkLst>
        </pc:spChg>
        <pc:spChg chg="mod ord">
          <ac:chgData name="Sudarshan Chakravarthi" userId="9632d19e-631d-46a5-9e9a-d9cc496f17d0" providerId="ADAL" clId="{4949681D-1A47-497B-A9E2-0DA8EFE2D96E}" dt="2022-08-22T14:21:27.883" v="23568" actId="1076"/>
          <ac:spMkLst>
            <pc:docMk/>
            <pc:sldMk cId="954003925" sldId="4336"/>
            <ac:spMk id="9" creationId="{ADB4C8A0-C3C0-1235-A8AD-1C2708983505}"/>
          </ac:spMkLst>
        </pc:spChg>
        <pc:spChg chg="add mod">
          <ac:chgData name="Sudarshan Chakravarthi" userId="9632d19e-631d-46a5-9e9a-d9cc496f17d0" providerId="ADAL" clId="{4949681D-1A47-497B-A9E2-0DA8EFE2D96E}" dt="2022-06-01T11:42:36.404" v="20328" actId="20577"/>
          <ac:spMkLst>
            <pc:docMk/>
            <pc:sldMk cId="954003925" sldId="4336"/>
            <ac:spMk id="10" creationId="{D7FCDBF7-FE9B-03AB-8280-B5848C24446D}"/>
          </ac:spMkLst>
        </pc:spChg>
        <pc:graphicFrameChg chg="add del mod">
          <ac:chgData name="Sudarshan Chakravarthi" userId="9632d19e-631d-46a5-9e9a-d9cc496f17d0" providerId="ADAL" clId="{4949681D-1A47-497B-A9E2-0DA8EFE2D96E}" dt="2022-06-01T11:54:29.252" v="20380"/>
          <ac:graphicFrameMkLst>
            <pc:docMk/>
            <pc:sldMk cId="954003925" sldId="4336"/>
            <ac:graphicFrameMk id="2" creationId="{3683B32B-59BB-624A-CA8B-7CA4A4A69162}"/>
          </ac:graphicFrameMkLst>
        </pc:graphicFrameChg>
        <pc:picChg chg="add mod ord">
          <ac:chgData name="Sudarshan Chakravarthi" userId="9632d19e-631d-46a5-9e9a-d9cc496f17d0" providerId="ADAL" clId="{4949681D-1A47-497B-A9E2-0DA8EFE2D96E}" dt="2022-08-22T14:21:25.071" v="23567" actId="1076"/>
          <ac:picMkLst>
            <pc:docMk/>
            <pc:sldMk cId="954003925" sldId="4336"/>
            <ac:picMk id="2" creationId="{4A8D8D16-23A2-3EAC-3C95-766602C29DD8}"/>
          </ac:picMkLst>
        </pc:picChg>
        <pc:picChg chg="del">
          <ac:chgData name="Sudarshan Chakravarthi" userId="9632d19e-631d-46a5-9e9a-d9cc496f17d0" providerId="ADAL" clId="{4949681D-1A47-497B-A9E2-0DA8EFE2D96E}" dt="2022-06-01T11:42:52.646" v="20335" actId="478"/>
          <ac:picMkLst>
            <pc:docMk/>
            <pc:sldMk cId="954003925" sldId="4336"/>
            <ac:picMk id="3" creationId="{003A6AB7-A5CD-C50D-903A-DD968718B03F}"/>
          </ac:picMkLst>
        </pc:picChg>
        <pc:picChg chg="del mod">
          <ac:chgData name="Sudarshan Chakravarthi" userId="9632d19e-631d-46a5-9e9a-d9cc496f17d0" providerId="ADAL" clId="{4949681D-1A47-497B-A9E2-0DA8EFE2D96E}" dt="2022-06-01T11:54:23.257" v="20378" actId="478"/>
          <ac:picMkLst>
            <pc:docMk/>
            <pc:sldMk cId="954003925" sldId="4336"/>
            <ac:picMk id="8" creationId="{CBDAA462-A246-BE03-45C8-DAB82F320024}"/>
          </ac:picMkLst>
        </pc:picChg>
        <pc:picChg chg="add del mod ord">
          <ac:chgData name="Sudarshan Chakravarthi" userId="9632d19e-631d-46a5-9e9a-d9cc496f17d0" providerId="ADAL" clId="{4949681D-1A47-497B-A9E2-0DA8EFE2D96E}" dt="2022-06-01T13:15:56.430" v="23460" actId="478"/>
          <ac:picMkLst>
            <pc:docMk/>
            <pc:sldMk cId="954003925" sldId="4336"/>
            <ac:picMk id="11" creationId="{062A55D5-781E-9F7B-C1D6-6F436AF68931}"/>
          </ac:picMkLst>
        </pc:picChg>
        <pc:picChg chg="add del mod ord">
          <ac:chgData name="Sudarshan Chakravarthi" userId="9632d19e-631d-46a5-9e9a-d9cc496f17d0" providerId="ADAL" clId="{4949681D-1A47-497B-A9E2-0DA8EFE2D96E}" dt="2022-08-22T14:21:07.088" v="23560" actId="478"/>
          <ac:picMkLst>
            <pc:docMk/>
            <pc:sldMk cId="954003925" sldId="4336"/>
            <ac:picMk id="12" creationId="{9E9264EC-A4BB-B46C-EBF0-AF64C0B22FD6}"/>
          </ac:picMkLst>
        </pc:picChg>
      </pc:sldChg>
      <pc:sldChg chg="addSp modSp add">
        <pc:chgData name="Sudarshan Chakravarthi" userId="9632d19e-631d-46a5-9e9a-d9cc496f17d0" providerId="ADAL" clId="{4949681D-1A47-497B-A9E2-0DA8EFE2D96E}" dt="2023-02-20T12:27:16.955" v="23613"/>
        <pc:sldMkLst>
          <pc:docMk/>
          <pc:sldMk cId="1267176361" sldId="4337"/>
        </pc:sldMkLst>
        <pc:spChg chg="mod">
          <ac:chgData name="Sudarshan Chakravarthi" userId="9632d19e-631d-46a5-9e9a-d9cc496f17d0" providerId="ADAL" clId="{4949681D-1A47-497B-A9E2-0DA8EFE2D96E}" dt="2023-02-20T12:27:16.955" v="23613"/>
          <ac:spMkLst>
            <pc:docMk/>
            <pc:sldMk cId="1267176361" sldId="4337"/>
            <ac:spMk id="3" creationId="{36D08A05-BF97-6554-759D-4E35895386F4}"/>
          </ac:spMkLst>
        </pc:spChg>
        <pc:spChg chg="mod">
          <ac:chgData name="Sudarshan Chakravarthi" userId="9632d19e-631d-46a5-9e9a-d9cc496f17d0" providerId="ADAL" clId="{4949681D-1A47-497B-A9E2-0DA8EFE2D96E}" dt="2023-02-20T12:27:16.955" v="23613"/>
          <ac:spMkLst>
            <pc:docMk/>
            <pc:sldMk cId="1267176361" sldId="4337"/>
            <ac:spMk id="5" creationId="{6BE53796-53EB-4D09-9B18-E65D3E607E62}"/>
          </ac:spMkLst>
        </pc:spChg>
        <pc:grpChg chg="add mod">
          <ac:chgData name="Sudarshan Chakravarthi" userId="9632d19e-631d-46a5-9e9a-d9cc496f17d0" providerId="ADAL" clId="{4949681D-1A47-497B-A9E2-0DA8EFE2D96E}" dt="2023-02-20T12:27:16.955" v="23613"/>
          <ac:grpSpMkLst>
            <pc:docMk/>
            <pc:sldMk cId="1267176361" sldId="4337"/>
            <ac:grpSpMk id="2" creationId="{24A8B740-E6D8-8D35-E1BB-89BCCC97A538}"/>
          </ac:grpSpMkLst>
        </pc:grpChg>
      </pc:sldChg>
      <pc:sldChg chg="add del">
        <pc:chgData name="Sudarshan Chakravarthi" userId="9632d19e-631d-46a5-9e9a-d9cc496f17d0" providerId="ADAL" clId="{4949681D-1A47-497B-A9E2-0DA8EFE2D96E}" dt="2023-02-20T12:26:54.577" v="23609" actId="47"/>
        <pc:sldMkLst>
          <pc:docMk/>
          <pc:sldMk cId="683501595" sldId="4411"/>
        </pc:sldMkLst>
      </pc:sldChg>
      <pc:sldChg chg="add del">
        <pc:chgData name="Sudarshan Chakravarthi" userId="9632d19e-631d-46a5-9e9a-d9cc496f17d0" providerId="ADAL" clId="{4949681D-1A47-497B-A9E2-0DA8EFE2D96E}" dt="2023-01-19T11:11:18.755" v="23592"/>
        <pc:sldMkLst>
          <pc:docMk/>
          <pc:sldMk cId="2434400758" sldId="4412"/>
        </pc:sldMkLst>
      </pc:sldChg>
      <pc:sldChg chg="add del ord">
        <pc:chgData name="Sudarshan Chakravarthi" userId="9632d19e-631d-46a5-9e9a-d9cc496f17d0" providerId="ADAL" clId="{4949681D-1A47-497B-A9E2-0DA8EFE2D96E}" dt="2023-01-19T11:11:29.926" v="23594"/>
        <pc:sldMkLst>
          <pc:docMk/>
          <pc:sldMk cId="2586001998" sldId="4413"/>
        </pc:sldMkLst>
      </pc:sldChg>
      <pc:sldChg chg="add del ord">
        <pc:chgData name="Sudarshan Chakravarthi" userId="9632d19e-631d-46a5-9e9a-d9cc496f17d0" providerId="ADAL" clId="{4949681D-1A47-497B-A9E2-0DA8EFE2D96E}" dt="2023-01-19T11:11:29.926" v="23594"/>
        <pc:sldMkLst>
          <pc:docMk/>
          <pc:sldMk cId="842485834" sldId="4414"/>
        </pc:sldMkLst>
      </pc:sldChg>
      <pc:sldChg chg="add del">
        <pc:chgData name="Sudarshan Chakravarthi" userId="9632d19e-631d-46a5-9e9a-d9cc496f17d0" providerId="ADAL" clId="{4949681D-1A47-497B-A9E2-0DA8EFE2D96E}" dt="2023-01-20T09:04:23.234" v="23598"/>
        <pc:sldMkLst>
          <pc:docMk/>
          <pc:sldMk cId="373954699" sldId="4415"/>
        </pc:sldMkLst>
      </pc:sldChg>
      <pc:sldChg chg="add del">
        <pc:chgData name="Sudarshan Chakravarthi" userId="9632d19e-631d-46a5-9e9a-d9cc496f17d0" providerId="ADAL" clId="{4949681D-1A47-497B-A9E2-0DA8EFE2D96E}" dt="2023-01-20T09:04:38.450" v="23602" actId="47"/>
        <pc:sldMkLst>
          <pc:docMk/>
          <pc:sldMk cId="1494225414" sldId="4415"/>
        </pc:sldMkLst>
      </pc:sldChg>
      <pc:sldChg chg="delSp add mod">
        <pc:chgData name="Sudarshan Chakravarthi" userId="9632d19e-631d-46a5-9e9a-d9cc496f17d0" providerId="ADAL" clId="{4949681D-1A47-497B-A9E2-0DA8EFE2D96E}" dt="2023-02-20T12:27:00.915" v="23610" actId="21"/>
        <pc:sldMkLst>
          <pc:docMk/>
          <pc:sldMk cId="2137405122" sldId="4415"/>
        </pc:sldMkLst>
        <pc:grpChg chg="del">
          <ac:chgData name="Sudarshan Chakravarthi" userId="9632d19e-631d-46a5-9e9a-d9cc496f17d0" providerId="ADAL" clId="{4949681D-1A47-497B-A9E2-0DA8EFE2D96E}" dt="2023-02-20T12:27:00.915" v="23610" actId="21"/>
          <ac:grpSpMkLst>
            <pc:docMk/>
            <pc:sldMk cId="2137405122" sldId="4415"/>
            <ac:grpSpMk id="7" creationId="{BA1B565A-E045-6D20-AE09-A5459769E6A8}"/>
          </ac:grpSpMkLst>
        </pc:grpChg>
      </pc:sldChg>
      <pc:sldChg chg="add del">
        <pc:chgData name="Sudarshan Chakravarthi" userId="9632d19e-631d-46a5-9e9a-d9cc496f17d0" providerId="ADAL" clId="{4949681D-1A47-497B-A9E2-0DA8EFE2D96E}" dt="2023-02-20T12:26:52.461" v="23607"/>
        <pc:sldMkLst>
          <pc:docMk/>
          <pc:sldMk cId="3541521237" sldId="4415"/>
        </pc:sldMkLst>
      </pc:sldChg>
      <pc:sldChg chg="add del">
        <pc:chgData name="Sudarshan Chakravarthi" userId="9632d19e-631d-46a5-9e9a-d9cc496f17d0" providerId="ADAL" clId="{4949681D-1A47-497B-A9E2-0DA8EFE2D96E}" dt="2023-01-20T09:04:38.450" v="23602" actId="47"/>
        <pc:sldMkLst>
          <pc:docMk/>
          <pc:sldMk cId="749668618" sldId="4416"/>
        </pc:sldMkLst>
      </pc:sldChg>
      <pc:sldChg chg="add del">
        <pc:chgData name="Sudarshan Chakravarthi" userId="9632d19e-631d-46a5-9e9a-d9cc496f17d0" providerId="ADAL" clId="{4949681D-1A47-497B-A9E2-0DA8EFE2D96E}" dt="2023-01-20T09:04:23.234" v="23598"/>
        <pc:sldMkLst>
          <pc:docMk/>
          <pc:sldMk cId="1879405266" sldId="4416"/>
        </pc:sldMkLst>
      </pc:sldChg>
      <pc:sldChg chg="add del">
        <pc:chgData name="Sudarshan Chakravarthi" userId="9632d19e-631d-46a5-9e9a-d9cc496f17d0" providerId="ADAL" clId="{4949681D-1A47-497B-A9E2-0DA8EFE2D96E}" dt="2023-01-20T09:04:38.450" v="23602" actId="47"/>
        <pc:sldMkLst>
          <pc:docMk/>
          <pc:sldMk cId="1951077146" sldId="4417"/>
        </pc:sldMkLst>
      </pc:sldChg>
      <pc:sldChg chg="add del">
        <pc:chgData name="Sudarshan Chakravarthi" userId="9632d19e-631d-46a5-9e9a-d9cc496f17d0" providerId="ADAL" clId="{4949681D-1A47-497B-A9E2-0DA8EFE2D96E}" dt="2023-01-20T09:04:23.234" v="23598"/>
        <pc:sldMkLst>
          <pc:docMk/>
          <pc:sldMk cId="3264125868" sldId="4417"/>
        </pc:sldMkLst>
      </pc:sldChg>
      <pc:sldChg chg="add del">
        <pc:chgData name="Sudarshan Chakravarthi" userId="9632d19e-631d-46a5-9e9a-d9cc496f17d0" providerId="ADAL" clId="{4949681D-1A47-497B-A9E2-0DA8EFE2D96E}" dt="2023-01-20T09:04:38.450" v="23602" actId="47"/>
        <pc:sldMkLst>
          <pc:docMk/>
          <pc:sldMk cId="1649919043" sldId="4418"/>
        </pc:sldMkLst>
      </pc:sldChg>
      <pc:sldChg chg="add del">
        <pc:chgData name="Sudarshan Chakravarthi" userId="9632d19e-631d-46a5-9e9a-d9cc496f17d0" providerId="ADAL" clId="{4949681D-1A47-497B-A9E2-0DA8EFE2D96E}" dt="2023-01-20T09:04:23.234" v="23598"/>
        <pc:sldMkLst>
          <pc:docMk/>
          <pc:sldMk cId="4162606111" sldId="4418"/>
        </pc:sldMkLst>
      </pc:sldChg>
      <pc:sldMasterChg chg="delSldLayout">
        <pc:chgData name="Sudarshan Chakravarthi" userId="9632d19e-631d-46a5-9e9a-d9cc496f17d0" providerId="ADAL" clId="{4949681D-1A47-497B-A9E2-0DA8EFE2D96E}" dt="2023-02-20T12:26:54.577" v="23609" actId="47"/>
        <pc:sldMasterMkLst>
          <pc:docMk/>
          <pc:sldMasterMk cId="2532531580" sldId="2147483648"/>
        </pc:sldMasterMkLst>
        <pc:sldLayoutChg chg="del">
          <pc:chgData name="Sudarshan Chakravarthi" userId="9632d19e-631d-46a5-9e9a-d9cc496f17d0" providerId="ADAL" clId="{4949681D-1A47-497B-A9E2-0DA8EFE2D96E}" dt="2023-02-20T12:26:54.577" v="23609" actId="47"/>
          <pc:sldLayoutMkLst>
            <pc:docMk/>
            <pc:sldMasterMk cId="2532531580" sldId="2147483648"/>
            <pc:sldLayoutMk cId="4012798369" sldId="2147483660"/>
          </pc:sldLayoutMkLst>
        </pc:sldLayoutChg>
      </pc:sldMasterChg>
      <pc:sldMasterChg chg="delSldLayout">
        <pc:chgData name="Sudarshan Chakravarthi" userId="9632d19e-631d-46a5-9e9a-d9cc496f17d0" providerId="ADAL" clId="{4949681D-1A47-497B-A9E2-0DA8EFE2D96E}" dt="2023-01-20T09:04:38.450" v="23602" actId="47"/>
        <pc:sldMasterMkLst>
          <pc:docMk/>
          <pc:sldMasterMk cId="565968170" sldId="2147483673"/>
        </pc:sldMasterMkLst>
        <pc:sldLayoutChg chg="del">
          <pc:chgData name="Sudarshan Chakravarthi" userId="9632d19e-631d-46a5-9e9a-d9cc496f17d0" providerId="ADAL" clId="{4949681D-1A47-497B-A9E2-0DA8EFE2D96E}" dt="2023-01-20T09:04:38.450" v="23602" actId="47"/>
          <pc:sldLayoutMkLst>
            <pc:docMk/>
            <pc:sldMasterMk cId="565968170" sldId="2147483673"/>
            <pc:sldLayoutMk cId="3090891039" sldId="2147483685"/>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1C7D0C-74A3-4BC9-BCB0-FF04F205291F}" type="doc">
      <dgm:prSet loTypeId="urn:microsoft.com/office/officeart/2005/8/layout/pyramid1" loCatId="pyramid" qsTypeId="urn:microsoft.com/office/officeart/2005/8/quickstyle/simple1" qsCatId="simple" csTypeId="urn:microsoft.com/office/officeart/2005/8/colors/accent1_2" csCatId="accent1" phldr="1"/>
      <dgm:spPr/>
    </dgm:pt>
    <dgm:pt modelId="{7C06FF73-1ACA-4EAA-89D7-CB58224177ED}">
      <dgm:prSet phldrT="[Text]" phldr="1"/>
      <dgm:spPr>
        <a:solidFill>
          <a:srgbClr val="3984A3"/>
        </a:solidFill>
      </dgm:spPr>
      <dgm:t>
        <a:bodyPr/>
        <a:lstStyle/>
        <a:p>
          <a:endParaRPr lang="en-GB" dirty="0">
            <a:noFill/>
          </a:endParaRPr>
        </a:p>
      </dgm:t>
    </dgm:pt>
    <dgm:pt modelId="{2FCE07A8-0D6F-4120-9111-D6B13065EC7A}" type="parTrans" cxnId="{A453EE1A-7056-42B7-8D35-B3CF186D546E}">
      <dgm:prSet/>
      <dgm:spPr/>
      <dgm:t>
        <a:bodyPr/>
        <a:lstStyle/>
        <a:p>
          <a:endParaRPr lang="en-GB"/>
        </a:p>
      </dgm:t>
    </dgm:pt>
    <dgm:pt modelId="{0CC54787-F715-44E2-87A5-39A8D8783085}" type="sibTrans" cxnId="{A453EE1A-7056-42B7-8D35-B3CF186D546E}">
      <dgm:prSet/>
      <dgm:spPr/>
      <dgm:t>
        <a:bodyPr/>
        <a:lstStyle/>
        <a:p>
          <a:endParaRPr lang="en-GB"/>
        </a:p>
      </dgm:t>
    </dgm:pt>
    <dgm:pt modelId="{4E168E3A-B79C-44B5-AD8A-10B6DCD3055E}">
      <dgm:prSet phldrT="[Text]" phldr="1"/>
      <dgm:spPr>
        <a:solidFill>
          <a:schemeClr val="accent2"/>
        </a:solidFill>
      </dgm:spPr>
      <dgm:t>
        <a:bodyPr/>
        <a:lstStyle/>
        <a:p>
          <a:endParaRPr lang="en-GB" dirty="0">
            <a:noFill/>
          </a:endParaRPr>
        </a:p>
      </dgm:t>
    </dgm:pt>
    <dgm:pt modelId="{03A3AEC0-07EB-4678-B1D6-83D7C714990E}" type="parTrans" cxnId="{BEED0F66-E4CD-401D-9D21-B6FD5DEFA6E7}">
      <dgm:prSet/>
      <dgm:spPr/>
      <dgm:t>
        <a:bodyPr/>
        <a:lstStyle/>
        <a:p>
          <a:endParaRPr lang="en-GB"/>
        </a:p>
      </dgm:t>
    </dgm:pt>
    <dgm:pt modelId="{65801E28-3C90-4CD1-9210-2127A122BD3C}" type="sibTrans" cxnId="{BEED0F66-E4CD-401D-9D21-B6FD5DEFA6E7}">
      <dgm:prSet/>
      <dgm:spPr/>
      <dgm:t>
        <a:bodyPr/>
        <a:lstStyle/>
        <a:p>
          <a:endParaRPr lang="en-GB"/>
        </a:p>
      </dgm:t>
    </dgm:pt>
    <dgm:pt modelId="{BAF545B3-489B-41A1-A10B-048C86AF1C71}">
      <dgm:prSet phldrT="[Text]" phldr="1"/>
      <dgm:spPr>
        <a:solidFill>
          <a:schemeClr val="accent6"/>
        </a:solidFill>
      </dgm:spPr>
      <dgm:t>
        <a:bodyPr/>
        <a:lstStyle/>
        <a:p>
          <a:endParaRPr lang="en-GB" dirty="0">
            <a:noFill/>
          </a:endParaRPr>
        </a:p>
      </dgm:t>
    </dgm:pt>
    <dgm:pt modelId="{E7AD4230-A27A-40F3-8256-74467E459434}" type="parTrans" cxnId="{B34F5A6A-4A98-42D2-A644-762E51E44C3A}">
      <dgm:prSet/>
      <dgm:spPr/>
      <dgm:t>
        <a:bodyPr/>
        <a:lstStyle/>
        <a:p>
          <a:endParaRPr lang="en-GB"/>
        </a:p>
      </dgm:t>
    </dgm:pt>
    <dgm:pt modelId="{7AC8D6C8-181A-4200-B2AB-58CD564839DB}" type="sibTrans" cxnId="{B34F5A6A-4A98-42D2-A644-762E51E44C3A}">
      <dgm:prSet/>
      <dgm:spPr/>
      <dgm:t>
        <a:bodyPr/>
        <a:lstStyle/>
        <a:p>
          <a:endParaRPr lang="en-GB"/>
        </a:p>
      </dgm:t>
    </dgm:pt>
    <dgm:pt modelId="{609A11B3-7105-4F91-987B-56703FDC2641}" type="pres">
      <dgm:prSet presAssocID="{F51C7D0C-74A3-4BC9-BCB0-FF04F205291F}" presName="Name0" presStyleCnt="0">
        <dgm:presLayoutVars>
          <dgm:dir/>
          <dgm:animLvl val="lvl"/>
          <dgm:resizeHandles val="exact"/>
        </dgm:presLayoutVars>
      </dgm:prSet>
      <dgm:spPr/>
    </dgm:pt>
    <dgm:pt modelId="{1D79FD25-1BA2-47C7-8065-F4DF04974ACC}" type="pres">
      <dgm:prSet presAssocID="{7C06FF73-1ACA-4EAA-89D7-CB58224177ED}" presName="Name8" presStyleCnt="0"/>
      <dgm:spPr/>
    </dgm:pt>
    <dgm:pt modelId="{CB148623-E886-4CFA-9C5F-AEC9552D07D5}" type="pres">
      <dgm:prSet presAssocID="{7C06FF73-1ACA-4EAA-89D7-CB58224177ED}" presName="level" presStyleLbl="node1" presStyleIdx="0" presStyleCnt="3">
        <dgm:presLayoutVars>
          <dgm:chMax val="1"/>
          <dgm:bulletEnabled val="1"/>
        </dgm:presLayoutVars>
      </dgm:prSet>
      <dgm:spPr/>
    </dgm:pt>
    <dgm:pt modelId="{7147E466-07C8-450C-B2E5-87AAD2CB5684}" type="pres">
      <dgm:prSet presAssocID="{7C06FF73-1ACA-4EAA-89D7-CB58224177ED}" presName="levelTx" presStyleLbl="revTx" presStyleIdx="0" presStyleCnt="0">
        <dgm:presLayoutVars>
          <dgm:chMax val="1"/>
          <dgm:bulletEnabled val="1"/>
        </dgm:presLayoutVars>
      </dgm:prSet>
      <dgm:spPr/>
    </dgm:pt>
    <dgm:pt modelId="{6D057A0A-8687-4EC9-B7B7-4548C5F50E52}" type="pres">
      <dgm:prSet presAssocID="{4E168E3A-B79C-44B5-AD8A-10B6DCD3055E}" presName="Name8" presStyleCnt="0"/>
      <dgm:spPr/>
    </dgm:pt>
    <dgm:pt modelId="{62DF31A0-A0B9-4845-8583-F794808DE265}" type="pres">
      <dgm:prSet presAssocID="{4E168E3A-B79C-44B5-AD8A-10B6DCD3055E}" presName="level" presStyleLbl="node1" presStyleIdx="1" presStyleCnt="3">
        <dgm:presLayoutVars>
          <dgm:chMax val="1"/>
          <dgm:bulletEnabled val="1"/>
        </dgm:presLayoutVars>
      </dgm:prSet>
      <dgm:spPr/>
    </dgm:pt>
    <dgm:pt modelId="{F52A1BB5-D911-40AD-BA57-CA745B24F435}" type="pres">
      <dgm:prSet presAssocID="{4E168E3A-B79C-44B5-AD8A-10B6DCD3055E}" presName="levelTx" presStyleLbl="revTx" presStyleIdx="0" presStyleCnt="0">
        <dgm:presLayoutVars>
          <dgm:chMax val="1"/>
          <dgm:bulletEnabled val="1"/>
        </dgm:presLayoutVars>
      </dgm:prSet>
      <dgm:spPr/>
    </dgm:pt>
    <dgm:pt modelId="{CC710F99-332F-4462-8153-E2DDAC2D2CDC}" type="pres">
      <dgm:prSet presAssocID="{BAF545B3-489B-41A1-A10B-048C86AF1C71}" presName="Name8" presStyleCnt="0"/>
      <dgm:spPr/>
    </dgm:pt>
    <dgm:pt modelId="{83DADC84-FF12-428C-A771-1162CEFA74AA}" type="pres">
      <dgm:prSet presAssocID="{BAF545B3-489B-41A1-A10B-048C86AF1C71}" presName="level" presStyleLbl="node1" presStyleIdx="2" presStyleCnt="3">
        <dgm:presLayoutVars>
          <dgm:chMax val="1"/>
          <dgm:bulletEnabled val="1"/>
        </dgm:presLayoutVars>
      </dgm:prSet>
      <dgm:spPr/>
    </dgm:pt>
    <dgm:pt modelId="{C3FB2D53-FC83-48C7-97F5-5FA7E1E4C9D8}" type="pres">
      <dgm:prSet presAssocID="{BAF545B3-489B-41A1-A10B-048C86AF1C71}" presName="levelTx" presStyleLbl="revTx" presStyleIdx="0" presStyleCnt="0">
        <dgm:presLayoutVars>
          <dgm:chMax val="1"/>
          <dgm:bulletEnabled val="1"/>
        </dgm:presLayoutVars>
      </dgm:prSet>
      <dgm:spPr/>
    </dgm:pt>
  </dgm:ptLst>
  <dgm:cxnLst>
    <dgm:cxn modelId="{A453EE1A-7056-42B7-8D35-B3CF186D546E}" srcId="{F51C7D0C-74A3-4BC9-BCB0-FF04F205291F}" destId="{7C06FF73-1ACA-4EAA-89D7-CB58224177ED}" srcOrd="0" destOrd="0" parTransId="{2FCE07A8-0D6F-4120-9111-D6B13065EC7A}" sibTransId="{0CC54787-F715-44E2-87A5-39A8D8783085}"/>
    <dgm:cxn modelId="{DFF0AA21-60F0-4C73-BD91-DF23BC41F919}" type="presOf" srcId="{F51C7D0C-74A3-4BC9-BCB0-FF04F205291F}" destId="{609A11B3-7105-4F91-987B-56703FDC2641}" srcOrd="0" destOrd="0" presId="urn:microsoft.com/office/officeart/2005/8/layout/pyramid1"/>
    <dgm:cxn modelId="{594FE127-EB71-49BA-9246-9B3930067267}" type="presOf" srcId="{4E168E3A-B79C-44B5-AD8A-10B6DCD3055E}" destId="{62DF31A0-A0B9-4845-8583-F794808DE265}" srcOrd="0" destOrd="0" presId="urn:microsoft.com/office/officeart/2005/8/layout/pyramid1"/>
    <dgm:cxn modelId="{BEED0F66-E4CD-401D-9D21-B6FD5DEFA6E7}" srcId="{F51C7D0C-74A3-4BC9-BCB0-FF04F205291F}" destId="{4E168E3A-B79C-44B5-AD8A-10B6DCD3055E}" srcOrd="1" destOrd="0" parTransId="{03A3AEC0-07EB-4678-B1D6-83D7C714990E}" sibTransId="{65801E28-3C90-4CD1-9210-2127A122BD3C}"/>
    <dgm:cxn modelId="{E79A8E66-D31C-4B3D-A9C9-EAE090375363}" type="presOf" srcId="{4E168E3A-B79C-44B5-AD8A-10B6DCD3055E}" destId="{F52A1BB5-D911-40AD-BA57-CA745B24F435}" srcOrd="1" destOrd="0" presId="urn:microsoft.com/office/officeart/2005/8/layout/pyramid1"/>
    <dgm:cxn modelId="{B34F5A6A-4A98-42D2-A644-762E51E44C3A}" srcId="{F51C7D0C-74A3-4BC9-BCB0-FF04F205291F}" destId="{BAF545B3-489B-41A1-A10B-048C86AF1C71}" srcOrd="2" destOrd="0" parTransId="{E7AD4230-A27A-40F3-8256-74467E459434}" sibTransId="{7AC8D6C8-181A-4200-B2AB-58CD564839DB}"/>
    <dgm:cxn modelId="{B0AA497A-4825-44B9-8F87-5DC34C2FB779}" type="presOf" srcId="{BAF545B3-489B-41A1-A10B-048C86AF1C71}" destId="{83DADC84-FF12-428C-A771-1162CEFA74AA}" srcOrd="0" destOrd="0" presId="urn:microsoft.com/office/officeart/2005/8/layout/pyramid1"/>
    <dgm:cxn modelId="{DF43B3A6-EB73-4F08-88CB-CFCFC60CBECD}" type="presOf" srcId="{7C06FF73-1ACA-4EAA-89D7-CB58224177ED}" destId="{CB148623-E886-4CFA-9C5F-AEC9552D07D5}" srcOrd="0" destOrd="0" presId="urn:microsoft.com/office/officeart/2005/8/layout/pyramid1"/>
    <dgm:cxn modelId="{E8B928B9-D0DB-406B-B269-053B3B8ED917}" type="presOf" srcId="{BAF545B3-489B-41A1-A10B-048C86AF1C71}" destId="{C3FB2D53-FC83-48C7-97F5-5FA7E1E4C9D8}" srcOrd="1" destOrd="0" presId="urn:microsoft.com/office/officeart/2005/8/layout/pyramid1"/>
    <dgm:cxn modelId="{F089BBE3-2C44-4316-BC47-BE2BAE1F8710}" type="presOf" srcId="{7C06FF73-1ACA-4EAA-89D7-CB58224177ED}" destId="{7147E466-07C8-450C-B2E5-87AAD2CB5684}" srcOrd="1" destOrd="0" presId="urn:microsoft.com/office/officeart/2005/8/layout/pyramid1"/>
    <dgm:cxn modelId="{CE47177D-0D88-472A-9072-137C849FFD69}" type="presParOf" srcId="{609A11B3-7105-4F91-987B-56703FDC2641}" destId="{1D79FD25-1BA2-47C7-8065-F4DF04974ACC}" srcOrd="0" destOrd="0" presId="urn:microsoft.com/office/officeart/2005/8/layout/pyramid1"/>
    <dgm:cxn modelId="{FABC630A-DE05-4543-85BB-E0296769EC8C}" type="presParOf" srcId="{1D79FD25-1BA2-47C7-8065-F4DF04974ACC}" destId="{CB148623-E886-4CFA-9C5F-AEC9552D07D5}" srcOrd="0" destOrd="0" presId="urn:microsoft.com/office/officeart/2005/8/layout/pyramid1"/>
    <dgm:cxn modelId="{B7201596-051F-46E2-B544-2A3DC08A1C5E}" type="presParOf" srcId="{1D79FD25-1BA2-47C7-8065-F4DF04974ACC}" destId="{7147E466-07C8-450C-B2E5-87AAD2CB5684}" srcOrd="1" destOrd="0" presId="urn:microsoft.com/office/officeart/2005/8/layout/pyramid1"/>
    <dgm:cxn modelId="{D80F912C-08BC-4C41-A530-6E5370AADB39}" type="presParOf" srcId="{609A11B3-7105-4F91-987B-56703FDC2641}" destId="{6D057A0A-8687-4EC9-B7B7-4548C5F50E52}" srcOrd="1" destOrd="0" presId="urn:microsoft.com/office/officeart/2005/8/layout/pyramid1"/>
    <dgm:cxn modelId="{1E227269-4F26-43A0-A29D-DD74EF04930F}" type="presParOf" srcId="{6D057A0A-8687-4EC9-B7B7-4548C5F50E52}" destId="{62DF31A0-A0B9-4845-8583-F794808DE265}" srcOrd="0" destOrd="0" presId="urn:microsoft.com/office/officeart/2005/8/layout/pyramid1"/>
    <dgm:cxn modelId="{54DDABE4-EA0B-4037-9754-9B87FD448779}" type="presParOf" srcId="{6D057A0A-8687-4EC9-B7B7-4548C5F50E52}" destId="{F52A1BB5-D911-40AD-BA57-CA745B24F435}" srcOrd="1" destOrd="0" presId="urn:microsoft.com/office/officeart/2005/8/layout/pyramid1"/>
    <dgm:cxn modelId="{BF6E21D3-AA36-490E-9CEE-0C4BBD5BECFB}" type="presParOf" srcId="{609A11B3-7105-4F91-987B-56703FDC2641}" destId="{CC710F99-332F-4462-8153-E2DDAC2D2CDC}" srcOrd="2" destOrd="0" presId="urn:microsoft.com/office/officeart/2005/8/layout/pyramid1"/>
    <dgm:cxn modelId="{EBD63AF0-1720-457D-ADBA-9683F34C1406}" type="presParOf" srcId="{CC710F99-332F-4462-8153-E2DDAC2D2CDC}" destId="{83DADC84-FF12-428C-A771-1162CEFA74AA}" srcOrd="0" destOrd="0" presId="urn:microsoft.com/office/officeart/2005/8/layout/pyramid1"/>
    <dgm:cxn modelId="{4F09BCF6-1E6F-4377-A70A-F04F1A91F90E}" type="presParOf" srcId="{CC710F99-332F-4462-8153-E2DDAC2D2CDC}" destId="{C3FB2D53-FC83-48C7-97F5-5FA7E1E4C9D8}"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2AE504-67A8-473E-97E7-6D35584ADFF1}" type="doc">
      <dgm:prSet loTypeId="urn:microsoft.com/office/officeart/2005/8/layout/architecture" loCatId="officeonline" qsTypeId="urn:microsoft.com/office/officeart/2005/8/quickstyle/simple1" qsCatId="simple" csTypeId="urn:microsoft.com/office/officeart/2005/8/colors/accent1_2" csCatId="accent1" phldr="1"/>
      <dgm:spPr/>
      <dgm:t>
        <a:bodyPr/>
        <a:lstStyle/>
        <a:p>
          <a:endParaRPr lang="en-GB"/>
        </a:p>
      </dgm:t>
    </dgm:pt>
    <dgm:pt modelId="{7E02A183-6B00-4DAC-BAD1-56F3DEEDDFC0}">
      <dgm:prSet phldrT="[Text]" custT="1"/>
      <dgm:spPr>
        <a:solidFill>
          <a:schemeClr val="bg1">
            <a:lumMod val="85000"/>
          </a:schemeClr>
        </a:solidFill>
      </dgm:spPr>
      <dgm:t>
        <a:bodyPr/>
        <a:lstStyle/>
        <a:p>
          <a:r>
            <a:rPr lang="en-GB" sz="1400" dirty="0">
              <a:solidFill>
                <a:sysClr val="windowText" lastClr="000000"/>
              </a:solidFill>
            </a:rPr>
            <a:t>Control System</a:t>
          </a:r>
        </a:p>
      </dgm:t>
    </dgm:pt>
    <dgm:pt modelId="{2B5BFF11-92ED-401C-AD26-8FBF499B005A}" type="parTrans" cxnId="{89F09E58-FADD-4D21-8B1F-929BF98C185D}">
      <dgm:prSet/>
      <dgm:spPr/>
      <dgm:t>
        <a:bodyPr/>
        <a:lstStyle/>
        <a:p>
          <a:endParaRPr lang="en-GB"/>
        </a:p>
      </dgm:t>
    </dgm:pt>
    <dgm:pt modelId="{2B6241EC-6D3A-4EB0-9E46-4CC7BB0FAB0F}" type="sibTrans" cxnId="{89F09E58-FADD-4D21-8B1F-929BF98C185D}">
      <dgm:prSet/>
      <dgm:spPr/>
      <dgm:t>
        <a:bodyPr/>
        <a:lstStyle/>
        <a:p>
          <a:endParaRPr lang="en-GB"/>
        </a:p>
      </dgm:t>
    </dgm:pt>
    <dgm:pt modelId="{56BA7861-9643-48CD-9C4F-D6346761A5CD}">
      <dgm:prSet phldrT="[Text]" custT="1"/>
      <dgm:spPr>
        <a:solidFill>
          <a:schemeClr val="bg1">
            <a:lumMod val="85000"/>
          </a:schemeClr>
        </a:solidFill>
      </dgm:spPr>
      <dgm:t>
        <a:bodyPr/>
        <a:lstStyle/>
        <a:p>
          <a:r>
            <a:rPr lang="en-GB" sz="1400" dirty="0">
              <a:solidFill>
                <a:sysClr val="windowText" lastClr="000000"/>
              </a:solidFill>
            </a:rPr>
            <a:t>Planning System</a:t>
          </a:r>
        </a:p>
      </dgm:t>
    </dgm:pt>
    <dgm:pt modelId="{44833985-060B-412D-9FE5-F49D61BC6A4B}" type="parTrans" cxnId="{DE7EBB76-4C8E-48A5-B3C3-7DC41594F561}">
      <dgm:prSet/>
      <dgm:spPr/>
      <dgm:t>
        <a:bodyPr/>
        <a:lstStyle/>
        <a:p>
          <a:endParaRPr lang="en-GB"/>
        </a:p>
      </dgm:t>
    </dgm:pt>
    <dgm:pt modelId="{080E4B73-42AB-4751-B425-58AE4A46BCC4}" type="sibTrans" cxnId="{DE7EBB76-4C8E-48A5-B3C3-7DC41594F561}">
      <dgm:prSet/>
      <dgm:spPr/>
      <dgm:t>
        <a:bodyPr/>
        <a:lstStyle/>
        <a:p>
          <a:endParaRPr lang="en-GB"/>
        </a:p>
      </dgm:t>
    </dgm:pt>
    <dgm:pt modelId="{413033B3-F25C-495F-AC84-A788BF50E7C3}">
      <dgm:prSet phldrT="[Text]" custT="1"/>
      <dgm:spPr>
        <a:solidFill>
          <a:schemeClr val="bg1">
            <a:lumMod val="85000"/>
          </a:schemeClr>
        </a:solidFill>
      </dgm:spPr>
      <dgm:t>
        <a:bodyPr/>
        <a:lstStyle/>
        <a:p>
          <a:r>
            <a:rPr lang="en-GB" sz="1400" dirty="0">
              <a:solidFill>
                <a:sysClr val="windowText" lastClr="000000"/>
              </a:solidFill>
            </a:rPr>
            <a:t>Marketing Objectives </a:t>
          </a:r>
        </a:p>
      </dgm:t>
    </dgm:pt>
    <dgm:pt modelId="{94876FC6-2E23-44F6-A5BA-34A8B1104764}" type="parTrans" cxnId="{2755BFFC-3F88-403A-94D2-4441F62DA201}">
      <dgm:prSet/>
      <dgm:spPr/>
      <dgm:t>
        <a:bodyPr/>
        <a:lstStyle/>
        <a:p>
          <a:endParaRPr lang="en-GB"/>
        </a:p>
      </dgm:t>
    </dgm:pt>
    <dgm:pt modelId="{863DFCA6-F1F9-4AA2-91DE-B3F2C1BE645D}" type="sibTrans" cxnId="{2755BFFC-3F88-403A-94D2-4441F62DA201}">
      <dgm:prSet/>
      <dgm:spPr/>
      <dgm:t>
        <a:bodyPr/>
        <a:lstStyle/>
        <a:p>
          <a:endParaRPr lang="en-GB"/>
        </a:p>
      </dgm:t>
    </dgm:pt>
    <dgm:pt modelId="{F61F8ACB-6650-4D74-9EF3-25D193F35D41}">
      <dgm:prSet phldrT="[Text]" custT="1"/>
      <dgm:spPr>
        <a:solidFill>
          <a:schemeClr val="bg1">
            <a:lumMod val="85000"/>
          </a:schemeClr>
        </a:solidFill>
      </dgm:spPr>
      <dgm:t>
        <a:bodyPr/>
        <a:lstStyle/>
        <a:p>
          <a:r>
            <a:rPr lang="en-GB" sz="1400" dirty="0">
              <a:solidFill>
                <a:sysClr val="windowText" lastClr="000000"/>
              </a:solidFill>
            </a:rPr>
            <a:t>Marketing Strategy</a:t>
          </a:r>
        </a:p>
      </dgm:t>
    </dgm:pt>
    <dgm:pt modelId="{C97B0D49-7959-4F40-8B74-7C05C5769EFB}" type="parTrans" cxnId="{59804F8D-D50C-4447-BF22-22D3535D2E4E}">
      <dgm:prSet/>
      <dgm:spPr/>
      <dgm:t>
        <a:bodyPr/>
        <a:lstStyle/>
        <a:p>
          <a:endParaRPr lang="en-GB"/>
        </a:p>
      </dgm:t>
    </dgm:pt>
    <dgm:pt modelId="{366037B8-87D5-4DF3-B710-81B75D194722}" type="sibTrans" cxnId="{59804F8D-D50C-4447-BF22-22D3535D2E4E}">
      <dgm:prSet/>
      <dgm:spPr/>
      <dgm:t>
        <a:bodyPr/>
        <a:lstStyle/>
        <a:p>
          <a:endParaRPr lang="en-GB"/>
        </a:p>
      </dgm:t>
    </dgm:pt>
    <dgm:pt modelId="{C40F28B5-DADE-425E-A26D-D5EC7B9563BA}">
      <dgm:prSet phldrT="[Text]" custT="1"/>
      <dgm:spPr>
        <a:solidFill>
          <a:schemeClr val="bg1">
            <a:lumMod val="85000"/>
          </a:schemeClr>
        </a:solidFill>
      </dgm:spPr>
      <dgm:t>
        <a:bodyPr/>
        <a:lstStyle/>
        <a:p>
          <a:r>
            <a:rPr lang="en-GB" sz="1400" dirty="0">
              <a:solidFill>
                <a:sysClr val="windowText" lastClr="000000"/>
              </a:solidFill>
            </a:rPr>
            <a:t>Information System</a:t>
          </a:r>
        </a:p>
      </dgm:t>
    </dgm:pt>
    <dgm:pt modelId="{D201F7B8-045B-449E-9CA0-B5B5D161B53E}" type="parTrans" cxnId="{1AA7FA59-6B82-44F8-AE09-B00EE7EFB72D}">
      <dgm:prSet/>
      <dgm:spPr/>
      <dgm:t>
        <a:bodyPr/>
        <a:lstStyle/>
        <a:p>
          <a:endParaRPr lang="en-GB"/>
        </a:p>
      </dgm:t>
    </dgm:pt>
    <dgm:pt modelId="{7F4B9EA5-B675-434F-BE66-D06EB645CAA7}" type="sibTrans" cxnId="{1AA7FA59-6B82-44F8-AE09-B00EE7EFB72D}">
      <dgm:prSet/>
      <dgm:spPr/>
      <dgm:t>
        <a:bodyPr/>
        <a:lstStyle/>
        <a:p>
          <a:endParaRPr lang="en-GB"/>
        </a:p>
      </dgm:t>
    </dgm:pt>
    <dgm:pt modelId="{A9327DF5-E596-4E6D-B8C7-26EC9EFEC712}">
      <dgm:prSet phldrT="[Text]" custT="1"/>
      <dgm:spPr>
        <a:solidFill>
          <a:schemeClr val="bg1">
            <a:lumMod val="85000"/>
          </a:schemeClr>
        </a:solidFill>
      </dgm:spPr>
      <dgm:t>
        <a:bodyPr/>
        <a:lstStyle/>
        <a:p>
          <a:r>
            <a:rPr lang="en-GB" sz="1400" dirty="0">
              <a:solidFill>
                <a:sysClr val="windowText" lastClr="000000"/>
              </a:solidFill>
            </a:rPr>
            <a:t>Structure</a:t>
          </a:r>
        </a:p>
      </dgm:t>
    </dgm:pt>
    <dgm:pt modelId="{F09E83AD-EB57-4623-A359-1FF8F121F557}" type="parTrans" cxnId="{6A6C49AB-FC76-4C3C-86AD-5C10F1B7D9BB}">
      <dgm:prSet/>
      <dgm:spPr/>
      <dgm:t>
        <a:bodyPr/>
        <a:lstStyle/>
        <a:p>
          <a:endParaRPr lang="en-GB"/>
        </a:p>
      </dgm:t>
    </dgm:pt>
    <dgm:pt modelId="{536A62EA-5F70-443B-8B74-43A070C08D9B}" type="sibTrans" cxnId="{6A6C49AB-FC76-4C3C-86AD-5C10F1B7D9BB}">
      <dgm:prSet/>
      <dgm:spPr/>
      <dgm:t>
        <a:bodyPr/>
        <a:lstStyle/>
        <a:p>
          <a:endParaRPr lang="en-GB"/>
        </a:p>
      </dgm:t>
    </dgm:pt>
    <dgm:pt modelId="{967C710B-CC5B-46FA-9862-E8F18DC5D178}" type="pres">
      <dgm:prSet presAssocID="{DE2AE504-67A8-473E-97E7-6D35584ADFF1}" presName="Name0" presStyleCnt="0">
        <dgm:presLayoutVars>
          <dgm:chPref val="1"/>
          <dgm:dir/>
          <dgm:animOne val="branch"/>
          <dgm:animLvl val="lvl"/>
          <dgm:resizeHandles/>
        </dgm:presLayoutVars>
      </dgm:prSet>
      <dgm:spPr/>
    </dgm:pt>
    <dgm:pt modelId="{623EAEDA-1C0E-4B99-AD6F-930FEE85B929}" type="pres">
      <dgm:prSet presAssocID="{7E02A183-6B00-4DAC-BAD1-56F3DEEDDFC0}" presName="vertOne" presStyleCnt="0"/>
      <dgm:spPr/>
    </dgm:pt>
    <dgm:pt modelId="{A4A15A6E-509D-4886-AD37-B5E6997611EC}" type="pres">
      <dgm:prSet presAssocID="{7E02A183-6B00-4DAC-BAD1-56F3DEEDDFC0}" presName="txOne" presStyleLbl="node0" presStyleIdx="0" presStyleCnt="1">
        <dgm:presLayoutVars>
          <dgm:chPref val="3"/>
        </dgm:presLayoutVars>
      </dgm:prSet>
      <dgm:spPr/>
    </dgm:pt>
    <dgm:pt modelId="{AE5178DB-5460-46FA-A9E3-4A6DFDBBE758}" type="pres">
      <dgm:prSet presAssocID="{7E02A183-6B00-4DAC-BAD1-56F3DEEDDFC0}" presName="parTransOne" presStyleCnt="0"/>
      <dgm:spPr/>
    </dgm:pt>
    <dgm:pt modelId="{38A410B3-91FD-4EBF-BE70-2C177AAF9579}" type="pres">
      <dgm:prSet presAssocID="{7E02A183-6B00-4DAC-BAD1-56F3DEEDDFC0}" presName="horzOne" presStyleCnt="0"/>
      <dgm:spPr/>
    </dgm:pt>
    <dgm:pt modelId="{E12CCA03-8462-45A3-9E42-2174088DDC42}" type="pres">
      <dgm:prSet presAssocID="{56BA7861-9643-48CD-9C4F-D6346761A5CD}" presName="vertTwo" presStyleCnt="0"/>
      <dgm:spPr/>
    </dgm:pt>
    <dgm:pt modelId="{DF011E44-A6F8-4FE5-AD33-07DBAED2AF2D}" type="pres">
      <dgm:prSet presAssocID="{56BA7861-9643-48CD-9C4F-D6346761A5CD}" presName="txTwo" presStyleLbl="node2" presStyleIdx="0" presStyleCnt="2">
        <dgm:presLayoutVars>
          <dgm:chPref val="3"/>
        </dgm:presLayoutVars>
      </dgm:prSet>
      <dgm:spPr/>
    </dgm:pt>
    <dgm:pt modelId="{E51F498F-DE68-420D-BE2B-3636AE2C3093}" type="pres">
      <dgm:prSet presAssocID="{56BA7861-9643-48CD-9C4F-D6346761A5CD}" presName="parTransTwo" presStyleCnt="0"/>
      <dgm:spPr/>
    </dgm:pt>
    <dgm:pt modelId="{3C961DAA-0AC9-4C32-A67E-D053F4F5CC70}" type="pres">
      <dgm:prSet presAssocID="{56BA7861-9643-48CD-9C4F-D6346761A5CD}" presName="horzTwo" presStyleCnt="0"/>
      <dgm:spPr/>
    </dgm:pt>
    <dgm:pt modelId="{946BC5C1-D4F2-4941-9B68-4E8AFC06FE88}" type="pres">
      <dgm:prSet presAssocID="{413033B3-F25C-495F-AC84-A788BF50E7C3}" presName="vertThree" presStyleCnt="0"/>
      <dgm:spPr/>
    </dgm:pt>
    <dgm:pt modelId="{7F8E4702-B35C-43BE-9BDD-D682569DC1C1}" type="pres">
      <dgm:prSet presAssocID="{413033B3-F25C-495F-AC84-A788BF50E7C3}" presName="txThree" presStyleLbl="node3" presStyleIdx="0" presStyleCnt="3">
        <dgm:presLayoutVars>
          <dgm:chPref val="3"/>
        </dgm:presLayoutVars>
      </dgm:prSet>
      <dgm:spPr/>
    </dgm:pt>
    <dgm:pt modelId="{17E49B0C-474F-4CA0-8921-6D1378701A20}" type="pres">
      <dgm:prSet presAssocID="{413033B3-F25C-495F-AC84-A788BF50E7C3}" presName="horzThree" presStyleCnt="0"/>
      <dgm:spPr/>
    </dgm:pt>
    <dgm:pt modelId="{F343E400-8CFC-45A0-A8B1-F1B6CFA7BFB6}" type="pres">
      <dgm:prSet presAssocID="{863DFCA6-F1F9-4AA2-91DE-B3F2C1BE645D}" presName="sibSpaceThree" presStyleCnt="0"/>
      <dgm:spPr/>
    </dgm:pt>
    <dgm:pt modelId="{C8C544C4-EDDD-4A4C-BCC9-4632B16B5AE3}" type="pres">
      <dgm:prSet presAssocID="{F61F8ACB-6650-4D74-9EF3-25D193F35D41}" presName="vertThree" presStyleCnt="0"/>
      <dgm:spPr/>
    </dgm:pt>
    <dgm:pt modelId="{6B9BA48B-017F-40FD-85D6-64CDF6877EB1}" type="pres">
      <dgm:prSet presAssocID="{F61F8ACB-6650-4D74-9EF3-25D193F35D41}" presName="txThree" presStyleLbl="node3" presStyleIdx="1" presStyleCnt="3">
        <dgm:presLayoutVars>
          <dgm:chPref val="3"/>
        </dgm:presLayoutVars>
      </dgm:prSet>
      <dgm:spPr/>
    </dgm:pt>
    <dgm:pt modelId="{71FE682A-32E0-4E76-AEA8-54A34B164B2F}" type="pres">
      <dgm:prSet presAssocID="{F61F8ACB-6650-4D74-9EF3-25D193F35D41}" presName="horzThree" presStyleCnt="0"/>
      <dgm:spPr/>
    </dgm:pt>
    <dgm:pt modelId="{676D45DC-3C0F-4CAB-A7AB-19C85D766977}" type="pres">
      <dgm:prSet presAssocID="{080E4B73-42AB-4751-B425-58AE4A46BCC4}" presName="sibSpaceTwo" presStyleCnt="0"/>
      <dgm:spPr/>
    </dgm:pt>
    <dgm:pt modelId="{B6DAA8B4-C4F8-491F-B7BD-95765B19C936}" type="pres">
      <dgm:prSet presAssocID="{C40F28B5-DADE-425E-A26D-D5EC7B9563BA}" presName="vertTwo" presStyleCnt="0"/>
      <dgm:spPr/>
    </dgm:pt>
    <dgm:pt modelId="{719E2B33-2CD8-4291-849F-D8F5D93CF714}" type="pres">
      <dgm:prSet presAssocID="{C40F28B5-DADE-425E-A26D-D5EC7B9563BA}" presName="txTwo" presStyleLbl="node2" presStyleIdx="1" presStyleCnt="2">
        <dgm:presLayoutVars>
          <dgm:chPref val="3"/>
        </dgm:presLayoutVars>
      </dgm:prSet>
      <dgm:spPr/>
    </dgm:pt>
    <dgm:pt modelId="{D37DA045-77F0-4936-A0F9-512D79B00BC4}" type="pres">
      <dgm:prSet presAssocID="{C40F28B5-DADE-425E-A26D-D5EC7B9563BA}" presName="parTransTwo" presStyleCnt="0"/>
      <dgm:spPr/>
    </dgm:pt>
    <dgm:pt modelId="{CD1FBFC0-7419-426F-A08A-698B2D85F294}" type="pres">
      <dgm:prSet presAssocID="{C40F28B5-DADE-425E-A26D-D5EC7B9563BA}" presName="horzTwo" presStyleCnt="0"/>
      <dgm:spPr/>
    </dgm:pt>
    <dgm:pt modelId="{73EF044E-98A1-4761-BCE8-906E457990F2}" type="pres">
      <dgm:prSet presAssocID="{A9327DF5-E596-4E6D-B8C7-26EC9EFEC712}" presName="vertThree" presStyleCnt="0"/>
      <dgm:spPr/>
    </dgm:pt>
    <dgm:pt modelId="{42D114BC-09CC-4BC4-A646-EEDAF2CE3C60}" type="pres">
      <dgm:prSet presAssocID="{A9327DF5-E596-4E6D-B8C7-26EC9EFEC712}" presName="txThree" presStyleLbl="node3" presStyleIdx="2" presStyleCnt="3">
        <dgm:presLayoutVars>
          <dgm:chPref val="3"/>
        </dgm:presLayoutVars>
      </dgm:prSet>
      <dgm:spPr/>
    </dgm:pt>
    <dgm:pt modelId="{D43CD6A7-8CC7-42AB-B5C9-A0C589076B84}" type="pres">
      <dgm:prSet presAssocID="{A9327DF5-E596-4E6D-B8C7-26EC9EFEC712}" presName="horzThree" presStyleCnt="0"/>
      <dgm:spPr/>
    </dgm:pt>
  </dgm:ptLst>
  <dgm:cxnLst>
    <dgm:cxn modelId="{C72DB716-0E84-4673-9776-21704F4D839E}" type="presOf" srcId="{7E02A183-6B00-4DAC-BAD1-56F3DEEDDFC0}" destId="{A4A15A6E-509D-4886-AD37-B5E6997611EC}" srcOrd="0" destOrd="0" presId="urn:microsoft.com/office/officeart/2005/8/layout/architecture"/>
    <dgm:cxn modelId="{0F9D6622-5AE2-45D0-8235-A0245EF880DF}" type="presOf" srcId="{56BA7861-9643-48CD-9C4F-D6346761A5CD}" destId="{DF011E44-A6F8-4FE5-AD33-07DBAED2AF2D}" srcOrd="0" destOrd="0" presId="urn:microsoft.com/office/officeart/2005/8/layout/architecture"/>
    <dgm:cxn modelId="{9169DA40-9332-4971-8EA2-33620D91B769}" type="presOf" srcId="{C40F28B5-DADE-425E-A26D-D5EC7B9563BA}" destId="{719E2B33-2CD8-4291-849F-D8F5D93CF714}" srcOrd="0" destOrd="0" presId="urn:microsoft.com/office/officeart/2005/8/layout/architecture"/>
    <dgm:cxn modelId="{DE7EBB76-4C8E-48A5-B3C3-7DC41594F561}" srcId="{7E02A183-6B00-4DAC-BAD1-56F3DEEDDFC0}" destId="{56BA7861-9643-48CD-9C4F-D6346761A5CD}" srcOrd="0" destOrd="0" parTransId="{44833985-060B-412D-9FE5-F49D61BC6A4B}" sibTransId="{080E4B73-42AB-4751-B425-58AE4A46BCC4}"/>
    <dgm:cxn modelId="{89F09E58-FADD-4D21-8B1F-929BF98C185D}" srcId="{DE2AE504-67A8-473E-97E7-6D35584ADFF1}" destId="{7E02A183-6B00-4DAC-BAD1-56F3DEEDDFC0}" srcOrd="0" destOrd="0" parTransId="{2B5BFF11-92ED-401C-AD26-8FBF499B005A}" sibTransId="{2B6241EC-6D3A-4EB0-9E46-4CC7BB0FAB0F}"/>
    <dgm:cxn modelId="{1AA7FA59-6B82-44F8-AE09-B00EE7EFB72D}" srcId="{7E02A183-6B00-4DAC-BAD1-56F3DEEDDFC0}" destId="{C40F28B5-DADE-425E-A26D-D5EC7B9563BA}" srcOrd="1" destOrd="0" parTransId="{D201F7B8-045B-449E-9CA0-B5B5D161B53E}" sibTransId="{7F4B9EA5-B675-434F-BE66-D06EB645CAA7}"/>
    <dgm:cxn modelId="{18533A7C-B12A-4C82-98C3-26854169AC68}" type="presOf" srcId="{413033B3-F25C-495F-AC84-A788BF50E7C3}" destId="{7F8E4702-B35C-43BE-9BDD-D682569DC1C1}" srcOrd="0" destOrd="0" presId="urn:microsoft.com/office/officeart/2005/8/layout/architecture"/>
    <dgm:cxn modelId="{59804F8D-D50C-4447-BF22-22D3535D2E4E}" srcId="{56BA7861-9643-48CD-9C4F-D6346761A5CD}" destId="{F61F8ACB-6650-4D74-9EF3-25D193F35D41}" srcOrd="1" destOrd="0" parTransId="{C97B0D49-7959-4F40-8B74-7C05C5769EFB}" sibTransId="{366037B8-87D5-4DF3-B710-81B75D194722}"/>
    <dgm:cxn modelId="{721E1C98-592D-44E0-985E-4DC3EC38E4C8}" type="presOf" srcId="{A9327DF5-E596-4E6D-B8C7-26EC9EFEC712}" destId="{42D114BC-09CC-4BC4-A646-EEDAF2CE3C60}" srcOrd="0" destOrd="0" presId="urn:microsoft.com/office/officeart/2005/8/layout/architecture"/>
    <dgm:cxn modelId="{CC9AC5A8-A400-4213-9735-18699B87F7E9}" type="presOf" srcId="{F61F8ACB-6650-4D74-9EF3-25D193F35D41}" destId="{6B9BA48B-017F-40FD-85D6-64CDF6877EB1}" srcOrd="0" destOrd="0" presId="urn:microsoft.com/office/officeart/2005/8/layout/architecture"/>
    <dgm:cxn modelId="{6A6C49AB-FC76-4C3C-86AD-5C10F1B7D9BB}" srcId="{C40F28B5-DADE-425E-A26D-D5EC7B9563BA}" destId="{A9327DF5-E596-4E6D-B8C7-26EC9EFEC712}" srcOrd="0" destOrd="0" parTransId="{F09E83AD-EB57-4623-A359-1FF8F121F557}" sibTransId="{536A62EA-5F70-443B-8B74-43A070C08D9B}"/>
    <dgm:cxn modelId="{A15C4FD2-0B3D-42C8-946F-28A5DED97029}" type="presOf" srcId="{DE2AE504-67A8-473E-97E7-6D35584ADFF1}" destId="{967C710B-CC5B-46FA-9862-E8F18DC5D178}" srcOrd="0" destOrd="0" presId="urn:microsoft.com/office/officeart/2005/8/layout/architecture"/>
    <dgm:cxn modelId="{2755BFFC-3F88-403A-94D2-4441F62DA201}" srcId="{56BA7861-9643-48CD-9C4F-D6346761A5CD}" destId="{413033B3-F25C-495F-AC84-A788BF50E7C3}" srcOrd="0" destOrd="0" parTransId="{94876FC6-2E23-44F6-A5BA-34A8B1104764}" sibTransId="{863DFCA6-F1F9-4AA2-91DE-B3F2C1BE645D}"/>
    <dgm:cxn modelId="{4CFE9E36-6380-4173-8123-792089E7F000}" type="presParOf" srcId="{967C710B-CC5B-46FA-9862-E8F18DC5D178}" destId="{623EAEDA-1C0E-4B99-AD6F-930FEE85B929}" srcOrd="0" destOrd="0" presId="urn:microsoft.com/office/officeart/2005/8/layout/architecture"/>
    <dgm:cxn modelId="{0AFB803A-5A43-431D-8722-F08FC8204BC5}" type="presParOf" srcId="{623EAEDA-1C0E-4B99-AD6F-930FEE85B929}" destId="{A4A15A6E-509D-4886-AD37-B5E6997611EC}" srcOrd="0" destOrd="0" presId="urn:microsoft.com/office/officeart/2005/8/layout/architecture"/>
    <dgm:cxn modelId="{4490F532-9A9C-4F5D-8B66-A3DAA9438C3D}" type="presParOf" srcId="{623EAEDA-1C0E-4B99-AD6F-930FEE85B929}" destId="{AE5178DB-5460-46FA-A9E3-4A6DFDBBE758}" srcOrd="1" destOrd="0" presId="urn:microsoft.com/office/officeart/2005/8/layout/architecture"/>
    <dgm:cxn modelId="{0F9A3E62-62FC-4F6D-9E7F-FBD11F6E40E9}" type="presParOf" srcId="{623EAEDA-1C0E-4B99-AD6F-930FEE85B929}" destId="{38A410B3-91FD-4EBF-BE70-2C177AAF9579}" srcOrd="2" destOrd="0" presId="urn:microsoft.com/office/officeart/2005/8/layout/architecture"/>
    <dgm:cxn modelId="{A56C5CDD-8CEA-46F7-8820-CF593D5B72F4}" type="presParOf" srcId="{38A410B3-91FD-4EBF-BE70-2C177AAF9579}" destId="{E12CCA03-8462-45A3-9E42-2174088DDC42}" srcOrd="0" destOrd="0" presId="urn:microsoft.com/office/officeart/2005/8/layout/architecture"/>
    <dgm:cxn modelId="{AAF6C384-B7C8-4FD7-9E15-ED5E277D47AB}" type="presParOf" srcId="{E12CCA03-8462-45A3-9E42-2174088DDC42}" destId="{DF011E44-A6F8-4FE5-AD33-07DBAED2AF2D}" srcOrd="0" destOrd="0" presId="urn:microsoft.com/office/officeart/2005/8/layout/architecture"/>
    <dgm:cxn modelId="{8DF3D580-E52C-4646-831C-A265972DE551}" type="presParOf" srcId="{E12CCA03-8462-45A3-9E42-2174088DDC42}" destId="{E51F498F-DE68-420D-BE2B-3636AE2C3093}" srcOrd="1" destOrd="0" presId="urn:microsoft.com/office/officeart/2005/8/layout/architecture"/>
    <dgm:cxn modelId="{5E3F1054-1CB6-4EE4-873C-FE2684138AB2}" type="presParOf" srcId="{E12CCA03-8462-45A3-9E42-2174088DDC42}" destId="{3C961DAA-0AC9-4C32-A67E-D053F4F5CC70}" srcOrd="2" destOrd="0" presId="urn:microsoft.com/office/officeart/2005/8/layout/architecture"/>
    <dgm:cxn modelId="{E999719A-FA0D-4A22-9CC2-C51A8C02E841}" type="presParOf" srcId="{3C961DAA-0AC9-4C32-A67E-D053F4F5CC70}" destId="{946BC5C1-D4F2-4941-9B68-4E8AFC06FE88}" srcOrd="0" destOrd="0" presId="urn:microsoft.com/office/officeart/2005/8/layout/architecture"/>
    <dgm:cxn modelId="{FBEFD1C6-42E1-461B-9502-68D776A3C1A1}" type="presParOf" srcId="{946BC5C1-D4F2-4941-9B68-4E8AFC06FE88}" destId="{7F8E4702-B35C-43BE-9BDD-D682569DC1C1}" srcOrd="0" destOrd="0" presId="urn:microsoft.com/office/officeart/2005/8/layout/architecture"/>
    <dgm:cxn modelId="{C6F32916-C6A3-4429-AEFD-CF27487A5379}" type="presParOf" srcId="{946BC5C1-D4F2-4941-9B68-4E8AFC06FE88}" destId="{17E49B0C-474F-4CA0-8921-6D1378701A20}" srcOrd="1" destOrd="0" presId="urn:microsoft.com/office/officeart/2005/8/layout/architecture"/>
    <dgm:cxn modelId="{C80F8B9E-417B-4D1C-A7D0-1AC591D9C344}" type="presParOf" srcId="{3C961DAA-0AC9-4C32-A67E-D053F4F5CC70}" destId="{F343E400-8CFC-45A0-A8B1-F1B6CFA7BFB6}" srcOrd="1" destOrd="0" presId="urn:microsoft.com/office/officeart/2005/8/layout/architecture"/>
    <dgm:cxn modelId="{64971573-AE1A-4BCD-BC7E-57EECEEBBBB4}" type="presParOf" srcId="{3C961DAA-0AC9-4C32-A67E-D053F4F5CC70}" destId="{C8C544C4-EDDD-4A4C-BCC9-4632B16B5AE3}" srcOrd="2" destOrd="0" presId="urn:microsoft.com/office/officeart/2005/8/layout/architecture"/>
    <dgm:cxn modelId="{EA9DA09D-0CCF-4323-B566-5BF5239C53E5}" type="presParOf" srcId="{C8C544C4-EDDD-4A4C-BCC9-4632B16B5AE3}" destId="{6B9BA48B-017F-40FD-85D6-64CDF6877EB1}" srcOrd="0" destOrd="0" presId="urn:microsoft.com/office/officeart/2005/8/layout/architecture"/>
    <dgm:cxn modelId="{05CEDD40-ECF1-47E2-AA8A-BA2CE062E6DB}" type="presParOf" srcId="{C8C544C4-EDDD-4A4C-BCC9-4632B16B5AE3}" destId="{71FE682A-32E0-4E76-AEA8-54A34B164B2F}" srcOrd="1" destOrd="0" presId="urn:microsoft.com/office/officeart/2005/8/layout/architecture"/>
    <dgm:cxn modelId="{2005DE49-F1C0-43DC-ADC3-0ADEE0890296}" type="presParOf" srcId="{38A410B3-91FD-4EBF-BE70-2C177AAF9579}" destId="{676D45DC-3C0F-4CAB-A7AB-19C85D766977}" srcOrd="1" destOrd="0" presId="urn:microsoft.com/office/officeart/2005/8/layout/architecture"/>
    <dgm:cxn modelId="{6392084E-72D6-4804-BCA2-43F556F4296A}" type="presParOf" srcId="{38A410B3-91FD-4EBF-BE70-2C177AAF9579}" destId="{B6DAA8B4-C4F8-491F-B7BD-95765B19C936}" srcOrd="2" destOrd="0" presId="urn:microsoft.com/office/officeart/2005/8/layout/architecture"/>
    <dgm:cxn modelId="{29C2B407-6F49-45BB-A368-26141C811A75}" type="presParOf" srcId="{B6DAA8B4-C4F8-491F-B7BD-95765B19C936}" destId="{719E2B33-2CD8-4291-849F-D8F5D93CF714}" srcOrd="0" destOrd="0" presId="urn:microsoft.com/office/officeart/2005/8/layout/architecture"/>
    <dgm:cxn modelId="{311F4E68-6883-416D-BE3C-601735ABCB25}" type="presParOf" srcId="{B6DAA8B4-C4F8-491F-B7BD-95765B19C936}" destId="{D37DA045-77F0-4936-A0F9-512D79B00BC4}" srcOrd="1" destOrd="0" presId="urn:microsoft.com/office/officeart/2005/8/layout/architecture"/>
    <dgm:cxn modelId="{4947A0AC-D2FF-42B1-904B-F7C3DF783AD1}" type="presParOf" srcId="{B6DAA8B4-C4F8-491F-B7BD-95765B19C936}" destId="{CD1FBFC0-7419-426F-A08A-698B2D85F294}" srcOrd="2" destOrd="0" presId="urn:microsoft.com/office/officeart/2005/8/layout/architecture"/>
    <dgm:cxn modelId="{C937F741-AB75-498C-ABB2-CDB16E876522}" type="presParOf" srcId="{CD1FBFC0-7419-426F-A08A-698B2D85F294}" destId="{73EF044E-98A1-4761-BCE8-906E457990F2}" srcOrd="0" destOrd="0" presId="urn:microsoft.com/office/officeart/2005/8/layout/architecture"/>
    <dgm:cxn modelId="{A130403E-7EE4-4F94-94E8-883CB324BF6F}" type="presParOf" srcId="{73EF044E-98A1-4761-BCE8-906E457990F2}" destId="{42D114BC-09CC-4BC4-A646-EEDAF2CE3C60}" srcOrd="0" destOrd="0" presId="urn:microsoft.com/office/officeart/2005/8/layout/architecture"/>
    <dgm:cxn modelId="{8DC9149A-2615-409A-B594-C1C19BAE8103}" type="presParOf" srcId="{73EF044E-98A1-4761-BCE8-906E457990F2}" destId="{D43CD6A7-8CC7-42AB-B5C9-A0C589076B84}" srcOrd="1" destOrd="0" presId="urn:microsoft.com/office/officeart/2005/8/layout/architectur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148623-E886-4CFA-9C5F-AEC9552D07D5}">
      <dsp:nvSpPr>
        <dsp:cNvPr id="0" name=""/>
        <dsp:cNvSpPr/>
      </dsp:nvSpPr>
      <dsp:spPr>
        <a:xfrm>
          <a:off x="864596" y="0"/>
          <a:ext cx="864596" cy="900952"/>
        </a:xfrm>
        <a:prstGeom prst="trapezoid">
          <a:avLst>
            <a:gd name="adj" fmla="val 50000"/>
          </a:avLst>
        </a:prstGeom>
        <a:solidFill>
          <a:srgbClr val="3984A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GB" sz="2500" kern="1200" dirty="0">
            <a:noFill/>
          </a:endParaRPr>
        </a:p>
      </dsp:txBody>
      <dsp:txXfrm>
        <a:off x="864596" y="0"/>
        <a:ext cx="864596" cy="900952"/>
      </dsp:txXfrm>
    </dsp:sp>
    <dsp:sp modelId="{62DF31A0-A0B9-4845-8583-F794808DE265}">
      <dsp:nvSpPr>
        <dsp:cNvPr id="0" name=""/>
        <dsp:cNvSpPr/>
      </dsp:nvSpPr>
      <dsp:spPr>
        <a:xfrm>
          <a:off x="432298" y="900952"/>
          <a:ext cx="1729192" cy="900952"/>
        </a:xfrm>
        <a:prstGeom prst="trapezoid">
          <a:avLst>
            <a:gd name="adj" fmla="val 47982"/>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n-GB" sz="3200" kern="1200" dirty="0">
            <a:noFill/>
          </a:endParaRPr>
        </a:p>
      </dsp:txBody>
      <dsp:txXfrm>
        <a:off x="734906" y="900952"/>
        <a:ext cx="1123974" cy="900952"/>
      </dsp:txXfrm>
    </dsp:sp>
    <dsp:sp modelId="{83DADC84-FF12-428C-A771-1162CEFA74AA}">
      <dsp:nvSpPr>
        <dsp:cNvPr id="0" name=""/>
        <dsp:cNvSpPr/>
      </dsp:nvSpPr>
      <dsp:spPr>
        <a:xfrm>
          <a:off x="0" y="1801905"/>
          <a:ext cx="2593788" cy="900952"/>
        </a:xfrm>
        <a:prstGeom prst="trapezoid">
          <a:avLst>
            <a:gd name="adj" fmla="val 47982"/>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GB" sz="4900" kern="1200" dirty="0">
            <a:noFill/>
          </a:endParaRPr>
        </a:p>
      </dsp:txBody>
      <dsp:txXfrm>
        <a:off x="453912" y="1801905"/>
        <a:ext cx="1685962" cy="900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15A6E-509D-4886-AD37-B5E6997611EC}">
      <dsp:nvSpPr>
        <dsp:cNvPr id="0" name=""/>
        <dsp:cNvSpPr/>
      </dsp:nvSpPr>
      <dsp:spPr>
        <a:xfrm>
          <a:off x="715" y="1935133"/>
          <a:ext cx="6233601" cy="859945"/>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Text" lastClr="000000"/>
              </a:solidFill>
            </a:rPr>
            <a:t>Control System</a:t>
          </a:r>
        </a:p>
      </dsp:txBody>
      <dsp:txXfrm>
        <a:off x="25902" y="1960320"/>
        <a:ext cx="6183227" cy="809571"/>
      </dsp:txXfrm>
    </dsp:sp>
    <dsp:sp modelId="{DF011E44-A6F8-4FE5-AD33-07DBAED2AF2D}">
      <dsp:nvSpPr>
        <dsp:cNvPr id="0" name=""/>
        <dsp:cNvSpPr/>
      </dsp:nvSpPr>
      <dsp:spPr>
        <a:xfrm>
          <a:off x="715" y="967779"/>
          <a:ext cx="4071981" cy="859945"/>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Text" lastClr="000000"/>
              </a:solidFill>
            </a:rPr>
            <a:t>Planning System</a:t>
          </a:r>
        </a:p>
      </dsp:txBody>
      <dsp:txXfrm>
        <a:off x="25902" y="992966"/>
        <a:ext cx="4021607" cy="809571"/>
      </dsp:txXfrm>
    </dsp:sp>
    <dsp:sp modelId="{7F8E4702-B35C-43BE-9BDD-D682569DC1C1}">
      <dsp:nvSpPr>
        <dsp:cNvPr id="0" name=""/>
        <dsp:cNvSpPr/>
      </dsp:nvSpPr>
      <dsp:spPr>
        <a:xfrm>
          <a:off x="715" y="426"/>
          <a:ext cx="1994114" cy="859945"/>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Text" lastClr="000000"/>
              </a:solidFill>
            </a:rPr>
            <a:t>Marketing Objectives </a:t>
          </a:r>
        </a:p>
      </dsp:txBody>
      <dsp:txXfrm>
        <a:off x="25902" y="25613"/>
        <a:ext cx="1943740" cy="809571"/>
      </dsp:txXfrm>
    </dsp:sp>
    <dsp:sp modelId="{6B9BA48B-017F-40FD-85D6-64CDF6877EB1}">
      <dsp:nvSpPr>
        <dsp:cNvPr id="0" name=""/>
        <dsp:cNvSpPr/>
      </dsp:nvSpPr>
      <dsp:spPr>
        <a:xfrm>
          <a:off x="2078582" y="426"/>
          <a:ext cx="1994114" cy="859945"/>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Text" lastClr="000000"/>
              </a:solidFill>
            </a:rPr>
            <a:t>Marketing Strategy</a:t>
          </a:r>
        </a:p>
      </dsp:txBody>
      <dsp:txXfrm>
        <a:off x="2103769" y="25613"/>
        <a:ext cx="1943740" cy="809571"/>
      </dsp:txXfrm>
    </dsp:sp>
    <dsp:sp modelId="{719E2B33-2CD8-4291-849F-D8F5D93CF714}">
      <dsp:nvSpPr>
        <dsp:cNvPr id="0" name=""/>
        <dsp:cNvSpPr/>
      </dsp:nvSpPr>
      <dsp:spPr>
        <a:xfrm>
          <a:off x="4240202" y="967779"/>
          <a:ext cx="1994114" cy="859945"/>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Text" lastClr="000000"/>
              </a:solidFill>
            </a:rPr>
            <a:t>Information System</a:t>
          </a:r>
        </a:p>
      </dsp:txBody>
      <dsp:txXfrm>
        <a:off x="4265389" y="992966"/>
        <a:ext cx="1943740" cy="809571"/>
      </dsp:txXfrm>
    </dsp:sp>
    <dsp:sp modelId="{42D114BC-09CC-4BC4-A646-EEDAF2CE3C60}">
      <dsp:nvSpPr>
        <dsp:cNvPr id="0" name=""/>
        <dsp:cNvSpPr/>
      </dsp:nvSpPr>
      <dsp:spPr>
        <a:xfrm>
          <a:off x="4240202" y="426"/>
          <a:ext cx="1994114" cy="859945"/>
        </a:xfrm>
        <a:prstGeom prst="roundRect">
          <a:avLst>
            <a:gd name="adj" fmla="val 10000"/>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ysClr val="windowText" lastClr="000000"/>
              </a:solidFill>
            </a:rPr>
            <a:t>Structure</a:t>
          </a:r>
        </a:p>
      </dsp:txBody>
      <dsp:txXfrm>
        <a:off x="4265389" y="25613"/>
        <a:ext cx="1943740" cy="809571"/>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D4A601-C806-48D7-8ABE-F91397886E61}" type="datetimeFigureOut">
              <a:rPr lang="en-GB" smtClean="0"/>
              <a:t>03/04/2023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C629B-0668-4B4D-8EB0-0A6474D631F2}" type="slidenum">
              <a:rPr lang="en-GB" smtClean="0"/>
              <a:t>‹#›</a:t>
            </a:fld>
            <a:endParaRPr lang="en-GB"/>
          </a:p>
        </p:txBody>
      </p:sp>
    </p:spTree>
    <p:extLst>
      <p:ext uri="{BB962C8B-B14F-4D97-AF65-F5344CB8AC3E}">
        <p14:creationId xmlns:p14="http://schemas.microsoft.com/office/powerpoint/2010/main" val="2996027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772F1-91F9-47BE-BE62-9932C7EDAB3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AE1A258-9825-4BF7-AE3F-634354E88E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C4984F-EECA-4680-85F6-1AD033451AB7}"/>
              </a:ext>
            </a:extLst>
          </p:cNvPr>
          <p:cNvSpPr>
            <a:spLocks noGrp="1"/>
          </p:cNvSpPr>
          <p:nvPr>
            <p:ph type="dt" sz="half" idx="10"/>
          </p:nvPr>
        </p:nvSpPr>
        <p:spPr/>
        <p:txBody>
          <a:bodyPr/>
          <a:lstStyle/>
          <a:p>
            <a:fld id="{62B191CE-F718-4C8B-826F-7503487B79B5}" type="datetimeFigureOut">
              <a:rPr lang="en-GB" smtClean="0"/>
              <a:t>03/04/2023</a:t>
            </a:fld>
            <a:endParaRPr lang="en-GB"/>
          </a:p>
        </p:txBody>
      </p:sp>
      <p:sp>
        <p:nvSpPr>
          <p:cNvPr id="5" name="Footer Placeholder 4">
            <a:extLst>
              <a:ext uri="{FF2B5EF4-FFF2-40B4-BE49-F238E27FC236}">
                <a16:creationId xmlns:a16="http://schemas.microsoft.com/office/drawing/2014/main" id="{42A20ACC-52B1-4C2A-8154-937C792E57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89B9807-FDC4-43FE-8933-52AE62E6EAB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26033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8C5A57-2FE2-4991-B938-C61DE37AA9D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5EC96A2-0605-43C7-9149-43244A692E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A20C05-12F3-4A00-8407-B56ED15724FD}"/>
              </a:ext>
            </a:extLst>
          </p:cNvPr>
          <p:cNvSpPr>
            <a:spLocks noGrp="1"/>
          </p:cNvSpPr>
          <p:nvPr>
            <p:ph type="dt" sz="half" idx="10"/>
          </p:nvPr>
        </p:nvSpPr>
        <p:spPr/>
        <p:txBody>
          <a:bodyPr/>
          <a:lstStyle/>
          <a:p>
            <a:fld id="{62B191CE-F718-4C8B-826F-7503487B79B5}" type="datetimeFigureOut">
              <a:rPr lang="en-GB" smtClean="0"/>
              <a:t>03/04/2023</a:t>
            </a:fld>
            <a:endParaRPr lang="en-GB"/>
          </a:p>
        </p:txBody>
      </p:sp>
      <p:sp>
        <p:nvSpPr>
          <p:cNvPr id="5" name="Footer Placeholder 4">
            <a:extLst>
              <a:ext uri="{FF2B5EF4-FFF2-40B4-BE49-F238E27FC236}">
                <a16:creationId xmlns:a16="http://schemas.microsoft.com/office/drawing/2014/main" id="{302BEFF2-2E42-4AE4-8519-48D604D9E9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FA6CA4-3A14-458A-943C-248877BE59C2}"/>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273811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0D4D4A-A42A-48B4-A85C-611DB9A8A77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FFAB590-7FE7-4F2D-9C77-46B6E37666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D0A2A-322F-4FB2-A6E1-745F356FE28D}"/>
              </a:ext>
            </a:extLst>
          </p:cNvPr>
          <p:cNvSpPr>
            <a:spLocks noGrp="1"/>
          </p:cNvSpPr>
          <p:nvPr>
            <p:ph type="dt" sz="half" idx="10"/>
          </p:nvPr>
        </p:nvSpPr>
        <p:spPr/>
        <p:txBody>
          <a:bodyPr/>
          <a:lstStyle/>
          <a:p>
            <a:fld id="{62B191CE-F718-4C8B-826F-7503487B79B5}" type="datetimeFigureOut">
              <a:rPr lang="en-GB" smtClean="0"/>
              <a:t>03/04/2023</a:t>
            </a:fld>
            <a:endParaRPr lang="en-GB"/>
          </a:p>
        </p:txBody>
      </p:sp>
      <p:sp>
        <p:nvSpPr>
          <p:cNvPr id="5" name="Footer Placeholder 4">
            <a:extLst>
              <a:ext uri="{FF2B5EF4-FFF2-40B4-BE49-F238E27FC236}">
                <a16:creationId xmlns:a16="http://schemas.microsoft.com/office/drawing/2014/main" id="{589E2E7E-F684-427C-85DD-485F610DD79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0BF3AAD-C670-47BF-86BB-05FC7A1D71E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198735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03/04/2023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46644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03/04/2023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194162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03/04/2023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7103078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03/04/2023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960343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03/04/2023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8005413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03/04/2023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40392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03/04/2023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440744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03/04/2023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185329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3198D-B342-4A57-BC01-355712B54F7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D654BEA-7C13-4B8D-8F7F-689DA453F0A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361957B-2108-478F-8426-A51281D25394}"/>
              </a:ext>
            </a:extLst>
          </p:cNvPr>
          <p:cNvSpPr>
            <a:spLocks noGrp="1"/>
          </p:cNvSpPr>
          <p:nvPr>
            <p:ph type="dt" sz="half" idx="10"/>
          </p:nvPr>
        </p:nvSpPr>
        <p:spPr/>
        <p:txBody>
          <a:bodyPr/>
          <a:lstStyle/>
          <a:p>
            <a:fld id="{62B191CE-F718-4C8B-826F-7503487B79B5}" type="datetimeFigureOut">
              <a:rPr lang="en-GB" smtClean="0"/>
              <a:t>03/04/2023</a:t>
            </a:fld>
            <a:endParaRPr lang="en-GB"/>
          </a:p>
        </p:txBody>
      </p:sp>
      <p:sp>
        <p:nvSpPr>
          <p:cNvPr id="5" name="Footer Placeholder 4">
            <a:extLst>
              <a:ext uri="{FF2B5EF4-FFF2-40B4-BE49-F238E27FC236}">
                <a16:creationId xmlns:a16="http://schemas.microsoft.com/office/drawing/2014/main" id="{FAA229A9-B191-4E64-AE41-D9518F7C1E7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772A32-1386-4CE9-BC67-E4845E31D14A}"/>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307045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03/04/2023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363966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03/04/2023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947840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03/04/2023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0139206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03/04/2023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550094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03/04/2023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613589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03/04/2023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945592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03/04/2023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6613680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03/04/2023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565663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03/04/2023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950805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03/04/2023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726766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5A6EF-B8CD-4CEC-A7FA-3C95920ECE2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1A2F5DF-47D7-48E9-B7C8-92E9EE6E4A1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1F5C9D-41EF-4126-A712-DD7D59EB8DF4}"/>
              </a:ext>
            </a:extLst>
          </p:cNvPr>
          <p:cNvSpPr>
            <a:spLocks noGrp="1"/>
          </p:cNvSpPr>
          <p:nvPr>
            <p:ph type="dt" sz="half" idx="10"/>
          </p:nvPr>
        </p:nvSpPr>
        <p:spPr/>
        <p:txBody>
          <a:bodyPr/>
          <a:lstStyle/>
          <a:p>
            <a:fld id="{62B191CE-F718-4C8B-826F-7503487B79B5}" type="datetimeFigureOut">
              <a:rPr lang="en-GB" smtClean="0"/>
              <a:t>03/04/2023</a:t>
            </a:fld>
            <a:endParaRPr lang="en-GB"/>
          </a:p>
        </p:txBody>
      </p:sp>
      <p:sp>
        <p:nvSpPr>
          <p:cNvPr id="5" name="Footer Placeholder 4">
            <a:extLst>
              <a:ext uri="{FF2B5EF4-FFF2-40B4-BE49-F238E27FC236}">
                <a16:creationId xmlns:a16="http://schemas.microsoft.com/office/drawing/2014/main" id="{C31840EB-53D9-4D99-849C-09B40E5584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271E848-98E2-42B0-BD53-7041D6628B4D}"/>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1402923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03/04/2023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2681626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03/04/2023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008743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03/04/2023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17810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03/04/2023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6686249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16A2DCC4-E297-40E3-9363-8C1211D6283D}" type="datetime1">
              <a:rPr lang="en-GB" smtClean="0"/>
              <a:t>03/04/2023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314223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4492F0E1-09B2-4347-B90A-16DF82B5B159}" type="datetime1">
              <a:rPr lang="en-GB" smtClean="0"/>
              <a:t>03/04/2023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5951460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4A2A9D70-71BE-413B-9A94-1D62B209CBF2}" type="datetime1">
              <a:rPr lang="en-GB" smtClean="0"/>
              <a:t>03/04/2023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0300072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E813EF1E-AB06-4AB1-A7BB-E01EFF7DE3F7}" type="datetime1">
              <a:rPr lang="en-GB" smtClean="0"/>
              <a:t>03/04/2023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1435653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488025D8-9963-41BD-A50A-5D3F3296CDB4}" type="datetime1">
              <a:rPr lang="en-GB" smtClean="0"/>
              <a:t>03/04/2023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r>
              <a:rPr lang="en-GB"/>
              <a:t>Pricing Strategies 70.7015</a:t>
            </a:r>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9561144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F18924DF-5432-4AA0-B4F0-4E2FB2732819}" type="datetime1">
              <a:rPr lang="en-GB" smtClean="0"/>
              <a:t>03/04/2023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1641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08AEE-F3A6-4402-A697-2141674B2D9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693EBA-C25D-4D49-9156-8EABFA7B79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7C4EFFB-404C-435B-9377-ABA01CDEF1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891854-9445-4CF0-8723-3985CB6E93B9}"/>
              </a:ext>
            </a:extLst>
          </p:cNvPr>
          <p:cNvSpPr>
            <a:spLocks noGrp="1"/>
          </p:cNvSpPr>
          <p:nvPr>
            <p:ph type="dt" sz="half" idx="10"/>
          </p:nvPr>
        </p:nvSpPr>
        <p:spPr/>
        <p:txBody>
          <a:bodyPr/>
          <a:lstStyle/>
          <a:p>
            <a:fld id="{62B191CE-F718-4C8B-826F-7503487B79B5}" type="datetimeFigureOut">
              <a:rPr lang="en-GB" smtClean="0"/>
              <a:t>03/04/2023</a:t>
            </a:fld>
            <a:endParaRPr lang="en-GB"/>
          </a:p>
        </p:txBody>
      </p:sp>
      <p:sp>
        <p:nvSpPr>
          <p:cNvPr id="6" name="Footer Placeholder 5">
            <a:extLst>
              <a:ext uri="{FF2B5EF4-FFF2-40B4-BE49-F238E27FC236}">
                <a16:creationId xmlns:a16="http://schemas.microsoft.com/office/drawing/2014/main" id="{921B6D98-7366-4E0D-99CB-18252387D40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35E835-EB94-4CC8-88F1-134667AE784E}"/>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51460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50AADADE-EAD0-4277-84DB-90E9D597ECDC}" type="datetime1">
              <a:rPr lang="en-GB" smtClean="0"/>
              <a:t>03/04/2023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Pricing Strategies 70.7015</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741106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80F7EC3E-B6B0-49E2-B928-9EA43318526D}" type="datetime1">
              <a:rPr lang="en-GB" smtClean="0"/>
              <a:t>03/04/2023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8310612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80F7EC3E-B6B0-49E2-B928-9EA43318526D}" type="datetime1">
              <a:rPr lang="en-GB" smtClean="0"/>
              <a:t>03/04/2023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r>
              <a:rPr lang="en-GB"/>
              <a:t>Pricing Strategies 70.7015</a:t>
            </a:r>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7022253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41E74C8D-1576-458B-AEA2-8A140093FF95}" type="datetime1">
              <a:rPr lang="en-GB" smtClean="0"/>
              <a:t>03/04/2023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41211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4E9DC4C7-3056-4FAE-8518-56A1CBF4F790}" type="datetime1">
              <a:rPr lang="en-GB" smtClean="0"/>
              <a:t>03/04/2023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r>
              <a:rPr lang="en-GB"/>
              <a:t>Pricing Strategies 70.7015</a:t>
            </a:r>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669279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1ED1DA45-B200-4E4A-9C83-560BF7B06F06}" type="datetime1">
              <a:rPr lang="en-GB" smtClean="0"/>
              <a:t>03/04/2023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71408079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740671B1-7DE3-4DFC-AC20-FBDB2625C8A8}" type="datetime1">
              <a:rPr lang="en-GB" smtClean="0"/>
              <a:t>03/04/2023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r>
              <a:rPr lang="en-GB"/>
              <a:t>Pricing Strategies 70.7015</a:t>
            </a:r>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5767077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03/04/2023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45059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C594B-7B60-4B2D-84D2-BD466999341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6D8295-7803-4607-98F7-0F0AFEE70A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0C00EC-A25E-4229-95C3-9E8E0D6D03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6A09A1C-2CFA-4402-B9BA-CD7604EF0C0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55F030-16B2-43B5-BFB8-9F55F0BBF7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D8AAD52-7586-4345-AB39-1E224FD9DD76}"/>
              </a:ext>
            </a:extLst>
          </p:cNvPr>
          <p:cNvSpPr>
            <a:spLocks noGrp="1"/>
          </p:cNvSpPr>
          <p:nvPr>
            <p:ph type="dt" sz="half" idx="10"/>
          </p:nvPr>
        </p:nvSpPr>
        <p:spPr/>
        <p:txBody>
          <a:bodyPr/>
          <a:lstStyle/>
          <a:p>
            <a:fld id="{62B191CE-F718-4C8B-826F-7503487B79B5}" type="datetimeFigureOut">
              <a:rPr lang="en-GB" smtClean="0"/>
              <a:t>03/04/2023</a:t>
            </a:fld>
            <a:endParaRPr lang="en-GB"/>
          </a:p>
        </p:txBody>
      </p:sp>
      <p:sp>
        <p:nvSpPr>
          <p:cNvPr id="8" name="Footer Placeholder 7">
            <a:extLst>
              <a:ext uri="{FF2B5EF4-FFF2-40B4-BE49-F238E27FC236}">
                <a16:creationId xmlns:a16="http://schemas.microsoft.com/office/drawing/2014/main" id="{9A8CA7D0-F516-4150-A43C-3AB136D6E2C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DAC61BC-8EC2-4323-9D13-2D2FEFDAF053}"/>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11322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A0362-B425-4507-B3B1-945B289F7D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EFAF93F-A1CD-40C2-B54B-61760D101071}"/>
              </a:ext>
            </a:extLst>
          </p:cNvPr>
          <p:cNvSpPr>
            <a:spLocks noGrp="1"/>
          </p:cNvSpPr>
          <p:nvPr>
            <p:ph type="dt" sz="half" idx="10"/>
          </p:nvPr>
        </p:nvSpPr>
        <p:spPr/>
        <p:txBody>
          <a:bodyPr/>
          <a:lstStyle/>
          <a:p>
            <a:fld id="{62B191CE-F718-4C8B-826F-7503487B79B5}" type="datetimeFigureOut">
              <a:rPr lang="en-GB" smtClean="0"/>
              <a:t>03/04/2023</a:t>
            </a:fld>
            <a:endParaRPr lang="en-GB"/>
          </a:p>
        </p:txBody>
      </p:sp>
      <p:sp>
        <p:nvSpPr>
          <p:cNvPr id="4" name="Footer Placeholder 3">
            <a:extLst>
              <a:ext uri="{FF2B5EF4-FFF2-40B4-BE49-F238E27FC236}">
                <a16:creationId xmlns:a16="http://schemas.microsoft.com/office/drawing/2014/main" id="{111A2C0D-99D4-4CBA-8E36-5BD4DDD0777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A6412652-78A4-422F-9C02-35CBDB7CCD7B}"/>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68452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59443F-A9D8-45EA-A1E8-3B4895EAAA31}"/>
              </a:ext>
            </a:extLst>
          </p:cNvPr>
          <p:cNvSpPr>
            <a:spLocks noGrp="1"/>
          </p:cNvSpPr>
          <p:nvPr>
            <p:ph type="dt" sz="half" idx="10"/>
          </p:nvPr>
        </p:nvSpPr>
        <p:spPr/>
        <p:txBody>
          <a:bodyPr/>
          <a:lstStyle/>
          <a:p>
            <a:fld id="{62B191CE-F718-4C8B-826F-7503487B79B5}" type="datetimeFigureOut">
              <a:rPr lang="en-GB" smtClean="0"/>
              <a:t>03/04/2023</a:t>
            </a:fld>
            <a:endParaRPr lang="en-GB"/>
          </a:p>
        </p:txBody>
      </p:sp>
      <p:sp>
        <p:nvSpPr>
          <p:cNvPr id="3" name="Footer Placeholder 2">
            <a:extLst>
              <a:ext uri="{FF2B5EF4-FFF2-40B4-BE49-F238E27FC236}">
                <a16:creationId xmlns:a16="http://schemas.microsoft.com/office/drawing/2014/main" id="{122FC274-2545-4BB3-BE98-686FBB8C7CA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7E13A31-05E4-49B4-8811-EFB3BD4D81E0}"/>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793533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6C450-CB74-4117-AAFB-CDC2AD869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F32C-E25F-49F4-B4B2-DDCF8525E4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FCDF45-A77F-4376-8616-08EB08CFE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E6349-3443-4F8E-A8B4-2DD1012D03E4}"/>
              </a:ext>
            </a:extLst>
          </p:cNvPr>
          <p:cNvSpPr>
            <a:spLocks noGrp="1"/>
          </p:cNvSpPr>
          <p:nvPr>
            <p:ph type="dt" sz="half" idx="10"/>
          </p:nvPr>
        </p:nvSpPr>
        <p:spPr/>
        <p:txBody>
          <a:bodyPr/>
          <a:lstStyle/>
          <a:p>
            <a:fld id="{62B191CE-F718-4C8B-826F-7503487B79B5}" type="datetimeFigureOut">
              <a:rPr lang="en-GB" smtClean="0"/>
              <a:t>03/04/2023</a:t>
            </a:fld>
            <a:endParaRPr lang="en-GB"/>
          </a:p>
        </p:txBody>
      </p:sp>
      <p:sp>
        <p:nvSpPr>
          <p:cNvPr id="6" name="Footer Placeholder 5">
            <a:extLst>
              <a:ext uri="{FF2B5EF4-FFF2-40B4-BE49-F238E27FC236}">
                <a16:creationId xmlns:a16="http://schemas.microsoft.com/office/drawing/2014/main" id="{00A542AB-2AA8-42AB-913E-87C384C7702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CBDC99-C896-4E2F-83A5-6AB5C81F0D06}"/>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3903930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D943C-766B-4D0B-81E0-10A5723A3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F62CD-E011-4762-A40B-BF59067FDF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B363FEC-5F1C-496B-AD9B-7BFB62113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9673CA-2F0D-4053-A3FF-AEEB00F1D131}"/>
              </a:ext>
            </a:extLst>
          </p:cNvPr>
          <p:cNvSpPr>
            <a:spLocks noGrp="1"/>
          </p:cNvSpPr>
          <p:nvPr>
            <p:ph type="dt" sz="half" idx="10"/>
          </p:nvPr>
        </p:nvSpPr>
        <p:spPr/>
        <p:txBody>
          <a:bodyPr/>
          <a:lstStyle/>
          <a:p>
            <a:fld id="{62B191CE-F718-4C8B-826F-7503487B79B5}" type="datetimeFigureOut">
              <a:rPr lang="en-GB" smtClean="0"/>
              <a:t>03/04/2023</a:t>
            </a:fld>
            <a:endParaRPr lang="en-GB"/>
          </a:p>
        </p:txBody>
      </p:sp>
      <p:sp>
        <p:nvSpPr>
          <p:cNvPr id="6" name="Footer Placeholder 5">
            <a:extLst>
              <a:ext uri="{FF2B5EF4-FFF2-40B4-BE49-F238E27FC236}">
                <a16:creationId xmlns:a16="http://schemas.microsoft.com/office/drawing/2014/main" id="{11836866-99BB-46DF-B251-2AD788E21A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96D475A-74E0-4F40-A52A-4AF610252D0C}"/>
              </a:ext>
            </a:extLst>
          </p:cNvPr>
          <p:cNvSpPr>
            <a:spLocks noGrp="1"/>
          </p:cNvSpPr>
          <p:nvPr>
            <p:ph type="sldNum" sz="quarter" idx="12"/>
          </p:nvPr>
        </p:nvSpPr>
        <p:spPr/>
        <p:txBody>
          <a:bodyPr/>
          <a:lstStyle/>
          <a:p>
            <a:fld id="{E88750C2-3E67-4349-BB2B-733FE64E9501}" type="slidenum">
              <a:rPr lang="en-GB" smtClean="0"/>
              <a:t>‹#›</a:t>
            </a:fld>
            <a:endParaRPr lang="en-GB"/>
          </a:p>
        </p:txBody>
      </p:sp>
    </p:spTree>
    <p:extLst>
      <p:ext uri="{BB962C8B-B14F-4D97-AF65-F5344CB8AC3E}">
        <p14:creationId xmlns:p14="http://schemas.microsoft.com/office/powerpoint/2010/main" val="84464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72693F-644E-4F37-AE35-ABBDB5B784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D19AF26-FD28-4150-8A76-CC3EBE779D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664BBD-B103-4D75-A635-44F9728BB3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B191CE-F718-4C8B-826F-7503487B79B5}" type="datetimeFigureOut">
              <a:rPr lang="en-GB" smtClean="0"/>
              <a:t>03/04/2023</a:t>
            </a:fld>
            <a:endParaRPr lang="en-GB"/>
          </a:p>
        </p:txBody>
      </p:sp>
      <p:sp>
        <p:nvSpPr>
          <p:cNvPr id="5" name="Footer Placeholder 4">
            <a:extLst>
              <a:ext uri="{FF2B5EF4-FFF2-40B4-BE49-F238E27FC236}">
                <a16:creationId xmlns:a16="http://schemas.microsoft.com/office/drawing/2014/main" id="{664750B0-1598-4589-81B8-3E079A780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71F23CC-513C-4339-871A-BD54473F55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8750C2-3E67-4349-BB2B-733FE64E9501}" type="slidenum">
              <a:rPr lang="en-GB" smtClean="0"/>
              <a:t>‹#›</a:t>
            </a:fld>
            <a:endParaRPr lang="en-GB"/>
          </a:p>
        </p:txBody>
      </p:sp>
    </p:spTree>
    <p:extLst>
      <p:ext uri="{BB962C8B-B14F-4D97-AF65-F5344CB8AC3E}">
        <p14:creationId xmlns:p14="http://schemas.microsoft.com/office/powerpoint/2010/main" val="25325315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03/04/2023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353981268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03/04/2023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5659681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7EC3E-B6B0-49E2-B928-9EA43318526D}" type="datetime1">
              <a:rPr lang="en-GB" smtClean="0"/>
              <a:t>03/04/2023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Pricing Strategies 70.7015</a:t>
            </a:r>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94417732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6.sv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5.png"/><Relationship Id="rId3" Type="http://schemas.openxmlformats.org/officeDocument/2006/relationships/image" Target="../media/image55.png"/><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 Id="rId14" Type="http://schemas.openxmlformats.org/officeDocument/2006/relationships/image" Target="../media/image66.sv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0.svg"/><Relationship Id="rId5" Type="http://schemas.openxmlformats.org/officeDocument/2006/relationships/image" Target="../media/image69.png"/><Relationship Id="rId4" Type="http://schemas.openxmlformats.org/officeDocument/2006/relationships/image" Target="../media/image68.sv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7.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image" Target="../media/image83.png"/><Relationship Id="rId18" Type="http://schemas.openxmlformats.org/officeDocument/2006/relationships/image" Target="../media/image88.svg"/><Relationship Id="rId26" Type="http://schemas.openxmlformats.org/officeDocument/2006/relationships/image" Target="../media/image96.svg"/><Relationship Id="rId3" Type="http://schemas.openxmlformats.org/officeDocument/2006/relationships/image" Target="../media/image73.png"/><Relationship Id="rId21" Type="http://schemas.openxmlformats.org/officeDocument/2006/relationships/image" Target="../media/image91.png"/><Relationship Id="rId7" Type="http://schemas.openxmlformats.org/officeDocument/2006/relationships/image" Target="../media/image77.png"/><Relationship Id="rId12" Type="http://schemas.openxmlformats.org/officeDocument/2006/relationships/image" Target="../media/image82.svg"/><Relationship Id="rId17" Type="http://schemas.openxmlformats.org/officeDocument/2006/relationships/image" Target="../media/image87.png"/><Relationship Id="rId25" Type="http://schemas.openxmlformats.org/officeDocument/2006/relationships/image" Target="../media/image95.png"/><Relationship Id="rId2" Type="http://schemas.openxmlformats.org/officeDocument/2006/relationships/image" Target="../media/image1.png"/><Relationship Id="rId16" Type="http://schemas.openxmlformats.org/officeDocument/2006/relationships/image" Target="../media/image86.svg"/><Relationship Id="rId20" Type="http://schemas.openxmlformats.org/officeDocument/2006/relationships/image" Target="../media/image90.svg"/><Relationship Id="rId29" Type="http://schemas.openxmlformats.org/officeDocument/2006/relationships/image" Target="../media/image99.png"/><Relationship Id="rId1" Type="http://schemas.openxmlformats.org/officeDocument/2006/relationships/slideLayout" Target="../slideLayouts/slideLayout7.xml"/><Relationship Id="rId6" Type="http://schemas.openxmlformats.org/officeDocument/2006/relationships/image" Target="../media/image76.svg"/><Relationship Id="rId11" Type="http://schemas.openxmlformats.org/officeDocument/2006/relationships/image" Target="../media/image81.png"/><Relationship Id="rId24" Type="http://schemas.openxmlformats.org/officeDocument/2006/relationships/image" Target="../media/image94.svg"/><Relationship Id="rId5" Type="http://schemas.openxmlformats.org/officeDocument/2006/relationships/image" Target="../media/image75.png"/><Relationship Id="rId15" Type="http://schemas.openxmlformats.org/officeDocument/2006/relationships/image" Target="../media/image85.png"/><Relationship Id="rId23" Type="http://schemas.openxmlformats.org/officeDocument/2006/relationships/image" Target="../media/image93.png"/><Relationship Id="rId28" Type="http://schemas.openxmlformats.org/officeDocument/2006/relationships/image" Target="../media/image98.svg"/><Relationship Id="rId10" Type="http://schemas.openxmlformats.org/officeDocument/2006/relationships/image" Target="../media/image80.svg"/><Relationship Id="rId19" Type="http://schemas.openxmlformats.org/officeDocument/2006/relationships/image" Target="../media/image89.png"/><Relationship Id="rId4" Type="http://schemas.openxmlformats.org/officeDocument/2006/relationships/image" Target="../media/image74.svg"/><Relationship Id="rId9" Type="http://schemas.openxmlformats.org/officeDocument/2006/relationships/image" Target="../media/image79.png"/><Relationship Id="rId14" Type="http://schemas.openxmlformats.org/officeDocument/2006/relationships/image" Target="../media/image84.svg"/><Relationship Id="rId22" Type="http://schemas.openxmlformats.org/officeDocument/2006/relationships/image" Target="../media/image92.svg"/><Relationship Id="rId27" Type="http://schemas.openxmlformats.org/officeDocument/2006/relationships/image" Target="../media/image97.png"/><Relationship Id="rId30" Type="http://schemas.openxmlformats.org/officeDocument/2006/relationships/image" Target="../media/image100.svg"/></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2.svg"/></Relationships>
</file>

<file path=ppt/slides/_rels/slide25.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12.svg"/><Relationship Id="rId3" Type="http://schemas.openxmlformats.org/officeDocument/2006/relationships/image" Target="../media/image104.svg"/><Relationship Id="rId7" Type="http://schemas.openxmlformats.org/officeDocument/2006/relationships/image" Target="../media/image106.svg"/><Relationship Id="rId12" Type="http://schemas.openxmlformats.org/officeDocument/2006/relationships/image" Target="../media/image111.png"/><Relationship Id="rId2" Type="http://schemas.openxmlformats.org/officeDocument/2006/relationships/image" Target="../media/image103.png"/><Relationship Id="rId1" Type="http://schemas.openxmlformats.org/officeDocument/2006/relationships/slideLayout" Target="../slideLayouts/slideLayout7.xml"/><Relationship Id="rId6" Type="http://schemas.openxmlformats.org/officeDocument/2006/relationships/image" Target="../media/image105.png"/><Relationship Id="rId11" Type="http://schemas.openxmlformats.org/officeDocument/2006/relationships/image" Target="../media/image110.svg"/><Relationship Id="rId5" Type="http://schemas.openxmlformats.org/officeDocument/2006/relationships/image" Target="../media/image48.svg"/><Relationship Id="rId10" Type="http://schemas.openxmlformats.org/officeDocument/2006/relationships/image" Target="../media/image109.png"/><Relationship Id="rId4" Type="http://schemas.openxmlformats.org/officeDocument/2006/relationships/image" Target="../media/image47.png"/><Relationship Id="rId9" Type="http://schemas.openxmlformats.org/officeDocument/2006/relationships/image" Target="../media/image108.svg"/><Relationship Id="rId1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3.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1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8.jpg"/><Relationship Id="rId3" Type="http://schemas.microsoft.com/office/2007/relationships/hdphoto" Target="../media/hdphoto3.wdp"/><Relationship Id="rId7" Type="http://schemas.openxmlformats.org/officeDocument/2006/relationships/image" Target="../media/image17.png"/><Relationship Id="rId12"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29.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jpeg"/><Relationship Id="rId10" Type="http://schemas.microsoft.com/office/2007/relationships/hdphoto" Target="../media/hdphoto4.wdp"/><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pn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svg"/><Relationship Id="rId3" Type="http://schemas.openxmlformats.org/officeDocument/2006/relationships/image" Target="../media/image23.pn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image" Target="../media/image1.png"/><Relationship Id="rId16" Type="http://schemas.openxmlformats.org/officeDocument/2006/relationships/image" Target="../media/image36.svg"/><Relationship Id="rId20" Type="http://schemas.openxmlformats.org/officeDocument/2006/relationships/image" Target="../media/image40.svg"/><Relationship Id="rId1" Type="http://schemas.openxmlformats.org/officeDocument/2006/relationships/slideLayout" Target="../slideLayouts/slideLayout7.xml"/><Relationship Id="rId6" Type="http://schemas.openxmlformats.org/officeDocument/2006/relationships/image" Target="../media/image26.svg"/><Relationship Id="rId11" Type="http://schemas.openxmlformats.org/officeDocument/2006/relationships/image" Target="../media/image31.png"/><Relationship Id="rId24" Type="http://schemas.openxmlformats.org/officeDocument/2006/relationships/image" Target="../media/image44.sv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3.png"/><Relationship Id="rId10" Type="http://schemas.openxmlformats.org/officeDocument/2006/relationships/image" Target="../media/image30.svg"/><Relationship Id="rId19" Type="http://schemas.openxmlformats.org/officeDocument/2006/relationships/image" Target="../media/image39.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 Id="rId22"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7 – Analysing Key Accounts.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pic>
        <p:nvPicPr>
          <p:cNvPr id="3" name="Picture 2">
            <a:extLst>
              <a:ext uri="{FF2B5EF4-FFF2-40B4-BE49-F238E27FC236}">
                <a16:creationId xmlns:a16="http://schemas.microsoft.com/office/drawing/2014/main" id="{B358DFF0-7582-9D3C-4A32-48A113E90CC8}"/>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753100" y="1362075"/>
            <a:ext cx="6438900" cy="4268884"/>
          </a:xfrm>
          <a:prstGeom prst="rect">
            <a:avLst/>
          </a:prstGeom>
        </p:spPr>
      </p:pic>
      <p:grpSp>
        <p:nvGrpSpPr>
          <p:cNvPr id="2" name="Group 1">
            <a:extLst>
              <a:ext uri="{FF2B5EF4-FFF2-40B4-BE49-F238E27FC236}">
                <a16:creationId xmlns:a16="http://schemas.microsoft.com/office/drawing/2014/main" id="{8D872ACD-07AF-81DF-ECEA-31E4BFAA7BE0}"/>
              </a:ext>
            </a:extLst>
          </p:cNvPr>
          <p:cNvGrpSpPr/>
          <p:nvPr/>
        </p:nvGrpSpPr>
        <p:grpSpPr>
          <a:xfrm>
            <a:off x="5225760" y="4277481"/>
            <a:ext cx="1055370" cy="1055370"/>
            <a:chOff x="7108613" y="4124330"/>
            <a:chExt cx="1055370" cy="1055370"/>
          </a:xfrm>
        </p:grpSpPr>
        <p:sp>
          <p:nvSpPr>
            <p:cNvPr id="5" name="Oval 4">
              <a:extLst>
                <a:ext uri="{FF2B5EF4-FFF2-40B4-BE49-F238E27FC236}">
                  <a16:creationId xmlns:a16="http://schemas.microsoft.com/office/drawing/2014/main" id="{CF9931D2-B9A9-7B26-4924-ADD8E5164C37}"/>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78458BFD-81EE-B8CA-C2B5-334C0496A2D1}"/>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805402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30">
            <a:extLst>
              <a:ext uri="{FF2B5EF4-FFF2-40B4-BE49-F238E27FC236}">
                <a16:creationId xmlns:a16="http://schemas.microsoft.com/office/drawing/2014/main" id="{33A00FDD-5F67-C7AD-C399-3AF084D3B8B3}"/>
              </a:ext>
            </a:extLst>
          </p:cNvPr>
          <p:cNvCxnSpPr>
            <a:cxnSpLocks/>
            <a:stCxn id="14" idx="1"/>
            <a:endCxn id="15" idx="3"/>
          </p:cNvCxnSpPr>
          <p:nvPr/>
        </p:nvCxnSpPr>
        <p:spPr>
          <a:xfrm flipH="1" flipV="1">
            <a:off x="3954182" y="4578159"/>
            <a:ext cx="513568" cy="1025738"/>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Market Mapping </a:t>
            </a:r>
          </a:p>
        </p:txBody>
      </p:sp>
      <p:sp>
        <p:nvSpPr>
          <p:cNvPr id="10" name="Rectangle 9">
            <a:extLst>
              <a:ext uri="{FF2B5EF4-FFF2-40B4-BE49-F238E27FC236}">
                <a16:creationId xmlns:a16="http://schemas.microsoft.com/office/drawing/2014/main" id="{19245937-C4D0-F939-10A7-FD6A2903E586}"/>
              </a:ext>
            </a:extLst>
          </p:cNvPr>
          <p:cNvSpPr/>
          <p:nvPr/>
        </p:nvSpPr>
        <p:spPr>
          <a:xfrm>
            <a:off x="4442098" y="1600977"/>
            <a:ext cx="3318709" cy="95061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GB" sz="1000" dirty="0">
                <a:solidFill>
                  <a:schemeClr val="tx1"/>
                </a:solidFill>
              </a:rPr>
              <a:t>Illustrate the decision maker by addressing who they are , their customer profiles , and the demographics and the geography relevant.</a:t>
            </a:r>
          </a:p>
          <a:p>
            <a:pPr marL="171450" indent="-171450">
              <a:buFont typeface="Arial" panose="020B0604020202020204" pitchFamily="34" charset="0"/>
              <a:buChar char="•"/>
            </a:pPr>
            <a:r>
              <a:rPr lang="en-GB" sz="1000" dirty="0">
                <a:solidFill>
                  <a:schemeClr val="tx1"/>
                </a:solidFill>
              </a:rPr>
              <a:t>Its always a good idea to perform a current segmentation process so follow the flow. </a:t>
            </a:r>
          </a:p>
        </p:txBody>
      </p:sp>
      <p:cxnSp>
        <p:nvCxnSpPr>
          <p:cNvPr id="17" name="Straight Connector 16">
            <a:extLst>
              <a:ext uri="{FF2B5EF4-FFF2-40B4-BE49-F238E27FC236}">
                <a16:creationId xmlns:a16="http://schemas.microsoft.com/office/drawing/2014/main" id="{053E04D8-2379-1FE4-354B-24B078BF4C38}"/>
              </a:ext>
            </a:extLst>
          </p:cNvPr>
          <p:cNvCxnSpPr>
            <a:cxnSpLocks/>
            <a:stCxn id="7" idx="3"/>
            <a:endCxn id="10" idx="1"/>
          </p:cNvCxnSpPr>
          <p:nvPr/>
        </p:nvCxnSpPr>
        <p:spPr>
          <a:xfrm flipV="1">
            <a:off x="4001874" y="2076282"/>
            <a:ext cx="440224" cy="602263"/>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349D496-4008-B212-FED7-21632BC945C3}"/>
              </a:ext>
            </a:extLst>
          </p:cNvPr>
          <p:cNvCxnSpPr>
            <a:cxnSpLocks/>
            <a:stCxn id="7" idx="3"/>
            <a:endCxn id="11" idx="1"/>
          </p:cNvCxnSpPr>
          <p:nvPr/>
        </p:nvCxnSpPr>
        <p:spPr>
          <a:xfrm>
            <a:off x="4001874" y="2678545"/>
            <a:ext cx="403689" cy="1076465"/>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A3FFECE-C1FD-6B18-7116-5BD956DAA63D}"/>
              </a:ext>
            </a:extLst>
          </p:cNvPr>
          <p:cNvCxnSpPr>
            <a:cxnSpLocks/>
            <a:stCxn id="10" idx="3"/>
            <a:endCxn id="12" idx="1"/>
          </p:cNvCxnSpPr>
          <p:nvPr/>
        </p:nvCxnSpPr>
        <p:spPr>
          <a:xfrm>
            <a:off x="7760807" y="2076282"/>
            <a:ext cx="338449" cy="637901"/>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E6C01C-5356-5380-A7E4-462F43A21BDC}"/>
              </a:ext>
            </a:extLst>
          </p:cNvPr>
          <p:cNvCxnSpPr>
            <a:cxnSpLocks/>
            <a:stCxn id="11" idx="3"/>
            <a:endCxn id="12" idx="1"/>
          </p:cNvCxnSpPr>
          <p:nvPr/>
        </p:nvCxnSpPr>
        <p:spPr>
          <a:xfrm flipV="1">
            <a:off x="7724272" y="2714183"/>
            <a:ext cx="374984" cy="1040827"/>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F91D6E6-17C9-D2B2-8AB4-753FFF66C75B}"/>
              </a:ext>
            </a:extLst>
          </p:cNvPr>
          <p:cNvCxnSpPr>
            <a:cxnSpLocks/>
            <a:stCxn id="12" idx="2"/>
            <a:endCxn id="13" idx="0"/>
          </p:cNvCxnSpPr>
          <p:nvPr/>
        </p:nvCxnSpPr>
        <p:spPr>
          <a:xfrm>
            <a:off x="9758611" y="3360645"/>
            <a:ext cx="61633" cy="781817"/>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1B4AB511-5FC1-6DFD-128F-A82F685517B2}"/>
              </a:ext>
            </a:extLst>
          </p:cNvPr>
          <p:cNvCxnSpPr>
            <a:cxnSpLocks/>
            <a:stCxn id="13" idx="1"/>
            <a:endCxn id="14" idx="3"/>
          </p:cNvCxnSpPr>
          <p:nvPr/>
        </p:nvCxnSpPr>
        <p:spPr>
          <a:xfrm flipH="1">
            <a:off x="7786459" y="4920995"/>
            <a:ext cx="374430" cy="682902"/>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4FAF1C3-75B1-64DB-FE01-DDC9E49E76A8}"/>
              </a:ext>
            </a:extLst>
          </p:cNvPr>
          <p:cNvGrpSpPr/>
          <p:nvPr/>
        </p:nvGrpSpPr>
        <p:grpSpPr>
          <a:xfrm>
            <a:off x="672260" y="1796889"/>
            <a:ext cx="3329614" cy="1509395"/>
            <a:chOff x="774035" y="1332052"/>
            <a:chExt cx="3329614" cy="1509395"/>
          </a:xfrm>
        </p:grpSpPr>
        <p:sp>
          <p:nvSpPr>
            <p:cNvPr id="7" name="Rectangle 6">
              <a:extLst>
                <a:ext uri="{FF2B5EF4-FFF2-40B4-BE49-F238E27FC236}">
                  <a16:creationId xmlns:a16="http://schemas.microsoft.com/office/drawing/2014/main" id="{227C1E85-7FC9-275F-912A-7BF1A2E1D97B}"/>
                </a:ext>
              </a:extLst>
            </p:cNvPr>
            <p:cNvSpPr/>
            <p:nvPr/>
          </p:nvSpPr>
          <p:spPr>
            <a:xfrm>
              <a:off x="784940" y="1585968"/>
              <a:ext cx="3318709" cy="1255479"/>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GB" sz="1000" dirty="0">
                  <a:solidFill>
                    <a:schemeClr val="tx1"/>
                  </a:solidFill>
                </a:rPr>
                <a:t>Define your market – you will define 2 areas , the way to market and the method you will employ to reach your market </a:t>
              </a:r>
            </a:p>
            <a:p>
              <a:pPr marL="171450" indent="-171450">
                <a:buFont typeface="Arial" panose="020B0604020202020204" pitchFamily="34" charset="0"/>
                <a:buChar char="•"/>
              </a:pPr>
              <a:r>
                <a:rPr lang="en-GB" sz="1000" dirty="0">
                  <a:solidFill>
                    <a:schemeClr val="tx1"/>
                  </a:solidFill>
                </a:rPr>
                <a:t>The value chain that exists in your market including the distribution chain</a:t>
              </a:r>
            </a:p>
            <a:p>
              <a:pPr marL="171450" indent="-171450">
                <a:buFont typeface="Arial" panose="020B0604020202020204" pitchFamily="34" charset="0"/>
                <a:buChar char="•"/>
              </a:pPr>
              <a:r>
                <a:rPr lang="en-GB" sz="1000" dirty="0">
                  <a:solidFill>
                    <a:schemeClr val="tx1"/>
                  </a:solidFill>
                </a:rPr>
                <a:t>The decision makers in the market and their responsibility </a:t>
              </a:r>
            </a:p>
          </p:txBody>
        </p:sp>
        <p:sp>
          <p:nvSpPr>
            <p:cNvPr id="19" name="TextBox 18">
              <a:extLst>
                <a:ext uri="{FF2B5EF4-FFF2-40B4-BE49-F238E27FC236}">
                  <a16:creationId xmlns:a16="http://schemas.microsoft.com/office/drawing/2014/main" id="{C47C397E-475F-B727-6EA6-6F5BD78F8CEA}"/>
                </a:ext>
              </a:extLst>
            </p:cNvPr>
            <p:cNvSpPr txBox="1"/>
            <p:nvPr/>
          </p:nvSpPr>
          <p:spPr>
            <a:xfrm>
              <a:off x="774035" y="1332052"/>
              <a:ext cx="1390667" cy="253916"/>
            </a:xfrm>
            <a:prstGeom prst="rect">
              <a:avLst/>
            </a:prstGeom>
            <a:solidFill>
              <a:srgbClr val="3984A3"/>
            </a:solidFill>
          </p:spPr>
          <p:txBody>
            <a:bodyPr wrap="square" rtlCol="0">
              <a:spAutoFit/>
            </a:bodyPr>
            <a:lstStyle/>
            <a:p>
              <a:r>
                <a:rPr lang="en-GB" sz="1000" dirty="0">
                  <a:solidFill>
                    <a:schemeClr val="bg1"/>
                  </a:solidFill>
                </a:rPr>
                <a:t>Mapping the market </a:t>
              </a:r>
            </a:p>
          </p:txBody>
        </p:sp>
      </p:grpSp>
      <p:sp>
        <p:nvSpPr>
          <p:cNvPr id="28" name="TextBox 27">
            <a:extLst>
              <a:ext uri="{FF2B5EF4-FFF2-40B4-BE49-F238E27FC236}">
                <a16:creationId xmlns:a16="http://schemas.microsoft.com/office/drawing/2014/main" id="{5F0987DF-36E2-EC73-9788-8D7ACE7DFC9A}"/>
              </a:ext>
            </a:extLst>
          </p:cNvPr>
          <p:cNvSpPr txBox="1"/>
          <p:nvPr/>
        </p:nvSpPr>
        <p:spPr>
          <a:xfrm>
            <a:off x="4427510" y="1344414"/>
            <a:ext cx="1390667" cy="253916"/>
          </a:xfrm>
          <a:prstGeom prst="rect">
            <a:avLst/>
          </a:prstGeom>
          <a:solidFill>
            <a:srgbClr val="3984A3"/>
          </a:solidFill>
        </p:spPr>
        <p:txBody>
          <a:bodyPr wrap="square" rtlCol="0">
            <a:spAutoFit/>
          </a:bodyPr>
          <a:lstStyle/>
          <a:p>
            <a:r>
              <a:rPr lang="en-GB" sz="1000" dirty="0">
                <a:solidFill>
                  <a:schemeClr val="bg1"/>
                </a:solidFill>
              </a:rPr>
              <a:t>Who buys</a:t>
            </a:r>
          </a:p>
        </p:txBody>
      </p:sp>
      <p:grpSp>
        <p:nvGrpSpPr>
          <p:cNvPr id="39" name="Group 38">
            <a:extLst>
              <a:ext uri="{FF2B5EF4-FFF2-40B4-BE49-F238E27FC236}">
                <a16:creationId xmlns:a16="http://schemas.microsoft.com/office/drawing/2014/main" id="{5DA0FC99-3E63-27E8-448F-2D9086439651}"/>
              </a:ext>
            </a:extLst>
          </p:cNvPr>
          <p:cNvGrpSpPr/>
          <p:nvPr/>
        </p:nvGrpSpPr>
        <p:grpSpPr>
          <a:xfrm>
            <a:off x="8099256" y="1818000"/>
            <a:ext cx="3318709" cy="1542645"/>
            <a:chOff x="8099256" y="1818000"/>
            <a:chExt cx="3318709" cy="1542645"/>
          </a:xfrm>
        </p:grpSpPr>
        <p:sp>
          <p:nvSpPr>
            <p:cNvPr id="12" name="Rectangle 11">
              <a:extLst>
                <a:ext uri="{FF2B5EF4-FFF2-40B4-BE49-F238E27FC236}">
                  <a16:creationId xmlns:a16="http://schemas.microsoft.com/office/drawing/2014/main" id="{20B07CDD-0A6B-5BE9-856C-783643AC963E}"/>
                </a:ext>
              </a:extLst>
            </p:cNvPr>
            <p:cNvSpPr/>
            <p:nvPr/>
          </p:nvSpPr>
          <p:spPr>
            <a:xfrm>
              <a:off x="8099256" y="2067721"/>
              <a:ext cx="3318709" cy="1292924"/>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GB" sz="1000" dirty="0">
                  <a:solidFill>
                    <a:schemeClr val="tx1"/>
                  </a:solidFill>
                </a:rPr>
                <a:t>Build a customer model of the market based on any research that you may have or can ascertain from , define each cluster of customers as a segment.</a:t>
              </a:r>
            </a:p>
            <a:p>
              <a:pPr marL="171450" indent="-171450">
                <a:buFont typeface="Arial" panose="020B0604020202020204" pitchFamily="34" charset="0"/>
                <a:buChar char="•"/>
              </a:pPr>
              <a:r>
                <a:rPr lang="en-GB" sz="1000" dirty="0">
                  <a:solidFill>
                    <a:schemeClr val="tx1"/>
                  </a:solidFill>
                </a:rPr>
                <a:t>Each segment has data related to who buys.</a:t>
              </a:r>
            </a:p>
            <a:p>
              <a:pPr marL="171450" indent="-171450">
                <a:buFont typeface="Arial" panose="020B0604020202020204" pitchFamily="34" charset="0"/>
                <a:buChar char="•"/>
              </a:pPr>
              <a:r>
                <a:rPr lang="en-GB" sz="1000" dirty="0">
                  <a:solidFill>
                    <a:schemeClr val="tx1"/>
                  </a:solidFill>
                </a:rPr>
                <a:t>Each segment is representative of a value and volume in size to represent the market</a:t>
              </a:r>
            </a:p>
          </p:txBody>
        </p:sp>
        <p:sp>
          <p:nvSpPr>
            <p:cNvPr id="30" name="TextBox 29">
              <a:extLst>
                <a:ext uri="{FF2B5EF4-FFF2-40B4-BE49-F238E27FC236}">
                  <a16:creationId xmlns:a16="http://schemas.microsoft.com/office/drawing/2014/main" id="{DA27B126-8F80-258D-E45C-E241900046C4}"/>
                </a:ext>
              </a:extLst>
            </p:cNvPr>
            <p:cNvSpPr txBox="1"/>
            <p:nvPr/>
          </p:nvSpPr>
          <p:spPr>
            <a:xfrm>
              <a:off x="8099256" y="1818000"/>
              <a:ext cx="1390667" cy="253916"/>
            </a:xfrm>
            <a:prstGeom prst="rect">
              <a:avLst/>
            </a:prstGeom>
            <a:solidFill>
              <a:srgbClr val="3984A3"/>
            </a:solidFill>
          </p:spPr>
          <p:txBody>
            <a:bodyPr wrap="square" rtlCol="0">
              <a:spAutoFit/>
            </a:bodyPr>
            <a:lstStyle/>
            <a:p>
              <a:r>
                <a:rPr lang="en-GB" sz="1000" dirty="0">
                  <a:solidFill>
                    <a:schemeClr val="bg1"/>
                  </a:solidFill>
                </a:rPr>
                <a:t>Who buys what </a:t>
              </a:r>
            </a:p>
          </p:txBody>
        </p:sp>
      </p:grpSp>
      <p:grpSp>
        <p:nvGrpSpPr>
          <p:cNvPr id="38" name="Group 37">
            <a:extLst>
              <a:ext uri="{FF2B5EF4-FFF2-40B4-BE49-F238E27FC236}">
                <a16:creationId xmlns:a16="http://schemas.microsoft.com/office/drawing/2014/main" id="{73620C77-C689-8CF4-663D-BC6DB81EDCA2}"/>
              </a:ext>
            </a:extLst>
          </p:cNvPr>
          <p:cNvGrpSpPr/>
          <p:nvPr/>
        </p:nvGrpSpPr>
        <p:grpSpPr>
          <a:xfrm>
            <a:off x="4404987" y="3025662"/>
            <a:ext cx="3319285" cy="1204779"/>
            <a:chOff x="4404987" y="3025662"/>
            <a:chExt cx="3319285" cy="1204779"/>
          </a:xfrm>
        </p:grpSpPr>
        <p:sp>
          <p:nvSpPr>
            <p:cNvPr id="11" name="Rectangle 10">
              <a:extLst>
                <a:ext uri="{FF2B5EF4-FFF2-40B4-BE49-F238E27FC236}">
                  <a16:creationId xmlns:a16="http://schemas.microsoft.com/office/drawing/2014/main" id="{93AA3321-F8F9-89F3-B4C7-280AA5EF8D8A}"/>
                </a:ext>
              </a:extLst>
            </p:cNvPr>
            <p:cNvSpPr/>
            <p:nvPr/>
          </p:nvSpPr>
          <p:spPr>
            <a:xfrm>
              <a:off x="4405563" y="3279578"/>
              <a:ext cx="3318709" cy="950863"/>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GB" sz="1000" dirty="0">
                  <a:solidFill>
                    <a:schemeClr val="tx1"/>
                  </a:solidFill>
                </a:rPr>
                <a:t>List the features customers look for in their purchase  , relate these to what , when , where , and how.</a:t>
              </a:r>
            </a:p>
            <a:p>
              <a:pPr marL="171450" indent="-171450">
                <a:buFont typeface="Arial" panose="020B0604020202020204" pitchFamily="34" charset="0"/>
                <a:buChar char="•"/>
              </a:pPr>
              <a:r>
                <a:rPr lang="en-GB" sz="1000" dirty="0">
                  <a:solidFill>
                    <a:schemeClr val="tx1"/>
                  </a:solidFill>
                </a:rPr>
                <a:t>Elaborate on to these features between what is available and what is expected , ascertain the gap  </a:t>
              </a:r>
            </a:p>
          </p:txBody>
        </p:sp>
        <p:sp>
          <p:nvSpPr>
            <p:cNvPr id="32" name="TextBox 31">
              <a:extLst>
                <a:ext uri="{FF2B5EF4-FFF2-40B4-BE49-F238E27FC236}">
                  <a16:creationId xmlns:a16="http://schemas.microsoft.com/office/drawing/2014/main" id="{706492B7-5AB5-A4B6-AE28-DC6596ED47B6}"/>
                </a:ext>
              </a:extLst>
            </p:cNvPr>
            <p:cNvSpPr txBox="1"/>
            <p:nvPr/>
          </p:nvSpPr>
          <p:spPr>
            <a:xfrm>
              <a:off x="4404987" y="3025662"/>
              <a:ext cx="1390667" cy="246221"/>
            </a:xfrm>
            <a:prstGeom prst="rect">
              <a:avLst/>
            </a:prstGeom>
            <a:solidFill>
              <a:srgbClr val="3984A3"/>
            </a:solidFill>
          </p:spPr>
          <p:txBody>
            <a:bodyPr wrap="square" rtlCol="0">
              <a:spAutoFit/>
            </a:bodyPr>
            <a:lstStyle/>
            <a:p>
              <a:r>
                <a:rPr lang="en-GB" sz="1000" dirty="0">
                  <a:solidFill>
                    <a:schemeClr val="bg1"/>
                  </a:solidFill>
                </a:rPr>
                <a:t>What is bought</a:t>
              </a:r>
            </a:p>
          </p:txBody>
        </p:sp>
      </p:grpSp>
      <p:grpSp>
        <p:nvGrpSpPr>
          <p:cNvPr id="37" name="Group 36">
            <a:extLst>
              <a:ext uri="{FF2B5EF4-FFF2-40B4-BE49-F238E27FC236}">
                <a16:creationId xmlns:a16="http://schemas.microsoft.com/office/drawing/2014/main" id="{E782E78C-CD5A-9697-25A6-C77F551F0E47}"/>
              </a:ext>
            </a:extLst>
          </p:cNvPr>
          <p:cNvGrpSpPr/>
          <p:nvPr/>
        </p:nvGrpSpPr>
        <p:grpSpPr>
          <a:xfrm>
            <a:off x="8153400" y="3945672"/>
            <a:ext cx="3326198" cy="1753856"/>
            <a:chOff x="8099256" y="3848039"/>
            <a:chExt cx="3326198" cy="2176842"/>
          </a:xfrm>
        </p:grpSpPr>
        <p:sp>
          <p:nvSpPr>
            <p:cNvPr id="13" name="Rectangle 12">
              <a:extLst>
                <a:ext uri="{FF2B5EF4-FFF2-40B4-BE49-F238E27FC236}">
                  <a16:creationId xmlns:a16="http://schemas.microsoft.com/office/drawing/2014/main" id="{471F50DE-4614-D894-BDEE-09560E10A2CA}"/>
                </a:ext>
              </a:extLst>
            </p:cNvPr>
            <p:cNvSpPr/>
            <p:nvPr/>
          </p:nvSpPr>
          <p:spPr>
            <a:xfrm>
              <a:off x="8106745" y="4092290"/>
              <a:ext cx="3318709" cy="193259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GB" sz="1000" dirty="0">
                  <a:solidFill>
                    <a:schemeClr val="tx1"/>
                  </a:solidFill>
                </a:rPr>
                <a:t>List key factors which customers look for , identify them with the benefits customers seek </a:t>
              </a:r>
            </a:p>
            <a:p>
              <a:pPr marL="171450" indent="-171450">
                <a:buFont typeface="Arial" panose="020B0604020202020204" pitchFamily="34" charset="0"/>
                <a:buChar char="•"/>
              </a:pPr>
              <a:r>
                <a:rPr lang="en-GB" sz="1000" dirty="0">
                  <a:solidFill>
                    <a:schemeClr val="tx1"/>
                  </a:solidFill>
                </a:rPr>
                <a:t>Look at benefits from each segment for clarity </a:t>
              </a:r>
            </a:p>
            <a:p>
              <a:pPr marL="171450" indent="-171450">
                <a:buFont typeface="Arial" panose="020B0604020202020204" pitchFamily="34" charset="0"/>
                <a:buChar char="•"/>
              </a:pPr>
              <a:r>
                <a:rPr lang="en-GB" sz="1000" dirty="0">
                  <a:solidFill>
                    <a:schemeClr val="tx1"/>
                  </a:solidFill>
                </a:rPr>
                <a:t>Once you have the benefits for each segment , attach a relative weight of importance to a scale of 100. </a:t>
              </a:r>
            </a:p>
          </p:txBody>
        </p:sp>
        <p:sp>
          <p:nvSpPr>
            <p:cNvPr id="33" name="TextBox 32">
              <a:extLst>
                <a:ext uri="{FF2B5EF4-FFF2-40B4-BE49-F238E27FC236}">
                  <a16:creationId xmlns:a16="http://schemas.microsoft.com/office/drawing/2014/main" id="{F909E0E9-FC25-9F0F-F5DA-7384836829A2}"/>
                </a:ext>
              </a:extLst>
            </p:cNvPr>
            <p:cNvSpPr txBox="1"/>
            <p:nvPr/>
          </p:nvSpPr>
          <p:spPr>
            <a:xfrm>
              <a:off x="8099256" y="3848039"/>
              <a:ext cx="1390667" cy="305603"/>
            </a:xfrm>
            <a:prstGeom prst="rect">
              <a:avLst/>
            </a:prstGeom>
            <a:solidFill>
              <a:srgbClr val="3984A3"/>
            </a:solidFill>
          </p:spPr>
          <p:txBody>
            <a:bodyPr wrap="square" rtlCol="0">
              <a:spAutoFit/>
            </a:bodyPr>
            <a:lstStyle/>
            <a:p>
              <a:r>
                <a:rPr lang="en-GB" sz="1000" dirty="0">
                  <a:solidFill>
                    <a:schemeClr val="bg1"/>
                  </a:solidFill>
                </a:rPr>
                <a:t>Why</a:t>
              </a:r>
            </a:p>
          </p:txBody>
        </p:sp>
      </p:grpSp>
      <p:grpSp>
        <p:nvGrpSpPr>
          <p:cNvPr id="36" name="Group 35">
            <a:extLst>
              <a:ext uri="{FF2B5EF4-FFF2-40B4-BE49-F238E27FC236}">
                <a16:creationId xmlns:a16="http://schemas.microsoft.com/office/drawing/2014/main" id="{3807E98E-D3AA-7650-7EA9-3A322EE0EE4B}"/>
              </a:ext>
            </a:extLst>
          </p:cNvPr>
          <p:cNvGrpSpPr/>
          <p:nvPr/>
        </p:nvGrpSpPr>
        <p:grpSpPr>
          <a:xfrm>
            <a:off x="4467174" y="5015581"/>
            <a:ext cx="3319285" cy="937206"/>
            <a:chOff x="4404987" y="4404968"/>
            <a:chExt cx="3319285" cy="937206"/>
          </a:xfrm>
        </p:grpSpPr>
        <p:sp>
          <p:nvSpPr>
            <p:cNvPr id="14" name="Rectangle 13">
              <a:extLst>
                <a:ext uri="{FF2B5EF4-FFF2-40B4-BE49-F238E27FC236}">
                  <a16:creationId xmlns:a16="http://schemas.microsoft.com/office/drawing/2014/main" id="{5F2C5EB8-0CCA-C227-3717-AFB0546C4031}"/>
                </a:ext>
              </a:extLst>
            </p:cNvPr>
            <p:cNvSpPr/>
            <p:nvPr/>
          </p:nvSpPr>
          <p:spPr>
            <a:xfrm>
              <a:off x="4405563" y="4644394"/>
              <a:ext cx="3318709" cy="69778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GB" sz="1000" dirty="0">
                  <a:solidFill>
                    <a:schemeClr val="tx1"/>
                  </a:solidFill>
                </a:rPr>
                <a:t>Develop a score for all segments </a:t>
              </a:r>
            </a:p>
            <a:p>
              <a:pPr marL="171450" indent="-171450">
                <a:buFont typeface="Arial" panose="020B0604020202020204" pitchFamily="34" charset="0"/>
                <a:buChar char="•"/>
              </a:pPr>
              <a:r>
                <a:rPr lang="en-GB" sz="1000" dirty="0">
                  <a:solidFill>
                    <a:schemeClr val="tx1"/>
                  </a:solidFill>
                </a:rPr>
                <a:t>All segments which are similar are brought together to form a bigger segment or cluster </a:t>
              </a:r>
            </a:p>
          </p:txBody>
        </p:sp>
        <p:sp>
          <p:nvSpPr>
            <p:cNvPr id="34" name="TextBox 33">
              <a:extLst>
                <a:ext uri="{FF2B5EF4-FFF2-40B4-BE49-F238E27FC236}">
                  <a16:creationId xmlns:a16="http://schemas.microsoft.com/office/drawing/2014/main" id="{2D0BBA51-FDDC-E333-BBF2-098A1EA2AC4D}"/>
                </a:ext>
              </a:extLst>
            </p:cNvPr>
            <p:cNvSpPr txBox="1"/>
            <p:nvPr/>
          </p:nvSpPr>
          <p:spPr>
            <a:xfrm>
              <a:off x="4404987" y="4404968"/>
              <a:ext cx="1390667" cy="246221"/>
            </a:xfrm>
            <a:prstGeom prst="rect">
              <a:avLst/>
            </a:prstGeom>
            <a:solidFill>
              <a:srgbClr val="3984A3"/>
            </a:solidFill>
          </p:spPr>
          <p:txBody>
            <a:bodyPr wrap="square" rtlCol="0">
              <a:spAutoFit/>
            </a:bodyPr>
            <a:lstStyle/>
            <a:p>
              <a:r>
                <a:rPr lang="en-GB" sz="1000" dirty="0">
                  <a:solidFill>
                    <a:schemeClr val="bg1"/>
                  </a:solidFill>
                </a:rPr>
                <a:t>Forming segments</a:t>
              </a:r>
            </a:p>
          </p:txBody>
        </p:sp>
      </p:grpSp>
      <p:grpSp>
        <p:nvGrpSpPr>
          <p:cNvPr id="26" name="Group 25">
            <a:extLst>
              <a:ext uri="{FF2B5EF4-FFF2-40B4-BE49-F238E27FC236}">
                <a16:creationId xmlns:a16="http://schemas.microsoft.com/office/drawing/2014/main" id="{F50C2FE1-83EC-DBF7-F549-BE3AD67849BB}"/>
              </a:ext>
            </a:extLst>
          </p:cNvPr>
          <p:cNvGrpSpPr/>
          <p:nvPr/>
        </p:nvGrpSpPr>
        <p:grpSpPr>
          <a:xfrm>
            <a:off x="635473" y="3560200"/>
            <a:ext cx="3318709" cy="1796492"/>
            <a:chOff x="774035" y="4404968"/>
            <a:chExt cx="3318709" cy="1796492"/>
          </a:xfrm>
        </p:grpSpPr>
        <p:sp>
          <p:nvSpPr>
            <p:cNvPr id="15" name="Rectangle 14">
              <a:extLst>
                <a:ext uri="{FF2B5EF4-FFF2-40B4-BE49-F238E27FC236}">
                  <a16:creationId xmlns:a16="http://schemas.microsoft.com/office/drawing/2014/main" id="{C66ADEE6-038F-D444-0A3C-A2F1897CB190}"/>
                </a:ext>
              </a:extLst>
            </p:cNvPr>
            <p:cNvSpPr/>
            <p:nvPr/>
          </p:nvSpPr>
          <p:spPr>
            <a:xfrm>
              <a:off x="774035" y="4644394"/>
              <a:ext cx="3318709" cy="155706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GB" sz="1000" dirty="0">
                  <a:solidFill>
                    <a:schemeClr val="tx1"/>
                  </a:solidFill>
                </a:rPr>
                <a:t>Justify cluster size to warrant marketing efforts</a:t>
              </a:r>
            </a:p>
            <a:p>
              <a:pPr marL="171450" indent="-171450">
                <a:buFont typeface="Arial" panose="020B0604020202020204" pitchFamily="34" charset="0"/>
                <a:buChar char="•"/>
              </a:pPr>
              <a:r>
                <a:rPr lang="en-GB" sz="1000" dirty="0">
                  <a:solidFill>
                    <a:schemeClr val="tx1"/>
                  </a:solidFill>
                </a:rPr>
                <a:t>Are the clusters different</a:t>
              </a:r>
            </a:p>
            <a:p>
              <a:pPr marL="171450" indent="-171450">
                <a:buFont typeface="Arial" panose="020B0604020202020204" pitchFamily="34" charset="0"/>
                <a:buChar char="•"/>
              </a:pPr>
              <a:r>
                <a:rPr lang="en-GB" sz="1000" dirty="0">
                  <a:solidFill>
                    <a:schemeClr val="tx1"/>
                  </a:solidFill>
                </a:rPr>
                <a:t>Are the customers identified for each cluster</a:t>
              </a:r>
            </a:p>
            <a:p>
              <a:pPr marL="171450" indent="-171450">
                <a:buFont typeface="Arial" panose="020B0604020202020204" pitchFamily="34" charset="0"/>
                <a:buChar char="•"/>
              </a:pPr>
              <a:r>
                <a:rPr lang="en-GB" sz="1000" dirty="0">
                  <a:solidFill>
                    <a:schemeClr val="tx1"/>
                  </a:solidFill>
                </a:rPr>
                <a:t>Will this effort drive a segment focus ?</a:t>
              </a:r>
            </a:p>
          </p:txBody>
        </p:sp>
        <p:sp>
          <p:nvSpPr>
            <p:cNvPr id="35" name="TextBox 34">
              <a:extLst>
                <a:ext uri="{FF2B5EF4-FFF2-40B4-BE49-F238E27FC236}">
                  <a16:creationId xmlns:a16="http://schemas.microsoft.com/office/drawing/2014/main" id="{DFB25295-83FB-6A4C-D4CB-4AFA2B0BA6A8}"/>
                </a:ext>
              </a:extLst>
            </p:cNvPr>
            <p:cNvSpPr txBox="1"/>
            <p:nvPr/>
          </p:nvSpPr>
          <p:spPr>
            <a:xfrm>
              <a:off x="774685" y="4404968"/>
              <a:ext cx="1390667" cy="246221"/>
            </a:xfrm>
            <a:prstGeom prst="rect">
              <a:avLst/>
            </a:prstGeom>
            <a:solidFill>
              <a:srgbClr val="3984A3"/>
            </a:solidFill>
          </p:spPr>
          <p:txBody>
            <a:bodyPr wrap="square" rtlCol="0">
              <a:spAutoFit/>
            </a:bodyPr>
            <a:lstStyle/>
            <a:p>
              <a:r>
                <a:rPr lang="en-GB" sz="1000" dirty="0">
                  <a:solidFill>
                    <a:schemeClr val="bg1"/>
                  </a:solidFill>
                </a:rPr>
                <a:t>Segment checklist</a:t>
              </a:r>
            </a:p>
          </p:txBody>
        </p:sp>
      </p:grpSp>
    </p:spTree>
    <p:extLst>
      <p:ext uri="{BB962C8B-B14F-4D97-AF65-F5344CB8AC3E}">
        <p14:creationId xmlns:p14="http://schemas.microsoft.com/office/powerpoint/2010/main" val="4152686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D43F87CC-DAF9-3A5D-C3CA-951BA223035D}"/>
              </a:ext>
            </a:extLst>
          </p:cNvPr>
          <p:cNvSpPr txBox="1"/>
          <p:nvPr/>
        </p:nvSpPr>
        <p:spPr>
          <a:xfrm>
            <a:off x="2680941" y="1429732"/>
            <a:ext cx="9002738" cy="276999"/>
          </a:xfrm>
          <a:prstGeom prst="rect">
            <a:avLst/>
          </a:prstGeom>
          <a:noFill/>
        </p:spPr>
        <p:txBody>
          <a:bodyPr wrap="square">
            <a:spAutoFit/>
          </a:bodyPr>
          <a:lstStyle/>
          <a:p>
            <a:pPr algn="l"/>
            <a:r>
              <a:rPr lang="en-GB" sz="1200" b="0" i="0" u="none" strike="noStrike" baseline="0" dirty="0">
                <a:latin typeface="+mj-lt"/>
              </a:rPr>
              <a:t>Market Segmentation must deliver one or more of the following </a:t>
            </a:r>
          </a:p>
        </p:txBody>
      </p:sp>
      <p:grpSp>
        <p:nvGrpSpPr>
          <p:cNvPr id="23" name="Group 22">
            <a:extLst>
              <a:ext uri="{FF2B5EF4-FFF2-40B4-BE49-F238E27FC236}">
                <a16:creationId xmlns:a16="http://schemas.microsoft.com/office/drawing/2014/main" id="{92F7F001-0C00-10CD-2386-4778F53D8C1E}"/>
              </a:ext>
            </a:extLst>
          </p:cNvPr>
          <p:cNvGrpSpPr/>
          <p:nvPr/>
        </p:nvGrpSpPr>
        <p:grpSpPr>
          <a:xfrm>
            <a:off x="947389" y="1792119"/>
            <a:ext cx="10563926" cy="3628315"/>
            <a:chOff x="891405" y="1428225"/>
            <a:chExt cx="10563926" cy="3628315"/>
          </a:xfrm>
        </p:grpSpPr>
        <p:sp>
          <p:nvSpPr>
            <p:cNvPr id="2" name="Arrow: Striped Right 1">
              <a:extLst>
                <a:ext uri="{FF2B5EF4-FFF2-40B4-BE49-F238E27FC236}">
                  <a16:creationId xmlns:a16="http://schemas.microsoft.com/office/drawing/2014/main" id="{42A14859-63A4-DA4D-9714-DA001EB26DBE}"/>
                </a:ext>
              </a:extLst>
            </p:cNvPr>
            <p:cNvSpPr/>
            <p:nvPr/>
          </p:nvSpPr>
          <p:spPr>
            <a:xfrm>
              <a:off x="891405" y="2786882"/>
              <a:ext cx="8826091" cy="1462809"/>
            </a:xfrm>
            <a:prstGeom prst="stripedRightArrow">
              <a:avLst/>
            </a:prstGeom>
            <a:gradFill>
              <a:gsLst>
                <a:gs pos="23000">
                  <a:srgbClr val="FFE699"/>
                </a:gs>
                <a:gs pos="5000">
                  <a:schemeClr val="accent4">
                    <a:lumMod val="40000"/>
                    <a:lumOff val="60000"/>
                  </a:schemeClr>
                </a:gs>
                <a:gs pos="100000">
                  <a:srgbClr val="3984A3"/>
                </a:gs>
                <a:gs pos="80000">
                  <a:srgbClr val="3984A3"/>
                </a:gs>
                <a:gs pos="100000">
                  <a:schemeClr val="accent1">
                    <a:lumMod val="30000"/>
                    <a:lumOff val="7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Rounded Corners 2">
              <a:extLst>
                <a:ext uri="{FF2B5EF4-FFF2-40B4-BE49-F238E27FC236}">
                  <a16:creationId xmlns:a16="http://schemas.microsoft.com/office/drawing/2014/main" id="{D4674D1F-C1D0-B3A3-90E9-C37BB4AB597C}"/>
                </a:ext>
              </a:extLst>
            </p:cNvPr>
            <p:cNvSpPr/>
            <p:nvPr/>
          </p:nvSpPr>
          <p:spPr>
            <a:xfrm>
              <a:off x="5158812" y="3965896"/>
              <a:ext cx="3240000" cy="1080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000" dirty="0">
                  <a:solidFill>
                    <a:schemeClr val="tx1">
                      <a:lumMod val="50000"/>
                      <a:lumOff val="50000"/>
                    </a:schemeClr>
                  </a:solidFill>
                  <a:latin typeface="+mj-lt"/>
                </a:rPr>
                <a:t>To help determine realistic and obtainable marketing and sales</a:t>
              </a:r>
            </a:p>
            <a:p>
              <a:r>
                <a:rPr lang="en-GB" sz="1000" dirty="0">
                  <a:solidFill>
                    <a:schemeClr val="tx1">
                      <a:lumMod val="50000"/>
                      <a:lumOff val="50000"/>
                    </a:schemeClr>
                  </a:solidFill>
                  <a:latin typeface="+mj-lt"/>
                </a:rPr>
                <a:t>objectives</a:t>
              </a:r>
            </a:p>
          </p:txBody>
        </p:sp>
        <p:sp>
          <p:nvSpPr>
            <p:cNvPr id="4" name="Rectangle: Rounded Corners 3">
              <a:extLst>
                <a:ext uri="{FF2B5EF4-FFF2-40B4-BE49-F238E27FC236}">
                  <a16:creationId xmlns:a16="http://schemas.microsoft.com/office/drawing/2014/main" id="{8EB3A79A-61D0-1E28-D2B8-B12753750271}"/>
                </a:ext>
              </a:extLst>
            </p:cNvPr>
            <p:cNvSpPr/>
            <p:nvPr/>
          </p:nvSpPr>
          <p:spPr>
            <a:xfrm>
              <a:off x="5158812" y="1983358"/>
              <a:ext cx="3240000" cy="1080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GB" sz="1000" b="0" i="0" u="none" strike="noStrike" baseline="0" dirty="0">
                  <a:solidFill>
                    <a:schemeClr val="tx1">
                      <a:lumMod val="50000"/>
                      <a:lumOff val="50000"/>
                    </a:schemeClr>
                  </a:solidFill>
                  <a:latin typeface="+mj-lt"/>
                </a:rPr>
                <a:t>To help determine marketing direction through the analysis and understanding</a:t>
              </a:r>
            </a:p>
            <a:p>
              <a:pPr algn="l"/>
              <a:r>
                <a:rPr lang="en-GB" sz="1000" b="0" i="0" u="none" strike="noStrike" baseline="0" dirty="0">
                  <a:solidFill>
                    <a:schemeClr val="tx1">
                      <a:lumMod val="50000"/>
                      <a:lumOff val="50000"/>
                    </a:schemeClr>
                  </a:solidFill>
                  <a:latin typeface="+mj-lt"/>
                </a:rPr>
                <a:t>of trends and buyer behaviour.</a:t>
              </a:r>
            </a:p>
          </p:txBody>
        </p:sp>
        <p:sp>
          <p:nvSpPr>
            <p:cNvPr id="5" name="Rectangle: Rounded Corners 4">
              <a:extLst>
                <a:ext uri="{FF2B5EF4-FFF2-40B4-BE49-F238E27FC236}">
                  <a16:creationId xmlns:a16="http://schemas.microsoft.com/office/drawing/2014/main" id="{B0FA2F7E-2F32-1304-408A-0455EF3A906D}"/>
                </a:ext>
              </a:extLst>
            </p:cNvPr>
            <p:cNvSpPr/>
            <p:nvPr/>
          </p:nvSpPr>
          <p:spPr>
            <a:xfrm>
              <a:off x="1637648" y="3976540"/>
              <a:ext cx="3240000" cy="1080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000" dirty="0">
                  <a:solidFill>
                    <a:schemeClr val="tx1">
                      <a:lumMod val="50000"/>
                      <a:lumOff val="50000"/>
                    </a:schemeClr>
                  </a:solidFill>
                  <a:latin typeface="+mj-lt"/>
                </a:rPr>
                <a:t>Define its markets in such a way that it can develop specialized skills in serving them to overcome a relative cost disadvantage</a:t>
              </a:r>
            </a:p>
          </p:txBody>
        </p:sp>
        <p:sp>
          <p:nvSpPr>
            <p:cNvPr id="6" name="Rectangle: Rounded Corners 5">
              <a:extLst>
                <a:ext uri="{FF2B5EF4-FFF2-40B4-BE49-F238E27FC236}">
                  <a16:creationId xmlns:a16="http://schemas.microsoft.com/office/drawing/2014/main" id="{F31C8727-8E31-788A-8D13-4BC7AEB87021}"/>
                </a:ext>
              </a:extLst>
            </p:cNvPr>
            <p:cNvSpPr/>
            <p:nvPr/>
          </p:nvSpPr>
          <p:spPr>
            <a:xfrm>
              <a:off x="1637648" y="1983358"/>
              <a:ext cx="3240000" cy="1080000"/>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1000" dirty="0">
                  <a:solidFill>
                    <a:schemeClr val="tx1">
                      <a:lumMod val="50000"/>
                      <a:lumOff val="50000"/>
                    </a:schemeClr>
                  </a:solidFill>
                  <a:latin typeface="+mj-lt"/>
                </a:rPr>
                <a:t>Define its markets broadly enough to ensure that its costs for related activities</a:t>
              </a:r>
            </a:p>
            <a:p>
              <a:r>
                <a:rPr lang="en-GB" sz="1000" dirty="0">
                  <a:solidFill>
                    <a:schemeClr val="tx1">
                      <a:lumMod val="50000"/>
                      <a:lumOff val="50000"/>
                    </a:schemeClr>
                  </a:solidFill>
                  <a:latin typeface="+mj-lt"/>
                </a:rPr>
                <a:t>are competitive</a:t>
              </a:r>
            </a:p>
          </p:txBody>
        </p:sp>
        <p:sp>
          <p:nvSpPr>
            <p:cNvPr id="7" name="Rectangle: Rounded Corners 6">
              <a:extLst>
                <a:ext uri="{FF2B5EF4-FFF2-40B4-BE49-F238E27FC236}">
                  <a16:creationId xmlns:a16="http://schemas.microsoft.com/office/drawing/2014/main" id="{B943DFF8-A763-11FF-9A17-42C281B218D5}"/>
                </a:ext>
              </a:extLst>
            </p:cNvPr>
            <p:cNvSpPr/>
            <p:nvPr/>
          </p:nvSpPr>
          <p:spPr>
            <a:xfrm>
              <a:off x="9871331" y="2809691"/>
              <a:ext cx="1584000" cy="1440000"/>
            </a:xfrm>
            <a:prstGeom prst="roundRect">
              <a:avLst/>
            </a:prstGeom>
            <a:gradFill>
              <a:gsLst>
                <a:gs pos="23000">
                  <a:srgbClr val="FFE699"/>
                </a:gs>
                <a:gs pos="5000">
                  <a:schemeClr val="accent4">
                    <a:lumMod val="40000"/>
                    <a:lumOff val="60000"/>
                  </a:schemeClr>
                </a:gs>
                <a:gs pos="100000">
                  <a:srgbClr val="3984A3"/>
                </a:gs>
                <a:gs pos="80000">
                  <a:srgbClr val="3984A3"/>
                </a:gs>
                <a:gs pos="100000">
                  <a:schemeClr val="accent1">
                    <a:lumMod val="30000"/>
                    <a:lumOff val="7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a:t>To help improve decision making by forcing managers to consider the</a:t>
              </a:r>
            </a:p>
            <a:p>
              <a:pPr algn="ctr"/>
              <a:r>
                <a:rPr lang="en-GB" sz="1100" dirty="0"/>
                <a:t>available options in depth.</a:t>
              </a:r>
            </a:p>
            <a:p>
              <a:pPr algn="ctr"/>
              <a:endParaRPr lang="en-GB" sz="1100" dirty="0"/>
            </a:p>
          </p:txBody>
        </p:sp>
        <p:sp>
          <p:nvSpPr>
            <p:cNvPr id="8" name="Rectangle: Rounded Corners 7">
              <a:extLst>
                <a:ext uri="{FF2B5EF4-FFF2-40B4-BE49-F238E27FC236}">
                  <a16:creationId xmlns:a16="http://schemas.microsoft.com/office/drawing/2014/main" id="{0FD97123-9C55-C7D2-8B59-F70E13F5B459}"/>
                </a:ext>
              </a:extLst>
            </p:cNvPr>
            <p:cNvSpPr/>
            <p:nvPr/>
          </p:nvSpPr>
          <p:spPr>
            <a:xfrm>
              <a:off x="5158812" y="1437567"/>
              <a:ext cx="3136102" cy="432000"/>
            </a:xfrm>
            <a:prstGeom prst="roundRect">
              <a:avLst/>
            </a:prstGeom>
            <a:gradFill>
              <a:gsLst>
                <a:gs pos="17000">
                  <a:srgbClr val="3984A3"/>
                </a:gs>
                <a:gs pos="100000">
                  <a:srgbClr val="3984A3"/>
                </a:gs>
                <a:gs pos="94000">
                  <a:schemeClr val="accent1">
                    <a:lumMod val="45000"/>
                    <a:lumOff val="55000"/>
                  </a:schemeClr>
                </a:gs>
                <a:gs pos="100000">
                  <a:schemeClr val="accent1">
                    <a:lumMod val="30000"/>
                    <a:lumOff val="70000"/>
                  </a:schemeClr>
                </a:gs>
              </a:gsLst>
              <a:lin ang="96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Poppins" panose="00000500000000000000" pitchFamily="2" charset="0"/>
                  <a:ea typeface="Lato Light" panose="020F0502020204030203" pitchFamily="34" charset="0"/>
                  <a:cs typeface="Poppins" panose="00000500000000000000" pitchFamily="2" charset="0"/>
                </a:rPr>
                <a:t>Objectives of Market Segmentation </a:t>
              </a:r>
            </a:p>
          </p:txBody>
        </p:sp>
        <p:sp>
          <p:nvSpPr>
            <p:cNvPr id="18" name="Rectangle: Rounded Corners 17">
              <a:extLst>
                <a:ext uri="{FF2B5EF4-FFF2-40B4-BE49-F238E27FC236}">
                  <a16:creationId xmlns:a16="http://schemas.microsoft.com/office/drawing/2014/main" id="{522F5227-0CD2-B527-A5F2-01285B5F94E5}"/>
                </a:ext>
              </a:extLst>
            </p:cNvPr>
            <p:cNvSpPr/>
            <p:nvPr/>
          </p:nvSpPr>
          <p:spPr>
            <a:xfrm>
              <a:off x="1637648" y="1428225"/>
              <a:ext cx="3240000" cy="432000"/>
            </a:xfrm>
            <a:prstGeom prst="roundRect">
              <a:avLst/>
            </a:prstGeom>
            <a:gradFill>
              <a:gsLst>
                <a:gs pos="17000">
                  <a:srgbClr val="3984A3"/>
                </a:gs>
                <a:gs pos="100000">
                  <a:srgbClr val="3984A3"/>
                </a:gs>
                <a:gs pos="94000">
                  <a:schemeClr val="accent1">
                    <a:lumMod val="45000"/>
                    <a:lumOff val="55000"/>
                  </a:schemeClr>
                </a:gs>
                <a:gs pos="100000">
                  <a:schemeClr val="accent1">
                    <a:lumMod val="30000"/>
                    <a:lumOff val="70000"/>
                  </a:schemeClr>
                </a:gs>
              </a:gsLst>
              <a:lin ang="96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Poppins" panose="00000500000000000000" pitchFamily="2" charset="0"/>
                  <a:ea typeface="Lato Light" panose="020F0502020204030203" pitchFamily="34" charset="0"/>
                  <a:cs typeface="Poppins" panose="00000500000000000000" pitchFamily="2" charset="0"/>
                </a:rPr>
                <a:t>Market Segmentation Must  </a:t>
              </a:r>
            </a:p>
          </p:txBody>
        </p:sp>
        <p:sp>
          <p:nvSpPr>
            <p:cNvPr id="21" name="TextBox 20">
              <a:extLst>
                <a:ext uri="{FF2B5EF4-FFF2-40B4-BE49-F238E27FC236}">
                  <a16:creationId xmlns:a16="http://schemas.microsoft.com/office/drawing/2014/main" id="{8DADA541-06CD-6760-F595-3937122D1E28}"/>
                </a:ext>
              </a:extLst>
            </p:cNvPr>
            <p:cNvSpPr txBox="1"/>
            <p:nvPr/>
          </p:nvSpPr>
          <p:spPr>
            <a:xfrm>
              <a:off x="2955997" y="3276794"/>
              <a:ext cx="457977" cy="369332"/>
            </a:xfrm>
            <a:prstGeom prst="rect">
              <a:avLst/>
            </a:prstGeom>
            <a:noFill/>
          </p:spPr>
          <p:txBody>
            <a:bodyPr wrap="square" rtlCol="0">
              <a:spAutoFit/>
            </a:bodyPr>
            <a:lstStyle/>
            <a:p>
              <a:r>
                <a:rPr lang="en-GB" b="1" dirty="0"/>
                <a:t>Or</a:t>
              </a:r>
            </a:p>
          </p:txBody>
        </p:sp>
        <p:sp>
          <p:nvSpPr>
            <p:cNvPr id="22" name="TextBox 21">
              <a:extLst>
                <a:ext uri="{FF2B5EF4-FFF2-40B4-BE49-F238E27FC236}">
                  <a16:creationId xmlns:a16="http://schemas.microsoft.com/office/drawing/2014/main" id="{2D8D64A9-C6F3-DC7E-4876-FF2B2C8F64BE}"/>
                </a:ext>
              </a:extLst>
            </p:cNvPr>
            <p:cNvSpPr txBox="1"/>
            <p:nvPr/>
          </p:nvSpPr>
          <p:spPr>
            <a:xfrm>
              <a:off x="6375368" y="3296587"/>
              <a:ext cx="457977" cy="369332"/>
            </a:xfrm>
            <a:prstGeom prst="rect">
              <a:avLst/>
            </a:prstGeom>
            <a:noFill/>
          </p:spPr>
          <p:txBody>
            <a:bodyPr wrap="square" rtlCol="0">
              <a:spAutoFit/>
            </a:bodyPr>
            <a:lstStyle/>
            <a:p>
              <a:r>
                <a:rPr lang="en-GB" b="1" dirty="0"/>
                <a:t>Or</a:t>
              </a:r>
            </a:p>
          </p:txBody>
        </p:sp>
      </p:grpSp>
      <p:pic>
        <p:nvPicPr>
          <p:cNvPr id="24" name="Picture 23" descr="Logo&#10;&#10;Description automatically generated">
            <a:extLst>
              <a:ext uri="{FF2B5EF4-FFF2-40B4-BE49-F238E27FC236}">
                <a16:creationId xmlns:a16="http://schemas.microsoft.com/office/drawing/2014/main" id="{8945027A-7219-2188-8C4A-AF9CC3D2E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5" name="Footer Placeholder 3">
            <a:extLst>
              <a:ext uri="{FF2B5EF4-FFF2-40B4-BE49-F238E27FC236}">
                <a16:creationId xmlns:a16="http://schemas.microsoft.com/office/drawing/2014/main" id="{3415D886-3877-1F97-0E0B-AB91308E6D96}"/>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6" name="TextBox 25">
            <a:extLst>
              <a:ext uri="{FF2B5EF4-FFF2-40B4-BE49-F238E27FC236}">
                <a16:creationId xmlns:a16="http://schemas.microsoft.com/office/drawing/2014/main" id="{8494000D-43BF-D5C4-DCC6-C9D17598B44C}"/>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Critical Area – Marketing Segmentation </a:t>
            </a:r>
          </a:p>
        </p:txBody>
      </p:sp>
    </p:spTree>
    <p:extLst>
      <p:ext uri="{BB962C8B-B14F-4D97-AF65-F5344CB8AC3E}">
        <p14:creationId xmlns:p14="http://schemas.microsoft.com/office/powerpoint/2010/main" val="2743426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Analysis of Key Accounts – Policy Quadrant</a:t>
            </a:r>
          </a:p>
        </p:txBody>
      </p:sp>
      <p:sp>
        <p:nvSpPr>
          <p:cNvPr id="20" name="Footer Placeholder 3">
            <a:extLst>
              <a:ext uri="{FF2B5EF4-FFF2-40B4-BE49-F238E27FC236}">
                <a16:creationId xmlns:a16="http://schemas.microsoft.com/office/drawing/2014/main" id="{FE5977EF-AAE2-E310-1EB2-9C84FC838A6A}"/>
              </a:ext>
            </a:extLst>
          </p:cNvPr>
          <p:cNvSpPr txBox="1">
            <a:spLocks/>
          </p:cNvSpPr>
          <p:nvPr/>
        </p:nvSpPr>
        <p:spPr>
          <a:xfrm>
            <a:off x="4434250" y="6467592"/>
            <a:ext cx="4114800" cy="365125"/>
          </a:xfrm>
          <a:prstGeom prst="rect">
            <a:avLst/>
          </a:prstGeom>
        </p:spPr>
        <p:txBody>
          <a:bodyPr vert="horz" lIns="91440" tIns="45720" rIns="91440" bIns="45720" rtlCol="0" anchor="ctr">
            <a:normAutofit/>
          </a:bodyP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dirty="0"/>
              <a:t>www.upskilpro.com</a:t>
            </a:r>
          </a:p>
        </p:txBody>
      </p:sp>
      <p:grpSp>
        <p:nvGrpSpPr>
          <p:cNvPr id="9" name="Group 8">
            <a:extLst>
              <a:ext uri="{FF2B5EF4-FFF2-40B4-BE49-F238E27FC236}">
                <a16:creationId xmlns:a16="http://schemas.microsoft.com/office/drawing/2014/main" id="{32AFD1CF-AB2A-45F7-D862-CC06044EB254}"/>
              </a:ext>
            </a:extLst>
          </p:cNvPr>
          <p:cNvGrpSpPr/>
          <p:nvPr/>
        </p:nvGrpSpPr>
        <p:grpSpPr>
          <a:xfrm>
            <a:off x="657225" y="1288017"/>
            <a:ext cx="8905876" cy="4640248"/>
            <a:chOff x="243205" y="1713950"/>
            <a:chExt cx="8905876" cy="4640248"/>
          </a:xfrm>
        </p:grpSpPr>
        <p:sp>
          <p:nvSpPr>
            <p:cNvPr id="10" name="Title 1">
              <a:extLst>
                <a:ext uri="{FF2B5EF4-FFF2-40B4-BE49-F238E27FC236}">
                  <a16:creationId xmlns:a16="http://schemas.microsoft.com/office/drawing/2014/main" id="{28D0957C-B7E1-AC9C-A9DD-9D8C9827A24A}"/>
                </a:ext>
              </a:extLst>
            </p:cNvPr>
            <p:cNvSpPr txBox="1">
              <a:spLocks/>
            </p:cNvSpPr>
            <p:nvPr/>
          </p:nvSpPr>
          <p:spPr>
            <a:xfrm>
              <a:off x="243205" y="1713950"/>
              <a:ext cx="8905876" cy="5148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dirty="0">
                  <a:latin typeface="Lato Light" panose="020F0502020204030203" pitchFamily="34" charset="0"/>
                  <a:ea typeface="Lato Light" panose="020F0502020204030203" pitchFamily="34" charset="0"/>
                  <a:cs typeface="Lato Light" panose="020F0502020204030203" pitchFamily="34" charset="0"/>
                </a:rPr>
                <a:t>4 Quadrant Directional matrix for developing Key accounts</a:t>
              </a:r>
            </a:p>
          </p:txBody>
        </p:sp>
        <p:grpSp>
          <p:nvGrpSpPr>
            <p:cNvPr id="8" name="Group 7">
              <a:extLst>
                <a:ext uri="{FF2B5EF4-FFF2-40B4-BE49-F238E27FC236}">
                  <a16:creationId xmlns:a16="http://schemas.microsoft.com/office/drawing/2014/main" id="{CBBF6946-D3D0-EECE-AB41-00308029A12F}"/>
                </a:ext>
              </a:extLst>
            </p:cNvPr>
            <p:cNvGrpSpPr/>
            <p:nvPr/>
          </p:nvGrpSpPr>
          <p:grpSpPr>
            <a:xfrm>
              <a:off x="2196952" y="2604137"/>
              <a:ext cx="6946832" cy="3750061"/>
              <a:chOff x="2196952" y="2604137"/>
              <a:chExt cx="6946832" cy="3750061"/>
            </a:xfrm>
          </p:grpSpPr>
          <p:sp>
            <p:nvSpPr>
              <p:cNvPr id="12" name="Rectangle: Rounded Corners 11">
                <a:extLst>
                  <a:ext uri="{FF2B5EF4-FFF2-40B4-BE49-F238E27FC236}">
                    <a16:creationId xmlns:a16="http://schemas.microsoft.com/office/drawing/2014/main" id="{A4A0C4F7-F7AF-9BA9-3FCE-D0C7B2CC83E6}"/>
                  </a:ext>
                </a:extLst>
              </p:cNvPr>
              <p:cNvSpPr/>
              <p:nvPr/>
            </p:nvSpPr>
            <p:spPr>
              <a:xfrm>
                <a:off x="3261887" y="2604138"/>
                <a:ext cx="2870139" cy="157039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Engage in Joint Business Planning Systems and Focus on processes </a:t>
                </a:r>
              </a:p>
              <a:p>
                <a:pPr marL="285750" indent="-285750">
                  <a:buFont typeface="+mj-lt"/>
                  <a:buAutoNum type="romanUcPeriod"/>
                </a:pP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3" name="Rectangle: Rounded Corners 12">
                <a:extLst>
                  <a:ext uri="{FF2B5EF4-FFF2-40B4-BE49-F238E27FC236}">
                    <a16:creationId xmlns:a16="http://schemas.microsoft.com/office/drawing/2014/main" id="{87DF5ACD-4129-46A7-5A17-54FF4B21DC23}"/>
                  </a:ext>
                </a:extLst>
              </p:cNvPr>
              <p:cNvSpPr/>
              <p:nvPr/>
            </p:nvSpPr>
            <p:spPr>
              <a:xfrm>
                <a:off x="6273646" y="2604137"/>
                <a:ext cx="2870138" cy="157039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4" name="Rectangle: Rounded Corners 13">
                <a:extLst>
                  <a:ext uri="{FF2B5EF4-FFF2-40B4-BE49-F238E27FC236}">
                    <a16:creationId xmlns:a16="http://schemas.microsoft.com/office/drawing/2014/main" id="{E5F3DB28-004D-6999-E9C6-5404F3BC9580}"/>
                  </a:ext>
                </a:extLst>
              </p:cNvPr>
              <p:cNvSpPr/>
              <p:nvPr/>
            </p:nvSpPr>
            <p:spPr>
              <a:xfrm>
                <a:off x="3261887" y="4337296"/>
                <a:ext cx="2870139" cy="157039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Keep reviewing</a:t>
                </a:r>
              </a:p>
              <a:p>
                <a:pPr algn="ctr"/>
                <a:r>
                  <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rPr>
                  <a:t> </a:t>
                </a:r>
              </a:p>
            </p:txBody>
          </p:sp>
          <p:sp>
            <p:nvSpPr>
              <p:cNvPr id="15" name="Rectangle: Rounded Corners 14">
                <a:extLst>
                  <a:ext uri="{FF2B5EF4-FFF2-40B4-BE49-F238E27FC236}">
                    <a16:creationId xmlns:a16="http://schemas.microsoft.com/office/drawing/2014/main" id="{5654BFEF-4CD4-C8CD-9D1A-85CCECEDC763}"/>
                  </a:ext>
                </a:extLst>
              </p:cNvPr>
              <p:cNvSpPr/>
              <p:nvPr/>
            </p:nvSpPr>
            <p:spPr>
              <a:xfrm>
                <a:off x="6273646" y="4337295"/>
                <a:ext cx="2870138" cy="1570398"/>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solidFill>
                    <a:schemeClr val="tx1">
                      <a:lumMod val="95000"/>
                      <a:lumOff val="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6" name="TextBox 15">
                <a:extLst>
                  <a:ext uri="{FF2B5EF4-FFF2-40B4-BE49-F238E27FC236}">
                    <a16:creationId xmlns:a16="http://schemas.microsoft.com/office/drawing/2014/main" id="{DF2F6D28-7744-86CC-E926-23F22D65F026}"/>
                  </a:ext>
                </a:extLst>
              </p:cNvPr>
              <p:cNvSpPr txBox="1"/>
              <p:nvPr/>
            </p:nvSpPr>
            <p:spPr>
              <a:xfrm>
                <a:off x="2260000" y="3340950"/>
                <a:ext cx="1142391"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High</a:t>
                </a:r>
              </a:p>
            </p:txBody>
          </p:sp>
          <p:sp>
            <p:nvSpPr>
              <p:cNvPr id="17" name="TextBox 16">
                <a:extLst>
                  <a:ext uri="{FF2B5EF4-FFF2-40B4-BE49-F238E27FC236}">
                    <a16:creationId xmlns:a16="http://schemas.microsoft.com/office/drawing/2014/main" id="{DEE8A844-D2FF-7F9E-16ED-0FC886BAA9DD}"/>
                  </a:ext>
                </a:extLst>
              </p:cNvPr>
              <p:cNvSpPr txBox="1"/>
              <p:nvPr/>
            </p:nvSpPr>
            <p:spPr>
              <a:xfrm>
                <a:off x="2196952" y="5012279"/>
                <a:ext cx="1142391"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Low</a:t>
                </a:r>
              </a:p>
            </p:txBody>
          </p:sp>
          <p:sp>
            <p:nvSpPr>
              <p:cNvPr id="18" name="TextBox 17">
                <a:extLst>
                  <a:ext uri="{FF2B5EF4-FFF2-40B4-BE49-F238E27FC236}">
                    <a16:creationId xmlns:a16="http://schemas.microsoft.com/office/drawing/2014/main" id="{69E2D36E-668C-75E7-C96D-CDB1FF61E87B}"/>
                  </a:ext>
                </a:extLst>
              </p:cNvPr>
              <p:cNvSpPr txBox="1"/>
              <p:nvPr/>
            </p:nvSpPr>
            <p:spPr>
              <a:xfrm>
                <a:off x="4038600" y="6046421"/>
                <a:ext cx="1142391"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Low</a:t>
                </a:r>
              </a:p>
            </p:txBody>
          </p:sp>
          <p:sp>
            <p:nvSpPr>
              <p:cNvPr id="19" name="TextBox 18">
                <a:extLst>
                  <a:ext uri="{FF2B5EF4-FFF2-40B4-BE49-F238E27FC236}">
                    <a16:creationId xmlns:a16="http://schemas.microsoft.com/office/drawing/2014/main" id="{AD87D881-47D9-D558-E885-078CA1067A7B}"/>
                  </a:ext>
                </a:extLst>
              </p:cNvPr>
              <p:cNvSpPr txBox="1"/>
              <p:nvPr/>
            </p:nvSpPr>
            <p:spPr>
              <a:xfrm>
                <a:off x="6438868" y="6021805"/>
                <a:ext cx="2539694" cy="307777"/>
              </a:xfrm>
              <a:prstGeom prst="rect">
                <a:avLst/>
              </a:prstGeom>
              <a:noFill/>
            </p:spPr>
            <p:txBody>
              <a:bodyPr wrap="square" rtlCol="0">
                <a:sp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High</a:t>
                </a:r>
              </a:p>
            </p:txBody>
          </p:sp>
        </p:grpSp>
        <p:sp>
          <p:nvSpPr>
            <p:cNvPr id="21" name="Arrow: Striped Right 20">
              <a:extLst>
                <a:ext uri="{FF2B5EF4-FFF2-40B4-BE49-F238E27FC236}">
                  <a16:creationId xmlns:a16="http://schemas.microsoft.com/office/drawing/2014/main" id="{D85FF621-215C-2334-7157-23782E8E46DC}"/>
                </a:ext>
              </a:extLst>
            </p:cNvPr>
            <p:cNvSpPr/>
            <p:nvPr/>
          </p:nvSpPr>
          <p:spPr>
            <a:xfrm>
              <a:off x="311981" y="3827991"/>
              <a:ext cx="1581150" cy="1007923"/>
            </a:xfrm>
            <a:prstGeom prst="stripedRightArrow">
              <a:avLst/>
            </a:prstGeom>
            <a:gradFill>
              <a:gsLst>
                <a:gs pos="58000">
                  <a:schemeClr val="accent4">
                    <a:lumMod val="40000"/>
                    <a:lumOff val="60000"/>
                  </a:schemeClr>
                </a:gs>
                <a:gs pos="100000">
                  <a:srgbClr val="3984A3"/>
                </a:gs>
                <a:gs pos="94000">
                  <a:schemeClr val="accent1">
                    <a:lumMod val="45000"/>
                    <a:lumOff val="55000"/>
                  </a:schemeClr>
                </a:gs>
                <a:gs pos="100000">
                  <a:schemeClr val="accent1">
                    <a:lumMod val="30000"/>
                    <a:lumOff val="7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cxnSp>
        <p:nvCxnSpPr>
          <p:cNvPr id="23" name="Straight Connector 22">
            <a:extLst>
              <a:ext uri="{FF2B5EF4-FFF2-40B4-BE49-F238E27FC236}">
                <a16:creationId xmlns:a16="http://schemas.microsoft.com/office/drawing/2014/main" id="{2F521A75-F58B-3E9B-CABB-CB7EEB1585FE}"/>
              </a:ext>
            </a:extLst>
          </p:cNvPr>
          <p:cNvCxnSpPr>
            <a:cxnSpLocks/>
          </p:cNvCxnSpPr>
          <p:nvPr/>
        </p:nvCxnSpPr>
        <p:spPr>
          <a:xfrm flipV="1">
            <a:off x="3580899" y="2129597"/>
            <a:ext cx="0" cy="364772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BC6A22D2-2F8C-D7FE-90C5-0DE15FDB92A6}"/>
              </a:ext>
            </a:extLst>
          </p:cNvPr>
          <p:cNvCxnSpPr>
            <a:cxnSpLocks/>
          </p:cNvCxnSpPr>
          <p:nvPr/>
        </p:nvCxnSpPr>
        <p:spPr>
          <a:xfrm flipV="1">
            <a:off x="3240770" y="5556510"/>
            <a:ext cx="6782037" cy="9903"/>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B898F17-E281-55D7-7A0F-8F4EB74AB8DF}"/>
              </a:ext>
            </a:extLst>
          </p:cNvPr>
          <p:cNvSpPr txBox="1"/>
          <p:nvPr/>
        </p:nvSpPr>
        <p:spPr>
          <a:xfrm>
            <a:off x="8562975" y="2387824"/>
            <a:ext cx="990384" cy="338554"/>
          </a:xfrm>
          <a:prstGeom prst="rect">
            <a:avLst/>
          </a:prstGeom>
          <a:noFill/>
        </p:spPr>
        <p:txBody>
          <a:bodyPr wrap="square" rtlCol="0">
            <a:spAutoFit/>
          </a:bodyPr>
          <a:lstStyle/>
          <a:p>
            <a:r>
              <a:rPr lang="en-GB" sz="800" dirty="0"/>
              <a:t>KAM Investments </a:t>
            </a:r>
          </a:p>
          <a:p>
            <a:r>
              <a:rPr lang="en-GB" sz="800" dirty="0"/>
              <a:t>Tailor portfolio </a:t>
            </a:r>
          </a:p>
        </p:txBody>
      </p:sp>
      <p:sp>
        <p:nvSpPr>
          <p:cNvPr id="29" name="TextBox 28">
            <a:extLst>
              <a:ext uri="{FF2B5EF4-FFF2-40B4-BE49-F238E27FC236}">
                <a16:creationId xmlns:a16="http://schemas.microsoft.com/office/drawing/2014/main" id="{AE1544A3-372B-4583-BD76-D10DA3E191DE}"/>
              </a:ext>
            </a:extLst>
          </p:cNvPr>
          <p:cNvSpPr txBox="1"/>
          <p:nvPr/>
        </p:nvSpPr>
        <p:spPr>
          <a:xfrm>
            <a:off x="7996973" y="2697680"/>
            <a:ext cx="990384" cy="338554"/>
          </a:xfrm>
          <a:prstGeom prst="rect">
            <a:avLst/>
          </a:prstGeom>
          <a:noFill/>
        </p:spPr>
        <p:txBody>
          <a:bodyPr wrap="square" rtlCol="0">
            <a:spAutoFit/>
          </a:bodyPr>
          <a:lstStyle/>
          <a:p>
            <a:r>
              <a:rPr lang="en-GB" sz="800" dirty="0"/>
              <a:t>Basic KAM Investments </a:t>
            </a:r>
          </a:p>
        </p:txBody>
      </p:sp>
      <p:sp>
        <p:nvSpPr>
          <p:cNvPr id="30" name="TextBox 29">
            <a:extLst>
              <a:ext uri="{FF2B5EF4-FFF2-40B4-BE49-F238E27FC236}">
                <a16:creationId xmlns:a16="http://schemas.microsoft.com/office/drawing/2014/main" id="{40333DFD-BCE6-E068-7FD4-A1310F1A0075}"/>
              </a:ext>
            </a:extLst>
          </p:cNvPr>
          <p:cNvSpPr txBox="1"/>
          <p:nvPr/>
        </p:nvSpPr>
        <p:spPr>
          <a:xfrm>
            <a:off x="7501780" y="3187564"/>
            <a:ext cx="1281773" cy="338554"/>
          </a:xfrm>
          <a:prstGeom prst="rect">
            <a:avLst/>
          </a:prstGeom>
          <a:noFill/>
        </p:spPr>
        <p:txBody>
          <a:bodyPr wrap="square" rtlCol="0">
            <a:spAutoFit/>
          </a:bodyPr>
          <a:lstStyle/>
          <a:p>
            <a:r>
              <a:rPr lang="en-GB" sz="800" dirty="0"/>
              <a:t>Cooperative KAM investments in Processes</a:t>
            </a:r>
          </a:p>
        </p:txBody>
      </p:sp>
      <p:sp>
        <p:nvSpPr>
          <p:cNvPr id="31" name="TextBox 30">
            <a:extLst>
              <a:ext uri="{FF2B5EF4-FFF2-40B4-BE49-F238E27FC236}">
                <a16:creationId xmlns:a16="http://schemas.microsoft.com/office/drawing/2014/main" id="{8FB06E11-6314-17AF-C758-47BB3709AFFB}"/>
              </a:ext>
            </a:extLst>
          </p:cNvPr>
          <p:cNvSpPr txBox="1"/>
          <p:nvPr/>
        </p:nvSpPr>
        <p:spPr>
          <a:xfrm>
            <a:off x="7970279" y="4072435"/>
            <a:ext cx="1281773" cy="338554"/>
          </a:xfrm>
          <a:prstGeom prst="rect">
            <a:avLst/>
          </a:prstGeom>
          <a:noFill/>
        </p:spPr>
        <p:txBody>
          <a:bodyPr wrap="square" rtlCol="0">
            <a:spAutoFit/>
          </a:bodyPr>
          <a:lstStyle/>
          <a:p>
            <a:r>
              <a:rPr lang="en-GB" sz="800" dirty="0"/>
              <a:t>BASIC Invest in developed relationships </a:t>
            </a:r>
          </a:p>
        </p:txBody>
      </p:sp>
      <p:sp>
        <p:nvSpPr>
          <p:cNvPr id="32" name="TextBox 31">
            <a:extLst>
              <a:ext uri="{FF2B5EF4-FFF2-40B4-BE49-F238E27FC236}">
                <a16:creationId xmlns:a16="http://schemas.microsoft.com/office/drawing/2014/main" id="{4E47954D-347B-46E5-262E-372DA5AEF5BC}"/>
              </a:ext>
            </a:extLst>
          </p:cNvPr>
          <p:cNvSpPr txBox="1"/>
          <p:nvPr/>
        </p:nvSpPr>
        <p:spPr>
          <a:xfrm>
            <a:off x="7501780" y="4728833"/>
            <a:ext cx="1750272" cy="338554"/>
          </a:xfrm>
          <a:prstGeom prst="rect">
            <a:avLst/>
          </a:prstGeom>
          <a:noFill/>
        </p:spPr>
        <p:txBody>
          <a:bodyPr wrap="square" rtlCol="0">
            <a:spAutoFit/>
          </a:bodyPr>
          <a:lstStyle/>
          <a:p>
            <a:r>
              <a:rPr lang="en-GB" sz="800" dirty="0"/>
              <a:t>Cooperative</a:t>
            </a:r>
          </a:p>
          <a:p>
            <a:r>
              <a:rPr lang="en-GB" sz="800" dirty="0"/>
              <a:t>Maintain and Consistency </a:t>
            </a:r>
          </a:p>
        </p:txBody>
      </p:sp>
      <p:sp>
        <p:nvSpPr>
          <p:cNvPr id="33" name="TextBox 32">
            <a:extLst>
              <a:ext uri="{FF2B5EF4-FFF2-40B4-BE49-F238E27FC236}">
                <a16:creationId xmlns:a16="http://schemas.microsoft.com/office/drawing/2014/main" id="{45487B79-278A-87A3-4C8A-E1BD5356D8C0}"/>
              </a:ext>
            </a:extLst>
          </p:cNvPr>
          <p:cNvSpPr txBox="1"/>
          <p:nvPr/>
        </p:nvSpPr>
        <p:spPr>
          <a:xfrm rot="16200000">
            <a:off x="1842023" y="3770170"/>
            <a:ext cx="1791129" cy="276999"/>
          </a:xfrm>
          <a:prstGeom prst="rect">
            <a:avLst/>
          </a:prstGeom>
          <a:noFill/>
        </p:spPr>
        <p:txBody>
          <a:bodyPr wrap="square" rtlCol="0">
            <a:spAutoFit/>
          </a:bodyPr>
          <a:lstStyle/>
          <a:p>
            <a:r>
              <a:rPr lang="en-GB" sz="1200" b="1" dirty="0"/>
              <a:t>Customer Attractiveness </a:t>
            </a:r>
          </a:p>
        </p:txBody>
      </p:sp>
      <p:sp>
        <p:nvSpPr>
          <p:cNvPr id="34" name="TextBox 33">
            <a:extLst>
              <a:ext uri="{FF2B5EF4-FFF2-40B4-BE49-F238E27FC236}">
                <a16:creationId xmlns:a16="http://schemas.microsoft.com/office/drawing/2014/main" id="{96CA682F-D6CE-CBB1-5B5A-52D535A62DAF}"/>
              </a:ext>
            </a:extLst>
          </p:cNvPr>
          <p:cNvSpPr txBox="1"/>
          <p:nvPr/>
        </p:nvSpPr>
        <p:spPr>
          <a:xfrm>
            <a:off x="6049065" y="5641828"/>
            <a:ext cx="1791129" cy="276999"/>
          </a:xfrm>
          <a:prstGeom prst="rect">
            <a:avLst/>
          </a:prstGeom>
          <a:noFill/>
        </p:spPr>
        <p:txBody>
          <a:bodyPr wrap="square" rtlCol="0">
            <a:spAutoFit/>
          </a:bodyPr>
          <a:lstStyle/>
          <a:p>
            <a:r>
              <a:rPr lang="en-GB" sz="1200" b="1" dirty="0"/>
              <a:t>KAM Stage </a:t>
            </a:r>
          </a:p>
        </p:txBody>
      </p:sp>
      <p:sp>
        <p:nvSpPr>
          <p:cNvPr id="35" name="Isosceles Triangle 34">
            <a:extLst>
              <a:ext uri="{FF2B5EF4-FFF2-40B4-BE49-F238E27FC236}">
                <a16:creationId xmlns:a16="http://schemas.microsoft.com/office/drawing/2014/main" id="{85BA68DD-0CA2-3BD4-2795-F36C68721C4E}"/>
              </a:ext>
            </a:extLst>
          </p:cNvPr>
          <p:cNvSpPr/>
          <p:nvPr/>
        </p:nvSpPr>
        <p:spPr>
          <a:xfrm>
            <a:off x="3429501" y="2013786"/>
            <a:ext cx="241961" cy="20997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D5F4190D-E340-6C24-CA0B-F13AB0170FB7}"/>
              </a:ext>
            </a:extLst>
          </p:cNvPr>
          <p:cNvSpPr/>
          <p:nvPr/>
        </p:nvSpPr>
        <p:spPr>
          <a:xfrm rot="5400000">
            <a:off x="9901826" y="5461428"/>
            <a:ext cx="241961" cy="209970"/>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Graphic 6" descr="Arrow circle outline">
            <a:extLst>
              <a:ext uri="{FF2B5EF4-FFF2-40B4-BE49-F238E27FC236}">
                <a16:creationId xmlns:a16="http://schemas.microsoft.com/office/drawing/2014/main" id="{EE883256-F745-D377-ED71-7995B38B94F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74162" y="4668567"/>
            <a:ext cx="742194" cy="742194"/>
          </a:xfrm>
          <a:prstGeom prst="rect">
            <a:avLst/>
          </a:prstGeom>
        </p:spPr>
      </p:pic>
      <p:sp>
        <p:nvSpPr>
          <p:cNvPr id="3" name="Star: 5 Points 2">
            <a:extLst>
              <a:ext uri="{FF2B5EF4-FFF2-40B4-BE49-F238E27FC236}">
                <a16:creationId xmlns:a16="http://schemas.microsoft.com/office/drawing/2014/main" id="{BD9D8CE6-9910-3DCD-D264-BFA1D17553DB}"/>
              </a:ext>
            </a:extLst>
          </p:cNvPr>
          <p:cNvSpPr/>
          <p:nvPr/>
        </p:nvSpPr>
        <p:spPr>
          <a:xfrm>
            <a:off x="8476719" y="2310724"/>
            <a:ext cx="193865" cy="209970"/>
          </a:xfrm>
          <a:prstGeom prst="star5">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Star: 5 Points 37">
            <a:extLst>
              <a:ext uri="{FF2B5EF4-FFF2-40B4-BE49-F238E27FC236}">
                <a16:creationId xmlns:a16="http://schemas.microsoft.com/office/drawing/2014/main" id="{DFED0D54-0860-18AA-52FA-7F5E2EEF7152}"/>
              </a:ext>
            </a:extLst>
          </p:cNvPr>
          <p:cNvSpPr/>
          <p:nvPr/>
        </p:nvSpPr>
        <p:spPr>
          <a:xfrm>
            <a:off x="7855353" y="2751795"/>
            <a:ext cx="193865" cy="209970"/>
          </a:xfrm>
          <a:prstGeom prst="star5">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Star: 5 Points 38">
            <a:extLst>
              <a:ext uri="{FF2B5EF4-FFF2-40B4-BE49-F238E27FC236}">
                <a16:creationId xmlns:a16="http://schemas.microsoft.com/office/drawing/2014/main" id="{7CE63237-42B8-EF0A-2D8C-D5B4824D99CB}"/>
              </a:ext>
            </a:extLst>
          </p:cNvPr>
          <p:cNvSpPr/>
          <p:nvPr/>
        </p:nvSpPr>
        <p:spPr>
          <a:xfrm>
            <a:off x="7404847" y="3145818"/>
            <a:ext cx="193865" cy="209970"/>
          </a:xfrm>
          <a:prstGeom prst="star5">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Star: 5 Points 39">
            <a:extLst>
              <a:ext uri="{FF2B5EF4-FFF2-40B4-BE49-F238E27FC236}">
                <a16:creationId xmlns:a16="http://schemas.microsoft.com/office/drawing/2014/main" id="{8FDC9F91-96FB-7825-5C13-71A0F765D838}"/>
              </a:ext>
            </a:extLst>
          </p:cNvPr>
          <p:cNvSpPr/>
          <p:nvPr/>
        </p:nvSpPr>
        <p:spPr>
          <a:xfrm>
            <a:off x="7873346" y="4019789"/>
            <a:ext cx="193865" cy="209970"/>
          </a:xfrm>
          <a:prstGeom prst="star5">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Star: 5 Points 40">
            <a:extLst>
              <a:ext uri="{FF2B5EF4-FFF2-40B4-BE49-F238E27FC236}">
                <a16:creationId xmlns:a16="http://schemas.microsoft.com/office/drawing/2014/main" id="{1B13E4BD-67C3-8824-4E24-19FCA4B509F6}"/>
              </a:ext>
            </a:extLst>
          </p:cNvPr>
          <p:cNvSpPr/>
          <p:nvPr/>
        </p:nvSpPr>
        <p:spPr>
          <a:xfrm>
            <a:off x="7415559" y="4696561"/>
            <a:ext cx="193865" cy="209970"/>
          </a:xfrm>
          <a:prstGeom prst="star5">
            <a:avLst/>
          </a:prstGeom>
          <a:solidFill>
            <a:srgbClr val="3984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891146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Business Partnership Process ( Impacting forces ) </a:t>
            </a:r>
          </a:p>
        </p:txBody>
      </p:sp>
      <p:grpSp>
        <p:nvGrpSpPr>
          <p:cNvPr id="27" name="Group 26">
            <a:extLst>
              <a:ext uri="{FF2B5EF4-FFF2-40B4-BE49-F238E27FC236}">
                <a16:creationId xmlns:a16="http://schemas.microsoft.com/office/drawing/2014/main" id="{EF79681B-1177-C0CD-F1D2-B0958298108F}"/>
              </a:ext>
            </a:extLst>
          </p:cNvPr>
          <p:cNvGrpSpPr/>
          <p:nvPr/>
        </p:nvGrpSpPr>
        <p:grpSpPr>
          <a:xfrm>
            <a:off x="3687981" y="2469481"/>
            <a:ext cx="4266838" cy="2176441"/>
            <a:chOff x="4126524" y="2469481"/>
            <a:chExt cx="4266838" cy="2176441"/>
          </a:xfrm>
        </p:grpSpPr>
        <p:sp>
          <p:nvSpPr>
            <p:cNvPr id="14" name="Rectangle: Rounded Corners 13">
              <a:extLst>
                <a:ext uri="{FF2B5EF4-FFF2-40B4-BE49-F238E27FC236}">
                  <a16:creationId xmlns:a16="http://schemas.microsoft.com/office/drawing/2014/main" id="{D47B5018-53F5-19A5-8C31-5963F6DFA580}"/>
                </a:ext>
              </a:extLst>
            </p:cNvPr>
            <p:cNvSpPr/>
            <p:nvPr/>
          </p:nvSpPr>
          <p:spPr>
            <a:xfrm>
              <a:off x="4126524" y="2485112"/>
              <a:ext cx="2109355" cy="1004856"/>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solidFill>
                    <a:schemeClr val="tx1">
                      <a:lumMod val="95000"/>
                      <a:lumOff val="5000"/>
                    </a:schemeClr>
                  </a:solidFill>
                  <a:latin typeface="Poppins" panose="00000500000000000000" pitchFamily="2" charset="0"/>
                  <a:ea typeface="Lato Light" panose="020F0502020204030203" pitchFamily="34" charset="0"/>
                  <a:cs typeface="Poppins" panose="00000500000000000000" pitchFamily="2" charset="0"/>
                </a:rPr>
                <a:t>Strategic</a:t>
              </a:r>
            </a:p>
          </p:txBody>
        </p:sp>
        <p:sp>
          <p:nvSpPr>
            <p:cNvPr id="16" name="Rectangle: Rounded Corners 15">
              <a:extLst>
                <a:ext uri="{FF2B5EF4-FFF2-40B4-BE49-F238E27FC236}">
                  <a16:creationId xmlns:a16="http://schemas.microsoft.com/office/drawing/2014/main" id="{F4ECFF45-C5BA-0B73-59A5-66350F29EEE5}"/>
                </a:ext>
              </a:extLst>
            </p:cNvPr>
            <p:cNvSpPr/>
            <p:nvPr/>
          </p:nvSpPr>
          <p:spPr>
            <a:xfrm>
              <a:off x="6259943" y="2469481"/>
              <a:ext cx="2109355" cy="100485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Poppins" panose="00000500000000000000" pitchFamily="2" charset="0"/>
                  <a:ea typeface="Lato Light" panose="020F0502020204030203" pitchFamily="34" charset="0"/>
                  <a:cs typeface="Poppins" panose="00000500000000000000" pitchFamily="2" charset="0"/>
                </a:rPr>
                <a:t>High Potential </a:t>
              </a:r>
            </a:p>
          </p:txBody>
        </p:sp>
        <p:sp>
          <p:nvSpPr>
            <p:cNvPr id="17" name="Rectangle: Rounded Corners 16">
              <a:extLst>
                <a:ext uri="{FF2B5EF4-FFF2-40B4-BE49-F238E27FC236}">
                  <a16:creationId xmlns:a16="http://schemas.microsoft.com/office/drawing/2014/main" id="{DDDDA99A-3B6A-8A65-E177-4CE2BB092938}"/>
                </a:ext>
              </a:extLst>
            </p:cNvPr>
            <p:cNvSpPr/>
            <p:nvPr/>
          </p:nvSpPr>
          <p:spPr>
            <a:xfrm>
              <a:off x="4138556" y="3641066"/>
              <a:ext cx="2109355" cy="1004856"/>
            </a:xfrm>
            <a:prstGeom prst="roundRect">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Poppins" panose="00000500000000000000" pitchFamily="2" charset="0"/>
                  <a:ea typeface="Lato Light" panose="020F0502020204030203" pitchFamily="34" charset="0"/>
                  <a:cs typeface="Poppins" panose="00000500000000000000" pitchFamily="2" charset="0"/>
                </a:rPr>
                <a:t>Operational </a:t>
              </a:r>
            </a:p>
          </p:txBody>
        </p:sp>
        <p:sp>
          <p:nvSpPr>
            <p:cNvPr id="18" name="Rectangle: Rounded Corners 17">
              <a:extLst>
                <a:ext uri="{FF2B5EF4-FFF2-40B4-BE49-F238E27FC236}">
                  <a16:creationId xmlns:a16="http://schemas.microsoft.com/office/drawing/2014/main" id="{01F182DD-48A5-72FC-F537-A2302D997766}"/>
                </a:ext>
              </a:extLst>
            </p:cNvPr>
            <p:cNvSpPr/>
            <p:nvPr/>
          </p:nvSpPr>
          <p:spPr>
            <a:xfrm>
              <a:off x="6284007" y="3638587"/>
              <a:ext cx="2109355" cy="1004856"/>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solidFill>
                    <a:schemeClr val="tx1">
                      <a:lumMod val="95000"/>
                      <a:lumOff val="5000"/>
                    </a:schemeClr>
                  </a:solidFill>
                  <a:latin typeface="Poppins" panose="00000500000000000000" pitchFamily="2" charset="0"/>
                  <a:ea typeface="Lato Light" panose="020F0502020204030203" pitchFamily="34" charset="0"/>
                  <a:cs typeface="Poppins" panose="00000500000000000000" pitchFamily="2" charset="0"/>
                </a:rPr>
                <a:t>Support </a:t>
              </a:r>
            </a:p>
          </p:txBody>
        </p:sp>
      </p:grpSp>
      <p:grpSp>
        <p:nvGrpSpPr>
          <p:cNvPr id="19" name="Group 18">
            <a:extLst>
              <a:ext uri="{FF2B5EF4-FFF2-40B4-BE49-F238E27FC236}">
                <a16:creationId xmlns:a16="http://schemas.microsoft.com/office/drawing/2014/main" id="{779648BC-FF32-6E51-BF12-0C344A8E35C7}"/>
              </a:ext>
            </a:extLst>
          </p:cNvPr>
          <p:cNvGrpSpPr/>
          <p:nvPr/>
        </p:nvGrpSpPr>
        <p:grpSpPr>
          <a:xfrm>
            <a:off x="802234" y="1285266"/>
            <a:ext cx="2763116" cy="5018713"/>
            <a:chOff x="1212782" y="1285266"/>
            <a:chExt cx="2763116" cy="5018713"/>
          </a:xfrm>
        </p:grpSpPr>
        <p:sp>
          <p:nvSpPr>
            <p:cNvPr id="5" name="Rectangle: Rounded Corners 4">
              <a:extLst>
                <a:ext uri="{FF2B5EF4-FFF2-40B4-BE49-F238E27FC236}">
                  <a16:creationId xmlns:a16="http://schemas.microsoft.com/office/drawing/2014/main" id="{490D6679-8556-2A4A-1B95-282E69D373F0}"/>
                </a:ext>
              </a:extLst>
            </p:cNvPr>
            <p:cNvSpPr/>
            <p:nvPr/>
          </p:nvSpPr>
          <p:spPr>
            <a:xfrm>
              <a:off x="1760083" y="1285267"/>
              <a:ext cx="1620000" cy="49540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Market Selection </a:t>
              </a:r>
            </a:p>
            <a:p>
              <a:pPr algn="ctr"/>
              <a:r>
                <a:rPr lang="en-GB" sz="1100" dirty="0">
                  <a:latin typeface="Lato Light" panose="020F0502020204030203" pitchFamily="34" charset="0"/>
                  <a:ea typeface="Lato Light" panose="020F0502020204030203" pitchFamily="34" charset="0"/>
                  <a:cs typeface="Lato Light" panose="020F0502020204030203" pitchFamily="34" charset="0"/>
                </a:rPr>
                <a:t>Criteria Selection</a:t>
              </a:r>
            </a:p>
          </p:txBody>
        </p:sp>
        <p:sp>
          <p:nvSpPr>
            <p:cNvPr id="6" name="Rectangle: Rounded Corners 5">
              <a:extLst>
                <a:ext uri="{FF2B5EF4-FFF2-40B4-BE49-F238E27FC236}">
                  <a16:creationId xmlns:a16="http://schemas.microsoft.com/office/drawing/2014/main" id="{A3642E66-76DC-3497-3FCA-CDC6933ED88D}"/>
                </a:ext>
              </a:extLst>
            </p:cNvPr>
            <p:cNvSpPr/>
            <p:nvPr/>
          </p:nvSpPr>
          <p:spPr>
            <a:xfrm>
              <a:off x="1760081" y="1844944"/>
              <a:ext cx="1620000" cy="49540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Define KA</a:t>
              </a:r>
            </a:p>
            <a:p>
              <a:pPr algn="ctr"/>
              <a:r>
                <a:rPr lang="en-GB" sz="1100" dirty="0">
                  <a:latin typeface="Lato Light" panose="020F0502020204030203" pitchFamily="34" charset="0"/>
                  <a:ea typeface="Lato Light" panose="020F0502020204030203" pitchFamily="34" charset="0"/>
                  <a:cs typeface="Lato Light" panose="020F0502020204030203" pitchFamily="34" charset="0"/>
                </a:rPr>
                <a:t>Select KA</a:t>
              </a:r>
            </a:p>
          </p:txBody>
        </p:sp>
        <p:sp>
          <p:nvSpPr>
            <p:cNvPr id="7" name="Rectangle: Rounded Corners 6">
              <a:extLst>
                <a:ext uri="{FF2B5EF4-FFF2-40B4-BE49-F238E27FC236}">
                  <a16:creationId xmlns:a16="http://schemas.microsoft.com/office/drawing/2014/main" id="{E6B02E71-86D5-A5BF-2FA2-09AB87BCEA52}"/>
                </a:ext>
              </a:extLst>
            </p:cNvPr>
            <p:cNvSpPr/>
            <p:nvPr/>
          </p:nvSpPr>
          <p:spPr>
            <a:xfrm>
              <a:off x="1760081" y="2404621"/>
              <a:ext cx="1620000" cy="49540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Impacting 5 Forces </a:t>
              </a:r>
            </a:p>
          </p:txBody>
        </p:sp>
        <p:sp>
          <p:nvSpPr>
            <p:cNvPr id="8" name="Rectangle: Rounded Corners 7">
              <a:extLst>
                <a:ext uri="{FF2B5EF4-FFF2-40B4-BE49-F238E27FC236}">
                  <a16:creationId xmlns:a16="http://schemas.microsoft.com/office/drawing/2014/main" id="{1BF48FAA-3962-86FA-EB9F-56A6A46BE45E}"/>
                </a:ext>
              </a:extLst>
            </p:cNvPr>
            <p:cNvSpPr/>
            <p:nvPr/>
          </p:nvSpPr>
          <p:spPr>
            <a:xfrm>
              <a:off x="1760081" y="2964298"/>
              <a:ext cx="1620000" cy="49540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KA Objectives Analysis</a:t>
              </a:r>
            </a:p>
          </p:txBody>
        </p:sp>
        <p:sp>
          <p:nvSpPr>
            <p:cNvPr id="9" name="Rectangle: Rounded Corners 8">
              <a:extLst>
                <a:ext uri="{FF2B5EF4-FFF2-40B4-BE49-F238E27FC236}">
                  <a16:creationId xmlns:a16="http://schemas.microsoft.com/office/drawing/2014/main" id="{D1487924-0AEF-8294-BAC3-825A557B7E6A}"/>
                </a:ext>
              </a:extLst>
            </p:cNvPr>
            <p:cNvSpPr/>
            <p:nvPr/>
          </p:nvSpPr>
          <p:spPr>
            <a:xfrm>
              <a:off x="1760081" y="4083653"/>
              <a:ext cx="1620000" cy="49540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KA Value chain analysis</a:t>
              </a:r>
            </a:p>
          </p:txBody>
        </p:sp>
        <p:sp>
          <p:nvSpPr>
            <p:cNvPr id="10" name="Rectangle: Rounded Corners 9">
              <a:extLst>
                <a:ext uri="{FF2B5EF4-FFF2-40B4-BE49-F238E27FC236}">
                  <a16:creationId xmlns:a16="http://schemas.microsoft.com/office/drawing/2014/main" id="{42D376E9-DC6A-DC4F-930B-442EBDBF2FD6}"/>
                </a:ext>
              </a:extLst>
            </p:cNvPr>
            <p:cNvSpPr/>
            <p:nvPr/>
          </p:nvSpPr>
          <p:spPr>
            <a:xfrm>
              <a:off x="1760081" y="4643330"/>
              <a:ext cx="1620000" cy="49540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KA Buying and Information Needs </a:t>
              </a:r>
            </a:p>
          </p:txBody>
        </p:sp>
        <p:sp>
          <p:nvSpPr>
            <p:cNvPr id="11" name="Rectangle: Rounded Corners 10">
              <a:extLst>
                <a:ext uri="{FF2B5EF4-FFF2-40B4-BE49-F238E27FC236}">
                  <a16:creationId xmlns:a16="http://schemas.microsoft.com/office/drawing/2014/main" id="{D9746B9C-E946-E836-B706-28070973985F}"/>
                </a:ext>
              </a:extLst>
            </p:cNvPr>
            <p:cNvSpPr/>
            <p:nvPr/>
          </p:nvSpPr>
          <p:spPr>
            <a:xfrm>
              <a:off x="1760081" y="5203007"/>
              <a:ext cx="1620000" cy="49540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Sales History Exchange </a:t>
              </a:r>
            </a:p>
          </p:txBody>
        </p:sp>
        <p:sp>
          <p:nvSpPr>
            <p:cNvPr id="12" name="Rectangle: Rounded Corners 11">
              <a:extLst>
                <a:ext uri="{FF2B5EF4-FFF2-40B4-BE49-F238E27FC236}">
                  <a16:creationId xmlns:a16="http://schemas.microsoft.com/office/drawing/2014/main" id="{5E92C72F-B05D-DFFD-7620-4033B5E72BD7}"/>
                </a:ext>
              </a:extLst>
            </p:cNvPr>
            <p:cNvSpPr/>
            <p:nvPr/>
          </p:nvSpPr>
          <p:spPr>
            <a:xfrm>
              <a:off x="1762270" y="3523976"/>
              <a:ext cx="1620000" cy="49540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Financial Analysis</a:t>
              </a:r>
            </a:p>
          </p:txBody>
        </p:sp>
        <p:sp>
          <p:nvSpPr>
            <p:cNvPr id="13" name="Rectangle: Rounded Corners 12">
              <a:extLst>
                <a:ext uri="{FF2B5EF4-FFF2-40B4-BE49-F238E27FC236}">
                  <a16:creationId xmlns:a16="http://schemas.microsoft.com/office/drawing/2014/main" id="{48C0189B-F01F-FEA5-406A-1B2B976B1737}"/>
                </a:ext>
              </a:extLst>
            </p:cNvPr>
            <p:cNvSpPr/>
            <p:nvPr/>
          </p:nvSpPr>
          <p:spPr>
            <a:xfrm>
              <a:off x="1760081" y="5762687"/>
              <a:ext cx="1620000" cy="49540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Competitive Analysis </a:t>
              </a:r>
            </a:p>
          </p:txBody>
        </p:sp>
        <p:sp>
          <p:nvSpPr>
            <p:cNvPr id="21" name="Rectangle: Rounded Corners 20">
              <a:extLst>
                <a:ext uri="{FF2B5EF4-FFF2-40B4-BE49-F238E27FC236}">
                  <a16:creationId xmlns:a16="http://schemas.microsoft.com/office/drawing/2014/main" id="{C3CAB926-BEBE-75A2-03FC-CE665FC38A5A}"/>
                </a:ext>
              </a:extLst>
            </p:cNvPr>
            <p:cNvSpPr/>
            <p:nvPr/>
          </p:nvSpPr>
          <p:spPr>
            <a:xfrm rot="16200000">
              <a:off x="-200164" y="4377245"/>
              <a:ext cx="3321297" cy="49540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By each key account </a:t>
              </a:r>
            </a:p>
          </p:txBody>
        </p:sp>
        <p:sp>
          <p:nvSpPr>
            <p:cNvPr id="22" name="Rectangle: Rounded Corners 21">
              <a:extLst>
                <a:ext uri="{FF2B5EF4-FFF2-40B4-BE49-F238E27FC236}">
                  <a16:creationId xmlns:a16="http://schemas.microsoft.com/office/drawing/2014/main" id="{8F2018B5-6145-B5E4-4CD6-68CC2629E25B}"/>
                </a:ext>
              </a:extLst>
            </p:cNvPr>
            <p:cNvSpPr/>
            <p:nvPr/>
          </p:nvSpPr>
          <p:spPr>
            <a:xfrm rot="16200000">
              <a:off x="1218838" y="3546920"/>
              <a:ext cx="5018713" cy="495406"/>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KA Analysis and Processes study</a:t>
              </a:r>
            </a:p>
          </p:txBody>
        </p:sp>
      </p:grpSp>
      <p:sp>
        <p:nvSpPr>
          <p:cNvPr id="23" name="Arrow: Striped Right 22">
            <a:extLst>
              <a:ext uri="{FF2B5EF4-FFF2-40B4-BE49-F238E27FC236}">
                <a16:creationId xmlns:a16="http://schemas.microsoft.com/office/drawing/2014/main" id="{863657FD-CB83-D6B5-6B54-0F1B41C1035A}"/>
              </a:ext>
            </a:extLst>
          </p:cNvPr>
          <p:cNvSpPr/>
          <p:nvPr/>
        </p:nvSpPr>
        <p:spPr>
          <a:xfrm>
            <a:off x="8773719" y="3094039"/>
            <a:ext cx="1581150" cy="1007923"/>
          </a:xfrm>
          <a:prstGeom prst="stripedRightArrow">
            <a:avLst/>
          </a:prstGeom>
          <a:gradFill>
            <a:gsLst>
              <a:gs pos="58000">
                <a:schemeClr val="accent4">
                  <a:lumMod val="40000"/>
                  <a:lumOff val="60000"/>
                </a:schemeClr>
              </a:gs>
              <a:gs pos="100000">
                <a:srgbClr val="3984A3"/>
              </a:gs>
              <a:gs pos="94000">
                <a:schemeClr val="accent1">
                  <a:lumMod val="45000"/>
                  <a:lumOff val="55000"/>
                </a:schemeClr>
              </a:gs>
              <a:gs pos="100000">
                <a:schemeClr val="accent1">
                  <a:lumMod val="30000"/>
                  <a:lumOff val="7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2D506399-80C2-B4FF-3B7C-354ED9D9D7DF}"/>
              </a:ext>
            </a:extLst>
          </p:cNvPr>
          <p:cNvSpPr txBox="1"/>
          <p:nvPr/>
        </p:nvSpPr>
        <p:spPr>
          <a:xfrm>
            <a:off x="10458114" y="3274834"/>
            <a:ext cx="1212220" cy="646331"/>
          </a:xfrm>
          <a:prstGeom prst="rect">
            <a:avLst/>
          </a:prstGeom>
          <a:gradFill>
            <a:gsLst>
              <a:gs pos="33000">
                <a:schemeClr val="accent4">
                  <a:lumMod val="40000"/>
                  <a:lumOff val="60000"/>
                </a:schemeClr>
              </a:gs>
              <a:gs pos="100000">
                <a:srgbClr val="3984A3"/>
              </a:gs>
              <a:gs pos="94000">
                <a:schemeClr val="accent1">
                  <a:lumMod val="45000"/>
                  <a:lumOff val="55000"/>
                </a:schemeClr>
              </a:gs>
              <a:gs pos="100000">
                <a:schemeClr val="accent1">
                  <a:lumMod val="30000"/>
                  <a:lumOff val="70000"/>
                </a:schemeClr>
              </a:gs>
            </a:gsLst>
            <a:lin ang="9600000" scaled="0"/>
          </a:gradFill>
        </p:spPr>
        <p:txBody>
          <a:bodyPr wrap="square" rtlCol="0">
            <a:spAutoFit/>
          </a:bodyPr>
          <a:lstStyle/>
          <a:p>
            <a:pPr marL="285750" indent="-285750">
              <a:buFont typeface="Arial" panose="020B0604020202020204" pitchFamily="34" charset="0"/>
              <a:buChar char="•"/>
            </a:pPr>
            <a:r>
              <a:rPr lang="en-GB" sz="1200" dirty="0"/>
              <a:t>Objectives</a:t>
            </a:r>
          </a:p>
          <a:p>
            <a:pPr marL="285750" indent="-285750">
              <a:buFont typeface="Arial" panose="020B0604020202020204" pitchFamily="34" charset="0"/>
              <a:buChar char="•"/>
            </a:pPr>
            <a:r>
              <a:rPr lang="en-GB" sz="1200" dirty="0"/>
              <a:t>Strategies</a:t>
            </a:r>
          </a:p>
          <a:p>
            <a:pPr marL="285750" indent="-285750">
              <a:buFont typeface="Arial" panose="020B0604020202020204" pitchFamily="34" charset="0"/>
              <a:buChar char="•"/>
            </a:pPr>
            <a:r>
              <a:rPr lang="en-GB" sz="1200" dirty="0"/>
              <a:t>Plans </a:t>
            </a:r>
          </a:p>
        </p:txBody>
      </p:sp>
      <p:sp>
        <p:nvSpPr>
          <p:cNvPr id="25" name="TextBox 24">
            <a:extLst>
              <a:ext uri="{FF2B5EF4-FFF2-40B4-BE49-F238E27FC236}">
                <a16:creationId xmlns:a16="http://schemas.microsoft.com/office/drawing/2014/main" id="{03E6B2A3-1E00-C350-2AB8-B24B60262B6A}"/>
              </a:ext>
            </a:extLst>
          </p:cNvPr>
          <p:cNvSpPr txBox="1"/>
          <p:nvPr/>
        </p:nvSpPr>
        <p:spPr>
          <a:xfrm>
            <a:off x="8602826" y="2876049"/>
            <a:ext cx="1024032" cy="324000"/>
          </a:xfrm>
          <a:prstGeom prst="rect">
            <a:avLst/>
          </a:prstGeom>
          <a:solidFill>
            <a:schemeClr val="accent4">
              <a:lumMod val="40000"/>
              <a:lumOff val="60000"/>
            </a:schemeClr>
          </a:solidFill>
        </p:spPr>
        <p:txBody>
          <a:bodyPr wrap="square" rtlCol="0" anchor="ctr">
            <a:spAutoFit/>
          </a:bodyPr>
          <a:lstStyle/>
          <a:p>
            <a:pPr algn="ctr"/>
            <a:r>
              <a:rPr lang="en-GB" sz="1050" dirty="0"/>
              <a:t>Gain Advantages</a:t>
            </a:r>
          </a:p>
        </p:txBody>
      </p:sp>
      <p:sp>
        <p:nvSpPr>
          <p:cNvPr id="15" name="Arrow: Striped Right 14">
            <a:extLst>
              <a:ext uri="{FF2B5EF4-FFF2-40B4-BE49-F238E27FC236}">
                <a16:creationId xmlns:a16="http://schemas.microsoft.com/office/drawing/2014/main" id="{F7BE0D6D-F95B-0DAE-ED1F-4113836160A9}"/>
              </a:ext>
            </a:extLst>
          </p:cNvPr>
          <p:cNvSpPr/>
          <p:nvPr/>
        </p:nvSpPr>
        <p:spPr>
          <a:xfrm rot="10800000">
            <a:off x="7985771" y="2689948"/>
            <a:ext cx="727788" cy="696235"/>
          </a:xfrm>
          <a:prstGeom prst="stripedRightArrow">
            <a:avLst/>
          </a:prstGeom>
          <a:gradFill>
            <a:gsLst>
              <a:gs pos="58000">
                <a:schemeClr val="accent4">
                  <a:lumMod val="40000"/>
                  <a:lumOff val="60000"/>
                </a:schemeClr>
              </a:gs>
              <a:gs pos="100000">
                <a:srgbClr val="3984A3"/>
              </a:gs>
              <a:gs pos="94000">
                <a:schemeClr val="accent1">
                  <a:lumMod val="45000"/>
                  <a:lumOff val="55000"/>
                </a:schemeClr>
              </a:gs>
              <a:gs pos="100000">
                <a:schemeClr val="accent1">
                  <a:lumMod val="30000"/>
                  <a:lumOff val="7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Rounded Corners 27">
            <a:extLst>
              <a:ext uri="{FF2B5EF4-FFF2-40B4-BE49-F238E27FC236}">
                <a16:creationId xmlns:a16="http://schemas.microsoft.com/office/drawing/2014/main" id="{565CA60E-77A9-3273-E935-6B2AFBBDCAFA}"/>
              </a:ext>
            </a:extLst>
          </p:cNvPr>
          <p:cNvSpPr/>
          <p:nvPr/>
        </p:nvSpPr>
        <p:spPr>
          <a:xfrm>
            <a:off x="3619756" y="2398677"/>
            <a:ext cx="4371159" cy="112529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Rounded Corners 28">
            <a:extLst>
              <a:ext uri="{FF2B5EF4-FFF2-40B4-BE49-F238E27FC236}">
                <a16:creationId xmlns:a16="http://schemas.microsoft.com/office/drawing/2014/main" id="{99AFEAC7-7E25-B5D9-3849-07A1B0E5C7F2}"/>
              </a:ext>
            </a:extLst>
          </p:cNvPr>
          <p:cNvSpPr/>
          <p:nvPr/>
        </p:nvSpPr>
        <p:spPr>
          <a:xfrm>
            <a:off x="3619756" y="3583619"/>
            <a:ext cx="4425565" cy="1125299"/>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C9E2BBAA-7076-4F7E-1ACB-D6E88470C6FF}"/>
              </a:ext>
            </a:extLst>
          </p:cNvPr>
          <p:cNvSpPr txBox="1"/>
          <p:nvPr/>
        </p:nvSpPr>
        <p:spPr>
          <a:xfrm>
            <a:off x="8670474" y="3989543"/>
            <a:ext cx="1024032" cy="324000"/>
          </a:xfrm>
          <a:prstGeom prst="rect">
            <a:avLst/>
          </a:prstGeom>
          <a:solidFill>
            <a:schemeClr val="accent4">
              <a:lumMod val="40000"/>
              <a:lumOff val="60000"/>
            </a:schemeClr>
          </a:solidFill>
        </p:spPr>
        <p:txBody>
          <a:bodyPr wrap="square" rtlCol="0" anchor="ctr">
            <a:spAutoFit/>
          </a:bodyPr>
          <a:lstStyle/>
          <a:p>
            <a:pPr algn="ctr"/>
            <a:r>
              <a:rPr lang="en-GB" sz="1000" dirty="0"/>
              <a:t>Avoid</a:t>
            </a:r>
          </a:p>
          <a:p>
            <a:pPr algn="ctr"/>
            <a:r>
              <a:rPr lang="en-GB" sz="1000" dirty="0"/>
              <a:t>Disadvantages</a:t>
            </a:r>
          </a:p>
        </p:txBody>
      </p:sp>
      <p:sp>
        <p:nvSpPr>
          <p:cNvPr id="31" name="Arrow: Striped Right 30">
            <a:extLst>
              <a:ext uri="{FF2B5EF4-FFF2-40B4-BE49-F238E27FC236}">
                <a16:creationId xmlns:a16="http://schemas.microsoft.com/office/drawing/2014/main" id="{C5DA4990-45A1-1EC8-8803-7FF5E67DE7E1}"/>
              </a:ext>
            </a:extLst>
          </p:cNvPr>
          <p:cNvSpPr/>
          <p:nvPr/>
        </p:nvSpPr>
        <p:spPr>
          <a:xfrm rot="10800000">
            <a:off x="8053419" y="3805079"/>
            <a:ext cx="727788" cy="696235"/>
          </a:xfrm>
          <a:prstGeom prst="stripedRightArrow">
            <a:avLst/>
          </a:prstGeom>
          <a:gradFill>
            <a:gsLst>
              <a:gs pos="58000">
                <a:schemeClr val="accent4">
                  <a:lumMod val="40000"/>
                  <a:lumOff val="60000"/>
                </a:schemeClr>
              </a:gs>
              <a:gs pos="100000">
                <a:srgbClr val="3984A3"/>
              </a:gs>
              <a:gs pos="94000">
                <a:schemeClr val="accent1">
                  <a:lumMod val="45000"/>
                  <a:lumOff val="55000"/>
                </a:schemeClr>
              </a:gs>
              <a:gs pos="100000">
                <a:schemeClr val="accent1">
                  <a:lumMod val="30000"/>
                  <a:lumOff val="7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Rounded Corners 31">
            <a:extLst>
              <a:ext uri="{FF2B5EF4-FFF2-40B4-BE49-F238E27FC236}">
                <a16:creationId xmlns:a16="http://schemas.microsoft.com/office/drawing/2014/main" id="{F1ED0A98-01A4-A259-E2A0-1E2B1936EC3A}"/>
              </a:ext>
            </a:extLst>
          </p:cNvPr>
          <p:cNvSpPr/>
          <p:nvPr/>
        </p:nvSpPr>
        <p:spPr>
          <a:xfrm rot="16200000">
            <a:off x="245755" y="1844943"/>
            <a:ext cx="1614761" cy="49540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Summary </a:t>
            </a:r>
          </a:p>
        </p:txBody>
      </p:sp>
      <p:sp>
        <p:nvSpPr>
          <p:cNvPr id="33" name="TextBox 32">
            <a:extLst>
              <a:ext uri="{FF2B5EF4-FFF2-40B4-BE49-F238E27FC236}">
                <a16:creationId xmlns:a16="http://schemas.microsoft.com/office/drawing/2014/main" id="{E2109A90-87CA-147C-1C41-89C8536242BF}"/>
              </a:ext>
            </a:extLst>
          </p:cNvPr>
          <p:cNvSpPr txBox="1"/>
          <p:nvPr/>
        </p:nvSpPr>
        <p:spPr>
          <a:xfrm>
            <a:off x="4417673" y="2093685"/>
            <a:ext cx="2482468" cy="276999"/>
          </a:xfrm>
          <a:prstGeom prst="rect">
            <a:avLst/>
          </a:prstGeom>
          <a:solidFill>
            <a:schemeClr val="bg1"/>
          </a:solidFill>
        </p:spPr>
        <p:txBody>
          <a:bodyPr wrap="square" rtlCol="0">
            <a:spAutoFit/>
          </a:bodyPr>
          <a:lstStyle/>
          <a:p>
            <a:pPr algn="ctr"/>
            <a:r>
              <a:rPr lang="en-GB" sz="1200" b="1" u="sng" dirty="0"/>
              <a:t>Portfolio Analysis </a:t>
            </a:r>
          </a:p>
        </p:txBody>
      </p:sp>
    </p:spTree>
    <p:extLst>
      <p:ext uri="{BB962C8B-B14F-4D97-AF65-F5344CB8AC3E}">
        <p14:creationId xmlns:p14="http://schemas.microsoft.com/office/powerpoint/2010/main" val="3825103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016997C0-70FB-910E-EEEC-B38F3B9A4DC8}"/>
              </a:ext>
            </a:extLst>
          </p:cNvPr>
          <p:cNvCxnSpPr/>
          <p:nvPr/>
        </p:nvCxnSpPr>
        <p:spPr>
          <a:xfrm>
            <a:off x="2432510" y="2481943"/>
            <a:ext cx="1456957" cy="947057"/>
          </a:xfrm>
          <a:prstGeom prst="straightConnector1">
            <a:avLst/>
          </a:prstGeom>
          <a:ln w="38100">
            <a:solidFill>
              <a:srgbClr val="3984A3"/>
            </a:solidFill>
            <a:tailEnd type="triangle"/>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124C666A-66E6-4853-9A81-871CC40F498C}"/>
              </a:ext>
            </a:extLst>
          </p:cNvPr>
          <p:cNvGrpSpPr/>
          <p:nvPr/>
        </p:nvGrpSpPr>
        <p:grpSpPr>
          <a:xfrm rot="20700000">
            <a:off x="2642423" y="2161581"/>
            <a:ext cx="3121973" cy="3028741"/>
            <a:chOff x="6939340" y="2999665"/>
            <a:chExt cx="9498428" cy="9615047"/>
          </a:xfrm>
        </p:grpSpPr>
        <p:sp>
          <p:nvSpPr>
            <p:cNvPr id="11" name="Фигура">
              <a:extLst>
                <a:ext uri="{FF2B5EF4-FFF2-40B4-BE49-F238E27FC236}">
                  <a16:creationId xmlns:a16="http://schemas.microsoft.com/office/drawing/2014/main" id="{099E6219-E0F7-400A-9534-309CB618436D}"/>
                </a:ext>
              </a:extLst>
            </p:cNvPr>
            <p:cNvSpPr/>
            <p:nvPr/>
          </p:nvSpPr>
          <p:spPr>
            <a:xfrm>
              <a:off x="7345178" y="2999665"/>
              <a:ext cx="5707702" cy="4097612"/>
            </a:xfrm>
            <a:custGeom>
              <a:avLst/>
              <a:gdLst/>
              <a:ahLst/>
              <a:cxnLst>
                <a:cxn ang="0">
                  <a:pos x="wd2" y="hd2"/>
                </a:cxn>
                <a:cxn ang="5400000">
                  <a:pos x="wd2" y="hd2"/>
                </a:cxn>
                <a:cxn ang="10800000">
                  <a:pos x="wd2" y="hd2"/>
                </a:cxn>
                <a:cxn ang="16200000">
                  <a:pos x="wd2" y="hd2"/>
                </a:cxn>
              </a:cxnLst>
              <a:rect l="0" t="0" r="r" b="b"/>
              <a:pathLst>
                <a:path w="21600" h="21600" extrusionOk="0">
                  <a:moveTo>
                    <a:pt x="0" y="17519"/>
                  </a:moveTo>
                  <a:cubicBezTo>
                    <a:pt x="1218" y="12836"/>
                    <a:pt x="3426" y="8778"/>
                    <a:pt x="6333" y="5878"/>
                  </a:cubicBezTo>
                  <a:cubicBezTo>
                    <a:pt x="9229" y="2989"/>
                    <a:pt x="12684" y="1384"/>
                    <a:pt x="16245" y="1275"/>
                  </a:cubicBezTo>
                  <a:lnTo>
                    <a:pt x="16245" y="0"/>
                  </a:lnTo>
                  <a:lnTo>
                    <a:pt x="21600" y="7622"/>
                  </a:lnTo>
                  <a:lnTo>
                    <a:pt x="16519" y="14839"/>
                  </a:lnTo>
                  <a:lnTo>
                    <a:pt x="16539" y="13333"/>
                  </a:lnTo>
                  <a:cubicBezTo>
                    <a:pt x="14774" y="13446"/>
                    <a:pt x="13066" y="14245"/>
                    <a:pt x="11611" y="15641"/>
                  </a:cubicBezTo>
                  <a:cubicBezTo>
                    <a:pt x="10074" y="17114"/>
                    <a:pt x="8884" y="19188"/>
                    <a:pt x="8191" y="21600"/>
                  </a:cubicBezTo>
                  <a:lnTo>
                    <a:pt x="5201" y="14059"/>
                  </a:lnTo>
                  <a:lnTo>
                    <a:pt x="0" y="17519"/>
                  </a:lnTo>
                  <a:close/>
                </a:path>
              </a:pathLst>
            </a:custGeom>
            <a:solidFill>
              <a:srgbClr val="DB5000"/>
            </a:solidFill>
            <a:ln w="12700" cap="flat">
              <a:noFill/>
              <a:miter lim="400000"/>
            </a:ln>
            <a:effectLst/>
          </p:spPr>
          <p:txBody>
            <a:bodyPr wrap="square" lIns="25400" tIns="25400" rIns="25400" bIns="2540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12" name="Фигура">
              <a:extLst>
                <a:ext uri="{FF2B5EF4-FFF2-40B4-BE49-F238E27FC236}">
                  <a16:creationId xmlns:a16="http://schemas.microsoft.com/office/drawing/2014/main" id="{1DE5C5E4-7EB9-4763-99A7-0B89843DDD69}"/>
                </a:ext>
              </a:extLst>
            </p:cNvPr>
            <p:cNvSpPr/>
            <p:nvPr/>
          </p:nvSpPr>
          <p:spPr>
            <a:xfrm>
              <a:off x="6939340" y="5657713"/>
              <a:ext cx="3345796" cy="5931578"/>
            </a:xfrm>
            <a:custGeom>
              <a:avLst/>
              <a:gdLst/>
              <a:ahLst/>
              <a:cxnLst>
                <a:cxn ang="0">
                  <a:pos x="wd2" y="hd2"/>
                </a:cxn>
                <a:cxn ang="5400000">
                  <a:pos x="wd2" y="hd2"/>
                </a:cxn>
                <a:cxn ang="10800000">
                  <a:pos x="wd2" y="hd2"/>
                </a:cxn>
                <a:cxn ang="16200000">
                  <a:pos x="wd2" y="hd2"/>
                </a:cxn>
              </a:cxnLst>
              <a:rect l="0" t="0" r="r" b="b"/>
              <a:pathLst>
                <a:path w="21600" h="21600" extrusionOk="0">
                  <a:moveTo>
                    <a:pt x="12143" y="21600"/>
                  </a:moveTo>
                  <a:cubicBezTo>
                    <a:pt x="7233" y="19348"/>
                    <a:pt x="3676" y="16296"/>
                    <a:pt x="1957" y="12860"/>
                  </a:cubicBezTo>
                  <a:cubicBezTo>
                    <a:pt x="404" y="9758"/>
                    <a:pt x="421" y="6473"/>
                    <a:pt x="2004" y="3376"/>
                  </a:cubicBezTo>
                  <a:lnTo>
                    <a:pt x="0" y="3111"/>
                  </a:lnTo>
                  <a:lnTo>
                    <a:pt x="11486" y="0"/>
                  </a:lnTo>
                  <a:lnTo>
                    <a:pt x="17668" y="6299"/>
                  </a:lnTo>
                  <a:lnTo>
                    <a:pt x="16103" y="5957"/>
                  </a:lnTo>
                  <a:cubicBezTo>
                    <a:pt x="15425" y="7498"/>
                    <a:pt x="15486" y="9113"/>
                    <a:pt x="16281" y="10636"/>
                  </a:cubicBezTo>
                  <a:cubicBezTo>
                    <a:pt x="17201" y="12399"/>
                    <a:pt x="19057" y="13961"/>
                    <a:pt x="21600" y="15110"/>
                  </a:cubicBezTo>
                  <a:lnTo>
                    <a:pt x="10922" y="16221"/>
                  </a:lnTo>
                  <a:lnTo>
                    <a:pt x="12143" y="21600"/>
                  </a:lnTo>
                  <a:close/>
                </a:path>
              </a:pathLst>
            </a:custGeom>
            <a:solidFill>
              <a:srgbClr val="3984A3"/>
            </a:solidFill>
            <a:ln w="12700" cap="flat">
              <a:noFill/>
              <a:miter lim="400000"/>
            </a:ln>
            <a:effectLst/>
          </p:spPr>
          <p:txBody>
            <a:bodyPr wrap="square" lIns="25400" tIns="25400" rIns="25400" bIns="2540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13" name="Фигура">
              <a:extLst>
                <a:ext uri="{FF2B5EF4-FFF2-40B4-BE49-F238E27FC236}">
                  <a16:creationId xmlns:a16="http://schemas.microsoft.com/office/drawing/2014/main" id="{0F452A46-5171-4827-9A67-D54EE0551702}"/>
                </a:ext>
              </a:extLst>
            </p:cNvPr>
            <p:cNvSpPr/>
            <p:nvPr/>
          </p:nvSpPr>
          <p:spPr>
            <a:xfrm>
              <a:off x="8612540" y="9753789"/>
              <a:ext cx="5650670" cy="2860923"/>
            </a:xfrm>
            <a:custGeom>
              <a:avLst/>
              <a:gdLst/>
              <a:ahLst/>
              <a:cxnLst>
                <a:cxn ang="0">
                  <a:pos x="wd2" y="hd2"/>
                </a:cxn>
                <a:cxn ang="5400000">
                  <a:pos x="wd2" y="hd2"/>
                </a:cxn>
                <a:cxn ang="10800000">
                  <a:pos x="wd2" y="hd2"/>
                </a:cxn>
                <a:cxn ang="16200000">
                  <a:pos x="wd2" y="hd2"/>
                </a:cxn>
              </a:cxnLst>
              <a:rect l="0" t="0" r="r" b="b"/>
              <a:pathLst>
                <a:path w="21600" h="21182" extrusionOk="0">
                  <a:moveTo>
                    <a:pt x="16772" y="1416"/>
                  </a:moveTo>
                  <a:cubicBezTo>
                    <a:pt x="15262" y="3254"/>
                    <a:pt x="13504" y="4184"/>
                    <a:pt x="11721" y="4086"/>
                  </a:cubicBezTo>
                  <a:cubicBezTo>
                    <a:pt x="10043" y="3994"/>
                    <a:pt x="8412" y="2994"/>
                    <a:pt x="7012" y="1200"/>
                  </a:cubicBezTo>
                  <a:lnTo>
                    <a:pt x="7428" y="0"/>
                  </a:lnTo>
                  <a:lnTo>
                    <a:pt x="0" y="2575"/>
                  </a:lnTo>
                  <a:lnTo>
                    <a:pt x="1031" y="17120"/>
                  </a:lnTo>
                  <a:lnTo>
                    <a:pt x="1691" y="14781"/>
                  </a:lnTo>
                  <a:cubicBezTo>
                    <a:pt x="4368" y="18485"/>
                    <a:pt x="7525" y="20674"/>
                    <a:pt x="10808" y="21103"/>
                  </a:cubicBezTo>
                  <a:cubicBezTo>
                    <a:pt x="14608" y="21600"/>
                    <a:pt x="18390" y="19726"/>
                    <a:pt x="21600" y="15755"/>
                  </a:cubicBezTo>
                  <a:lnTo>
                    <a:pt x="15931" y="13898"/>
                  </a:lnTo>
                  <a:lnTo>
                    <a:pt x="16772" y="1416"/>
                  </a:lnTo>
                  <a:close/>
                </a:path>
              </a:pathLst>
            </a:custGeom>
            <a:solidFill>
              <a:srgbClr val="F8D90F"/>
            </a:solidFill>
            <a:ln w="12700" cap="flat">
              <a:noFill/>
              <a:miter lim="400000"/>
            </a:ln>
            <a:effectLst/>
          </p:spPr>
          <p:txBody>
            <a:bodyPr wrap="square" lIns="25400" tIns="25400" rIns="25400" bIns="2540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14" name="Фигура">
              <a:extLst>
                <a:ext uri="{FF2B5EF4-FFF2-40B4-BE49-F238E27FC236}">
                  <a16:creationId xmlns:a16="http://schemas.microsoft.com/office/drawing/2014/main" id="{77876AB5-9598-4B3A-8386-8ADFAAB30CB6}"/>
                </a:ext>
              </a:extLst>
            </p:cNvPr>
            <p:cNvSpPr/>
            <p:nvPr/>
          </p:nvSpPr>
          <p:spPr>
            <a:xfrm>
              <a:off x="12770598" y="6684788"/>
              <a:ext cx="3657519" cy="5284283"/>
            </a:xfrm>
            <a:custGeom>
              <a:avLst/>
              <a:gdLst/>
              <a:ahLst/>
              <a:cxnLst>
                <a:cxn ang="0">
                  <a:pos x="wd2" y="hd2"/>
                </a:cxn>
                <a:cxn ang="5400000">
                  <a:pos x="wd2" y="hd2"/>
                </a:cxn>
                <a:cxn ang="10800000">
                  <a:pos x="wd2" y="hd2"/>
                </a:cxn>
                <a:cxn ang="16200000">
                  <a:pos x="wd2" y="hd2"/>
                </a:cxn>
              </a:cxnLst>
              <a:rect l="0" t="0" r="r" b="b"/>
              <a:pathLst>
                <a:path w="21031" h="21600" extrusionOk="0">
                  <a:moveTo>
                    <a:pt x="1538" y="12074"/>
                  </a:moveTo>
                  <a:lnTo>
                    <a:pt x="0" y="20251"/>
                  </a:lnTo>
                  <a:lnTo>
                    <a:pt x="11188" y="21600"/>
                  </a:lnTo>
                  <a:lnTo>
                    <a:pt x="9914" y="20545"/>
                  </a:lnTo>
                  <a:cubicBezTo>
                    <a:pt x="14105" y="18392"/>
                    <a:pt x="17331" y="15423"/>
                    <a:pt x="19204" y="11997"/>
                  </a:cubicBezTo>
                  <a:cubicBezTo>
                    <a:pt x="21297" y="8168"/>
                    <a:pt x="21600" y="3961"/>
                    <a:pt x="20069" y="0"/>
                  </a:cubicBezTo>
                  <a:lnTo>
                    <a:pt x="15686" y="5763"/>
                  </a:lnTo>
                  <a:lnTo>
                    <a:pt x="7511" y="3047"/>
                  </a:lnTo>
                  <a:cubicBezTo>
                    <a:pt x="8067" y="4869"/>
                    <a:pt x="7882" y="6765"/>
                    <a:pt x="6978" y="8514"/>
                  </a:cubicBezTo>
                  <a:cubicBezTo>
                    <a:pt x="6061" y="10288"/>
                    <a:pt x="4443" y="11837"/>
                    <a:pt x="2319" y="12973"/>
                  </a:cubicBezTo>
                  <a:lnTo>
                    <a:pt x="1538" y="12074"/>
                  </a:lnTo>
                  <a:close/>
                </a:path>
              </a:pathLst>
            </a:custGeom>
            <a:solidFill>
              <a:srgbClr val="DB5000"/>
            </a:solidFill>
            <a:ln w="12700" cap="flat">
              <a:noFill/>
              <a:miter lim="400000"/>
            </a:ln>
            <a:effectLst/>
          </p:spPr>
          <p:txBody>
            <a:bodyPr wrap="square" lIns="25400" tIns="25400" rIns="25400" bIns="2540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sp>
          <p:nvSpPr>
            <p:cNvPr id="15" name="Фигура">
              <a:extLst>
                <a:ext uri="{FF2B5EF4-FFF2-40B4-BE49-F238E27FC236}">
                  <a16:creationId xmlns:a16="http://schemas.microsoft.com/office/drawing/2014/main" id="{D6C5D99B-D7D5-4F23-B7E3-B6AE72DCF1E2}"/>
                </a:ext>
              </a:extLst>
            </p:cNvPr>
            <p:cNvSpPr/>
            <p:nvPr/>
          </p:nvSpPr>
          <p:spPr>
            <a:xfrm>
              <a:off x="11870163" y="3249255"/>
              <a:ext cx="4567605" cy="4872012"/>
            </a:xfrm>
            <a:custGeom>
              <a:avLst/>
              <a:gdLst/>
              <a:ahLst/>
              <a:cxnLst>
                <a:cxn ang="0">
                  <a:pos x="wd2" y="hd2"/>
                </a:cxn>
                <a:cxn ang="5400000">
                  <a:pos x="wd2" y="hd2"/>
                </a:cxn>
                <a:cxn ang="10800000">
                  <a:pos x="wd2" y="hd2"/>
                </a:cxn>
                <a:cxn ang="16200000">
                  <a:pos x="wd2" y="hd2"/>
                </a:cxn>
              </a:cxnLst>
              <a:rect l="0" t="0" r="r" b="b"/>
              <a:pathLst>
                <a:path w="21600" h="21600" extrusionOk="0">
                  <a:moveTo>
                    <a:pt x="8771" y="17826"/>
                  </a:moveTo>
                  <a:lnTo>
                    <a:pt x="17212" y="21600"/>
                  </a:lnTo>
                  <a:lnTo>
                    <a:pt x="21600" y="13865"/>
                  </a:lnTo>
                  <a:lnTo>
                    <a:pt x="20449" y="14213"/>
                  </a:lnTo>
                  <a:cubicBezTo>
                    <a:pt x="19171" y="10542"/>
                    <a:pt x="16817" y="7282"/>
                    <a:pt x="13655" y="4806"/>
                  </a:cubicBezTo>
                  <a:cubicBezTo>
                    <a:pt x="9816" y="1800"/>
                    <a:pt x="5001" y="105"/>
                    <a:pt x="0" y="0"/>
                  </a:cubicBezTo>
                  <a:lnTo>
                    <a:pt x="5443" y="5231"/>
                  </a:lnTo>
                  <a:lnTo>
                    <a:pt x="457" y="10204"/>
                  </a:lnTo>
                  <a:cubicBezTo>
                    <a:pt x="2779" y="10392"/>
                    <a:pt x="4981" y="11249"/>
                    <a:pt x="6763" y="12657"/>
                  </a:cubicBezTo>
                  <a:cubicBezTo>
                    <a:pt x="8370" y="13927"/>
                    <a:pt x="9566" y="15592"/>
                    <a:pt x="10217" y="17465"/>
                  </a:cubicBezTo>
                  <a:lnTo>
                    <a:pt x="8771" y="17826"/>
                  </a:lnTo>
                  <a:close/>
                </a:path>
              </a:pathLst>
            </a:custGeom>
            <a:solidFill>
              <a:srgbClr val="2A4A8B"/>
            </a:solidFill>
            <a:ln w="12700" cap="flat">
              <a:noFill/>
              <a:miter lim="400000"/>
            </a:ln>
            <a:effectLst/>
          </p:spPr>
          <p:txBody>
            <a:bodyPr wrap="square" lIns="25400" tIns="25400" rIns="25400" bIns="25400" numCol="1" anchor="ctr">
              <a:noAutofit/>
            </a:bodyPr>
            <a:lstStyle/>
            <a:p>
              <a:pPr marL="0" marR="0" lvl="0" indent="0" algn="ctr" defTabSz="914217" rtl="0" eaLnBrk="1" fontAlgn="auto" latinLnBrk="0" hangingPunct="1">
                <a:lnSpc>
                  <a:spcPct val="100000"/>
                </a:lnSpc>
                <a:spcBef>
                  <a:spcPts val="0"/>
                </a:spcBef>
                <a:spcAft>
                  <a:spcPts val="0"/>
                </a:spcAft>
                <a:buClrTx/>
                <a:buSzTx/>
                <a:buFontTx/>
                <a:buNone/>
                <a:tabLst/>
                <a:defRPr sz="3200">
                  <a:solidFill>
                    <a:srgbClr val="000000"/>
                  </a:solidFill>
                  <a:latin typeface="Helvetica Light"/>
                  <a:ea typeface="Helvetica Light"/>
                  <a:cs typeface="Helvetica Light"/>
                  <a:sym typeface="Helvetica Light"/>
                </a:defRPr>
              </a:pPr>
              <a:endParaRPr kumimoji="0" sz="1600" b="0" i="0" u="none" strike="noStrike" kern="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sym typeface="Helvetica Light"/>
              </a:endParaRPr>
            </a:p>
          </p:txBody>
        </p:sp>
      </p:grpSp>
      <p:sp>
        <p:nvSpPr>
          <p:cNvPr id="2" name="Rectangle 1">
            <a:extLst>
              <a:ext uri="{FF2B5EF4-FFF2-40B4-BE49-F238E27FC236}">
                <a16:creationId xmlns:a16="http://schemas.microsoft.com/office/drawing/2014/main" id="{3154C0C6-D9E3-4A8C-92B7-16BD77853B46}"/>
              </a:ext>
            </a:extLst>
          </p:cNvPr>
          <p:cNvSpPr/>
          <p:nvPr/>
        </p:nvSpPr>
        <p:spPr>
          <a:xfrm>
            <a:off x="782148" y="3364862"/>
            <a:ext cx="1289693" cy="540763"/>
          </a:xfrm>
          <a:prstGeom prst="rect">
            <a:avLst/>
          </a:prstGeom>
          <a:solidFill>
            <a:srgbClr val="3984A3"/>
          </a:solidFill>
          <a:ln w="12700">
            <a:noFill/>
            <a:miter lim="800000"/>
            <a:headEnd/>
            <a:tailEnd/>
          </a:ln>
          <a:effectLst>
            <a:outerShdw blurRad="44450" dist="27940" dir="5400000" algn="ctr">
              <a:srgbClr val="000000">
                <a:alpha val="32000"/>
              </a:srgbClr>
            </a:outerShdw>
          </a:effectLst>
        </p:spPr>
        <p:txBody>
          <a:bodyPr anchor="ctr"/>
          <a:lstStyle/>
          <a:p>
            <a:pPr algn="ctr"/>
            <a:endPar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Bargaining power of suppliers</a:t>
            </a:r>
          </a:p>
          <a:p>
            <a:pPr algn="ctr"/>
            <a:endPar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3" name="Rectangle 2">
            <a:extLst>
              <a:ext uri="{FF2B5EF4-FFF2-40B4-BE49-F238E27FC236}">
                <a16:creationId xmlns:a16="http://schemas.microsoft.com/office/drawing/2014/main" id="{13159A4E-D55E-45F9-8E28-F32876B0D992}"/>
              </a:ext>
            </a:extLst>
          </p:cNvPr>
          <p:cNvSpPr/>
          <p:nvPr/>
        </p:nvSpPr>
        <p:spPr>
          <a:xfrm>
            <a:off x="3540978" y="1230696"/>
            <a:ext cx="1272162" cy="565336"/>
          </a:xfrm>
          <a:prstGeom prst="rect">
            <a:avLst/>
          </a:prstGeom>
          <a:solidFill>
            <a:srgbClr val="3984A3"/>
          </a:solidFill>
          <a:ln w="12700">
            <a:noFill/>
            <a:miter lim="800000"/>
            <a:headEnd/>
            <a:tailEnd/>
          </a:ln>
          <a:effectLst>
            <a:outerShdw blurRad="44450" dist="27940" dir="5400000" algn="ctr">
              <a:srgbClr val="000000">
                <a:alpha val="32000"/>
              </a:srgbClr>
            </a:outerShdw>
          </a:effectLst>
        </p:spPr>
        <p:txBody>
          <a:bodyPr anchor="ctr"/>
          <a:lstStyle/>
          <a:p>
            <a:pPr algn="ctr"/>
            <a:endPar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Threat of new entrants </a:t>
            </a:r>
          </a:p>
          <a:p>
            <a:pPr algn="ctr"/>
            <a:endPar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8" name="Rectangle 17">
            <a:extLst>
              <a:ext uri="{FF2B5EF4-FFF2-40B4-BE49-F238E27FC236}">
                <a16:creationId xmlns:a16="http://schemas.microsoft.com/office/drawing/2014/main" id="{F5940466-0BC2-4C93-9CE6-F338593433D1}"/>
              </a:ext>
            </a:extLst>
          </p:cNvPr>
          <p:cNvSpPr/>
          <p:nvPr/>
        </p:nvSpPr>
        <p:spPr>
          <a:xfrm>
            <a:off x="6174123" y="3364862"/>
            <a:ext cx="1223008" cy="601268"/>
          </a:xfrm>
          <a:prstGeom prst="rect">
            <a:avLst/>
          </a:prstGeom>
          <a:solidFill>
            <a:srgbClr val="3984A3"/>
          </a:solidFill>
          <a:ln w="12700">
            <a:noFill/>
            <a:miter lim="800000"/>
            <a:headEnd/>
            <a:tailEnd/>
          </a:ln>
          <a:effectLst>
            <a:outerShdw blurRad="44450" dist="27940" dir="5400000" algn="ctr">
              <a:srgbClr val="000000">
                <a:alpha val="32000"/>
              </a:srgbClr>
            </a:outerShdw>
          </a:effectLst>
        </p:spPr>
        <p:txBody>
          <a:bodyPr anchor="ctr"/>
          <a:lstStyle/>
          <a:p>
            <a:pPr algn="ctr"/>
            <a:endPar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Bargaining power of buyers </a:t>
            </a:r>
          </a:p>
          <a:p>
            <a:pPr algn="ctr"/>
            <a:endPar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20" name="TextBox 19">
            <a:extLst>
              <a:ext uri="{FF2B5EF4-FFF2-40B4-BE49-F238E27FC236}">
                <a16:creationId xmlns:a16="http://schemas.microsoft.com/office/drawing/2014/main" id="{59B8DD71-0151-4E69-A98A-AD0A8A4FE911}"/>
              </a:ext>
            </a:extLst>
          </p:cNvPr>
          <p:cNvSpPr txBox="1"/>
          <p:nvPr/>
        </p:nvSpPr>
        <p:spPr>
          <a:xfrm>
            <a:off x="747860" y="1607806"/>
            <a:ext cx="2495152"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Rivalry among existing competitors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No of competitors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Diversity of competitors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Concentration of rivals / industry</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Industry growth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Quality differences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Brand loyalty</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Barriers to exit</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Switching costs </a:t>
            </a:r>
          </a:p>
        </p:txBody>
      </p:sp>
      <p:sp>
        <p:nvSpPr>
          <p:cNvPr id="22" name="TextBox 21">
            <a:extLst>
              <a:ext uri="{FF2B5EF4-FFF2-40B4-BE49-F238E27FC236}">
                <a16:creationId xmlns:a16="http://schemas.microsoft.com/office/drawing/2014/main" id="{D56A5338-6F74-4EB5-A9ED-2E371D0FBFCA}"/>
              </a:ext>
            </a:extLst>
          </p:cNvPr>
          <p:cNvSpPr txBox="1"/>
          <p:nvPr/>
        </p:nvSpPr>
        <p:spPr>
          <a:xfrm>
            <a:off x="5702081" y="1512567"/>
            <a:ext cx="2981127"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Threat of new entrants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Barriers to entry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Economies of scale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Brand loyalty</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Capital requirements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Cumulative experience</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Government policies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Access to distribution channels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Switching costs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endPar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3" name="TextBox 22">
            <a:extLst>
              <a:ext uri="{FF2B5EF4-FFF2-40B4-BE49-F238E27FC236}">
                <a16:creationId xmlns:a16="http://schemas.microsoft.com/office/drawing/2014/main" id="{DF666E23-9998-479C-A7BA-C4A00FDE181D}"/>
              </a:ext>
            </a:extLst>
          </p:cNvPr>
          <p:cNvSpPr txBox="1"/>
          <p:nvPr/>
        </p:nvSpPr>
        <p:spPr>
          <a:xfrm>
            <a:off x="5702080" y="4420448"/>
            <a:ext cx="2981127" cy="1477328"/>
          </a:xfrm>
          <a:prstGeom prst="rect">
            <a:avLst/>
          </a:prstGeom>
          <a:noFill/>
        </p:spPr>
        <p:txBody>
          <a:bodyPr wrap="square" rtlCol="0">
            <a:spAutoFit/>
          </a:bodyPr>
          <a:lstStyle>
            <a:defPPr>
              <a:defRPr lang="en-US"/>
            </a:defPPr>
            <a:lvl1pPr>
              <a:defRPr sz="1100" b="1">
                <a:latin typeface="Lato" panose="020F0502020204030203"/>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Bargaining power of buyers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No of customers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Size of each customer order</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Differences between competitors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Price sensitivity</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Buyers ability to differentiate</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Buyers information availability</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Switching costs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5" name="TextBox 24">
            <a:extLst>
              <a:ext uri="{FF2B5EF4-FFF2-40B4-BE49-F238E27FC236}">
                <a16:creationId xmlns:a16="http://schemas.microsoft.com/office/drawing/2014/main" id="{9C8E92A9-F32B-47A1-824C-BEA83278EDD6}"/>
              </a:ext>
            </a:extLst>
          </p:cNvPr>
          <p:cNvSpPr txBox="1"/>
          <p:nvPr/>
        </p:nvSpPr>
        <p:spPr>
          <a:xfrm>
            <a:off x="3385527" y="3185075"/>
            <a:ext cx="177348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Rivalry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among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existing competitors </a:t>
            </a:r>
          </a:p>
        </p:txBody>
      </p:sp>
      <p:sp>
        <p:nvSpPr>
          <p:cNvPr id="27" name="TextBox 26">
            <a:extLst>
              <a:ext uri="{FF2B5EF4-FFF2-40B4-BE49-F238E27FC236}">
                <a16:creationId xmlns:a16="http://schemas.microsoft.com/office/drawing/2014/main" id="{CB1AE74D-DE45-417A-842C-D493159F75DF}"/>
              </a:ext>
            </a:extLst>
          </p:cNvPr>
          <p:cNvSpPr txBox="1"/>
          <p:nvPr/>
        </p:nvSpPr>
        <p:spPr>
          <a:xfrm>
            <a:off x="482706" y="4046538"/>
            <a:ext cx="2981127" cy="892552"/>
          </a:xfrm>
          <a:prstGeom prst="rect">
            <a:avLst/>
          </a:prstGeom>
          <a:noFill/>
        </p:spPr>
        <p:txBody>
          <a:bodyPr wrap="square" rtlCol="0">
            <a:spAutoFit/>
          </a:bodyPr>
          <a:lstStyle>
            <a:defPPr>
              <a:defRPr lang="en-US"/>
            </a:defPPr>
            <a:lvl1pPr>
              <a:defRPr sz="1100" b="1">
                <a:latin typeface="Lato" panose="020F0502020204030203"/>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Bargaining power of suppliers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No &amp; size od suppliers</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Uniqueness of suppliers product</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Focal companies ability to substitute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28" name="TextBox 27">
            <a:extLst>
              <a:ext uri="{FF2B5EF4-FFF2-40B4-BE49-F238E27FC236}">
                <a16:creationId xmlns:a16="http://schemas.microsoft.com/office/drawing/2014/main" id="{1154A019-4D61-4C66-88D5-80FA73F30B93}"/>
              </a:ext>
            </a:extLst>
          </p:cNvPr>
          <p:cNvSpPr txBox="1"/>
          <p:nvPr/>
        </p:nvSpPr>
        <p:spPr>
          <a:xfrm>
            <a:off x="747860" y="4981303"/>
            <a:ext cx="3383974" cy="1015663"/>
          </a:xfrm>
          <a:prstGeom prst="rect">
            <a:avLst/>
          </a:prstGeom>
          <a:noFill/>
        </p:spPr>
        <p:txBody>
          <a:bodyPr wrap="square" rtlCol="0">
            <a:spAutoFit/>
          </a:bodyPr>
          <a:lstStyle>
            <a:defPPr>
              <a:defRPr lang="en-US"/>
            </a:defPPr>
            <a:lvl1pPr>
              <a:defRPr sz="1100" b="1">
                <a:latin typeface="Lato" panose="020F0502020204030203"/>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Threat of substitute products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No of substitute products available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Buyers propensity to substitute</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Relative price performance of substitute </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Perceived level of product differentiation</a:t>
            </a:r>
          </a:p>
          <a:p>
            <a:pPr marL="285750" marR="0" lvl="0" indent="-285750" algn="l" defTabSz="914400" rtl="0" eaLnBrk="1" fontAlgn="auto" latinLnBrk="0" hangingPunct="1">
              <a:lnSpc>
                <a:spcPct val="100000"/>
              </a:lnSpc>
              <a:spcBef>
                <a:spcPts val="0"/>
              </a:spcBef>
              <a:spcAft>
                <a:spcPts val="0"/>
              </a:spcAft>
              <a:buClrTx/>
              <a:buSzTx/>
              <a:buFont typeface="+mj-lt"/>
              <a:buAutoNum type="romanUcPeriod"/>
              <a:tabLst/>
              <a:defRPr/>
            </a:pPr>
            <a:r>
              <a:rPr kumimoji="0" lang="en-GB" sz="1000" b="0"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rPr>
              <a:t>Switching costs</a:t>
            </a:r>
            <a:endParaRPr kumimoji="0" lang="en-GB" sz="1000" b="1" i="0"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4" name="TextBox 3">
            <a:extLst>
              <a:ext uri="{FF2B5EF4-FFF2-40B4-BE49-F238E27FC236}">
                <a16:creationId xmlns:a16="http://schemas.microsoft.com/office/drawing/2014/main" id="{D91674DB-0CBA-4D88-97DC-827253182A99}"/>
              </a:ext>
            </a:extLst>
          </p:cNvPr>
          <p:cNvSpPr txBox="1"/>
          <p:nvPr/>
        </p:nvSpPr>
        <p:spPr>
          <a:xfrm>
            <a:off x="8161737" y="2035484"/>
            <a:ext cx="3838315" cy="2862322"/>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Rivalry – Industry growth, fixed costs/value added, product differences, brand identity, switching costs, diversity of competitors, exit barriers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New entrants – Economics of scale, proprietary product differences, brand identity, switching costs, capital requirements, access to distribution, absolute cost advantages, learning curve, access to necessary inputs, government policy, expected retaliation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 Buyers – Bargaining leverage, buyer purchase volume, buyer switching costs, buyer information, substitute products, price sensitivity, product differences, brand identity, impact on quality/performance, decision makers’ incentives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Suppliers – Differentiation of inputs, switching costs of suppliers and firms in the industry, presence of substitute inputs, supplier concentration, importance of volume supplier, cost relative to total purchases in the industry, impact of inputs on costs or differentiation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Substitutes – Relative price performance of substitutes, switching costs, buyer propensity to substitute </a:t>
            </a:r>
          </a:p>
        </p:txBody>
      </p:sp>
      <p:cxnSp>
        <p:nvCxnSpPr>
          <p:cNvPr id="6" name="Straight Connector 5">
            <a:extLst>
              <a:ext uri="{FF2B5EF4-FFF2-40B4-BE49-F238E27FC236}">
                <a16:creationId xmlns:a16="http://schemas.microsoft.com/office/drawing/2014/main" id="{D828F726-2A1B-43C9-A4A6-EEA3028C984B}"/>
              </a:ext>
            </a:extLst>
          </p:cNvPr>
          <p:cNvCxnSpPr>
            <a:cxnSpLocks/>
          </p:cNvCxnSpPr>
          <p:nvPr/>
        </p:nvCxnSpPr>
        <p:spPr>
          <a:xfrm>
            <a:off x="8067611" y="1777380"/>
            <a:ext cx="26843" cy="4340597"/>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B3EEEBD1-37A4-46C2-B144-1434A77B24F9}"/>
              </a:ext>
            </a:extLst>
          </p:cNvPr>
          <p:cNvSpPr txBox="1"/>
          <p:nvPr/>
        </p:nvSpPr>
        <p:spPr>
          <a:xfrm>
            <a:off x="782148" y="810931"/>
            <a:ext cx="1155920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a:ln>
                  <a:noFill/>
                </a:ln>
                <a:solidFill>
                  <a:srgbClr val="000000"/>
                </a:solidFill>
                <a:effectLst/>
                <a:uLnTx/>
                <a:uFillTx/>
                <a:latin typeface="Lato Light" panose="020F0502020204030203" pitchFamily="34" charset="0"/>
                <a:ea typeface="Lato Light" panose="020F0502020204030203" pitchFamily="34" charset="0"/>
                <a:cs typeface="Lato Light" panose="020F0502020204030203" pitchFamily="34" charset="0"/>
              </a:rPr>
              <a:t>Porter’s Five Forces. The framework is used to assess the attractiveness and profit potential of an industry or firm by analysing the 5 key forces active upon it.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1" u="none" strike="noStrike" kern="1200" cap="none" spc="0" normalizeH="0" baseline="0" noProof="0" dirty="0">
              <a:ln>
                <a:noFill/>
              </a:ln>
              <a:solidFill>
                <a:prstClr val="black"/>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29" name="Picture 28" descr="Logo&#10;&#10;Description automatically generated">
            <a:extLst>
              <a:ext uri="{FF2B5EF4-FFF2-40B4-BE49-F238E27FC236}">
                <a16:creationId xmlns:a16="http://schemas.microsoft.com/office/drawing/2014/main" id="{C9167381-A8E9-C163-225D-1D31216F2E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0" name="Footer Placeholder 3">
            <a:extLst>
              <a:ext uri="{FF2B5EF4-FFF2-40B4-BE49-F238E27FC236}">
                <a16:creationId xmlns:a16="http://schemas.microsoft.com/office/drawing/2014/main" id="{999DA2B6-042B-79D4-C50D-B5C0E38174CD}"/>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31" name="TextBox 30">
            <a:extLst>
              <a:ext uri="{FF2B5EF4-FFF2-40B4-BE49-F238E27FC236}">
                <a16:creationId xmlns:a16="http://schemas.microsoft.com/office/drawing/2014/main" id="{4305B097-8262-2E28-9D9F-9C8C9B386258}"/>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Porters 5 Forces ( Impacting forces ) </a:t>
            </a:r>
          </a:p>
        </p:txBody>
      </p:sp>
      <p:sp>
        <p:nvSpPr>
          <p:cNvPr id="35" name="Rectangle 34">
            <a:extLst>
              <a:ext uri="{FF2B5EF4-FFF2-40B4-BE49-F238E27FC236}">
                <a16:creationId xmlns:a16="http://schemas.microsoft.com/office/drawing/2014/main" id="{405E537A-8A46-3651-E1A3-C8D4D5A55843}"/>
              </a:ext>
            </a:extLst>
          </p:cNvPr>
          <p:cNvSpPr/>
          <p:nvPr/>
        </p:nvSpPr>
        <p:spPr>
          <a:xfrm>
            <a:off x="3497561" y="5695278"/>
            <a:ext cx="1272162" cy="554012"/>
          </a:xfrm>
          <a:prstGeom prst="rect">
            <a:avLst/>
          </a:prstGeom>
          <a:solidFill>
            <a:srgbClr val="3984A3"/>
          </a:solidFill>
          <a:ln w="12700">
            <a:noFill/>
            <a:miter lim="800000"/>
            <a:headEnd/>
            <a:tailEnd/>
          </a:ln>
          <a:effectLst>
            <a:outerShdw blurRad="44450" dist="27940" dir="5400000" algn="ctr">
              <a:srgbClr val="000000">
                <a:alpha val="32000"/>
              </a:srgbClr>
            </a:outerShdw>
          </a:effectLst>
        </p:spPr>
        <p:txBody>
          <a:bodyPr anchor="ctr"/>
          <a:lstStyle/>
          <a:p>
            <a:pPr algn="ctr"/>
            <a:endPar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rPr>
              <a:t>Threat of substitute products</a:t>
            </a:r>
          </a:p>
          <a:p>
            <a:pPr algn="ctr"/>
            <a:endParaRPr lang="en-GB" sz="1050" b="1" kern="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5" name="TextBox 4">
            <a:extLst>
              <a:ext uri="{FF2B5EF4-FFF2-40B4-BE49-F238E27FC236}">
                <a16:creationId xmlns:a16="http://schemas.microsoft.com/office/drawing/2014/main" id="{5D59A636-1842-5FCA-92DA-1EB63B9EE1B9}"/>
              </a:ext>
            </a:extLst>
          </p:cNvPr>
          <p:cNvSpPr txBox="1"/>
          <p:nvPr/>
        </p:nvSpPr>
        <p:spPr>
          <a:xfrm>
            <a:off x="4356243" y="2619910"/>
            <a:ext cx="893851" cy="276999"/>
          </a:xfrm>
          <a:prstGeom prst="rect">
            <a:avLst/>
          </a:prstGeom>
          <a:noFill/>
        </p:spPr>
        <p:txBody>
          <a:bodyPr wrap="square" rtlCol="0">
            <a:spAutoFit/>
          </a:bodyPr>
          <a:lstStyle/>
          <a:p>
            <a:r>
              <a:rPr lang="en-GB" sz="1200" dirty="0">
                <a:solidFill>
                  <a:schemeClr val="bg1"/>
                </a:solidFill>
                <a:latin typeface="Poppins" panose="00000500000000000000" pitchFamily="2" charset="0"/>
                <a:cs typeface="Poppins" panose="00000500000000000000" pitchFamily="2" charset="0"/>
              </a:rPr>
              <a:t>Threats </a:t>
            </a:r>
          </a:p>
        </p:txBody>
      </p:sp>
      <p:sp>
        <p:nvSpPr>
          <p:cNvPr id="9" name="TextBox 8">
            <a:extLst>
              <a:ext uri="{FF2B5EF4-FFF2-40B4-BE49-F238E27FC236}">
                <a16:creationId xmlns:a16="http://schemas.microsoft.com/office/drawing/2014/main" id="{C51B92D2-FA66-2462-F584-98675437A1B5}"/>
              </a:ext>
            </a:extLst>
          </p:cNvPr>
          <p:cNvSpPr txBox="1"/>
          <p:nvPr/>
        </p:nvSpPr>
        <p:spPr>
          <a:xfrm>
            <a:off x="5001803" y="3799726"/>
            <a:ext cx="893851" cy="276999"/>
          </a:xfrm>
          <a:prstGeom prst="rect">
            <a:avLst/>
          </a:prstGeom>
          <a:noFill/>
        </p:spPr>
        <p:txBody>
          <a:bodyPr wrap="square" rtlCol="0">
            <a:spAutoFit/>
          </a:bodyPr>
          <a:lstStyle/>
          <a:p>
            <a:r>
              <a:rPr lang="en-GB" sz="1200" dirty="0">
                <a:solidFill>
                  <a:schemeClr val="bg1"/>
                </a:solidFill>
                <a:latin typeface="Poppins" panose="00000500000000000000" pitchFamily="2" charset="0"/>
                <a:cs typeface="Poppins" panose="00000500000000000000" pitchFamily="2" charset="0"/>
              </a:rPr>
              <a:t>Buyers</a:t>
            </a:r>
          </a:p>
        </p:txBody>
      </p:sp>
      <p:sp>
        <p:nvSpPr>
          <p:cNvPr id="16" name="TextBox 15">
            <a:extLst>
              <a:ext uri="{FF2B5EF4-FFF2-40B4-BE49-F238E27FC236}">
                <a16:creationId xmlns:a16="http://schemas.microsoft.com/office/drawing/2014/main" id="{04136F0A-107B-556C-8841-15E0B0F3AA5B}"/>
              </a:ext>
            </a:extLst>
          </p:cNvPr>
          <p:cNvSpPr txBox="1"/>
          <p:nvPr/>
        </p:nvSpPr>
        <p:spPr>
          <a:xfrm>
            <a:off x="3729519" y="4630221"/>
            <a:ext cx="1078787" cy="276999"/>
          </a:xfrm>
          <a:prstGeom prst="rect">
            <a:avLst/>
          </a:prstGeom>
          <a:noFill/>
        </p:spPr>
        <p:txBody>
          <a:bodyPr wrap="square" rtlCol="0">
            <a:spAutoFit/>
          </a:bodyPr>
          <a:lstStyle/>
          <a:p>
            <a:r>
              <a:rPr lang="en-GB" sz="1200" dirty="0">
                <a:latin typeface="Poppins" panose="00000500000000000000" pitchFamily="2" charset="0"/>
                <a:cs typeface="Poppins" panose="00000500000000000000" pitchFamily="2" charset="0"/>
              </a:rPr>
              <a:t>Substitutes</a:t>
            </a:r>
          </a:p>
        </p:txBody>
      </p:sp>
      <p:sp>
        <p:nvSpPr>
          <p:cNvPr id="17" name="TextBox 16">
            <a:extLst>
              <a:ext uri="{FF2B5EF4-FFF2-40B4-BE49-F238E27FC236}">
                <a16:creationId xmlns:a16="http://schemas.microsoft.com/office/drawing/2014/main" id="{C5D6E353-C5CC-8535-651C-7CDD770EE5ED}"/>
              </a:ext>
            </a:extLst>
          </p:cNvPr>
          <p:cNvSpPr txBox="1"/>
          <p:nvPr/>
        </p:nvSpPr>
        <p:spPr>
          <a:xfrm>
            <a:off x="2707241" y="3981237"/>
            <a:ext cx="1010292" cy="276999"/>
          </a:xfrm>
          <a:prstGeom prst="rect">
            <a:avLst/>
          </a:prstGeom>
          <a:noFill/>
        </p:spPr>
        <p:txBody>
          <a:bodyPr wrap="square" rtlCol="0">
            <a:spAutoFit/>
          </a:bodyPr>
          <a:lstStyle/>
          <a:p>
            <a:r>
              <a:rPr lang="en-GB" sz="1200" dirty="0">
                <a:solidFill>
                  <a:schemeClr val="bg1"/>
                </a:solidFill>
                <a:latin typeface="Poppins" panose="00000500000000000000" pitchFamily="2" charset="0"/>
                <a:cs typeface="Poppins" panose="00000500000000000000" pitchFamily="2" charset="0"/>
              </a:rPr>
              <a:t>Suppliers</a:t>
            </a:r>
          </a:p>
        </p:txBody>
      </p:sp>
      <p:sp>
        <p:nvSpPr>
          <p:cNvPr id="19" name="TextBox 18">
            <a:extLst>
              <a:ext uri="{FF2B5EF4-FFF2-40B4-BE49-F238E27FC236}">
                <a16:creationId xmlns:a16="http://schemas.microsoft.com/office/drawing/2014/main" id="{E804D001-86C1-9FA8-2053-3F6D9A819FD5}"/>
              </a:ext>
            </a:extLst>
          </p:cNvPr>
          <p:cNvSpPr txBox="1"/>
          <p:nvPr/>
        </p:nvSpPr>
        <p:spPr>
          <a:xfrm>
            <a:off x="3229511" y="2705529"/>
            <a:ext cx="1010292" cy="276999"/>
          </a:xfrm>
          <a:prstGeom prst="rect">
            <a:avLst/>
          </a:prstGeom>
          <a:noFill/>
        </p:spPr>
        <p:txBody>
          <a:bodyPr wrap="square" rtlCol="0">
            <a:spAutoFit/>
          </a:bodyPr>
          <a:lstStyle/>
          <a:p>
            <a:r>
              <a:rPr lang="en-GB" sz="1200" dirty="0">
                <a:solidFill>
                  <a:schemeClr val="bg1"/>
                </a:solidFill>
                <a:latin typeface="Poppins" panose="00000500000000000000" pitchFamily="2" charset="0"/>
                <a:cs typeface="Poppins" panose="00000500000000000000" pitchFamily="2" charset="0"/>
              </a:rPr>
              <a:t>Rivalry</a:t>
            </a:r>
          </a:p>
        </p:txBody>
      </p:sp>
    </p:spTree>
    <p:extLst>
      <p:ext uri="{BB962C8B-B14F-4D97-AF65-F5344CB8AC3E}">
        <p14:creationId xmlns:p14="http://schemas.microsoft.com/office/powerpoint/2010/main" val="4112886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Resources &amp; operations</a:t>
            </a:r>
          </a:p>
        </p:txBody>
      </p:sp>
      <p:graphicFrame>
        <p:nvGraphicFramePr>
          <p:cNvPr id="5" name="Diagram 4">
            <a:extLst>
              <a:ext uri="{FF2B5EF4-FFF2-40B4-BE49-F238E27FC236}">
                <a16:creationId xmlns:a16="http://schemas.microsoft.com/office/drawing/2014/main" id="{F0736132-48C7-51A6-9384-2054C57F6840}"/>
              </a:ext>
            </a:extLst>
          </p:cNvPr>
          <p:cNvGraphicFramePr/>
          <p:nvPr>
            <p:extLst>
              <p:ext uri="{D42A27DB-BD31-4B8C-83A1-F6EECF244321}">
                <p14:modId xmlns:p14="http://schemas.microsoft.com/office/powerpoint/2010/main" val="596723267"/>
              </p:ext>
            </p:extLst>
          </p:nvPr>
        </p:nvGraphicFramePr>
        <p:xfrm>
          <a:off x="447224" y="2031247"/>
          <a:ext cx="6235032" cy="27955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F896CDD-FE8E-6CEA-69F6-8611974D9548}"/>
              </a:ext>
            </a:extLst>
          </p:cNvPr>
          <p:cNvSpPr txBox="1"/>
          <p:nvPr/>
        </p:nvSpPr>
        <p:spPr>
          <a:xfrm>
            <a:off x="6877052" y="1992708"/>
            <a:ext cx="5047092" cy="3308598"/>
          </a:xfrm>
          <a:prstGeom prst="rect">
            <a:avLst/>
          </a:prstGeom>
          <a:solidFill>
            <a:schemeClr val="accent4">
              <a:lumMod val="20000"/>
              <a:lumOff val="80000"/>
            </a:schemeClr>
          </a:solidFill>
        </p:spPr>
        <p:txBody>
          <a:bodyPr wrap="square" rtlCol="0">
            <a:spAutoFit/>
          </a:bodyPr>
          <a:lstStyle/>
          <a:p>
            <a:pPr algn="l"/>
            <a:r>
              <a:rPr lang="en-GB" sz="1100" b="1" i="0" u="none" strike="noStrike" baseline="0" dirty="0">
                <a:latin typeface="Lato Light" panose="020F0502020204030203" pitchFamily="34" charset="0"/>
                <a:ea typeface="Lato Light" panose="020F0502020204030203" pitchFamily="34" charset="0"/>
                <a:cs typeface="Lato Light" panose="020F0502020204030203" pitchFamily="34" charset="0"/>
              </a:rPr>
              <a:t>Marketing objectives</a:t>
            </a:r>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 </a:t>
            </a:r>
          </a:p>
          <a:p>
            <a:pPr algn="l"/>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Are the marketing objectives clearly stated and</a:t>
            </a:r>
          </a:p>
          <a:p>
            <a:pPr algn="l"/>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consistent with marketing and corporate objectives?</a:t>
            </a:r>
          </a:p>
          <a:p>
            <a:pPr algn="l"/>
            <a:r>
              <a:rPr lang="en-GB" sz="1100" b="1" i="0" u="none" strike="noStrike" baseline="0" dirty="0">
                <a:latin typeface="Lato Light" panose="020F0502020204030203" pitchFamily="34" charset="0"/>
                <a:ea typeface="Lato Light" panose="020F0502020204030203" pitchFamily="34" charset="0"/>
                <a:cs typeface="Lato Light" panose="020F0502020204030203" pitchFamily="34" charset="0"/>
              </a:rPr>
              <a:t>Marketing strategy</a:t>
            </a:r>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a:t>
            </a:r>
          </a:p>
          <a:p>
            <a:pPr algn="l"/>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What is the strategy for achieving the stated</a:t>
            </a:r>
          </a:p>
          <a:p>
            <a:pPr algn="l"/>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objectives? Have resources been allocated  have the resources been allocated across the marketing mix </a:t>
            </a:r>
          </a:p>
          <a:p>
            <a:pPr algn="l"/>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elements of the marketing mix?</a:t>
            </a:r>
          </a:p>
          <a:p>
            <a:pPr algn="l"/>
            <a:r>
              <a:rPr lang="en-GB" sz="1100" b="1" i="0" u="none" strike="noStrike" baseline="0" dirty="0">
                <a:latin typeface="Lato Light" panose="020F0502020204030203" pitchFamily="34" charset="0"/>
                <a:ea typeface="Lato Light" panose="020F0502020204030203" pitchFamily="34" charset="0"/>
                <a:cs typeface="Lato Light" panose="020F0502020204030203" pitchFamily="34" charset="0"/>
              </a:rPr>
              <a:t>Structure</a:t>
            </a:r>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 </a:t>
            </a:r>
          </a:p>
          <a:p>
            <a:pPr algn="l"/>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Are the marketing responsibilities and authorities clearly</a:t>
            </a:r>
          </a:p>
          <a:p>
            <a:pPr algn="l"/>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structured along functional, product, end-user and territorial lines?</a:t>
            </a:r>
          </a:p>
          <a:p>
            <a:pPr algn="l"/>
            <a:r>
              <a:rPr lang="en-GB" sz="1100" b="1" i="0" u="none" strike="noStrike" baseline="0" dirty="0">
                <a:latin typeface="Lato Light" panose="020F0502020204030203" pitchFamily="34" charset="0"/>
                <a:ea typeface="Lato Light" panose="020F0502020204030203" pitchFamily="34" charset="0"/>
                <a:cs typeface="Lato Light" panose="020F0502020204030203" pitchFamily="34" charset="0"/>
              </a:rPr>
              <a:t>Information system</a:t>
            </a:r>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 Is the marketing intelligence system producing accurate, sufficient and timely information about developments in the marketplace?</a:t>
            </a:r>
          </a:p>
          <a:p>
            <a:pPr algn="l"/>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Is information gathered being used effectively in making marketing decisions?</a:t>
            </a:r>
          </a:p>
          <a:p>
            <a:pPr algn="l"/>
            <a:r>
              <a:rPr lang="en-GB" sz="1100" b="1" i="0" u="none" strike="noStrike" baseline="0" dirty="0">
                <a:latin typeface="Lato Light" panose="020F0502020204030203" pitchFamily="34" charset="0"/>
                <a:ea typeface="Lato Light" panose="020F0502020204030203" pitchFamily="34" charset="0"/>
                <a:cs typeface="Lato Light" panose="020F0502020204030203" pitchFamily="34" charset="0"/>
              </a:rPr>
              <a:t>Planning system</a:t>
            </a:r>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 </a:t>
            </a:r>
          </a:p>
          <a:p>
            <a:pPr algn="l"/>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Is the marketing planning system well conceived and effective?</a:t>
            </a:r>
          </a:p>
          <a:p>
            <a:pPr algn="l"/>
            <a:r>
              <a:rPr lang="en-GB" sz="1100" b="1" i="0" u="none" strike="noStrike" baseline="0" dirty="0">
                <a:latin typeface="Lato Light" panose="020F0502020204030203" pitchFamily="34" charset="0"/>
                <a:ea typeface="Lato Light" panose="020F0502020204030203" pitchFamily="34" charset="0"/>
                <a:cs typeface="Lato Light" panose="020F0502020204030203" pitchFamily="34" charset="0"/>
              </a:rPr>
              <a:t>Control system</a:t>
            </a:r>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 Do control mechanisms and procedures exist within</a:t>
            </a:r>
          </a:p>
          <a:p>
            <a:pPr algn="l"/>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the group to ensure planned objectives are achieved (e.g. meeting overall</a:t>
            </a:r>
          </a:p>
          <a:p>
            <a:pPr algn="l"/>
            <a:r>
              <a:rPr lang="en-GB" sz="1100" b="0" i="0" u="none" strike="noStrike" baseline="0" dirty="0">
                <a:latin typeface="Lato Light" panose="020F0502020204030203" pitchFamily="34" charset="0"/>
                <a:ea typeface="Lato Light" panose="020F0502020204030203" pitchFamily="34" charset="0"/>
                <a:cs typeface="Lato Light" panose="020F0502020204030203" pitchFamily="34" charset="0"/>
              </a:rPr>
              <a:t>objectives etc.)?</a:t>
            </a:r>
            <a:endParaRPr lang="en-GB" sz="1100" dirty="0">
              <a:latin typeface="Lato Light" panose="020F0502020204030203" pitchFamily="34" charset="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117826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External Audit</a:t>
            </a:r>
          </a:p>
        </p:txBody>
      </p:sp>
      <p:sp>
        <p:nvSpPr>
          <p:cNvPr id="5" name="Rectangle 4">
            <a:extLst>
              <a:ext uri="{FF2B5EF4-FFF2-40B4-BE49-F238E27FC236}">
                <a16:creationId xmlns:a16="http://schemas.microsoft.com/office/drawing/2014/main" id="{F0F23799-68F4-B6AE-2C66-02F6C6DF54FC}"/>
              </a:ext>
            </a:extLst>
          </p:cNvPr>
          <p:cNvSpPr/>
          <p:nvPr/>
        </p:nvSpPr>
        <p:spPr>
          <a:xfrm>
            <a:off x="1545533" y="1595207"/>
            <a:ext cx="3387413" cy="1304404"/>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200" b="1" u="none" strike="noStrike" baseline="0" dirty="0">
                <a:solidFill>
                  <a:schemeClr val="tx1">
                    <a:lumMod val="65000"/>
                    <a:lumOff val="35000"/>
                  </a:schemeClr>
                </a:solidFill>
                <a:latin typeface="Poppins" panose="00000500000000000000" pitchFamily="2" charset="0"/>
                <a:ea typeface="Lato Light" panose="020F0502020204030203" pitchFamily="34" charset="0"/>
                <a:cs typeface="Poppins" panose="00000500000000000000" pitchFamily="2" charset="0"/>
              </a:rPr>
              <a:t>Business and economic environment</a:t>
            </a:r>
          </a:p>
          <a:p>
            <a:pPr marL="171450" indent="-171450" algn="l">
              <a:buFont typeface="Arial" panose="020B0604020202020204" pitchFamily="34" charset="0"/>
              <a:buChar char="•"/>
            </a:pPr>
            <a:r>
              <a:rPr lang="en-GB" sz="1200" b="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Economic Competition</a:t>
            </a:r>
          </a:p>
          <a:p>
            <a:pPr marL="171450" indent="-171450" algn="l">
              <a:buFont typeface="Arial" panose="020B0604020202020204" pitchFamily="34" charset="0"/>
              <a:buChar char="•"/>
            </a:pPr>
            <a:r>
              <a:rPr lang="en-GB" sz="1200" b="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Political/fiscal/legal </a:t>
            </a:r>
          </a:p>
          <a:p>
            <a:pPr marL="171450" indent="-171450" algn="l">
              <a:buFont typeface="Arial" panose="020B0604020202020204" pitchFamily="34" charset="0"/>
              <a:buChar char="•"/>
            </a:pPr>
            <a:r>
              <a:rPr lang="en-GB" sz="1200" b="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Social/cultural </a:t>
            </a:r>
          </a:p>
          <a:p>
            <a:pPr marL="171450" indent="-171450" algn="l">
              <a:buFont typeface="Arial" panose="020B0604020202020204" pitchFamily="34" charset="0"/>
              <a:buChar char="•"/>
            </a:pPr>
            <a:r>
              <a:rPr lang="en-GB" sz="1200" b="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Technological </a:t>
            </a:r>
          </a:p>
          <a:p>
            <a:pPr marL="171450" indent="-171450" algn="l">
              <a:buFont typeface="Arial" panose="020B0604020202020204" pitchFamily="34" charset="0"/>
              <a:buChar char="•"/>
            </a:pPr>
            <a:r>
              <a:rPr lang="en-GB" sz="1200" b="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Intracompany</a:t>
            </a:r>
            <a:endParaRPr lang="en-GB" sz="11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7" name="Rectangle 6">
            <a:extLst>
              <a:ext uri="{FF2B5EF4-FFF2-40B4-BE49-F238E27FC236}">
                <a16:creationId xmlns:a16="http://schemas.microsoft.com/office/drawing/2014/main" id="{363E9E12-3783-0DFA-740C-E714C0319733}"/>
              </a:ext>
            </a:extLst>
          </p:cNvPr>
          <p:cNvSpPr/>
          <p:nvPr/>
        </p:nvSpPr>
        <p:spPr>
          <a:xfrm>
            <a:off x="3610716" y="2721030"/>
            <a:ext cx="4114800" cy="2243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200" b="1" u="none" strike="noStrike" baseline="0" dirty="0">
                <a:solidFill>
                  <a:schemeClr val="tx1">
                    <a:lumMod val="65000"/>
                    <a:lumOff val="35000"/>
                  </a:schemeClr>
                </a:solidFill>
                <a:latin typeface="Poppins" panose="00000500000000000000" pitchFamily="2" charset="0"/>
                <a:ea typeface="Lato Light" panose="020F0502020204030203" pitchFamily="34" charset="0"/>
                <a:cs typeface="Poppins" panose="00000500000000000000" pitchFamily="2" charset="0"/>
              </a:rPr>
              <a:t>The market</a:t>
            </a:r>
          </a:p>
          <a:p>
            <a:pPr marL="171450" indent="-171450" algn="l">
              <a:buFont typeface="Arial" panose="020B0604020202020204" pitchFamily="34" charset="0"/>
              <a:buChar char="•"/>
            </a:pPr>
            <a:endPar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Total market, size, growth and trends (value/volume)</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Market characteristics, development and trends</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Products</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Prices</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Physical distribution</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Channels</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Customer/consumers</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Communication</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Industry practices</a:t>
            </a:r>
            <a:endParaRPr lang="en-GB" sz="9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8" name="Rectangle 7">
            <a:extLst>
              <a:ext uri="{FF2B5EF4-FFF2-40B4-BE49-F238E27FC236}">
                <a16:creationId xmlns:a16="http://schemas.microsoft.com/office/drawing/2014/main" id="{A15EFBAE-EFC4-65B8-F6F9-463BB4022F51}"/>
              </a:ext>
            </a:extLst>
          </p:cNvPr>
          <p:cNvSpPr/>
          <p:nvPr/>
        </p:nvSpPr>
        <p:spPr>
          <a:xfrm>
            <a:off x="7474354" y="3308685"/>
            <a:ext cx="3426256" cy="2759891"/>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200" b="1"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Competition</a:t>
            </a:r>
          </a:p>
          <a:p>
            <a:pPr algn="l"/>
            <a:endParaRPr lang="en-GB" sz="12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Major competitors</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Size</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Market shares/coverage</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Market standing/reputation</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Production capabilities</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Distribution policies</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Marketing methods</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Extent of diversification</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Personnel issues</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International links</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Profitability</a:t>
            </a:r>
          </a:p>
          <a:p>
            <a:pPr marL="171450" indent="-171450" algn="l">
              <a:buFont typeface="Arial" panose="020B0604020202020204" pitchFamily="34" charset="0"/>
              <a:buChar char="•"/>
            </a:pPr>
            <a:r>
              <a:rPr lang="en-GB" sz="1200" b="0" i="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Key strengths and weaknesses</a:t>
            </a:r>
            <a:endParaRPr lang="en-GB" sz="1000" b="1"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0" name="Graphic 9" descr="Clipboard outline">
            <a:extLst>
              <a:ext uri="{FF2B5EF4-FFF2-40B4-BE49-F238E27FC236}">
                <a16:creationId xmlns:a16="http://schemas.microsoft.com/office/drawing/2014/main" id="{A1C7DDA8-33A7-F7AD-167A-B1F514EF273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6597" y="1689082"/>
            <a:ext cx="914400" cy="914400"/>
          </a:xfrm>
          <a:prstGeom prst="rect">
            <a:avLst/>
          </a:prstGeom>
        </p:spPr>
      </p:pic>
      <p:pic>
        <p:nvPicPr>
          <p:cNvPr id="12" name="Graphic 11" descr="Competition outline">
            <a:extLst>
              <a:ext uri="{FF2B5EF4-FFF2-40B4-BE49-F238E27FC236}">
                <a16:creationId xmlns:a16="http://schemas.microsoft.com/office/drawing/2014/main" id="{229B6721-23B7-73BF-C5BE-DEB4E942D5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90699" y="4231430"/>
            <a:ext cx="914400" cy="914400"/>
          </a:xfrm>
          <a:prstGeom prst="rect">
            <a:avLst/>
          </a:prstGeom>
        </p:spPr>
      </p:pic>
      <p:pic>
        <p:nvPicPr>
          <p:cNvPr id="16" name="Graphic 15" descr="Upward trend outline">
            <a:extLst>
              <a:ext uri="{FF2B5EF4-FFF2-40B4-BE49-F238E27FC236}">
                <a16:creationId xmlns:a16="http://schemas.microsoft.com/office/drawing/2014/main" id="{B9EDABC1-C616-C366-B741-76E1CFB4B51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814010" y="1790209"/>
            <a:ext cx="914400" cy="914400"/>
          </a:xfrm>
          <a:prstGeom prst="rect">
            <a:avLst/>
          </a:prstGeom>
        </p:spPr>
      </p:pic>
      <p:pic>
        <p:nvPicPr>
          <p:cNvPr id="18" name="Graphic 17" descr="Customer review outline">
            <a:extLst>
              <a:ext uri="{FF2B5EF4-FFF2-40B4-BE49-F238E27FC236}">
                <a16:creationId xmlns:a16="http://schemas.microsoft.com/office/drawing/2014/main" id="{FCE994FE-A20E-C93C-4624-71983C60C7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06871" y="3702346"/>
            <a:ext cx="914400" cy="914400"/>
          </a:xfrm>
          <a:prstGeom prst="rect">
            <a:avLst/>
          </a:prstGeom>
        </p:spPr>
      </p:pic>
    </p:spTree>
    <p:extLst>
      <p:ext uri="{BB962C8B-B14F-4D97-AF65-F5344CB8AC3E}">
        <p14:creationId xmlns:p14="http://schemas.microsoft.com/office/powerpoint/2010/main" val="26829478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The Internal Audit </a:t>
            </a:r>
          </a:p>
        </p:txBody>
      </p:sp>
      <p:sp>
        <p:nvSpPr>
          <p:cNvPr id="5" name="Rectangle 4">
            <a:extLst>
              <a:ext uri="{FF2B5EF4-FFF2-40B4-BE49-F238E27FC236}">
                <a16:creationId xmlns:a16="http://schemas.microsoft.com/office/drawing/2014/main" id="{7BBBD7D3-790E-1DB6-674B-3AC03B52E7A8}"/>
              </a:ext>
            </a:extLst>
          </p:cNvPr>
          <p:cNvSpPr/>
          <p:nvPr/>
        </p:nvSpPr>
        <p:spPr>
          <a:xfrm>
            <a:off x="2451434" y="2103447"/>
            <a:ext cx="3856645" cy="169227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200" b="1" u="none" strike="noStrike" baseline="0" dirty="0">
                <a:solidFill>
                  <a:schemeClr val="tx1">
                    <a:lumMod val="65000"/>
                    <a:lumOff val="35000"/>
                  </a:schemeClr>
                </a:solidFill>
                <a:latin typeface="Poppins" panose="00000500000000000000" pitchFamily="2" charset="0"/>
                <a:ea typeface="Lato Light" panose="020F0502020204030203" pitchFamily="34" charset="0"/>
                <a:cs typeface="Poppins" panose="00000500000000000000" pitchFamily="2" charset="0"/>
              </a:rPr>
              <a:t>Marketing Operational Variables </a:t>
            </a:r>
          </a:p>
          <a:p>
            <a:pPr marL="171450" indent="-171450" algn="l">
              <a:buFont typeface="Arial" panose="020B0604020202020204" pitchFamily="34" charset="0"/>
              <a:buChar char="•"/>
            </a:pPr>
            <a:r>
              <a:rPr lang="en-GB" sz="1200" b="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Organisation / Company </a:t>
            </a:r>
          </a:p>
          <a:p>
            <a:pPr marL="171450" indent="-171450" algn="l">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Sales by Segmentation</a:t>
            </a:r>
          </a:p>
          <a:p>
            <a:pPr marL="171450" indent="-171450" algn="l">
              <a:buFont typeface="Arial" panose="020B0604020202020204" pitchFamily="34" charset="0"/>
              <a:buChar char="•"/>
            </a:pPr>
            <a:r>
              <a:rPr lang="en-GB" sz="1200" b="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Market Shares ( Value / Volume ) </a:t>
            </a:r>
          </a:p>
          <a:p>
            <a:pPr marL="171450" indent="-171450" algn="l">
              <a:buFont typeface="Arial" panose="020B0604020202020204" pitchFamily="34" charset="0"/>
              <a:buChar char="•"/>
            </a:pPr>
            <a:r>
              <a:rPr lang="en-GB" sz="1200" b="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P&amp;L / Margins / Costs </a:t>
            </a:r>
          </a:p>
          <a:p>
            <a:pPr marL="171450" indent="-171450" algn="l">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Marketing Processes to planning and execution </a:t>
            </a:r>
          </a:p>
          <a:p>
            <a:pPr marL="171450" indent="-171450" algn="l">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Marketing Organisation </a:t>
            </a:r>
          </a:p>
          <a:p>
            <a:pPr marL="171450" indent="-171450" algn="l">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Marketing Information and Research </a:t>
            </a:r>
            <a:endParaRPr lang="en-GB" sz="11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 name="Rectangle 5">
            <a:extLst>
              <a:ext uri="{FF2B5EF4-FFF2-40B4-BE49-F238E27FC236}">
                <a16:creationId xmlns:a16="http://schemas.microsoft.com/office/drawing/2014/main" id="{BB5BC636-F00C-EBC7-9FBB-952017AD482E}"/>
              </a:ext>
            </a:extLst>
          </p:cNvPr>
          <p:cNvSpPr/>
          <p:nvPr/>
        </p:nvSpPr>
        <p:spPr>
          <a:xfrm>
            <a:off x="6291981" y="2975587"/>
            <a:ext cx="3057501" cy="1776775"/>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200" b="1" dirty="0">
                <a:solidFill>
                  <a:schemeClr val="tx1">
                    <a:lumMod val="65000"/>
                    <a:lumOff val="35000"/>
                  </a:schemeClr>
                </a:solidFill>
                <a:latin typeface="Poppins" panose="00000500000000000000" pitchFamily="2" charset="0"/>
                <a:ea typeface="Lato Light" panose="020F0502020204030203" pitchFamily="34" charset="0"/>
                <a:cs typeface="Poppins" panose="00000500000000000000" pitchFamily="2" charset="0"/>
              </a:rPr>
              <a:t>Marketing Mix Variable </a:t>
            </a:r>
          </a:p>
          <a:p>
            <a:endParaRPr lang="en-GB" sz="12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Product</a:t>
            </a:r>
          </a:p>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Price</a:t>
            </a:r>
          </a:p>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Distribution</a:t>
            </a:r>
          </a:p>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Promotion</a:t>
            </a:r>
          </a:p>
          <a:p>
            <a:pPr marL="171450" indent="-171450">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Process</a:t>
            </a:r>
          </a:p>
          <a:p>
            <a:endParaRPr lang="en-GB" sz="1200" b="1"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p:txBody>
      </p:sp>
      <p:pic>
        <p:nvPicPr>
          <p:cNvPr id="11" name="Graphic 10" descr="Decision chart outline">
            <a:extLst>
              <a:ext uri="{FF2B5EF4-FFF2-40B4-BE49-F238E27FC236}">
                <a16:creationId xmlns:a16="http://schemas.microsoft.com/office/drawing/2014/main" id="{A8C806A2-547A-B8AF-41DC-9524A31825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6200" y="3506381"/>
            <a:ext cx="914400" cy="914400"/>
          </a:xfrm>
          <a:prstGeom prst="rect">
            <a:avLst/>
          </a:prstGeom>
        </p:spPr>
      </p:pic>
      <p:pic>
        <p:nvPicPr>
          <p:cNvPr id="13" name="Graphic 12" descr="Marketing with solid fill">
            <a:extLst>
              <a:ext uri="{FF2B5EF4-FFF2-40B4-BE49-F238E27FC236}">
                <a16:creationId xmlns:a16="http://schemas.microsoft.com/office/drawing/2014/main" id="{9911A02D-11D5-C657-562C-01F34C67343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16478" y="2083644"/>
            <a:ext cx="914400" cy="914400"/>
          </a:xfrm>
          <a:prstGeom prst="rect">
            <a:avLst/>
          </a:prstGeom>
        </p:spPr>
      </p:pic>
      <p:pic>
        <p:nvPicPr>
          <p:cNvPr id="8" name="Graphic 7" descr="Volume outline">
            <a:extLst>
              <a:ext uri="{FF2B5EF4-FFF2-40B4-BE49-F238E27FC236}">
                <a16:creationId xmlns:a16="http://schemas.microsoft.com/office/drawing/2014/main" id="{1621680A-C42D-6D3D-3F63-6EB636A3F9A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58710" y="4644665"/>
            <a:ext cx="914400" cy="914400"/>
          </a:xfrm>
          <a:prstGeom prst="rect">
            <a:avLst/>
          </a:prstGeom>
        </p:spPr>
      </p:pic>
      <p:pic>
        <p:nvPicPr>
          <p:cNvPr id="15" name="Graphic 14" descr="Delivery outline">
            <a:extLst>
              <a:ext uri="{FF2B5EF4-FFF2-40B4-BE49-F238E27FC236}">
                <a16:creationId xmlns:a16="http://schemas.microsoft.com/office/drawing/2014/main" id="{83AA5DE9-145D-5C5E-3E03-6C9286F64AD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924314" y="3730265"/>
            <a:ext cx="914400" cy="914400"/>
          </a:xfrm>
          <a:prstGeom prst="rect">
            <a:avLst/>
          </a:prstGeom>
        </p:spPr>
      </p:pic>
      <p:pic>
        <p:nvPicPr>
          <p:cNvPr id="17" name="Graphic 16" descr="Tag outline">
            <a:extLst>
              <a:ext uri="{FF2B5EF4-FFF2-40B4-BE49-F238E27FC236}">
                <a16:creationId xmlns:a16="http://schemas.microsoft.com/office/drawing/2014/main" id="{AC4880EF-107A-3DE7-E676-161E2072473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618722" y="2815865"/>
            <a:ext cx="914400" cy="914400"/>
          </a:xfrm>
          <a:prstGeom prst="rect">
            <a:avLst/>
          </a:prstGeom>
        </p:spPr>
      </p:pic>
      <p:pic>
        <p:nvPicPr>
          <p:cNvPr id="19" name="Graphic 18" descr="Inventory outline">
            <a:extLst>
              <a:ext uri="{FF2B5EF4-FFF2-40B4-BE49-F238E27FC236}">
                <a16:creationId xmlns:a16="http://schemas.microsoft.com/office/drawing/2014/main" id="{EE8712E9-0E5B-B091-9D49-BF39B318DE6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9301510" y="1830144"/>
            <a:ext cx="914400" cy="914400"/>
          </a:xfrm>
          <a:prstGeom prst="rect">
            <a:avLst/>
          </a:prstGeom>
        </p:spPr>
      </p:pic>
      <p:sp>
        <p:nvSpPr>
          <p:cNvPr id="20" name="Arc 19">
            <a:extLst>
              <a:ext uri="{FF2B5EF4-FFF2-40B4-BE49-F238E27FC236}">
                <a16:creationId xmlns:a16="http://schemas.microsoft.com/office/drawing/2014/main" id="{E3B2B568-3312-D16D-3EFC-9879DE689DAC}"/>
              </a:ext>
            </a:extLst>
          </p:cNvPr>
          <p:cNvSpPr/>
          <p:nvPr/>
        </p:nvSpPr>
        <p:spPr>
          <a:xfrm rot="2317395">
            <a:off x="6112626" y="2131116"/>
            <a:ext cx="3751003" cy="3759521"/>
          </a:xfrm>
          <a:prstGeom prst="arc">
            <a:avLst/>
          </a:prstGeom>
          <a:ln w="19050">
            <a:solidFill>
              <a:srgbClr val="3984A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60319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PEST Analysis – The Market ( opportunities &amp; threats)</a:t>
            </a:r>
          </a:p>
        </p:txBody>
      </p:sp>
      <p:graphicFrame>
        <p:nvGraphicFramePr>
          <p:cNvPr id="6" name="Table 2">
            <a:extLst>
              <a:ext uri="{FF2B5EF4-FFF2-40B4-BE49-F238E27FC236}">
                <a16:creationId xmlns:a16="http://schemas.microsoft.com/office/drawing/2014/main" id="{C57D33B4-F6AD-A1D6-EADB-17EFBB51FF35}"/>
              </a:ext>
            </a:extLst>
          </p:cNvPr>
          <p:cNvGraphicFramePr>
            <a:graphicFrameLocks noGrp="1"/>
          </p:cNvGraphicFramePr>
          <p:nvPr>
            <p:extLst>
              <p:ext uri="{D42A27DB-BD31-4B8C-83A1-F6EECF244321}">
                <p14:modId xmlns:p14="http://schemas.microsoft.com/office/powerpoint/2010/main" val="311970061"/>
              </p:ext>
            </p:extLst>
          </p:nvPr>
        </p:nvGraphicFramePr>
        <p:xfrm>
          <a:off x="429208" y="1012937"/>
          <a:ext cx="11252717" cy="4908180"/>
        </p:xfrm>
        <a:graphic>
          <a:graphicData uri="http://schemas.openxmlformats.org/drawingml/2006/table">
            <a:tbl>
              <a:tblPr firstRow="1" bandRow="1">
                <a:tableStyleId>{073A0DAA-6AF3-43AB-8588-CEC1D06C72B9}</a:tableStyleId>
              </a:tblPr>
              <a:tblGrid>
                <a:gridCol w="1616331">
                  <a:extLst>
                    <a:ext uri="{9D8B030D-6E8A-4147-A177-3AD203B41FA5}">
                      <a16:colId xmlns:a16="http://schemas.microsoft.com/office/drawing/2014/main" val="2196337931"/>
                    </a:ext>
                  </a:extLst>
                </a:gridCol>
                <a:gridCol w="1929302">
                  <a:extLst>
                    <a:ext uri="{9D8B030D-6E8A-4147-A177-3AD203B41FA5}">
                      <a16:colId xmlns:a16="http://schemas.microsoft.com/office/drawing/2014/main" val="3020234763"/>
                    </a:ext>
                  </a:extLst>
                </a:gridCol>
                <a:gridCol w="5428481">
                  <a:extLst>
                    <a:ext uri="{9D8B030D-6E8A-4147-A177-3AD203B41FA5}">
                      <a16:colId xmlns:a16="http://schemas.microsoft.com/office/drawing/2014/main" val="61844024"/>
                    </a:ext>
                  </a:extLst>
                </a:gridCol>
                <a:gridCol w="2278603">
                  <a:extLst>
                    <a:ext uri="{9D8B030D-6E8A-4147-A177-3AD203B41FA5}">
                      <a16:colId xmlns:a16="http://schemas.microsoft.com/office/drawing/2014/main" val="1717331697"/>
                    </a:ext>
                  </a:extLst>
                </a:gridCol>
              </a:tblGrid>
              <a:tr h="324000">
                <a:tc>
                  <a:txBody>
                    <a:bodyPr/>
                    <a:lstStyle/>
                    <a:p>
                      <a:pPr algn="ctr"/>
                      <a:r>
                        <a:rPr lang="en-GB" sz="1000" dirty="0">
                          <a:solidFill>
                            <a:schemeClr val="tx1"/>
                          </a:solidFill>
                        </a:rPr>
                        <a:t>Business&amp; Environment</a:t>
                      </a:r>
                    </a:p>
                  </a:txBody>
                  <a:tcPr anchor="ctr">
                    <a:solidFill>
                      <a:schemeClr val="bg1"/>
                    </a:solidFill>
                  </a:tcPr>
                </a:tc>
                <a:tc>
                  <a:txBody>
                    <a:bodyPr/>
                    <a:lstStyle/>
                    <a:p>
                      <a:pPr algn="ctr"/>
                      <a:r>
                        <a:rPr lang="en-GB" sz="1100" dirty="0"/>
                        <a:t>Factors </a:t>
                      </a:r>
                    </a:p>
                  </a:txBody>
                  <a:tcPr anchor="ctr">
                    <a:solidFill>
                      <a:srgbClr val="3984A3"/>
                    </a:solidFill>
                  </a:tcPr>
                </a:tc>
                <a:tc>
                  <a:txBody>
                    <a:bodyPr/>
                    <a:lstStyle/>
                    <a:p>
                      <a:pPr algn="ctr"/>
                      <a:r>
                        <a:rPr lang="en-GB" sz="1100" dirty="0"/>
                        <a:t>Critical Factors</a:t>
                      </a:r>
                    </a:p>
                  </a:txBody>
                  <a:tcPr anchor="ctr">
                    <a:solidFill>
                      <a:srgbClr val="3984A3"/>
                    </a:solidFill>
                  </a:tcPr>
                </a:tc>
                <a:tc>
                  <a:txBody>
                    <a:bodyPr/>
                    <a:lstStyle/>
                    <a:p>
                      <a:pPr algn="ctr"/>
                      <a:r>
                        <a:rPr lang="en-GB" sz="1100" dirty="0"/>
                        <a:t>Impact </a:t>
                      </a:r>
                    </a:p>
                  </a:txBody>
                  <a:tcPr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r>
                        <a:rPr lang="en-GB" sz="1000" dirty="0">
                          <a:latin typeface="+mn-lt"/>
                          <a:ea typeface="Lato Light" panose="020F0502020204030203" pitchFamily="34" charset="0"/>
                          <a:cs typeface="Lato Light" panose="020F0502020204030203" pitchFamily="34" charset="0"/>
                        </a:rPr>
                        <a:t>Political </a:t>
                      </a:r>
                    </a:p>
                  </a:txBody>
                  <a:tcPr>
                    <a:solidFill>
                      <a:schemeClr val="accent4">
                        <a:lumMod val="40000"/>
                        <a:lumOff val="60000"/>
                      </a:schemeClr>
                    </a:solidFill>
                  </a:tcPr>
                </a:tc>
                <a:tc>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Legislation, Taxation, Regulatory, unions, pricing , labelling , advertising etc.</a:t>
                      </a:r>
                    </a:p>
                  </a:txBody>
                  <a:tcPr/>
                </a:tc>
                <a:tc rowSpan="5">
                  <a:txBody>
                    <a:bodyPr/>
                    <a:lstStyle/>
                    <a:p>
                      <a:pPr marL="0" indent="0" algn="ctr">
                        <a:buFont typeface="Arial" panose="020B0604020202020204" pitchFamily="34" charset="0"/>
                        <a:buNone/>
                      </a:pPr>
                      <a:r>
                        <a:rPr lang="en-GB" sz="1100" b="1" dirty="0">
                          <a:latin typeface="Lato Light" panose="020F0502020204030203" pitchFamily="34" charset="0"/>
                          <a:ea typeface="Lato Light" panose="020F0502020204030203" pitchFamily="34" charset="0"/>
                          <a:cs typeface="Lato Light" panose="020F0502020204030203" pitchFamily="34" charset="0"/>
                        </a:rPr>
                        <a:t>Direct impact on business </a:t>
                      </a:r>
                    </a:p>
                  </a:txBody>
                  <a:tcPr anchor="ct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r>
                        <a:rPr lang="en-GB" sz="1000" dirty="0">
                          <a:latin typeface="+mn-lt"/>
                          <a:ea typeface="Lato Light" panose="020F0502020204030203" pitchFamily="34" charset="0"/>
                          <a:cs typeface="Lato Light" panose="020F0502020204030203" pitchFamily="34" charset="0"/>
                        </a:rPr>
                        <a:t>Economic </a:t>
                      </a:r>
                    </a:p>
                  </a:txBody>
                  <a:tcPr>
                    <a:solidFill>
                      <a:schemeClr val="accent4">
                        <a:lumMod val="40000"/>
                        <a:lumOff val="60000"/>
                      </a:schemeClr>
                    </a:solidFill>
                  </a:tcPr>
                </a:tc>
                <a:tc>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Inflation , Unemployment, raw material , Price.</a:t>
                      </a:r>
                    </a:p>
                  </a:txBody>
                  <a:tcPr/>
                </a:tc>
                <a:tc vMerge="1">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r>
                        <a:rPr lang="en-GB" sz="1000" dirty="0">
                          <a:latin typeface="+mn-lt"/>
                          <a:ea typeface="Lato Light" panose="020F0502020204030203" pitchFamily="34" charset="0"/>
                          <a:cs typeface="Lato Light" panose="020F0502020204030203" pitchFamily="34" charset="0"/>
                        </a:rPr>
                        <a:t>Sociological </a:t>
                      </a:r>
                    </a:p>
                  </a:txBody>
                  <a:tcPr>
                    <a:solidFill>
                      <a:schemeClr val="accent4">
                        <a:lumMod val="40000"/>
                        <a:lumOff val="60000"/>
                      </a:schemeClr>
                    </a:solidFill>
                  </a:tcPr>
                </a:tc>
                <a:tc>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Education , Environment, Population , Age, unemployment,, consumer lifestyle</a:t>
                      </a:r>
                    </a:p>
                  </a:txBody>
                  <a:tcPr/>
                </a:tc>
                <a:tc vMerge="1">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r>
                        <a:rPr lang="en-GB" sz="1000" dirty="0">
                          <a:latin typeface="+mn-lt"/>
                          <a:ea typeface="Lato Light" panose="020F0502020204030203" pitchFamily="34" charset="0"/>
                          <a:cs typeface="Lato Light" panose="020F0502020204030203" pitchFamily="34" charset="0"/>
                        </a:rPr>
                        <a:t>Technological </a:t>
                      </a:r>
                    </a:p>
                  </a:txBody>
                  <a:tcPr>
                    <a:solidFill>
                      <a:schemeClr val="accent4">
                        <a:lumMod val="40000"/>
                        <a:lumOff val="60000"/>
                      </a:schemeClr>
                    </a:solidFill>
                  </a:tcPr>
                </a:tc>
                <a:tc>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Disruption of business , 4G/5G,digitalization , equipment , substitutes etc</a:t>
                      </a:r>
                    </a:p>
                  </a:txBody>
                  <a:tcPr/>
                </a:tc>
                <a:tc vMerge="1">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1671225228"/>
                  </a:ext>
                </a:extLst>
              </a:tr>
              <a:tr h="324000">
                <a:tc>
                  <a:txBody>
                    <a:bodyPr/>
                    <a:lstStyle/>
                    <a:p>
                      <a:pPr marL="171450" indent="-171450">
                        <a:buFont typeface="Arial" panose="020B0604020202020204" pitchFamily="34" charset="0"/>
                        <a:buChar char="•"/>
                      </a:pPr>
                      <a:r>
                        <a:rPr lang="en-GB" sz="1000" dirty="0">
                          <a:latin typeface="+mn-lt"/>
                          <a:ea typeface="Lato Light" panose="020F0502020204030203" pitchFamily="34" charset="0"/>
                          <a:cs typeface="Lato Light" panose="020F0502020204030203" pitchFamily="34" charset="0"/>
                        </a:rPr>
                        <a:t>Inter Company </a:t>
                      </a:r>
                    </a:p>
                  </a:txBody>
                  <a:tcPr>
                    <a:solidFill>
                      <a:schemeClr val="accent4">
                        <a:lumMod val="40000"/>
                        <a:lumOff val="60000"/>
                      </a:schemeClr>
                    </a:solidFill>
                  </a:tcPr>
                </a:tc>
                <a:tc>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Capital Investment , consolidation , strikes etc</a:t>
                      </a:r>
                    </a:p>
                  </a:txBody>
                  <a:tcPr/>
                </a:tc>
                <a:tc vMerge="1">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1279075374"/>
                  </a:ext>
                </a:extLst>
              </a:tr>
              <a:tr h="0">
                <a:tc>
                  <a:txBody>
                    <a:bodyPr/>
                    <a:lstStyle/>
                    <a:p>
                      <a:pPr marL="0" indent="0" algn="ctr">
                        <a:buFont typeface="Arial" panose="020B0604020202020204" pitchFamily="34" charset="0"/>
                        <a:buNone/>
                      </a:pPr>
                      <a:r>
                        <a:rPr lang="en-GB" sz="1000" b="1" dirty="0">
                          <a:solidFill>
                            <a:schemeClr val="tx1"/>
                          </a:solidFill>
                          <a:latin typeface="+mn-lt"/>
                          <a:ea typeface="Lato Light" panose="020F0502020204030203" pitchFamily="34" charset="0"/>
                          <a:cs typeface="Lato Light" panose="020F0502020204030203" pitchFamily="34" charset="0"/>
                        </a:rPr>
                        <a:t>Complete Market </a:t>
                      </a:r>
                    </a:p>
                  </a:txBody>
                  <a:tcPr>
                    <a:solidFill>
                      <a:schemeClr val="bg1"/>
                    </a:solidFill>
                  </a:tcPr>
                </a:tc>
                <a:tc>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solidFill>
                  </a:tcPr>
                </a:tc>
                <a:tc>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solidFill>
                  </a:tcPr>
                </a:tc>
                <a:tc>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solidFill>
                  </a:tcPr>
                </a:tc>
                <a:extLst>
                  <a:ext uri="{0D108BD9-81ED-4DB2-BD59-A6C34878D82A}">
                    <a16:rowId xmlns:a16="http://schemas.microsoft.com/office/drawing/2014/main" val="4137797827"/>
                  </a:ext>
                </a:extLst>
              </a:tr>
              <a:tr h="0">
                <a:tc rowSpan="3">
                  <a:txBody>
                    <a:bodyPr/>
                    <a:lstStyle/>
                    <a:p>
                      <a:pPr marL="171450" indent="-171450">
                        <a:buFont typeface="Arial" panose="020B0604020202020204" pitchFamily="34" charset="0"/>
                        <a:buChar char="•"/>
                      </a:pPr>
                      <a:endParaRPr lang="en-GB" sz="1000" dirty="0">
                        <a:latin typeface="+mn-lt"/>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endParaRPr lang="en-GB" sz="1000" dirty="0">
                        <a:latin typeface="+mn-lt"/>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endParaRPr lang="en-GB" sz="1000" dirty="0">
                        <a:latin typeface="+mn-lt"/>
                        <a:ea typeface="Lato Light" panose="020F0502020204030203" pitchFamily="34" charset="0"/>
                        <a:cs typeface="Lato Light" panose="020F0502020204030203" pitchFamily="34" charset="0"/>
                      </a:endParaRPr>
                    </a:p>
                    <a:p>
                      <a:pPr marL="0" indent="0" algn="ctr">
                        <a:buFont typeface="Arial" panose="020B0604020202020204" pitchFamily="34" charset="0"/>
                        <a:buNone/>
                      </a:pPr>
                      <a:r>
                        <a:rPr lang="en-GB" sz="1000" dirty="0">
                          <a:latin typeface="+mn-lt"/>
                          <a:ea typeface="Lato Light" panose="020F0502020204030203" pitchFamily="34" charset="0"/>
                          <a:cs typeface="Lato Light" panose="020F0502020204030203" pitchFamily="34" charset="0"/>
                        </a:rPr>
                        <a:t>Market Characteristics</a:t>
                      </a:r>
                    </a:p>
                  </a:txBody>
                  <a:tcPr>
                    <a:solidFill>
                      <a:schemeClr val="accent4">
                        <a:lumMod val="40000"/>
                        <a:lumOff val="60000"/>
                      </a:schemeClr>
                    </a:solidFill>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Dimensions </a:t>
                      </a:r>
                    </a:p>
                  </a:txBody>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Size , Growth , Trends </a:t>
                      </a:r>
                    </a:p>
                  </a:txBody>
                  <a:tcPr/>
                </a:tc>
                <a:tc rowSpan="8">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dirty="0">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dirty="0">
                          <a:latin typeface="Lato Light" panose="020F0502020204030203" pitchFamily="34" charset="0"/>
                          <a:ea typeface="Lato Light" panose="020F0502020204030203" pitchFamily="34" charset="0"/>
                          <a:cs typeface="Lato Light" panose="020F0502020204030203" pitchFamily="34" charset="0"/>
                        </a:rPr>
                        <a:t>Direct impact on business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817448288"/>
                  </a:ext>
                </a:extLst>
              </a:tr>
              <a:tr h="0">
                <a:tc vMerge="1">
                  <a:txBody>
                    <a:bodyPr/>
                    <a:lstStyle/>
                    <a:p>
                      <a:pPr marL="171450" indent="-171450">
                        <a:buFont typeface="Arial" panose="020B0604020202020204" pitchFamily="34" charset="0"/>
                        <a:buChar char="•"/>
                      </a:pPr>
                      <a:endParaRPr lang="en-GB" sz="1000" dirty="0">
                        <a:latin typeface="+mn-lt"/>
                        <a:ea typeface="Lato Light" panose="020F0502020204030203" pitchFamily="34" charset="0"/>
                        <a:cs typeface="Lato Light" panose="020F0502020204030203" pitchFamily="34" charset="0"/>
                      </a:endParaRPr>
                    </a:p>
                  </a:txBody>
                  <a:tcPr>
                    <a:solidFill>
                      <a:schemeClr val="accent4">
                        <a:lumMod val="40000"/>
                        <a:lumOff val="60000"/>
                      </a:schemeClr>
                    </a:solidFill>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Customers and Consumers </a:t>
                      </a:r>
                    </a:p>
                  </a:txBody>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Demographics, Psychographics &amp; Purchasing behaviour </a:t>
                      </a:r>
                    </a:p>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tc>
                <a:tc vMerge="1">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529986343"/>
                  </a:ext>
                </a:extLst>
              </a:tr>
              <a:tr h="0">
                <a:tc vMerge="1">
                  <a:txBody>
                    <a:bodyPr/>
                    <a:lstStyle/>
                    <a:p>
                      <a:pPr marL="171450" indent="-171450">
                        <a:buFont typeface="Arial" panose="020B0604020202020204" pitchFamily="34" charset="0"/>
                        <a:buChar char="•"/>
                      </a:pPr>
                      <a:r>
                        <a:rPr lang="en-GB" sz="1000" dirty="0">
                          <a:latin typeface="+mn-lt"/>
                          <a:ea typeface="Lato Light" panose="020F0502020204030203" pitchFamily="34" charset="0"/>
                          <a:cs typeface="Lato Light" panose="020F0502020204030203" pitchFamily="34" charset="0"/>
                        </a:rPr>
                        <a:t>Market Characteristics</a:t>
                      </a:r>
                    </a:p>
                  </a:txBody>
                  <a:tcPr>
                    <a:solidFill>
                      <a:schemeClr val="accent4">
                        <a:lumMod val="40000"/>
                        <a:lumOff val="60000"/>
                      </a:schemeClr>
                    </a:solidFill>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Products &amp; Characteristics</a:t>
                      </a:r>
                    </a:p>
                  </a:txBody>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Weights, measures,sizes,packaging,related accessories or extensions.</a:t>
                      </a:r>
                    </a:p>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Prices, Distribution,Channels,Purchasing ability</a:t>
                      </a:r>
                    </a:p>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Geographic,Location,Stocks,Turnover,Profits,Needs,tastes,Attitudes,Decision makers, Purchasing decision process </a:t>
                      </a:r>
                    </a:p>
                  </a:txBody>
                  <a:tcPr/>
                </a:tc>
                <a:tc vMerge="1">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1798611467"/>
                  </a:ext>
                </a:extLst>
              </a:tr>
              <a:tr h="0">
                <a:tc rowSpan="5">
                  <a:txBody>
                    <a:bodyPr/>
                    <a:lstStyle/>
                    <a:p>
                      <a:pPr marL="171450" indent="-171450" algn="ctr">
                        <a:buFont typeface="Arial" panose="020B0604020202020204" pitchFamily="34" charset="0"/>
                        <a:buChar char="•"/>
                      </a:pPr>
                      <a:endParaRPr lang="en-GB" sz="1000" dirty="0">
                        <a:latin typeface="+mn-lt"/>
                      </a:endParaRPr>
                    </a:p>
                    <a:p>
                      <a:pPr marL="171450" indent="-171450" algn="ctr">
                        <a:buFont typeface="Arial" panose="020B0604020202020204" pitchFamily="34" charset="0"/>
                        <a:buChar char="•"/>
                      </a:pPr>
                      <a:endParaRPr lang="en-GB" sz="1000" dirty="0">
                        <a:latin typeface="+mn-lt"/>
                      </a:endParaRPr>
                    </a:p>
                    <a:p>
                      <a:pPr marL="171450" indent="-171450" algn="ctr">
                        <a:buFont typeface="Arial" panose="020B0604020202020204" pitchFamily="34" charset="0"/>
                        <a:buChar char="•"/>
                      </a:pPr>
                      <a:endParaRPr lang="en-GB" sz="1000" dirty="0">
                        <a:latin typeface="+mn-lt"/>
                      </a:endParaRPr>
                    </a:p>
                    <a:p>
                      <a:pPr marL="0" indent="0" algn="ctr">
                        <a:buFont typeface="Arial" panose="020B0604020202020204" pitchFamily="34" charset="0"/>
                        <a:buNone/>
                      </a:pPr>
                      <a:r>
                        <a:rPr lang="en-GB" sz="1000" dirty="0">
                          <a:latin typeface="+mn-lt"/>
                        </a:rPr>
                        <a:t>Competition </a:t>
                      </a:r>
                    </a:p>
                  </a:txBody>
                  <a:tcPr>
                    <a:solidFill>
                      <a:schemeClr val="accent4">
                        <a:lumMod val="40000"/>
                        <a:lumOff val="60000"/>
                      </a:schemeClr>
                    </a:solidFill>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Prices</a:t>
                      </a:r>
                    </a:p>
                  </a:txBody>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Price levels , Price stickiness , Price inflation </a:t>
                      </a:r>
                    </a:p>
                  </a:txBody>
                  <a:tcPr/>
                </a:tc>
                <a:tc vMerge="1">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1266049629"/>
                  </a:ext>
                </a:extLst>
              </a:tr>
              <a:tr h="0">
                <a:tc vMerge="1">
                  <a:txBody>
                    <a:bodyPr/>
                    <a:lstStyle/>
                    <a:p>
                      <a:pPr marL="171450" indent="-171450">
                        <a:buFont typeface="Arial" panose="020B0604020202020204" pitchFamily="34" charset="0"/>
                        <a:buChar char="•"/>
                      </a:pPr>
                      <a:endParaRPr lang="en-GB" sz="1000" dirty="0">
                        <a:latin typeface="+mn-lt"/>
                      </a:endParaRPr>
                    </a:p>
                  </a:txBody>
                  <a:tcPr>
                    <a:solidFill>
                      <a:schemeClr val="accent4">
                        <a:lumMod val="40000"/>
                        <a:lumOff val="60000"/>
                      </a:schemeClr>
                    </a:solidFill>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Physical Distribution </a:t>
                      </a:r>
                    </a:p>
                  </a:txBody>
                  <a:tcPr/>
                </a:tc>
                <a:tc>
                  <a:txBody>
                    <a:bodyPr/>
                    <a:lstStyle/>
                    <a:p>
                      <a:pPr marL="171450" indent="-171450">
                        <a:buFont typeface="Arial" panose="020B0604020202020204" pitchFamily="34" charset="0"/>
                        <a:buChar char="•"/>
                      </a:pPr>
                      <a:r>
                        <a:rPr lang="en-GB" sz="1050" dirty="0"/>
                        <a:t>Methods of distribution </a:t>
                      </a:r>
                    </a:p>
                  </a:txBody>
                  <a:tcPr/>
                </a:tc>
                <a:tc vMerge="1">
                  <a:txBody>
                    <a:bodyPr/>
                    <a:lstStyle/>
                    <a:p>
                      <a:endParaRPr lang="en-GB" sz="1000" dirty="0"/>
                    </a:p>
                  </a:txBody>
                  <a:tcPr/>
                </a:tc>
                <a:extLst>
                  <a:ext uri="{0D108BD9-81ED-4DB2-BD59-A6C34878D82A}">
                    <a16:rowId xmlns:a16="http://schemas.microsoft.com/office/drawing/2014/main" val="877522976"/>
                  </a:ext>
                </a:extLst>
              </a:tr>
              <a:tr h="0">
                <a:tc vMerge="1">
                  <a:txBody>
                    <a:bodyPr/>
                    <a:lstStyle/>
                    <a:p>
                      <a:pPr marL="171450" indent="-171450">
                        <a:buFont typeface="Arial" panose="020B0604020202020204" pitchFamily="34" charset="0"/>
                        <a:buChar char="•"/>
                      </a:pPr>
                      <a:endParaRPr lang="en-GB" sz="1000" dirty="0">
                        <a:latin typeface="+mn-lt"/>
                      </a:endParaRPr>
                    </a:p>
                  </a:txBody>
                  <a:tcPr>
                    <a:solidFill>
                      <a:schemeClr val="accent4">
                        <a:lumMod val="40000"/>
                        <a:lumOff val="60000"/>
                      </a:schemeClr>
                    </a:solidFill>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Channels</a:t>
                      </a:r>
                    </a:p>
                  </a:txBody>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Distribution channels , purchasing patterns , geographical locations, turnover etc  ,</a:t>
                      </a:r>
                    </a:p>
                  </a:txBody>
                  <a:tcPr/>
                </a:tc>
                <a:tc vMerge="1">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647888202"/>
                  </a:ext>
                </a:extLst>
              </a:tr>
              <a:tr h="0">
                <a:tc vMerge="1">
                  <a:txBody>
                    <a:bodyPr/>
                    <a:lstStyle/>
                    <a:p>
                      <a:pPr marL="171450" indent="-171450">
                        <a:buFont typeface="Arial" panose="020B0604020202020204" pitchFamily="34" charset="0"/>
                        <a:buChar char="•"/>
                      </a:pPr>
                      <a:endParaRPr lang="en-GB" sz="1000" dirty="0">
                        <a:latin typeface="+mn-lt"/>
                      </a:endParaRPr>
                    </a:p>
                  </a:txBody>
                  <a:tcPr>
                    <a:solidFill>
                      <a:schemeClr val="accent4">
                        <a:lumMod val="40000"/>
                        <a:lumOff val="60000"/>
                      </a:schemeClr>
                    </a:solidFill>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Communication </a:t>
                      </a:r>
                    </a:p>
                  </a:txBody>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Internet , Sales force , Advertising , PR etc</a:t>
                      </a:r>
                    </a:p>
                  </a:txBody>
                  <a:tcPr/>
                </a:tc>
                <a:tc vMerge="1">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345916"/>
                  </a:ext>
                </a:extLst>
              </a:tr>
              <a:tr h="0">
                <a:tc vMerge="1">
                  <a:txBody>
                    <a:bodyPr/>
                    <a:lstStyle/>
                    <a:p>
                      <a:pPr marL="171450" indent="-171450">
                        <a:buFont typeface="Arial" panose="020B0604020202020204" pitchFamily="34" charset="0"/>
                        <a:buChar char="•"/>
                      </a:pPr>
                      <a:endParaRPr lang="en-GB" sz="1000" dirty="0">
                        <a:latin typeface="+mn-lt"/>
                      </a:endParaRPr>
                    </a:p>
                  </a:txBody>
                  <a:tcPr>
                    <a:solidFill>
                      <a:schemeClr val="accent4">
                        <a:lumMod val="40000"/>
                        <a:lumOff val="60000"/>
                      </a:schemeClr>
                    </a:solidFill>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Industry Practices</a:t>
                      </a:r>
                    </a:p>
                  </a:txBody>
                  <a:tcPr/>
                </a:tc>
                <a:tc>
                  <a:txBody>
                    <a:bodyPr/>
                    <a:lstStyle/>
                    <a:p>
                      <a:pPr marL="171450" indent="-171450">
                        <a:buFont typeface="Arial" panose="020B0604020202020204" pitchFamily="34" charset="0"/>
                        <a:buChar char="•"/>
                      </a:pPr>
                      <a:r>
                        <a:rPr lang="en-GB" sz="1000" dirty="0">
                          <a:latin typeface="Lato Light" panose="020F0502020204030203" pitchFamily="34" charset="0"/>
                          <a:ea typeface="Lato Light" panose="020F0502020204030203" pitchFamily="34" charset="0"/>
                          <a:cs typeface="Lato Light" panose="020F0502020204030203" pitchFamily="34" charset="0"/>
                        </a:rPr>
                        <a:t>Profitability , Reputation , Capability , Diversification , Profitability, Investments , Acquisitions , etc.</a:t>
                      </a:r>
                    </a:p>
                  </a:txBody>
                  <a:tcPr/>
                </a:tc>
                <a:tc vMerge="1">
                  <a:txBody>
                    <a:bodyPr/>
                    <a:lstStyle/>
                    <a:p>
                      <a:pPr marL="171450" indent="-171450">
                        <a:buFont typeface="Arial" panose="020B0604020202020204" pitchFamily="34" charset="0"/>
                        <a:buChar char="•"/>
                      </a:pPr>
                      <a:endParaRPr lang="en-GB" sz="10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170368740"/>
                  </a:ext>
                </a:extLst>
              </a:tr>
            </a:tbl>
          </a:graphicData>
        </a:graphic>
      </p:graphicFrame>
    </p:spTree>
    <p:extLst>
      <p:ext uri="{BB962C8B-B14F-4D97-AF65-F5344CB8AC3E}">
        <p14:creationId xmlns:p14="http://schemas.microsoft.com/office/powerpoint/2010/main" val="17987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8245BDB2-6F40-E8F4-80B0-64C902601A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F7D066EE-59C8-5CAB-B9DA-ABE737C040CC}"/>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B049F395-B6CA-B5FB-87C1-C1E2456A9B32}"/>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Importance of market segmentation</a:t>
            </a:r>
          </a:p>
        </p:txBody>
      </p:sp>
      <p:sp>
        <p:nvSpPr>
          <p:cNvPr id="6" name="TextBox 5">
            <a:extLst>
              <a:ext uri="{FF2B5EF4-FFF2-40B4-BE49-F238E27FC236}">
                <a16:creationId xmlns:a16="http://schemas.microsoft.com/office/drawing/2014/main" id="{241B9065-2CF8-E319-7164-4DA1039197AE}"/>
              </a:ext>
            </a:extLst>
          </p:cNvPr>
          <p:cNvSpPr txBox="1"/>
          <p:nvPr/>
        </p:nvSpPr>
        <p:spPr>
          <a:xfrm>
            <a:off x="2225927" y="1936206"/>
            <a:ext cx="8054652" cy="3231654"/>
          </a:xfrm>
          <a:prstGeom prst="rect">
            <a:avLst/>
          </a:prstGeom>
          <a:noFill/>
        </p:spPr>
        <p:txBody>
          <a:bodyPr wrap="square">
            <a:spAutoFit/>
          </a:bodyPr>
          <a:lstStyle/>
          <a:p>
            <a:pPr algn="l"/>
            <a:r>
              <a:rPr lang="en-GB" sz="1200" b="0" i="0" u="none" strike="noStrike" baseline="0" dirty="0"/>
              <a:t>Market Segmentation is required to adopt a focussed approach to our </a:t>
            </a:r>
            <a:r>
              <a:rPr lang="en-GB" sz="1200" dirty="0"/>
              <a:t>target markets .</a:t>
            </a:r>
            <a:endParaRPr lang="en-GB" sz="1200" b="0" i="0" u="none" strike="noStrike" baseline="0" dirty="0"/>
          </a:p>
          <a:p>
            <a:pPr algn="l"/>
            <a:r>
              <a:rPr lang="en-GB" sz="1200" dirty="0"/>
              <a:t>By segmenting we are able to split ( segment ) our wide market into workable focussed groups of individuals who buy and consume products in a similar fashion</a:t>
            </a:r>
          </a:p>
          <a:p>
            <a:pPr algn="l"/>
            <a:endParaRPr lang="en-GB" sz="1200" b="0" i="0" u="none" strike="noStrike" baseline="0" dirty="0"/>
          </a:p>
          <a:p>
            <a:pPr algn="l"/>
            <a:r>
              <a:rPr lang="en-GB" sz="1200" b="1" dirty="0"/>
              <a:t>The Key of Segmentation is </a:t>
            </a:r>
          </a:p>
          <a:p>
            <a:pPr algn="l"/>
            <a:endParaRPr lang="en-GB" sz="1200" dirty="0"/>
          </a:p>
          <a:p>
            <a:pPr algn="l"/>
            <a:r>
              <a:rPr lang="en-GB" sz="1200" b="0" i="0" u="none" strike="noStrike" baseline="0" dirty="0"/>
              <a:t>The whole point of market segmentation is that a firm must either:</a:t>
            </a:r>
          </a:p>
          <a:p>
            <a:pPr algn="l"/>
            <a:endParaRPr lang="en-GB" sz="1200" b="0" i="0" u="none" strike="noStrike" baseline="0" dirty="0"/>
          </a:p>
          <a:p>
            <a:pPr algn="l"/>
            <a:r>
              <a:rPr lang="en-GB" sz="1200" b="1" i="0" u="none" strike="noStrike" baseline="0" dirty="0"/>
              <a:t>Define markets broadly </a:t>
            </a:r>
          </a:p>
          <a:p>
            <a:pPr marL="171450" indent="-171450" algn="l">
              <a:buFont typeface="Arial" panose="020B0604020202020204" pitchFamily="34" charset="0"/>
              <a:buChar char="•"/>
            </a:pPr>
            <a:r>
              <a:rPr lang="en-GB" sz="1200" b="0" i="0" u="none" strike="noStrike" baseline="0" dirty="0"/>
              <a:t>Segmentation in Key markets are done to ensure costs for specific activities are competitive </a:t>
            </a:r>
          </a:p>
          <a:p>
            <a:pPr marL="228600" indent="-228600" algn="l">
              <a:buFont typeface="Arial" panose="020B0604020202020204" pitchFamily="34" charset="0"/>
              <a:buChar char="•"/>
            </a:pPr>
            <a:r>
              <a:rPr lang="en-GB" sz="1200" dirty="0"/>
              <a:t>Define your markets in a manner in which you can develop and assign special skills to remain cost competitive </a:t>
            </a:r>
          </a:p>
          <a:p>
            <a:pPr marL="628650" lvl="1" indent="-171450">
              <a:buFont typeface="Arial" panose="020B0604020202020204" pitchFamily="34" charset="0"/>
              <a:buChar char="•"/>
            </a:pPr>
            <a:r>
              <a:rPr lang="en-GB" sz="1200" b="0" i="0" u="none" strike="noStrike" baseline="0" dirty="0"/>
              <a:t>The 2 points above have to be related to a companies competence and in line with its competition </a:t>
            </a:r>
          </a:p>
          <a:p>
            <a:pPr algn="l"/>
            <a:endParaRPr lang="en-GB" sz="1200" b="0" i="0" u="none" strike="noStrike" baseline="0" dirty="0"/>
          </a:p>
          <a:p>
            <a:pPr algn="l"/>
            <a:r>
              <a:rPr lang="en-GB" sz="1200" b="1" i="0" u="none" strike="noStrike" baseline="0" dirty="0"/>
              <a:t>To summarize, </a:t>
            </a:r>
          </a:p>
          <a:p>
            <a:pPr marL="171450" indent="-171450" algn="l">
              <a:buFont typeface="Arial" panose="020B0604020202020204" pitchFamily="34" charset="0"/>
              <a:buChar char="•"/>
            </a:pPr>
            <a:r>
              <a:rPr lang="en-GB" sz="1200" dirty="0"/>
              <a:t>D</a:t>
            </a:r>
            <a:r>
              <a:rPr lang="en-GB" sz="1200" b="0" i="0" u="none" strike="noStrike" baseline="0" dirty="0"/>
              <a:t>etermine marketing direction through the analysis and understanding of trends and buyer behaviour.</a:t>
            </a:r>
          </a:p>
          <a:p>
            <a:pPr marL="171450" indent="-171450" algn="l">
              <a:buFont typeface="Arial" panose="020B0604020202020204" pitchFamily="34" charset="0"/>
              <a:buChar char="•"/>
            </a:pPr>
            <a:r>
              <a:rPr lang="en-GB" sz="1200" dirty="0"/>
              <a:t>D</a:t>
            </a:r>
            <a:r>
              <a:rPr lang="en-GB" sz="1200" b="0" i="0" u="none" strike="noStrike" baseline="0" dirty="0"/>
              <a:t>etermine realistic and obtainable marketing and sales objectives.</a:t>
            </a:r>
          </a:p>
          <a:p>
            <a:pPr marL="171450" indent="-171450" algn="l">
              <a:buFont typeface="Arial" panose="020B0604020202020204" pitchFamily="34" charset="0"/>
              <a:buChar char="•"/>
            </a:pPr>
            <a:r>
              <a:rPr lang="en-GB" sz="1200" dirty="0"/>
              <a:t>I</a:t>
            </a:r>
            <a:r>
              <a:rPr lang="en-GB" sz="1200" b="0" i="0" u="none" strike="noStrike" baseline="0" dirty="0"/>
              <a:t>mprove decision making by forcing managers to consider the available options in depth.</a:t>
            </a:r>
            <a:endParaRPr lang="en-GB" sz="1200" dirty="0"/>
          </a:p>
        </p:txBody>
      </p:sp>
      <p:pic>
        <p:nvPicPr>
          <p:cNvPr id="8" name="Graphic 7" descr="Target Audience outline">
            <a:extLst>
              <a:ext uri="{FF2B5EF4-FFF2-40B4-BE49-F238E27FC236}">
                <a16:creationId xmlns:a16="http://schemas.microsoft.com/office/drawing/2014/main" id="{ECA7175D-D361-541A-0B9A-FC20017D659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61937" y="4307684"/>
            <a:ext cx="914400" cy="914400"/>
          </a:xfrm>
          <a:prstGeom prst="rect">
            <a:avLst/>
          </a:prstGeom>
        </p:spPr>
      </p:pic>
      <p:pic>
        <p:nvPicPr>
          <p:cNvPr id="10" name="Graphic 9" descr="Pie chart outline">
            <a:extLst>
              <a:ext uri="{FF2B5EF4-FFF2-40B4-BE49-F238E27FC236}">
                <a16:creationId xmlns:a16="http://schemas.microsoft.com/office/drawing/2014/main" id="{CFF7947D-7549-7679-7D4F-D3F8CBBF1D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279446" y="3411142"/>
            <a:ext cx="914400" cy="914400"/>
          </a:xfrm>
          <a:prstGeom prst="rect">
            <a:avLst/>
          </a:prstGeom>
        </p:spPr>
      </p:pic>
      <p:pic>
        <p:nvPicPr>
          <p:cNvPr id="12" name="Graphic 11" descr="Pyramid with levels outline">
            <a:extLst>
              <a:ext uri="{FF2B5EF4-FFF2-40B4-BE49-F238E27FC236}">
                <a16:creationId xmlns:a16="http://schemas.microsoft.com/office/drawing/2014/main" id="{760FFBC4-E865-89D7-8298-716EFCD2033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11527" y="2514600"/>
            <a:ext cx="914400" cy="914400"/>
          </a:xfrm>
          <a:prstGeom prst="rect">
            <a:avLst/>
          </a:prstGeom>
        </p:spPr>
      </p:pic>
      <p:cxnSp>
        <p:nvCxnSpPr>
          <p:cNvPr id="7" name="Straight Connector 6">
            <a:extLst>
              <a:ext uri="{FF2B5EF4-FFF2-40B4-BE49-F238E27FC236}">
                <a16:creationId xmlns:a16="http://schemas.microsoft.com/office/drawing/2014/main" id="{9140FCD6-F77F-D63A-15A7-F15A84C4838A}"/>
              </a:ext>
            </a:extLst>
          </p:cNvPr>
          <p:cNvCxnSpPr/>
          <p:nvPr/>
        </p:nvCxnSpPr>
        <p:spPr>
          <a:xfrm>
            <a:off x="2323321" y="2581647"/>
            <a:ext cx="7707086" cy="0"/>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3355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938992"/>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3" name="Rectangle 2">
            <a:extLst>
              <a:ext uri="{FF2B5EF4-FFF2-40B4-BE49-F238E27FC236}">
                <a16:creationId xmlns:a16="http://schemas.microsoft.com/office/drawing/2014/main" id="{6B675A7B-FA23-3F3D-DE18-1C4C9A3A95A2}"/>
              </a:ext>
            </a:extLst>
          </p:cNvPr>
          <p:cNvSpPr/>
          <p:nvPr/>
        </p:nvSpPr>
        <p:spPr>
          <a:xfrm>
            <a:off x="554566" y="3005896"/>
            <a:ext cx="6519333" cy="86177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Making life </a:t>
            </a:r>
            <a:r>
              <a:rPr kumimoji="0" lang="en-US" sz="2800" b="1" i="0" u="none" strike="noStrike" kern="1200" cap="none" spc="0" normalizeH="0" baseline="0" noProof="0" dirty="0">
                <a:ln>
                  <a:noFill/>
                </a:ln>
                <a:solidFill>
                  <a:srgbClr val="EEBA00"/>
                </a:solidFill>
                <a:effectLst/>
                <a:uLnTx/>
                <a:uFillTx/>
                <a:latin typeface="Poppins" panose="00000500000000000000" pitchFamily="2" charset="0"/>
                <a:ea typeface="+mn-ea"/>
                <a:cs typeface="Poppins" panose="00000500000000000000" pitchFamily="2" charset="0"/>
              </a:rPr>
              <a:t>simpler</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91B5"/>
                </a:solidFill>
                <a:effectLst/>
                <a:uLnTx/>
                <a:uFillTx/>
                <a:latin typeface="Poppins" panose="00000500000000000000" pitchFamily="2" charset="0"/>
                <a:ea typeface="+mn-ea"/>
                <a:cs typeface="Poppins" panose="00000500000000000000" pitchFamily="2" charset="0"/>
              </a:rPr>
              <a:t>Sales</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&amp; </a:t>
            </a:r>
            <a:r>
              <a:rPr kumimoji="0" lang="en-US" sz="2800" b="1" i="0" u="none" strike="noStrike" kern="1200" cap="none" spc="0" normalizeH="0" baseline="0" noProof="0" dirty="0">
                <a:ln>
                  <a:noFill/>
                </a:ln>
                <a:solidFill>
                  <a:srgbClr val="DB5000"/>
                </a:solidFill>
                <a:effectLst/>
                <a:uLnTx/>
                <a:uFillTx/>
                <a:latin typeface="Poppins" panose="00000500000000000000" pitchFamily="2" charset="0"/>
                <a:ea typeface="+mn-ea"/>
                <a:cs typeface="Poppins" panose="00000500000000000000" pitchFamily="2" charset="0"/>
              </a:rPr>
              <a:t>Marketing</a:t>
            </a:r>
            <a:r>
              <a:rPr kumimoji="0" lang="en-US" sz="2800" b="1" i="0" u="none" strike="noStrike" kern="1200" cap="none" spc="0" normalizeH="0" baseline="0" noProof="0" dirty="0">
                <a:ln>
                  <a:noFill/>
                </a:ln>
                <a:solidFill>
                  <a:srgbClr val="083D65"/>
                </a:solidFill>
                <a:effectLst/>
                <a:uLnTx/>
                <a:uFillTx/>
                <a:latin typeface="Poppins" panose="00000500000000000000" pitchFamily="2" charset="0"/>
                <a:ea typeface="+mn-ea"/>
                <a:cs typeface="Poppins" panose="00000500000000000000" pitchFamily="2" charset="0"/>
              </a:rPr>
              <a:t> professionals. </a:t>
            </a:r>
          </a:p>
        </p:txBody>
      </p:sp>
    </p:spTree>
    <p:extLst>
      <p:ext uri="{BB962C8B-B14F-4D97-AF65-F5344CB8AC3E}">
        <p14:creationId xmlns:p14="http://schemas.microsoft.com/office/powerpoint/2010/main" val="2137405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Sources of Sales in Segmentation </a:t>
            </a:r>
          </a:p>
        </p:txBody>
      </p:sp>
      <p:sp>
        <p:nvSpPr>
          <p:cNvPr id="15" name="Rectangle: Rounded Corners 14">
            <a:extLst>
              <a:ext uri="{FF2B5EF4-FFF2-40B4-BE49-F238E27FC236}">
                <a16:creationId xmlns:a16="http://schemas.microsoft.com/office/drawing/2014/main" id="{7ABEFD6A-28E6-1755-6F0B-17AD11A9C03A}"/>
              </a:ext>
            </a:extLst>
          </p:cNvPr>
          <p:cNvSpPr/>
          <p:nvPr/>
        </p:nvSpPr>
        <p:spPr>
          <a:xfrm rot="16200000">
            <a:off x="-1233796" y="3405428"/>
            <a:ext cx="5018713" cy="495406"/>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KA Analysis and Processes study</a:t>
            </a:r>
          </a:p>
        </p:txBody>
      </p:sp>
      <p:grpSp>
        <p:nvGrpSpPr>
          <p:cNvPr id="11" name="Group 10">
            <a:extLst>
              <a:ext uri="{FF2B5EF4-FFF2-40B4-BE49-F238E27FC236}">
                <a16:creationId xmlns:a16="http://schemas.microsoft.com/office/drawing/2014/main" id="{DD722ED1-AD58-C0FE-60B0-0BA4FF864C04}"/>
              </a:ext>
            </a:extLst>
          </p:cNvPr>
          <p:cNvGrpSpPr/>
          <p:nvPr/>
        </p:nvGrpSpPr>
        <p:grpSpPr>
          <a:xfrm>
            <a:off x="1254135" y="1273978"/>
            <a:ext cx="9118387" cy="2747359"/>
            <a:chOff x="834258" y="1434262"/>
            <a:chExt cx="9118387" cy="2747359"/>
          </a:xfrm>
        </p:grpSpPr>
        <p:sp>
          <p:nvSpPr>
            <p:cNvPr id="5" name="Rectangle: Rounded Corners 4">
              <a:extLst>
                <a:ext uri="{FF2B5EF4-FFF2-40B4-BE49-F238E27FC236}">
                  <a16:creationId xmlns:a16="http://schemas.microsoft.com/office/drawing/2014/main" id="{3A23A5A0-1E29-5B88-AEE8-B8CF8BC5B6DA}"/>
                </a:ext>
              </a:extLst>
            </p:cNvPr>
            <p:cNvSpPr/>
            <p:nvPr/>
          </p:nvSpPr>
          <p:spPr>
            <a:xfrm>
              <a:off x="4302697" y="1993939"/>
              <a:ext cx="1620000" cy="49540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Geography Type</a:t>
              </a:r>
            </a:p>
          </p:txBody>
        </p:sp>
        <p:sp>
          <p:nvSpPr>
            <p:cNvPr id="6" name="Rectangle: Rounded Corners 5">
              <a:extLst>
                <a:ext uri="{FF2B5EF4-FFF2-40B4-BE49-F238E27FC236}">
                  <a16:creationId xmlns:a16="http://schemas.microsoft.com/office/drawing/2014/main" id="{9EC6BD3E-1BB9-3C8A-5B00-4A446DF225A0}"/>
                </a:ext>
              </a:extLst>
            </p:cNvPr>
            <p:cNvSpPr/>
            <p:nvPr/>
          </p:nvSpPr>
          <p:spPr>
            <a:xfrm>
              <a:off x="2039891" y="2001576"/>
              <a:ext cx="1620000" cy="49540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Customer Type</a:t>
              </a:r>
            </a:p>
          </p:txBody>
        </p:sp>
        <p:sp>
          <p:nvSpPr>
            <p:cNvPr id="7" name="Rectangle: Rounded Corners 6">
              <a:extLst>
                <a:ext uri="{FF2B5EF4-FFF2-40B4-BE49-F238E27FC236}">
                  <a16:creationId xmlns:a16="http://schemas.microsoft.com/office/drawing/2014/main" id="{F98EFD44-9BB3-C058-3A1B-CB5136D13F52}"/>
                </a:ext>
              </a:extLst>
            </p:cNvPr>
            <p:cNvSpPr/>
            <p:nvPr/>
          </p:nvSpPr>
          <p:spPr>
            <a:xfrm>
              <a:off x="8332645" y="1982626"/>
              <a:ext cx="1620000" cy="49540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Channel Type</a:t>
              </a:r>
            </a:p>
          </p:txBody>
        </p:sp>
        <p:sp>
          <p:nvSpPr>
            <p:cNvPr id="8" name="Rectangle: Rounded Corners 7">
              <a:extLst>
                <a:ext uri="{FF2B5EF4-FFF2-40B4-BE49-F238E27FC236}">
                  <a16:creationId xmlns:a16="http://schemas.microsoft.com/office/drawing/2014/main" id="{FFF06256-2025-D8C9-7968-CF2F9E89F6CA}"/>
                </a:ext>
              </a:extLst>
            </p:cNvPr>
            <p:cNvSpPr/>
            <p:nvPr/>
          </p:nvSpPr>
          <p:spPr>
            <a:xfrm>
              <a:off x="6069839" y="1993939"/>
              <a:ext cx="1620000" cy="49540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200" dirty="0">
                  <a:latin typeface="Lato Light" panose="020F0502020204030203" pitchFamily="34" charset="0"/>
                  <a:ea typeface="Lato Light" panose="020F0502020204030203" pitchFamily="34" charset="0"/>
                  <a:cs typeface="Lato Light" panose="020F0502020204030203" pitchFamily="34" charset="0"/>
                </a:rPr>
                <a:t>Portfolio Type</a:t>
              </a:r>
            </a:p>
          </p:txBody>
        </p:sp>
        <p:sp>
          <p:nvSpPr>
            <p:cNvPr id="14" name="Rectangle: Rounded Corners 13">
              <a:extLst>
                <a:ext uri="{FF2B5EF4-FFF2-40B4-BE49-F238E27FC236}">
                  <a16:creationId xmlns:a16="http://schemas.microsoft.com/office/drawing/2014/main" id="{681F7B20-901D-17B6-2771-3C297AF1A7C7}"/>
                </a:ext>
              </a:extLst>
            </p:cNvPr>
            <p:cNvSpPr/>
            <p:nvPr/>
          </p:nvSpPr>
          <p:spPr>
            <a:xfrm>
              <a:off x="834258" y="1434262"/>
              <a:ext cx="9118387" cy="495406"/>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b="1" dirty="0">
                  <a:latin typeface="Lato Light" panose="020F0502020204030203" pitchFamily="34" charset="0"/>
                  <a:ea typeface="Lato Light" panose="020F0502020204030203" pitchFamily="34" charset="0"/>
                  <a:cs typeface="Lato Light" panose="020F0502020204030203" pitchFamily="34" charset="0"/>
                </a:rPr>
                <a:t>Sales Roll up </a:t>
              </a:r>
            </a:p>
          </p:txBody>
        </p:sp>
        <p:sp>
          <p:nvSpPr>
            <p:cNvPr id="16" name="Rectangle 15">
              <a:extLst>
                <a:ext uri="{FF2B5EF4-FFF2-40B4-BE49-F238E27FC236}">
                  <a16:creationId xmlns:a16="http://schemas.microsoft.com/office/drawing/2014/main" id="{3BFC6755-3054-2D82-07AA-309804C3E3A8}"/>
                </a:ext>
              </a:extLst>
            </p:cNvPr>
            <p:cNvSpPr/>
            <p:nvPr/>
          </p:nvSpPr>
          <p:spPr>
            <a:xfrm>
              <a:off x="2066051" y="2489345"/>
              <a:ext cx="3856645" cy="16922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200" u="none" strike="noStrike" baseline="0" dirty="0">
                  <a:solidFill>
                    <a:schemeClr val="tx1">
                      <a:lumMod val="65000"/>
                      <a:lumOff val="35000"/>
                    </a:schemeClr>
                  </a:solidFill>
                  <a:latin typeface="Poppins" panose="00000500000000000000" pitchFamily="2" charset="0"/>
                  <a:ea typeface="Lato Light" panose="020F0502020204030203" pitchFamily="34" charset="0"/>
                  <a:cs typeface="Poppins" panose="00000500000000000000" pitchFamily="2" charset="0"/>
                </a:rPr>
                <a:t>Market Shares / Profit Margins / Process  </a:t>
              </a:r>
            </a:p>
            <a:p>
              <a:pPr marL="171450" indent="-171450" algn="l">
                <a:buFont typeface="Arial" panose="020B0604020202020204" pitchFamily="34" charset="0"/>
                <a:buChar char="•"/>
              </a:pPr>
              <a:r>
                <a:rPr lang="en-GB" sz="120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Market Research </a:t>
              </a:r>
            </a:p>
            <a:p>
              <a:pPr marL="171450" indent="-171450" algn="l">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Product Development </a:t>
              </a:r>
            </a:p>
            <a:p>
              <a:pPr marL="171450" indent="-171450" algn="l">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Product portfolio development </a:t>
              </a:r>
            </a:p>
            <a:p>
              <a:pPr marL="171450" indent="-171450" algn="l">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Stock level</a:t>
              </a:r>
            </a:p>
            <a:p>
              <a:pPr marL="171450" indent="-171450" algn="l">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Distribution</a:t>
              </a:r>
            </a:p>
            <a:p>
              <a:pPr marL="171450" indent="-171450" algn="l">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Pricing</a:t>
              </a:r>
            </a:p>
            <a:p>
              <a:pPr marL="171450" indent="-171450" algn="l">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Packaging</a:t>
              </a:r>
            </a:p>
            <a:p>
              <a:pPr marL="171450" indent="-171450" algn="l">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Discounts  </a:t>
              </a:r>
              <a:endParaRPr lang="en-GB" sz="11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17" name="Rectangle 16">
              <a:extLst>
                <a:ext uri="{FF2B5EF4-FFF2-40B4-BE49-F238E27FC236}">
                  <a16:creationId xmlns:a16="http://schemas.microsoft.com/office/drawing/2014/main" id="{BF3D1545-3373-D3F0-B882-0077F9CD230D}"/>
                </a:ext>
              </a:extLst>
            </p:cNvPr>
            <p:cNvSpPr/>
            <p:nvPr/>
          </p:nvSpPr>
          <p:spPr>
            <a:xfrm>
              <a:off x="6096000" y="2478032"/>
              <a:ext cx="3856645" cy="16922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200" u="none" strike="noStrike" baseline="0" dirty="0">
                  <a:solidFill>
                    <a:schemeClr val="tx1">
                      <a:lumMod val="65000"/>
                      <a:lumOff val="35000"/>
                    </a:schemeClr>
                  </a:solidFill>
                  <a:latin typeface="Poppins" panose="00000500000000000000" pitchFamily="2" charset="0"/>
                  <a:ea typeface="Lato Light" panose="020F0502020204030203" pitchFamily="34" charset="0"/>
                  <a:cs typeface="Poppins" panose="00000500000000000000" pitchFamily="2" charset="0"/>
                </a:rPr>
                <a:t>Marketing Organisation  </a:t>
              </a:r>
            </a:p>
            <a:p>
              <a:pPr marL="171450" indent="-171450" algn="l">
                <a:buFont typeface="Arial" panose="020B0604020202020204" pitchFamily="34" charset="0"/>
                <a:buChar char="•"/>
              </a:pPr>
              <a:r>
                <a:rPr lang="en-GB" sz="1200" u="none" strike="noStrike" baseline="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Training </a:t>
              </a:r>
            </a:p>
            <a:p>
              <a:pPr marL="171450" indent="-171450" algn="l">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POS</a:t>
              </a:r>
              <a:b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b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Advertising </a:t>
              </a:r>
            </a:p>
            <a:p>
              <a:pPr marL="171450" indent="-171450" algn="l">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Point of sale</a:t>
              </a:r>
            </a:p>
            <a:p>
              <a:pPr marL="171450" indent="-171450" algn="l">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Sales promotion </a:t>
              </a:r>
            </a:p>
            <a:p>
              <a:pPr marL="171450" indent="-171450" algn="l">
                <a:buFont typeface="Arial" panose="020B0604020202020204" pitchFamily="34" charset="0"/>
                <a:buChar char="•"/>
              </a:pPr>
              <a:r>
                <a:rPr lang="en-GB" sz="12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After Sales service </a:t>
              </a:r>
              <a:endParaRPr lang="en-GB" sz="11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endParaRPr>
            </a:p>
          </p:txBody>
        </p:sp>
      </p:grpSp>
      <p:sp>
        <p:nvSpPr>
          <p:cNvPr id="18" name="TextBox 17">
            <a:extLst>
              <a:ext uri="{FF2B5EF4-FFF2-40B4-BE49-F238E27FC236}">
                <a16:creationId xmlns:a16="http://schemas.microsoft.com/office/drawing/2014/main" id="{CB80573D-7B00-B839-3E51-38125924B67D}"/>
              </a:ext>
            </a:extLst>
          </p:cNvPr>
          <p:cNvSpPr txBox="1"/>
          <p:nvPr/>
        </p:nvSpPr>
        <p:spPr>
          <a:xfrm>
            <a:off x="1615733" y="4104397"/>
            <a:ext cx="10133045" cy="1962076"/>
          </a:xfrm>
          <a:prstGeom prst="rect">
            <a:avLst/>
          </a:prstGeom>
          <a:solidFill>
            <a:schemeClr val="accent4">
              <a:lumMod val="20000"/>
              <a:lumOff val="80000"/>
            </a:schemeClr>
          </a:solidFill>
        </p:spPr>
        <p:txBody>
          <a:bodyPr wrap="square" rtlCol="0">
            <a:spAutoFit/>
          </a:bodyPr>
          <a:lstStyle/>
          <a:p>
            <a:pPr algn="l"/>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Customer Type </a:t>
            </a:r>
          </a:p>
          <a:p>
            <a:pPr marL="171450" indent="-171450" algn="l">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Ensure that all your customers are segmented into types based on a set of common criteria that is applicable base don size , value , market share , buying habits , strategic positioning , and commonality to your portfolio and its objectives </a:t>
            </a:r>
            <a:endParaRPr lang="en-GB" sz="105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Geography Type </a:t>
            </a:r>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marL="171450" indent="-171450" algn="l">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Most customer types will be found in more than 1 geography , once you have segmented you customer type it logical that you follow this process into each geography which will equate finally to a city, state and finally national roll up.</a:t>
            </a:r>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1" i="0" u="none" strike="noStrike" baseline="0" dirty="0">
                <a:latin typeface="Lato Light" panose="020F0502020204030203" pitchFamily="34" charset="0"/>
                <a:ea typeface="Lato Light" panose="020F0502020204030203" pitchFamily="34" charset="0"/>
                <a:cs typeface="Lato Light" panose="020F0502020204030203" pitchFamily="34" charset="0"/>
              </a:rPr>
              <a:t>Portfolio Type ( Products ) </a:t>
            </a:r>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marL="171450" indent="-171450" algn="l">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All portfolios will not go into all customer types , you will need to ensure a proper fit analysis is done to ensure that the portfolios to the customer types are designed.</a:t>
            </a:r>
          </a:p>
          <a:p>
            <a:pPr algn="l"/>
            <a:r>
              <a:rPr lang="en-GB" sz="1200" b="1" dirty="0">
                <a:latin typeface="Lato Light" panose="020F0502020204030203" pitchFamily="34" charset="0"/>
                <a:ea typeface="Lato Light" panose="020F0502020204030203" pitchFamily="34" charset="0"/>
                <a:cs typeface="Lato Light" panose="020F0502020204030203" pitchFamily="34" charset="0"/>
              </a:rPr>
              <a:t>Channel Type</a:t>
            </a:r>
          </a:p>
          <a:p>
            <a:pPr marL="171450" indent="-171450" algn="l">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Every market will have multiple channel types functioning in it , its more than probable in most cases that your key accounts will belong to 1 specific channel or at times 2 or 3 based on strategic objectives , and design , so your portfolio strategy will have to accommodate the customer strategy.</a:t>
            </a:r>
          </a:p>
        </p:txBody>
      </p:sp>
    </p:spTree>
    <p:extLst>
      <p:ext uri="{BB962C8B-B14F-4D97-AF65-F5344CB8AC3E}">
        <p14:creationId xmlns:p14="http://schemas.microsoft.com/office/powerpoint/2010/main" val="1772744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Components of a Key Account Plan. </a:t>
            </a:r>
          </a:p>
        </p:txBody>
      </p:sp>
      <p:graphicFrame>
        <p:nvGraphicFramePr>
          <p:cNvPr id="11" name="Table 2">
            <a:extLst>
              <a:ext uri="{FF2B5EF4-FFF2-40B4-BE49-F238E27FC236}">
                <a16:creationId xmlns:a16="http://schemas.microsoft.com/office/drawing/2014/main" id="{5FB7ACDB-4CA5-6759-6B7A-9722451679BB}"/>
              </a:ext>
            </a:extLst>
          </p:cNvPr>
          <p:cNvGraphicFramePr>
            <a:graphicFrameLocks noGrp="1"/>
          </p:cNvGraphicFramePr>
          <p:nvPr>
            <p:extLst>
              <p:ext uri="{D42A27DB-BD31-4B8C-83A1-F6EECF244321}">
                <p14:modId xmlns:p14="http://schemas.microsoft.com/office/powerpoint/2010/main" val="1678320952"/>
              </p:ext>
            </p:extLst>
          </p:nvPr>
        </p:nvGraphicFramePr>
        <p:xfrm>
          <a:off x="1329690" y="1374664"/>
          <a:ext cx="9560159" cy="3810960"/>
        </p:xfrm>
        <a:graphic>
          <a:graphicData uri="http://schemas.openxmlformats.org/drawingml/2006/table">
            <a:tbl>
              <a:tblPr firstRow="1" bandRow="1">
                <a:tableStyleId>{073A0DAA-6AF3-43AB-8588-CEC1D06C72B9}</a:tableStyleId>
              </a:tblPr>
              <a:tblGrid>
                <a:gridCol w="5745054">
                  <a:extLst>
                    <a:ext uri="{9D8B030D-6E8A-4147-A177-3AD203B41FA5}">
                      <a16:colId xmlns:a16="http://schemas.microsoft.com/office/drawing/2014/main" val="61844024"/>
                    </a:ext>
                  </a:extLst>
                </a:gridCol>
                <a:gridCol w="3815105">
                  <a:extLst>
                    <a:ext uri="{9D8B030D-6E8A-4147-A177-3AD203B41FA5}">
                      <a16:colId xmlns:a16="http://schemas.microsoft.com/office/drawing/2014/main" val="1717331697"/>
                    </a:ext>
                  </a:extLst>
                </a:gridCol>
              </a:tblGrid>
              <a:tr h="360000">
                <a:tc gridSpan="2">
                  <a:txBody>
                    <a:bodyPr/>
                    <a:lstStyle/>
                    <a:p>
                      <a:pPr algn="ctr"/>
                      <a:r>
                        <a:rPr lang="en-GB" sz="1200" dirty="0">
                          <a:solidFill>
                            <a:schemeClr val="bg1"/>
                          </a:solidFill>
                        </a:rPr>
                        <a:t>Components </a:t>
                      </a:r>
                    </a:p>
                  </a:txBody>
                  <a:tcPr anchor="ctr">
                    <a:solidFill>
                      <a:srgbClr val="3984A3"/>
                    </a:solidFill>
                  </a:tcPr>
                </a:tc>
                <a:tc hMerge="1">
                  <a:txBody>
                    <a:bodyPr/>
                    <a:lstStyle/>
                    <a:p>
                      <a:pPr algn="ctr"/>
                      <a:endParaRPr lang="en-GB" sz="1200" dirty="0">
                        <a:solidFill>
                          <a:schemeClr val="bg1"/>
                        </a:solidFill>
                      </a:endParaRPr>
                    </a:p>
                  </a:txBody>
                  <a:tcPr anchor="ctr">
                    <a:solidFill>
                      <a:srgbClr val="3984A3"/>
                    </a:solidFill>
                  </a:tcPr>
                </a:tc>
                <a:extLst>
                  <a:ext uri="{0D108BD9-81ED-4DB2-BD59-A6C34878D82A}">
                    <a16:rowId xmlns:a16="http://schemas.microsoft.com/office/drawing/2014/main" val="1364703240"/>
                  </a:ext>
                </a:extLst>
              </a:tr>
              <a:tr h="360000">
                <a:tc>
                  <a:txBody>
                    <a:bodyPr/>
                    <a:lstStyle/>
                    <a:p>
                      <a:pPr algn="ctr"/>
                      <a:r>
                        <a:rPr lang="en-GB" sz="1050" dirty="0">
                          <a:solidFill>
                            <a:schemeClr val="bg1"/>
                          </a:solidFill>
                        </a:rPr>
                        <a:t>Buyer Side </a:t>
                      </a:r>
                    </a:p>
                  </a:txBody>
                  <a:tcPr anchor="ctr">
                    <a:solidFill>
                      <a:srgbClr val="3984A3"/>
                    </a:solidFill>
                  </a:tcPr>
                </a:tc>
                <a:tc>
                  <a:txBody>
                    <a:bodyPr/>
                    <a:lstStyle/>
                    <a:p>
                      <a:pPr algn="ctr"/>
                      <a:r>
                        <a:rPr lang="en-GB" sz="1050" dirty="0">
                          <a:solidFill>
                            <a:schemeClr val="bg1"/>
                          </a:solidFill>
                        </a:rPr>
                        <a:t>Seller Side </a:t>
                      </a:r>
                    </a:p>
                  </a:txBody>
                  <a:tcPr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Account Details </a:t>
                      </a:r>
                    </a:p>
                  </a:txBody>
                  <a:tcPr/>
                </a:tc>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Your organisation structure for the key account  </a:t>
                      </a: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Business Categorization </a:t>
                      </a:r>
                    </a:p>
                  </a:txBody>
                  <a:tcPr/>
                </a:tc>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Your leadership structure for peer to peer meetings  </a:t>
                      </a:r>
                    </a:p>
                  </a:txBody>
                  <a:tcPr/>
                </a:tc>
                <a:extLst>
                  <a:ext uri="{0D108BD9-81ED-4DB2-BD59-A6C34878D82A}">
                    <a16:rowId xmlns:a16="http://schemas.microsoft.com/office/drawing/2014/main" val="3511710614"/>
                  </a:ext>
                </a:extLst>
              </a:tr>
              <a:tr h="324000">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Product Group Categorization </a:t>
                      </a:r>
                    </a:p>
                  </a:txBody>
                  <a:tcPr/>
                </a:tc>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Your planned product portfolio for fitting into the account</a:t>
                      </a: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Financial Analysis by door compromising the entire business </a:t>
                      </a:r>
                    </a:p>
                  </a:txBody>
                  <a:tcPr/>
                </a:tc>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Your sales and marketing collateral for the account </a:t>
                      </a: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Account Sales by product and Category for current year and SPLY.</a:t>
                      </a:r>
                    </a:p>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 same period last 2 years ) </a:t>
                      </a:r>
                    </a:p>
                  </a:txBody>
                  <a:tcPr/>
                </a:tc>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Financial plan with all areas to ensure you calculate “Direct Product Profitability” </a:t>
                      </a:r>
                    </a:p>
                  </a:txBody>
                  <a:tcPr/>
                </a:tc>
                <a:extLst>
                  <a:ext uri="{0D108BD9-81ED-4DB2-BD59-A6C34878D82A}">
                    <a16:rowId xmlns:a16="http://schemas.microsoft.com/office/drawing/2014/main" val="502150127"/>
                  </a:ext>
                </a:extLst>
              </a:tr>
              <a:tr h="324000">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Buyer organisation design and Multi level touch points </a:t>
                      </a:r>
                    </a:p>
                  </a:txBody>
                  <a:tcPr/>
                </a:tc>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Strategic account development plan </a:t>
                      </a:r>
                    </a:p>
                  </a:txBody>
                  <a:tcPr/>
                </a:tc>
                <a:extLst>
                  <a:ext uri="{0D108BD9-81ED-4DB2-BD59-A6C34878D82A}">
                    <a16:rowId xmlns:a16="http://schemas.microsoft.com/office/drawing/2014/main" val="1970820093"/>
                  </a:ext>
                </a:extLst>
              </a:tr>
              <a:tr h="324000">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Category design for Key account where your products will fit in </a:t>
                      </a:r>
                    </a:p>
                  </a:txBody>
                  <a:tcPr/>
                </a:tc>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Account marketing plan </a:t>
                      </a:r>
                    </a:p>
                  </a:txBody>
                  <a:tcPr/>
                </a:tc>
                <a:extLst>
                  <a:ext uri="{0D108BD9-81ED-4DB2-BD59-A6C34878D82A}">
                    <a16:rowId xmlns:a16="http://schemas.microsoft.com/office/drawing/2014/main" val="358127235"/>
                  </a:ext>
                </a:extLst>
              </a:tr>
              <a:tr h="324000">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Buyer objectives and metrics for the business </a:t>
                      </a:r>
                    </a:p>
                  </a:txBody>
                  <a:tcPr/>
                </a:tc>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Account Sales Plan </a:t>
                      </a:r>
                    </a:p>
                  </a:txBody>
                  <a:tcPr/>
                </a:tc>
                <a:extLst>
                  <a:ext uri="{0D108BD9-81ED-4DB2-BD59-A6C34878D82A}">
                    <a16:rowId xmlns:a16="http://schemas.microsoft.com/office/drawing/2014/main" val="2965228056"/>
                  </a:ext>
                </a:extLst>
              </a:tr>
              <a:tr h="324000">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Cost of doing business , this is key to cost your business P &amp; L , Bonuses , Target achievement , Margins , Merchandising costs , etc</a:t>
                      </a:r>
                    </a:p>
                  </a:txBody>
                  <a:tcPr/>
                </a:tc>
                <a:tc>
                  <a:txBody>
                    <a:bodyPr/>
                    <a:lstStyle/>
                    <a:p>
                      <a:pPr marL="171450" indent="-171450">
                        <a:buFont typeface="Arial" panose="020B0604020202020204" pitchFamily="34" charset="0"/>
                        <a:buChar char="•"/>
                      </a:pPr>
                      <a:r>
                        <a:rPr lang="en-GB" sz="1050" dirty="0">
                          <a:latin typeface="Lato Light" panose="020F0502020204030203" pitchFamily="34" charset="0"/>
                          <a:ea typeface="Lato Light" panose="020F0502020204030203" pitchFamily="34" charset="0"/>
                          <a:cs typeface="Lato Light" panose="020F0502020204030203" pitchFamily="34" charset="0"/>
                        </a:rPr>
                        <a:t> Business review components and calendar </a:t>
                      </a:r>
                    </a:p>
                  </a:txBody>
                  <a:tcPr/>
                </a:tc>
                <a:extLst>
                  <a:ext uri="{0D108BD9-81ED-4DB2-BD59-A6C34878D82A}">
                    <a16:rowId xmlns:a16="http://schemas.microsoft.com/office/drawing/2014/main" val="1619942753"/>
                  </a:ext>
                </a:extLst>
              </a:tr>
            </a:tbl>
          </a:graphicData>
        </a:graphic>
      </p:graphicFrame>
      <p:grpSp>
        <p:nvGrpSpPr>
          <p:cNvPr id="32" name="Group 31">
            <a:extLst>
              <a:ext uri="{FF2B5EF4-FFF2-40B4-BE49-F238E27FC236}">
                <a16:creationId xmlns:a16="http://schemas.microsoft.com/office/drawing/2014/main" id="{2F6834E2-FEC1-9883-6F9D-6B7784A214EF}"/>
              </a:ext>
            </a:extLst>
          </p:cNvPr>
          <p:cNvGrpSpPr/>
          <p:nvPr/>
        </p:nvGrpSpPr>
        <p:grpSpPr>
          <a:xfrm>
            <a:off x="1329690" y="5221843"/>
            <a:ext cx="9526469" cy="651015"/>
            <a:chOff x="1439809" y="5636247"/>
            <a:chExt cx="9526469" cy="651015"/>
          </a:xfrm>
        </p:grpSpPr>
        <p:pic>
          <p:nvPicPr>
            <p:cNvPr id="7" name="Graphic 6" descr="Blueprint with solid fill">
              <a:extLst>
                <a:ext uri="{FF2B5EF4-FFF2-40B4-BE49-F238E27FC236}">
                  <a16:creationId xmlns:a16="http://schemas.microsoft.com/office/drawing/2014/main" id="{D59E3786-40B7-1D05-B498-DD1BE9655F7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39007" y="5737866"/>
              <a:ext cx="541527" cy="541527"/>
            </a:xfrm>
            <a:prstGeom prst="rect">
              <a:avLst/>
            </a:prstGeom>
          </p:spPr>
        </p:pic>
        <p:pic>
          <p:nvPicPr>
            <p:cNvPr id="10" name="Graphic 9" descr="List with solid fill">
              <a:extLst>
                <a:ext uri="{FF2B5EF4-FFF2-40B4-BE49-F238E27FC236}">
                  <a16:creationId xmlns:a16="http://schemas.microsoft.com/office/drawing/2014/main" id="{5BF7AEE7-F35A-DF2B-23E1-3E4F4339F3A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01836" y="5728994"/>
              <a:ext cx="541527" cy="541527"/>
            </a:xfrm>
            <a:prstGeom prst="rect">
              <a:avLst/>
            </a:prstGeom>
          </p:spPr>
        </p:pic>
        <p:pic>
          <p:nvPicPr>
            <p:cNvPr id="12" name="Graphic 11" descr="Checklist outline">
              <a:extLst>
                <a:ext uri="{FF2B5EF4-FFF2-40B4-BE49-F238E27FC236}">
                  <a16:creationId xmlns:a16="http://schemas.microsoft.com/office/drawing/2014/main" id="{75C7F6F6-99A7-1285-076F-103289B4E2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34864" y="5725143"/>
              <a:ext cx="541527" cy="541527"/>
            </a:xfrm>
            <a:prstGeom prst="rect">
              <a:avLst/>
            </a:prstGeom>
          </p:spPr>
        </p:pic>
        <p:pic>
          <p:nvPicPr>
            <p:cNvPr id="14" name="Graphic 13" descr="Playbook with solid fill">
              <a:extLst>
                <a:ext uri="{FF2B5EF4-FFF2-40B4-BE49-F238E27FC236}">
                  <a16:creationId xmlns:a16="http://schemas.microsoft.com/office/drawing/2014/main" id="{565C0C79-F599-853B-638F-FA29770CBBE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63125" y="5737866"/>
              <a:ext cx="541527" cy="541527"/>
            </a:xfrm>
            <a:prstGeom prst="rect">
              <a:avLst/>
            </a:prstGeom>
          </p:spPr>
        </p:pic>
        <p:pic>
          <p:nvPicPr>
            <p:cNvPr id="9" name="Graphic 8" descr="Pyramid with levels with solid fill">
              <a:extLst>
                <a:ext uri="{FF2B5EF4-FFF2-40B4-BE49-F238E27FC236}">
                  <a16:creationId xmlns:a16="http://schemas.microsoft.com/office/drawing/2014/main" id="{8DCABCB2-5F53-8292-F9F9-F0DD5844C52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42695" y="5737866"/>
              <a:ext cx="541527" cy="541527"/>
            </a:xfrm>
            <a:prstGeom prst="rect">
              <a:avLst/>
            </a:prstGeom>
          </p:spPr>
        </p:pic>
        <p:pic>
          <p:nvPicPr>
            <p:cNvPr id="15" name="Graphic 14" descr="Flip calendar with solid fill">
              <a:extLst>
                <a:ext uri="{FF2B5EF4-FFF2-40B4-BE49-F238E27FC236}">
                  <a16:creationId xmlns:a16="http://schemas.microsoft.com/office/drawing/2014/main" id="{73566A88-6810-94FE-A5DB-8FEC91D7743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964832" y="5728994"/>
              <a:ext cx="541527" cy="541527"/>
            </a:xfrm>
            <a:prstGeom prst="rect">
              <a:avLst/>
            </a:prstGeom>
          </p:spPr>
        </p:pic>
        <p:pic>
          <p:nvPicPr>
            <p:cNvPr id="17" name="Graphic 16" descr="Gantt Chart outline">
              <a:extLst>
                <a:ext uri="{FF2B5EF4-FFF2-40B4-BE49-F238E27FC236}">
                  <a16:creationId xmlns:a16="http://schemas.microsoft.com/office/drawing/2014/main" id="{55C9CE5B-CF78-1B3D-20AF-1BC3F3EDF87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309453" y="5745735"/>
              <a:ext cx="541527" cy="541527"/>
            </a:xfrm>
            <a:prstGeom prst="rect">
              <a:avLst/>
            </a:prstGeom>
          </p:spPr>
        </p:pic>
        <p:pic>
          <p:nvPicPr>
            <p:cNvPr id="19" name="Graphic 18" descr="Management outline">
              <a:extLst>
                <a:ext uri="{FF2B5EF4-FFF2-40B4-BE49-F238E27FC236}">
                  <a16:creationId xmlns:a16="http://schemas.microsoft.com/office/drawing/2014/main" id="{4E957923-F244-4A75-26F1-C30C0FC05BF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2144627" y="5725143"/>
              <a:ext cx="541527" cy="541527"/>
            </a:xfrm>
            <a:prstGeom prst="rect">
              <a:avLst/>
            </a:prstGeom>
          </p:spPr>
        </p:pic>
        <p:pic>
          <p:nvPicPr>
            <p:cNvPr id="21" name="Graphic 20" descr="Money outline">
              <a:extLst>
                <a:ext uri="{FF2B5EF4-FFF2-40B4-BE49-F238E27FC236}">
                  <a16:creationId xmlns:a16="http://schemas.microsoft.com/office/drawing/2014/main" id="{D32BD78D-9C66-9322-5D54-6F7F39A52C1A}"/>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8729554" y="5684470"/>
              <a:ext cx="541527" cy="541527"/>
            </a:xfrm>
            <a:prstGeom prst="rect">
              <a:avLst/>
            </a:prstGeom>
          </p:spPr>
        </p:pic>
        <p:pic>
          <p:nvPicPr>
            <p:cNvPr id="23" name="Graphic 22" descr="Coins with solid fill">
              <a:extLst>
                <a:ext uri="{FF2B5EF4-FFF2-40B4-BE49-F238E27FC236}">
                  <a16:creationId xmlns:a16="http://schemas.microsoft.com/office/drawing/2014/main" id="{E0C7DC76-9FEA-6158-B6E4-78DFF46271F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9077007" y="5684470"/>
              <a:ext cx="541527" cy="541527"/>
            </a:xfrm>
            <a:prstGeom prst="rect">
              <a:avLst/>
            </a:prstGeom>
          </p:spPr>
        </p:pic>
        <p:pic>
          <p:nvPicPr>
            <p:cNvPr id="25" name="Graphic 24" descr="Group of people with solid fill">
              <a:extLst>
                <a:ext uri="{FF2B5EF4-FFF2-40B4-BE49-F238E27FC236}">
                  <a16:creationId xmlns:a16="http://schemas.microsoft.com/office/drawing/2014/main" id="{528785DB-5C3C-27C2-3B4C-0FB6E8961A5E}"/>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10424751" y="5636247"/>
              <a:ext cx="541527" cy="541527"/>
            </a:xfrm>
            <a:prstGeom prst="rect">
              <a:avLst/>
            </a:prstGeom>
          </p:spPr>
        </p:pic>
        <p:pic>
          <p:nvPicPr>
            <p:cNvPr id="27" name="Graphic 26" descr="Statistics with solid fill">
              <a:extLst>
                <a:ext uri="{FF2B5EF4-FFF2-40B4-BE49-F238E27FC236}">
                  <a16:creationId xmlns:a16="http://schemas.microsoft.com/office/drawing/2014/main" id="{3D63FE49-8D93-0B89-763A-921E5108C60D}"/>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1439809" y="5737865"/>
              <a:ext cx="541527" cy="541527"/>
            </a:xfrm>
            <a:prstGeom prst="rect">
              <a:avLst/>
            </a:prstGeom>
          </p:spPr>
        </p:pic>
        <p:pic>
          <p:nvPicPr>
            <p:cNvPr id="29" name="Graphic 28" descr="Inventory with solid fill">
              <a:extLst>
                <a:ext uri="{FF2B5EF4-FFF2-40B4-BE49-F238E27FC236}">
                  <a16:creationId xmlns:a16="http://schemas.microsoft.com/office/drawing/2014/main" id="{3956DB4F-8DC9-2BD2-E0AE-4A7F9FCE78D5}"/>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9734160" y="5668111"/>
              <a:ext cx="541527" cy="541527"/>
            </a:xfrm>
            <a:prstGeom prst="rect">
              <a:avLst/>
            </a:prstGeom>
          </p:spPr>
        </p:pic>
        <p:pic>
          <p:nvPicPr>
            <p:cNvPr id="31" name="Graphic 30" descr="Store outline">
              <a:extLst>
                <a:ext uri="{FF2B5EF4-FFF2-40B4-BE49-F238E27FC236}">
                  <a16:creationId xmlns:a16="http://schemas.microsoft.com/office/drawing/2014/main" id="{91B8D210-3C0B-4A47-9C2C-87E20750FA2D}"/>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853489" y="5737865"/>
              <a:ext cx="541527" cy="541527"/>
            </a:xfrm>
            <a:prstGeom prst="rect">
              <a:avLst/>
            </a:prstGeom>
          </p:spPr>
        </p:pic>
      </p:grpSp>
    </p:spTree>
    <p:extLst>
      <p:ext uri="{BB962C8B-B14F-4D97-AF65-F5344CB8AC3E}">
        <p14:creationId xmlns:p14="http://schemas.microsoft.com/office/powerpoint/2010/main" val="2232091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Developing objectives based on Analysis </a:t>
            </a:r>
          </a:p>
        </p:txBody>
      </p:sp>
      <p:graphicFrame>
        <p:nvGraphicFramePr>
          <p:cNvPr id="7" name="Table 2">
            <a:extLst>
              <a:ext uri="{FF2B5EF4-FFF2-40B4-BE49-F238E27FC236}">
                <a16:creationId xmlns:a16="http://schemas.microsoft.com/office/drawing/2014/main" id="{67EC7B7E-862B-9502-926A-63096F03EA47}"/>
              </a:ext>
            </a:extLst>
          </p:cNvPr>
          <p:cNvGraphicFramePr>
            <a:graphicFrameLocks noGrp="1"/>
          </p:cNvGraphicFramePr>
          <p:nvPr>
            <p:extLst>
              <p:ext uri="{D42A27DB-BD31-4B8C-83A1-F6EECF244321}">
                <p14:modId xmlns:p14="http://schemas.microsoft.com/office/powerpoint/2010/main" val="536572231"/>
              </p:ext>
            </p:extLst>
          </p:nvPr>
        </p:nvGraphicFramePr>
        <p:xfrm>
          <a:off x="6283238" y="1128967"/>
          <a:ext cx="5176308" cy="2484000"/>
        </p:xfrm>
        <a:graphic>
          <a:graphicData uri="http://schemas.openxmlformats.org/drawingml/2006/table">
            <a:tbl>
              <a:tblPr firstRow="1" bandRow="1">
                <a:tableStyleId>{073A0DAA-6AF3-43AB-8588-CEC1D06C72B9}</a:tableStyleId>
              </a:tblPr>
              <a:tblGrid>
                <a:gridCol w="2588154">
                  <a:extLst>
                    <a:ext uri="{9D8B030D-6E8A-4147-A177-3AD203B41FA5}">
                      <a16:colId xmlns:a16="http://schemas.microsoft.com/office/drawing/2014/main" val="61844024"/>
                    </a:ext>
                  </a:extLst>
                </a:gridCol>
                <a:gridCol w="2588154">
                  <a:extLst>
                    <a:ext uri="{9D8B030D-6E8A-4147-A177-3AD203B41FA5}">
                      <a16:colId xmlns:a16="http://schemas.microsoft.com/office/drawing/2014/main" val="1717331697"/>
                    </a:ext>
                  </a:extLst>
                </a:gridCol>
              </a:tblGrid>
              <a:tr h="432000">
                <a:tc gridSpan="2">
                  <a:txBody>
                    <a:bodyPr/>
                    <a:lstStyle/>
                    <a:p>
                      <a:pPr algn="ctr"/>
                      <a:r>
                        <a:rPr lang="en-GB" sz="1050" dirty="0">
                          <a:solidFill>
                            <a:schemeClr val="bg1"/>
                          </a:solidFill>
                        </a:rPr>
                        <a:t>Situation Analysis </a:t>
                      </a:r>
                    </a:p>
                  </a:txBody>
                  <a:tcPr anchor="ctr">
                    <a:solidFill>
                      <a:srgbClr val="3984A3"/>
                    </a:solidFill>
                  </a:tcPr>
                </a:tc>
                <a:tc hMerge="1">
                  <a:txBody>
                    <a:bodyPr/>
                    <a:lstStyle/>
                    <a:p>
                      <a:pPr algn="ctr"/>
                      <a:endParaRPr lang="en-GB" sz="1200" dirty="0">
                        <a:solidFill>
                          <a:schemeClr val="bg1"/>
                        </a:solidFill>
                      </a:endParaRPr>
                    </a:p>
                  </a:txBody>
                  <a:tcPr anchor="ctr">
                    <a:solidFill>
                      <a:srgbClr val="3984A3"/>
                    </a:solidFill>
                  </a:tcPr>
                </a:tc>
                <a:extLst>
                  <a:ext uri="{0D108BD9-81ED-4DB2-BD59-A6C34878D82A}">
                    <a16:rowId xmlns:a16="http://schemas.microsoft.com/office/drawing/2014/main" val="1364703240"/>
                  </a:ext>
                </a:extLst>
              </a:tr>
              <a:tr h="432000">
                <a:tc>
                  <a:txBody>
                    <a:bodyPr/>
                    <a:lstStyle/>
                    <a:p>
                      <a:pPr algn="ctr"/>
                      <a:r>
                        <a:rPr lang="en-GB" sz="1050" dirty="0">
                          <a:solidFill>
                            <a:schemeClr val="bg1"/>
                          </a:solidFill>
                        </a:rPr>
                        <a:t>Strengths / Weaknesses</a:t>
                      </a:r>
                    </a:p>
                  </a:txBody>
                  <a:tcPr anchor="ctr">
                    <a:solidFill>
                      <a:srgbClr val="3984A3"/>
                    </a:solidFill>
                  </a:tcPr>
                </a:tc>
                <a:tc>
                  <a:txBody>
                    <a:bodyPr/>
                    <a:lstStyle/>
                    <a:p>
                      <a:pPr algn="ctr"/>
                      <a:r>
                        <a:rPr lang="en-GB" sz="1050" dirty="0">
                          <a:solidFill>
                            <a:schemeClr val="bg1"/>
                          </a:solidFill>
                        </a:rPr>
                        <a:t>Opportunities &amp; Threats </a:t>
                      </a:r>
                    </a:p>
                  </a:txBody>
                  <a:tcPr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gridSpan="2">
                  <a:txBody>
                    <a:bodyPr/>
                    <a:lstStyle/>
                    <a:p>
                      <a:pPr marL="0" indent="0">
                        <a:buFont typeface="Arial" panose="020B0604020202020204" pitchFamily="34" charset="0"/>
                        <a:buNone/>
                      </a:pPr>
                      <a:r>
                        <a:rPr lang="en-GB" sz="1000" dirty="0">
                          <a:latin typeface="Lato Light" panose="020F0502020204030203" pitchFamily="34" charset="0"/>
                          <a:ea typeface="Lato Light" panose="020F0502020204030203" pitchFamily="34" charset="0"/>
                          <a:cs typeface="Lato Light" panose="020F0502020204030203" pitchFamily="34" charset="0"/>
                        </a:rPr>
                        <a:t>In relation to the Key Success factors where is my customer relatively</a:t>
                      </a:r>
                    </a:p>
                  </a:txBody>
                  <a:tcPr>
                    <a:solidFill>
                      <a:schemeClr val="accent4">
                        <a:lumMod val="40000"/>
                        <a:lumOff val="60000"/>
                      </a:schemeClr>
                    </a:solidFill>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bl>
          </a:graphicData>
        </a:graphic>
      </p:graphicFrame>
      <p:graphicFrame>
        <p:nvGraphicFramePr>
          <p:cNvPr id="8" name="Table 2">
            <a:extLst>
              <a:ext uri="{FF2B5EF4-FFF2-40B4-BE49-F238E27FC236}">
                <a16:creationId xmlns:a16="http://schemas.microsoft.com/office/drawing/2014/main" id="{26754007-0857-32DD-47DB-C4594FF5E8FD}"/>
              </a:ext>
            </a:extLst>
          </p:cNvPr>
          <p:cNvGraphicFramePr>
            <a:graphicFrameLocks noGrp="1"/>
          </p:cNvGraphicFramePr>
          <p:nvPr>
            <p:extLst>
              <p:ext uri="{D42A27DB-BD31-4B8C-83A1-F6EECF244321}">
                <p14:modId xmlns:p14="http://schemas.microsoft.com/office/powerpoint/2010/main" val="2794582469"/>
              </p:ext>
            </p:extLst>
          </p:nvPr>
        </p:nvGraphicFramePr>
        <p:xfrm>
          <a:off x="3889463" y="1146847"/>
          <a:ext cx="2019300" cy="2448240"/>
        </p:xfrm>
        <a:graphic>
          <a:graphicData uri="http://schemas.openxmlformats.org/drawingml/2006/table">
            <a:tbl>
              <a:tblPr firstRow="1" bandRow="1">
                <a:tableStyleId>{073A0DAA-6AF3-43AB-8588-CEC1D06C72B9}</a:tableStyleId>
              </a:tblPr>
              <a:tblGrid>
                <a:gridCol w="2019300">
                  <a:extLst>
                    <a:ext uri="{9D8B030D-6E8A-4147-A177-3AD203B41FA5}">
                      <a16:colId xmlns:a16="http://schemas.microsoft.com/office/drawing/2014/main" val="1717331697"/>
                    </a:ext>
                  </a:extLst>
                </a:gridCol>
              </a:tblGrid>
              <a:tr h="432000">
                <a:tc>
                  <a:txBody>
                    <a:bodyPr/>
                    <a:lstStyle/>
                    <a:p>
                      <a:pPr algn="ctr"/>
                      <a:r>
                        <a:rPr lang="en-GB" sz="1000" dirty="0"/>
                        <a:t>Industry Driving Forces </a:t>
                      </a:r>
                      <a:endParaRPr lang="en-GB" sz="1200" dirty="0"/>
                    </a:p>
                  </a:txBody>
                  <a:tcPr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r h="324000">
                <a:tc>
                  <a:txBody>
                    <a:bodyPr/>
                    <a:lstStyle/>
                    <a:p>
                      <a:pPr marL="0" indent="0">
                        <a:buFont typeface="Arial" panose="020B0604020202020204" pitchFamily="34" charset="0"/>
                        <a:buNone/>
                      </a:pPr>
                      <a:r>
                        <a:rPr lang="en-GB" sz="1000" dirty="0">
                          <a:latin typeface="Lato Light" panose="020F0502020204030203" pitchFamily="34" charset="0"/>
                          <a:ea typeface="Lato Light" panose="020F0502020204030203" pitchFamily="34" charset="0"/>
                          <a:cs typeface="Lato Light" panose="020F0502020204030203" pitchFamily="34" charset="0"/>
                        </a:rPr>
                        <a:t>Define the Key Success Factors between Success &amp; Failure </a:t>
                      </a:r>
                    </a:p>
                  </a:txBody>
                  <a:tcPr>
                    <a:solidFill>
                      <a:schemeClr val="accent4">
                        <a:lumMod val="40000"/>
                        <a:lumOff val="60000"/>
                      </a:schemeClr>
                    </a:solidFill>
                  </a:tcPr>
                </a:tc>
                <a:extLst>
                  <a:ext uri="{0D108BD9-81ED-4DB2-BD59-A6C34878D82A}">
                    <a16:rowId xmlns:a16="http://schemas.microsoft.com/office/drawing/2014/main" val="4179402323"/>
                  </a:ext>
                </a:extLst>
              </a:tr>
            </a:tbl>
          </a:graphicData>
        </a:graphic>
      </p:graphicFrame>
      <p:graphicFrame>
        <p:nvGraphicFramePr>
          <p:cNvPr id="9" name="Table 2">
            <a:extLst>
              <a:ext uri="{FF2B5EF4-FFF2-40B4-BE49-F238E27FC236}">
                <a16:creationId xmlns:a16="http://schemas.microsoft.com/office/drawing/2014/main" id="{92771B44-69E5-4DBA-A611-09C162D84B4C}"/>
              </a:ext>
            </a:extLst>
          </p:cNvPr>
          <p:cNvGraphicFramePr>
            <a:graphicFrameLocks noGrp="1"/>
          </p:cNvGraphicFramePr>
          <p:nvPr>
            <p:extLst>
              <p:ext uri="{D42A27DB-BD31-4B8C-83A1-F6EECF244321}">
                <p14:modId xmlns:p14="http://schemas.microsoft.com/office/powerpoint/2010/main" val="1747337550"/>
              </p:ext>
            </p:extLst>
          </p:nvPr>
        </p:nvGraphicFramePr>
        <p:xfrm>
          <a:off x="1456299" y="1128966"/>
          <a:ext cx="2019300" cy="2448239"/>
        </p:xfrm>
        <a:graphic>
          <a:graphicData uri="http://schemas.openxmlformats.org/drawingml/2006/table">
            <a:tbl>
              <a:tblPr firstRow="1" bandRow="1">
                <a:tableStyleId>{073A0DAA-6AF3-43AB-8588-CEC1D06C72B9}</a:tableStyleId>
              </a:tblPr>
              <a:tblGrid>
                <a:gridCol w="2019300">
                  <a:extLst>
                    <a:ext uri="{9D8B030D-6E8A-4147-A177-3AD203B41FA5}">
                      <a16:colId xmlns:a16="http://schemas.microsoft.com/office/drawing/2014/main" val="1717331697"/>
                    </a:ext>
                  </a:extLst>
                </a:gridCol>
              </a:tblGrid>
              <a:tr h="515419">
                <a:tc>
                  <a:txBody>
                    <a:bodyPr/>
                    <a:lstStyle/>
                    <a:p>
                      <a:pPr algn="ctr"/>
                      <a:r>
                        <a:rPr lang="en-GB" sz="1200" dirty="0"/>
                        <a:t>Customer</a:t>
                      </a:r>
                    </a:p>
                  </a:txBody>
                  <a:tcPr anchor="ctr">
                    <a:solidFill>
                      <a:srgbClr val="3984A3"/>
                    </a:solidFill>
                  </a:tcPr>
                </a:tc>
                <a:extLst>
                  <a:ext uri="{0D108BD9-81ED-4DB2-BD59-A6C34878D82A}">
                    <a16:rowId xmlns:a16="http://schemas.microsoft.com/office/drawing/2014/main" val="176342530"/>
                  </a:ext>
                </a:extLst>
              </a:tr>
              <a:tr h="193282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bl>
          </a:graphicData>
        </a:graphic>
      </p:graphicFrame>
      <p:graphicFrame>
        <p:nvGraphicFramePr>
          <p:cNvPr id="10" name="Table 2">
            <a:extLst>
              <a:ext uri="{FF2B5EF4-FFF2-40B4-BE49-F238E27FC236}">
                <a16:creationId xmlns:a16="http://schemas.microsoft.com/office/drawing/2014/main" id="{DCAA19BE-FB95-5D0A-8511-D939969E1823}"/>
              </a:ext>
            </a:extLst>
          </p:cNvPr>
          <p:cNvGraphicFramePr>
            <a:graphicFrameLocks noGrp="1"/>
          </p:cNvGraphicFramePr>
          <p:nvPr>
            <p:extLst>
              <p:ext uri="{D42A27DB-BD31-4B8C-83A1-F6EECF244321}">
                <p14:modId xmlns:p14="http://schemas.microsoft.com/office/powerpoint/2010/main" val="2371612014"/>
              </p:ext>
            </p:extLst>
          </p:nvPr>
        </p:nvGraphicFramePr>
        <p:xfrm>
          <a:off x="6291014" y="3765813"/>
          <a:ext cx="5176308" cy="2376000"/>
        </p:xfrm>
        <a:graphic>
          <a:graphicData uri="http://schemas.openxmlformats.org/drawingml/2006/table">
            <a:tbl>
              <a:tblPr firstRow="1" bandRow="1">
                <a:tableStyleId>{073A0DAA-6AF3-43AB-8588-CEC1D06C72B9}</a:tableStyleId>
              </a:tblPr>
              <a:tblGrid>
                <a:gridCol w="2588154">
                  <a:extLst>
                    <a:ext uri="{9D8B030D-6E8A-4147-A177-3AD203B41FA5}">
                      <a16:colId xmlns:a16="http://schemas.microsoft.com/office/drawing/2014/main" val="61844024"/>
                    </a:ext>
                  </a:extLst>
                </a:gridCol>
                <a:gridCol w="2588154">
                  <a:extLst>
                    <a:ext uri="{9D8B030D-6E8A-4147-A177-3AD203B41FA5}">
                      <a16:colId xmlns:a16="http://schemas.microsoft.com/office/drawing/2014/main" val="1717331697"/>
                    </a:ext>
                  </a:extLst>
                </a:gridCol>
              </a:tblGrid>
              <a:tr h="432000">
                <a:tc>
                  <a:txBody>
                    <a:bodyPr/>
                    <a:lstStyle/>
                    <a:p>
                      <a:pPr algn="ctr"/>
                      <a:r>
                        <a:rPr lang="en-GB" sz="1000" dirty="0"/>
                        <a:t>Exploit Advantage </a:t>
                      </a:r>
                    </a:p>
                    <a:p>
                      <a:pPr algn="ctr"/>
                      <a:r>
                        <a:rPr lang="en-GB" sz="1000" dirty="0"/>
                        <a:t>Minimize Disadvantage</a:t>
                      </a:r>
                    </a:p>
                  </a:txBody>
                  <a:tcPr anchor="ctr">
                    <a:solidFill>
                      <a:srgbClr val="3984A3"/>
                    </a:solidFill>
                  </a:tcPr>
                </a:tc>
                <a:tc>
                  <a:txBody>
                    <a:bodyPr/>
                    <a:lstStyle/>
                    <a:p>
                      <a:pPr algn="ctr"/>
                      <a:r>
                        <a:rPr lang="en-GB" sz="1000" dirty="0"/>
                        <a:t>Develop Future Advantage </a:t>
                      </a:r>
                    </a:p>
                    <a:p>
                      <a:pPr algn="ctr"/>
                      <a:r>
                        <a:rPr lang="en-GB" sz="1000" dirty="0"/>
                        <a:t>Counter Disadvantages </a:t>
                      </a:r>
                    </a:p>
                  </a:txBody>
                  <a:tcPr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r h="324000">
                <a:tc gridSpan="2">
                  <a:txBody>
                    <a:bodyPr/>
                    <a:lstStyle/>
                    <a:p>
                      <a:pPr marL="0" indent="0">
                        <a:buFont typeface="Arial" panose="020B0604020202020204" pitchFamily="34" charset="0"/>
                        <a:buNone/>
                      </a:pPr>
                      <a:r>
                        <a:rPr lang="en-GB" sz="1000" dirty="0">
                          <a:latin typeface="Lato Light" panose="020F0502020204030203" pitchFamily="34" charset="0"/>
                          <a:ea typeface="Lato Light" panose="020F0502020204030203" pitchFamily="34" charset="0"/>
                          <a:cs typeface="Lato Light" panose="020F0502020204030203" pitchFamily="34" charset="0"/>
                        </a:rPr>
                        <a:t>How do you recommend your customer deploy his advantages to counter his competitors </a:t>
                      </a:r>
                    </a:p>
                  </a:txBody>
                  <a:tcPr>
                    <a:solidFill>
                      <a:schemeClr val="accent4">
                        <a:lumMod val="40000"/>
                        <a:lumOff val="60000"/>
                      </a:schemeClr>
                    </a:solidFill>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1298657313"/>
                  </a:ext>
                </a:extLst>
              </a:tr>
            </a:tbl>
          </a:graphicData>
        </a:graphic>
      </p:graphicFrame>
      <p:graphicFrame>
        <p:nvGraphicFramePr>
          <p:cNvPr id="11" name="Table 2">
            <a:extLst>
              <a:ext uri="{FF2B5EF4-FFF2-40B4-BE49-F238E27FC236}">
                <a16:creationId xmlns:a16="http://schemas.microsoft.com/office/drawing/2014/main" id="{A4744662-7CD0-66BA-1680-044C8CDE083C}"/>
              </a:ext>
            </a:extLst>
          </p:cNvPr>
          <p:cNvGraphicFramePr>
            <a:graphicFrameLocks noGrp="1"/>
          </p:cNvGraphicFramePr>
          <p:nvPr>
            <p:extLst>
              <p:ext uri="{D42A27DB-BD31-4B8C-83A1-F6EECF244321}">
                <p14:modId xmlns:p14="http://schemas.microsoft.com/office/powerpoint/2010/main" val="3883217442"/>
              </p:ext>
            </p:extLst>
          </p:nvPr>
        </p:nvGraphicFramePr>
        <p:xfrm>
          <a:off x="1233900" y="3799333"/>
          <a:ext cx="4824000" cy="2376000"/>
        </p:xfrm>
        <a:graphic>
          <a:graphicData uri="http://schemas.openxmlformats.org/drawingml/2006/table">
            <a:tbl>
              <a:tblPr firstRow="1" bandRow="1">
                <a:tableStyleId>{073A0DAA-6AF3-43AB-8588-CEC1D06C72B9}</a:tableStyleId>
              </a:tblPr>
              <a:tblGrid>
                <a:gridCol w="2412000">
                  <a:extLst>
                    <a:ext uri="{9D8B030D-6E8A-4147-A177-3AD203B41FA5}">
                      <a16:colId xmlns:a16="http://schemas.microsoft.com/office/drawing/2014/main" val="61844024"/>
                    </a:ext>
                  </a:extLst>
                </a:gridCol>
                <a:gridCol w="2412000">
                  <a:extLst>
                    <a:ext uri="{9D8B030D-6E8A-4147-A177-3AD203B41FA5}">
                      <a16:colId xmlns:a16="http://schemas.microsoft.com/office/drawing/2014/main" val="1717331697"/>
                    </a:ext>
                  </a:extLst>
                </a:gridCol>
              </a:tblGrid>
              <a:tr h="432000">
                <a:tc>
                  <a:txBody>
                    <a:bodyPr/>
                    <a:lstStyle/>
                    <a:p>
                      <a:pPr algn="ctr"/>
                      <a:r>
                        <a:rPr lang="en-GB" sz="1000" dirty="0"/>
                        <a:t>Current Advantage / Disadvantage </a:t>
                      </a:r>
                    </a:p>
                  </a:txBody>
                  <a:tcPr anchor="ctr">
                    <a:solidFill>
                      <a:srgbClr val="3984A3"/>
                    </a:solidFill>
                  </a:tcPr>
                </a:tc>
                <a:tc>
                  <a:txBody>
                    <a:bodyPr/>
                    <a:lstStyle/>
                    <a:p>
                      <a:pPr algn="ctr"/>
                      <a:r>
                        <a:rPr lang="en-GB" sz="1000" dirty="0"/>
                        <a:t>Possible Advantage / Disadvantage  </a:t>
                      </a:r>
                    </a:p>
                  </a:txBody>
                  <a:tcPr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r h="324000">
                <a:tc gridSpan="2">
                  <a:txBody>
                    <a:bodyPr/>
                    <a:lstStyle/>
                    <a:p>
                      <a:pPr marL="0" indent="0">
                        <a:buFont typeface="Arial" panose="020B0604020202020204" pitchFamily="34" charset="0"/>
                        <a:buNone/>
                      </a:pPr>
                      <a:r>
                        <a:rPr lang="en-GB" sz="1000" dirty="0">
                          <a:latin typeface="Lato Light" panose="020F0502020204030203" pitchFamily="34" charset="0"/>
                          <a:ea typeface="Lato Light" panose="020F0502020204030203" pitchFamily="34" charset="0"/>
                          <a:cs typeface="Lato Light" panose="020F0502020204030203" pitchFamily="34" charset="0"/>
                        </a:rPr>
                        <a:t>Do my competitors have any unique advantage </a:t>
                      </a:r>
                    </a:p>
                  </a:txBody>
                  <a:tcPr>
                    <a:solidFill>
                      <a:schemeClr val="accent4">
                        <a:lumMod val="40000"/>
                        <a:lumOff val="60000"/>
                      </a:schemeClr>
                    </a:solidFill>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1988724235"/>
                  </a:ext>
                </a:extLst>
              </a:tr>
            </a:tbl>
          </a:graphicData>
        </a:graphic>
      </p:graphicFrame>
    </p:spTree>
    <p:extLst>
      <p:ext uri="{BB962C8B-B14F-4D97-AF65-F5344CB8AC3E}">
        <p14:creationId xmlns:p14="http://schemas.microsoft.com/office/powerpoint/2010/main" val="3802879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Key Ratios / Financial Analysis</a:t>
            </a:r>
          </a:p>
        </p:txBody>
      </p:sp>
      <p:graphicFrame>
        <p:nvGraphicFramePr>
          <p:cNvPr id="5" name="Table 7">
            <a:extLst>
              <a:ext uri="{FF2B5EF4-FFF2-40B4-BE49-F238E27FC236}">
                <a16:creationId xmlns:a16="http://schemas.microsoft.com/office/drawing/2014/main" id="{A6A18B95-B6E7-B7C9-40CC-46857306C2F3}"/>
              </a:ext>
            </a:extLst>
          </p:cNvPr>
          <p:cNvGraphicFramePr>
            <a:graphicFrameLocks noGrp="1"/>
          </p:cNvGraphicFramePr>
          <p:nvPr>
            <p:extLst>
              <p:ext uri="{D42A27DB-BD31-4B8C-83A1-F6EECF244321}">
                <p14:modId xmlns:p14="http://schemas.microsoft.com/office/powerpoint/2010/main" val="2726903502"/>
              </p:ext>
            </p:extLst>
          </p:nvPr>
        </p:nvGraphicFramePr>
        <p:xfrm>
          <a:off x="771984" y="1012937"/>
          <a:ext cx="10648031" cy="4694690"/>
        </p:xfrm>
        <a:graphic>
          <a:graphicData uri="http://schemas.openxmlformats.org/drawingml/2006/table">
            <a:tbl>
              <a:tblPr firstRow="1" bandRow="1">
                <a:tableStyleId>{F5AB1C69-6EDB-4FF4-983F-18BD219EF322}</a:tableStyleId>
              </a:tblPr>
              <a:tblGrid>
                <a:gridCol w="1203607">
                  <a:extLst>
                    <a:ext uri="{9D8B030D-6E8A-4147-A177-3AD203B41FA5}">
                      <a16:colId xmlns:a16="http://schemas.microsoft.com/office/drawing/2014/main" val="627094927"/>
                    </a:ext>
                  </a:extLst>
                </a:gridCol>
                <a:gridCol w="715126">
                  <a:extLst>
                    <a:ext uri="{9D8B030D-6E8A-4147-A177-3AD203B41FA5}">
                      <a16:colId xmlns:a16="http://schemas.microsoft.com/office/drawing/2014/main" val="1951251492"/>
                    </a:ext>
                  </a:extLst>
                </a:gridCol>
                <a:gridCol w="715126">
                  <a:extLst>
                    <a:ext uri="{9D8B030D-6E8A-4147-A177-3AD203B41FA5}">
                      <a16:colId xmlns:a16="http://schemas.microsoft.com/office/drawing/2014/main" val="1975860065"/>
                    </a:ext>
                  </a:extLst>
                </a:gridCol>
                <a:gridCol w="715126">
                  <a:extLst>
                    <a:ext uri="{9D8B030D-6E8A-4147-A177-3AD203B41FA5}">
                      <a16:colId xmlns:a16="http://schemas.microsoft.com/office/drawing/2014/main" val="2158408415"/>
                    </a:ext>
                  </a:extLst>
                </a:gridCol>
                <a:gridCol w="715126">
                  <a:extLst>
                    <a:ext uri="{9D8B030D-6E8A-4147-A177-3AD203B41FA5}">
                      <a16:colId xmlns:a16="http://schemas.microsoft.com/office/drawing/2014/main" val="2597109173"/>
                    </a:ext>
                  </a:extLst>
                </a:gridCol>
                <a:gridCol w="715126">
                  <a:extLst>
                    <a:ext uri="{9D8B030D-6E8A-4147-A177-3AD203B41FA5}">
                      <a16:colId xmlns:a16="http://schemas.microsoft.com/office/drawing/2014/main" val="887615402"/>
                    </a:ext>
                  </a:extLst>
                </a:gridCol>
                <a:gridCol w="715126">
                  <a:extLst>
                    <a:ext uri="{9D8B030D-6E8A-4147-A177-3AD203B41FA5}">
                      <a16:colId xmlns:a16="http://schemas.microsoft.com/office/drawing/2014/main" val="68756590"/>
                    </a:ext>
                  </a:extLst>
                </a:gridCol>
                <a:gridCol w="715126">
                  <a:extLst>
                    <a:ext uri="{9D8B030D-6E8A-4147-A177-3AD203B41FA5}">
                      <a16:colId xmlns:a16="http://schemas.microsoft.com/office/drawing/2014/main" val="450778051"/>
                    </a:ext>
                  </a:extLst>
                </a:gridCol>
                <a:gridCol w="715126">
                  <a:extLst>
                    <a:ext uri="{9D8B030D-6E8A-4147-A177-3AD203B41FA5}">
                      <a16:colId xmlns:a16="http://schemas.microsoft.com/office/drawing/2014/main" val="3062115951"/>
                    </a:ext>
                  </a:extLst>
                </a:gridCol>
                <a:gridCol w="806036">
                  <a:extLst>
                    <a:ext uri="{9D8B030D-6E8A-4147-A177-3AD203B41FA5}">
                      <a16:colId xmlns:a16="http://schemas.microsoft.com/office/drawing/2014/main" val="782687770"/>
                    </a:ext>
                  </a:extLst>
                </a:gridCol>
                <a:gridCol w="1413235">
                  <a:extLst>
                    <a:ext uri="{9D8B030D-6E8A-4147-A177-3AD203B41FA5}">
                      <a16:colId xmlns:a16="http://schemas.microsoft.com/office/drawing/2014/main" val="3278985783"/>
                    </a:ext>
                  </a:extLst>
                </a:gridCol>
                <a:gridCol w="1504145">
                  <a:extLst>
                    <a:ext uri="{9D8B030D-6E8A-4147-A177-3AD203B41FA5}">
                      <a16:colId xmlns:a16="http://schemas.microsoft.com/office/drawing/2014/main" val="4157496214"/>
                    </a:ext>
                  </a:extLst>
                </a:gridCol>
              </a:tblGrid>
              <a:tr h="441505">
                <a:tc rowSpan="2">
                  <a:txBody>
                    <a:bodyPr/>
                    <a:lstStyle/>
                    <a:p>
                      <a:pPr algn="ctr"/>
                      <a:r>
                        <a:rPr lang="en-GB" sz="1000" b="0" dirty="0">
                          <a:solidFill>
                            <a:schemeClr val="bg1"/>
                          </a:solidFill>
                        </a:rPr>
                        <a:t>Key Ratios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4A3"/>
                    </a:solidFill>
                  </a:tcPr>
                </a:tc>
                <a:tc rowSpan="2">
                  <a:txBody>
                    <a:bodyPr/>
                    <a:lstStyle/>
                    <a:p>
                      <a:pPr algn="ctr"/>
                      <a:r>
                        <a:rPr lang="en-GB" sz="900" b="0" dirty="0">
                          <a:solidFill>
                            <a:schemeClr val="bg1"/>
                          </a:solidFill>
                        </a:rPr>
                        <a:t>This Year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4A3"/>
                    </a:solidFill>
                  </a:tcPr>
                </a:tc>
                <a:tc rowSpan="2">
                  <a:txBody>
                    <a:bodyPr/>
                    <a:lstStyle/>
                    <a:p>
                      <a:pPr algn="ctr"/>
                      <a:r>
                        <a:rPr lang="en-GB" sz="900" b="0" dirty="0">
                          <a:solidFill>
                            <a:schemeClr val="bg1"/>
                          </a:solidFill>
                        </a:rPr>
                        <a:t>Last Year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4A3"/>
                    </a:solidFill>
                  </a:tcPr>
                </a:tc>
                <a:tc rowSpan="2">
                  <a:txBody>
                    <a:bodyPr/>
                    <a:lstStyle/>
                    <a:p>
                      <a:pPr algn="ctr"/>
                      <a:r>
                        <a:rPr lang="en-GB" sz="900" b="0" dirty="0">
                          <a:solidFill>
                            <a:schemeClr val="bg1"/>
                          </a:solidFill>
                        </a:rPr>
                        <a:t>Formula</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4A3"/>
                    </a:solidFill>
                  </a:tcPr>
                </a:tc>
                <a:tc gridSpan="4">
                  <a:txBody>
                    <a:bodyPr/>
                    <a:lstStyle/>
                    <a:p>
                      <a:pPr algn="ctr"/>
                      <a:r>
                        <a:rPr lang="en-GB" sz="1000" dirty="0"/>
                        <a:t>Source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3984A3"/>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rowSpan="2">
                  <a:txBody>
                    <a:bodyPr/>
                    <a:lstStyle/>
                    <a:p>
                      <a:pPr algn="ctr"/>
                      <a:r>
                        <a:rPr lang="en-GB" sz="900" dirty="0">
                          <a:solidFill>
                            <a:schemeClr val="bg1"/>
                          </a:solidFill>
                        </a:rPr>
                        <a:t>Industry Ranking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4A3"/>
                    </a:solidFill>
                  </a:tcPr>
                </a:tc>
                <a:tc rowSpan="2">
                  <a:txBody>
                    <a:bodyPr/>
                    <a:lstStyle/>
                    <a:p>
                      <a:pPr algn="ctr"/>
                      <a:r>
                        <a:rPr lang="en-GB" sz="900" dirty="0">
                          <a:solidFill>
                            <a:schemeClr val="bg1"/>
                          </a:solidFill>
                        </a:rPr>
                        <a:t>Company Comments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4A3"/>
                    </a:solidFill>
                  </a:tcPr>
                </a:tc>
                <a:tc rowSpan="2">
                  <a:txBody>
                    <a:bodyPr/>
                    <a:lstStyle/>
                    <a:p>
                      <a:pPr algn="ctr"/>
                      <a:r>
                        <a:rPr lang="en-GB" sz="900" dirty="0">
                          <a:solidFill>
                            <a:schemeClr val="bg1"/>
                          </a:solidFill>
                        </a:rPr>
                        <a:t>Improvement Measures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4A3"/>
                    </a:solidFill>
                  </a:tcPr>
                </a:tc>
                <a:tc rowSpan="2">
                  <a:txBody>
                    <a:bodyPr/>
                    <a:lstStyle/>
                    <a:p>
                      <a:pPr algn="ctr"/>
                      <a:r>
                        <a:rPr lang="en-GB" sz="900" dirty="0">
                          <a:solidFill>
                            <a:schemeClr val="bg1"/>
                          </a:solidFill>
                        </a:rPr>
                        <a:t>Comments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4A3"/>
                    </a:solidFill>
                  </a:tcPr>
                </a:tc>
                <a:extLst>
                  <a:ext uri="{0D108BD9-81ED-4DB2-BD59-A6C34878D82A}">
                    <a16:rowId xmlns:a16="http://schemas.microsoft.com/office/drawing/2014/main" val="3304339127"/>
                  </a:ext>
                </a:extLst>
              </a:tr>
              <a:tr h="441505">
                <a:tc vMerge="1">
                  <a:txBody>
                    <a:bodyPr/>
                    <a:lstStyle/>
                    <a:p>
                      <a:pPr algn="ctr"/>
                      <a:r>
                        <a:rPr lang="en-GB" sz="1000" b="0" dirty="0">
                          <a:solidFill>
                            <a:schemeClr val="bg1"/>
                          </a:solidFill>
                        </a:rPr>
                        <a:t>Key Ratios</a:t>
                      </a:r>
                    </a:p>
                  </a:txBody>
                  <a:tcPr>
                    <a:solidFill>
                      <a:srgbClr val="3984A3"/>
                    </a:solidFill>
                  </a:tcPr>
                </a:tc>
                <a:tc vMerge="1">
                  <a:txBody>
                    <a:bodyPr/>
                    <a:lstStyle/>
                    <a:p>
                      <a:pPr algn="ctr"/>
                      <a:r>
                        <a:rPr lang="en-GB" sz="900" b="0" dirty="0">
                          <a:solidFill>
                            <a:schemeClr val="bg1"/>
                          </a:solidFill>
                        </a:rPr>
                        <a:t>This Year </a:t>
                      </a:r>
                    </a:p>
                  </a:txBody>
                  <a:tcPr anchor="ctr">
                    <a:solidFill>
                      <a:srgbClr val="3984A3"/>
                    </a:solidFill>
                  </a:tcPr>
                </a:tc>
                <a:tc vMerge="1">
                  <a:txBody>
                    <a:bodyPr/>
                    <a:lstStyle/>
                    <a:p>
                      <a:pPr algn="ctr"/>
                      <a:r>
                        <a:rPr lang="en-GB" sz="900" b="0" dirty="0">
                          <a:solidFill>
                            <a:schemeClr val="bg1"/>
                          </a:solidFill>
                        </a:rPr>
                        <a:t>Last Year </a:t>
                      </a:r>
                    </a:p>
                  </a:txBody>
                  <a:tcPr anchor="ctr">
                    <a:solidFill>
                      <a:srgbClr val="3984A3"/>
                    </a:solidFill>
                  </a:tcPr>
                </a:tc>
                <a:tc vMerge="1">
                  <a:txBody>
                    <a:bodyPr/>
                    <a:lstStyle/>
                    <a:p>
                      <a:pPr algn="ctr"/>
                      <a:r>
                        <a:rPr lang="en-GB" sz="900" b="0" dirty="0">
                          <a:solidFill>
                            <a:schemeClr val="bg1"/>
                          </a:solidFill>
                        </a:rPr>
                        <a:t>Formula</a:t>
                      </a:r>
                    </a:p>
                  </a:txBody>
                  <a:tcPr anchor="ctr">
                    <a:solidFill>
                      <a:srgbClr val="3984A3"/>
                    </a:solidFill>
                  </a:tcPr>
                </a:tc>
                <a:tc>
                  <a:txBody>
                    <a:bodyPr/>
                    <a:lstStyle/>
                    <a:p>
                      <a:r>
                        <a:rPr lang="en-GB" sz="900" b="0" dirty="0">
                          <a:solidFill>
                            <a:schemeClr val="bg1"/>
                          </a:solidFill>
                        </a:rPr>
                        <a:t>System Reports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4A3"/>
                    </a:solidFill>
                  </a:tcPr>
                </a:tc>
                <a:tc>
                  <a:txBody>
                    <a:bodyPr/>
                    <a:lstStyle/>
                    <a:p>
                      <a:r>
                        <a:rPr lang="en-GB" sz="900" b="0" dirty="0">
                          <a:solidFill>
                            <a:schemeClr val="bg1"/>
                          </a:solidFill>
                        </a:rPr>
                        <a:t>Financial Reports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4A3"/>
                    </a:solidFill>
                  </a:tcPr>
                </a:tc>
                <a:tc>
                  <a:txBody>
                    <a:bodyPr/>
                    <a:lstStyle/>
                    <a:p>
                      <a:r>
                        <a:rPr lang="en-GB" sz="900" b="0" dirty="0">
                          <a:solidFill>
                            <a:schemeClr val="bg1"/>
                          </a:solidFill>
                        </a:rPr>
                        <a:t>External Reports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4A3"/>
                    </a:solidFill>
                  </a:tcPr>
                </a:tc>
                <a:tc>
                  <a:txBody>
                    <a:bodyPr/>
                    <a:lstStyle/>
                    <a:p>
                      <a:r>
                        <a:rPr lang="en-GB" sz="900" b="0" dirty="0">
                          <a:solidFill>
                            <a:schemeClr val="bg1"/>
                          </a:solidFill>
                        </a:rPr>
                        <a:t>Research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4A3"/>
                    </a:solidFill>
                  </a:tcPr>
                </a:tc>
                <a:tc vMerge="1">
                  <a:txBody>
                    <a:bodyPr/>
                    <a:lstStyle/>
                    <a:p>
                      <a:pPr algn="ctr"/>
                      <a:r>
                        <a:rPr lang="en-GB" sz="900" dirty="0">
                          <a:solidFill>
                            <a:schemeClr val="bg1"/>
                          </a:solidFill>
                        </a:rPr>
                        <a:t>Industry Ranking </a:t>
                      </a:r>
                    </a:p>
                  </a:txBody>
                  <a:tcPr anchor="ctr">
                    <a:solidFill>
                      <a:srgbClr val="3984A3"/>
                    </a:solidFill>
                  </a:tcPr>
                </a:tc>
                <a:tc vMerge="1">
                  <a:txBody>
                    <a:bodyPr/>
                    <a:lstStyle/>
                    <a:p>
                      <a:pPr algn="ctr"/>
                      <a:r>
                        <a:rPr lang="en-GB" sz="900" dirty="0">
                          <a:solidFill>
                            <a:schemeClr val="bg1"/>
                          </a:solidFill>
                        </a:rPr>
                        <a:t>Company Comments </a:t>
                      </a:r>
                    </a:p>
                  </a:txBody>
                  <a:tcPr anchor="ctr">
                    <a:solidFill>
                      <a:srgbClr val="3984A3"/>
                    </a:solidFill>
                  </a:tcPr>
                </a:tc>
                <a:tc vMerge="1">
                  <a:txBody>
                    <a:bodyPr/>
                    <a:lstStyle/>
                    <a:p>
                      <a:pPr algn="ctr"/>
                      <a:r>
                        <a:rPr lang="en-GB" sz="900" dirty="0">
                          <a:solidFill>
                            <a:schemeClr val="bg1"/>
                          </a:solidFill>
                        </a:rPr>
                        <a:t>Improvement Measures </a:t>
                      </a:r>
                    </a:p>
                  </a:txBody>
                  <a:tcPr anchor="ctr">
                    <a:solidFill>
                      <a:srgbClr val="3984A3"/>
                    </a:solidFill>
                  </a:tcPr>
                </a:tc>
                <a:tc vMerge="1">
                  <a:txBody>
                    <a:bodyPr/>
                    <a:lstStyle/>
                    <a:p>
                      <a:pPr algn="ctr"/>
                      <a:r>
                        <a:rPr lang="en-GB" sz="900" dirty="0">
                          <a:solidFill>
                            <a:schemeClr val="bg1"/>
                          </a:solidFill>
                        </a:rPr>
                        <a:t>Comments </a:t>
                      </a:r>
                    </a:p>
                  </a:txBody>
                  <a:tcPr anchor="ctr">
                    <a:solidFill>
                      <a:srgbClr val="3984A3"/>
                    </a:solidFill>
                  </a:tcPr>
                </a:tc>
                <a:extLst>
                  <a:ext uri="{0D108BD9-81ED-4DB2-BD59-A6C34878D82A}">
                    <a16:rowId xmlns:a16="http://schemas.microsoft.com/office/drawing/2014/main" val="1918868285"/>
                  </a:ext>
                </a:extLst>
              </a:tr>
              <a:tr h="360000">
                <a:tc>
                  <a:txBody>
                    <a:bodyPr/>
                    <a:lstStyle/>
                    <a:p>
                      <a:pPr algn="ctr"/>
                      <a:r>
                        <a:rPr lang="en-GB" sz="900" b="1" dirty="0"/>
                        <a:t>Gross Profit Margin</a:t>
                      </a:r>
                    </a:p>
                  </a:txBody>
                  <a:tcP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endParaRPr lang="en-GB" sz="900" dirty="0"/>
                    </a:p>
                  </a:txBody>
                  <a:tcPr>
                    <a:lnT w="12700" cap="flat" cmpd="sng" algn="ctr">
                      <a:solidFill>
                        <a:schemeClr val="bg1"/>
                      </a:solidFill>
                      <a:prstDash val="solid"/>
                      <a:round/>
                      <a:headEnd type="none" w="med" len="med"/>
                      <a:tailEnd type="none" w="med" len="med"/>
                    </a:lnT>
                  </a:tcPr>
                </a:tc>
                <a:tc>
                  <a:txBody>
                    <a:bodyPr/>
                    <a:lstStyle/>
                    <a:p>
                      <a:endParaRPr lang="en-GB" sz="900" dirty="0"/>
                    </a:p>
                  </a:txBody>
                  <a:tcPr>
                    <a:lnT w="12700" cap="flat" cmpd="sng" algn="ctr">
                      <a:solidFill>
                        <a:schemeClr val="bg1"/>
                      </a:solidFill>
                      <a:prstDash val="solid"/>
                      <a:round/>
                      <a:headEnd type="none" w="med" len="med"/>
                      <a:tailEnd type="none" w="med" len="med"/>
                    </a:lnT>
                  </a:tcPr>
                </a:tc>
                <a:tc>
                  <a:txBody>
                    <a:bodyPr/>
                    <a:lstStyle/>
                    <a:p>
                      <a:endParaRPr lang="en-GB" sz="900" dirty="0"/>
                    </a:p>
                  </a:txBody>
                  <a:tcPr>
                    <a:lnT w="12700" cap="flat" cmpd="sng" algn="ctr">
                      <a:solidFill>
                        <a:schemeClr val="bg1"/>
                      </a:solidFill>
                      <a:prstDash val="solid"/>
                      <a:round/>
                      <a:headEnd type="none" w="med" len="med"/>
                      <a:tailEnd type="none" w="med" len="med"/>
                    </a:lnT>
                  </a:tcPr>
                </a:tc>
                <a:tc>
                  <a:txBody>
                    <a:bodyPr/>
                    <a:lstStyle/>
                    <a:p>
                      <a:endParaRPr lang="en-GB" sz="900" dirty="0"/>
                    </a:p>
                  </a:txBody>
                  <a:tcPr>
                    <a:lnT w="12700" cap="flat" cmpd="sng" algn="ctr">
                      <a:solidFill>
                        <a:schemeClr val="bg1"/>
                      </a:solidFill>
                      <a:prstDash val="solid"/>
                      <a:round/>
                      <a:headEnd type="none" w="med" len="med"/>
                      <a:tailEnd type="none" w="med" len="med"/>
                    </a:lnT>
                  </a:tcPr>
                </a:tc>
                <a:tc>
                  <a:txBody>
                    <a:bodyPr/>
                    <a:lstStyle/>
                    <a:p>
                      <a:endParaRPr lang="en-GB" sz="900" dirty="0"/>
                    </a:p>
                  </a:txBody>
                  <a:tcPr>
                    <a:lnT w="12700" cap="flat" cmpd="sng" algn="ctr">
                      <a:solidFill>
                        <a:schemeClr val="bg1"/>
                      </a:solidFill>
                      <a:prstDash val="solid"/>
                      <a:round/>
                      <a:headEnd type="none" w="med" len="med"/>
                      <a:tailEnd type="none" w="med" len="med"/>
                    </a:lnT>
                  </a:tcPr>
                </a:tc>
                <a:tc>
                  <a:txBody>
                    <a:bodyPr/>
                    <a:lstStyle/>
                    <a:p>
                      <a:endParaRPr lang="en-GB" sz="900" dirty="0"/>
                    </a:p>
                  </a:txBody>
                  <a:tcPr>
                    <a:lnT w="12700" cap="flat" cmpd="sng" algn="ctr">
                      <a:solidFill>
                        <a:schemeClr val="bg1"/>
                      </a:solidFill>
                      <a:prstDash val="solid"/>
                      <a:round/>
                      <a:headEnd type="none" w="med" len="med"/>
                      <a:tailEnd type="none" w="med" len="med"/>
                    </a:lnT>
                  </a:tcPr>
                </a:tc>
                <a:tc>
                  <a:txBody>
                    <a:bodyPr/>
                    <a:lstStyle/>
                    <a:p>
                      <a:endParaRPr lang="en-GB" sz="900" dirty="0"/>
                    </a:p>
                  </a:txBody>
                  <a:tcPr>
                    <a:lnT w="12700" cap="flat" cmpd="sng" algn="ctr">
                      <a:solidFill>
                        <a:schemeClr val="bg1"/>
                      </a:solidFill>
                      <a:prstDash val="solid"/>
                      <a:round/>
                      <a:headEnd type="none" w="med" len="med"/>
                      <a:tailEnd type="none" w="med" len="med"/>
                    </a:lnT>
                  </a:tcPr>
                </a:tc>
                <a:tc>
                  <a:txBody>
                    <a:bodyPr/>
                    <a:lstStyle/>
                    <a:p>
                      <a:endParaRPr lang="en-GB" sz="900" dirty="0"/>
                    </a:p>
                  </a:txBody>
                  <a:tcPr>
                    <a:lnT w="12700" cap="flat" cmpd="sng" algn="ctr">
                      <a:solidFill>
                        <a:schemeClr val="bg1"/>
                      </a:solidFill>
                      <a:prstDash val="solid"/>
                      <a:round/>
                      <a:headEnd type="none" w="med" len="med"/>
                      <a:tailEnd type="none" w="med" len="med"/>
                    </a:lnT>
                  </a:tcPr>
                </a:tc>
                <a:tc>
                  <a:txBody>
                    <a:bodyPr/>
                    <a:lstStyle/>
                    <a:p>
                      <a:endParaRPr lang="en-GB" sz="900" dirty="0"/>
                    </a:p>
                  </a:txBody>
                  <a:tcPr>
                    <a:lnT w="12700" cap="flat" cmpd="sng" algn="ctr">
                      <a:solidFill>
                        <a:schemeClr val="bg1"/>
                      </a:solidFill>
                      <a:prstDash val="solid"/>
                      <a:round/>
                      <a:headEnd type="none" w="med" len="med"/>
                      <a:tailEnd type="none" w="med" len="med"/>
                    </a:lnT>
                  </a:tcPr>
                </a:tc>
                <a:tc>
                  <a:txBody>
                    <a:bodyPr/>
                    <a:lstStyle/>
                    <a:p>
                      <a:endParaRPr lang="en-GB" sz="900" dirty="0"/>
                    </a:p>
                  </a:txBody>
                  <a:tcPr>
                    <a:lnT w="12700" cap="flat" cmpd="sng" algn="ctr">
                      <a:solidFill>
                        <a:schemeClr val="bg1"/>
                      </a:solidFill>
                      <a:prstDash val="solid"/>
                      <a:round/>
                      <a:headEnd type="none" w="med" len="med"/>
                      <a:tailEnd type="none" w="med" len="med"/>
                    </a:lnT>
                  </a:tcPr>
                </a:tc>
                <a:tc>
                  <a:txBody>
                    <a:bodyPr/>
                    <a:lstStyle/>
                    <a:p>
                      <a:endParaRPr lang="en-GB" sz="900" dirty="0"/>
                    </a:p>
                  </a:txBody>
                  <a:tcP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957865862"/>
                  </a:ext>
                </a:extLst>
              </a:tr>
              <a:tr h="360000">
                <a:tc>
                  <a:txBody>
                    <a:bodyPr/>
                    <a:lstStyle/>
                    <a:p>
                      <a:pPr algn="ctr"/>
                      <a:r>
                        <a:rPr lang="en-GB" sz="900" b="1" dirty="0"/>
                        <a:t>Nett Profit margin</a:t>
                      </a:r>
                    </a:p>
                  </a:txBody>
                  <a:tcPr>
                    <a:solidFill>
                      <a:schemeClr val="bg1">
                        <a:lumMod val="85000"/>
                      </a:schemeClr>
                    </a:solidFill>
                  </a:tcPr>
                </a:tc>
                <a:tc>
                  <a:txBody>
                    <a:bodyPr/>
                    <a:lstStyle/>
                    <a:p>
                      <a:endParaRPr lang="en-GB" sz="900" dirty="0"/>
                    </a:p>
                  </a:txBody>
                  <a:tcPr/>
                </a:tc>
                <a:tc>
                  <a:txBody>
                    <a:bodyPr/>
                    <a:lstStyle/>
                    <a:p>
                      <a:endParaRPr lang="en-GB" sz="900" dirty="0"/>
                    </a:p>
                  </a:txBody>
                  <a:tcPr/>
                </a:tc>
                <a:tc>
                  <a:txBody>
                    <a:bodyPr/>
                    <a:lstStyle/>
                    <a:p>
                      <a:endParaRPr lang="en-GB" sz="900" dirty="0"/>
                    </a:p>
                  </a:txBody>
                  <a:tcPr/>
                </a:tc>
                <a:tc>
                  <a:txBody>
                    <a:bodyPr/>
                    <a:lstStyle/>
                    <a:p>
                      <a:endParaRPr lang="en-GB" sz="900" dirty="0"/>
                    </a:p>
                  </a:txBody>
                  <a:tcPr/>
                </a:tc>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dirty="0"/>
                    </a:p>
                  </a:txBody>
                  <a:tcPr/>
                </a:tc>
                <a:tc>
                  <a:txBody>
                    <a:bodyPr/>
                    <a:lstStyle/>
                    <a:p>
                      <a:endParaRPr lang="en-GB" sz="900" dirty="0"/>
                    </a:p>
                  </a:txBody>
                  <a:tcPr/>
                </a:tc>
                <a:extLst>
                  <a:ext uri="{0D108BD9-81ED-4DB2-BD59-A6C34878D82A}">
                    <a16:rowId xmlns:a16="http://schemas.microsoft.com/office/drawing/2014/main" val="3394356659"/>
                  </a:ext>
                </a:extLst>
              </a:tr>
              <a:tr h="360000">
                <a:tc>
                  <a:txBody>
                    <a:bodyPr/>
                    <a:lstStyle/>
                    <a:p>
                      <a:pPr algn="ctr"/>
                      <a:r>
                        <a:rPr lang="en-GB" sz="900" b="1" dirty="0"/>
                        <a:t>Stock Turnover</a:t>
                      </a:r>
                    </a:p>
                  </a:txBody>
                  <a:tcPr>
                    <a:solidFill>
                      <a:schemeClr val="bg1">
                        <a:lumMod val="85000"/>
                      </a:schemeClr>
                    </a:solidFill>
                  </a:tcPr>
                </a:tc>
                <a:tc>
                  <a:txBody>
                    <a:bodyPr/>
                    <a:lstStyle/>
                    <a:p>
                      <a:endParaRPr lang="en-GB" sz="900"/>
                    </a:p>
                  </a:txBody>
                  <a:tcPr/>
                </a:tc>
                <a:tc>
                  <a:txBody>
                    <a:bodyPr/>
                    <a:lstStyle/>
                    <a:p>
                      <a:endParaRPr lang="en-GB" sz="900" dirty="0"/>
                    </a:p>
                  </a:txBody>
                  <a:tcPr/>
                </a:tc>
                <a:tc>
                  <a:txBody>
                    <a:bodyPr/>
                    <a:lstStyle/>
                    <a:p>
                      <a:endParaRPr lang="en-GB" sz="900"/>
                    </a:p>
                  </a:txBody>
                  <a:tcPr/>
                </a:tc>
                <a:tc>
                  <a:txBody>
                    <a:bodyPr/>
                    <a:lstStyle/>
                    <a:p>
                      <a:endParaRPr lang="en-GB" sz="900"/>
                    </a:p>
                  </a:txBody>
                  <a:tcPr/>
                </a:tc>
                <a:tc>
                  <a:txBody>
                    <a:bodyPr/>
                    <a:lstStyle/>
                    <a:p>
                      <a:endParaRPr lang="en-GB" sz="900" dirty="0"/>
                    </a:p>
                  </a:txBody>
                  <a:tcPr/>
                </a:tc>
                <a:tc>
                  <a:txBody>
                    <a:bodyPr/>
                    <a:lstStyle/>
                    <a:p>
                      <a:endParaRPr lang="en-GB" sz="900" dirty="0"/>
                    </a:p>
                  </a:txBody>
                  <a:tcPr/>
                </a:tc>
                <a:tc>
                  <a:txBody>
                    <a:bodyPr/>
                    <a:lstStyle/>
                    <a:p>
                      <a:endParaRPr lang="en-GB" sz="900" dirty="0"/>
                    </a:p>
                  </a:txBody>
                  <a:tcPr/>
                </a:tc>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dirty="0"/>
                    </a:p>
                  </a:txBody>
                  <a:tcPr/>
                </a:tc>
                <a:extLst>
                  <a:ext uri="{0D108BD9-81ED-4DB2-BD59-A6C34878D82A}">
                    <a16:rowId xmlns:a16="http://schemas.microsoft.com/office/drawing/2014/main" val="3838614573"/>
                  </a:ext>
                </a:extLst>
              </a:tr>
              <a:tr h="360000">
                <a:tc>
                  <a:txBody>
                    <a:bodyPr/>
                    <a:lstStyle/>
                    <a:p>
                      <a:pPr algn="ctr"/>
                      <a:r>
                        <a:rPr lang="en-GB" sz="900" b="1" dirty="0"/>
                        <a:t>Marketing Costs </a:t>
                      </a:r>
                    </a:p>
                  </a:txBody>
                  <a:tcPr>
                    <a:solidFill>
                      <a:schemeClr val="bg1">
                        <a:lumMod val="85000"/>
                      </a:schemeClr>
                    </a:solidFill>
                  </a:tcPr>
                </a:tc>
                <a:tc>
                  <a:txBody>
                    <a:bodyPr/>
                    <a:lstStyle/>
                    <a:p>
                      <a:endParaRPr lang="en-GB" sz="900" dirty="0"/>
                    </a:p>
                  </a:txBody>
                  <a:tcPr/>
                </a:tc>
                <a:tc>
                  <a:txBody>
                    <a:bodyPr/>
                    <a:lstStyle/>
                    <a:p>
                      <a:endParaRPr lang="en-GB" sz="900" dirty="0"/>
                    </a:p>
                  </a:txBody>
                  <a:tcPr/>
                </a:tc>
                <a:tc>
                  <a:txBody>
                    <a:bodyPr/>
                    <a:lstStyle/>
                    <a:p>
                      <a:endParaRPr lang="en-GB" sz="900" dirty="0"/>
                    </a:p>
                  </a:txBody>
                  <a:tcPr/>
                </a:tc>
                <a:tc>
                  <a:txBody>
                    <a:bodyPr/>
                    <a:lstStyle/>
                    <a:p>
                      <a:endParaRPr lang="en-GB" sz="900" dirty="0"/>
                    </a:p>
                  </a:txBody>
                  <a:tcPr/>
                </a:tc>
                <a:tc>
                  <a:txBody>
                    <a:bodyPr/>
                    <a:lstStyle/>
                    <a:p>
                      <a:endParaRPr lang="en-GB" sz="900"/>
                    </a:p>
                  </a:txBody>
                  <a:tcPr/>
                </a:tc>
                <a:tc>
                  <a:txBody>
                    <a:bodyPr/>
                    <a:lstStyle/>
                    <a:p>
                      <a:endParaRPr lang="en-GB" sz="900" dirty="0"/>
                    </a:p>
                  </a:txBody>
                  <a:tcPr/>
                </a:tc>
                <a:tc>
                  <a:txBody>
                    <a:bodyPr/>
                    <a:lstStyle/>
                    <a:p>
                      <a:endParaRPr lang="en-GB" sz="900" dirty="0"/>
                    </a:p>
                  </a:txBody>
                  <a:tcPr/>
                </a:tc>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dirty="0"/>
                    </a:p>
                  </a:txBody>
                  <a:tcPr/>
                </a:tc>
                <a:extLst>
                  <a:ext uri="{0D108BD9-81ED-4DB2-BD59-A6C34878D82A}">
                    <a16:rowId xmlns:a16="http://schemas.microsoft.com/office/drawing/2014/main" val="1222036508"/>
                  </a:ext>
                </a:extLst>
              </a:tr>
              <a:tr h="360000">
                <a:tc>
                  <a:txBody>
                    <a:bodyPr/>
                    <a:lstStyle/>
                    <a:p>
                      <a:pPr algn="ctr"/>
                      <a:r>
                        <a:rPr lang="en-GB" sz="900" b="1" dirty="0"/>
                        <a:t>Collection Period </a:t>
                      </a:r>
                    </a:p>
                  </a:txBody>
                  <a:tcPr>
                    <a:solidFill>
                      <a:schemeClr val="bg1">
                        <a:lumMod val="85000"/>
                      </a:schemeClr>
                    </a:solidFill>
                  </a:tcPr>
                </a:tc>
                <a:tc>
                  <a:txBody>
                    <a:bodyPr/>
                    <a:lstStyle/>
                    <a:p>
                      <a:endParaRPr lang="en-GB" sz="900" dirty="0"/>
                    </a:p>
                  </a:txBody>
                  <a:tcPr/>
                </a:tc>
                <a:tc>
                  <a:txBody>
                    <a:bodyPr/>
                    <a:lstStyle/>
                    <a:p>
                      <a:endParaRPr lang="en-GB" sz="900" dirty="0"/>
                    </a:p>
                  </a:txBody>
                  <a:tcPr/>
                </a:tc>
                <a:tc>
                  <a:txBody>
                    <a:bodyPr/>
                    <a:lstStyle/>
                    <a:p>
                      <a:endParaRPr lang="en-GB" sz="900" dirty="0"/>
                    </a:p>
                  </a:txBody>
                  <a:tcPr/>
                </a:tc>
                <a:tc>
                  <a:txBody>
                    <a:bodyPr/>
                    <a:lstStyle/>
                    <a:p>
                      <a:endParaRPr lang="en-GB" sz="900"/>
                    </a:p>
                  </a:txBody>
                  <a:tcPr/>
                </a:tc>
                <a:tc>
                  <a:txBody>
                    <a:bodyPr/>
                    <a:lstStyle/>
                    <a:p>
                      <a:endParaRPr lang="en-GB" sz="900" dirty="0"/>
                    </a:p>
                  </a:txBody>
                  <a:tcPr/>
                </a:tc>
                <a:tc>
                  <a:txBody>
                    <a:bodyPr/>
                    <a:lstStyle/>
                    <a:p>
                      <a:endParaRPr lang="en-GB" sz="900" dirty="0"/>
                    </a:p>
                  </a:txBody>
                  <a:tcPr/>
                </a:tc>
                <a:tc>
                  <a:txBody>
                    <a:bodyPr/>
                    <a:lstStyle/>
                    <a:p>
                      <a:endParaRPr lang="en-GB" sz="900"/>
                    </a:p>
                  </a:txBody>
                  <a:tcPr/>
                </a:tc>
                <a:tc>
                  <a:txBody>
                    <a:bodyPr/>
                    <a:lstStyle/>
                    <a:p>
                      <a:endParaRPr lang="en-GB" sz="900" dirty="0"/>
                    </a:p>
                  </a:txBody>
                  <a:tcPr/>
                </a:tc>
                <a:tc>
                  <a:txBody>
                    <a:bodyPr/>
                    <a:lstStyle/>
                    <a:p>
                      <a:endParaRPr lang="en-GB" sz="900" dirty="0"/>
                    </a:p>
                  </a:txBody>
                  <a:tcPr/>
                </a:tc>
                <a:tc>
                  <a:txBody>
                    <a:bodyPr/>
                    <a:lstStyle/>
                    <a:p>
                      <a:endParaRPr lang="en-GB" sz="900"/>
                    </a:p>
                  </a:txBody>
                  <a:tcPr/>
                </a:tc>
                <a:tc>
                  <a:txBody>
                    <a:bodyPr/>
                    <a:lstStyle/>
                    <a:p>
                      <a:endParaRPr lang="en-GB" sz="900" dirty="0"/>
                    </a:p>
                  </a:txBody>
                  <a:tcPr/>
                </a:tc>
                <a:extLst>
                  <a:ext uri="{0D108BD9-81ED-4DB2-BD59-A6C34878D82A}">
                    <a16:rowId xmlns:a16="http://schemas.microsoft.com/office/drawing/2014/main" val="2288171402"/>
                  </a:ext>
                </a:extLst>
              </a:tr>
              <a:tr h="360000">
                <a:tc>
                  <a:txBody>
                    <a:bodyPr/>
                    <a:lstStyle/>
                    <a:p>
                      <a:pPr algn="ctr"/>
                      <a:r>
                        <a:rPr lang="en-GB" sz="900" b="1" dirty="0"/>
                        <a:t>Operating Plan </a:t>
                      </a:r>
                    </a:p>
                    <a:p>
                      <a:pPr algn="ctr"/>
                      <a:r>
                        <a:rPr lang="en-GB" sz="900" b="1" dirty="0"/>
                        <a:t>( Revenue) </a:t>
                      </a:r>
                    </a:p>
                  </a:txBody>
                  <a:tcPr>
                    <a:solidFill>
                      <a:schemeClr val="bg1">
                        <a:lumMod val="85000"/>
                      </a:schemeClr>
                    </a:solidFill>
                  </a:tcPr>
                </a:tc>
                <a:tc>
                  <a:txBody>
                    <a:bodyPr/>
                    <a:lstStyle/>
                    <a:p>
                      <a:endParaRPr lang="en-GB" sz="900" dirty="0"/>
                    </a:p>
                  </a:txBody>
                  <a:tcPr/>
                </a:tc>
                <a:tc>
                  <a:txBody>
                    <a:bodyPr/>
                    <a:lstStyle/>
                    <a:p>
                      <a:endParaRPr lang="en-GB" sz="900" dirty="0"/>
                    </a:p>
                  </a:txBody>
                  <a:tcPr/>
                </a:tc>
                <a:tc>
                  <a:txBody>
                    <a:bodyPr/>
                    <a:lstStyle/>
                    <a:p>
                      <a:endParaRPr lang="en-GB" sz="900" dirty="0"/>
                    </a:p>
                  </a:txBody>
                  <a:tcPr/>
                </a:tc>
                <a:tc>
                  <a:txBody>
                    <a:bodyPr/>
                    <a:lstStyle/>
                    <a:p>
                      <a:endParaRPr lang="en-GB" sz="900"/>
                    </a:p>
                  </a:txBody>
                  <a:tcPr/>
                </a:tc>
                <a:tc>
                  <a:txBody>
                    <a:bodyPr/>
                    <a:lstStyle/>
                    <a:p>
                      <a:endParaRPr lang="en-GB" sz="900"/>
                    </a:p>
                  </a:txBody>
                  <a:tcPr/>
                </a:tc>
                <a:tc>
                  <a:txBody>
                    <a:bodyPr/>
                    <a:lstStyle/>
                    <a:p>
                      <a:endParaRPr lang="en-GB" sz="900"/>
                    </a:p>
                  </a:txBody>
                  <a:tcPr/>
                </a:tc>
                <a:tc>
                  <a:txBody>
                    <a:bodyPr/>
                    <a:lstStyle/>
                    <a:p>
                      <a:endParaRPr lang="en-GB" sz="900" dirty="0"/>
                    </a:p>
                  </a:txBody>
                  <a:tcPr/>
                </a:tc>
                <a:tc>
                  <a:txBody>
                    <a:bodyPr/>
                    <a:lstStyle/>
                    <a:p>
                      <a:endParaRPr lang="en-GB" sz="900" dirty="0"/>
                    </a:p>
                  </a:txBody>
                  <a:tcPr/>
                </a:tc>
                <a:tc>
                  <a:txBody>
                    <a:bodyPr/>
                    <a:lstStyle/>
                    <a:p>
                      <a:endParaRPr lang="en-GB" sz="900" dirty="0"/>
                    </a:p>
                  </a:txBody>
                  <a:tcPr/>
                </a:tc>
                <a:tc>
                  <a:txBody>
                    <a:bodyPr/>
                    <a:lstStyle/>
                    <a:p>
                      <a:endParaRPr lang="en-GB" sz="900" dirty="0"/>
                    </a:p>
                  </a:txBody>
                  <a:tcPr/>
                </a:tc>
                <a:tc>
                  <a:txBody>
                    <a:bodyPr/>
                    <a:lstStyle/>
                    <a:p>
                      <a:endParaRPr lang="en-GB" sz="900" dirty="0"/>
                    </a:p>
                  </a:txBody>
                  <a:tcPr/>
                </a:tc>
                <a:extLst>
                  <a:ext uri="{0D108BD9-81ED-4DB2-BD59-A6C34878D82A}">
                    <a16:rowId xmlns:a16="http://schemas.microsoft.com/office/drawing/2014/main" val="3773991723"/>
                  </a:ext>
                </a:extLst>
              </a:tr>
              <a:tr h="360000">
                <a:tc>
                  <a:txBody>
                    <a:bodyPr/>
                    <a:lstStyle/>
                    <a:p>
                      <a:pPr algn="ctr"/>
                      <a:r>
                        <a:rPr lang="en-GB" sz="900" b="1" dirty="0"/>
                        <a:t>Actuals</a:t>
                      </a:r>
                    </a:p>
                    <a:p>
                      <a:pPr algn="ctr"/>
                      <a:r>
                        <a:rPr lang="en-GB" sz="900" b="1" dirty="0"/>
                        <a:t>( Revenue ) </a:t>
                      </a:r>
                    </a:p>
                  </a:txBody>
                  <a:tcPr>
                    <a:solidFill>
                      <a:schemeClr val="bg1">
                        <a:lumMod val="85000"/>
                      </a:schemeClr>
                    </a:solidFill>
                  </a:tcPr>
                </a:tc>
                <a:tc>
                  <a:txBody>
                    <a:bodyPr/>
                    <a:lstStyle/>
                    <a:p>
                      <a:endParaRPr lang="en-GB" sz="900" dirty="0"/>
                    </a:p>
                  </a:txBody>
                  <a:tcPr/>
                </a:tc>
                <a:tc>
                  <a:txBody>
                    <a:bodyPr/>
                    <a:lstStyle/>
                    <a:p>
                      <a:endParaRPr lang="en-GB" sz="900" dirty="0"/>
                    </a:p>
                  </a:txBody>
                  <a:tcPr/>
                </a:tc>
                <a:tc>
                  <a:txBody>
                    <a:bodyPr/>
                    <a:lstStyle/>
                    <a:p>
                      <a:endParaRPr lang="en-GB" sz="900" dirty="0"/>
                    </a:p>
                  </a:txBody>
                  <a:tcPr/>
                </a:tc>
                <a:tc>
                  <a:txBody>
                    <a:bodyPr/>
                    <a:lstStyle/>
                    <a:p>
                      <a:endParaRPr lang="en-GB" sz="900"/>
                    </a:p>
                  </a:txBody>
                  <a:tcPr/>
                </a:tc>
                <a:tc>
                  <a:txBody>
                    <a:bodyPr/>
                    <a:lstStyle/>
                    <a:p>
                      <a:endParaRPr lang="en-GB" sz="900" dirty="0"/>
                    </a:p>
                  </a:txBody>
                  <a:tcPr/>
                </a:tc>
                <a:tc>
                  <a:txBody>
                    <a:bodyPr/>
                    <a:lstStyle/>
                    <a:p>
                      <a:endParaRPr lang="en-GB" sz="900" dirty="0"/>
                    </a:p>
                  </a:txBody>
                  <a:tcPr/>
                </a:tc>
                <a:tc>
                  <a:txBody>
                    <a:bodyPr/>
                    <a:lstStyle/>
                    <a:p>
                      <a:endParaRPr lang="en-GB" sz="900" dirty="0"/>
                    </a:p>
                  </a:txBody>
                  <a:tcPr/>
                </a:tc>
                <a:tc>
                  <a:txBody>
                    <a:bodyPr/>
                    <a:lstStyle/>
                    <a:p>
                      <a:endParaRPr lang="en-GB" sz="900" dirty="0"/>
                    </a:p>
                  </a:txBody>
                  <a:tcPr/>
                </a:tc>
                <a:tc>
                  <a:txBody>
                    <a:bodyPr/>
                    <a:lstStyle/>
                    <a:p>
                      <a:endParaRPr lang="en-GB" sz="900" dirty="0"/>
                    </a:p>
                  </a:txBody>
                  <a:tcPr/>
                </a:tc>
                <a:tc>
                  <a:txBody>
                    <a:bodyPr/>
                    <a:lstStyle/>
                    <a:p>
                      <a:endParaRPr lang="en-GB" sz="900" dirty="0"/>
                    </a:p>
                  </a:txBody>
                  <a:tcPr/>
                </a:tc>
                <a:tc>
                  <a:txBody>
                    <a:bodyPr/>
                    <a:lstStyle/>
                    <a:p>
                      <a:endParaRPr lang="en-GB" sz="900" dirty="0"/>
                    </a:p>
                  </a:txBody>
                  <a:tcPr/>
                </a:tc>
                <a:extLst>
                  <a:ext uri="{0D108BD9-81ED-4DB2-BD59-A6C34878D82A}">
                    <a16:rowId xmlns:a16="http://schemas.microsoft.com/office/drawing/2014/main" val="3523516487"/>
                  </a:ext>
                </a:extLst>
              </a:tr>
              <a:tr h="441505">
                <a:tc rowSpan="2">
                  <a:txBody>
                    <a:bodyPr/>
                    <a:lstStyle/>
                    <a:p>
                      <a:pPr algn="ctr"/>
                      <a:endParaRPr lang="en-GB" sz="900" b="1" dirty="0"/>
                    </a:p>
                    <a:p>
                      <a:pPr algn="ctr"/>
                      <a:endParaRPr lang="en-GB" sz="900" b="1" dirty="0"/>
                    </a:p>
                    <a:p>
                      <a:pPr algn="ctr"/>
                      <a:endParaRPr lang="en-GB" sz="900" b="1" dirty="0"/>
                    </a:p>
                    <a:p>
                      <a:pPr algn="ctr"/>
                      <a:r>
                        <a:rPr lang="en-GB" sz="900" b="1" dirty="0"/>
                        <a:t>Indicator Descriptions</a:t>
                      </a:r>
                    </a:p>
                  </a:txBody>
                  <a:tcPr>
                    <a:solidFill>
                      <a:schemeClr val="bg1">
                        <a:lumMod val="85000"/>
                      </a:schemeClr>
                    </a:solidFill>
                  </a:tcPr>
                </a:tc>
                <a:tc gridSpan="2">
                  <a:txBody>
                    <a:bodyPr/>
                    <a:lstStyle/>
                    <a:p>
                      <a:r>
                        <a:rPr lang="en-GB" sz="800" dirty="0"/>
                        <a:t>Gross Profit</a:t>
                      </a:r>
                    </a:p>
                    <a:p>
                      <a:r>
                        <a:rPr lang="en-GB" sz="800" dirty="0"/>
                        <a:t>Sales before any discounts or offers </a:t>
                      </a:r>
                    </a:p>
                  </a:txBody>
                  <a:tcPr>
                    <a:solidFill>
                      <a:schemeClr val="accent4">
                        <a:lumMod val="40000"/>
                        <a:lumOff val="60000"/>
                      </a:schemeClr>
                    </a:solidFill>
                  </a:tcPr>
                </a:tc>
                <a:tc hMerge="1">
                  <a:txBody>
                    <a:bodyPr/>
                    <a:lstStyle/>
                    <a:p>
                      <a:endParaRPr lang="en-GB" sz="900" dirty="0"/>
                    </a:p>
                  </a:txBody>
                  <a:tcPr/>
                </a:tc>
                <a:tc gridSpan="2">
                  <a:txBody>
                    <a:bodyPr/>
                    <a:lstStyle/>
                    <a:p>
                      <a:r>
                        <a:rPr lang="en-GB" sz="800" dirty="0"/>
                        <a:t>Nett Profit</a:t>
                      </a:r>
                    </a:p>
                    <a:p>
                      <a:r>
                        <a:rPr lang="en-GB" sz="800" dirty="0"/>
                        <a:t>Sales after discounting all external discounts and offers</a:t>
                      </a:r>
                    </a:p>
                  </a:txBody>
                  <a:tcPr>
                    <a:solidFill>
                      <a:schemeClr val="accent4">
                        <a:lumMod val="40000"/>
                        <a:lumOff val="60000"/>
                      </a:schemeClr>
                    </a:solidFill>
                  </a:tcPr>
                </a:tc>
                <a:tc hMerge="1">
                  <a:txBody>
                    <a:bodyPr/>
                    <a:lstStyle/>
                    <a:p>
                      <a:endParaRPr lang="en-GB" sz="900" dirty="0"/>
                    </a:p>
                  </a:txBody>
                  <a:tcPr/>
                </a:tc>
                <a:tc gridSpan="2">
                  <a:txBody>
                    <a:bodyPr/>
                    <a:lstStyle/>
                    <a:p>
                      <a:r>
                        <a:rPr lang="en-GB" sz="800" dirty="0"/>
                        <a:t>Stock Turnover</a:t>
                      </a:r>
                    </a:p>
                    <a:p>
                      <a:r>
                        <a:rPr lang="en-GB" sz="800" dirty="0"/>
                        <a:t>Evaluates how soon funds flow through cost of goods sold to produce profit </a:t>
                      </a:r>
                    </a:p>
                  </a:txBody>
                  <a:tcPr>
                    <a:solidFill>
                      <a:schemeClr val="accent4">
                        <a:lumMod val="40000"/>
                        <a:lumOff val="60000"/>
                      </a:schemeClr>
                    </a:solidFill>
                  </a:tcPr>
                </a:tc>
                <a:tc hMerge="1">
                  <a:txBody>
                    <a:bodyPr/>
                    <a:lstStyle/>
                    <a:p>
                      <a:endParaRPr lang="en-GB" sz="900" dirty="0"/>
                    </a:p>
                  </a:txBody>
                  <a:tcPr/>
                </a:tc>
                <a:tc gridSpan="2">
                  <a:txBody>
                    <a:bodyPr/>
                    <a:lstStyle/>
                    <a:p>
                      <a:r>
                        <a:rPr lang="en-GB" sz="800" dirty="0"/>
                        <a:t>Marketing Costs </a:t>
                      </a:r>
                    </a:p>
                    <a:p>
                      <a:r>
                        <a:rPr lang="en-GB" sz="800" dirty="0"/>
                        <a:t>The actual costs of marketing your products in the specific KA.</a:t>
                      </a:r>
                    </a:p>
                  </a:txBody>
                  <a:tcPr>
                    <a:solidFill>
                      <a:schemeClr val="accent4">
                        <a:lumMod val="40000"/>
                        <a:lumOff val="60000"/>
                      </a:schemeClr>
                    </a:solidFill>
                  </a:tcPr>
                </a:tc>
                <a:tc hMerge="1">
                  <a:txBody>
                    <a:bodyPr/>
                    <a:lstStyle/>
                    <a:p>
                      <a:endParaRPr lang="en-GB" sz="900" dirty="0"/>
                    </a:p>
                  </a:txBody>
                  <a:tcPr/>
                </a:tc>
                <a:tc gridSpan="2">
                  <a:txBody>
                    <a:bodyPr/>
                    <a:lstStyle/>
                    <a:p>
                      <a:r>
                        <a:rPr lang="en-GB" sz="800" dirty="0"/>
                        <a:t>Collection Period / Due Days </a:t>
                      </a:r>
                    </a:p>
                    <a:p>
                      <a:r>
                        <a:rPr lang="en-GB" sz="800" dirty="0"/>
                        <a:t>Measures funds in market from date of invoice or no of days it takes to collect from due date</a:t>
                      </a:r>
                    </a:p>
                  </a:txBody>
                  <a:tcPr>
                    <a:solidFill>
                      <a:schemeClr val="accent4">
                        <a:lumMod val="40000"/>
                        <a:lumOff val="60000"/>
                      </a:schemeClr>
                    </a:solidFill>
                  </a:tcPr>
                </a:tc>
                <a:tc hMerge="1">
                  <a:txBody>
                    <a:bodyPr/>
                    <a:lstStyle/>
                    <a:p>
                      <a:endParaRPr lang="en-GB" sz="900" dirty="0"/>
                    </a:p>
                  </a:txBody>
                  <a:tcPr/>
                </a:tc>
                <a:tc>
                  <a:txBody>
                    <a:bodyPr/>
                    <a:lstStyle/>
                    <a:p>
                      <a:endParaRPr lang="en-GB" sz="800" dirty="0"/>
                    </a:p>
                  </a:txBody>
                  <a:tcPr>
                    <a:solidFill>
                      <a:schemeClr val="accent4">
                        <a:lumMod val="40000"/>
                        <a:lumOff val="60000"/>
                      </a:schemeClr>
                    </a:solidFill>
                  </a:tcPr>
                </a:tc>
                <a:extLst>
                  <a:ext uri="{0D108BD9-81ED-4DB2-BD59-A6C34878D82A}">
                    <a16:rowId xmlns:a16="http://schemas.microsoft.com/office/drawing/2014/main" val="169287018"/>
                  </a:ext>
                </a:extLst>
              </a:tr>
              <a:tr h="441505">
                <a:tc vMerge="1">
                  <a:txBody>
                    <a:bodyPr/>
                    <a:lstStyle/>
                    <a:p>
                      <a:pPr algn="ctr"/>
                      <a:endParaRPr lang="en-GB" sz="900" b="1" dirty="0"/>
                    </a:p>
                  </a:txBody>
                  <a:tcPr>
                    <a:solidFill>
                      <a:schemeClr val="bg1">
                        <a:lumMod val="85000"/>
                      </a:schemeClr>
                    </a:solidFill>
                  </a:tcPr>
                </a:tc>
                <a:tc gridSpan="2">
                  <a:txBody>
                    <a:bodyPr/>
                    <a:lstStyle/>
                    <a:p>
                      <a:r>
                        <a:rPr lang="en-GB" sz="800" dirty="0"/>
                        <a:t>Operating Plan ( F ) </a:t>
                      </a:r>
                    </a:p>
                    <a:p>
                      <a:r>
                        <a:rPr lang="en-GB" sz="800" dirty="0"/>
                        <a:t>The initial forecasted plan set both in volume and value </a:t>
                      </a:r>
                    </a:p>
                  </a:txBody>
                  <a:tcPr>
                    <a:solidFill>
                      <a:schemeClr val="accent4">
                        <a:lumMod val="40000"/>
                        <a:lumOff val="60000"/>
                      </a:schemeClr>
                    </a:solidFill>
                  </a:tcPr>
                </a:tc>
                <a:tc hMerge="1">
                  <a:txBody>
                    <a:bodyPr/>
                    <a:lstStyle/>
                    <a:p>
                      <a:endParaRPr lang="en-GB" sz="900" dirty="0"/>
                    </a:p>
                  </a:txBody>
                  <a:tcPr/>
                </a:tc>
                <a:tc gridSpan="2">
                  <a:txBody>
                    <a:bodyPr/>
                    <a:lstStyle/>
                    <a:p>
                      <a:r>
                        <a:rPr lang="en-GB" sz="800" dirty="0"/>
                        <a:t>Operating Plan ( Act ) </a:t>
                      </a:r>
                    </a:p>
                    <a:p>
                      <a:r>
                        <a:rPr lang="en-GB" sz="800" dirty="0"/>
                        <a:t>The review of the forecasted plan with actuals data done every quarter versus initial plan </a:t>
                      </a:r>
                    </a:p>
                  </a:txBody>
                  <a:tcPr>
                    <a:solidFill>
                      <a:schemeClr val="accent4">
                        <a:lumMod val="40000"/>
                        <a:lumOff val="60000"/>
                      </a:schemeClr>
                    </a:solidFill>
                  </a:tcPr>
                </a:tc>
                <a:tc hMerge="1">
                  <a:txBody>
                    <a:bodyPr/>
                    <a:lstStyle/>
                    <a:p>
                      <a:endParaRPr lang="en-GB" sz="900" dirty="0"/>
                    </a:p>
                  </a:txBody>
                  <a:tcPr/>
                </a:tc>
                <a:tc gridSpan="2">
                  <a:txBody>
                    <a:bodyPr/>
                    <a:lstStyle/>
                    <a:p>
                      <a:endParaRPr lang="en-GB" sz="800" dirty="0"/>
                    </a:p>
                  </a:txBody>
                  <a:tcPr>
                    <a:solidFill>
                      <a:schemeClr val="accent4">
                        <a:lumMod val="40000"/>
                        <a:lumOff val="60000"/>
                      </a:schemeClr>
                    </a:solidFill>
                  </a:tcPr>
                </a:tc>
                <a:tc hMerge="1">
                  <a:txBody>
                    <a:bodyPr/>
                    <a:lstStyle/>
                    <a:p>
                      <a:endParaRPr lang="en-GB" sz="900" dirty="0"/>
                    </a:p>
                  </a:txBody>
                  <a:tcPr/>
                </a:tc>
                <a:tc gridSpan="2">
                  <a:txBody>
                    <a:bodyPr/>
                    <a:lstStyle/>
                    <a:p>
                      <a:endParaRPr lang="en-GB" sz="800" dirty="0"/>
                    </a:p>
                  </a:txBody>
                  <a:tcPr>
                    <a:solidFill>
                      <a:schemeClr val="accent4">
                        <a:lumMod val="40000"/>
                        <a:lumOff val="60000"/>
                      </a:schemeClr>
                    </a:solidFill>
                  </a:tcPr>
                </a:tc>
                <a:tc hMerge="1">
                  <a:txBody>
                    <a:bodyPr/>
                    <a:lstStyle/>
                    <a:p>
                      <a:endParaRPr lang="en-GB" sz="900" dirty="0"/>
                    </a:p>
                  </a:txBody>
                  <a:tcPr/>
                </a:tc>
                <a:tc gridSpan="2">
                  <a:txBody>
                    <a:bodyPr/>
                    <a:lstStyle/>
                    <a:p>
                      <a:endParaRPr lang="en-GB" sz="800" dirty="0"/>
                    </a:p>
                  </a:txBody>
                  <a:tcPr>
                    <a:solidFill>
                      <a:schemeClr val="accent4">
                        <a:lumMod val="40000"/>
                        <a:lumOff val="60000"/>
                      </a:schemeClr>
                    </a:solidFill>
                  </a:tcPr>
                </a:tc>
                <a:tc hMerge="1">
                  <a:txBody>
                    <a:bodyPr/>
                    <a:lstStyle/>
                    <a:p>
                      <a:endParaRPr lang="en-GB" sz="900" dirty="0"/>
                    </a:p>
                  </a:txBody>
                  <a:tcPr/>
                </a:tc>
                <a:tc>
                  <a:txBody>
                    <a:bodyPr/>
                    <a:lstStyle/>
                    <a:p>
                      <a:endParaRPr lang="en-GB" sz="800" dirty="0"/>
                    </a:p>
                  </a:txBody>
                  <a:tcPr>
                    <a:solidFill>
                      <a:schemeClr val="accent4">
                        <a:lumMod val="40000"/>
                        <a:lumOff val="60000"/>
                      </a:schemeClr>
                    </a:solidFill>
                  </a:tcPr>
                </a:tc>
                <a:extLst>
                  <a:ext uri="{0D108BD9-81ED-4DB2-BD59-A6C34878D82A}">
                    <a16:rowId xmlns:a16="http://schemas.microsoft.com/office/drawing/2014/main" val="650882171"/>
                  </a:ext>
                </a:extLst>
              </a:tr>
            </a:tbl>
          </a:graphicData>
        </a:graphic>
      </p:graphicFrame>
    </p:spTree>
    <p:extLst>
      <p:ext uri="{BB962C8B-B14F-4D97-AF65-F5344CB8AC3E}">
        <p14:creationId xmlns:p14="http://schemas.microsoft.com/office/powerpoint/2010/main" val="16755223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Buying Process &amp; Hierarchy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sp>
        <p:nvSpPr>
          <p:cNvPr id="12" name="Flowchart: Or 11">
            <a:extLst>
              <a:ext uri="{FF2B5EF4-FFF2-40B4-BE49-F238E27FC236}">
                <a16:creationId xmlns:a16="http://schemas.microsoft.com/office/drawing/2014/main" id="{02276954-AFD1-522B-AF6E-E1990829FB6D}"/>
              </a:ext>
            </a:extLst>
          </p:cNvPr>
          <p:cNvSpPr/>
          <p:nvPr/>
        </p:nvSpPr>
        <p:spPr>
          <a:xfrm>
            <a:off x="4954555" y="2099756"/>
            <a:ext cx="2552610" cy="2401437"/>
          </a:xfrm>
          <a:prstGeom prst="flowChartOr">
            <a:avLst/>
          </a:prstGeom>
          <a:gradFill>
            <a:gsLst>
              <a:gs pos="21000">
                <a:srgbClr val="3984A3"/>
              </a:gs>
              <a:gs pos="100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Table 2">
            <a:extLst>
              <a:ext uri="{FF2B5EF4-FFF2-40B4-BE49-F238E27FC236}">
                <a16:creationId xmlns:a16="http://schemas.microsoft.com/office/drawing/2014/main" id="{02AF7BF7-811E-3856-C174-72FBE08F5398}"/>
              </a:ext>
            </a:extLst>
          </p:cNvPr>
          <p:cNvGraphicFramePr>
            <a:graphicFrameLocks noGrp="1"/>
          </p:cNvGraphicFramePr>
          <p:nvPr>
            <p:extLst>
              <p:ext uri="{D42A27DB-BD31-4B8C-83A1-F6EECF244321}">
                <p14:modId xmlns:p14="http://schemas.microsoft.com/office/powerpoint/2010/main" val="1839383590"/>
              </p:ext>
            </p:extLst>
          </p:nvPr>
        </p:nvGraphicFramePr>
        <p:xfrm>
          <a:off x="6701306" y="3552796"/>
          <a:ext cx="3103984" cy="2052000"/>
        </p:xfrm>
        <a:graphic>
          <a:graphicData uri="http://schemas.openxmlformats.org/drawingml/2006/table">
            <a:tbl>
              <a:tblPr firstRow="1" bandRow="1">
                <a:tableStyleId>{073A0DAA-6AF3-43AB-8588-CEC1D06C72B9}</a:tableStyleId>
              </a:tblPr>
              <a:tblGrid>
                <a:gridCol w="774441">
                  <a:extLst>
                    <a:ext uri="{9D8B030D-6E8A-4147-A177-3AD203B41FA5}">
                      <a16:colId xmlns:a16="http://schemas.microsoft.com/office/drawing/2014/main" val="61844024"/>
                    </a:ext>
                  </a:extLst>
                </a:gridCol>
                <a:gridCol w="805891">
                  <a:extLst>
                    <a:ext uri="{9D8B030D-6E8A-4147-A177-3AD203B41FA5}">
                      <a16:colId xmlns:a16="http://schemas.microsoft.com/office/drawing/2014/main" val="1717331697"/>
                    </a:ext>
                  </a:extLst>
                </a:gridCol>
                <a:gridCol w="761826">
                  <a:extLst>
                    <a:ext uri="{9D8B030D-6E8A-4147-A177-3AD203B41FA5}">
                      <a16:colId xmlns:a16="http://schemas.microsoft.com/office/drawing/2014/main" val="2483250855"/>
                    </a:ext>
                  </a:extLst>
                </a:gridCol>
                <a:gridCol w="761826">
                  <a:extLst>
                    <a:ext uri="{9D8B030D-6E8A-4147-A177-3AD203B41FA5}">
                      <a16:colId xmlns:a16="http://schemas.microsoft.com/office/drawing/2014/main" val="529695562"/>
                    </a:ext>
                  </a:extLst>
                </a:gridCol>
              </a:tblGrid>
              <a:tr h="432000">
                <a:tc>
                  <a:txBody>
                    <a:bodyPr/>
                    <a:lstStyle/>
                    <a:p>
                      <a:pPr algn="ctr"/>
                      <a:r>
                        <a:rPr lang="en-GB" sz="800" dirty="0"/>
                        <a:t>Budget</a:t>
                      </a:r>
                    </a:p>
                  </a:txBody>
                  <a:tcPr anchor="ctr">
                    <a:solidFill>
                      <a:srgbClr val="3984A3"/>
                    </a:solidFill>
                  </a:tcPr>
                </a:tc>
                <a:tc>
                  <a:txBody>
                    <a:bodyPr/>
                    <a:lstStyle/>
                    <a:p>
                      <a:pPr algn="ctr"/>
                      <a:r>
                        <a:rPr lang="en-GB" sz="800" dirty="0"/>
                        <a:t>Category head</a:t>
                      </a:r>
                    </a:p>
                  </a:txBody>
                  <a:tcPr anchor="ctr">
                    <a:solidFill>
                      <a:srgbClr val="3984A3"/>
                    </a:solidFill>
                  </a:tcPr>
                </a:tc>
                <a:tc>
                  <a:txBody>
                    <a:bodyPr/>
                    <a:lstStyle/>
                    <a:p>
                      <a:pPr algn="ctr"/>
                      <a:r>
                        <a:rPr lang="en-GB" sz="800" dirty="0"/>
                        <a:t>Division Head </a:t>
                      </a:r>
                    </a:p>
                  </a:txBody>
                  <a:tcPr anchor="ctr">
                    <a:solidFill>
                      <a:srgbClr val="3984A3"/>
                    </a:solidFill>
                  </a:tcPr>
                </a:tc>
                <a:tc>
                  <a:txBody>
                    <a:bodyPr/>
                    <a:lstStyle/>
                    <a:p>
                      <a:pPr algn="ctr"/>
                      <a:r>
                        <a:rPr lang="en-GB" sz="800" dirty="0"/>
                        <a:t>Business Head </a:t>
                      </a:r>
                    </a:p>
                  </a:txBody>
                  <a:tcPr anchor="ctr">
                    <a:solidFill>
                      <a:srgbClr val="3984A3"/>
                    </a:solidFill>
                  </a:tcPr>
                </a:tc>
                <a:extLst>
                  <a:ext uri="{0D108BD9-81ED-4DB2-BD59-A6C34878D82A}">
                    <a16:rowId xmlns:a16="http://schemas.microsoft.com/office/drawing/2014/main" val="176342530"/>
                  </a:ext>
                </a:extLst>
              </a:tr>
              <a:tr h="324000">
                <a:tc>
                  <a:txBody>
                    <a:bodyPr/>
                    <a:lstStyle/>
                    <a:p>
                      <a:pPr marL="0" indent="0">
                        <a:buFont typeface="Arial" panose="020B0604020202020204" pitchFamily="34" charset="0"/>
                        <a:buNone/>
                      </a:pPr>
                      <a:r>
                        <a:rPr lang="en-GB" sz="800" dirty="0">
                          <a:latin typeface="Lato Light" panose="020F0502020204030203" pitchFamily="34" charset="0"/>
                          <a:ea typeface="Lato Light" panose="020F0502020204030203" pitchFamily="34" charset="0"/>
                          <a:cs typeface="Lato Light" panose="020F0502020204030203" pitchFamily="34" charset="0"/>
                        </a:rPr>
                        <a:t>&gt;50,000$</a:t>
                      </a:r>
                    </a:p>
                  </a:txBody>
                  <a:tcPr>
                    <a:solidFill>
                      <a:schemeClr val="bg1">
                        <a:lumMod val="85000"/>
                      </a:schemeClr>
                    </a:solidFill>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570600651"/>
                  </a:ext>
                </a:extLst>
              </a:tr>
              <a:tr h="324000">
                <a:tc>
                  <a:txBody>
                    <a:bodyPr/>
                    <a:lstStyle/>
                    <a:p>
                      <a:pPr marL="0" indent="0">
                        <a:buFont typeface="Arial" panose="020B0604020202020204" pitchFamily="34" charset="0"/>
                        <a:buNone/>
                      </a:pPr>
                      <a:r>
                        <a:rPr lang="en-GB" sz="800" dirty="0">
                          <a:latin typeface="Lato Light" panose="020F0502020204030203" pitchFamily="34" charset="0"/>
                          <a:ea typeface="Lato Light" panose="020F0502020204030203" pitchFamily="34" charset="0"/>
                          <a:cs typeface="Lato Light" panose="020F0502020204030203" pitchFamily="34" charset="0"/>
                        </a:rPr>
                        <a:t>&lt;50,000</a:t>
                      </a:r>
                    </a:p>
                  </a:txBody>
                  <a:tcPr>
                    <a:solidFill>
                      <a:schemeClr val="bg1">
                        <a:lumMod val="85000"/>
                      </a:schemeClr>
                    </a:solidFill>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794839205"/>
                  </a:ext>
                </a:extLst>
              </a:tr>
              <a:tr h="324000">
                <a:tc>
                  <a:txBody>
                    <a:bodyPr/>
                    <a:lstStyle/>
                    <a:p>
                      <a:pPr marL="0" indent="0">
                        <a:buFont typeface="Arial" panose="020B0604020202020204" pitchFamily="34" charset="0"/>
                        <a:buNone/>
                      </a:pPr>
                      <a:r>
                        <a:rPr lang="en-GB" sz="800" dirty="0">
                          <a:latin typeface="Lato Light" panose="020F0502020204030203" pitchFamily="34" charset="0"/>
                          <a:ea typeface="Lato Light" panose="020F0502020204030203" pitchFamily="34" charset="0"/>
                          <a:cs typeface="Lato Light" panose="020F0502020204030203" pitchFamily="34" charset="0"/>
                        </a:rPr>
                        <a:t>&lt;30,000$</a:t>
                      </a:r>
                    </a:p>
                  </a:txBody>
                  <a:tcPr>
                    <a:solidFill>
                      <a:schemeClr val="bg1">
                        <a:lumMod val="85000"/>
                      </a:schemeClr>
                    </a:solidFill>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212223091"/>
                  </a:ext>
                </a:extLst>
              </a:tr>
              <a:tr h="324000">
                <a:tc>
                  <a:txBody>
                    <a:bodyPr/>
                    <a:lstStyle/>
                    <a:p>
                      <a:pPr marL="0" indent="0">
                        <a:buFont typeface="Arial" panose="020B0604020202020204" pitchFamily="34" charset="0"/>
                        <a:buNone/>
                      </a:pPr>
                      <a:r>
                        <a:rPr lang="en-GB" sz="800" dirty="0">
                          <a:latin typeface="Lato Light" panose="020F0502020204030203" pitchFamily="34" charset="0"/>
                          <a:ea typeface="Lato Light" panose="020F0502020204030203" pitchFamily="34" charset="0"/>
                          <a:cs typeface="Lato Light" panose="020F0502020204030203" pitchFamily="34" charset="0"/>
                        </a:rPr>
                        <a:t>&lt;20,000$</a:t>
                      </a:r>
                    </a:p>
                  </a:txBody>
                  <a:tcPr>
                    <a:solidFill>
                      <a:schemeClr val="bg1">
                        <a:lumMod val="85000"/>
                      </a:schemeClr>
                    </a:solidFill>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502150127"/>
                  </a:ext>
                </a:extLst>
              </a:tr>
              <a:tr h="324000">
                <a:tc>
                  <a:txBody>
                    <a:bodyPr/>
                    <a:lstStyle/>
                    <a:p>
                      <a:pPr marL="0" indent="0">
                        <a:buFont typeface="Arial" panose="020B0604020202020204" pitchFamily="34" charset="0"/>
                        <a:buNone/>
                      </a:pPr>
                      <a:r>
                        <a:rPr lang="en-GB" sz="800" dirty="0">
                          <a:latin typeface="Lato Light" panose="020F0502020204030203" pitchFamily="34" charset="0"/>
                          <a:ea typeface="Lato Light" panose="020F0502020204030203" pitchFamily="34" charset="0"/>
                          <a:cs typeface="Lato Light" panose="020F0502020204030203" pitchFamily="34" charset="0"/>
                        </a:rPr>
                        <a:t>&lt;10,000$</a:t>
                      </a:r>
                    </a:p>
                  </a:txBody>
                  <a:tcPr>
                    <a:solidFill>
                      <a:schemeClr val="bg1">
                        <a:lumMod val="85000"/>
                      </a:schemeClr>
                    </a:solidFill>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bg1">
                        <a:lumMod val="95000"/>
                      </a:schemeClr>
                    </a:solidFill>
                  </a:tcPr>
                </a:tc>
                <a:extLst>
                  <a:ext uri="{0D108BD9-81ED-4DB2-BD59-A6C34878D82A}">
                    <a16:rowId xmlns:a16="http://schemas.microsoft.com/office/drawing/2014/main" val="3819698324"/>
                  </a:ext>
                </a:extLst>
              </a:tr>
            </a:tbl>
          </a:graphicData>
        </a:graphic>
      </p:graphicFrame>
      <p:sp>
        <p:nvSpPr>
          <p:cNvPr id="5" name="Rectangle: Rounded Corners 4">
            <a:extLst>
              <a:ext uri="{FF2B5EF4-FFF2-40B4-BE49-F238E27FC236}">
                <a16:creationId xmlns:a16="http://schemas.microsoft.com/office/drawing/2014/main" id="{01D59E7D-16F2-811F-98E2-5A401CE28CEE}"/>
              </a:ext>
            </a:extLst>
          </p:cNvPr>
          <p:cNvSpPr/>
          <p:nvPr/>
        </p:nvSpPr>
        <p:spPr>
          <a:xfrm>
            <a:off x="2842556" y="1589658"/>
            <a:ext cx="3060000" cy="1440000"/>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b="1" dirty="0">
                <a:solidFill>
                  <a:schemeClr val="tx1">
                    <a:lumMod val="95000"/>
                    <a:lumOff val="5000"/>
                  </a:schemeClr>
                </a:solidFill>
              </a:rPr>
              <a:t>Cost</a:t>
            </a:r>
          </a:p>
          <a:p>
            <a:r>
              <a:rPr lang="en-GB" sz="1000" dirty="0">
                <a:solidFill>
                  <a:schemeClr val="tx1">
                    <a:lumMod val="95000"/>
                    <a:lumOff val="5000"/>
                  </a:schemeClr>
                </a:solidFill>
              </a:rPr>
              <a:t>The Management Pyramid , The higher the cost, the higher up in the organization the purchasing decision be made as the level of  expenditure figures increase so does the seniority in the hierarchy.</a:t>
            </a:r>
          </a:p>
          <a:p>
            <a:pPr algn="ctr"/>
            <a:endParaRPr lang="en-GB" dirty="0">
              <a:solidFill>
                <a:schemeClr val="tx1">
                  <a:lumMod val="95000"/>
                  <a:lumOff val="5000"/>
                </a:schemeClr>
              </a:solidFill>
            </a:endParaRPr>
          </a:p>
        </p:txBody>
      </p:sp>
      <p:sp>
        <p:nvSpPr>
          <p:cNvPr id="10" name="Rectangle: Rounded Corners 9">
            <a:extLst>
              <a:ext uri="{FF2B5EF4-FFF2-40B4-BE49-F238E27FC236}">
                <a16:creationId xmlns:a16="http://schemas.microsoft.com/office/drawing/2014/main" id="{285B1610-9E79-ED48-49B4-1DEDBEA8BEFA}"/>
              </a:ext>
            </a:extLst>
          </p:cNvPr>
          <p:cNvSpPr/>
          <p:nvPr/>
        </p:nvSpPr>
        <p:spPr>
          <a:xfrm>
            <a:off x="6548664" y="1563505"/>
            <a:ext cx="3060000" cy="1440000"/>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solidFill>
                <a:schemeClr val="tx1">
                  <a:lumMod val="95000"/>
                  <a:lumOff val="5000"/>
                </a:schemeClr>
              </a:solidFill>
            </a:endParaRPr>
          </a:p>
          <a:p>
            <a:pPr lvl="0"/>
            <a:r>
              <a:rPr lang="en-GB" sz="1400" b="1" dirty="0">
                <a:solidFill>
                  <a:schemeClr val="tx1">
                    <a:lumMod val="95000"/>
                    <a:lumOff val="5000"/>
                  </a:schemeClr>
                </a:solidFill>
              </a:rPr>
              <a:t>Freshness</a:t>
            </a:r>
          </a:p>
          <a:p>
            <a:r>
              <a:rPr lang="en-GB" sz="1000" dirty="0">
                <a:solidFill>
                  <a:schemeClr val="tx1">
                    <a:lumMod val="95000"/>
                    <a:lumOff val="5000"/>
                  </a:schemeClr>
                </a:solidFill>
                <a:latin typeface="+mn-lt"/>
              </a:rPr>
              <a:t>The relative novelty or newness of the product will pose an element of commercial risk for an organization. A new and untried proposition will require support at a senior management level, whereas a routine, non-risky service can be handled at a lower</a:t>
            </a:r>
          </a:p>
          <a:p>
            <a:endParaRPr lang="en-GB" dirty="0">
              <a:solidFill>
                <a:schemeClr val="tx1">
                  <a:lumMod val="95000"/>
                  <a:lumOff val="5000"/>
                </a:schemeClr>
              </a:solidFill>
            </a:endParaRPr>
          </a:p>
        </p:txBody>
      </p:sp>
      <p:sp>
        <p:nvSpPr>
          <p:cNvPr id="11" name="Rectangle: Rounded Corners 10">
            <a:extLst>
              <a:ext uri="{FF2B5EF4-FFF2-40B4-BE49-F238E27FC236}">
                <a16:creationId xmlns:a16="http://schemas.microsoft.com/office/drawing/2014/main" id="{DCD583A7-91BD-9E7A-4C60-7C85AF9F8881}"/>
              </a:ext>
            </a:extLst>
          </p:cNvPr>
          <p:cNvSpPr/>
          <p:nvPr/>
        </p:nvSpPr>
        <p:spPr>
          <a:xfrm>
            <a:off x="3033056" y="3522541"/>
            <a:ext cx="3060000" cy="1440000"/>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dirty="0">
              <a:solidFill>
                <a:schemeClr val="tx1">
                  <a:lumMod val="95000"/>
                  <a:lumOff val="5000"/>
                </a:schemeClr>
              </a:solidFill>
            </a:endParaRPr>
          </a:p>
          <a:p>
            <a:pPr lvl="0"/>
            <a:r>
              <a:rPr lang="en-GB" sz="1400" b="1" dirty="0">
                <a:solidFill>
                  <a:schemeClr val="tx1">
                    <a:lumMod val="95000"/>
                    <a:lumOff val="5000"/>
                  </a:schemeClr>
                </a:solidFill>
              </a:rPr>
              <a:t>Complexity</a:t>
            </a:r>
          </a:p>
          <a:p>
            <a:pPr defTabSz="444500">
              <a:lnSpc>
                <a:spcPct val="90000"/>
              </a:lnSpc>
              <a:spcBef>
                <a:spcPct val="0"/>
              </a:spcBef>
              <a:spcAft>
                <a:spcPct val="15000"/>
              </a:spcAft>
            </a:pPr>
            <a:r>
              <a:rPr lang="en-GB" sz="1000" kern="1200" dirty="0">
                <a:solidFill>
                  <a:schemeClr val="tx1">
                    <a:lumMod val="95000"/>
                    <a:lumOff val="5000"/>
                  </a:schemeClr>
                </a:solidFill>
                <a:latin typeface="Lato Light"/>
                <a:ea typeface="+mn-ea"/>
                <a:cs typeface="+mn-cs"/>
              </a:rPr>
              <a:t>The more complex the product offered,  The more technical the implications which have to be understood within  The client company. It is possible mo</a:t>
            </a:r>
            <a:r>
              <a:rPr lang="en-GB" sz="1000" dirty="0">
                <a:solidFill>
                  <a:schemeClr val="tx1">
                    <a:lumMod val="95000"/>
                    <a:lumOff val="5000"/>
                  </a:schemeClr>
                </a:solidFill>
                <a:latin typeface="Lato Light"/>
              </a:rPr>
              <a:t>re </a:t>
            </a:r>
            <a:r>
              <a:rPr lang="en-GB" sz="1000" kern="1200" dirty="0">
                <a:solidFill>
                  <a:schemeClr val="tx1">
                    <a:lumMod val="95000"/>
                    <a:lumOff val="5000"/>
                  </a:schemeClr>
                </a:solidFill>
                <a:latin typeface="Lato Light"/>
                <a:ea typeface="+mn-ea"/>
                <a:cs typeface="+mn-cs"/>
              </a:rPr>
              <a:t>specialist managers might be required to give their approval before the transaction can be completed.</a:t>
            </a:r>
          </a:p>
          <a:p>
            <a:pPr algn="ctr"/>
            <a:endParaRPr lang="en-GB" dirty="0">
              <a:solidFill>
                <a:schemeClr val="tx1">
                  <a:lumMod val="95000"/>
                  <a:lumOff val="5000"/>
                </a:schemeClr>
              </a:solidFill>
            </a:endParaRPr>
          </a:p>
        </p:txBody>
      </p:sp>
      <p:pic>
        <p:nvPicPr>
          <p:cNvPr id="14" name="Graphic 13" descr="Checkmark with solid fill">
            <a:extLst>
              <a:ext uri="{FF2B5EF4-FFF2-40B4-BE49-F238E27FC236}">
                <a16:creationId xmlns:a16="http://schemas.microsoft.com/office/drawing/2014/main" id="{1DB20FC9-D9D2-FFB0-B7E8-F9B4CF9F738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67768" y="4071197"/>
            <a:ext cx="321791" cy="228387"/>
          </a:xfrm>
          <a:prstGeom prst="rect">
            <a:avLst/>
          </a:prstGeom>
        </p:spPr>
      </p:pic>
      <p:pic>
        <p:nvPicPr>
          <p:cNvPr id="15" name="Graphic 14" descr="Checkmark with solid fill">
            <a:extLst>
              <a:ext uri="{FF2B5EF4-FFF2-40B4-BE49-F238E27FC236}">
                <a16:creationId xmlns:a16="http://schemas.microsoft.com/office/drawing/2014/main" id="{D7D51B29-58DE-60EA-04EB-68FBE235E9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7568" y="5033659"/>
            <a:ext cx="321791" cy="228387"/>
          </a:xfrm>
          <a:prstGeom prst="rect">
            <a:avLst/>
          </a:prstGeom>
        </p:spPr>
      </p:pic>
      <p:pic>
        <p:nvPicPr>
          <p:cNvPr id="17" name="Graphic 16" descr="Checkmark with solid fill">
            <a:extLst>
              <a:ext uri="{FF2B5EF4-FFF2-40B4-BE49-F238E27FC236}">
                <a16:creationId xmlns:a16="http://schemas.microsoft.com/office/drawing/2014/main" id="{7928275A-9749-64A5-0240-7C378A990B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3770" y="4386999"/>
            <a:ext cx="321791" cy="228387"/>
          </a:xfrm>
          <a:prstGeom prst="rect">
            <a:avLst/>
          </a:prstGeom>
        </p:spPr>
      </p:pic>
      <p:pic>
        <p:nvPicPr>
          <p:cNvPr id="18" name="Graphic 17" descr="Checkmark with solid fill">
            <a:extLst>
              <a:ext uri="{FF2B5EF4-FFF2-40B4-BE49-F238E27FC236}">
                <a16:creationId xmlns:a16="http://schemas.microsoft.com/office/drawing/2014/main" id="{BF2BFEDD-306F-8AB5-7F33-92395DAABE1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503770" y="4738963"/>
            <a:ext cx="321791" cy="228387"/>
          </a:xfrm>
          <a:prstGeom prst="rect">
            <a:avLst/>
          </a:prstGeom>
        </p:spPr>
      </p:pic>
      <p:pic>
        <p:nvPicPr>
          <p:cNvPr id="19" name="Graphic 18" descr="Checkmark with solid fill">
            <a:extLst>
              <a:ext uri="{FF2B5EF4-FFF2-40B4-BE49-F238E27FC236}">
                <a16:creationId xmlns:a16="http://schemas.microsoft.com/office/drawing/2014/main" id="{0BDB487A-9C18-EA5F-A077-44A76EB974B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67568" y="5316881"/>
            <a:ext cx="321791" cy="228387"/>
          </a:xfrm>
          <a:prstGeom prst="rect">
            <a:avLst/>
          </a:prstGeom>
        </p:spPr>
      </p:pic>
      <p:pic>
        <p:nvPicPr>
          <p:cNvPr id="20" name="Graphic 19" descr="Checkmark with solid fill">
            <a:extLst>
              <a:ext uri="{FF2B5EF4-FFF2-40B4-BE49-F238E27FC236}">
                <a16:creationId xmlns:a16="http://schemas.microsoft.com/office/drawing/2014/main" id="{B58F6973-F5E4-4828-2155-DA54981ECB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90482" y="4100933"/>
            <a:ext cx="321791" cy="228387"/>
          </a:xfrm>
          <a:prstGeom prst="rect">
            <a:avLst/>
          </a:prstGeom>
        </p:spPr>
      </p:pic>
      <p:grpSp>
        <p:nvGrpSpPr>
          <p:cNvPr id="6" name="Group 5">
            <a:extLst>
              <a:ext uri="{FF2B5EF4-FFF2-40B4-BE49-F238E27FC236}">
                <a16:creationId xmlns:a16="http://schemas.microsoft.com/office/drawing/2014/main" id="{E96B96DB-0A8F-C1E7-D7B4-5CDE013647EC}"/>
              </a:ext>
            </a:extLst>
          </p:cNvPr>
          <p:cNvGrpSpPr/>
          <p:nvPr/>
        </p:nvGrpSpPr>
        <p:grpSpPr>
          <a:xfrm>
            <a:off x="312132" y="5033228"/>
            <a:ext cx="6311343" cy="861774"/>
            <a:chOff x="312132" y="5033228"/>
            <a:chExt cx="6311343" cy="861774"/>
          </a:xfrm>
        </p:grpSpPr>
        <p:sp>
          <p:nvSpPr>
            <p:cNvPr id="7" name="TextBox 6">
              <a:extLst>
                <a:ext uri="{FF2B5EF4-FFF2-40B4-BE49-F238E27FC236}">
                  <a16:creationId xmlns:a16="http://schemas.microsoft.com/office/drawing/2014/main" id="{305A65BC-46BD-09E4-9685-01A1D3BB6E68}"/>
                </a:ext>
              </a:extLst>
            </p:cNvPr>
            <p:cNvSpPr txBox="1"/>
            <p:nvPr/>
          </p:nvSpPr>
          <p:spPr>
            <a:xfrm>
              <a:off x="312132" y="5033228"/>
              <a:ext cx="5877468" cy="861774"/>
            </a:xfrm>
            <a:prstGeom prst="rect">
              <a:avLst/>
            </a:prstGeom>
            <a:solidFill>
              <a:schemeClr val="accent4">
                <a:lumMod val="40000"/>
                <a:lumOff val="60000"/>
              </a:schemeClr>
            </a:solidFill>
          </p:spPr>
          <p:txBody>
            <a:bodyPr wrap="square">
              <a:spAutoFit/>
            </a:bodyPr>
            <a:lstStyle/>
            <a:p>
              <a:pPr algn="l"/>
              <a:r>
                <a:rPr lang="en-GB" sz="1000" b="0" i="1" u="none" strike="noStrike" baseline="0" dirty="0"/>
                <a:t>Comment </a:t>
              </a:r>
            </a:p>
            <a:p>
              <a:pPr algn="l"/>
              <a:r>
                <a:rPr lang="en-GB" sz="1000" b="0" i="1" u="none" strike="noStrike" baseline="0" dirty="0"/>
                <a:t>Selling to an organization can be a complex process because it is possible for a number of different people to become involved at the customer end. Although theoretically only one of these is the buyer, in practice he or she might not be allowed to make a decision to purchase until others with specific knowledge expertise or hierarchical responsibility have given their approval.</a:t>
              </a:r>
              <a:endParaRPr lang="en-GB" sz="1000" i="1" dirty="0"/>
            </a:p>
          </p:txBody>
        </p:sp>
        <p:sp>
          <p:nvSpPr>
            <p:cNvPr id="21" name="Arrow: Striped Right 20">
              <a:extLst>
                <a:ext uri="{FF2B5EF4-FFF2-40B4-BE49-F238E27FC236}">
                  <a16:creationId xmlns:a16="http://schemas.microsoft.com/office/drawing/2014/main" id="{116B1702-9FB1-339B-EB37-4876135A035F}"/>
                </a:ext>
              </a:extLst>
            </p:cNvPr>
            <p:cNvSpPr/>
            <p:nvPr/>
          </p:nvSpPr>
          <p:spPr>
            <a:xfrm>
              <a:off x="6093056" y="5179243"/>
              <a:ext cx="530419" cy="504569"/>
            </a:xfrm>
            <a:prstGeom prst="stripedRightArrow">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2960439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7">
            <a:extLst>
              <a:ext uri="{FF2B5EF4-FFF2-40B4-BE49-F238E27FC236}">
                <a16:creationId xmlns:a16="http://schemas.microsoft.com/office/drawing/2014/main" id="{DC924600-3437-76FE-2858-599A4830ADDE}"/>
              </a:ext>
            </a:extLst>
          </p:cNvPr>
          <p:cNvGraphicFramePr>
            <a:graphicFrameLocks noGrp="1"/>
          </p:cNvGraphicFramePr>
          <p:nvPr>
            <p:extLst>
              <p:ext uri="{D42A27DB-BD31-4B8C-83A1-F6EECF244321}">
                <p14:modId xmlns:p14="http://schemas.microsoft.com/office/powerpoint/2010/main" val="2551876915"/>
              </p:ext>
            </p:extLst>
          </p:nvPr>
        </p:nvGraphicFramePr>
        <p:xfrm>
          <a:off x="1035698" y="1031462"/>
          <a:ext cx="10273225" cy="4509845"/>
        </p:xfrm>
        <a:graphic>
          <a:graphicData uri="http://schemas.openxmlformats.org/drawingml/2006/table">
            <a:tbl>
              <a:tblPr firstRow="1" bandRow="1">
                <a:tableStyleId>{F5AB1C69-6EDB-4FF4-983F-18BD219EF322}</a:tableStyleId>
              </a:tblPr>
              <a:tblGrid>
                <a:gridCol w="1383991">
                  <a:extLst>
                    <a:ext uri="{9D8B030D-6E8A-4147-A177-3AD203B41FA5}">
                      <a16:colId xmlns:a16="http://schemas.microsoft.com/office/drawing/2014/main" val="3542308595"/>
                    </a:ext>
                  </a:extLst>
                </a:gridCol>
                <a:gridCol w="1551036">
                  <a:extLst>
                    <a:ext uri="{9D8B030D-6E8A-4147-A177-3AD203B41FA5}">
                      <a16:colId xmlns:a16="http://schemas.microsoft.com/office/drawing/2014/main" val="627094927"/>
                    </a:ext>
                  </a:extLst>
                </a:gridCol>
                <a:gridCol w="7338198">
                  <a:extLst>
                    <a:ext uri="{9D8B030D-6E8A-4147-A177-3AD203B41FA5}">
                      <a16:colId xmlns:a16="http://schemas.microsoft.com/office/drawing/2014/main" val="1951251492"/>
                    </a:ext>
                  </a:extLst>
                </a:gridCol>
              </a:tblGrid>
              <a:tr h="504000">
                <a:tc>
                  <a:txBody>
                    <a:bodyPr/>
                    <a:lstStyle/>
                    <a:p>
                      <a:pPr algn="ctr"/>
                      <a:endParaRPr lang="en-GB" sz="11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4A3"/>
                    </a:solidFill>
                  </a:tcPr>
                </a:tc>
                <a:tc>
                  <a:txBody>
                    <a:bodyPr/>
                    <a:lstStyle/>
                    <a:p>
                      <a:pPr algn="ctr"/>
                      <a:r>
                        <a:rPr lang="en-GB" sz="1100" b="1" dirty="0">
                          <a:solidFill>
                            <a:schemeClr val="bg1"/>
                          </a:solidFill>
                        </a:rPr>
                        <a:t>Phase or Stage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3984A3"/>
                    </a:solidFill>
                  </a:tcPr>
                </a:tc>
                <a:tc>
                  <a:txBody>
                    <a:bodyPr/>
                    <a:lstStyle/>
                    <a:p>
                      <a:pPr algn="ctr"/>
                      <a:r>
                        <a:rPr lang="en-GB" sz="1100" dirty="0"/>
                        <a:t>Problem or Step Specification </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TlToBr w="12700" cmpd="sng">
                      <a:noFill/>
                      <a:prstDash val="solid"/>
                    </a:lnTlToBr>
                    <a:lnBlToTr w="12700" cmpd="sng">
                      <a:noFill/>
                      <a:prstDash val="solid"/>
                    </a:lnBlToTr>
                    <a:solidFill>
                      <a:srgbClr val="3984A3"/>
                    </a:solidFill>
                  </a:tcPr>
                </a:tc>
                <a:extLst>
                  <a:ext uri="{0D108BD9-81ED-4DB2-BD59-A6C34878D82A}">
                    <a16:rowId xmlns:a16="http://schemas.microsoft.com/office/drawing/2014/main" val="3304339127"/>
                  </a:ext>
                </a:extLst>
              </a:tr>
              <a:tr h="441505">
                <a:tc>
                  <a:txBody>
                    <a:bodyPr/>
                    <a:lstStyle/>
                    <a:p>
                      <a:pPr algn="ctr"/>
                      <a:endParaRPr lang="en-GB" sz="1050" b="1" dirty="0"/>
                    </a:p>
                  </a:txBody>
                  <a:tcPr>
                    <a:lnT w="12700" cap="flat" cmpd="sng" algn="ctr">
                      <a:solidFill>
                        <a:schemeClr val="bg1"/>
                      </a:solidFill>
                      <a:prstDash val="solid"/>
                      <a:round/>
                      <a:headEnd type="none" w="med" len="med"/>
                      <a:tailEnd type="none" w="med" len="med"/>
                    </a:lnT>
                    <a:solidFill>
                      <a:schemeClr val="bg1">
                        <a:lumMod val="65000"/>
                      </a:schemeClr>
                    </a:solidFill>
                  </a:tcPr>
                </a:tc>
                <a:tc>
                  <a:txBody>
                    <a:bodyPr/>
                    <a:lstStyle/>
                    <a:p>
                      <a:pPr algn="ctr"/>
                      <a:r>
                        <a:rPr lang="en-GB" sz="1050" b="1" i="0" u="none" strike="noStrike" kern="1200" baseline="0" dirty="0">
                          <a:solidFill>
                            <a:schemeClr val="dk1"/>
                          </a:solidFill>
                          <a:latin typeface="+mn-lt"/>
                          <a:ea typeface="+mn-ea"/>
                          <a:cs typeface="+mn-cs"/>
                        </a:rPr>
                        <a:t>Problem identification</a:t>
                      </a:r>
                      <a:endParaRPr lang="en-GB" sz="1050" b="1" dirty="0"/>
                    </a:p>
                  </a:txBody>
                  <a:tcPr anchor="ctr">
                    <a:lnT w="12700" cap="flat" cmpd="sng" algn="ctr">
                      <a:solidFill>
                        <a:schemeClr val="bg1"/>
                      </a:solidFill>
                      <a:prstDash val="solid"/>
                      <a:round/>
                      <a:headEnd type="none" w="med" len="med"/>
                      <a:tailEnd type="none" w="med" len="med"/>
                    </a:lnT>
                    <a:solidFill>
                      <a:schemeClr val="bg1">
                        <a:lumMod val="85000"/>
                      </a:schemeClr>
                    </a:solidFill>
                  </a:tcPr>
                </a:tc>
                <a:tc>
                  <a:txBody>
                    <a:bodyPr/>
                    <a:lstStyle/>
                    <a:p>
                      <a:r>
                        <a:rPr lang="en-GB" sz="1000" b="0" i="0" u="none" strike="noStrike" kern="1200" baseline="0" dirty="0">
                          <a:solidFill>
                            <a:schemeClr val="dk1"/>
                          </a:solidFill>
                          <a:latin typeface="+mn-lt"/>
                          <a:ea typeface="+mn-ea"/>
                          <a:cs typeface="+mn-cs"/>
                        </a:rPr>
                        <a:t>A problem is identified or anticipated and a general solution worked out. For example, the marketing department</a:t>
                      </a:r>
                    </a:p>
                    <a:p>
                      <a:r>
                        <a:rPr lang="en-GB" sz="1000" b="0" i="0" u="none" strike="noStrike" kern="1200" baseline="0" dirty="0">
                          <a:solidFill>
                            <a:schemeClr val="dk1"/>
                          </a:solidFill>
                          <a:latin typeface="+mn-lt"/>
                          <a:ea typeface="+mn-ea"/>
                          <a:cs typeface="+mn-cs"/>
                        </a:rPr>
                        <a:t>finds that it has inadequate information about sales records and costs. It needs better information made available on the computer.</a:t>
                      </a:r>
                      <a:endParaRPr lang="en-GB" sz="1000" dirty="0"/>
                    </a:p>
                  </a:txBody>
                  <a:tcPr/>
                </a:tc>
                <a:extLst>
                  <a:ext uri="{0D108BD9-81ED-4DB2-BD59-A6C34878D82A}">
                    <a16:rowId xmlns:a16="http://schemas.microsoft.com/office/drawing/2014/main" val="3957865862"/>
                  </a:ext>
                </a:extLst>
              </a:tr>
              <a:tr h="441505">
                <a:tc>
                  <a:txBody>
                    <a:bodyPr/>
                    <a:lstStyle/>
                    <a:p>
                      <a:pPr algn="ctr"/>
                      <a:endParaRPr lang="en-GB" sz="1050" b="1" dirty="0"/>
                    </a:p>
                  </a:txBody>
                  <a:tcPr>
                    <a:solidFill>
                      <a:schemeClr val="bg1">
                        <a:lumMod val="65000"/>
                      </a:schemeClr>
                    </a:solidFill>
                  </a:tcPr>
                </a:tc>
                <a:tc>
                  <a:txBody>
                    <a:bodyPr/>
                    <a:lstStyle/>
                    <a:p>
                      <a:pPr algn="ctr"/>
                      <a:r>
                        <a:rPr lang="en-GB" sz="1050" b="1" dirty="0"/>
                        <a:t>Problem Definition </a:t>
                      </a:r>
                    </a:p>
                  </a:txBody>
                  <a:tcPr anchor="ctr">
                    <a:solidFill>
                      <a:schemeClr val="bg1">
                        <a:lumMod val="85000"/>
                      </a:schemeClr>
                    </a:solidFill>
                  </a:tcPr>
                </a:tc>
                <a:tc>
                  <a:txBody>
                    <a:bodyPr/>
                    <a:lstStyle/>
                    <a:p>
                      <a:r>
                        <a:rPr lang="en-GB" sz="1000" b="0" i="0" u="none" strike="noStrike" kern="1200" baseline="0" dirty="0">
                          <a:solidFill>
                            <a:schemeClr val="dk1"/>
                          </a:solidFill>
                          <a:latin typeface="+mn-lt"/>
                          <a:ea typeface="+mn-ea"/>
                          <a:cs typeface="+mn-cs"/>
                        </a:rPr>
                        <a:t>The problem is examined in more detail in order to grasp the dimensions and, hence, the nature of the ultimate choice of solution.</a:t>
                      </a:r>
                    </a:p>
                    <a:p>
                      <a:r>
                        <a:rPr lang="en-GB" sz="1000" b="0" i="0" u="none" strike="noStrike" kern="1200" baseline="0" dirty="0">
                          <a:solidFill>
                            <a:schemeClr val="dk1"/>
                          </a:solidFill>
                          <a:latin typeface="+mn-lt"/>
                          <a:ea typeface="+mn-ea"/>
                          <a:cs typeface="+mn-cs"/>
                        </a:rPr>
                        <a:t>Taking our earlier example of the international chemical company further, investigation shows that the supplier’s original software system was not devised with the customer’s current marketing planning requirements in mind. A new system is required which can also provide the option for the inclusion of other new data.</a:t>
                      </a:r>
                      <a:endParaRPr lang="en-GB" sz="1000" dirty="0"/>
                    </a:p>
                  </a:txBody>
                  <a:tcPr/>
                </a:tc>
                <a:extLst>
                  <a:ext uri="{0D108BD9-81ED-4DB2-BD59-A6C34878D82A}">
                    <a16:rowId xmlns:a16="http://schemas.microsoft.com/office/drawing/2014/main" val="3394356659"/>
                  </a:ext>
                </a:extLst>
              </a:tr>
              <a:tr h="441505">
                <a:tc>
                  <a:txBody>
                    <a:bodyPr/>
                    <a:lstStyle/>
                    <a:p>
                      <a:pPr algn="ctr"/>
                      <a:endParaRPr lang="en-GB" sz="1050" b="1" dirty="0"/>
                    </a:p>
                  </a:txBody>
                  <a:tcPr>
                    <a:solidFill>
                      <a:schemeClr val="bg1">
                        <a:lumMod val="65000"/>
                      </a:schemeClr>
                    </a:solidFill>
                  </a:tcPr>
                </a:tc>
                <a:tc>
                  <a:txBody>
                    <a:bodyPr/>
                    <a:lstStyle/>
                    <a:p>
                      <a:pPr algn="ctr"/>
                      <a:r>
                        <a:rPr lang="en-GB" sz="1050" b="1" dirty="0"/>
                        <a:t>Problem Specification </a:t>
                      </a:r>
                    </a:p>
                  </a:txBody>
                  <a:tcPr anchor="ctr">
                    <a:solidFill>
                      <a:schemeClr val="bg1">
                        <a:lumMod val="85000"/>
                      </a:schemeClr>
                    </a:solidFill>
                  </a:tcPr>
                </a:tc>
                <a:tc>
                  <a:txBody>
                    <a:bodyPr/>
                    <a:lstStyle/>
                    <a:p>
                      <a:pPr marL="0" algn="l" defTabSz="914400" rtl="0" eaLnBrk="1" latinLnBrk="0" hangingPunct="1"/>
                      <a:r>
                        <a:rPr lang="en-GB" sz="1000" b="0" i="0" u="none" strike="noStrike" kern="1200" baseline="0" dirty="0">
                          <a:solidFill>
                            <a:schemeClr val="dk1"/>
                          </a:solidFill>
                          <a:latin typeface="+mn-lt"/>
                          <a:ea typeface="+mn-ea"/>
                          <a:cs typeface="+mn-cs"/>
                        </a:rPr>
                        <a:t>The various technical requirements are listed and</a:t>
                      </a:r>
                    </a:p>
                    <a:p>
                      <a:pPr marL="0" algn="l" defTabSz="914400" rtl="0" eaLnBrk="1" latinLnBrk="0" hangingPunct="1"/>
                      <a:r>
                        <a:rPr lang="en-GB" sz="1000" b="0" i="0" u="none" strike="noStrike" kern="1200" baseline="0" dirty="0">
                          <a:solidFill>
                            <a:schemeClr val="dk1"/>
                          </a:solidFill>
                          <a:latin typeface="+mn-lt"/>
                          <a:ea typeface="+mn-ea"/>
                          <a:cs typeface="+mn-cs"/>
                        </a:rPr>
                        <a:t>a sum of money is allocated to cover the cost of investing in new software.</a:t>
                      </a:r>
                    </a:p>
                  </a:txBody>
                  <a:tcPr/>
                </a:tc>
                <a:extLst>
                  <a:ext uri="{0D108BD9-81ED-4DB2-BD59-A6C34878D82A}">
                    <a16:rowId xmlns:a16="http://schemas.microsoft.com/office/drawing/2014/main" val="3838614573"/>
                  </a:ext>
                </a:extLst>
              </a:tr>
              <a:tr h="441505">
                <a:tc>
                  <a:txBody>
                    <a:bodyPr/>
                    <a:lstStyle/>
                    <a:p>
                      <a:pPr algn="ctr"/>
                      <a:endParaRPr lang="en-GB" sz="1050" b="1" dirty="0"/>
                    </a:p>
                  </a:txBody>
                  <a:tcPr>
                    <a:solidFill>
                      <a:schemeClr val="bg1">
                        <a:lumMod val="65000"/>
                      </a:schemeClr>
                    </a:solidFill>
                  </a:tcPr>
                </a:tc>
                <a:tc>
                  <a:txBody>
                    <a:bodyPr/>
                    <a:lstStyle/>
                    <a:p>
                      <a:pPr algn="ctr"/>
                      <a:r>
                        <a:rPr lang="en-GB" sz="1050" b="1" dirty="0"/>
                        <a:t>Search</a:t>
                      </a:r>
                    </a:p>
                  </a:txBody>
                  <a:tcPr anchor="ctr">
                    <a:solidFill>
                      <a:schemeClr val="bg1">
                        <a:lumMod val="85000"/>
                      </a:schemeClr>
                    </a:solidFill>
                  </a:tcPr>
                </a:tc>
                <a:tc>
                  <a:txBody>
                    <a:bodyPr/>
                    <a:lstStyle/>
                    <a:p>
                      <a:pPr marL="0" algn="l" defTabSz="914400" rtl="0" eaLnBrk="1" latinLnBrk="0" hangingPunct="1"/>
                      <a:r>
                        <a:rPr lang="en-GB" sz="1000" b="0" i="0" u="none" strike="noStrike" kern="1200" baseline="0" dirty="0">
                          <a:solidFill>
                            <a:schemeClr val="dk1"/>
                          </a:solidFill>
                          <a:latin typeface="+mn-lt"/>
                          <a:ea typeface="+mn-ea"/>
                          <a:cs typeface="+mn-cs"/>
                        </a:rPr>
                        <a:t>A search is made for potential suppliers, in this case those with</a:t>
                      </a:r>
                    </a:p>
                    <a:p>
                      <a:pPr marL="0" algn="l" defTabSz="914400" rtl="0" eaLnBrk="1" latinLnBrk="0" hangingPunct="1"/>
                      <a:r>
                        <a:rPr lang="en-GB" sz="1000" b="0" i="0" u="none" strike="noStrike" kern="1200" baseline="0" dirty="0">
                          <a:solidFill>
                            <a:schemeClr val="dk1"/>
                          </a:solidFill>
                          <a:latin typeface="+mn-lt"/>
                          <a:ea typeface="+mn-ea"/>
                          <a:cs typeface="+mn-cs"/>
                        </a:rPr>
                        <a:t>the capability of devising a ‘tailor-made’ system to meet the above</a:t>
                      </a:r>
                    </a:p>
                    <a:p>
                      <a:pPr marL="0" algn="l" defTabSz="914400" rtl="0" eaLnBrk="1" latinLnBrk="0" hangingPunct="1"/>
                      <a:r>
                        <a:rPr lang="en-GB" sz="1000" b="0" i="0" u="none" strike="noStrike" kern="1200" baseline="0" dirty="0">
                          <a:solidFill>
                            <a:schemeClr val="dk1"/>
                          </a:solidFill>
                          <a:latin typeface="+mn-lt"/>
                          <a:ea typeface="+mn-ea"/>
                          <a:cs typeface="+mn-cs"/>
                        </a:rPr>
                        <a:t>requirements</a:t>
                      </a:r>
                    </a:p>
                  </a:txBody>
                  <a:tcPr/>
                </a:tc>
                <a:extLst>
                  <a:ext uri="{0D108BD9-81ED-4DB2-BD59-A6C34878D82A}">
                    <a16:rowId xmlns:a16="http://schemas.microsoft.com/office/drawing/2014/main" val="1222036508"/>
                  </a:ext>
                </a:extLst>
              </a:tr>
              <a:tr h="441505">
                <a:tc>
                  <a:txBody>
                    <a:bodyPr/>
                    <a:lstStyle/>
                    <a:p>
                      <a:pPr algn="ctr"/>
                      <a:endParaRPr lang="en-GB" sz="1050" b="1" dirty="0"/>
                    </a:p>
                  </a:txBody>
                  <a:tcPr>
                    <a:solidFill>
                      <a:schemeClr val="bg1">
                        <a:lumMod val="65000"/>
                      </a:schemeClr>
                    </a:solidFill>
                  </a:tcPr>
                </a:tc>
                <a:tc>
                  <a:txBody>
                    <a:bodyPr/>
                    <a:lstStyle/>
                    <a:p>
                      <a:pPr algn="ctr"/>
                      <a:r>
                        <a:rPr lang="en-GB" sz="1050" b="1" dirty="0"/>
                        <a:t>Assessment</a:t>
                      </a:r>
                    </a:p>
                  </a:txBody>
                  <a:tcPr anchor="ctr">
                    <a:solidFill>
                      <a:schemeClr val="bg1">
                        <a:lumMod val="85000"/>
                      </a:schemeClr>
                    </a:solidFill>
                  </a:tcPr>
                </a:tc>
                <a:tc>
                  <a:txBody>
                    <a:bodyPr/>
                    <a:lstStyle/>
                    <a:p>
                      <a:pPr marL="0" algn="l" defTabSz="914400" rtl="0" eaLnBrk="1" latinLnBrk="0" hangingPunct="1"/>
                      <a:r>
                        <a:rPr lang="en-GB" sz="1000" b="0" i="0" u="none" strike="noStrike" kern="1200" baseline="0" dirty="0">
                          <a:solidFill>
                            <a:schemeClr val="dk1"/>
                          </a:solidFill>
                          <a:latin typeface="+mn-lt"/>
                          <a:ea typeface="+mn-ea"/>
                          <a:cs typeface="+mn-cs"/>
                        </a:rPr>
                        <a:t>Proposals from interested suppliers are assessed and</a:t>
                      </a:r>
                    </a:p>
                    <a:p>
                      <a:pPr marL="0" algn="l" defTabSz="914400" rtl="0" eaLnBrk="1" latinLnBrk="0" hangingPunct="1"/>
                      <a:r>
                        <a:rPr lang="en-GB" sz="1000" b="0" i="0" u="none" strike="noStrike" kern="1200" baseline="0" dirty="0">
                          <a:solidFill>
                            <a:schemeClr val="dk1"/>
                          </a:solidFill>
                          <a:latin typeface="+mn-lt"/>
                          <a:ea typeface="+mn-ea"/>
                          <a:cs typeface="+mn-cs"/>
                        </a:rPr>
                        <a:t>evaluated.</a:t>
                      </a:r>
                    </a:p>
                  </a:txBody>
                  <a:tcPr/>
                </a:tc>
                <a:extLst>
                  <a:ext uri="{0D108BD9-81ED-4DB2-BD59-A6C34878D82A}">
                    <a16:rowId xmlns:a16="http://schemas.microsoft.com/office/drawing/2014/main" val="2288171402"/>
                  </a:ext>
                </a:extLst>
              </a:tr>
              <a:tr h="441505">
                <a:tc>
                  <a:txBody>
                    <a:bodyPr/>
                    <a:lstStyle/>
                    <a:p>
                      <a:pPr algn="ctr"/>
                      <a:endParaRPr lang="en-GB" sz="1050" b="1" dirty="0"/>
                    </a:p>
                  </a:txBody>
                  <a:tcPr>
                    <a:solidFill>
                      <a:schemeClr val="bg1">
                        <a:lumMod val="65000"/>
                      </a:schemeClr>
                    </a:solidFill>
                  </a:tcPr>
                </a:tc>
                <a:tc>
                  <a:txBody>
                    <a:bodyPr/>
                    <a:lstStyle/>
                    <a:p>
                      <a:pPr algn="ctr"/>
                      <a:r>
                        <a:rPr lang="en-GB" sz="1050" b="1" dirty="0"/>
                        <a:t>Selection </a:t>
                      </a:r>
                    </a:p>
                  </a:txBody>
                  <a:tcPr anchor="ctr">
                    <a:solidFill>
                      <a:schemeClr val="bg1">
                        <a:lumMod val="85000"/>
                      </a:schemeClr>
                    </a:solidFill>
                  </a:tcPr>
                </a:tc>
                <a:tc>
                  <a:txBody>
                    <a:bodyPr/>
                    <a:lstStyle/>
                    <a:p>
                      <a:pPr marL="0" algn="l" defTabSz="914400" rtl="0" eaLnBrk="1" latinLnBrk="0" hangingPunct="1"/>
                      <a:r>
                        <a:rPr lang="en-GB" sz="1000" b="0" i="0" u="none" strike="noStrike" kern="1200" baseline="0" dirty="0">
                          <a:solidFill>
                            <a:schemeClr val="dk1"/>
                          </a:solidFill>
                          <a:latin typeface="+mn-lt"/>
                          <a:ea typeface="+mn-ea"/>
                          <a:cs typeface="+mn-cs"/>
                        </a:rPr>
                        <a:t>A supplier is selected and final details are probably negotiated</a:t>
                      </a:r>
                    </a:p>
                    <a:p>
                      <a:pPr marL="0" algn="l" defTabSz="914400" rtl="0" eaLnBrk="1" latinLnBrk="0" hangingPunct="1"/>
                      <a:r>
                        <a:rPr lang="en-GB" sz="1000" b="0" i="0" u="none" strike="noStrike" kern="1200" baseline="0" dirty="0">
                          <a:solidFill>
                            <a:schemeClr val="dk1"/>
                          </a:solidFill>
                          <a:latin typeface="+mn-lt"/>
                          <a:ea typeface="+mn-ea"/>
                          <a:cs typeface="+mn-cs"/>
                        </a:rPr>
                        <a:t>prior to the next step</a:t>
                      </a:r>
                    </a:p>
                  </a:txBody>
                  <a:tcPr/>
                </a:tc>
                <a:extLst>
                  <a:ext uri="{0D108BD9-81ED-4DB2-BD59-A6C34878D82A}">
                    <a16:rowId xmlns:a16="http://schemas.microsoft.com/office/drawing/2014/main" val="3773991723"/>
                  </a:ext>
                </a:extLst>
              </a:tr>
              <a:tr h="441505">
                <a:tc>
                  <a:txBody>
                    <a:bodyPr/>
                    <a:lstStyle/>
                    <a:p>
                      <a:pPr algn="ctr"/>
                      <a:endParaRPr lang="en-GB" sz="1050" b="1" dirty="0"/>
                    </a:p>
                  </a:txBody>
                  <a:tcPr>
                    <a:solidFill>
                      <a:schemeClr val="bg1">
                        <a:lumMod val="65000"/>
                      </a:schemeClr>
                    </a:solidFill>
                  </a:tcPr>
                </a:tc>
                <a:tc>
                  <a:txBody>
                    <a:bodyPr/>
                    <a:lstStyle/>
                    <a:p>
                      <a:pPr algn="ctr"/>
                      <a:r>
                        <a:rPr lang="en-GB" sz="1050" b="1" dirty="0"/>
                        <a:t>Agreement</a:t>
                      </a:r>
                    </a:p>
                  </a:txBody>
                  <a:tcPr anchor="ctr">
                    <a:solidFill>
                      <a:schemeClr val="bg1">
                        <a:lumMod val="85000"/>
                      </a:schemeClr>
                    </a:solidFill>
                  </a:tcPr>
                </a:tc>
                <a:tc>
                  <a:txBody>
                    <a:bodyPr/>
                    <a:lstStyle/>
                    <a:p>
                      <a:pPr marL="0" algn="l" defTabSz="914400" rtl="0" eaLnBrk="1" latinLnBrk="0" hangingPunct="1"/>
                      <a:r>
                        <a:rPr lang="en-GB" sz="1000" b="0" i="0" u="none" strike="noStrike" kern="1200" baseline="0" dirty="0">
                          <a:solidFill>
                            <a:schemeClr val="dk1"/>
                          </a:solidFill>
                          <a:latin typeface="+mn-lt"/>
                          <a:ea typeface="+mn-ea"/>
                          <a:cs typeface="+mn-cs"/>
                        </a:rPr>
                        <a:t>A contract/agreement is signed.</a:t>
                      </a:r>
                    </a:p>
                  </a:txBody>
                  <a:tcPr/>
                </a:tc>
                <a:extLst>
                  <a:ext uri="{0D108BD9-81ED-4DB2-BD59-A6C34878D82A}">
                    <a16:rowId xmlns:a16="http://schemas.microsoft.com/office/drawing/2014/main" val="3523516487"/>
                  </a:ext>
                </a:extLst>
              </a:tr>
              <a:tr h="441505">
                <a:tc>
                  <a:txBody>
                    <a:bodyPr/>
                    <a:lstStyle/>
                    <a:p>
                      <a:pPr algn="ctr"/>
                      <a:endParaRPr lang="en-GB" sz="1050" b="1" dirty="0"/>
                    </a:p>
                  </a:txBody>
                  <a:tcPr>
                    <a:solidFill>
                      <a:schemeClr val="bg1">
                        <a:lumMod val="65000"/>
                      </a:schemeClr>
                    </a:solidFill>
                  </a:tcPr>
                </a:tc>
                <a:tc>
                  <a:txBody>
                    <a:bodyPr/>
                    <a:lstStyle/>
                    <a:p>
                      <a:pPr algn="ctr"/>
                      <a:r>
                        <a:rPr lang="en-GB" sz="1050" b="1" dirty="0"/>
                        <a:t>Monitoring</a:t>
                      </a:r>
                    </a:p>
                  </a:txBody>
                  <a:tcPr anchor="ctr">
                    <a:solidFill>
                      <a:schemeClr val="bg1">
                        <a:lumMod val="85000"/>
                      </a:schemeClr>
                    </a:solidFill>
                  </a:tcPr>
                </a:tc>
                <a:tc>
                  <a:txBody>
                    <a:bodyPr/>
                    <a:lstStyle/>
                    <a:p>
                      <a:pPr marL="0" algn="l" defTabSz="914400" rtl="0" eaLnBrk="1" latinLnBrk="0" hangingPunct="1"/>
                      <a:r>
                        <a:rPr lang="en-GB" sz="1000" b="0" i="0" u="none" strike="noStrike" kern="1200" baseline="0" dirty="0">
                          <a:solidFill>
                            <a:schemeClr val="dk1"/>
                          </a:solidFill>
                          <a:latin typeface="+mn-lt"/>
                          <a:ea typeface="+mn-ea"/>
                          <a:cs typeface="+mn-cs"/>
                        </a:rPr>
                        <a:t>The service is monitored in terms of meeting installation deadlines and performance claims</a:t>
                      </a:r>
                    </a:p>
                  </a:txBody>
                  <a:tcPr/>
                </a:tc>
                <a:extLst>
                  <a:ext uri="{0D108BD9-81ED-4DB2-BD59-A6C34878D82A}">
                    <a16:rowId xmlns:a16="http://schemas.microsoft.com/office/drawing/2014/main" val="201033455"/>
                  </a:ext>
                </a:extLst>
              </a:tr>
            </a:tbl>
          </a:graphicData>
        </a:graphic>
      </p:graphicFrame>
      <p:pic>
        <p:nvPicPr>
          <p:cNvPr id="4" name="Graphic 3" descr="Brainstorm outline">
            <a:extLst>
              <a:ext uri="{FF2B5EF4-FFF2-40B4-BE49-F238E27FC236}">
                <a16:creationId xmlns:a16="http://schemas.microsoft.com/office/drawing/2014/main" id="{BF5613F5-714A-2542-0CA6-77320FE112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22669" y="2777701"/>
            <a:ext cx="488743" cy="488743"/>
          </a:xfrm>
          <a:prstGeom prst="rect">
            <a:avLst/>
          </a:prstGeom>
        </p:spPr>
      </p:pic>
      <p:pic>
        <p:nvPicPr>
          <p:cNvPr id="10" name="Graphic 9" descr="Clipboard outline">
            <a:extLst>
              <a:ext uri="{FF2B5EF4-FFF2-40B4-BE49-F238E27FC236}">
                <a16:creationId xmlns:a16="http://schemas.microsoft.com/office/drawing/2014/main" id="{9800EC15-22E5-BB90-E563-2B255F7367B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22669" y="3741748"/>
            <a:ext cx="488743" cy="488743"/>
          </a:xfrm>
          <a:prstGeom prst="rect">
            <a:avLst/>
          </a:prstGeom>
        </p:spPr>
      </p:pic>
      <p:pic>
        <p:nvPicPr>
          <p:cNvPr id="14" name="Graphic 13" descr="Signature outline">
            <a:extLst>
              <a:ext uri="{FF2B5EF4-FFF2-40B4-BE49-F238E27FC236}">
                <a16:creationId xmlns:a16="http://schemas.microsoft.com/office/drawing/2014/main" id="{5B1A355B-CEA0-778B-B5D1-CADA5B2353A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567545" y="4653332"/>
            <a:ext cx="488743" cy="488743"/>
          </a:xfrm>
          <a:prstGeom prst="rect">
            <a:avLst/>
          </a:prstGeom>
        </p:spPr>
      </p:pic>
      <p:pic>
        <p:nvPicPr>
          <p:cNvPr id="16" name="Graphic 15" descr="Contract outline">
            <a:extLst>
              <a:ext uri="{FF2B5EF4-FFF2-40B4-BE49-F238E27FC236}">
                <a16:creationId xmlns:a16="http://schemas.microsoft.com/office/drawing/2014/main" id="{B185AAA2-CFCD-34D1-41CF-97DD0DD204B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20539" y="4203613"/>
            <a:ext cx="488743" cy="488743"/>
          </a:xfrm>
          <a:prstGeom prst="rect">
            <a:avLst/>
          </a:prstGeom>
        </p:spPr>
      </p:pic>
      <p:pic>
        <p:nvPicPr>
          <p:cNvPr id="18" name="Graphic 17" descr="Research outline">
            <a:extLst>
              <a:ext uri="{FF2B5EF4-FFF2-40B4-BE49-F238E27FC236}">
                <a16:creationId xmlns:a16="http://schemas.microsoft.com/office/drawing/2014/main" id="{2A2FDFA0-00C6-CF9D-B22D-9FE05C58E88B}"/>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67546" y="3279883"/>
            <a:ext cx="488743" cy="488743"/>
          </a:xfrm>
          <a:prstGeom prst="rect">
            <a:avLst/>
          </a:prstGeom>
        </p:spPr>
      </p:pic>
      <p:pic>
        <p:nvPicPr>
          <p:cNvPr id="19" name="Graphic 18" descr="Brainstorm outline">
            <a:extLst>
              <a:ext uri="{FF2B5EF4-FFF2-40B4-BE49-F238E27FC236}">
                <a16:creationId xmlns:a16="http://schemas.microsoft.com/office/drawing/2014/main" id="{EED11C3D-32DD-9C6F-F9DD-A454D9683F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7545" y="2206220"/>
            <a:ext cx="488743" cy="488743"/>
          </a:xfrm>
          <a:prstGeom prst="rect">
            <a:avLst/>
          </a:prstGeom>
        </p:spPr>
      </p:pic>
      <p:pic>
        <p:nvPicPr>
          <p:cNvPr id="20" name="Graphic 19" descr="Brainstorm outline">
            <a:extLst>
              <a:ext uri="{FF2B5EF4-FFF2-40B4-BE49-F238E27FC236}">
                <a16:creationId xmlns:a16="http://schemas.microsoft.com/office/drawing/2014/main" id="{62B4BD7E-C201-1E70-6F2A-03CBF65B0C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67545" y="1580358"/>
            <a:ext cx="488743" cy="488743"/>
          </a:xfrm>
          <a:prstGeom prst="rect">
            <a:avLst/>
          </a:prstGeom>
        </p:spPr>
      </p:pic>
      <p:pic>
        <p:nvPicPr>
          <p:cNvPr id="22" name="Graphic 21" descr="Business Growth with solid fill">
            <a:extLst>
              <a:ext uri="{FF2B5EF4-FFF2-40B4-BE49-F238E27FC236}">
                <a16:creationId xmlns:a16="http://schemas.microsoft.com/office/drawing/2014/main" id="{1A03FB98-5B07-BA47-761A-0F13BABD40C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67545" y="5068839"/>
            <a:ext cx="457200" cy="457200"/>
          </a:xfrm>
          <a:prstGeom prst="rect">
            <a:avLst/>
          </a:prstGeom>
        </p:spPr>
      </p:pic>
      <p:pic>
        <p:nvPicPr>
          <p:cNvPr id="23" name="Picture 22" descr="Logo&#10;&#10;Description automatically generated">
            <a:extLst>
              <a:ext uri="{FF2B5EF4-FFF2-40B4-BE49-F238E27FC236}">
                <a16:creationId xmlns:a16="http://schemas.microsoft.com/office/drawing/2014/main" id="{CD614557-57FC-0729-447E-E09F9D992F1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4" name="Footer Placeholder 3">
            <a:extLst>
              <a:ext uri="{FF2B5EF4-FFF2-40B4-BE49-F238E27FC236}">
                <a16:creationId xmlns:a16="http://schemas.microsoft.com/office/drawing/2014/main" id="{99D16BFE-4735-FFB1-1423-D4AE072BA22B}"/>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25" name="TextBox 24">
            <a:extLst>
              <a:ext uri="{FF2B5EF4-FFF2-40B4-BE49-F238E27FC236}">
                <a16:creationId xmlns:a16="http://schemas.microsoft.com/office/drawing/2014/main" id="{864F335B-7199-5F0B-A394-21C1EAE7CFE0}"/>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Problem Identification and Resolution in Buyers</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spTree>
    <p:extLst>
      <p:ext uri="{BB962C8B-B14F-4D97-AF65-F5344CB8AC3E}">
        <p14:creationId xmlns:p14="http://schemas.microsoft.com/office/powerpoint/2010/main" val="3245718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rrow: Striped Right 8">
            <a:extLst>
              <a:ext uri="{FF2B5EF4-FFF2-40B4-BE49-F238E27FC236}">
                <a16:creationId xmlns:a16="http://schemas.microsoft.com/office/drawing/2014/main" id="{12CF15F5-1830-661D-6D9F-AB34E39EB440}"/>
              </a:ext>
            </a:extLst>
          </p:cNvPr>
          <p:cNvSpPr/>
          <p:nvPr/>
        </p:nvSpPr>
        <p:spPr>
          <a:xfrm>
            <a:off x="830424" y="2080728"/>
            <a:ext cx="10119942" cy="1462809"/>
          </a:xfrm>
          <a:prstGeom prst="stripedRightArrow">
            <a:avLst/>
          </a:prstGeom>
          <a:gradFill>
            <a:gsLst>
              <a:gs pos="23000">
                <a:srgbClr val="FFE699"/>
              </a:gs>
              <a:gs pos="5000">
                <a:schemeClr val="accent4">
                  <a:lumMod val="40000"/>
                  <a:lumOff val="60000"/>
                </a:schemeClr>
              </a:gs>
              <a:gs pos="100000">
                <a:srgbClr val="3984A3"/>
              </a:gs>
              <a:gs pos="80000">
                <a:srgbClr val="3984A3"/>
              </a:gs>
              <a:gs pos="100000">
                <a:schemeClr val="accent1">
                  <a:lumMod val="30000"/>
                  <a:lumOff val="7000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Decision Making Unit – Buying </a:t>
            </a:r>
          </a:p>
        </p:txBody>
      </p:sp>
      <p:sp>
        <p:nvSpPr>
          <p:cNvPr id="6" name="Rectangle: Rounded Corners 5">
            <a:extLst>
              <a:ext uri="{FF2B5EF4-FFF2-40B4-BE49-F238E27FC236}">
                <a16:creationId xmlns:a16="http://schemas.microsoft.com/office/drawing/2014/main" id="{468630F1-7F34-691B-F520-B1D9F857276A}"/>
              </a:ext>
            </a:extLst>
          </p:cNvPr>
          <p:cNvSpPr/>
          <p:nvPr/>
        </p:nvSpPr>
        <p:spPr>
          <a:xfrm>
            <a:off x="971634" y="4698382"/>
            <a:ext cx="1620000" cy="495406"/>
          </a:xfrm>
          <a:prstGeom prst="roundRect">
            <a:avLst>
              <a:gd name="adj" fmla="val 5000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Problem identification and high level solution </a:t>
            </a:r>
          </a:p>
        </p:txBody>
      </p:sp>
      <p:sp>
        <p:nvSpPr>
          <p:cNvPr id="7" name="Rectangle: Rounded Corners 6">
            <a:extLst>
              <a:ext uri="{FF2B5EF4-FFF2-40B4-BE49-F238E27FC236}">
                <a16:creationId xmlns:a16="http://schemas.microsoft.com/office/drawing/2014/main" id="{0AA8C8D4-366A-307F-61EC-E230DE723336}"/>
              </a:ext>
            </a:extLst>
          </p:cNvPr>
          <p:cNvSpPr/>
          <p:nvPr/>
        </p:nvSpPr>
        <p:spPr>
          <a:xfrm>
            <a:off x="4618813" y="2580739"/>
            <a:ext cx="1080000" cy="432000"/>
          </a:xfrm>
          <a:prstGeom prst="roundRect">
            <a:avLst/>
          </a:prstGeom>
          <a:gradFill>
            <a:gsLst>
              <a:gs pos="17000">
                <a:srgbClr val="3984A3"/>
              </a:gs>
              <a:gs pos="100000">
                <a:srgbClr val="3984A3"/>
              </a:gs>
              <a:gs pos="94000">
                <a:schemeClr val="accent1">
                  <a:lumMod val="45000"/>
                  <a:lumOff val="55000"/>
                </a:schemeClr>
              </a:gs>
              <a:gs pos="100000">
                <a:schemeClr val="accent1">
                  <a:lumMod val="30000"/>
                  <a:lumOff val="70000"/>
                </a:schemeClr>
              </a:gs>
            </a:gsLst>
            <a:lin ang="96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Poppins" panose="00000500000000000000" pitchFamily="2" charset="0"/>
                <a:ea typeface="Lato Light" panose="020F0502020204030203" pitchFamily="34" charset="0"/>
                <a:cs typeface="Poppins" panose="00000500000000000000" pitchFamily="2" charset="0"/>
              </a:rPr>
              <a:t>Search </a:t>
            </a:r>
          </a:p>
        </p:txBody>
      </p:sp>
      <p:sp>
        <p:nvSpPr>
          <p:cNvPr id="8" name="Rectangle: Rounded Corners 7">
            <a:extLst>
              <a:ext uri="{FF2B5EF4-FFF2-40B4-BE49-F238E27FC236}">
                <a16:creationId xmlns:a16="http://schemas.microsoft.com/office/drawing/2014/main" id="{09102844-430D-F307-139F-AD988E9867FF}"/>
              </a:ext>
            </a:extLst>
          </p:cNvPr>
          <p:cNvSpPr/>
          <p:nvPr/>
        </p:nvSpPr>
        <p:spPr>
          <a:xfrm rot="16200000">
            <a:off x="-1036535" y="2764458"/>
            <a:ext cx="3372441" cy="495406"/>
          </a:xfrm>
          <a:prstGeom prst="roundRect">
            <a:avLst/>
          </a:prstGeom>
          <a:solidFill>
            <a:schemeClr val="bg1">
              <a:lumMod val="8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400" dirty="0">
                <a:solidFill>
                  <a:schemeClr val="tx1">
                    <a:lumMod val="65000"/>
                    <a:lumOff val="35000"/>
                  </a:schemeClr>
                </a:solidFill>
                <a:latin typeface="Lato Light" panose="020F0502020204030203" pitchFamily="34" charset="0"/>
                <a:ea typeface="Lato Light" panose="020F0502020204030203" pitchFamily="34" charset="0"/>
                <a:cs typeface="Lato Light" panose="020F0502020204030203" pitchFamily="34" charset="0"/>
              </a:rPr>
              <a:t>KA Analysis and Processes study</a:t>
            </a:r>
          </a:p>
        </p:txBody>
      </p:sp>
      <p:sp>
        <p:nvSpPr>
          <p:cNvPr id="10" name="Rectangle: Rounded Corners 9">
            <a:extLst>
              <a:ext uri="{FF2B5EF4-FFF2-40B4-BE49-F238E27FC236}">
                <a16:creationId xmlns:a16="http://schemas.microsoft.com/office/drawing/2014/main" id="{A4CEAB98-58F0-05EF-C296-85A4B2F2520D}"/>
              </a:ext>
            </a:extLst>
          </p:cNvPr>
          <p:cNvSpPr/>
          <p:nvPr/>
        </p:nvSpPr>
        <p:spPr>
          <a:xfrm>
            <a:off x="3496197" y="2580739"/>
            <a:ext cx="1080000" cy="432000"/>
          </a:xfrm>
          <a:prstGeom prst="roundRect">
            <a:avLst/>
          </a:prstGeom>
          <a:gradFill>
            <a:gsLst>
              <a:gs pos="17000">
                <a:srgbClr val="3984A3"/>
              </a:gs>
              <a:gs pos="100000">
                <a:srgbClr val="3984A3"/>
              </a:gs>
              <a:gs pos="94000">
                <a:schemeClr val="accent1">
                  <a:lumMod val="45000"/>
                  <a:lumOff val="55000"/>
                </a:schemeClr>
              </a:gs>
              <a:gs pos="100000">
                <a:schemeClr val="accent1">
                  <a:lumMod val="30000"/>
                  <a:lumOff val="70000"/>
                </a:schemeClr>
              </a:gs>
            </a:gsLst>
            <a:lin ang="96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Poppins" panose="00000500000000000000" pitchFamily="2" charset="0"/>
                <a:ea typeface="Lato Light" panose="020F0502020204030203" pitchFamily="34" charset="0"/>
                <a:cs typeface="Poppins" panose="00000500000000000000" pitchFamily="2" charset="0"/>
              </a:rPr>
              <a:t>Solution</a:t>
            </a:r>
          </a:p>
          <a:p>
            <a:pPr algn="ctr"/>
            <a:r>
              <a:rPr lang="en-GB" sz="1000" dirty="0">
                <a:latin typeface="Poppins" panose="00000500000000000000" pitchFamily="2" charset="0"/>
                <a:ea typeface="Lato Light" panose="020F0502020204030203" pitchFamily="34" charset="0"/>
                <a:cs typeface="Poppins" panose="00000500000000000000" pitchFamily="2" charset="0"/>
              </a:rPr>
              <a:t>Specification </a:t>
            </a:r>
          </a:p>
        </p:txBody>
      </p:sp>
      <p:sp>
        <p:nvSpPr>
          <p:cNvPr id="11" name="Rectangle: Rounded Corners 10">
            <a:extLst>
              <a:ext uri="{FF2B5EF4-FFF2-40B4-BE49-F238E27FC236}">
                <a16:creationId xmlns:a16="http://schemas.microsoft.com/office/drawing/2014/main" id="{EAC92AC9-22A7-057C-7E19-B0AD544B981B}"/>
              </a:ext>
            </a:extLst>
          </p:cNvPr>
          <p:cNvSpPr/>
          <p:nvPr/>
        </p:nvSpPr>
        <p:spPr>
          <a:xfrm>
            <a:off x="2373581" y="2580739"/>
            <a:ext cx="1080000" cy="432000"/>
          </a:xfrm>
          <a:prstGeom prst="roundRect">
            <a:avLst/>
          </a:prstGeom>
          <a:gradFill>
            <a:gsLst>
              <a:gs pos="17000">
                <a:srgbClr val="3984A3"/>
              </a:gs>
              <a:gs pos="100000">
                <a:srgbClr val="3984A3"/>
              </a:gs>
              <a:gs pos="94000">
                <a:schemeClr val="accent1">
                  <a:lumMod val="45000"/>
                  <a:lumOff val="55000"/>
                </a:schemeClr>
              </a:gs>
              <a:gs pos="100000">
                <a:schemeClr val="accent1">
                  <a:lumMod val="30000"/>
                  <a:lumOff val="70000"/>
                </a:schemeClr>
              </a:gs>
            </a:gsLst>
            <a:lin ang="96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Poppins" panose="00000500000000000000" pitchFamily="2" charset="0"/>
                <a:ea typeface="Lato Light" panose="020F0502020204030203" pitchFamily="34" charset="0"/>
                <a:cs typeface="Poppins" panose="00000500000000000000" pitchFamily="2" charset="0"/>
              </a:rPr>
              <a:t>Definition</a:t>
            </a:r>
          </a:p>
        </p:txBody>
      </p:sp>
      <p:sp>
        <p:nvSpPr>
          <p:cNvPr id="12" name="Rectangle: Rounded Corners 11">
            <a:extLst>
              <a:ext uri="{FF2B5EF4-FFF2-40B4-BE49-F238E27FC236}">
                <a16:creationId xmlns:a16="http://schemas.microsoft.com/office/drawing/2014/main" id="{9FE769B4-1E8C-48E3-BAF5-435F67F1838E}"/>
              </a:ext>
            </a:extLst>
          </p:cNvPr>
          <p:cNvSpPr/>
          <p:nvPr/>
        </p:nvSpPr>
        <p:spPr>
          <a:xfrm>
            <a:off x="1241634" y="2580161"/>
            <a:ext cx="1080000" cy="432000"/>
          </a:xfrm>
          <a:prstGeom prst="roundRect">
            <a:avLst/>
          </a:prstGeom>
          <a:gradFill>
            <a:gsLst>
              <a:gs pos="17000">
                <a:srgbClr val="3984A3"/>
              </a:gs>
              <a:gs pos="100000">
                <a:srgbClr val="3984A3"/>
              </a:gs>
              <a:gs pos="94000">
                <a:schemeClr val="accent1">
                  <a:lumMod val="45000"/>
                  <a:lumOff val="55000"/>
                </a:schemeClr>
              </a:gs>
              <a:gs pos="100000">
                <a:schemeClr val="accent1">
                  <a:lumMod val="30000"/>
                  <a:lumOff val="70000"/>
                </a:schemeClr>
              </a:gs>
            </a:gsLst>
            <a:lin ang="96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Poppins" panose="00000500000000000000" pitchFamily="2" charset="0"/>
                <a:ea typeface="Lato Light" panose="020F0502020204030203" pitchFamily="34" charset="0"/>
                <a:cs typeface="Poppins" panose="00000500000000000000" pitchFamily="2" charset="0"/>
              </a:rPr>
              <a:t>Identification </a:t>
            </a:r>
          </a:p>
        </p:txBody>
      </p:sp>
      <p:sp>
        <p:nvSpPr>
          <p:cNvPr id="13" name="Rectangle: Rounded Corners 12">
            <a:extLst>
              <a:ext uri="{FF2B5EF4-FFF2-40B4-BE49-F238E27FC236}">
                <a16:creationId xmlns:a16="http://schemas.microsoft.com/office/drawing/2014/main" id="{1DB29B0D-6E95-545C-5B48-F43EDCF09E4D}"/>
              </a:ext>
            </a:extLst>
          </p:cNvPr>
          <p:cNvSpPr/>
          <p:nvPr/>
        </p:nvSpPr>
        <p:spPr>
          <a:xfrm>
            <a:off x="5769422" y="2580739"/>
            <a:ext cx="1080000" cy="432000"/>
          </a:xfrm>
          <a:prstGeom prst="roundRect">
            <a:avLst/>
          </a:prstGeom>
          <a:gradFill>
            <a:gsLst>
              <a:gs pos="17000">
                <a:srgbClr val="3984A3"/>
              </a:gs>
              <a:gs pos="100000">
                <a:srgbClr val="3984A3"/>
              </a:gs>
              <a:gs pos="94000">
                <a:schemeClr val="accent1">
                  <a:lumMod val="45000"/>
                  <a:lumOff val="55000"/>
                </a:schemeClr>
              </a:gs>
              <a:gs pos="100000">
                <a:schemeClr val="accent1">
                  <a:lumMod val="30000"/>
                  <a:lumOff val="70000"/>
                </a:schemeClr>
              </a:gs>
            </a:gsLst>
            <a:lin ang="96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Poppins" panose="00000500000000000000" pitchFamily="2" charset="0"/>
                <a:ea typeface="Lato Light" panose="020F0502020204030203" pitchFamily="34" charset="0"/>
                <a:cs typeface="Poppins" panose="00000500000000000000" pitchFamily="2" charset="0"/>
              </a:rPr>
              <a:t>Assessment</a:t>
            </a:r>
          </a:p>
        </p:txBody>
      </p:sp>
      <p:sp>
        <p:nvSpPr>
          <p:cNvPr id="14" name="Rectangle: Rounded Corners 13">
            <a:extLst>
              <a:ext uri="{FF2B5EF4-FFF2-40B4-BE49-F238E27FC236}">
                <a16:creationId xmlns:a16="http://schemas.microsoft.com/office/drawing/2014/main" id="{97BD8511-A249-852C-D24C-CE2177F2F9AB}"/>
              </a:ext>
            </a:extLst>
          </p:cNvPr>
          <p:cNvSpPr/>
          <p:nvPr/>
        </p:nvSpPr>
        <p:spPr>
          <a:xfrm>
            <a:off x="9183929" y="2580161"/>
            <a:ext cx="1080000" cy="432000"/>
          </a:xfrm>
          <a:prstGeom prst="roundRect">
            <a:avLst/>
          </a:prstGeom>
          <a:gradFill>
            <a:gsLst>
              <a:gs pos="17000">
                <a:srgbClr val="3984A3"/>
              </a:gs>
              <a:gs pos="100000">
                <a:srgbClr val="3984A3"/>
              </a:gs>
              <a:gs pos="94000">
                <a:schemeClr val="accent1">
                  <a:lumMod val="45000"/>
                  <a:lumOff val="55000"/>
                </a:schemeClr>
              </a:gs>
              <a:gs pos="100000">
                <a:schemeClr val="accent1">
                  <a:lumMod val="30000"/>
                  <a:lumOff val="70000"/>
                </a:schemeClr>
              </a:gs>
            </a:gsLst>
            <a:lin ang="96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Poppins" panose="00000500000000000000" pitchFamily="2" charset="0"/>
                <a:ea typeface="Lato Light" panose="020F0502020204030203" pitchFamily="34" charset="0"/>
                <a:cs typeface="Poppins" panose="00000500000000000000" pitchFamily="2" charset="0"/>
              </a:rPr>
              <a:t>Monitoring</a:t>
            </a:r>
          </a:p>
        </p:txBody>
      </p:sp>
      <p:sp>
        <p:nvSpPr>
          <p:cNvPr id="15" name="Rectangle: Rounded Corners 14">
            <a:extLst>
              <a:ext uri="{FF2B5EF4-FFF2-40B4-BE49-F238E27FC236}">
                <a16:creationId xmlns:a16="http://schemas.microsoft.com/office/drawing/2014/main" id="{BC094521-FA49-646F-3C7C-2FD46F46FADC}"/>
              </a:ext>
            </a:extLst>
          </p:cNvPr>
          <p:cNvSpPr/>
          <p:nvPr/>
        </p:nvSpPr>
        <p:spPr>
          <a:xfrm>
            <a:off x="8033320" y="2580161"/>
            <a:ext cx="1080000" cy="432000"/>
          </a:xfrm>
          <a:prstGeom prst="roundRect">
            <a:avLst/>
          </a:prstGeom>
          <a:gradFill>
            <a:gsLst>
              <a:gs pos="17000">
                <a:srgbClr val="3984A3"/>
              </a:gs>
              <a:gs pos="100000">
                <a:srgbClr val="3984A3"/>
              </a:gs>
              <a:gs pos="94000">
                <a:schemeClr val="accent1">
                  <a:lumMod val="45000"/>
                  <a:lumOff val="55000"/>
                </a:schemeClr>
              </a:gs>
              <a:gs pos="100000">
                <a:schemeClr val="accent1">
                  <a:lumMod val="30000"/>
                  <a:lumOff val="70000"/>
                </a:schemeClr>
              </a:gs>
            </a:gsLst>
            <a:lin ang="96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Poppins" panose="00000500000000000000" pitchFamily="2" charset="0"/>
                <a:ea typeface="Lato Light" panose="020F0502020204030203" pitchFamily="34" charset="0"/>
                <a:cs typeface="Poppins" panose="00000500000000000000" pitchFamily="2" charset="0"/>
              </a:rPr>
              <a:t>Agreement</a:t>
            </a:r>
          </a:p>
        </p:txBody>
      </p:sp>
      <p:sp>
        <p:nvSpPr>
          <p:cNvPr id="16" name="Rectangle: Rounded Corners 15">
            <a:extLst>
              <a:ext uri="{FF2B5EF4-FFF2-40B4-BE49-F238E27FC236}">
                <a16:creationId xmlns:a16="http://schemas.microsoft.com/office/drawing/2014/main" id="{B65104A5-6548-C8A8-8764-8467542DEE2A}"/>
              </a:ext>
            </a:extLst>
          </p:cNvPr>
          <p:cNvSpPr/>
          <p:nvPr/>
        </p:nvSpPr>
        <p:spPr>
          <a:xfrm>
            <a:off x="6901371" y="2580739"/>
            <a:ext cx="1080000" cy="432000"/>
          </a:xfrm>
          <a:prstGeom prst="roundRect">
            <a:avLst/>
          </a:prstGeom>
          <a:gradFill>
            <a:gsLst>
              <a:gs pos="17000">
                <a:srgbClr val="3984A3"/>
              </a:gs>
              <a:gs pos="100000">
                <a:srgbClr val="3984A3"/>
              </a:gs>
              <a:gs pos="94000">
                <a:schemeClr val="accent1">
                  <a:lumMod val="45000"/>
                  <a:lumOff val="55000"/>
                </a:schemeClr>
              </a:gs>
              <a:gs pos="100000">
                <a:schemeClr val="accent1">
                  <a:lumMod val="30000"/>
                  <a:lumOff val="70000"/>
                </a:schemeClr>
              </a:gs>
            </a:gsLst>
            <a:lin ang="9600000" scaled="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000" dirty="0">
                <a:latin typeface="Poppins" panose="00000500000000000000" pitchFamily="2" charset="0"/>
                <a:ea typeface="Lato Light" panose="020F0502020204030203" pitchFamily="34" charset="0"/>
                <a:cs typeface="Poppins" panose="00000500000000000000" pitchFamily="2" charset="0"/>
              </a:rPr>
              <a:t>Selection </a:t>
            </a:r>
          </a:p>
        </p:txBody>
      </p:sp>
      <p:cxnSp>
        <p:nvCxnSpPr>
          <p:cNvPr id="25" name="Straight Connector 24">
            <a:extLst>
              <a:ext uri="{FF2B5EF4-FFF2-40B4-BE49-F238E27FC236}">
                <a16:creationId xmlns:a16="http://schemas.microsoft.com/office/drawing/2014/main" id="{99329BAE-52B6-960A-EAB2-27E58F0BBA35}"/>
              </a:ext>
            </a:extLst>
          </p:cNvPr>
          <p:cNvCxnSpPr>
            <a:cxnSpLocks/>
            <a:stCxn id="12" idx="2"/>
            <a:endCxn id="6" idx="0"/>
          </p:cNvCxnSpPr>
          <p:nvPr/>
        </p:nvCxnSpPr>
        <p:spPr>
          <a:xfrm>
            <a:off x="1781634" y="3012161"/>
            <a:ext cx="0" cy="1686221"/>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534603B1-ADA0-05C1-F188-217ED2DD5333}"/>
              </a:ext>
            </a:extLst>
          </p:cNvPr>
          <p:cNvSpPr/>
          <p:nvPr/>
        </p:nvSpPr>
        <p:spPr>
          <a:xfrm>
            <a:off x="2110946" y="3741576"/>
            <a:ext cx="1620000" cy="869752"/>
          </a:xfrm>
          <a:prstGeom prst="roundRect">
            <a:avLst>
              <a:gd name="adj" fmla="val 5000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Problem definition , use dimensional thinking , metrics , time , output , capabilities etc </a:t>
            </a:r>
          </a:p>
        </p:txBody>
      </p:sp>
      <p:cxnSp>
        <p:nvCxnSpPr>
          <p:cNvPr id="29" name="Straight Connector 28">
            <a:extLst>
              <a:ext uri="{FF2B5EF4-FFF2-40B4-BE49-F238E27FC236}">
                <a16:creationId xmlns:a16="http://schemas.microsoft.com/office/drawing/2014/main" id="{C782EF7E-9101-8590-6E9B-021ED214E1EC}"/>
              </a:ext>
            </a:extLst>
          </p:cNvPr>
          <p:cNvCxnSpPr>
            <a:cxnSpLocks/>
            <a:stCxn id="11" idx="2"/>
            <a:endCxn id="28" idx="0"/>
          </p:cNvCxnSpPr>
          <p:nvPr/>
        </p:nvCxnSpPr>
        <p:spPr>
          <a:xfrm>
            <a:off x="2913581" y="3012739"/>
            <a:ext cx="7365" cy="728837"/>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B996DB65-C2B3-4193-A0E6-6ABBB24EC2FB}"/>
              </a:ext>
            </a:extLst>
          </p:cNvPr>
          <p:cNvSpPr/>
          <p:nvPr/>
        </p:nvSpPr>
        <p:spPr>
          <a:xfrm>
            <a:off x="3212368" y="4639728"/>
            <a:ext cx="1620000" cy="495406"/>
          </a:xfrm>
          <a:prstGeom prst="roundRect">
            <a:avLst>
              <a:gd name="adj" fmla="val 5000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List requirements </a:t>
            </a:r>
          </a:p>
        </p:txBody>
      </p:sp>
      <p:cxnSp>
        <p:nvCxnSpPr>
          <p:cNvPr id="33" name="Straight Connector 32">
            <a:extLst>
              <a:ext uri="{FF2B5EF4-FFF2-40B4-BE49-F238E27FC236}">
                <a16:creationId xmlns:a16="http://schemas.microsoft.com/office/drawing/2014/main" id="{36893659-30B4-0B12-8D3E-5F285729400C}"/>
              </a:ext>
            </a:extLst>
          </p:cNvPr>
          <p:cNvCxnSpPr>
            <a:cxnSpLocks/>
            <a:stCxn id="10" idx="2"/>
            <a:endCxn id="32" idx="0"/>
          </p:cNvCxnSpPr>
          <p:nvPr/>
        </p:nvCxnSpPr>
        <p:spPr>
          <a:xfrm flipH="1">
            <a:off x="4022368" y="3012739"/>
            <a:ext cx="13829" cy="1626989"/>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16348EBE-3882-54C4-E969-AFDC8E8D18E3}"/>
              </a:ext>
            </a:extLst>
          </p:cNvPr>
          <p:cNvSpPr/>
          <p:nvPr/>
        </p:nvSpPr>
        <p:spPr>
          <a:xfrm>
            <a:off x="4348813" y="5451583"/>
            <a:ext cx="1620000" cy="495406"/>
          </a:xfrm>
          <a:prstGeom prst="roundRect">
            <a:avLst>
              <a:gd name="adj" fmla="val 5000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Search for suppliers who can tailor make or supply off shelf  </a:t>
            </a:r>
          </a:p>
        </p:txBody>
      </p:sp>
      <p:cxnSp>
        <p:nvCxnSpPr>
          <p:cNvPr id="36" name="Straight Connector 35">
            <a:extLst>
              <a:ext uri="{FF2B5EF4-FFF2-40B4-BE49-F238E27FC236}">
                <a16:creationId xmlns:a16="http://schemas.microsoft.com/office/drawing/2014/main" id="{81CC2481-33F7-FA81-E92F-30CA64D77144}"/>
              </a:ext>
            </a:extLst>
          </p:cNvPr>
          <p:cNvCxnSpPr>
            <a:cxnSpLocks/>
            <a:stCxn id="7" idx="2"/>
            <a:endCxn id="35" idx="0"/>
          </p:cNvCxnSpPr>
          <p:nvPr/>
        </p:nvCxnSpPr>
        <p:spPr>
          <a:xfrm>
            <a:off x="5158813" y="3012739"/>
            <a:ext cx="0" cy="2438844"/>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2106DCA3-CAEC-3E07-B765-6E8A300EE93E}"/>
              </a:ext>
            </a:extLst>
          </p:cNvPr>
          <p:cNvSpPr/>
          <p:nvPr/>
        </p:nvSpPr>
        <p:spPr>
          <a:xfrm>
            <a:off x="5519646" y="3847637"/>
            <a:ext cx="1620000" cy="495406"/>
          </a:xfrm>
          <a:prstGeom prst="roundRect">
            <a:avLst>
              <a:gd name="adj" fmla="val 5000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Evaluate assessments and shortlist </a:t>
            </a:r>
          </a:p>
        </p:txBody>
      </p:sp>
      <p:sp>
        <p:nvSpPr>
          <p:cNvPr id="27" name="Rectangle: Rounded Corners 26">
            <a:extLst>
              <a:ext uri="{FF2B5EF4-FFF2-40B4-BE49-F238E27FC236}">
                <a16:creationId xmlns:a16="http://schemas.microsoft.com/office/drawing/2014/main" id="{B4DF042F-2CCE-390A-1D53-42F36880DEC5}"/>
              </a:ext>
            </a:extLst>
          </p:cNvPr>
          <p:cNvSpPr/>
          <p:nvPr/>
        </p:nvSpPr>
        <p:spPr>
          <a:xfrm>
            <a:off x="6682256" y="4796696"/>
            <a:ext cx="1620000" cy="495406"/>
          </a:xfrm>
          <a:prstGeom prst="roundRect">
            <a:avLst>
              <a:gd name="adj" fmla="val 5000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Select supplier based on criteria and clear final details </a:t>
            </a:r>
          </a:p>
        </p:txBody>
      </p:sp>
      <p:sp>
        <p:nvSpPr>
          <p:cNvPr id="30" name="Rectangle: Rounded Corners 29">
            <a:extLst>
              <a:ext uri="{FF2B5EF4-FFF2-40B4-BE49-F238E27FC236}">
                <a16:creationId xmlns:a16="http://schemas.microsoft.com/office/drawing/2014/main" id="{82B8117F-74C9-87D4-3A1A-6BF88264858B}"/>
              </a:ext>
            </a:extLst>
          </p:cNvPr>
          <p:cNvSpPr/>
          <p:nvPr/>
        </p:nvSpPr>
        <p:spPr>
          <a:xfrm>
            <a:off x="7786188" y="3575480"/>
            <a:ext cx="1620000" cy="495406"/>
          </a:xfrm>
          <a:prstGeom prst="roundRect">
            <a:avLst>
              <a:gd name="adj" fmla="val 5000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Formalize with agreement</a:t>
            </a:r>
          </a:p>
        </p:txBody>
      </p:sp>
      <p:sp>
        <p:nvSpPr>
          <p:cNvPr id="31" name="Rectangle: Rounded Corners 30">
            <a:extLst>
              <a:ext uri="{FF2B5EF4-FFF2-40B4-BE49-F238E27FC236}">
                <a16:creationId xmlns:a16="http://schemas.microsoft.com/office/drawing/2014/main" id="{1B7BFFB0-3B8C-81C9-BD9E-2728376F6FF7}"/>
              </a:ext>
            </a:extLst>
          </p:cNvPr>
          <p:cNvSpPr/>
          <p:nvPr/>
        </p:nvSpPr>
        <p:spPr>
          <a:xfrm>
            <a:off x="8958866" y="4708573"/>
            <a:ext cx="1620000" cy="495406"/>
          </a:xfrm>
          <a:prstGeom prst="roundRect">
            <a:avLst>
              <a:gd name="adj" fmla="val 50000"/>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900" dirty="0">
                <a:solidFill>
                  <a:sysClr val="windowText" lastClr="000000"/>
                </a:solidFill>
                <a:latin typeface="Lato Light" panose="020F0502020204030203" pitchFamily="34" charset="0"/>
                <a:ea typeface="Lato Light" panose="020F0502020204030203" pitchFamily="34" charset="0"/>
                <a:cs typeface="Lato Light" panose="020F0502020204030203" pitchFamily="34" charset="0"/>
              </a:rPr>
              <a:t>Evaluate and monitor with deadlines and performance criteria</a:t>
            </a:r>
          </a:p>
        </p:txBody>
      </p:sp>
      <p:cxnSp>
        <p:nvCxnSpPr>
          <p:cNvPr id="34" name="Straight Connector 33">
            <a:extLst>
              <a:ext uri="{FF2B5EF4-FFF2-40B4-BE49-F238E27FC236}">
                <a16:creationId xmlns:a16="http://schemas.microsoft.com/office/drawing/2014/main" id="{30798BA7-0198-F8DD-DF8B-43594EAAC474}"/>
              </a:ext>
            </a:extLst>
          </p:cNvPr>
          <p:cNvCxnSpPr>
            <a:cxnSpLocks/>
            <a:stCxn id="13" idx="2"/>
            <a:endCxn id="26" idx="0"/>
          </p:cNvCxnSpPr>
          <p:nvPr/>
        </p:nvCxnSpPr>
        <p:spPr>
          <a:xfrm>
            <a:off x="6309422" y="3012739"/>
            <a:ext cx="20224" cy="834898"/>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F915934-0C87-ED78-C819-BF9871270381}"/>
              </a:ext>
            </a:extLst>
          </p:cNvPr>
          <p:cNvCxnSpPr>
            <a:cxnSpLocks/>
            <a:stCxn id="16" idx="2"/>
            <a:endCxn id="27" idx="0"/>
          </p:cNvCxnSpPr>
          <p:nvPr/>
        </p:nvCxnSpPr>
        <p:spPr>
          <a:xfrm>
            <a:off x="7441371" y="3012739"/>
            <a:ext cx="50885" cy="1783957"/>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F705F53-AF0A-B257-CF65-DA68E2916494}"/>
              </a:ext>
            </a:extLst>
          </p:cNvPr>
          <p:cNvCxnSpPr>
            <a:cxnSpLocks/>
            <a:stCxn id="15" idx="2"/>
            <a:endCxn id="30" idx="0"/>
          </p:cNvCxnSpPr>
          <p:nvPr/>
        </p:nvCxnSpPr>
        <p:spPr>
          <a:xfrm>
            <a:off x="8573320" y="3012161"/>
            <a:ext cx="22868" cy="563319"/>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34792C43-993C-969F-951D-E04E1680AA12}"/>
              </a:ext>
            </a:extLst>
          </p:cNvPr>
          <p:cNvCxnSpPr>
            <a:cxnSpLocks/>
            <a:stCxn id="14" idx="2"/>
            <a:endCxn id="31" idx="0"/>
          </p:cNvCxnSpPr>
          <p:nvPr/>
        </p:nvCxnSpPr>
        <p:spPr>
          <a:xfrm>
            <a:off x="9723929" y="3012161"/>
            <a:ext cx="44937" cy="1696412"/>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6483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History &amp; Analysis </a:t>
            </a:r>
          </a:p>
        </p:txBody>
      </p:sp>
      <p:pic>
        <p:nvPicPr>
          <p:cNvPr id="5" name="Picture 4">
            <a:extLst>
              <a:ext uri="{FF2B5EF4-FFF2-40B4-BE49-F238E27FC236}">
                <a16:creationId xmlns:a16="http://schemas.microsoft.com/office/drawing/2014/main" id="{72015421-FB2E-009F-934D-F78D0A96EE43}"/>
              </a:ext>
            </a:extLst>
          </p:cNvPr>
          <p:cNvPicPr>
            <a:picLocks noChangeAspect="1"/>
          </p:cNvPicPr>
          <p:nvPr/>
        </p:nvPicPr>
        <p:blipFill>
          <a:blip r:embed="rId3"/>
          <a:stretch>
            <a:fillRect/>
          </a:stretch>
        </p:blipFill>
        <p:spPr>
          <a:xfrm>
            <a:off x="1762125" y="1041036"/>
            <a:ext cx="8505826" cy="5377608"/>
          </a:xfrm>
          <a:prstGeom prst="rect">
            <a:avLst/>
          </a:prstGeom>
        </p:spPr>
      </p:pic>
    </p:spTree>
    <p:extLst>
      <p:ext uri="{BB962C8B-B14F-4D97-AF65-F5344CB8AC3E}">
        <p14:creationId xmlns:p14="http://schemas.microsoft.com/office/powerpoint/2010/main" val="2613331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Comparing Key Accounts on Criteria </a:t>
            </a:r>
          </a:p>
        </p:txBody>
      </p:sp>
      <p:pic>
        <p:nvPicPr>
          <p:cNvPr id="5" name="Picture 4">
            <a:extLst>
              <a:ext uri="{FF2B5EF4-FFF2-40B4-BE49-F238E27FC236}">
                <a16:creationId xmlns:a16="http://schemas.microsoft.com/office/drawing/2014/main" id="{18373F78-0E95-40CA-C271-137E71537579}"/>
              </a:ext>
            </a:extLst>
          </p:cNvPr>
          <p:cNvPicPr>
            <a:picLocks noChangeAspect="1"/>
          </p:cNvPicPr>
          <p:nvPr/>
        </p:nvPicPr>
        <p:blipFill rotWithShape="1">
          <a:blip r:embed="rId3"/>
          <a:srcRect t="7822"/>
          <a:stretch/>
        </p:blipFill>
        <p:spPr>
          <a:xfrm>
            <a:off x="1855057" y="1196039"/>
            <a:ext cx="8809206" cy="5160311"/>
          </a:xfrm>
          <a:prstGeom prst="rect">
            <a:avLst/>
          </a:prstGeom>
        </p:spPr>
      </p:pic>
    </p:spTree>
    <p:extLst>
      <p:ext uri="{BB962C8B-B14F-4D97-AF65-F5344CB8AC3E}">
        <p14:creationId xmlns:p14="http://schemas.microsoft.com/office/powerpoint/2010/main" val="569665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Strategic Planning Exercise – SWOT Execution</a:t>
            </a:r>
          </a:p>
        </p:txBody>
      </p:sp>
      <p:graphicFrame>
        <p:nvGraphicFramePr>
          <p:cNvPr id="7" name="Table 2">
            <a:extLst>
              <a:ext uri="{FF2B5EF4-FFF2-40B4-BE49-F238E27FC236}">
                <a16:creationId xmlns:a16="http://schemas.microsoft.com/office/drawing/2014/main" id="{59FE2F62-2F5A-A6B8-8A26-EF2CB9564C4B}"/>
              </a:ext>
            </a:extLst>
          </p:cNvPr>
          <p:cNvGraphicFramePr>
            <a:graphicFrameLocks noGrp="1"/>
          </p:cNvGraphicFramePr>
          <p:nvPr>
            <p:extLst>
              <p:ext uri="{D42A27DB-BD31-4B8C-83A1-F6EECF244321}">
                <p14:modId xmlns:p14="http://schemas.microsoft.com/office/powerpoint/2010/main" val="1545530304"/>
              </p:ext>
            </p:extLst>
          </p:nvPr>
        </p:nvGraphicFramePr>
        <p:xfrm>
          <a:off x="6096000" y="1250265"/>
          <a:ext cx="4522950" cy="2503920"/>
        </p:xfrm>
        <a:graphic>
          <a:graphicData uri="http://schemas.openxmlformats.org/drawingml/2006/table">
            <a:tbl>
              <a:tblPr firstRow="1" bandRow="1">
                <a:tableStyleId>{073A0DAA-6AF3-43AB-8588-CEC1D06C72B9}</a:tableStyleId>
              </a:tblPr>
              <a:tblGrid>
                <a:gridCol w="742950">
                  <a:extLst>
                    <a:ext uri="{9D8B030D-6E8A-4147-A177-3AD203B41FA5}">
                      <a16:colId xmlns:a16="http://schemas.microsoft.com/office/drawing/2014/main" val="61844024"/>
                    </a:ext>
                  </a:extLst>
                </a:gridCol>
                <a:gridCol w="756000">
                  <a:extLst>
                    <a:ext uri="{9D8B030D-6E8A-4147-A177-3AD203B41FA5}">
                      <a16:colId xmlns:a16="http://schemas.microsoft.com/office/drawing/2014/main" val="3513857102"/>
                    </a:ext>
                  </a:extLst>
                </a:gridCol>
                <a:gridCol w="756000">
                  <a:extLst>
                    <a:ext uri="{9D8B030D-6E8A-4147-A177-3AD203B41FA5}">
                      <a16:colId xmlns:a16="http://schemas.microsoft.com/office/drawing/2014/main" val="1445534512"/>
                    </a:ext>
                  </a:extLst>
                </a:gridCol>
                <a:gridCol w="756000">
                  <a:extLst>
                    <a:ext uri="{9D8B030D-6E8A-4147-A177-3AD203B41FA5}">
                      <a16:colId xmlns:a16="http://schemas.microsoft.com/office/drawing/2014/main" val="414876873"/>
                    </a:ext>
                  </a:extLst>
                </a:gridCol>
                <a:gridCol w="756000">
                  <a:extLst>
                    <a:ext uri="{9D8B030D-6E8A-4147-A177-3AD203B41FA5}">
                      <a16:colId xmlns:a16="http://schemas.microsoft.com/office/drawing/2014/main" val="1717331697"/>
                    </a:ext>
                  </a:extLst>
                </a:gridCol>
                <a:gridCol w="756000">
                  <a:extLst>
                    <a:ext uri="{9D8B030D-6E8A-4147-A177-3AD203B41FA5}">
                      <a16:colId xmlns:a16="http://schemas.microsoft.com/office/drawing/2014/main" val="1778521686"/>
                    </a:ext>
                  </a:extLst>
                </a:gridCol>
              </a:tblGrid>
              <a:tr h="274320">
                <a:tc gridSpan="6">
                  <a:txBody>
                    <a:bodyPr/>
                    <a:lstStyle/>
                    <a:p>
                      <a:pPr algn="ctr"/>
                      <a:r>
                        <a:rPr lang="en-GB" sz="1000" dirty="0"/>
                        <a:t>D – Strength Weakness Analysis  Impact </a:t>
                      </a:r>
                    </a:p>
                  </a:txBody>
                  <a:tcPr anchor="ctr">
                    <a:solidFill>
                      <a:srgbClr val="3984A3"/>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r>
                        <a:rPr lang="en-GB" sz="1000" dirty="0"/>
                        <a:t>Impact </a:t>
                      </a:r>
                    </a:p>
                  </a:txBody>
                  <a:tcPr anchor="ctr">
                    <a:solidFill>
                      <a:srgbClr val="3984A3"/>
                    </a:solidFill>
                  </a:tcPr>
                </a:tc>
                <a:tc hMerge="1">
                  <a:txBody>
                    <a:bodyPr/>
                    <a:lstStyle/>
                    <a:p>
                      <a:endParaRPr lang="en-GB"/>
                    </a:p>
                  </a:txBody>
                  <a:tcPr/>
                </a:tc>
                <a:extLst>
                  <a:ext uri="{0D108BD9-81ED-4DB2-BD59-A6C34878D82A}">
                    <a16:rowId xmlns:a16="http://schemas.microsoft.com/office/drawing/2014/main" val="176342530"/>
                  </a:ext>
                </a:extLst>
              </a:tr>
              <a:tr h="274320">
                <a:tc>
                  <a:txBody>
                    <a:bodyPr/>
                    <a:lstStyle/>
                    <a:p>
                      <a:pPr algn="ctr"/>
                      <a:r>
                        <a:rPr lang="en-GB" sz="900" b="1" dirty="0">
                          <a:solidFill>
                            <a:schemeClr val="bg1"/>
                          </a:solidFill>
                        </a:rPr>
                        <a:t>CSF</a:t>
                      </a:r>
                    </a:p>
                  </a:txBody>
                  <a:tcPr anchor="ctr">
                    <a:solidFill>
                      <a:srgbClr val="3984A3"/>
                    </a:solidFill>
                  </a:tcPr>
                </a:tc>
                <a:tc>
                  <a:txBody>
                    <a:bodyPr/>
                    <a:lstStyle/>
                    <a:p>
                      <a:pPr algn="ctr"/>
                      <a:r>
                        <a:rPr lang="en-GB" sz="900" b="1" dirty="0">
                          <a:solidFill>
                            <a:schemeClr val="bg1"/>
                          </a:solidFill>
                        </a:rPr>
                        <a:t>We</a:t>
                      </a:r>
                    </a:p>
                  </a:txBody>
                  <a:tcPr anchor="ctr">
                    <a:solidFill>
                      <a:srgbClr val="3984A3"/>
                    </a:solidFill>
                  </a:tcPr>
                </a:tc>
                <a:tc>
                  <a:txBody>
                    <a:bodyPr/>
                    <a:lstStyle/>
                    <a:p>
                      <a:pPr algn="ctr"/>
                      <a:r>
                        <a:rPr lang="en-GB" sz="900" b="1" dirty="0">
                          <a:solidFill>
                            <a:schemeClr val="bg1"/>
                          </a:solidFill>
                        </a:rPr>
                        <a:t>Comp A</a:t>
                      </a:r>
                    </a:p>
                  </a:txBody>
                  <a:tcPr anchor="ctr">
                    <a:solidFill>
                      <a:srgbClr val="3984A3"/>
                    </a:solidFill>
                  </a:tcPr>
                </a:tc>
                <a:tc>
                  <a:txBody>
                    <a:bodyPr/>
                    <a:lstStyle/>
                    <a:p>
                      <a:pPr algn="ctr"/>
                      <a:r>
                        <a:rPr lang="en-GB" sz="900" b="1" dirty="0">
                          <a:solidFill>
                            <a:schemeClr val="bg1"/>
                          </a:solidFill>
                        </a:rPr>
                        <a:t>Comp B</a:t>
                      </a:r>
                    </a:p>
                  </a:txBody>
                  <a:tcPr anchor="ctr">
                    <a:solidFill>
                      <a:srgbClr val="3984A3"/>
                    </a:solidFill>
                  </a:tcPr>
                </a:tc>
                <a:tc>
                  <a:txBody>
                    <a:bodyPr/>
                    <a:lstStyle/>
                    <a:p>
                      <a:pPr algn="ctr"/>
                      <a:r>
                        <a:rPr lang="en-GB" sz="900" b="1" dirty="0">
                          <a:solidFill>
                            <a:schemeClr val="bg1"/>
                          </a:solidFill>
                        </a:rPr>
                        <a:t>Comp C</a:t>
                      </a:r>
                    </a:p>
                  </a:txBody>
                  <a:tcPr anchor="ctr">
                    <a:solidFill>
                      <a:srgbClr val="3984A3"/>
                    </a:solidFill>
                  </a:tcPr>
                </a:tc>
                <a:tc>
                  <a:txBody>
                    <a:bodyPr/>
                    <a:lstStyle/>
                    <a:p>
                      <a:pPr algn="ctr"/>
                      <a:r>
                        <a:rPr lang="en-GB" sz="900" b="1" dirty="0">
                          <a:solidFill>
                            <a:schemeClr val="bg1"/>
                          </a:solidFill>
                        </a:rPr>
                        <a:t>Comp D</a:t>
                      </a:r>
                    </a:p>
                  </a:txBody>
                  <a:tcPr anchor="ctr">
                    <a:solidFill>
                      <a:srgbClr val="3984A3"/>
                    </a:solidFill>
                  </a:tcPr>
                </a:tc>
                <a:extLst>
                  <a:ext uri="{0D108BD9-81ED-4DB2-BD59-A6C34878D82A}">
                    <a16:rowId xmlns:a16="http://schemas.microsoft.com/office/drawing/2014/main" val="427195624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r h="324000">
                <a:tc gridSpan="6">
                  <a:txBody>
                    <a:bodyPr/>
                    <a:lstStyle/>
                    <a:p>
                      <a:pPr marL="228600" indent="-228600">
                        <a:buFont typeface="Arial" panose="020B0604020202020204" pitchFamily="34" charset="0"/>
                        <a:buChar char="•"/>
                      </a:pPr>
                      <a:r>
                        <a:rPr lang="en-GB" sz="800" dirty="0">
                          <a:latin typeface="Lato Light" panose="020F0502020204030203" pitchFamily="34" charset="0"/>
                          <a:ea typeface="Lato Light" panose="020F0502020204030203" pitchFamily="34" charset="0"/>
                          <a:cs typeface="Lato Light" panose="020F0502020204030203" pitchFamily="34" charset="0"/>
                        </a:rPr>
                        <a:t>In this case how its about how your customers would rate you and the other competitors in each of the CSF’s , you will multiply the score by the weight.</a:t>
                      </a:r>
                    </a:p>
                  </a:txBody>
                  <a:tcPr>
                    <a:solidFill>
                      <a:schemeClr val="accent4">
                        <a:lumMod val="40000"/>
                        <a:lumOff val="60000"/>
                      </a:schemeClr>
                    </a:solidFill>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4120500651"/>
                  </a:ext>
                </a:extLst>
              </a:tr>
            </a:tbl>
          </a:graphicData>
        </a:graphic>
      </p:graphicFrame>
      <p:graphicFrame>
        <p:nvGraphicFramePr>
          <p:cNvPr id="8" name="Table 2">
            <a:extLst>
              <a:ext uri="{FF2B5EF4-FFF2-40B4-BE49-F238E27FC236}">
                <a16:creationId xmlns:a16="http://schemas.microsoft.com/office/drawing/2014/main" id="{42C99DAB-C4DD-3947-87DF-43B204EDCF21}"/>
              </a:ext>
            </a:extLst>
          </p:cNvPr>
          <p:cNvGraphicFramePr>
            <a:graphicFrameLocks noGrp="1"/>
          </p:cNvGraphicFramePr>
          <p:nvPr>
            <p:extLst>
              <p:ext uri="{D42A27DB-BD31-4B8C-83A1-F6EECF244321}">
                <p14:modId xmlns:p14="http://schemas.microsoft.com/office/powerpoint/2010/main" val="2873489287"/>
              </p:ext>
            </p:extLst>
          </p:nvPr>
        </p:nvGraphicFramePr>
        <p:xfrm>
          <a:off x="2771411" y="1250265"/>
          <a:ext cx="2019300" cy="2168640"/>
        </p:xfrm>
        <a:graphic>
          <a:graphicData uri="http://schemas.openxmlformats.org/drawingml/2006/table">
            <a:tbl>
              <a:tblPr firstRow="1" bandRow="1">
                <a:tableStyleId>{073A0DAA-6AF3-43AB-8588-CEC1D06C72B9}</a:tableStyleId>
              </a:tblPr>
              <a:tblGrid>
                <a:gridCol w="2019300">
                  <a:extLst>
                    <a:ext uri="{9D8B030D-6E8A-4147-A177-3AD203B41FA5}">
                      <a16:colId xmlns:a16="http://schemas.microsoft.com/office/drawing/2014/main" val="1717331697"/>
                    </a:ext>
                  </a:extLst>
                </a:gridCol>
              </a:tblGrid>
              <a:tr h="432000">
                <a:tc>
                  <a:txBody>
                    <a:bodyPr/>
                    <a:lstStyle/>
                    <a:p>
                      <a:pPr algn="ctr"/>
                      <a:r>
                        <a:rPr lang="en-GB" sz="1000" dirty="0"/>
                        <a:t>B – Critical Success Factors  ( CSF)  Relate this to how your customers choose </a:t>
                      </a:r>
                    </a:p>
                  </a:txBody>
                  <a:tcPr marL="45720" marR="45720"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bl>
          </a:graphicData>
        </a:graphic>
      </p:graphicFrame>
      <p:graphicFrame>
        <p:nvGraphicFramePr>
          <p:cNvPr id="9" name="Table 2">
            <a:extLst>
              <a:ext uri="{FF2B5EF4-FFF2-40B4-BE49-F238E27FC236}">
                <a16:creationId xmlns:a16="http://schemas.microsoft.com/office/drawing/2014/main" id="{73A24E48-D371-D722-3809-2FC5D10910A8}"/>
              </a:ext>
            </a:extLst>
          </p:cNvPr>
          <p:cNvGraphicFramePr>
            <a:graphicFrameLocks noGrp="1"/>
          </p:cNvGraphicFramePr>
          <p:nvPr>
            <p:extLst>
              <p:ext uri="{D42A27DB-BD31-4B8C-83A1-F6EECF244321}">
                <p14:modId xmlns:p14="http://schemas.microsoft.com/office/powerpoint/2010/main" val="2364432823"/>
              </p:ext>
            </p:extLst>
          </p:nvPr>
        </p:nvGraphicFramePr>
        <p:xfrm>
          <a:off x="620448" y="1250265"/>
          <a:ext cx="2019300" cy="2168640"/>
        </p:xfrm>
        <a:graphic>
          <a:graphicData uri="http://schemas.openxmlformats.org/drawingml/2006/table">
            <a:tbl>
              <a:tblPr firstRow="1" bandRow="1">
                <a:tableStyleId>{073A0DAA-6AF3-43AB-8588-CEC1D06C72B9}</a:tableStyleId>
              </a:tblPr>
              <a:tblGrid>
                <a:gridCol w="2019300">
                  <a:extLst>
                    <a:ext uri="{9D8B030D-6E8A-4147-A177-3AD203B41FA5}">
                      <a16:colId xmlns:a16="http://schemas.microsoft.com/office/drawing/2014/main" val="1717331697"/>
                    </a:ext>
                  </a:extLst>
                </a:gridCol>
              </a:tblGrid>
              <a:tr h="432000">
                <a:tc>
                  <a:txBody>
                    <a:bodyPr/>
                    <a:lstStyle/>
                    <a:p>
                      <a:pPr algn="ctr"/>
                      <a:r>
                        <a:rPr lang="en-GB" sz="1000" dirty="0"/>
                        <a:t>A – Segment Description Keep this to a specific area of the organisation and high importance </a:t>
                      </a:r>
                    </a:p>
                  </a:txBody>
                  <a:tcPr marL="45720" marR="45720" anchor="ctr">
                    <a:solidFill>
                      <a:srgbClr val="3984A3"/>
                    </a:solidFill>
                  </a:tcPr>
                </a:tc>
                <a:extLst>
                  <a:ext uri="{0D108BD9-81ED-4DB2-BD59-A6C34878D82A}">
                    <a16:rowId xmlns:a16="http://schemas.microsoft.com/office/drawing/2014/main" val="176342530"/>
                  </a:ext>
                </a:extLst>
              </a:tr>
              <a:tr h="1620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bl>
          </a:graphicData>
        </a:graphic>
      </p:graphicFrame>
      <p:graphicFrame>
        <p:nvGraphicFramePr>
          <p:cNvPr id="11" name="Table 2">
            <a:extLst>
              <a:ext uri="{FF2B5EF4-FFF2-40B4-BE49-F238E27FC236}">
                <a16:creationId xmlns:a16="http://schemas.microsoft.com/office/drawing/2014/main" id="{22ED98A4-83EE-B577-64FB-5CAE320A4CF2}"/>
              </a:ext>
            </a:extLst>
          </p:cNvPr>
          <p:cNvGraphicFramePr>
            <a:graphicFrameLocks noGrp="1"/>
          </p:cNvGraphicFramePr>
          <p:nvPr>
            <p:extLst>
              <p:ext uri="{D42A27DB-BD31-4B8C-83A1-F6EECF244321}">
                <p14:modId xmlns:p14="http://schemas.microsoft.com/office/powerpoint/2010/main" val="2399088493"/>
              </p:ext>
            </p:extLst>
          </p:nvPr>
        </p:nvGraphicFramePr>
        <p:xfrm>
          <a:off x="697050" y="3848760"/>
          <a:ext cx="3084011" cy="2063280"/>
        </p:xfrm>
        <a:graphic>
          <a:graphicData uri="http://schemas.openxmlformats.org/drawingml/2006/table">
            <a:tbl>
              <a:tblPr firstRow="1" bandRow="1">
                <a:tableStyleId>{073A0DAA-6AF3-43AB-8588-CEC1D06C72B9}</a:tableStyleId>
              </a:tblPr>
              <a:tblGrid>
                <a:gridCol w="664661">
                  <a:extLst>
                    <a:ext uri="{9D8B030D-6E8A-4147-A177-3AD203B41FA5}">
                      <a16:colId xmlns:a16="http://schemas.microsoft.com/office/drawing/2014/main" val="61844024"/>
                    </a:ext>
                  </a:extLst>
                </a:gridCol>
                <a:gridCol w="2419350">
                  <a:extLst>
                    <a:ext uri="{9D8B030D-6E8A-4147-A177-3AD203B41FA5}">
                      <a16:colId xmlns:a16="http://schemas.microsoft.com/office/drawing/2014/main" val="1717331697"/>
                    </a:ext>
                  </a:extLst>
                </a:gridCol>
              </a:tblGrid>
              <a:tr h="432000">
                <a:tc gridSpan="2">
                  <a:txBody>
                    <a:bodyPr/>
                    <a:lstStyle/>
                    <a:p>
                      <a:pPr algn="ctr"/>
                      <a:r>
                        <a:rPr lang="en-GB" sz="1000" dirty="0"/>
                        <a:t>Opportunities / Threats</a:t>
                      </a:r>
                    </a:p>
                  </a:txBody>
                  <a:tcPr anchor="ctr">
                    <a:solidFill>
                      <a:srgbClr val="3984A3"/>
                    </a:solidFill>
                  </a:tcPr>
                </a:tc>
                <a:tc hMerge="1">
                  <a:txBody>
                    <a:bodyPr/>
                    <a:lstStyle/>
                    <a:p>
                      <a:pPr algn="ctr"/>
                      <a:r>
                        <a:rPr lang="en-GB" dirty="0"/>
                        <a:t>Impact </a:t>
                      </a:r>
                    </a:p>
                  </a:txBody>
                  <a:tcPr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 A</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B</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C</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r>
                        <a:rPr lang="en-GB" sz="1200" dirty="0">
                          <a:latin typeface="Lato Light" panose="020F0502020204030203" pitchFamily="34" charset="0"/>
                          <a:ea typeface="Lato Light" panose="020F0502020204030203" pitchFamily="34" charset="0"/>
                          <a:cs typeface="Lato Light" panose="020F0502020204030203" pitchFamily="34" charset="0"/>
                        </a:rPr>
                        <a:t>D</a:t>
                      </a: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gridSpan="2">
                  <a:txBody>
                    <a:bodyPr/>
                    <a:lstStyle/>
                    <a:p>
                      <a:pPr marL="0" indent="0">
                        <a:buFont typeface="Arial" panose="020B0604020202020204" pitchFamily="34" charset="0"/>
                        <a:buNone/>
                      </a:pPr>
                      <a:r>
                        <a:rPr lang="en-GB" sz="800" dirty="0">
                          <a:latin typeface="Lato Light" panose="020F0502020204030203" pitchFamily="34" charset="0"/>
                          <a:ea typeface="Lato Light" panose="020F0502020204030203" pitchFamily="34" charset="0"/>
                          <a:cs typeface="Lato Light" panose="020F0502020204030203" pitchFamily="34" charset="0"/>
                        </a:rPr>
                        <a:t>Aim to crystalize on a few areas which will have effect on your business , please keep this strategic and  top level.</a:t>
                      </a:r>
                    </a:p>
                  </a:txBody>
                  <a:tcPr>
                    <a:solidFill>
                      <a:schemeClr val="accent4">
                        <a:lumMod val="40000"/>
                        <a:lumOff val="60000"/>
                      </a:schemeClr>
                    </a:solidFill>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bl>
          </a:graphicData>
        </a:graphic>
      </p:graphicFrame>
      <p:graphicFrame>
        <p:nvGraphicFramePr>
          <p:cNvPr id="12" name="Table 2">
            <a:extLst>
              <a:ext uri="{FF2B5EF4-FFF2-40B4-BE49-F238E27FC236}">
                <a16:creationId xmlns:a16="http://schemas.microsoft.com/office/drawing/2014/main" id="{940FB64E-23B0-3132-E964-42D757693DAE}"/>
              </a:ext>
            </a:extLst>
          </p:cNvPr>
          <p:cNvGraphicFramePr>
            <a:graphicFrameLocks noGrp="1"/>
          </p:cNvGraphicFramePr>
          <p:nvPr>
            <p:extLst>
              <p:ext uri="{D42A27DB-BD31-4B8C-83A1-F6EECF244321}">
                <p14:modId xmlns:p14="http://schemas.microsoft.com/office/powerpoint/2010/main" val="1578373197"/>
              </p:ext>
            </p:extLst>
          </p:nvPr>
        </p:nvGraphicFramePr>
        <p:xfrm>
          <a:off x="4810492" y="1250265"/>
          <a:ext cx="1097426" cy="2160000"/>
        </p:xfrm>
        <a:graphic>
          <a:graphicData uri="http://schemas.openxmlformats.org/drawingml/2006/table">
            <a:tbl>
              <a:tblPr firstRow="1" bandRow="1">
                <a:tableStyleId>{073A0DAA-6AF3-43AB-8588-CEC1D06C72B9}</a:tableStyleId>
              </a:tblPr>
              <a:tblGrid>
                <a:gridCol w="1097426">
                  <a:extLst>
                    <a:ext uri="{9D8B030D-6E8A-4147-A177-3AD203B41FA5}">
                      <a16:colId xmlns:a16="http://schemas.microsoft.com/office/drawing/2014/main" val="1717331697"/>
                    </a:ext>
                  </a:extLst>
                </a:gridCol>
              </a:tblGrid>
              <a:tr h="540000">
                <a:tc>
                  <a:txBody>
                    <a:bodyPr/>
                    <a:lstStyle/>
                    <a:p>
                      <a:pPr algn="ctr"/>
                      <a:r>
                        <a:rPr lang="en-GB" sz="1000" dirty="0"/>
                        <a:t>C – Weighting </a:t>
                      </a:r>
                      <a:r>
                        <a:rPr lang="en-GB" sz="700" dirty="0"/>
                        <a:t>weight each factor in importance totalling 100 </a:t>
                      </a:r>
                    </a:p>
                  </a:txBody>
                  <a:tcPr marL="45720" marR="45720"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bl>
          </a:graphicData>
        </a:graphic>
      </p:graphicFrame>
      <p:graphicFrame>
        <p:nvGraphicFramePr>
          <p:cNvPr id="13" name="Table 2">
            <a:extLst>
              <a:ext uri="{FF2B5EF4-FFF2-40B4-BE49-F238E27FC236}">
                <a16:creationId xmlns:a16="http://schemas.microsoft.com/office/drawing/2014/main" id="{8F3D71B7-B7C2-781C-E2B5-86B99A64D887}"/>
              </a:ext>
            </a:extLst>
          </p:cNvPr>
          <p:cNvGraphicFramePr>
            <a:graphicFrameLocks noGrp="1"/>
          </p:cNvGraphicFramePr>
          <p:nvPr>
            <p:extLst>
              <p:ext uri="{D42A27DB-BD31-4B8C-83A1-F6EECF244321}">
                <p14:modId xmlns:p14="http://schemas.microsoft.com/office/powerpoint/2010/main" val="1208053455"/>
              </p:ext>
            </p:extLst>
          </p:nvPr>
        </p:nvGraphicFramePr>
        <p:xfrm>
          <a:off x="4038600" y="3857307"/>
          <a:ext cx="3084011" cy="2063280"/>
        </p:xfrm>
        <a:graphic>
          <a:graphicData uri="http://schemas.openxmlformats.org/drawingml/2006/table">
            <a:tbl>
              <a:tblPr firstRow="1" bandRow="1">
                <a:tableStyleId>{073A0DAA-6AF3-43AB-8588-CEC1D06C72B9}</a:tableStyleId>
              </a:tblPr>
              <a:tblGrid>
                <a:gridCol w="664661">
                  <a:extLst>
                    <a:ext uri="{9D8B030D-6E8A-4147-A177-3AD203B41FA5}">
                      <a16:colId xmlns:a16="http://schemas.microsoft.com/office/drawing/2014/main" val="61844024"/>
                    </a:ext>
                  </a:extLst>
                </a:gridCol>
                <a:gridCol w="2419350">
                  <a:extLst>
                    <a:ext uri="{9D8B030D-6E8A-4147-A177-3AD203B41FA5}">
                      <a16:colId xmlns:a16="http://schemas.microsoft.com/office/drawing/2014/main" val="1717331697"/>
                    </a:ext>
                  </a:extLst>
                </a:gridCol>
              </a:tblGrid>
              <a:tr h="432000">
                <a:tc gridSpan="2">
                  <a:txBody>
                    <a:bodyPr/>
                    <a:lstStyle/>
                    <a:p>
                      <a:pPr algn="ctr"/>
                      <a:r>
                        <a:rPr lang="en-GB" sz="1000" dirty="0"/>
                        <a:t>Threats </a:t>
                      </a:r>
                    </a:p>
                  </a:txBody>
                  <a:tcPr anchor="ctr">
                    <a:solidFill>
                      <a:srgbClr val="3984A3"/>
                    </a:solidFill>
                  </a:tcPr>
                </a:tc>
                <a:tc hMerge="1">
                  <a:txBody>
                    <a:bodyPr/>
                    <a:lstStyle/>
                    <a:p>
                      <a:pPr algn="ctr"/>
                      <a:r>
                        <a:rPr lang="en-GB" dirty="0"/>
                        <a:t>Impact </a:t>
                      </a:r>
                    </a:p>
                  </a:txBody>
                  <a:tcPr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800" dirty="0">
                          <a:latin typeface="Lato Light" panose="020F0502020204030203" pitchFamily="34" charset="0"/>
                          <a:ea typeface="Lato Light" panose="020F0502020204030203" pitchFamily="34" charset="0"/>
                          <a:cs typeface="Lato Light" panose="020F0502020204030203" pitchFamily="34" charset="0"/>
                        </a:rPr>
                        <a:t>Aim to crystalize on a few areas which will have effect on your business , please keep this strategic and  top level.</a:t>
                      </a:r>
                      <a:endParaRPr lang="en-GB" sz="9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accent4">
                        <a:lumMod val="40000"/>
                        <a:lumOff val="60000"/>
                      </a:schemeClr>
                    </a:solidFill>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bl>
          </a:graphicData>
        </a:graphic>
      </p:graphicFrame>
      <p:graphicFrame>
        <p:nvGraphicFramePr>
          <p:cNvPr id="14" name="Table 2">
            <a:extLst>
              <a:ext uri="{FF2B5EF4-FFF2-40B4-BE49-F238E27FC236}">
                <a16:creationId xmlns:a16="http://schemas.microsoft.com/office/drawing/2014/main" id="{957EB46A-03B2-911D-6B8F-1EE927C32A95}"/>
              </a:ext>
            </a:extLst>
          </p:cNvPr>
          <p:cNvGraphicFramePr>
            <a:graphicFrameLocks noGrp="1"/>
          </p:cNvGraphicFramePr>
          <p:nvPr>
            <p:extLst>
              <p:ext uri="{D42A27DB-BD31-4B8C-83A1-F6EECF244321}">
                <p14:modId xmlns:p14="http://schemas.microsoft.com/office/powerpoint/2010/main" val="3387272146"/>
              </p:ext>
            </p:extLst>
          </p:nvPr>
        </p:nvGraphicFramePr>
        <p:xfrm>
          <a:off x="7430962" y="3848760"/>
          <a:ext cx="3084011" cy="2063280"/>
        </p:xfrm>
        <a:graphic>
          <a:graphicData uri="http://schemas.openxmlformats.org/drawingml/2006/table">
            <a:tbl>
              <a:tblPr firstRow="1" bandRow="1">
                <a:tableStyleId>{073A0DAA-6AF3-43AB-8588-CEC1D06C72B9}</a:tableStyleId>
              </a:tblPr>
              <a:tblGrid>
                <a:gridCol w="664661">
                  <a:extLst>
                    <a:ext uri="{9D8B030D-6E8A-4147-A177-3AD203B41FA5}">
                      <a16:colId xmlns:a16="http://schemas.microsoft.com/office/drawing/2014/main" val="61844024"/>
                    </a:ext>
                  </a:extLst>
                </a:gridCol>
                <a:gridCol w="2419350">
                  <a:extLst>
                    <a:ext uri="{9D8B030D-6E8A-4147-A177-3AD203B41FA5}">
                      <a16:colId xmlns:a16="http://schemas.microsoft.com/office/drawing/2014/main" val="1717331697"/>
                    </a:ext>
                  </a:extLst>
                </a:gridCol>
              </a:tblGrid>
              <a:tr h="432000">
                <a:tc gridSpan="2">
                  <a:txBody>
                    <a:bodyPr/>
                    <a:lstStyle/>
                    <a:p>
                      <a:pPr algn="ctr"/>
                      <a:r>
                        <a:rPr lang="en-GB" sz="1000" dirty="0"/>
                        <a:t>Key unresolved issues </a:t>
                      </a:r>
                    </a:p>
                  </a:txBody>
                  <a:tcPr anchor="ctr">
                    <a:solidFill>
                      <a:srgbClr val="3984A3"/>
                    </a:solidFill>
                  </a:tcPr>
                </a:tc>
                <a:tc hMerge="1">
                  <a:txBody>
                    <a:bodyPr/>
                    <a:lstStyle/>
                    <a:p>
                      <a:pPr algn="ctr"/>
                      <a:r>
                        <a:rPr lang="en-GB" dirty="0"/>
                        <a:t>Impact </a:t>
                      </a:r>
                    </a:p>
                  </a:txBody>
                  <a:tcPr anchor="ctr">
                    <a:solidFill>
                      <a:srgbClr val="3984A3"/>
                    </a:solidFill>
                  </a:tcPr>
                </a:tc>
                <a:extLst>
                  <a:ext uri="{0D108BD9-81ED-4DB2-BD59-A6C34878D82A}">
                    <a16:rowId xmlns:a16="http://schemas.microsoft.com/office/drawing/2014/main" val="176342530"/>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57060065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794839205"/>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212223091"/>
                  </a:ext>
                </a:extLst>
              </a:tr>
              <a:tr h="324000">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tc>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502150127"/>
                  </a:ext>
                </a:extLst>
              </a:tr>
              <a:tr h="324000">
                <a:tc gridSpan="2">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dirty="0">
                          <a:latin typeface="Lato Light" panose="020F0502020204030203" pitchFamily="34" charset="0"/>
                          <a:ea typeface="Lato Light" panose="020F0502020204030203" pitchFamily="34" charset="0"/>
                          <a:cs typeface="Lato Light" panose="020F0502020204030203" pitchFamily="34" charset="0"/>
                        </a:rPr>
                        <a:t>Aim to crystalize on a few areas which will have effect on your business , please keep this strategic and  top level.</a:t>
                      </a: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solidFill>
                      <a:schemeClr val="accent4">
                        <a:lumMod val="40000"/>
                        <a:lumOff val="60000"/>
                      </a:schemeClr>
                    </a:solidFill>
                  </a:tcPr>
                </a:tc>
                <a:tc hMerge="1">
                  <a:txBody>
                    <a:bodyPr/>
                    <a:lstStyle/>
                    <a:p>
                      <a:pPr marL="171450" indent="-171450">
                        <a:buFont typeface="Arial" panose="020B0604020202020204" pitchFamily="34" charset="0"/>
                        <a:buChar char="•"/>
                      </a:pPr>
                      <a:endParaRPr lang="en-GB" sz="1200" dirty="0">
                        <a:latin typeface="Lato Light" panose="020F0502020204030203" pitchFamily="34" charset="0"/>
                        <a:ea typeface="Lato Light" panose="020F0502020204030203" pitchFamily="34" charset="0"/>
                        <a:cs typeface="Lato Light" panose="020F0502020204030203" pitchFamily="34" charset="0"/>
                      </a:endParaRPr>
                    </a:p>
                  </a:txBody>
                  <a:tcPr/>
                </a:tc>
                <a:extLst>
                  <a:ext uri="{0D108BD9-81ED-4DB2-BD59-A6C34878D82A}">
                    <a16:rowId xmlns:a16="http://schemas.microsoft.com/office/drawing/2014/main" val="3819698324"/>
                  </a:ext>
                </a:extLst>
              </a:tr>
            </a:tbl>
          </a:graphicData>
        </a:graphic>
      </p:graphicFrame>
      <p:sp>
        <p:nvSpPr>
          <p:cNvPr id="5" name="Rectangle 4">
            <a:extLst>
              <a:ext uri="{FF2B5EF4-FFF2-40B4-BE49-F238E27FC236}">
                <a16:creationId xmlns:a16="http://schemas.microsoft.com/office/drawing/2014/main" id="{7C025D63-DA2D-9F97-3A96-FB3779B13830}"/>
              </a:ext>
            </a:extLst>
          </p:cNvPr>
          <p:cNvSpPr/>
          <p:nvPr/>
        </p:nvSpPr>
        <p:spPr>
          <a:xfrm>
            <a:off x="9833178" y="999984"/>
            <a:ext cx="770258" cy="22522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t>11001</a:t>
            </a:r>
          </a:p>
        </p:txBody>
      </p:sp>
    </p:spTree>
    <p:extLst>
      <p:ext uri="{BB962C8B-B14F-4D97-AF65-F5344CB8AC3E}">
        <p14:creationId xmlns:p14="http://schemas.microsoft.com/office/powerpoint/2010/main" val="2808061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A8D8D16-23A2-3EAC-3C95-766602C29DD8}"/>
              </a:ext>
            </a:extLst>
          </p:cNvPr>
          <p:cNvPicPr>
            <a:picLocks noChangeAspect="1"/>
          </p:cNvPicPr>
          <p:nvPr/>
        </p:nvPicPr>
        <p:blipFill>
          <a:blip r:embed="rId2"/>
          <a:stretch>
            <a:fillRect/>
          </a:stretch>
        </p:blipFill>
        <p:spPr>
          <a:xfrm>
            <a:off x="1685422" y="1064214"/>
            <a:ext cx="9420727" cy="5212761"/>
          </a:xfrm>
          <a:prstGeom prst="rect">
            <a:avLst/>
          </a:prstGeom>
        </p:spPr>
      </p:pic>
      <p:pic>
        <p:nvPicPr>
          <p:cNvPr id="4" name="Picture 3" descr="Logo&#10;&#10;Description automatically generated">
            <a:extLst>
              <a:ext uri="{FF2B5EF4-FFF2-40B4-BE49-F238E27FC236}">
                <a16:creationId xmlns:a16="http://schemas.microsoft.com/office/drawing/2014/main" id="{A98D7104-82F0-FACD-239C-FFBA9A6FB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89A71D51-BBF4-34B1-A176-671908A5598C}"/>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10" name="TextBox 9">
            <a:extLst>
              <a:ext uri="{FF2B5EF4-FFF2-40B4-BE49-F238E27FC236}">
                <a16:creationId xmlns:a16="http://schemas.microsoft.com/office/drawing/2014/main" id="{D7FCDBF7-FE9B-03AB-8280-B5848C24446D}"/>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latin typeface="Poppins" panose="00000500000000000000" pitchFamily="2" charset="0"/>
                <a:ea typeface="Lato Light" panose="020F0502020204030203" pitchFamily="34" charset="0"/>
                <a:cs typeface="Poppins" panose="00000500000000000000" pitchFamily="2" charset="0"/>
              </a:rPr>
              <a:t>Profitability Awareness of Key Accounts </a:t>
            </a:r>
            <a:endParaRPr lang="en-GB" sz="1400" dirty="0">
              <a:effectLst/>
              <a:latin typeface="Poppins" panose="00000500000000000000" pitchFamily="2" charset="0"/>
              <a:ea typeface="Lato Light" panose="020F0502020204030203" pitchFamily="34" charset="0"/>
              <a:cs typeface="Poppins" panose="00000500000000000000" pitchFamily="2" charset="0"/>
            </a:endParaRPr>
          </a:p>
        </p:txBody>
      </p:sp>
      <p:sp>
        <p:nvSpPr>
          <p:cNvPr id="9" name="TextBox 8">
            <a:extLst>
              <a:ext uri="{FF2B5EF4-FFF2-40B4-BE49-F238E27FC236}">
                <a16:creationId xmlns:a16="http://schemas.microsoft.com/office/drawing/2014/main" id="{ADB4C8A0-C3C0-1235-A8AD-1C2708983505}"/>
              </a:ext>
            </a:extLst>
          </p:cNvPr>
          <p:cNvSpPr txBox="1"/>
          <p:nvPr/>
        </p:nvSpPr>
        <p:spPr>
          <a:xfrm>
            <a:off x="4379362" y="1805536"/>
            <a:ext cx="6627845" cy="253916"/>
          </a:xfrm>
          <a:prstGeom prst="rect">
            <a:avLst/>
          </a:prstGeom>
          <a:solidFill>
            <a:schemeClr val="accent4">
              <a:lumMod val="40000"/>
              <a:lumOff val="60000"/>
            </a:schemeClr>
          </a:solidFill>
        </p:spPr>
        <p:txBody>
          <a:bodyPr wrap="square">
            <a:spAutoFit/>
          </a:bodyPr>
          <a:lstStyle/>
          <a:p>
            <a:pPr algn="l"/>
            <a:r>
              <a:rPr lang="en-GB" sz="1050" b="0" i="0" u="none" strike="noStrike" baseline="0" dirty="0">
                <a:latin typeface="Palatino-Roman"/>
              </a:rPr>
              <a:t>How well do you know the real profitability of your top 10 accounts, having taken into direct account costs ?</a:t>
            </a:r>
            <a:endParaRPr lang="en-GB" sz="1050" dirty="0"/>
          </a:p>
        </p:txBody>
      </p:sp>
    </p:spTree>
    <p:extLst>
      <p:ext uri="{BB962C8B-B14F-4D97-AF65-F5344CB8AC3E}">
        <p14:creationId xmlns:p14="http://schemas.microsoft.com/office/powerpoint/2010/main" val="954003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1E6765-9B7D-A731-9F54-77C150D53576}"/>
              </a:ext>
            </a:extLst>
          </p:cNvPr>
          <p:cNvSpPr txBox="1"/>
          <p:nvPr/>
        </p:nvSpPr>
        <p:spPr>
          <a:xfrm>
            <a:off x="3292743" y="2725182"/>
            <a:ext cx="467560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Thank you !</a:t>
            </a:r>
          </a:p>
        </p:txBody>
      </p:sp>
    </p:spTree>
    <p:extLst>
      <p:ext uri="{BB962C8B-B14F-4D97-AF65-F5344CB8AC3E}">
        <p14:creationId xmlns:p14="http://schemas.microsoft.com/office/powerpoint/2010/main" val="25860019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842485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Free People Discuss About Graphs and Rates Stock Photo">
            <a:extLst>
              <a:ext uri="{FF2B5EF4-FFF2-40B4-BE49-F238E27FC236}">
                <a16:creationId xmlns:a16="http://schemas.microsoft.com/office/drawing/2014/main" id="{AACF4856-4B4F-7DF4-F480-456C999341C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20516" y="1436652"/>
            <a:ext cx="6477459" cy="3838551"/>
          </a:xfrm>
          <a:prstGeom prst="rect">
            <a:avLst/>
          </a:prstGeom>
          <a:noFill/>
          <a:ln>
            <a:noFill/>
          </a:ln>
        </p:spPr>
      </p:pic>
      <p:sp>
        <p:nvSpPr>
          <p:cNvPr id="4" name="Rectangle 3">
            <a:extLst>
              <a:ext uri="{FF2B5EF4-FFF2-40B4-BE49-F238E27FC236}">
                <a16:creationId xmlns:a16="http://schemas.microsoft.com/office/drawing/2014/main" id="{506242F6-CA1E-42FB-BB1A-B13E71A7D987}"/>
              </a:ext>
            </a:extLst>
          </p:cNvPr>
          <p:cNvSpPr/>
          <p:nvPr/>
        </p:nvSpPr>
        <p:spPr>
          <a:xfrm>
            <a:off x="-2286" y="-13209"/>
            <a:ext cx="5760000" cy="6871209"/>
          </a:xfrm>
          <a:prstGeom prst="rect">
            <a:avLst/>
          </a:prstGeom>
          <a:solidFill>
            <a:srgbClr val="3984A3"/>
          </a:solidFill>
          <a:ln w="12700" cap="flat" cmpd="sng" algn="ctr">
            <a:noFill/>
            <a:prstDash val="solid"/>
            <a:miter lim="800000"/>
          </a:ln>
          <a:effectLst/>
        </p:spPr>
        <p:txBody>
          <a:bodyPr wrap="square" rtlCol="0" anchor="ctr"/>
          <a:lstStyle/>
          <a:p>
            <a:pPr algn="ctr" defTabSz="914217"/>
            <a:endParaRPr lang="en-GB" sz="1000" b="1" kern="0" dirty="0">
              <a:solidFill>
                <a:srgbClr val="FFFFFF"/>
              </a:solidFill>
              <a:latin typeface="Lato Light" panose="020F0502020204030203"/>
            </a:endParaRPr>
          </a:p>
        </p:txBody>
      </p:sp>
      <p:sp>
        <p:nvSpPr>
          <p:cNvPr id="13" name="TextBox 12">
            <a:extLst>
              <a:ext uri="{FF2B5EF4-FFF2-40B4-BE49-F238E27FC236}">
                <a16:creationId xmlns:a16="http://schemas.microsoft.com/office/drawing/2014/main" id="{E4F23697-1BEC-4F6B-A1E1-CF2064D07358}"/>
              </a:ext>
            </a:extLst>
          </p:cNvPr>
          <p:cNvSpPr txBox="1"/>
          <p:nvPr/>
        </p:nvSpPr>
        <p:spPr>
          <a:xfrm>
            <a:off x="9268286" y="6267597"/>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chemeClr val="bg1">
                    <a:lumMod val="50000"/>
                  </a:schemeClr>
                </a:solidFill>
                <a:effectLst/>
                <a:uLnTx/>
                <a:uFillTx/>
                <a:latin typeface="Lato Light" panose="020F0502020204030203"/>
              </a:rPr>
              <a:t>Hand built using experience &amp; insight </a:t>
            </a:r>
          </a:p>
        </p:txBody>
      </p:sp>
      <p:pic>
        <p:nvPicPr>
          <p:cNvPr id="14" name="Picture 13" descr="Logo&#10;&#10;Description automatically generated">
            <a:extLst>
              <a:ext uri="{FF2B5EF4-FFF2-40B4-BE49-F238E27FC236}">
                <a16:creationId xmlns:a16="http://schemas.microsoft.com/office/drawing/2014/main" id="{F4A6D227-4561-4949-BB83-BE740B69EA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09024" y="199287"/>
            <a:ext cx="1601128" cy="372663"/>
          </a:xfrm>
          <a:prstGeom prst="rect">
            <a:avLst/>
          </a:prstGeom>
        </p:spPr>
      </p:pic>
      <p:sp>
        <p:nvSpPr>
          <p:cNvPr id="15" name="TextBox 14">
            <a:extLst>
              <a:ext uri="{FF2B5EF4-FFF2-40B4-BE49-F238E27FC236}">
                <a16:creationId xmlns:a16="http://schemas.microsoft.com/office/drawing/2014/main" id="{50709A3E-8602-46AD-B797-5EAFDCDBDC85}"/>
              </a:ext>
            </a:extLst>
          </p:cNvPr>
          <p:cNvSpPr txBox="1"/>
          <p:nvPr/>
        </p:nvSpPr>
        <p:spPr>
          <a:xfrm>
            <a:off x="38808" y="2864539"/>
            <a:ext cx="5894773" cy="523220"/>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Key Account Management.</a:t>
            </a:r>
          </a:p>
        </p:txBody>
      </p:sp>
      <p:sp>
        <p:nvSpPr>
          <p:cNvPr id="17" name="TextBox 16">
            <a:extLst>
              <a:ext uri="{FF2B5EF4-FFF2-40B4-BE49-F238E27FC236}">
                <a16:creationId xmlns:a16="http://schemas.microsoft.com/office/drawing/2014/main" id="{5E97F481-60A8-4455-BC7E-3C6E20C88789}"/>
              </a:ext>
            </a:extLst>
          </p:cNvPr>
          <p:cNvSpPr txBox="1"/>
          <p:nvPr/>
        </p:nvSpPr>
        <p:spPr>
          <a:xfrm>
            <a:off x="143391" y="5440664"/>
            <a:ext cx="5468645" cy="369332"/>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b="1" dirty="0">
                <a:solidFill>
                  <a:schemeClr val="bg1"/>
                </a:solidFill>
                <a:latin typeface="Lato Light" panose="020F0502020204030203"/>
              </a:rPr>
              <a:t>Sales &amp; Marketing Fundamentals. </a:t>
            </a:r>
          </a:p>
        </p:txBody>
      </p:sp>
      <p:sp>
        <p:nvSpPr>
          <p:cNvPr id="19" name="TextBox 18">
            <a:extLst>
              <a:ext uri="{FF2B5EF4-FFF2-40B4-BE49-F238E27FC236}">
                <a16:creationId xmlns:a16="http://schemas.microsoft.com/office/drawing/2014/main" id="{19C1CEDE-1FDC-88D1-65D7-DFF91C6681A9}"/>
              </a:ext>
            </a:extLst>
          </p:cNvPr>
          <p:cNvSpPr txBox="1"/>
          <p:nvPr/>
        </p:nvSpPr>
        <p:spPr>
          <a:xfrm>
            <a:off x="38808" y="3355927"/>
            <a:ext cx="5894773" cy="369332"/>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chemeClr val="bg1">
                    <a:lumMod val="95000"/>
                  </a:schemeClr>
                </a:solidFill>
                <a:effectLst/>
                <a:uLnTx/>
                <a:uFillTx/>
                <a:latin typeface="Poppins" panose="00000500000000000000" pitchFamily="2" charset="0"/>
                <a:ea typeface="MS Gothic" panose="020B0609070205080204" pitchFamily="49" charset="-128"/>
                <a:cs typeface="Poppins" panose="00000500000000000000" pitchFamily="2" charset="0"/>
              </a:rPr>
              <a:t>Module 7 – Analysing Key Accounts. </a:t>
            </a:r>
          </a:p>
        </p:txBody>
      </p:sp>
      <p:sp>
        <p:nvSpPr>
          <p:cNvPr id="11" name="Rectangle 10">
            <a:extLst>
              <a:ext uri="{FF2B5EF4-FFF2-40B4-BE49-F238E27FC236}">
                <a16:creationId xmlns:a16="http://schemas.microsoft.com/office/drawing/2014/main" id="{A8F0AC1C-972A-F2F9-95B2-6197829C058C}"/>
              </a:ext>
            </a:extLst>
          </p:cNvPr>
          <p:cNvSpPr/>
          <p:nvPr/>
        </p:nvSpPr>
        <p:spPr>
          <a:xfrm>
            <a:off x="0" y="5937662"/>
            <a:ext cx="5760000" cy="9203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Box 20">
            <a:extLst>
              <a:ext uri="{FF2B5EF4-FFF2-40B4-BE49-F238E27FC236}">
                <a16:creationId xmlns:a16="http://schemas.microsoft.com/office/drawing/2014/main" id="{C2B943F9-3DF2-7055-7DC5-9F94603624AD}"/>
              </a:ext>
            </a:extLst>
          </p:cNvPr>
          <p:cNvSpPr txBox="1"/>
          <p:nvPr/>
        </p:nvSpPr>
        <p:spPr>
          <a:xfrm>
            <a:off x="-171198" y="6037266"/>
            <a:ext cx="2701337" cy="584775"/>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algn="ctr"/>
            <a:r>
              <a:rPr lang="en-GB" sz="1600" dirty="0">
                <a:solidFill>
                  <a:schemeClr val="bg1"/>
                </a:solidFill>
                <a:latin typeface="Lato Light" panose="020F0502020204030203"/>
              </a:rPr>
              <a:t>UpskilPRO e Institute for Sales &amp; Marketing </a:t>
            </a:r>
          </a:p>
        </p:txBody>
      </p:sp>
      <p:grpSp>
        <p:nvGrpSpPr>
          <p:cNvPr id="2" name="Group 1">
            <a:extLst>
              <a:ext uri="{FF2B5EF4-FFF2-40B4-BE49-F238E27FC236}">
                <a16:creationId xmlns:a16="http://schemas.microsoft.com/office/drawing/2014/main" id="{24A8B740-E6D8-8D35-E1BB-89BCCC97A538}"/>
              </a:ext>
            </a:extLst>
          </p:cNvPr>
          <p:cNvGrpSpPr/>
          <p:nvPr/>
        </p:nvGrpSpPr>
        <p:grpSpPr>
          <a:xfrm>
            <a:off x="5225760" y="4277481"/>
            <a:ext cx="1055370" cy="1055370"/>
            <a:chOff x="7108613" y="4124330"/>
            <a:chExt cx="1055370" cy="1055370"/>
          </a:xfrm>
        </p:grpSpPr>
        <p:sp>
          <p:nvSpPr>
            <p:cNvPr id="3" name="Oval 2">
              <a:extLst>
                <a:ext uri="{FF2B5EF4-FFF2-40B4-BE49-F238E27FC236}">
                  <a16:creationId xmlns:a16="http://schemas.microsoft.com/office/drawing/2014/main" id="{36D08A05-BF97-6554-759D-4E35895386F4}"/>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5" name="Google Shape;104;p13">
              <a:extLst>
                <a:ext uri="{FF2B5EF4-FFF2-40B4-BE49-F238E27FC236}">
                  <a16:creationId xmlns:a16="http://schemas.microsoft.com/office/drawing/2014/main" id="{6BE53796-53EB-4D09-9B18-E65D3E607E62}"/>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267176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Box 103">
            <a:extLst>
              <a:ext uri="{FF2B5EF4-FFF2-40B4-BE49-F238E27FC236}">
                <a16:creationId xmlns:a16="http://schemas.microsoft.com/office/drawing/2014/main" id="{31E1A1A4-84C1-A0B6-F684-4C7EFDC53DB3}"/>
              </a:ext>
            </a:extLst>
          </p:cNvPr>
          <p:cNvSpPr txBox="1"/>
          <p:nvPr/>
        </p:nvSpPr>
        <p:spPr>
          <a:xfrm>
            <a:off x="8077842" y="2991069"/>
            <a:ext cx="4114158" cy="1692771"/>
          </a:xfrm>
          <a:prstGeom prst="rect">
            <a:avLst/>
          </a:prstGeom>
          <a:solidFill>
            <a:schemeClr val="bg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Inter"/>
                <a:ea typeface="+mn-ea"/>
                <a:cs typeface="+mn-cs"/>
              </a:rPr>
              <a:t>We Created UpskilPRO for the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Sales Professional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Trade Marketer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Marketing Executive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Operations Manager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Inter"/>
                <a:ea typeface="+mn-ea"/>
                <a:cs typeface="+mn-cs"/>
              </a:rPr>
              <a:t>VP/Director/Manager  </a:t>
            </a:r>
          </a:p>
        </p:txBody>
      </p:sp>
      <p:sp>
        <p:nvSpPr>
          <p:cNvPr id="78" name="Rectangle 77">
            <a:extLst>
              <a:ext uri="{FF2B5EF4-FFF2-40B4-BE49-F238E27FC236}">
                <a16:creationId xmlns:a16="http://schemas.microsoft.com/office/drawing/2014/main" id="{CD65FBC2-87F4-C9D1-D315-DE19EC3C9736}"/>
              </a:ext>
            </a:extLst>
          </p:cNvPr>
          <p:cNvSpPr/>
          <p:nvPr/>
        </p:nvSpPr>
        <p:spPr>
          <a:xfrm>
            <a:off x="6496980" y="5376705"/>
            <a:ext cx="3263470"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all"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SAVE THOUSANDS OF DOLLARS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The  average company will save 1000’s of $ per employee in time &amp; effort using our ready tools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7" name="Rectangle 86">
            <a:extLst>
              <a:ext uri="{FF2B5EF4-FFF2-40B4-BE49-F238E27FC236}">
                <a16:creationId xmlns:a16="http://schemas.microsoft.com/office/drawing/2014/main" id="{2D3E5D50-6A58-1AC9-0C09-D3F625B87940}"/>
              </a:ext>
            </a:extLst>
          </p:cNvPr>
          <p:cNvSpPr/>
          <p:nvPr/>
        </p:nvSpPr>
        <p:spPr>
          <a:xfrm>
            <a:off x="3357665" y="539326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	All tools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6B7280"/>
                </a:solidFill>
                <a:effectLst/>
                <a:uLnTx/>
                <a:uFillTx/>
                <a:latin typeface="Inter"/>
                <a:ea typeface="+mn-ea"/>
                <a:cs typeface="+mn-cs"/>
              </a:rPr>
              <a:t>are based on topics and subject based situations  and are simple and easy to use .</a:t>
            </a:r>
            <a:endParaRPr kumimoji="0" lang="en-US" sz="1100" b="0" i="0" u="none" strike="noStrike" kern="1200" cap="none" spc="0" normalizeH="0" baseline="0" noProof="0" dirty="0">
              <a:ln>
                <a:noFill/>
              </a:ln>
              <a:solidFill>
                <a:srgbClr val="053881"/>
              </a:solidFill>
              <a:effectLst/>
              <a:uLnTx/>
              <a:uFillTx/>
              <a:latin typeface="Calibri Light" panose="020F0302020204030204"/>
              <a:ea typeface="+mn-ea"/>
              <a:cs typeface="+mn-cs"/>
            </a:endParaRPr>
          </a:p>
        </p:txBody>
      </p:sp>
      <p:sp>
        <p:nvSpPr>
          <p:cNvPr id="96" name="Rectangle 95">
            <a:extLst>
              <a:ext uri="{FF2B5EF4-FFF2-40B4-BE49-F238E27FC236}">
                <a16:creationId xmlns:a16="http://schemas.microsoft.com/office/drawing/2014/main" id="{2B4DAE25-6C5F-3494-F64C-741ABE1C03FF}"/>
              </a:ext>
            </a:extLst>
          </p:cNvPr>
          <p:cNvSpPr/>
          <p:nvPr/>
        </p:nvSpPr>
        <p:spPr>
          <a:xfrm>
            <a:off x="7830607" y="1956265"/>
            <a:ext cx="3337401"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Develop YOUR 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53881"/>
                </a:solidFill>
                <a:effectLst/>
                <a:uLnTx/>
                <a:uFillTx/>
                <a:latin typeface="Calibri Light" panose="020F0302020204030204"/>
                <a:ea typeface="+mn-ea"/>
                <a:cs typeface="+mn-cs"/>
              </a:rPr>
              <a:t>Learn , &amp; utilize the knowledge and  processes and enhance your capabilities  as the other companies have</a:t>
            </a:r>
          </a:p>
        </p:txBody>
      </p:sp>
      <p:pic>
        <p:nvPicPr>
          <p:cNvPr id="103" name="Picture 12" descr="Best Practice Icon Stock Illustrations – 614 Best Practice Icon Stock  Illustrations, Vectors &amp; Clipart - Dreamstime">
            <a:extLst>
              <a:ext uri="{FF2B5EF4-FFF2-40B4-BE49-F238E27FC236}">
                <a16:creationId xmlns:a16="http://schemas.microsoft.com/office/drawing/2014/main" id="{F37EE7CD-C229-CDF2-39F2-6C252DB3ECD7}"/>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05594" y="1897420"/>
            <a:ext cx="590319" cy="590319"/>
          </a:xfrm>
          <a:prstGeom prst="rect">
            <a:avLst/>
          </a:prstGeom>
          <a:noFill/>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a16="http://schemas.microsoft.com/office/drawing/2014/main" id="{78E332B7-B7E1-B248-F475-7B8D5F897C26}"/>
              </a:ext>
            </a:extLst>
          </p:cNvPr>
          <p:cNvSpPr/>
          <p:nvPr/>
        </p:nvSpPr>
        <p:spPr>
          <a:xfrm>
            <a:off x="6277006" y="886897"/>
            <a:ext cx="3144395"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Improve your knowledge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with professional Strategic Tools , Templates and planning documents for any business situation</a:t>
            </a:r>
            <a:r>
              <a:rPr kumimoji="0" lang="en-GB" sz="1100" b="0" i="0" u="none" strike="noStrike" kern="1200" cap="none" spc="0" normalizeH="0" baseline="0" noProof="0" dirty="0">
                <a:ln>
                  <a:noFill/>
                </a:ln>
                <a:solidFill>
                  <a:srgbClr val="6B7280"/>
                </a:solidFill>
                <a:effectLst/>
                <a:uLnTx/>
                <a:uFillTx/>
                <a:latin typeface="Inter"/>
                <a:ea typeface="+mn-ea"/>
                <a:cs typeface="+mn-cs"/>
              </a:rPr>
              <a:t>!</a:t>
            </a:r>
            <a:endParaRPr kumimoji="0" lang="en-GB" sz="1100" b="0" i="0" u="none" strike="noStrike" kern="1200" cap="none" spc="0" normalizeH="0" baseline="0" noProof="0" dirty="0">
              <a:ln>
                <a:noFill/>
              </a:ln>
              <a:solidFill>
                <a:srgbClr val="002060"/>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pic>
        <p:nvPicPr>
          <p:cNvPr id="100" name="Picture 4" descr="Learn icon Icons PNG - Free PNG and Icons Downloads">
            <a:extLst>
              <a:ext uri="{FF2B5EF4-FFF2-40B4-BE49-F238E27FC236}">
                <a16:creationId xmlns:a16="http://schemas.microsoft.com/office/drawing/2014/main" id="{17E3F676-CEEC-B059-1406-339AEFF300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3886" y="1012242"/>
            <a:ext cx="610069" cy="56555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5" descr="Product Development vector icon symbol. Creative sign from seo and  development i , #Affiliate, #vector, #icon… | Vector icons symbols, Icon  collection, Vector icons">
            <a:extLst>
              <a:ext uri="{FF2B5EF4-FFF2-40B4-BE49-F238E27FC236}">
                <a16:creationId xmlns:a16="http://schemas.microsoft.com/office/drawing/2014/main" id="{B7572A61-3D16-2FF2-7007-2C558051484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036875" y="1969502"/>
            <a:ext cx="662581" cy="67274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8" name="Picture 17" descr="Icon Of Finger Clicking On The Inscription Benefits. Vector Illustration  Eps 10 Stock Vector - Illustration of earn, graphic: 174957695">
            <a:extLst>
              <a:ext uri="{FF2B5EF4-FFF2-40B4-BE49-F238E27FC236}">
                <a16:creationId xmlns:a16="http://schemas.microsoft.com/office/drawing/2014/main" id="{9D4F0335-D83F-9DE6-A01B-0DE8E2C0183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2989" t="13756" r="5979" b="14374"/>
          <a:stretch/>
        </p:blipFill>
        <p:spPr bwMode="auto">
          <a:xfrm>
            <a:off x="5811332" y="5387897"/>
            <a:ext cx="709472" cy="71784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4" name="Rectangle 83">
            <a:extLst>
              <a:ext uri="{FF2B5EF4-FFF2-40B4-BE49-F238E27FC236}">
                <a16:creationId xmlns:a16="http://schemas.microsoft.com/office/drawing/2014/main" id="{739CC267-64BE-B908-C1DB-27BE7B6B9F54}"/>
              </a:ext>
            </a:extLst>
          </p:cNvPr>
          <p:cNvSpPr/>
          <p:nvPr/>
        </p:nvSpPr>
        <p:spPr>
          <a:xfrm>
            <a:off x="1749884" y="4778621"/>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all" spc="0" normalizeH="0" baseline="0" noProof="0" dirty="0">
              <a:ln>
                <a:noFill/>
              </a:ln>
              <a:solidFill>
                <a:srgbClr val="6B7280"/>
              </a:solidFill>
              <a:effectLst/>
              <a:uLnTx/>
              <a:uFillTx/>
              <a:latin typeface="Inter"/>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CREATED BY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world class sales and marketing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srgbClr val="6B7280"/>
                </a:solidFill>
                <a:effectLst/>
                <a:uLnTx/>
                <a:uFillTx/>
                <a:latin typeface="Inter"/>
                <a:ea typeface="+mn-ea"/>
                <a:cs typeface="+mn-cs"/>
              </a:rPr>
              <a:t> business professionals. </a:t>
            </a:r>
          </a:p>
        </p:txBody>
      </p:sp>
      <p:pic>
        <p:nvPicPr>
          <p:cNvPr id="85" name="Picture 10" descr="Consultation Icon">
            <a:extLst>
              <a:ext uri="{FF2B5EF4-FFF2-40B4-BE49-F238E27FC236}">
                <a16:creationId xmlns:a16="http://schemas.microsoft.com/office/drawing/2014/main" id="{6645D959-C975-81C9-81C2-B5A09A38AB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93982" y="4954325"/>
            <a:ext cx="639512" cy="63951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9" name="Picture 78" descr="Icon&#10;&#10;Description automatically generated">
            <a:extLst>
              <a:ext uri="{FF2B5EF4-FFF2-40B4-BE49-F238E27FC236}">
                <a16:creationId xmlns:a16="http://schemas.microsoft.com/office/drawing/2014/main" id="{9451BE40-AB2E-11A1-B0D1-AA49BF12AE91}"/>
              </a:ext>
            </a:extLst>
          </p:cNvPr>
          <p:cNvPicPr>
            <a:picLocks noChangeAspect="1"/>
          </p:cNvPicPr>
          <p:nvPr/>
        </p:nvPicPr>
        <p:blipFill rotWithShape="1">
          <a:blip r:embed="rId8">
            <a:extLst>
              <a:ext uri="{28A0092B-C50C-407E-A947-70E740481C1C}">
                <a14:useLocalDpi xmlns:a14="http://schemas.microsoft.com/office/drawing/2010/main" val="0"/>
              </a:ext>
            </a:extLst>
          </a:blip>
          <a:srcRect l="23957" t="19328" r="21644" b="22223"/>
          <a:stretch/>
        </p:blipFill>
        <p:spPr>
          <a:xfrm>
            <a:off x="7646466" y="4922416"/>
            <a:ext cx="642211" cy="690035"/>
          </a:xfrm>
          <a:prstGeom prst="rect">
            <a:avLst/>
          </a:prstGeom>
          <a:ln>
            <a:noFill/>
          </a:ln>
        </p:spPr>
      </p:pic>
      <p:sp>
        <p:nvSpPr>
          <p:cNvPr id="39" name="Freeform: Shape 38">
            <a:extLst>
              <a:ext uri="{FF2B5EF4-FFF2-40B4-BE49-F238E27FC236}">
                <a16:creationId xmlns:a16="http://schemas.microsoft.com/office/drawing/2014/main" id="{83864CF7-24A3-3B94-B422-2AD66106B8EE}"/>
              </a:ext>
            </a:extLst>
          </p:cNvPr>
          <p:cNvSpPr/>
          <p:nvPr/>
        </p:nvSpPr>
        <p:spPr>
          <a:xfrm>
            <a:off x="5432777" y="160053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Freeform: Shape 41">
            <a:extLst>
              <a:ext uri="{FF2B5EF4-FFF2-40B4-BE49-F238E27FC236}">
                <a16:creationId xmlns:a16="http://schemas.microsoft.com/office/drawing/2014/main" id="{B0C4C54A-73DF-E83B-986F-C836D627D18C}"/>
              </a:ext>
            </a:extLst>
          </p:cNvPr>
          <p:cNvSpPr/>
          <p:nvPr/>
        </p:nvSpPr>
        <p:spPr>
          <a:xfrm rot="2700000">
            <a:off x="5428994" y="1598964"/>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Freeform: Shape 44">
            <a:extLst>
              <a:ext uri="{FF2B5EF4-FFF2-40B4-BE49-F238E27FC236}">
                <a16:creationId xmlns:a16="http://schemas.microsoft.com/office/drawing/2014/main" id="{F897F91A-5C53-A643-243D-EEC550C799E9}"/>
              </a:ext>
            </a:extLst>
          </p:cNvPr>
          <p:cNvSpPr/>
          <p:nvPr/>
        </p:nvSpPr>
        <p:spPr>
          <a:xfrm rot="18900000">
            <a:off x="5445056" y="1598963"/>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8" name="Freeform: Shape 47">
            <a:extLst>
              <a:ext uri="{FF2B5EF4-FFF2-40B4-BE49-F238E27FC236}">
                <a16:creationId xmlns:a16="http://schemas.microsoft.com/office/drawing/2014/main" id="{A89C2471-DBEC-8886-99F4-D0B564E3A51A}"/>
              </a:ext>
            </a:extLst>
          </p:cNvPr>
          <p:cNvSpPr/>
          <p:nvPr/>
        </p:nvSpPr>
        <p:spPr>
          <a:xfrm rot="16200000">
            <a:off x="5438127" y="1595180"/>
            <a:ext cx="1326446" cy="4330472"/>
          </a:xfrm>
          <a:custGeom>
            <a:avLst/>
            <a:gdLst>
              <a:gd name="connsiteX0" fmla="*/ 663222 w 1326446"/>
              <a:gd name="connsiteY0" fmla="*/ 127729 h 4330472"/>
              <a:gd name="connsiteX1" fmla="*/ 23794 w 1326446"/>
              <a:gd name="connsiteY1" fmla="*/ 2165236 h 4330472"/>
              <a:gd name="connsiteX2" fmla="*/ 663222 w 1326446"/>
              <a:gd name="connsiteY2" fmla="*/ 4202743 h 4330472"/>
              <a:gd name="connsiteX3" fmla="*/ 1302650 w 1326446"/>
              <a:gd name="connsiteY3" fmla="*/ 2165236 h 4330472"/>
              <a:gd name="connsiteX4" fmla="*/ 663222 w 1326446"/>
              <a:gd name="connsiteY4" fmla="*/ 127729 h 4330472"/>
              <a:gd name="connsiteX5" fmla="*/ 663223 w 1326446"/>
              <a:gd name="connsiteY5" fmla="*/ 0 h 4330472"/>
              <a:gd name="connsiteX6" fmla="*/ 1326446 w 1326446"/>
              <a:gd name="connsiteY6" fmla="*/ 2165236 h 4330472"/>
              <a:gd name="connsiteX7" fmla="*/ 663223 w 1326446"/>
              <a:gd name="connsiteY7" fmla="*/ 4330472 h 4330472"/>
              <a:gd name="connsiteX8" fmla="*/ 0 w 1326446"/>
              <a:gd name="connsiteY8" fmla="*/ 2165236 h 4330472"/>
              <a:gd name="connsiteX9" fmla="*/ 663223 w 1326446"/>
              <a:gd name="connsiteY9" fmla="*/ 0 h 433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26446" h="4330472">
                <a:moveTo>
                  <a:pt x="663222" y="127729"/>
                </a:moveTo>
                <a:cubicBezTo>
                  <a:pt x="310076" y="127729"/>
                  <a:pt x="23794" y="1039952"/>
                  <a:pt x="23794" y="2165236"/>
                </a:cubicBezTo>
                <a:cubicBezTo>
                  <a:pt x="23794" y="3290520"/>
                  <a:pt x="310076" y="4202743"/>
                  <a:pt x="663222" y="4202743"/>
                </a:cubicBezTo>
                <a:cubicBezTo>
                  <a:pt x="1016368" y="4202743"/>
                  <a:pt x="1302650" y="3290520"/>
                  <a:pt x="1302650" y="2165236"/>
                </a:cubicBezTo>
                <a:cubicBezTo>
                  <a:pt x="1302650" y="1039952"/>
                  <a:pt x="1016368" y="127729"/>
                  <a:pt x="663222" y="127729"/>
                </a:cubicBezTo>
                <a:close/>
                <a:moveTo>
                  <a:pt x="663223" y="0"/>
                </a:moveTo>
                <a:cubicBezTo>
                  <a:pt x="1029511" y="0"/>
                  <a:pt x="1326446" y="969409"/>
                  <a:pt x="1326446" y="2165236"/>
                </a:cubicBezTo>
                <a:cubicBezTo>
                  <a:pt x="1326446" y="3361063"/>
                  <a:pt x="1029511" y="4330472"/>
                  <a:pt x="663223" y="4330472"/>
                </a:cubicBezTo>
                <a:cubicBezTo>
                  <a:pt x="296935" y="4330472"/>
                  <a:pt x="0" y="3361063"/>
                  <a:pt x="0" y="2165236"/>
                </a:cubicBezTo>
                <a:cubicBezTo>
                  <a:pt x="0" y="969409"/>
                  <a:pt x="296935" y="0"/>
                  <a:pt x="663223" y="0"/>
                </a:cubicBezTo>
                <a:close/>
              </a:path>
            </a:pathLst>
          </a:custGeom>
          <a:solidFill>
            <a:srgbClr val="063951"/>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Rectangle 80">
            <a:extLst>
              <a:ext uri="{FF2B5EF4-FFF2-40B4-BE49-F238E27FC236}">
                <a16:creationId xmlns:a16="http://schemas.microsoft.com/office/drawing/2014/main" id="{10A69157-44DF-88CE-64A8-F88C4190F02C}"/>
              </a:ext>
            </a:extLst>
          </p:cNvPr>
          <p:cNvSpPr/>
          <p:nvPr/>
        </p:nvSpPr>
        <p:spPr>
          <a:xfrm>
            <a:off x="863029" y="1587399"/>
            <a:ext cx="3262843"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Use ready made tools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6B7280"/>
                </a:solidFill>
                <a:effectLst/>
                <a:uLnTx/>
                <a:uFillTx/>
                <a:latin typeface="Inter"/>
                <a:ea typeface="+mn-ea"/>
                <a:cs typeface="+mn-cs"/>
              </a:rPr>
              <a:t>with filled in examples and ready to print &amp; edit at your convenience . Just edit and fill-in the blanks !</a:t>
            </a:r>
          </a:p>
        </p:txBody>
      </p:sp>
      <p:sp>
        <p:nvSpPr>
          <p:cNvPr id="90" name="Rectangle 89">
            <a:extLst>
              <a:ext uri="{FF2B5EF4-FFF2-40B4-BE49-F238E27FC236}">
                <a16:creationId xmlns:a16="http://schemas.microsoft.com/office/drawing/2014/main" id="{A36D8FB7-D191-5C19-D54D-737D65DC34A1}"/>
              </a:ext>
            </a:extLst>
          </p:cNvPr>
          <p:cNvSpPr/>
          <p:nvPr/>
        </p:nvSpPr>
        <p:spPr>
          <a:xfrm>
            <a:off x="981598" y="3289253"/>
            <a:ext cx="2505456" cy="950976"/>
          </a:xfrm>
          <a:prstGeom prst="rect">
            <a:avLst/>
          </a:prstGeom>
          <a:solidFill>
            <a:schemeClr val="bg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a:t>
            </a:r>
            <a:r>
              <a:rPr kumimoji="0" lang="en-GB" sz="1050" b="0" i="0" u="none" strike="noStrike" kern="1200" cap="all" spc="0" normalizeH="0" baseline="0" noProof="0" dirty="0">
                <a:ln>
                  <a:noFill/>
                </a:ln>
                <a:solidFill>
                  <a:srgbClr val="4472C4"/>
                </a:solidFill>
                <a:effectLst/>
                <a:uLnTx/>
                <a:uFillTx/>
                <a:latin typeface="Lato light" panose="020F0502020204030203" pitchFamily="34" charset="0"/>
                <a:ea typeface="Lato light" panose="020F0502020204030203" pitchFamily="34" charset="0"/>
                <a:cs typeface="Lato light" panose="020F0502020204030203" pitchFamily="34" charset="0"/>
              </a:rPr>
              <a:t>100’s of tools , </a:t>
            </a:r>
            <a:r>
              <a:rPr kumimoji="0" lang="en-GB" sz="1100" b="0" i="0" u="none" strike="noStrike" kern="1200" cap="none" spc="0" normalizeH="0" baseline="0" noProof="0" dirty="0">
                <a:ln>
                  <a:noFill/>
                </a:ln>
                <a:solidFill>
                  <a:srgbClr val="053881"/>
                </a:solidFill>
                <a:effectLst/>
                <a:uLnTx/>
                <a:uFillTx/>
                <a:latin typeface="Calibri Light" panose="020F0302020204030204"/>
                <a:ea typeface="+mn-ea"/>
                <a:cs typeface="+mn-cs"/>
              </a:rPr>
              <a:t>	TEMPLATES &amp; 	documents</a:t>
            </a:r>
          </a:p>
        </p:txBody>
      </p:sp>
      <p:pic>
        <p:nvPicPr>
          <p:cNvPr id="91" name="Picture 8" descr="Green and white flow chart illustration, Project management Computer Icons  Project plan, Project Management Icon free png | PNGFuel">
            <a:extLst>
              <a:ext uri="{FF2B5EF4-FFF2-40B4-BE49-F238E27FC236}">
                <a16:creationId xmlns:a16="http://schemas.microsoft.com/office/drawing/2014/main" id="{6D019537-5315-7A0C-25E1-AB43D3155ECB}"/>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418204" y="3565135"/>
            <a:ext cx="461016" cy="389218"/>
          </a:xfrm>
          <a:prstGeom prst="rect">
            <a:avLst/>
          </a:prstGeom>
          <a:noFill/>
          <a:ln>
            <a:noFill/>
          </a:ln>
          <a:extLst>
            <a:ext uri="{909E8E84-426E-40DD-AFC4-6F175D3DCCD1}">
              <a14:hiddenFill xmlns:a14="http://schemas.microsoft.com/office/drawing/2010/main">
                <a:solidFill>
                  <a:srgbClr val="FFFFFF"/>
                </a:solidFill>
              </a14:hiddenFill>
            </a:ext>
          </a:extLst>
        </p:spPr>
      </p:pic>
      <p:grpSp>
        <p:nvGrpSpPr>
          <p:cNvPr id="105" name="Group 104">
            <a:extLst>
              <a:ext uri="{FF2B5EF4-FFF2-40B4-BE49-F238E27FC236}">
                <a16:creationId xmlns:a16="http://schemas.microsoft.com/office/drawing/2014/main" id="{6A778BE2-FE51-772A-3E0C-9B72E460DB91}"/>
              </a:ext>
            </a:extLst>
          </p:cNvPr>
          <p:cNvGrpSpPr/>
          <p:nvPr/>
        </p:nvGrpSpPr>
        <p:grpSpPr>
          <a:xfrm>
            <a:off x="2346067" y="6098477"/>
            <a:ext cx="8219335" cy="663120"/>
            <a:chOff x="1750166" y="5512849"/>
            <a:chExt cx="8219335" cy="663120"/>
          </a:xfrm>
        </p:grpSpPr>
        <p:sp>
          <p:nvSpPr>
            <p:cNvPr id="106" name="TextBox 105">
              <a:extLst>
                <a:ext uri="{FF2B5EF4-FFF2-40B4-BE49-F238E27FC236}">
                  <a16:creationId xmlns:a16="http://schemas.microsoft.com/office/drawing/2014/main" id="{99FAA1BF-3660-16D9-751A-5D38FF0E5289}"/>
                </a:ext>
              </a:extLst>
            </p:cNvPr>
            <p:cNvSpPr txBox="1"/>
            <p:nvPr/>
          </p:nvSpPr>
          <p:spPr>
            <a:xfrm>
              <a:off x="1811867" y="5557981"/>
              <a:ext cx="815763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Inter"/>
                  <a:ea typeface="+mn-ea"/>
                  <a:cs typeface="+mn-cs"/>
                </a:rPr>
                <a:t>Top Quality Tools &amp; Templates for developing both you and your business.</a:t>
              </a:r>
            </a:p>
          </p:txBody>
        </p:sp>
        <p:pic>
          <p:nvPicPr>
            <p:cNvPr id="107" name="Picture 6" descr="Productivity Icons - Download Free Vector Icons | Noun Project">
              <a:extLst>
                <a:ext uri="{FF2B5EF4-FFF2-40B4-BE49-F238E27FC236}">
                  <a16:creationId xmlns:a16="http://schemas.microsoft.com/office/drawing/2014/main" id="{580A944C-DCAF-86DC-B58C-6478FD3AB2C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0166" y="5512849"/>
              <a:ext cx="663120" cy="663120"/>
            </a:xfrm>
            <a:prstGeom prst="rect">
              <a:avLst/>
            </a:prstGeom>
            <a:noFill/>
            <a:extLst>
              <a:ext uri="{909E8E84-426E-40DD-AFC4-6F175D3DCCD1}">
                <a14:hiddenFill xmlns:a14="http://schemas.microsoft.com/office/drawing/2010/main">
                  <a:solidFill>
                    <a:srgbClr val="FFFFFF"/>
                  </a:solidFill>
                </a14:hiddenFill>
              </a:ext>
            </a:extLst>
          </p:spPr>
        </p:pic>
      </p:grpSp>
      <p:sp>
        <p:nvSpPr>
          <p:cNvPr id="108" name="TextBox 107">
            <a:extLst>
              <a:ext uri="{FF2B5EF4-FFF2-40B4-BE49-F238E27FC236}">
                <a16:creationId xmlns:a16="http://schemas.microsoft.com/office/drawing/2014/main" id="{9AA3F540-B22F-A9E9-CBE6-3EF3719E654E}"/>
              </a:ext>
            </a:extLst>
          </p:cNvPr>
          <p:cNvSpPr txBox="1"/>
          <p:nvPr/>
        </p:nvSpPr>
        <p:spPr>
          <a:xfrm>
            <a:off x="2793364" y="294829"/>
            <a:ext cx="6094476"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000" b="1" i="0" u="none" strike="noStrike" kern="1200" cap="none" spc="0" normalizeH="0" baseline="0" noProof="0" dirty="0">
                <a:ln>
                  <a:noFill/>
                </a:ln>
                <a:solidFill>
                  <a:srgbClr val="44546A"/>
                </a:solidFill>
                <a:effectLst/>
                <a:uLnTx/>
                <a:uFillTx/>
                <a:latin typeface="Plato"/>
                <a:ea typeface="+mn-ea"/>
                <a:cs typeface="Poppins" pitchFamily="2" charset="77"/>
              </a:rPr>
              <a:t>7 Benefits of using UpskilPRO :</a:t>
            </a:r>
          </a:p>
        </p:txBody>
      </p:sp>
      <p:sp>
        <p:nvSpPr>
          <p:cNvPr id="110" name="Arrow: Right 109">
            <a:extLst>
              <a:ext uri="{FF2B5EF4-FFF2-40B4-BE49-F238E27FC236}">
                <a16:creationId xmlns:a16="http://schemas.microsoft.com/office/drawing/2014/main" id="{2CC18E73-53FD-68F6-E45E-1B5B6BFDF921}"/>
              </a:ext>
            </a:extLst>
          </p:cNvPr>
          <p:cNvSpPr/>
          <p:nvPr/>
        </p:nvSpPr>
        <p:spPr>
          <a:xfrm>
            <a:off x="8198778" y="3472665"/>
            <a:ext cx="359595" cy="482885"/>
          </a:xfrm>
          <a:prstGeom prst="rightArrow">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Lato Light"/>
              <a:ea typeface="+mn-ea"/>
              <a:cs typeface="+mn-cs"/>
            </a:endParaRPr>
          </a:p>
        </p:txBody>
      </p:sp>
      <p:pic>
        <p:nvPicPr>
          <p:cNvPr id="2" name="Picture 1" descr="Logo&#10;&#10;Description automatically generated">
            <a:extLst>
              <a:ext uri="{FF2B5EF4-FFF2-40B4-BE49-F238E27FC236}">
                <a16:creationId xmlns:a16="http://schemas.microsoft.com/office/drawing/2014/main" id="{F14084C4-B220-6BFE-77C2-3C960BFCDF3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25001FF7-069F-DCA4-8097-811B3C9C50D6}"/>
              </a:ext>
            </a:extLst>
          </p:cNvPr>
          <p:cNvSpPr txBox="1">
            <a:spLocks/>
          </p:cNvSpPr>
          <p:nvPr/>
        </p:nvSpPr>
        <p:spPr>
          <a:xfrm>
            <a:off x="3764280" y="649351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272727"/>
                </a:solidFill>
                <a:effectLst/>
                <a:uLnTx/>
                <a:uFillTx/>
                <a:latin typeface="Lato Light" panose="020F0502020204030203" pitchFamily="34" charset="0"/>
                <a:ea typeface="Lato Light" panose="020F0502020204030203" pitchFamily="34" charset="0"/>
                <a:cs typeface="Lato Light" panose="020F0502020204030203" pitchFamily="34" charset="0"/>
              </a:rPr>
              <a:t>www.upskilpro.com</a:t>
            </a:r>
          </a:p>
        </p:txBody>
      </p:sp>
    </p:spTree>
    <p:extLst>
      <p:ext uri="{BB962C8B-B14F-4D97-AF65-F5344CB8AC3E}">
        <p14:creationId xmlns:p14="http://schemas.microsoft.com/office/powerpoint/2010/main" val="414920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F3CD965C-7947-FBBB-C5F0-7806EE3D0488}"/>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Directional Summary</a:t>
            </a:r>
          </a:p>
        </p:txBody>
      </p:sp>
      <p:pic>
        <p:nvPicPr>
          <p:cNvPr id="25" name="Picture 24" descr="Logo&#10;&#10;Description automatically generated">
            <a:extLst>
              <a:ext uri="{FF2B5EF4-FFF2-40B4-BE49-F238E27FC236}">
                <a16:creationId xmlns:a16="http://schemas.microsoft.com/office/drawing/2014/main" id="{511BC1C6-48F0-F517-3930-796B5AA3F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26" name="Footer Placeholder 3">
            <a:extLst>
              <a:ext uri="{FF2B5EF4-FFF2-40B4-BE49-F238E27FC236}">
                <a16:creationId xmlns:a16="http://schemas.microsoft.com/office/drawing/2014/main" id="{2F7D630F-B07A-34CE-CF91-F2B318CB81D5}"/>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7" name="TextBox 6">
            <a:extLst>
              <a:ext uri="{FF2B5EF4-FFF2-40B4-BE49-F238E27FC236}">
                <a16:creationId xmlns:a16="http://schemas.microsoft.com/office/drawing/2014/main" id="{655CDBAC-4728-D4A8-FF61-7B0EC007F795}"/>
              </a:ext>
            </a:extLst>
          </p:cNvPr>
          <p:cNvSpPr txBox="1"/>
          <p:nvPr/>
        </p:nvSpPr>
        <p:spPr>
          <a:xfrm>
            <a:off x="6306066" y="2998985"/>
            <a:ext cx="5719860" cy="968791"/>
          </a:xfrm>
          <a:prstGeom prst="rect">
            <a:avLst/>
          </a:prstGeom>
          <a:solidFill>
            <a:schemeClr val="bg1"/>
          </a:solidFill>
        </p:spPr>
        <p:txBody>
          <a:bodyPr wrap="square">
            <a:spAutoFit/>
          </a:bodyPr>
          <a:lstStyle/>
          <a:p>
            <a:pPr>
              <a:lnSpc>
                <a:spcPct val="107000"/>
              </a:lnSpc>
              <a:spcAft>
                <a:spcPts val="800"/>
              </a:spcAft>
            </a:pPr>
            <a:r>
              <a:rPr lang="en-GB" sz="1200" b="1" dirty="0">
                <a:effectLst/>
                <a:latin typeface="Poppins" panose="00000500000000000000" pitchFamily="2" charset="0"/>
                <a:ea typeface="Calibri" panose="020F0502020204030204" pitchFamily="34" charset="0"/>
                <a:cs typeface="Poppins" panose="00000500000000000000" pitchFamily="2" charset="0"/>
              </a:rPr>
              <a:t>Analysing Key accounts </a:t>
            </a:r>
            <a:r>
              <a:rPr lang="en-GB" sz="1200" dirty="0">
                <a:effectLst/>
                <a:latin typeface="+mj-lt"/>
                <a:ea typeface="Calibri" panose="020F0502020204030204" pitchFamily="34" charset="0"/>
                <a:cs typeface="Latha" panose="020B0604020202020204" pitchFamily="34" charset="0"/>
              </a:rPr>
              <a:t>is a constant business and requires a mix of Good Planning, Customer Intimacy, Customer engagement and data to analyse account performance and within it the segments of your business.</a:t>
            </a:r>
          </a:p>
          <a:p>
            <a:pPr>
              <a:lnSpc>
                <a:spcPct val="107000"/>
              </a:lnSpc>
              <a:spcAft>
                <a:spcPts val="800"/>
              </a:spcAft>
            </a:pPr>
            <a:r>
              <a:rPr lang="en-GB" sz="1200" dirty="0">
                <a:effectLst/>
                <a:latin typeface="+mj-lt"/>
                <a:ea typeface="Calibri" panose="020F0502020204030204" pitchFamily="34" charset="0"/>
                <a:cs typeface="Latha" panose="020B0604020202020204" pitchFamily="34" charset="0"/>
              </a:rPr>
              <a:t> </a:t>
            </a:r>
          </a:p>
        </p:txBody>
      </p:sp>
      <p:sp>
        <p:nvSpPr>
          <p:cNvPr id="2" name="Rectangle 1">
            <a:extLst>
              <a:ext uri="{FF2B5EF4-FFF2-40B4-BE49-F238E27FC236}">
                <a16:creationId xmlns:a16="http://schemas.microsoft.com/office/drawing/2014/main" id="{0236124B-C5BE-4456-04DF-0B1B8D7F81D8}"/>
              </a:ext>
            </a:extLst>
          </p:cNvPr>
          <p:cNvSpPr/>
          <p:nvPr/>
        </p:nvSpPr>
        <p:spPr>
          <a:xfrm>
            <a:off x="0" y="2219325"/>
            <a:ext cx="6191250" cy="2362200"/>
          </a:xfrm>
          <a:prstGeom prst="rect">
            <a:avLst/>
          </a:prstGeom>
          <a:solidFill>
            <a:srgbClr val="398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0369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212B3052-F8CE-D092-BABC-17FEE19BCCFE}"/>
              </a:ext>
            </a:extLst>
          </p:cNvPr>
          <p:cNvSpPr/>
          <p:nvPr/>
        </p:nvSpPr>
        <p:spPr>
          <a:xfrm>
            <a:off x="162569" y="1247845"/>
            <a:ext cx="2333903" cy="4868693"/>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BFE62563-4061-5182-3634-75BD890F5540}"/>
              </a:ext>
            </a:extLst>
          </p:cNvPr>
          <p:cNvSpPr/>
          <p:nvPr/>
        </p:nvSpPr>
        <p:spPr>
          <a:xfrm>
            <a:off x="2539619" y="1255816"/>
            <a:ext cx="2333903" cy="4868693"/>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F89118A6-71FF-6630-45BA-63BEAC9917B8}"/>
              </a:ext>
            </a:extLst>
          </p:cNvPr>
          <p:cNvSpPr/>
          <p:nvPr/>
        </p:nvSpPr>
        <p:spPr>
          <a:xfrm>
            <a:off x="9699797" y="1246398"/>
            <a:ext cx="2333903" cy="4868693"/>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851CE73D-ACAD-3D36-16C3-6F5CA85D49F0}"/>
              </a:ext>
            </a:extLst>
          </p:cNvPr>
          <p:cNvSpPr/>
          <p:nvPr/>
        </p:nvSpPr>
        <p:spPr>
          <a:xfrm>
            <a:off x="4914048" y="1246399"/>
            <a:ext cx="2333903" cy="4868693"/>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Business Segmentation Layout for 1 Business ( High level )   </a:t>
            </a:r>
          </a:p>
        </p:txBody>
      </p:sp>
      <p:sp>
        <p:nvSpPr>
          <p:cNvPr id="9" name="Rectangle: Rounded Corners 8">
            <a:extLst>
              <a:ext uri="{FF2B5EF4-FFF2-40B4-BE49-F238E27FC236}">
                <a16:creationId xmlns:a16="http://schemas.microsoft.com/office/drawing/2014/main" id="{3C1FCB5C-0F89-6A66-AFBC-444ED985544B}"/>
              </a:ext>
            </a:extLst>
          </p:cNvPr>
          <p:cNvSpPr/>
          <p:nvPr/>
        </p:nvSpPr>
        <p:spPr>
          <a:xfrm>
            <a:off x="520831" y="315016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National Level Sales  </a:t>
            </a:r>
          </a:p>
        </p:txBody>
      </p:sp>
      <p:sp>
        <p:nvSpPr>
          <p:cNvPr id="10" name="Rectangle: Rounded Corners 9">
            <a:extLst>
              <a:ext uri="{FF2B5EF4-FFF2-40B4-BE49-F238E27FC236}">
                <a16:creationId xmlns:a16="http://schemas.microsoft.com/office/drawing/2014/main" id="{AA000D26-FF8D-71D9-B78F-CA66B987D9B6}"/>
              </a:ext>
            </a:extLst>
          </p:cNvPr>
          <p:cNvSpPr/>
          <p:nvPr/>
        </p:nvSpPr>
        <p:spPr>
          <a:xfrm>
            <a:off x="2758132" y="1752069"/>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Local Distributors </a:t>
            </a:r>
          </a:p>
        </p:txBody>
      </p:sp>
      <p:sp>
        <p:nvSpPr>
          <p:cNvPr id="13" name="Rectangle: Rounded Corners 12">
            <a:extLst>
              <a:ext uri="{FF2B5EF4-FFF2-40B4-BE49-F238E27FC236}">
                <a16:creationId xmlns:a16="http://schemas.microsoft.com/office/drawing/2014/main" id="{4FEB8D38-A69F-63EC-140A-99B182FF62E3}"/>
              </a:ext>
            </a:extLst>
          </p:cNvPr>
          <p:cNvSpPr/>
          <p:nvPr/>
        </p:nvSpPr>
        <p:spPr>
          <a:xfrm>
            <a:off x="2772021" y="3140744"/>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State Distributors </a:t>
            </a:r>
          </a:p>
        </p:txBody>
      </p:sp>
      <p:sp>
        <p:nvSpPr>
          <p:cNvPr id="16" name="Rectangle: Rounded Corners 15">
            <a:extLst>
              <a:ext uri="{FF2B5EF4-FFF2-40B4-BE49-F238E27FC236}">
                <a16:creationId xmlns:a16="http://schemas.microsoft.com/office/drawing/2014/main" id="{50BFBAC1-E5C1-40B4-D91B-B94BE32A0258}"/>
              </a:ext>
            </a:extLst>
          </p:cNvPr>
          <p:cNvSpPr/>
          <p:nvPr/>
        </p:nvSpPr>
        <p:spPr>
          <a:xfrm>
            <a:off x="5369032" y="1748028"/>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Electrical</a:t>
            </a:r>
          </a:p>
          <a:p>
            <a:pPr algn="ctr"/>
            <a:r>
              <a:rPr lang="en-GB" sz="1100" dirty="0">
                <a:latin typeface="Lato Light" panose="020F0502020204030203" pitchFamily="34" charset="0"/>
                <a:ea typeface="Lato Light" panose="020F0502020204030203" pitchFamily="34" charset="0"/>
                <a:cs typeface="Lato Light" panose="020F0502020204030203" pitchFamily="34" charset="0"/>
              </a:rPr>
              <a:t> Wholesale &amp; Retailers</a:t>
            </a:r>
          </a:p>
        </p:txBody>
      </p:sp>
      <p:sp>
        <p:nvSpPr>
          <p:cNvPr id="18" name="Rectangle: Rounded Corners 17">
            <a:extLst>
              <a:ext uri="{FF2B5EF4-FFF2-40B4-BE49-F238E27FC236}">
                <a16:creationId xmlns:a16="http://schemas.microsoft.com/office/drawing/2014/main" id="{BD7B8AFB-E916-633C-15F6-A841FD685B68}"/>
              </a:ext>
            </a:extLst>
          </p:cNvPr>
          <p:cNvSpPr/>
          <p:nvPr/>
        </p:nvSpPr>
        <p:spPr>
          <a:xfrm>
            <a:off x="5369032" y="2855028"/>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DIY Retailers</a:t>
            </a:r>
          </a:p>
        </p:txBody>
      </p:sp>
      <p:sp>
        <p:nvSpPr>
          <p:cNvPr id="19" name="Rectangle: Rounded Corners 18">
            <a:extLst>
              <a:ext uri="{FF2B5EF4-FFF2-40B4-BE49-F238E27FC236}">
                <a16:creationId xmlns:a16="http://schemas.microsoft.com/office/drawing/2014/main" id="{D12AFA2C-AE88-22C7-E356-8834DCE9F780}"/>
              </a:ext>
            </a:extLst>
          </p:cNvPr>
          <p:cNvSpPr/>
          <p:nvPr/>
        </p:nvSpPr>
        <p:spPr>
          <a:xfrm>
            <a:off x="5402986" y="5069028"/>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Grocery Retailers </a:t>
            </a:r>
          </a:p>
        </p:txBody>
      </p:sp>
      <p:sp>
        <p:nvSpPr>
          <p:cNvPr id="29" name="TextBox 28">
            <a:extLst>
              <a:ext uri="{FF2B5EF4-FFF2-40B4-BE49-F238E27FC236}">
                <a16:creationId xmlns:a16="http://schemas.microsoft.com/office/drawing/2014/main" id="{4F88A944-9DAF-F1AC-191C-4BB9B4BC6EC1}"/>
              </a:ext>
            </a:extLst>
          </p:cNvPr>
          <p:cNvSpPr txBox="1"/>
          <p:nvPr/>
        </p:nvSpPr>
        <p:spPr>
          <a:xfrm>
            <a:off x="10313875" y="1091933"/>
            <a:ext cx="1202573" cy="307777"/>
          </a:xfrm>
          <a:prstGeom prst="rect">
            <a:avLst/>
          </a:prstGeom>
          <a:solidFill>
            <a:schemeClr val="bg1"/>
          </a:solidFill>
        </p:spPr>
        <p:txBody>
          <a:bodyPr wrap="none" rtlCol="0" anchor="ctr" anchorCtr="0">
            <a:spAutoFit/>
          </a:bodyPr>
          <a:lstStyle/>
          <a:p>
            <a:pPr algn="ctr" defTabSz="914217"/>
            <a:r>
              <a:rPr lang="en-US" sz="1400" b="1" dirty="0">
                <a:solidFill>
                  <a:schemeClr val="bg1">
                    <a:lumMod val="50000"/>
                  </a:schemeClr>
                </a:solidFill>
                <a:latin typeface="Poppins" panose="00000500000000000000" pitchFamily="2" charset="0"/>
                <a:ea typeface="League Spartan" charset="0"/>
                <a:cs typeface="Poppins" panose="00000500000000000000" pitchFamily="2" charset="0"/>
              </a:rPr>
              <a:t>End Users   </a:t>
            </a:r>
          </a:p>
        </p:txBody>
      </p:sp>
      <p:cxnSp>
        <p:nvCxnSpPr>
          <p:cNvPr id="31" name="Straight Arrow Connector 30">
            <a:extLst>
              <a:ext uri="{FF2B5EF4-FFF2-40B4-BE49-F238E27FC236}">
                <a16:creationId xmlns:a16="http://schemas.microsoft.com/office/drawing/2014/main" id="{CC5444DF-E0DC-542E-8462-C2F9A26E76E2}"/>
              </a:ext>
            </a:extLst>
          </p:cNvPr>
          <p:cNvCxnSpPr>
            <a:cxnSpLocks/>
            <a:endCxn id="10" idx="1"/>
          </p:cNvCxnSpPr>
          <p:nvPr/>
        </p:nvCxnSpPr>
        <p:spPr>
          <a:xfrm flipV="1">
            <a:off x="2140831" y="2022069"/>
            <a:ext cx="617301" cy="1393860"/>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4371BB2-333E-85F8-DF83-559BEEC18F0F}"/>
              </a:ext>
            </a:extLst>
          </p:cNvPr>
          <p:cNvSpPr/>
          <p:nvPr/>
        </p:nvSpPr>
        <p:spPr>
          <a:xfrm>
            <a:off x="7304987" y="1255816"/>
            <a:ext cx="2333903" cy="4868693"/>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A8D7885A-14D1-6624-135D-49C984264448}"/>
              </a:ext>
            </a:extLst>
          </p:cNvPr>
          <p:cNvSpPr/>
          <p:nvPr/>
        </p:nvSpPr>
        <p:spPr>
          <a:xfrm>
            <a:off x="2785911" y="4632626"/>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National Distributor </a:t>
            </a:r>
          </a:p>
        </p:txBody>
      </p:sp>
      <p:cxnSp>
        <p:nvCxnSpPr>
          <p:cNvPr id="42" name="Straight Arrow Connector 41">
            <a:extLst>
              <a:ext uri="{FF2B5EF4-FFF2-40B4-BE49-F238E27FC236}">
                <a16:creationId xmlns:a16="http://schemas.microsoft.com/office/drawing/2014/main" id="{3E701E7A-40C8-EBC4-5836-7BD55B76C018}"/>
              </a:ext>
            </a:extLst>
          </p:cNvPr>
          <p:cNvCxnSpPr>
            <a:cxnSpLocks/>
            <a:stCxn id="9" idx="3"/>
            <a:endCxn id="37" idx="1"/>
          </p:cNvCxnSpPr>
          <p:nvPr/>
        </p:nvCxnSpPr>
        <p:spPr>
          <a:xfrm>
            <a:off x="2140831" y="3420162"/>
            <a:ext cx="645080" cy="1482464"/>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4C3BDD8-B539-657F-F311-98D7089249BF}"/>
              </a:ext>
            </a:extLst>
          </p:cNvPr>
          <p:cNvCxnSpPr>
            <a:cxnSpLocks/>
            <a:stCxn id="9" idx="3"/>
            <a:endCxn id="13" idx="1"/>
          </p:cNvCxnSpPr>
          <p:nvPr/>
        </p:nvCxnSpPr>
        <p:spPr>
          <a:xfrm flipV="1">
            <a:off x="2140831" y="3410744"/>
            <a:ext cx="631190" cy="941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F61E3EF-B693-D11D-6F2E-C92D017F040D}"/>
              </a:ext>
            </a:extLst>
          </p:cNvPr>
          <p:cNvSpPr txBox="1"/>
          <p:nvPr/>
        </p:nvSpPr>
        <p:spPr>
          <a:xfrm>
            <a:off x="2598974" y="1091933"/>
            <a:ext cx="2307042" cy="307777"/>
          </a:xfrm>
          <a:prstGeom prst="rect">
            <a:avLst/>
          </a:prstGeom>
          <a:solidFill>
            <a:schemeClr val="bg1"/>
          </a:solidFill>
        </p:spPr>
        <p:txBody>
          <a:bodyPr wrap="none" rtlCol="0" anchor="ctr" anchorCtr="0">
            <a:spAutoFit/>
          </a:bodyPr>
          <a:lstStyle/>
          <a:p>
            <a:pPr algn="ctr" defTabSz="914217"/>
            <a:r>
              <a:rPr lang="en-US" sz="1400" b="1" dirty="0">
                <a:solidFill>
                  <a:schemeClr val="bg1">
                    <a:lumMod val="50000"/>
                  </a:schemeClr>
                </a:solidFill>
                <a:latin typeface="Poppins" panose="00000500000000000000" pitchFamily="2" charset="0"/>
                <a:ea typeface="League Spartan" charset="0"/>
                <a:cs typeface="Poppins" panose="00000500000000000000" pitchFamily="2" charset="0"/>
              </a:rPr>
              <a:t>Distribution Shipments</a:t>
            </a:r>
          </a:p>
        </p:txBody>
      </p:sp>
      <p:sp>
        <p:nvSpPr>
          <p:cNvPr id="52" name="TextBox 51">
            <a:extLst>
              <a:ext uri="{FF2B5EF4-FFF2-40B4-BE49-F238E27FC236}">
                <a16:creationId xmlns:a16="http://schemas.microsoft.com/office/drawing/2014/main" id="{6AB69E61-8B9A-0A32-1F08-6204E54C3F36}"/>
              </a:ext>
            </a:extLst>
          </p:cNvPr>
          <p:cNvSpPr txBox="1"/>
          <p:nvPr/>
        </p:nvSpPr>
        <p:spPr>
          <a:xfrm>
            <a:off x="409311" y="1115484"/>
            <a:ext cx="2045753" cy="307777"/>
          </a:xfrm>
          <a:prstGeom prst="rect">
            <a:avLst/>
          </a:prstGeom>
          <a:solidFill>
            <a:schemeClr val="bg1"/>
          </a:solidFill>
        </p:spPr>
        <p:txBody>
          <a:bodyPr wrap="none" rtlCol="0" anchor="ctr" anchorCtr="0">
            <a:spAutoFit/>
          </a:bodyPr>
          <a:lstStyle/>
          <a:p>
            <a:pPr algn="ctr" defTabSz="914217"/>
            <a:r>
              <a:rPr lang="en-US" sz="1400" b="1" dirty="0">
                <a:solidFill>
                  <a:schemeClr val="bg1">
                    <a:lumMod val="50000"/>
                  </a:schemeClr>
                </a:solidFill>
                <a:latin typeface="Poppins" panose="00000500000000000000" pitchFamily="2" charset="0"/>
                <a:ea typeface="League Spartan" charset="0"/>
                <a:cs typeface="Poppins" panose="00000500000000000000" pitchFamily="2" charset="0"/>
              </a:rPr>
              <a:t>Revenue Recording  </a:t>
            </a:r>
          </a:p>
        </p:txBody>
      </p:sp>
      <p:sp>
        <p:nvSpPr>
          <p:cNvPr id="53" name="TextBox 52">
            <a:extLst>
              <a:ext uri="{FF2B5EF4-FFF2-40B4-BE49-F238E27FC236}">
                <a16:creationId xmlns:a16="http://schemas.microsoft.com/office/drawing/2014/main" id="{51F5569C-C26A-59B8-88E5-091D6450787B}"/>
              </a:ext>
            </a:extLst>
          </p:cNvPr>
          <p:cNvSpPr txBox="1"/>
          <p:nvPr/>
        </p:nvSpPr>
        <p:spPr>
          <a:xfrm>
            <a:off x="7418243" y="1101927"/>
            <a:ext cx="2266967" cy="307777"/>
          </a:xfrm>
          <a:prstGeom prst="rect">
            <a:avLst/>
          </a:prstGeom>
          <a:solidFill>
            <a:schemeClr val="bg1"/>
          </a:solidFill>
        </p:spPr>
        <p:txBody>
          <a:bodyPr wrap="none" rtlCol="0" anchor="ctr" anchorCtr="0">
            <a:spAutoFit/>
          </a:bodyPr>
          <a:lstStyle/>
          <a:p>
            <a:pPr algn="ctr" defTabSz="914217"/>
            <a:r>
              <a:rPr lang="en-US" sz="1400" b="1" dirty="0">
                <a:solidFill>
                  <a:schemeClr val="bg1">
                    <a:lumMod val="50000"/>
                  </a:schemeClr>
                </a:solidFill>
                <a:latin typeface="Poppins" panose="00000500000000000000" pitchFamily="2" charset="0"/>
                <a:ea typeface="League Spartan" charset="0"/>
                <a:cs typeface="Poppins" panose="00000500000000000000" pitchFamily="2" charset="0"/>
              </a:rPr>
              <a:t>Value Added Services  </a:t>
            </a:r>
          </a:p>
        </p:txBody>
      </p:sp>
      <p:sp>
        <p:nvSpPr>
          <p:cNvPr id="54" name="Rectangle: Rounded Corners 53">
            <a:extLst>
              <a:ext uri="{FF2B5EF4-FFF2-40B4-BE49-F238E27FC236}">
                <a16:creationId xmlns:a16="http://schemas.microsoft.com/office/drawing/2014/main" id="{5E6E8BD5-FF7B-A1D7-C6B8-D4427C994163}"/>
              </a:ext>
            </a:extLst>
          </p:cNvPr>
          <p:cNvSpPr/>
          <p:nvPr/>
        </p:nvSpPr>
        <p:spPr>
          <a:xfrm>
            <a:off x="10056748" y="2083275"/>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Builders</a:t>
            </a:r>
          </a:p>
        </p:txBody>
      </p:sp>
      <p:sp>
        <p:nvSpPr>
          <p:cNvPr id="55" name="Rectangle: Rounded Corners 54">
            <a:extLst>
              <a:ext uri="{FF2B5EF4-FFF2-40B4-BE49-F238E27FC236}">
                <a16:creationId xmlns:a16="http://schemas.microsoft.com/office/drawing/2014/main" id="{51BBCEDF-59E1-FFFD-B33A-24D242A99AE9}"/>
              </a:ext>
            </a:extLst>
          </p:cNvPr>
          <p:cNvSpPr/>
          <p:nvPr/>
        </p:nvSpPr>
        <p:spPr>
          <a:xfrm>
            <a:off x="10092833" y="2755607"/>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Electrical Companies </a:t>
            </a:r>
          </a:p>
        </p:txBody>
      </p:sp>
      <p:sp>
        <p:nvSpPr>
          <p:cNvPr id="56" name="Rectangle: Rounded Corners 55">
            <a:extLst>
              <a:ext uri="{FF2B5EF4-FFF2-40B4-BE49-F238E27FC236}">
                <a16:creationId xmlns:a16="http://schemas.microsoft.com/office/drawing/2014/main" id="{46F17F92-6208-2B9E-3E42-DEB85A1B1465}"/>
              </a:ext>
            </a:extLst>
          </p:cNvPr>
          <p:cNvSpPr/>
          <p:nvPr/>
        </p:nvSpPr>
        <p:spPr>
          <a:xfrm>
            <a:off x="10092833" y="3423281"/>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Government Bodies </a:t>
            </a:r>
          </a:p>
        </p:txBody>
      </p:sp>
      <p:sp>
        <p:nvSpPr>
          <p:cNvPr id="57" name="Rectangle: Rounded Corners 56">
            <a:extLst>
              <a:ext uri="{FF2B5EF4-FFF2-40B4-BE49-F238E27FC236}">
                <a16:creationId xmlns:a16="http://schemas.microsoft.com/office/drawing/2014/main" id="{C89D9009-9276-7C4D-24EB-DB3881364C4C}"/>
              </a:ext>
            </a:extLst>
          </p:cNvPr>
          <p:cNvSpPr/>
          <p:nvPr/>
        </p:nvSpPr>
        <p:spPr>
          <a:xfrm>
            <a:off x="10092833" y="4100521"/>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Consumers </a:t>
            </a:r>
          </a:p>
        </p:txBody>
      </p:sp>
      <p:sp>
        <p:nvSpPr>
          <p:cNvPr id="58" name="Rectangle: Rounded Corners 57">
            <a:extLst>
              <a:ext uri="{FF2B5EF4-FFF2-40B4-BE49-F238E27FC236}">
                <a16:creationId xmlns:a16="http://schemas.microsoft.com/office/drawing/2014/main" id="{CE695804-8067-E015-B116-206D67E6522C}"/>
              </a:ext>
            </a:extLst>
          </p:cNvPr>
          <p:cNvSpPr/>
          <p:nvPr/>
        </p:nvSpPr>
        <p:spPr>
          <a:xfrm>
            <a:off x="10092833" y="4768195"/>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Service Companies </a:t>
            </a:r>
          </a:p>
        </p:txBody>
      </p:sp>
      <p:sp>
        <p:nvSpPr>
          <p:cNvPr id="59" name="TextBox 58">
            <a:extLst>
              <a:ext uri="{FF2B5EF4-FFF2-40B4-BE49-F238E27FC236}">
                <a16:creationId xmlns:a16="http://schemas.microsoft.com/office/drawing/2014/main" id="{19D3F808-1841-BF61-8EE5-983B92FA1CD0}"/>
              </a:ext>
            </a:extLst>
          </p:cNvPr>
          <p:cNvSpPr txBox="1"/>
          <p:nvPr/>
        </p:nvSpPr>
        <p:spPr>
          <a:xfrm>
            <a:off x="5209800" y="1077258"/>
            <a:ext cx="1835759" cy="307777"/>
          </a:xfrm>
          <a:prstGeom prst="rect">
            <a:avLst/>
          </a:prstGeom>
          <a:solidFill>
            <a:schemeClr val="bg1"/>
          </a:solidFill>
        </p:spPr>
        <p:txBody>
          <a:bodyPr wrap="none" rtlCol="0" anchor="ctr" anchorCtr="0">
            <a:spAutoFit/>
          </a:bodyPr>
          <a:lstStyle/>
          <a:p>
            <a:pPr algn="ctr" defTabSz="914217"/>
            <a:r>
              <a:rPr lang="en-US" sz="1400" b="1" dirty="0">
                <a:solidFill>
                  <a:schemeClr val="bg1">
                    <a:lumMod val="50000"/>
                  </a:schemeClr>
                </a:solidFill>
                <a:latin typeface="Poppins" panose="00000500000000000000" pitchFamily="2" charset="0"/>
                <a:ea typeface="League Spartan" charset="0"/>
                <a:cs typeface="Poppins" panose="00000500000000000000" pitchFamily="2" charset="0"/>
              </a:rPr>
              <a:t>Retail Distribution</a:t>
            </a:r>
          </a:p>
        </p:txBody>
      </p:sp>
      <p:cxnSp>
        <p:nvCxnSpPr>
          <p:cNvPr id="62" name="Straight Arrow Connector 61">
            <a:extLst>
              <a:ext uri="{FF2B5EF4-FFF2-40B4-BE49-F238E27FC236}">
                <a16:creationId xmlns:a16="http://schemas.microsoft.com/office/drawing/2014/main" id="{0128F171-206A-BFC4-FFC5-5663E53D0A39}"/>
              </a:ext>
            </a:extLst>
          </p:cNvPr>
          <p:cNvCxnSpPr>
            <a:cxnSpLocks/>
            <a:stCxn id="37" idx="3"/>
            <a:endCxn id="17" idx="1"/>
          </p:cNvCxnSpPr>
          <p:nvPr/>
        </p:nvCxnSpPr>
        <p:spPr>
          <a:xfrm flipV="1">
            <a:off x="4405911" y="4232028"/>
            <a:ext cx="997075" cy="67059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66DEEF87-D9AB-59CC-C1B5-34C4F005C9D3}"/>
              </a:ext>
            </a:extLst>
          </p:cNvPr>
          <p:cNvCxnSpPr>
            <a:cxnSpLocks/>
            <a:stCxn id="37" idx="3"/>
            <a:endCxn id="19" idx="1"/>
          </p:cNvCxnSpPr>
          <p:nvPr/>
        </p:nvCxnSpPr>
        <p:spPr>
          <a:xfrm>
            <a:off x="4405911" y="4902626"/>
            <a:ext cx="997075" cy="436402"/>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0551A1D5-679F-1AE6-A846-7668CAC67C82}"/>
              </a:ext>
            </a:extLst>
          </p:cNvPr>
          <p:cNvCxnSpPr>
            <a:cxnSpLocks/>
            <a:stCxn id="13" idx="3"/>
            <a:endCxn id="18" idx="1"/>
          </p:cNvCxnSpPr>
          <p:nvPr/>
        </p:nvCxnSpPr>
        <p:spPr>
          <a:xfrm flipV="1">
            <a:off x="4392021" y="3125028"/>
            <a:ext cx="977011" cy="285716"/>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14D51CBE-CE90-3BDF-B19C-E4DFE8C2FDD5}"/>
              </a:ext>
            </a:extLst>
          </p:cNvPr>
          <p:cNvCxnSpPr>
            <a:cxnSpLocks/>
            <a:stCxn id="10" idx="3"/>
            <a:endCxn id="16" idx="1"/>
          </p:cNvCxnSpPr>
          <p:nvPr/>
        </p:nvCxnSpPr>
        <p:spPr>
          <a:xfrm flipV="1">
            <a:off x="4378132" y="2018028"/>
            <a:ext cx="990900" cy="4041"/>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FBDF2239-D952-2EB6-7A43-5781D939B02A}"/>
              </a:ext>
            </a:extLst>
          </p:cNvPr>
          <p:cNvCxnSpPr>
            <a:cxnSpLocks/>
            <a:stCxn id="13" idx="0"/>
            <a:endCxn id="10" idx="2"/>
          </p:cNvCxnSpPr>
          <p:nvPr/>
        </p:nvCxnSpPr>
        <p:spPr>
          <a:xfrm flipH="1" flipV="1">
            <a:off x="3568132" y="2292069"/>
            <a:ext cx="13889" cy="848675"/>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02B36D97-2690-ECED-F140-3EBA40C73FA2}"/>
              </a:ext>
            </a:extLst>
          </p:cNvPr>
          <p:cNvCxnSpPr>
            <a:cxnSpLocks/>
            <a:endCxn id="21" idx="1"/>
          </p:cNvCxnSpPr>
          <p:nvPr/>
        </p:nvCxnSpPr>
        <p:spPr>
          <a:xfrm>
            <a:off x="6989032" y="2054106"/>
            <a:ext cx="713903" cy="955022"/>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2E1B5F20-4DD6-06FC-368B-465298707363}"/>
              </a:ext>
            </a:extLst>
          </p:cNvPr>
          <p:cNvCxnSpPr>
            <a:cxnSpLocks/>
            <a:endCxn id="57" idx="1"/>
          </p:cNvCxnSpPr>
          <p:nvPr/>
        </p:nvCxnSpPr>
        <p:spPr>
          <a:xfrm>
            <a:off x="6998404" y="4240622"/>
            <a:ext cx="3094429" cy="129899"/>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42EB2005-2093-4680-B66A-B4ED521305F7}"/>
              </a:ext>
            </a:extLst>
          </p:cNvPr>
          <p:cNvCxnSpPr>
            <a:cxnSpLocks/>
            <a:stCxn id="19" idx="3"/>
            <a:endCxn id="57" idx="1"/>
          </p:cNvCxnSpPr>
          <p:nvPr/>
        </p:nvCxnSpPr>
        <p:spPr>
          <a:xfrm flipV="1">
            <a:off x="7022986" y="4370521"/>
            <a:ext cx="3069847" cy="968507"/>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a:extLst>
              <a:ext uri="{FF2B5EF4-FFF2-40B4-BE49-F238E27FC236}">
                <a16:creationId xmlns:a16="http://schemas.microsoft.com/office/drawing/2014/main" id="{5F0785F0-061A-CA1A-E5EE-4BA010B89F14}"/>
              </a:ext>
            </a:extLst>
          </p:cNvPr>
          <p:cNvCxnSpPr>
            <a:cxnSpLocks/>
            <a:stCxn id="22" idx="3"/>
            <a:endCxn id="55" idx="1"/>
          </p:cNvCxnSpPr>
          <p:nvPr/>
        </p:nvCxnSpPr>
        <p:spPr>
          <a:xfrm flipV="1">
            <a:off x="9322935" y="3025607"/>
            <a:ext cx="769898" cy="651195"/>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9D1087A3-36E9-2B49-B1B8-9D05DEBFB461}"/>
              </a:ext>
            </a:extLst>
          </p:cNvPr>
          <p:cNvCxnSpPr>
            <a:cxnSpLocks/>
            <a:stCxn id="21" idx="3"/>
            <a:endCxn id="54" idx="1"/>
          </p:cNvCxnSpPr>
          <p:nvPr/>
        </p:nvCxnSpPr>
        <p:spPr>
          <a:xfrm flipV="1">
            <a:off x="9322935" y="2353275"/>
            <a:ext cx="733813" cy="65585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33537918-54F5-B68B-F221-14597D3BDBF5}"/>
              </a:ext>
            </a:extLst>
          </p:cNvPr>
          <p:cNvCxnSpPr>
            <a:cxnSpLocks/>
            <a:stCxn id="21" idx="3"/>
          </p:cNvCxnSpPr>
          <p:nvPr/>
        </p:nvCxnSpPr>
        <p:spPr>
          <a:xfrm>
            <a:off x="9322935" y="3009128"/>
            <a:ext cx="728234" cy="1899168"/>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341AF4D0-1C2E-F26E-78EC-F354A37A27B8}"/>
              </a:ext>
            </a:extLst>
          </p:cNvPr>
          <p:cNvCxnSpPr>
            <a:cxnSpLocks/>
            <a:stCxn id="37" idx="3"/>
            <a:endCxn id="56" idx="1"/>
          </p:cNvCxnSpPr>
          <p:nvPr/>
        </p:nvCxnSpPr>
        <p:spPr>
          <a:xfrm flipV="1">
            <a:off x="4405911" y="3693281"/>
            <a:ext cx="5686922" cy="1209345"/>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a:extLst>
              <a:ext uri="{FF2B5EF4-FFF2-40B4-BE49-F238E27FC236}">
                <a16:creationId xmlns:a16="http://schemas.microsoft.com/office/drawing/2014/main" id="{7E92037A-1B41-3AEA-C91A-639E8FD70C3C}"/>
              </a:ext>
            </a:extLst>
          </p:cNvPr>
          <p:cNvSpPr txBox="1"/>
          <p:nvPr/>
        </p:nvSpPr>
        <p:spPr>
          <a:xfrm>
            <a:off x="2759274" y="5868745"/>
            <a:ext cx="1986441" cy="276999"/>
          </a:xfrm>
          <a:prstGeom prst="rect">
            <a:avLst/>
          </a:prstGeom>
          <a:noFill/>
        </p:spPr>
        <p:txBody>
          <a:bodyPr wrap="none" rtlCol="0" anchor="ctr" anchorCtr="0">
            <a:spAutoFit/>
          </a:bodyPr>
          <a:lstStyle/>
          <a:p>
            <a:pPr algn="ctr" defTabSz="914217"/>
            <a:r>
              <a:rPr lang="en-US" sz="1200" dirty="0">
                <a:solidFill>
                  <a:schemeClr val="bg1">
                    <a:lumMod val="50000"/>
                  </a:schemeClr>
                </a:solidFill>
                <a:latin typeface="Poppins" panose="00000500000000000000" pitchFamily="2" charset="0"/>
                <a:ea typeface="League Spartan" charset="0"/>
                <a:cs typeface="Poppins" panose="00000500000000000000" pitchFamily="2" charset="0"/>
              </a:rPr>
              <a:t>Distribution Share 100% </a:t>
            </a:r>
          </a:p>
        </p:txBody>
      </p:sp>
      <p:sp>
        <p:nvSpPr>
          <p:cNvPr id="102" name="TextBox 101">
            <a:extLst>
              <a:ext uri="{FF2B5EF4-FFF2-40B4-BE49-F238E27FC236}">
                <a16:creationId xmlns:a16="http://schemas.microsoft.com/office/drawing/2014/main" id="{B41406BE-69D2-9034-209D-0349758868EC}"/>
              </a:ext>
            </a:extLst>
          </p:cNvPr>
          <p:cNvSpPr txBox="1"/>
          <p:nvPr/>
        </p:nvSpPr>
        <p:spPr>
          <a:xfrm>
            <a:off x="5761580" y="5661472"/>
            <a:ext cx="902811"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Share 50% </a:t>
            </a:r>
          </a:p>
        </p:txBody>
      </p:sp>
      <p:sp>
        <p:nvSpPr>
          <p:cNvPr id="103" name="TextBox 102">
            <a:extLst>
              <a:ext uri="{FF2B5EF4-FFF2-40B4-BE49-F238E27FC236}">
                <a16:creationId xmlns:a16="http://schemas.microsoft.com/office/drawing/2014/main" id="{9232FB0F-B29B-CE58-32B8-C4C8DE25F812}"/>
              </a:ext>
            </a:extLst>
          </p:cNvPr>
          <p:cNvSpPr txBox="1"/>
          <p:nvPr/>
        </p:nvSpPr>
        <p:spPr>
          <a:xfrm>
            <a:off x="10036437" y="5879646"/>
            <a:ext cx="1768433" cy="276999"/>
          </a:xfrm>
          <a:prstGeom prst="rect">
            <a:avLst/>
          </a:prstGeom>
          <a:noFill/>
        </p:spPr>
        <p:txBody>
          <a:bodyPr wrap="none" rtlCol="0" anchor="ctr" anchorCtr="0">
            <a:spAutoFit/>
          </a:bodyPr>
          <a:lstStyle/>
          <a:p>
            <a:pPr algn="ctr" defTabSz="914217"/>
            <a:r>
              <a:rPr lang="en-US" sz="1200" dirty="0">
                <a:solidFill>
                  <a:schemeClr val="bg1">
                    <a:lumMod val="50000"/>
                  </a:schemeClr>
                </a:solidFill>
                <a:latin typeface="Poppins" panose="00000500000000000000" pitchFamily="2" charset="0"/>
                <a:ea typeface="League Spartan" charset="0"/>
                <a:cs typeface="Poppins" panose="00000500000000000000" pitchFamily="2" charset="0"/>
              </a:rPr>
              <a:t>End user Share 100% </a:t>
            </a:r>
          </a:p>
        </p:txBody>
      </p:sp>
      <p:sp>
        <p:nvSpPr>
          <p:cNvPr id="104" name="TextBox 103">
            <a:extLst>
              <a:ext uri="{FF2B5EF4-FFF2-40B4-BE49-F238E27FC236}">
                <a16:creationId xmlns:a16="http://schemas.microsoft.com/office/drawing/2014/main" id="{607D4D45-6C4A-2DF0-86B4-88EEDB5FB7DA}"/>
              </a:ext>
            </a:extLst>
          </p:cNvPr>
          <p:cNvSpPr txBox="1"/>
          <p:nvPr/>
        </p:nvSpPr>
        <p:spPr>
          <a:xfrm>
            <a:off x="2625356" y="1358200"/>
            <a:ext cx="4518618" cy="307777"/>
          </a:xfrm>
          <a:prstGeom prst="rect">
            <a:avLst/>
          </a:prstGeom>
          <a:gradFill>
            <a:gsLst>
              <a:gs pos="0">
                <a:srgbClr val="00B050"/>
              </a:gs>
              <a:gs pos="51000">
                <a:srgbClr val="3984A3"/>
              </a:gs>
              <a:gs pos="83000">
                <a:schemeClr val="accent1">
                  <a:lumMod val="45000"/>
                  <a:lumOff val="55000"/>
                </a:schemeClr>
              </a:gs>
              <a:gs pos="100000">
                <a:schemeClr val="accent1">
                  <a:lumMod val="30000"/>
                  <a:lumOff val="70000"/>
                </a:schemeClr>
              </a:gs>
            </a:gsLst>
            <a:lin ang="9600000" scaled="0"/>
          </a:gradFill>
        </p:spPr>
        <p:txBody>
          <a:bodyPr wrap="square" rtlCol="0">
            <a:spAutoFit/>
          </a:bodyPr>
          <a:lstStyle/>
          <a:p>
            <a:pPr algn="ctr"/>
            <a:r>
              <a:rPr lang="en-GB" sz="1400" dirty="0">
                <a:solidFill>
                  <a:schemeClr val="bg1"/>
                </a:solidFill>
              </a:rPr>
              <a:t>Sales Visibility </a:t>
            </a:r>
          </a:p>
        </p:txBody>
      </p:sp>
      <p:sp>
        <p:nvSpPr>
          <p:cNvPr id="105" name="TextBox 104">
            <a:extLst>
              <a:ext uri="{FF2B5EF4-FFF2-40B4-BE49-F238E27FC236}">
                <a16:creationId xmlns:a16="http://schemas.microsoft.com/office/drawing/2014/main" id="{CC8CCE3A-13A4-F635-FF6B-D3E3826C6882}"/>
              </a:ext>
            </a:extLst>
          </p:cNvPr>
          <p:cNvSpPr txBox="1"/>
          <p:nvPr/>
        </p:nvSpPr>
        <p:spPr>
          <a:xfrm>
            <a:off x="5786164" y="4593742"/>
            <a:ext cx="867545"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Share 15% </a:t>
            </a:r>
          </a:p>
        </p:txBody>
      </p:sp>
      <p:sp>
        <p:nvSpPr>
          <p:cNvPr id="106" name="TextBox 105">
            <a:extLst>
              <a:ext uri="{FF2B5EF4-FFF2-40B4-BE49-F238E27FC236}">
                <a16:creationId xmlns:a16="http://schemas.microsoft.com/office/drawing/2014/main" id="{2209A553-B6BE-7080-B0EF-47D8F6F5E142}"/>
              </a:ext>
            </a:extLst>
          </p:cNvPr>
          <p:cNvSpPr txBox="1"/>
          <p:nvPr/>
        </p:nvSpPr>
        <p:spPr>
          <a:xfrm>
            <a:off x="5732435" y="3446231"/>
            <a:ext cx="893193"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Share 20% </a:t>
            </a:r>
          </a:p>
        </p:txBody>
      </p:sp>
      <p:sp>
        <p:nvSpPr>
          <p:cNvPr id="107" name="TextBox 106">
            <a:extLst>
              <a:ext uri="{FF2B5EF4-FFF2-40B4-BE49-F238E27FC236}">
                <a16:creationId xmlns:a16="http://schemas.microsoft.com/office/drawing/2014/main" id="{2E31239B-6FB7-FE92-BDFE-EC2C895660D9}"/>
              </a:ext>
            </a:extLst>
          </p:cNvPr>
          <p:cNvSpPr txBox="1"/>
          <p:nvPr/>
        </p:nvSpPr>
        <p:spPr>
          <a:xfrm>
            <a:off x="5814138" y="2311161"/>
            <a:ext cx="867545"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Share 15% </a:t>
            </a:r>
          </a:p>
        </p:txBody>
      </p:sp>
      <p:sp>
        <p:nvSpPr>
          <p:cNvPr id="108" name="TextBox 107">
            <a:extLst>
              <a:ext uri="{FF2B5EF4-FFF2-40B4-BE49-F238E27FC236}">
                <a16:creationId xmlns:a16="http://schemas.microsoft.com/office/drawing/2014/main" id="{A704DE6C-6922-15A7-E66C-82FDE22E993F}"/>
              </a:ext>
            </a:extLst>
          </p:cNvPr>
          <p:cNvSpPr txBox="1"/>
          <p:nvPr/>
        </p:nvSpPr>
        <p:spPr>
          <a:xfrm>
            <a:off x="3178155" y="3707580"/>
            <a:ext cx="896399"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Share 30% </a:t>
            </a:r>
          </a:p>
        </p:txBody>
      </p:sp>
      <p:sp>
        <p:nvSpPr>
          <p:cNvPr id="109" name="TextBox 108">
            <a:extLst>
              <a:ext uri="{FF2B5EF4-FFF2-40B4-BE49-F238E27FC236}">
                <a16:creationId xmlns:a16="http://schemas.microsoft.com/office/drawing/2014/main" id="{0CC6CB57-9371-B59B-E8E7-2418BB8BF353}"/>
              </a:ext>
            </a:extLst>
          </p:cNvPr>
          <p:cNvSpPr txBox="1"/>
          <p:nvPr/>
        </p:nvSpPr>
        <p:spPr>
          <a:xfrm>
            <a:off x="3227813" y="5203404"/>
            <a:ext cx="888384"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Share 70% </a:t>
            </a:r>
          </a:p>
        </p:txBody>
      </p:sp>
      <p:sp>
        <p:nvSpPr>
          <p:cNvPr id="111" name="TextBox 110">
            <a:extLst>
              <a:ext uri="{FF2B5EF4-FFF2-40B4-BE49-F238E27FC236}">
                <a16:creationId xmlns:a16="http://schemas.microsoft.com/office/drawing/2014/main" id="{A6FAFC9F-97FD-449A-D7AB-7C3B33CA8A32}"/>
              </a:ext>
            </a:extLst>
          </p:cNvPr>
          <p:cNvSpPr txBox="1"/>
          <p:nvPr/>
        </p:nvSpPr>
        <p:spPr>
          <a:xfrm>
            <a:off x="268942" y="6259813"/>
            <a:ext cx="6413314" cy="553998"/>
          </a:xfrm>
          <a:prstGeom prst="rect">
            <a:avLst/>
          </a:prstGeom>
          <a:noFill/>
        </p:spPr>
        <p:txBody>
          <a:bodyPr wrap="square" rtlCol="0">
            <a:spAutoFit/>
          </a:bodyPr>
          <a:lstStyle/>
          <a:p>
            <a:pPr marL="171450" indent="-171450">
              <a:buFont typeface="Arial" panose="020B0604020202020204" pitchFamily="34" charset="0"/>
              <a:buChar char="•"/>
            </a:pPr>
            <a:r>
              <a:rPr lang="en-GB" sz="1000" dirty="0"/>
              <a:t>Calculate sales based on level of shipment to arrive at data which is not double counted</a:t>
            </a:r>
          </a:p>
          <a:p>
            <a:pPr marL="171450" indent="-171450">
              <a:buFont typeface="Arial" panose="020B0604020202020204" pitchFamily="34" charset="0"/>
              <a:buChar char="•"/>
            </a:pPr>
            <a:r>
              <a:rPr lang="en-GB" sz="1000" dirty="0"/>
              <a:t>We have used Electrical switches as an example </a:t>
            </a:r>
          </a:p>
          <a:p>
            <a:pPr marL="171450" indent="-171450">
              <a:buFont typeface="Arial" panose="020B0604020202020204" pitchFamily="34" charset="0"/>
              <a:buChar char="•"/>
            </a:pPr>
            <a:r>
              <a:rPr lang="en-GB" sz="1000" dirty="0"/>
              <a:t>Every business is different we have given a general view for the exercise.</a:t>
            </a:r>
          </a:p>
        </p:txBody>
      </p:sp>
      <p:sp>
        <p:nvSpPr>
          <p:cNvPr id="112" name="TextBox 111">
            <a:extLst>
              <a:ext uri="{FF2B5EF4-FFF2-40B4-BE49-F238E27FC236}">
                <a16:creationId xmlns:a16="http://schemas.microsoft.com/office/drawing/2014/main" id="{7792F238-3DD3-A5FF-A183-DE13114C2D9B}"/>
              </a:ext>
            </a:extLst>
          </p:cNvPr>
          <p:cNvSpPr txBox="1"/>
          <p:nvPr/>
        </p:nvSpPr>
        <p:spPr>
          <a:xfrm>
            <a:off x="5270595" y="5877596"/>
            <a:ext cx="1765227" cy="276999"/>
          </a:xfrm>
          <a:prstGeom prst="rect">
            <a:avLst/>
          </a:prstGeom>
          <a:noFill/>
        </p:spPr>
        <p:txBody>
          <a:bodyPr wrap="none" rtlCol="0" anchor="ctr" anchorCtr="0">
            <a:spAutoFit/>
          </a:bodyPr>
          <a:lstStyle/>
          <a:p>
            <a:pPr algn="ctr" defTabSz="914217"/>
            <a:r>
              <a:rPr lang="en-US" sz="1200" dirty="0">
                <a:solidFill>
                  <a:schemeClr val="bg1">
                    <a:lumMod val="50000"/>
                  </a:schemeClr>
                </a:solidFill>
                <a:latin typeface="Poppins" panose="00000500000000000000" pitchFamily="2" charset="0"/>
                <a:ea typeface="League Spartan" charset="0"/>
                <a:cs typeface="Poppins" panose="00000500000000000000" pitchFamily="2" charset="0"/>
              </a:rPr>
              <a:t>Channel Share 100% </a:t>
            </a:r>
          </a:p>
        </p:txBody>
      </p:sp>
      <p:sp>
        <p:nvSpPr>
          <p:cNvPr id="26" name="TextBox 25">
            <a:extLst>
              <a:ext uri="{FF2B5EF4-FFF2-40B4-BE49-F238E27FC236}">
                <a16:creationId xmlns:a16="http://schemas.microsoft.com/office/drawing/2014/main" id="{80C3AAD4-6D9B-94AA-7D90-83075BDD95C9}"/>
              </a:ext>
            </a:extLst>
          </p:cNvPr>
          <p:cNvSpPr txBox="1"/>
          <p:nvPr/>
        </p:nvSpPr>
        <p:spPr>
          <a:xfrm>
            <a:off x="7703881" y="5889803"/>
            <a:ext cx="1683473" cy="276999"/>
          </a:xfrm>
          <a:prstGeom prst="rect">
            <a:avLst/>
          </a:prstGeom>
          <a:noFill/>
        </p:spPr>
        <p:txBody>
          <a:bodyPr wrap="none" rtlCol="0" anchor="ctr" anchorCtr="0">
            <a:spAutoFit/>
          </a:bodyPr>
          <a:lstStyle/>
          <a:p>
            <a:pPr algn="ctr" defTabSz="914217"/>
            <a:r>
              <a:rPr lang="en-US" sz="1200" dirty="0">
                <a:solidFill>
                  <a:schemeClr val="bg1">
                    <a:lumMod val="50000"/>
                  </a:schemeClr>
                </a:solidFill>
                <a:latin typeface="Poppins" panose="00000500000000000000" pitchFamily="2" charset="0"/>
                <a:ea typeface="League Spartan" charset="0"/>
                <a:cs typeface="Poppins" panose="00000500000000000000" pitchFamily="2" charset="0"/>
              </a:rPr>
              <a:t>Business Share 15% </a:t>
            </a:r>
          </a:p>
        </p:txBody>
      </p:sp>
      <p:sp>
        <p:nvSpPr>
          <p:cNvPr id="113" name="TextBox 112">
            <a:extLst>
              <a:ext uri="{FF2B5EF4-FFF2-40B4-BE49-F238E27FC236}">
                <a16:creationId xmlns:a16="http://schemas.microsoft.com/office/drawing/2014/main" id="{DA4B9C56-A65F-D548-657E-074E93D1FDD1}"/>
              </a:ext>
            </a:extLst>
          </p:cNvPr>
          <p:cNvSpPr txBox="1"/>
          <p:nvPr/>
        </p:nvSpPr>
        <p:spPr>
          <a:xfrm>
            <a:off x="10420150" y="1832489"/>
            <a:ext cx="893193"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Share 20% </a:t>
            </a:r>
          </a:p>
        </p:txBody>
      </p:sp>
      <p:sp>
        <p:nvSpPr>
          <p:cNvPr id="114" name="TextBox 113">
            <a:extLst>
              <a:ext uri="{FF2B5EF4-FFF2-40B4-BE49-F238E27FC236}">
                <a16:creationId xmlns:a16="http://schemas.microsoft.com/office/drawing/2014/main" id="{7D2FD044-03BA-49CF-C696-5D38D9EA6E21}"/>
              </a:ext>
            </a:extLst>
          </p:cNvPr>
          <p:cNvSpPr txBox="1"/>
          <p:nvPr/>
        </p:nvSpPr>
        <p:spPr>
          <a:xfrm>
            <a:off x="10476782" y="2563876"/>
            <a:ext cx="867545"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Share 10% </a:t>
            </a:r>
          </a:p>
        </p:txBody>
      </p:sp>
      <p:sp>
        <p:nvSpPr>
          <p:cNvPr id="115" name="TextBox 114">
            <a:extLst>
              <a:ext uri="{FF2B5EF4-FFF2-40B4-BE49-F238E27FC236}">
                <a16:creationId xmlns:a16="http://schemas.microsoft.com/office/drawing/2014/main" id="{51D5F2A3-037D-7319-859C-77B770728A6E}"/>
              </a:ext>
            </a:extLst>
          </p:cNvPr>
          <p:cNvSpPr txBox="1"/>
          <p:nvPr/>
        </p:nvSpPr>
        <p:spPr>
          <a:xfrm>
            <a:off x="10489829" y="3260004"/>
            <a:ext cx="867545"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Share 15% </a:t>
            </a:r>
          </a:p>
        </p:txBody>
      </p:sp>
      <p:sp>
        <p:nvSpPr>
          <p:cNvPr id="116" name="TextBox 115">
            <a:extLst>
              <a:ext uri="{FF2B5EF4-FFF2-40B4-BE49-F238E27FC236}">
                <a16:creationId xmlns:a16="http://schemas.microsoft.com/office/drawing/2014/main" id="{BD15B0F2-2CC2-7D34-19B3-A679E0CEDEBB}"/>
              </a:ext>
            </a:extLst>
          </p:cNvPr>
          <p:cNvSpPr txBox="1"/>
          <p:nvPr/>
        </p:nvSpPr>
        <p:spPr>
          <a:xfrm>
            <a:off x="10563717" y="3923306"/>
            <a:ext cx="819455"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Share 5% </a:t>
            </a:r>
          </a:p>
        </p:txBody>
      </p:sp>
      <p:sp>
        <p:nvSpPr>
          <p:cNvPr id="117" name="TextBox 116">
            <a:extLst>
              <a:ext uri="{FF2B5EF4-FFF2-40B4-BE49-F238E27FC236}">
                <a16:creationId xmlns:a16="http://schemas.microsoft.com/office/drawing/2014/main" id="{BF09DBC7-71DE-0498-0724-F696E80050DD}"/>
              </a:ext>
            </a:extLst>
          </p:cNvPr>
          <p:cNvSpPr txBox="1"/>
          <p:nvPr/>
        </p:nvSpPr>
        <p:spPr>
          <a:xfrm>
            <a:off x="10546233" y="4581247"/>
            <a:ext cx="902811" cy="246221"/>
          </a:xfrm>
          <a:prstGeom prst="rect">
            <a:avLst/>
          </a:prstGeom>
          <a:noFill/>
        </p:spPr>
        <p:txBody>
          <a:bodyPr wrap="none" rtlCol="0" anchor="ctr" anchorCtr="0">
            <a:spAutoFit/>
          </a:bodyPr>
          <a:lstStyle/>
          <a:p>
            <a:pPr algn="ctr" defTabSz="914217"/>
            <a:r>
              <a:rPr lang="en-US" sz="1000" b="1" dirty="0">
                <a:solidFill>
                  <a:srgbClr val="000000"/>
                </a:solidFill>
                <a:latin typeface="Poppins" panose="00000500000000000000" pitchFamily="2" charset="0"/>
                <a:ea typeface="League Spartan" charset="0"/>
                <a:cs typeface="Poppins" panose="00000500000000000000" pitchFamily="2" charset="0"/>
              </a:rPr>
              <a:t>Share 50% </a:t>
            </a:r>
          </a:p>
        </p:txBody>
      </p:sp>
      <p:pic>
        <p:nvPicPr>
          <p:cNvPr id="1026" name="Picture 2" descr="Premium Vector | Vector set of electric switch and plug">
            <a:extLst>
              <a:ext uri="{FF2B5EF4-FFF2-40B4-BE49-F238E27FC236}">
                <a16:creationId xmlns:a16="http://schemas.microsoft.com/office/drawing/2014/main" id="{C6BA8EE9-DF27-6C61-3DB3-7AEB7DC12E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086" y="4190153"/>
            <a:ext cx="1558701" cy="15587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ight Switch Cartoon Images – Browse 3,192 Stock Photos, Vectors, and Video  | Adobe Stock">
            <a:extLst>
              <a:ext uri="{FF2B5EF4-FFF2-40B4-BE49-F238E27FC236}">
                <a16:creationId xmlns:a16="http://schemas.microsoft.com/office/drawing/2014/main" id="{DD223B65-4321-894D-B9D5-34FD5CEB6A79}"/>
              </a:ext>
            </a:extLst>
          </p:cNvPr>
          <p:cNvPicPr>
            <a:picLocks noChangeAspect="1" noChangeArrowheads="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822177" y="1554299"/>
            <a:ext cx="1149296" cy="1276995"/>
          </a:xfrm>
          <a:prstGeom prst="rect">
            <a:avLst/>
          </a:prstGeom>
          <a:noFill/>
          <a:ln>
            <a:solidFill>
              <a:schemeClr val="bg1">
                <a:lumMod val="85000"/>
              </a:schemeClr>
            </a:solidFill>
          </a:ln>
          <a:effectLst>
            <a:softEdge rad="88900"/>
          </a:effectLst>
          <a:extLst>
            <a:ext uri="{909E8E84-426E-40DD-AFC4-6F175D3DCCD1}">
              <a14:hiddenFill xmlns:a14="http://schemas.microsoft.com/office/drawing/2010/main">
                <a:solidFill>
                  <a:srgbClr val="FFFFFF"/>
                </a:solidFill>
              </a14:hiddenFill>
            </a:ext>
          </a:extLst>
        </p:spPr>
      </p:pic>
      <p:sp>
        <p:nvSpPr>
          <p:cNvPr id="120" name="TextBox 119">
            <a:extLst>
              <a:ext uri="{FF2B5EF4-FFF2-40B4-BE49-F238E27FC236}">
                <a16:creationId xmlns:a16="http://schemas.microsoft.com/office/drawing/2014/main" id="{F6709EF8-7482-10AB-6FC1-6B8E750236E3}"/>
              </a:ext>
            </a:extLst>
          </p:cNvPr>
          <p:cNvSpPr txBox="1"/>
          <p:nvPr/>
        </p:nvSpPr>
        <p:spPr>
          <a:xfrm>
            <a:off x="7379581" y="1389324"/>
            <a:ext cx="4518618" cy="307777"/>
          </a:xfrm>
          <a:prstGeom prst="rect">
            <a:avLst/>
          </a:prstGeom>
          <a:gradFill>
            <a:gsLst>
              <a:gs pos="0">
                <a:schemeClr val="accent1">
                  <a:lumMod val="5000"/>
                  <a:lumOff val="95000"/>
                </a:schemeClr>
              </a:gs>
              <a:gs pos="22000">
                <a:schemeClr val="accent4"/>
              </a:gs>
              <a:gs pos="47000">
                <a:schemeClr val="accent1">
                  <a:lumMod val="45000"/>
                  <a:lumOff val="55000"/>
                </a:schemeClr>
              </a:gs>
              <a:gs pos="100000">
                <a:schemeClr val="accent1">
                  <a:lumMod val="30000"/>
                  <a:lumOff val="70000"/>
                </a:schemeClr>
              </a:gs>
            </a:gsLst>
            <a:lin ang="9600000" scaled="0"/>
          </a:gradFill>
        </p:spPr>
        <p:txBody>
          <a:bodyPr wrap="square" rtlCol="0">
            <a:spAutoFit/>
          </a:bodyPr>
          <a:lstStyle/>
          <a:p>
            <a:pPr algn="ctr"/>
            <a:r>
              <a:rPr lang="en-GB" sz="1400" dirty="0">
                <a:solidFill>
                  <a:schemeClr val="bg1"/>
                </a:solidFill>
              </a:rPr>
              <a:t>Reselling &amp; Consumption  </a:t>
            </a:r>
          </a:p>
        </p:txBody>
      </p:sp>
      <p:cxnSp>
        <p:nvCxnSpPr>
          <p:cNvPr id="66" name="Straight Arrow Connector 65">
            <a:extLst>
              <a:ext uri="{FF2B5EF4-FFF2-40B4-BE49-F238E27FC236}">
                <a16:creationId xmlns:a16="http://schemas.microsoft.com/office/drawing/2014/main" id="{DB7F33D8-AE0E-3A54-06DA-5891D99B01D3}"/>
              </a:ext>
            </a:extLst>
          </p:cNvPr>
          <p:cNvCxnSpPr>
            <a:cxnSpLocks/>
            <a:stCxn id="18" idx="3"/>
            <a:endCxn id="57" idx="1"/>
          </p:cNvCxnSpPr>
          <p:nvPr/>
        </p:nvCxnSpPr>
        <p:spPr>
          <a:xfrm>
            <a:off x="6989032" y="3125028"/>
            <a:ext cx="3103801" cy="1245493"/>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243EE5DF-FAC8-46D2-0F93-D836D2CE3C68}"/>
              </a:ext>
            </a:extLst>
          </p:cNvPr>
          <p:cNvCxnSpPr>
            <a:cxnSpLocks/>
            <a:endCxn id="57" idx="1"/>
          </p:cNvCxnSpPr>
          <p:nvPr/>
        </p:nvCxnSpPr>
        <p:spPr>
          <a:xfrm>
            <a:off x="6961026" y="2039332"/>
            <a:ext cx="3131807" cy="2331189"/>
          </a:xfrm>
          <a:prstGeom prst="straightConnector1">
            <a:avLst/>
          </a:prstGeom>
          <a:ln w="381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DF2B601B-ACBA-D87E-CB48-A063AA36D46B}"/>
              </a:ext>
            </a:extLst>
          </p:cNvPr>
          <p:cNvSpPr/>
          <p:nvPr/>
        </p:nvSpPr>
        <p:spPr>
          <a:xfrm>
            <a:off x="7702935" y="2739128"/>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Value Added Specialists </a:t>
            </a:r>
          </a:p>
        </p:txBody>
      </p:sp>
      <p:sp>
        <p:nvSpPr>
          <p:cNvPr id="22" name="Rectangle: Rounded Corners 21">
            <a:extLst>
              <a:ext uri="{FF2B5EF4-FFF2-40B4-BE49-F238E27FC236}">
                <a16:creationId xmlns:a16="http://schemas.microsoft.com/office/drawing/2014/main" id="{1761A5F2-AC45-28B3-0789-39D2D3FE735C}"/>
              </a:ext>
            </a:extLst>
          </p:cNvPr>
          <p:cNvSpPr/>
          <p:nvPr/>
        </p:nvSpPr>
        <p:spPr>
          <a:xfrm>
            <a:off x="7702935" y="3406802"/>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Converters</a:t>
            </a:r>
          </a:p>
        </p:txBody>
      </p:sp>
      <p:sp>
        <p:nvSpPr>
          <p:cNvPr id="17" name="Rectangle: Rounded Corners 16">
            <a:extLst>
              <a:ext uri="{FF2B5EF4-FFF2-40B4-BE49-F238E27FC236}">
                <a16:creationId xmlns:a16="http://schemas.microsoft.com/office/drawing/2014/main" id="{DF5F3536-D8EC-39EB-9613-BA61FE23B51F}"/>
              </a:ext>
            </a:extLst>
          </p:cNvPr>
          <p:cNvSpPr/>
          <p:nvPr/>
        </p:nvSpPr>
        <p:spPr>
          <a:xfrm>
            <a:off x="5402986" y="3962028"/>
            <a:ext cx="1620000" cy="540000"/>
          </a:xfrm>
          <a:prstGeom prst="roundRect">
            <a:avLst/>
          </a:prstGeom>
          <a:solidFill>
            <a:srgbClr val="3984A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1100" dirty="0">
                <a:latin typeface="Lato Light" panose="020F0502020204030203" pitchFamily="34" charset="0"/>
                <a:ea typeface="Lato Light" panose="020F0502020204030203" pitchFamily="34" charset="0"/>
                <a:cs typeface="Lato Light" panose="020F0502020204030203" pitchFamily="34" charset="0"/>
              </a:rPr>
              <a:t>C Store Retailers </a:t>
            </a:r>
          </a:p>
        </p:txBody>
      </p:sp>
    </p:spTree>
    <p:extLst>
      <p:ext uri="{BB962C8B-B14F-4D97-AF65-F5344CB8AC3E}">
        <p14:creationId xmlns:p14="http://schemas.microsoft.com/office/powerpoint/2010/main" val="2379246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C8CE97-D104-260D-F5AC-094B65D03363}"/>
              </a:ext>
            </a:extLst>
          </p:cNvPr>
          <p:cNvSpPr/>
          <p:nvPr/>
        </p:nvSpPr>
        <p:spPr>
          <a:xfrm>
            <a:off x="162569" y="1247845"/>
            <a:ext cx="2333903" cy="4868693"/>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6C84F3CC-514C-664A-3E35-6946D3C6D1C1}"/>
              </a:ext>
            </a:extLst>
          </p:cNvPr>
          <p:cNvSpPr/>
          <p:nvPr/>
        </p:nvSpPr>
        <p:spPr>
          <a:xfrm>
            <a:off x="2539619" y="1255816"/>
            <a:ext cx="2333903" cy="4868693"/>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DD335BB1-9205-292C-60AA-447635BF66D2}"/>
              </a:ext>
            </a:extLst>
          </p:cNvPr>
          <p:cNvSpPr/>
          <p:nvPr/>
        </p:nvSpPr>
        <p:spPr>
          <a:xfrm>
            <a:off x="9699797" y="1246398"/>
            <a:ext cx="2333903" cy="4868693"/>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E7AA725-7728-45FF-B959-D5FDDB4D3E71}"/>
              </a:ext>
            </a:extLst>
          </p:cNvPr>
          <p:cNvSpPr/>
          <p:nvPr/>
        </p:nvSpPr>
        <p:spPr>
          <a:xfrm>
            <a:off x="4914048" y="1246399"/>
            <a:ext cx="2333903" cy="4868693"/>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0B23D292-5ABB-D3D6-F403-BBA07C922E5F}"/>
              </a:ext>
            </a:extLst>
          </p:cNvPr>
          <p:cNvSpPr/>
          <p:nvPr/>
        </p:nvSpPr>
        <p:spPr>
          <a:xfrm>
            <a:off x="7304987" y="1255816"/>
            <a:ext cx="2333903" cy="4868693"/>
          </a:xfrm>
          <a:prstGeom prst="rect">
            <a:avLst/>
          </a:prstGeom>
          <a:no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Directional Summary</a:t>
            </a:r>
          </a:p>
        </p:txBody>
      </p:sp>
      <p:sp>
        <p:nvSpPr>
          <p:cNvPr id="7" name="TextBox 6">
            <a:extLst>
              <a:ext uri="{FF2B5EF4-FFF2-40B4-BE49-F238E27FC236}">
                <a16:creationId xmlns:a16="http://schemas.microsoft.com/office/drawing/2014/main" id="{7AD16374-1B32-41D0-2B0D-0AA20208E51C}"/>
              </a:ext>
            </a:extLst>
          </p:cNvPr>
          <p:cNvSpPr txBox="1"/>
          <p:nvPr/>
        </p:nvSpPr>
        <p:spPr>
          <a:xfrm>
            <a:off x="10313875" y="1091933"/>
            <a:ext cx="1202573" cy="307777"/>
          </a:xfrm>
          <a:prstGeom prst="rect">
            <a:avLst/>
          </a:prstGeom>
          <a:solidFill>
            <a:schemeClr val="bg1"/>
          </a:solidFill>
        </p:spPr>
        <p:txBody>
          <a:bodyPr wrap="none" rtlCol="0" anchor="ctr" anchorCtr="0">
            <a:spAutoFit/>
          </a:bodyPr>
          <a:lstStyle/>
          <a:p>
            <a:pPr algn="ctr" defTabSz="914217"/>
            <a:r>
              <a:rPr lang="en-US" sz="1400" b="1" dirty="0">
                <a:solidFill>
                  <a:srgbClr val="000000"/>
                </a:solidFill>
                <a:latin typeface="Poppins" panose="00000500000000000000" pitchFamily="2" charset="0"/>
                <a:ea typeface="League Spartan" charset="0"/>
                <a:cs typeface="Poppins" panose="00000500000000000000" pitchFamily="2" charset="0"/>
              </a:rPr>
              <a:t>End Users   </a:t>
            </a:r>
          </a:p>
        </p:txBody>
      </p:sp>
      <p:sp>
        <p:nvSpPr>
          <p:cNvPr id="8" name="TextBox 7">
            <a:extLst>
              <a:ext uri="{FF2B5EF4-FFF2-40B4-BE49-F238E27FC236}">
                <a16:creationId xmlns:a16="http://schemas.microsoft.com/office/drawing/2014/main" id="{19D25786-827C-F991-6E37-1D8D6D0032E2}"/>
              </a:ext>
            </a:extLst>
          </p:cNvPr>
          <p:cNvSpPr txBox="1"/>
          <p:nvPr/>
        </p:nvSpPr>
        <p:spPr>
          <a:xfrm>
            <a:off x="2598974" y="1091933"/>
            <a:ext cx="2307042" cy="307777"/>
          </a:xfrm>
          <a:prstGeom prst="rect">
            <a:avLst/>
          </a:prstGeom>
          <a:solidFill>
            <a:schemeClr val="bg1"/>
          </a:solidFill>
        </p:spPr>
        <p:txBody>
          <a:bodyPr wrap="none" rtlCol="0" anchor="ctr" anchorCtr="0">
            <a:spAutoFit/>
          </a:bodyPr>
          <a:lstStyle/>
          <a:p>
            <a:pPr algn="ctr" defTabSz="914217"/>
            <a:r>
              <a:rPr lang="en-US" sz="1400" b="1" dirty="0">
                <a:solidFill>
                  <a:srgbClr val="000000"/>
                </a:solidFill>
                <a:latin typeface="Poppins" panose="00000500000000000000" pitchFamily="2" charset="0"/>
                <a:ea typeface="League Spartan" charset="0"/>
                <a:cs typeface="Poppins" panose="00000500000000000000" pitchFamily="2" charset="0"/>
              </a:rPr>
              <a:t>Distribution Shipments</a:t>
            </a:r>
          </a:p>
        </p:txBody>
      </p:sp>
      <p:sp>
        <p:nvSpPr>
          <p:cNvPr id="9" name="TextBox 8">
            <a:extLst>
              <a:ext uri="{FF2B5EF4-FFF2-40B4-BE49-F238E27FC236}">
                <a16:creationId xmlns:a16="http://schemas.microsoft.com/office/drawing/2014/main" id="{95E07733-D6DE-DD20-9B74-EDBDC62B11F4}"/>
              </a:ext>
            </a:extLst>
          </p:cNvPr>
          <p:cNvSpPr txBox="1"/>
          <p:nvPr/>
        </p:nvSpPr>
        <p:spPr>
          <a:xfrm>
            <a:off x="409311" y="1115484"/>
            <a:ext cx="2045753" cy="307777"/>
          </a:xfrm>
          <a:prstGeom prst="rect">
            <a:avLst/>
          </a:prstGeom>
          <a:solidFill>
            <a:schemeClr val="bg1"/>
          </a:solidFill>
        </p:spPr>
        <p:txBody>
          <a:bodyPr wrap="none" rtlCol="0" anchor="ctr" anchorCtr="0">
            <a:spAutoFit/>
          </a:bodyPr>
          <a:lstStyle/>
          <a:p>
            <a:pPr algn="ctr" defTabSz="914217"/>
            <a:r>
              <a:rPr lang="en-US" sz="1400" b="1" dirty="0">
                <a:solidFill>
                  <a:srgbClr val="000000"/>
                </a:solidFill>
                <a:latin typeface="Poppins" panose="00000500000000000000" pitchFamily="2" charset="0"/>
                <a:ea typeface="League Spartan" charset="0"/>
                <a:cs typeface="Poppins" panose="00000500000000000000" pitchFamily="2" charset="0"/>
              </a:rPr>
              <a:t>Revenue Recording  </a:t>
            </a:r>
          </a:p>
        </p:txBody>
      </p:sp>
      <p:sp>
        <p:nvSpPr>
          <p:cNvPr id="10" name="TextBox 9">
            <a:extLst>
              <a:ext uri="{FF2B5EF4-FFF2-40B4-BE49-F238E27FC236}">
                <a16:creationId xmlns:a16="http://schemas.microsoft.com/office/drawing/2014/main" id="{A9C27802-DBCA-0643-5BE9-51BAB1B6000D}"/>
              </a:ext>
            </a:extLst>
          </p:cNvPr>
          <p:cNvSpPr txBox="1"/>
          <p:nvPr/>
        </p:nvSpPr>
        <p:spPr>
          <a:xfrm>
            <a:off x="7418243" y="1101927"/>
            <a:ext cx="2266967" cy="307777"/>
          </a:xfrm>
          <a:prstGeom prst="rect">
            <a:avLst/>
          </a:prstGeom>
          <a:solidFill>
            <a:schemeClr val="bg1"/>
          </a:solidFill>
        </p:spPr>
        <p:txBody>
          <a:bodyPr wrap="none" rtlCol="0" anchor="ctr" anchorCtr="0">
            <a:spAutoFit/>
          </a:bodyPr>
          <a:lstStyle/>
          <a:p>
            <a:pPr algn="ctr" defTabSz="914217"/>
            <a:r>
              <a:rPr lang="en-US" sz="1400" b="1" dirty="0">
                <a:solidFill>
                  <a:srgbClr val="000000"/>
                </a:solidFill>
                <a:latin typeface="Poppins" panose="00000500000000000000" pitchFamily="2" charset="0"/>
                <a:ea typeface="League Spartan" charset="0"/>
                <a:cs typeface="Poppins" panose="00000500000000000000" pitchFamily="2" charset="0"/>
              </a:rPr>
              <a:t>Value Added Services  </a:t>
            </a:r>
          </a:p>
        </p:txBody>
      </p:sp>
      <p:sp>
        <p:nvSpPr>
          <p:cNvPr id="11" name="TextBox 10">
            <a:extLst>
              <a:ext uri="{FF2B5EF4-FFF2-40B4-BE49-F238E27FC236}">
                <a16:creationId xmlns:a16="http://schemas.microsoft.com/office/drawing/2014/main" id="{66C01FA7-3ADD-E4EA-32AB-CD44F61354B4}"/>
              </a:ext>
            </a:extLst>
          </p:cNvPr>
          <p:cNvSpPr txBox="1"/>
          <p:nvPr/>
        </p:nvSpPr>
        <p:spPr>
          <a:xfrm>
            <a:off x="5209800" y="1077258"/>
            <a:ext cx="1835759" cy="307777"/>
          </a:xfrm>
          <a:prstGeom prst="rect">
            <a:avLst/>
          </a:prstGeom>
          <a:solidFill>
            <a:schemeClr val="bg1"/>
          </a:solidFill>
        </p:spPr>
        <p:txBody>
          <a:bodyPr wrap="none" rtlCol="0" anchor="ctr" anchorCtr="0">
            <a:spAutoFit/>
          </a:bodyPr>
          <a:lstStyle/>
          <a:p>
            <a:pPr algn="ctr" defTabSz="914217"/>
            <a:r>
              <a:rPr lang="en-US" sz="1400" b="1" dirty="0">
                <a:solidFill>
                  <a:srgbClr val="000000"/>
                </a:solidFill>
                <a:latin typeface="Poppins" panose="00000500000000000000" pitchFamily="2" charset="0"/>
                <a:ea typeface="League Spartan" charset="0"/>
                <a:cs typeface="Poppins" panose="00000500000000000000" pitchFamily="2" charset="0"/>
              </a:rPr>
              <a:t>Retail Distribution</a:t>
            </a:r>
          </a:p>
        </p:txBody>
      </p:sp>
      <p:sp>
        <p:nvSpPr>
          <p:cNvPr id="5" name="TextBox 4">
            <a:extLst>
              <a:ext uri="{FF2B5EF4-FFF2-40B4-BE49-F238E27FC236}">
                <a16:creationId xmlns:a16="http://schemas.microsoft.com/office/drawing/2014/main" id="{37F2035C-7DDE-34C8-90B1-AEBA616C70E3}"/>
              </a:ext>
            </a:extLst>
          </p:cNvPr>
          <p:cNvSpPr txBox="1"/>
          <p:nvPr/>
        </p:nvSpPr>
        <p:spPr>
          <a:xfrm>
            <a:off x="203068" y="1804679"/>
            <a:ext cx="2334999" cy="1015663"/>
          </a:xfrm>
          <a:prstGeom prst="rect">
            <a:avLst/>
          </a:prstGeom>
          <a:noFill/>
        </p:spPr>
        <p:txBody>
          <a:bodyPr wrap="square" rtlCol="0">
            <a:spAutoFit/>
          </a:bodyPr>
          <a:lstStyle/>
          <a:p>
            <a:r>
              <a:rPr lang="en-GB" sz="1200" dirty="0"/>
              <a:t>Revenue recording covers the revenues sourced from the business based on product sales with the market discounts ( top line )  reflected.</a:t>
            </a:r>
          </a:p>
        </p:txBody>
      </p:sp>
      <p:pic>
        <p:nvPicPr>
          <p:cNvPr id="18" name="Graphic 17" descr="Warehouse outline">
            <a:extLst>
              <a:ext uri="{FF2B5EF4-FFF2-40B4-BE49-F238E27FC236}">
                <a16:creationId xmlns:a16="http://schemas.microsoft.com/office/drawing/2014/main" id="{0AAFBF62-B7E0-F631-0F71-4A0AD8EAAB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38095" y="4851667"/>
            <a:ext cx="914400" cy="914400"/>
          </a:xfrm>
          <a:prstGeom prst="rect">
            <a:avLst/>
          </a:prstGeom>
        </p:spPr>
      </p:pic>
      <p:pic>
        <p:nvPicPr>
          <p:cNvPr id="20" name="Graphic 19" descr="Delivery outline">
            <a:extLst>
              <a:ext uri="{FF2B5EF4-FFF2-40B4-BE49-F238E27FC236}">
                <a16:creationId xmlns:a16="http://schemas.microsoft.com/office/drawing/2014/main" id="{F5D32815-3207-9182-9FA3-E8070ECED44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29356" y="4933959"/>
            <a:ext cx="914400" cy="914400"/>
          </a:xfrm>
          <a:prstGeom prst="rect">
            <a:avLst/>
          </a:prstGeom>
        </p:spPr>
      </p:pic>
      <p:pic>
        <p:nvPicPr>
          <p:cNvPr id="22" name="Graphic 21" descr="Calculator outline">
            <a:extLst>
              <a:ext uri="{FF2B5EF4-FFF2-40B4-BE49-F238E27FC236}">
                <a16:creationId xmlns:a16="http://schemas.microsoft.com/office/drawing/2014/main" id="{898E065E-42D1-96E0-F0F1-260698B2250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9311" y="4891324"/>
            <a:ext cx="914400" cy="914400"/>
          </a:xfrm>
          <a:prstGeom prst="rect">
            <a:avLst/>
          </a:prstGeom>
        </p:spPr>
      </p:pic>
      <p:pic>
        <p:nvPicPr>
          <p:cNvPr id="26" name="Graphic 25" descr="Money outline">
            <a:extLst>
              <a:ext uri="{FF2B5EF4-FFF2-40B4-BE49-F238E27FC236}">
                <a16:creationId xmlns:a16="http://schemas.microsoft.com/office/drawing/2014/main" id="{312CFD9C-7B08-6128-C11C-34FE214551D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27232" y="4968299"/>
            <a:ext cx="914400" cy="914400"/>
          </a:xfrm>
          <a:prstGeom prst="rect">
            <a:avLst/>
          </a:prstGeom>
        </p:spPr>
      </p:pic>
      <p:sp>
        <p:nvSpPr>
          <p:cNvPr id="27" name="TextBox 26">
            <a:extLst>
              <a:ext uri="{FF2B5EF4-FFF2-40B4-BE49-F238E27FC236}">
                <a16:creationId xmlns:a16="http://schemas.microsoft.com/office/drawing/2014/main" id="{B3B06B9E-734E-B749-E679-386860ACA6E8}"/>
              </a:ext>
            </a:extLst>
          </p:cNvPr>
          <p:cNvSpPr txBox="1"/>
          <p:nvPr/>
        </p:nvSpPr>
        <p:spPr>
          <a:xfrm>
            <a:off x="2598974" y="1804679"/>
            <a:ext cx="2254167" cy="2677656"/>
          </a:xfrm>
          <a:prstGeom prst="rect">
            <a:avLst/>
          </a:prstGeom>
          <a:noFill/>
        </p:spPr>
        <p:txBody>
          <a:bodyPr wrap="square" rtlCol="0">
            <a:spAutoFit/>
          </a:bodyPr>
          <a:lstStyle/>
          <a:p>
            <a:r>
              <a:rPr lang="en-GB" sz="1200" dirty="0"/>
              <a:t>This is a direct shipment from the brand owner to the customer (distributors ) or KA’s </a:t>
            </a:r>
          </a:p>
          <a:p>
            <a:r>
              <a:rPr lang="en-GB" sz="1200" dirty="0"/>
              <a:t>Each account will have a “bill to and ship to” address thereby enabling consistent accuracy on sales and shipments.</a:t>
            </a:r>
          </a:p>
          <a:p>
            <a:r>
              <a:rPr lang="en-GB" sz="1200" dirty="0"/>
              <a:t>In our example we show all 3 levels of sales broken into </a:t>
            </a:r>
          </a:p>
          <a:p>
            <a:r>
              <a:rPr lang="en-GB" sz="1200" dirty="0"/>
              <a:t>National, state and local distributors </a:t>
            </a:r>
          </a:p>
          <a:p>
            <a:r>
              <a:rPr lang="en-GB" sz="1200" dirty="0"/>
              <a:t>This could be a reflection of different products and different strategies  </a:t>
            </a:r>
          </a:p>
        </p:txBody>
      </p:sp>
      <p:sp>
        <p:nvSpPr>
          <p:cNvPr id="28" name="TextBox 27">
            <a:extLst>
              <a:ext uri="{FF2B5EF4-FFF2-40B4-BE49-F238E27FC236}">
                <a16:creationId xmlns:a16="http://schemas.microsoft.com/office/drawing/2014/main" id="{73358A0E-061F-F1A3-6AB7-E3B32E18DAE7}"/>
              </a:ext>
            </a:extLst>
          </p:cNvPr>
          <p:cNvSpPr txBox="1"/>
          <p:nvPr/>
        </p:nvSpPr>
        <p:spPr>
          <a:xfrm>
            <a:off x="4960967" y="1804679"/>
            <a:ext cx="2254167" cy="1938992"/>
          </a:xfrm>
          <a:prstGeom prst="rect">
            <a:avLst/>
          </a:prstGeom>
          <a:noFill/>
        </p:spPr>
        <p:txBody>
          <a:bodyPr wrap="square" rtlCol="0">
            <a:spAutoFit/>
          </a:bodyPr>
          <a:lstStyle/>
          <a:p>
            <a:r>
              <a:rPr lang="en-GB" sz="1200" dirty="0"/>
              <a:t>This segment refers to the retail segment which consists of many channels and types of retailers and wholesalers , this part in this example is serviced by any one or all of the distributors.  </a:t>
            </a:r>
          </a:p>
          <a:p>
            <a:r>
              <a:rPr lang="en-GB" sz="1200" dirty="0"/>
              <a:t>As you will notice they serve direct consumers who shop on their premises.</a:t>
            </a:r>
          </a:p>
        </p:txBody>
      </p:sp>
      <p:sp>
        <p:nvSpPr>
          <p:cNvPr id="29" name="TextBox 28">
            <a:extLst>
              <a:ext uri="{FF2B5EF4-FFF2-40B4-BE49-F238E27FC236}">
                <a16:creationId xmlns:a16="http://schemas.microsoft.com/office/drawing/2014/main" id="{51EBD6E3-9C9C-074E-B1F9-BB92798A677F}"/>
              </a:ext>
            </a:extLst>
          </p:cNvPr>
          <p:cNvSpPr txBox="1"/>
          <p:nvPr/>
        </p:nvSpPr>
        <p:spPr>
          <a:xfrm>
            <a:off x="7384723" y="1804679"/>
            <a:ext cx="2254167" cy="2308324"/>
          </a:xfrm>
          <a:prstGeom prst="rect">
            <a:avLst/>
          </a:prstGeom>
          <a:noFill/>
        </p:spPr>
        <p:txBody>
          <a:bodyPr wrap="square" rtlCol="0">
            <a:spAutoFit/>
          </a:bodyPr>
          <a:lstStyle/>
          <a:p>
            <a:r>
              <a:rPr lang="en-GB" sz="1200" dirty="0"/>
              <a:t>Value added services are typical to some products which  are sold , in may well be finished or unfinished products , in our example we serve the value added products through the  Electrical channel who serve both retailers and wholesalers.</a:t>
            </a:r>
          </a:p>
          <a:p>
            <a:r>
              <a:rPr lang="en-GB" sz="1200" dirty="0"/>
              <a:t>As you will notice we have chosen only one value added specialist. </a:t>
            </a:r>
          </a:p>
        </p:txBody>
      </p:sp>
      <p:sp>
        <p:nvSpPr>
          <p:cNvPr id="30" name="TextBox 29">
            <a:extLst>
              <a:ext uri="{FF2B5EF4-FFF2-40B4-BE49-F238E27FC236}">
                <a16:creationId xmlns:a16="http://schemas.microsoft.com/office/drawing/2014/main" id="{03F52177-27A0-EFF5-3C9E-88B75A5910AB}"/>
              </a:ext>
            </a:extLst>
          </p:cNvPr>
          <p:cNvSpPr txBox="1"/>
          <p:nvPr/>
        </p:nvSpPr>
        <p:spPr>
          <a:xfrm>
            <a:off x="9734765" y="1804679"/>
            <a:ext cx="2254167" cy="1384995"/>
          </a:xfrm>
          <a:prstGeom prst="rect">
            <a:avLst/>
          </a:prstGeom>
          <a:noFill/>
        </p:spPr>
        <p:txBody>
          <a:bodyPr wrap="square" rtlCol="0">
            <a:spAutoFit/>
          </a:bodyPr>
          <a:lstStyle/>
          <a:p>
            <a:r>
              <a:rPr lang="en-GB" sz="1200" dirty="0"/>
              <a:t>End users are typically those who open the package or consumer the product , they may be described both as independent consumer or business consumer or business entity .</a:t>
            </a:r>
          </a:p>
        </p:txBody>
      </p:sp>
      <p:pic>
        <p:nvPicPr>
          <p:cNvPr id="32" name="Graphic 31" descr="User network outline">
            <a:extLst>
              <a:ext uri="{FF2B5EF4-FFF2-40B4-BE49-F238E27FC236}">
                <a16:creationId xmlns:a16="http://schemas.microsoft.com/office/drawing/2014/main" id="{D56C99E4-CC45-A6B7-EEEC-E286A05523A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59019" y="4782187"/>
            <a:ext cx="914400" cy="914400"/>
          </a:xfrm>
          <a:prstGeom prst="rect">
            <a:avLst/>
          </a:prstGeom>
        </p:spPr>
      </p:pic>
      <p:pic>
        <p:nvPicPr>
          <p:cNvPr id="34" name="Graphic 33" descr="Man with solid fill">
            <a:extLst>
              <a:ext uri="{FF2B5EF4-FFF2-40B4-BE49-F238E27FC236}">
                <a16:creationId xmlns:a16="http://schemas.microsoft.com/office/drawing/2014/main" id="{3BA3641F-1E0F-0232-BDB1-6B4B424ABD3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061632" y="4782778"/>
            <a:ext cx="914400" cy="914400"/>
          </a:xfrm>
          <a:prstGeom prst="rect">
            <a:avLst/>
          </a:prstGeom>
        </p:spPr>
      </p:pic>
      <p:pic>
        <p:nvPicPr>
          <p:cNvPr id="36" name="Graphic 35" descr="Woman outline">
            <a:extLst>
              <a:ext uri="{FF2B5EF4-FFF2-40B4-BE49-F238E27FC236}">
                <a16:creationId xmlns:a16="http://schemas.microsoft.com/office/drawing/2014/main" id="{F213C472-5A19-77B0-7A3A-BC2BCED0D71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585875" y="4792772"/>
            <a:ext cx="914400" cy="914400"/>
          </a:xfrm>
          <a:prstGeom prst="rect">
            <a:avLst/>
          </a:prstGeom>
        </p:spPr>
      </p:pic>
      <p:pic>
        <p:nvPicPr>
          <p:cNvPr id="38" name="Graphic 37" descr="Inventory with solid fill">
            <a:extLst>
              <a:ext uri="{FF2B5EF4-FFF2-40B4-BE49-F238E27FC236}">
                <a16:creationId xmlns:a16="http://schemas.microsoft.com/office/drawing/2014/main" id="{C3EFED1F-1FAF-4FBB-529B-B88673E27E1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10964768" y="4891324"/>
            <a:ext cx="914400" cy="914400"/>
          </a:xfrm>
          <a:prstGeom prst="rect">
            <a:avLst/>
          </a:prstGeom>
        </p:spPr>
      </p:pic>
      <p:pic>
        <p:nvPicPr>
          <p:cNvPr id="40" name="Graphic 39" descr="Store outline">
            <a:extLst>
              <a:ext uri="{FF2B5EF4-FFF2-40B4-BE49-F238E27FC236}">
                <a16:creationId xmlns:a16="http://schemas.microsoft.com/office/drawing/2014/main" id="{4B2215B2-D55E-C6C7-6EFB-AEB1BE75BEB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6204011" y="4934036"/>
            <a:ext cx="914400" cy="914400"/>
          </a:xfrm>
          <a:prstGeom prst="rect">
            <a:avLst/>
          </a:prstGeom>
        </p:spPr>
      </p:pic>
      <p:pic>
        <p:nvPicPr>
          <p:cNvPr id="42" name="Graphic 41" descr="Boardroom outline">
            <a:extLst>
              <a:ext uri="{FF2B5EF4-FFF2-40B4-BE49-F238E27FC236}">
                <a16:creationId xmlns:a16="http://schemas.microsoft.com/office/drawing/2014/main" id="{4B3096F7-5FEA-53DD-C075-794EBCBE4035}"/>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7602215" y="4903362"/>
            <a:ext cx="914400" cy="914400"/>
          </a:xfrm>
          <a:prstGeom prst="rect">
            <a:avLst/>
          </a:prstGeom>
        </p:spPr>
      </p:pic>
      <p:pic>
        <p:nvPicPr>
          <p:cNvPr id="44" name="Graphic 43" descr="Marketing outline">
            <a:extLst>
              <a:ext uri="{FF2B5EF4-FFF2-40B4-BE49-F238E27FC236}">
                <a16:creationId xmlns:a16="http://schemas.microsoft.com/office/drawing/2014/main" id="{C24A13DC-E5DA-7BDF-6744-3080F168C48F}"/>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220321" y="4933959"/>
            <a:ext cx="914400" cy="914400"/>
          </a:xfrm>
          <a:prstGeom prst="rect">
            <a:avLst/>
          </a:prstGeom>
        </p:spPr>
      </p:pic>
    </p:spTree>
    <p:extLst>
      <p:ext uri="{BB962C8B-B14F-4D97-AF65-F5344CB8AC3E}">
        <p14:creationId xmlns:p14="http://schemas.microsoft.com/office/powerpoint/2010/main" val="2407755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ogo&#10;&#10;Description automatically generated">
            <a:extLst>
              <a:ext uri="{FF2B5EF4-FFF2-40B4-BE49-F238E27FC236}">
                <a16:creationId xmlns:a16="http://schemas.microsoft.com/office/drawing/2014/main" id="{B7C776E4-7CBD-0D8D-8B10-C90135C4E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3" name="Footer Placeholder 3">
            <a:extLst>
              <a:ext uri="{FF2B5EF4-FFF2-40B4-BE49-F238E27FC236}">
                <a16:creationId xmlns:a16="http://schemas.microsoft.com/office/drawing/2014/main" id="{378A3183-F720-0D84-14A9-E8F8E0EFC5D2}"/>
              </a:ext>
            </a:extLst>
          </p:cNvPr>
          <p:cNvSpPr>
            <a:spLocks noGrp="1"/>
          </p:cNvSpPr>
          <p:nvPr>
            <p:ph type="ftr" sz="quarter" idx="11"/>
          </p:nvPr>
        </p:nvSpPr>
        <p:spPr>
          <a:xfrm>
            <a:off x="4038600" y="6356350"/>
            <a:ext cx="4114800" cy="365125"/>
          </a:xfrm>
        </p:spPr>
        <p:txBody>
          <a:bodyPr/>
          <a:lstStyle/>
          <a:p>
            <a:r>
              <a:rPr lang="en-GB" dirty="0"/>
              <a:t>www.upskilpro.com</a:t>
            </a:r>
          </a:p>
        </p:txBody>
      </p:sp>
      <p:sp>
        <p:nvSpPr>
          <p:cNvPr id="4" name="TextBox 3">
            <a:extLst>
              <a:ext uri="{FF2B5EF4-FFF2-40B4-BE49-F238E27FC236}">
                <a16:creationId xmlns:a16="http://schemas.microsoft.com/office/drawing/2014/main" id="{13617872-A33F-BEE8-36AF-6162B63E6BD9}"/>
              </a:ext>
            </a:extLst>
          </p:cNvPr>
          <p:cNvSpPr txBox="1"/>
          <p:nvPr/>
        </p:nvSpPr>
        <p:spPr>
          <a:xfrm>
            <a:off x="268942" y="207845"/>
            <a:ext cx="6413314" cy="805092"/>
          </a:xfrm>
          <a:prstGeom prst="rect">
            <a:avLst/>
          </a:prstGeom>
          <a:noFill/>
          <a:ln>
            <a:noFill/>
          </a:ln>
        </p:spPr>
        <p:txBody>
          <a:bodyPr wrap="square" rtlCol="0">
            <a:spAutoFit/>
          </a:bodyPr>
          <a:lstStyle/>
          <a:p>
            <a:pPr defTabSz="435356">
              <a:defRPr/>
            </a:pPr>
            <a:r>
              <a:rPr lang="en-GB" sz="3200" b="1" dirty="0">
                <a:solidFill>
                  <a:srgbClr val="2A4A8B"/>
                </a:solidFill>
                <a:latin typeface="Poppins" panose="00000500000000000000" pitchFamily="2" charset="0"/>
                <a:cs typeface="Poppins" panose="00000500000000000000" pitchFamily="2" charset="0"/>
              </a:rPr>
              <a:t>Analysing Key Accounts.  </a:t>
            </a:r>
          </a:p>
          <a:p>
            <a:pPr>
              <a:lnSpc>
                <a:spcPct val="107000"/>
              </a:lnSpc>
              <a:spcAft>
                <a:spcPts val="800"/>
              </a:spcAft>
            </a:pPr>
            <a:r>
              <a:rPr lang="en-GB" sz="1400" dirty="0">
                <a:effectLst/>
                <a:latin typeface="Poppins" panose="00000500000000000000" pitchFamily="2" charset="0"/>
                <a:ea typeface="Lato Light" panose="020F0502020204030203" pitchFamily="34" charset="0"/>
                <a:cs typeface="Poppins" panose="00000500000000000000" pitchFamily="2" charset="0"/>
              </a:rPr>
              <a:t>Analysing your market </a:t>
            </a:r>
          </a:p>
        </p:txBody>
      </p:sp>
      <p:graphicFrame>
        <p:nvGraphicFramePr>
          <p:cNvPr id="5" name="Diagram 4">
            <a:extLst>
              <a:ext uri="{FF2B5EF4-FFF2-40B4-BE49-F238E27FC236}">
                <a16:creationId xmlns:a16="http://schemas.microsoft.com/office/drawing/2014/main" id="{EFAF3A12-4EF1-A236-6FD8-6D687BDAF44D}"/>
              </a:ext>
            </a:extLst>
          </p:cNvPr>
          <p:cNvGraphicFramePr/>
          <p:nvPr>
            <p:extLst>
              <p:ext uri="{D42A27DB-BD31-4B8C-83A1-F6EECF244321}">
                <p14:modId xmlns:p14="http://schemas.microsoft.com/office/powerpoint/2010/main" val="1325680675"/>
              </p:ext>
            </p:extLst>
          </p:nvPr>
        </p:nvGraphicFramePr>
        <p:xfrm>
          <a:off x="1319153" y="2200344"/>
          <a:ext cx="2593788" cy="27028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8409107E-23F9-95D2-C219-10F5C73CAB9D}"/>
              </a:ext>
            </a:extLst>
          </p:cNvPr>
          <p:cNvSpPr txBox="1"/>
          <p:nvPr/>
        </p:nvSpPr>
        <p:spPr>
          <a:xfrm>
            <a:off x="1599723" y="2617234"/>
            <a:ext cx="1252324" cy="246221"/>
          </a:xfrm>
          <a:prstGeom prst="rect">
            <a:avLst/>
          </a:prstGeom>
          <a:noFill/>
        </p:spPr>
        <p:txBody>
          <a:bodyPr wrap="square" rtlCol="0" anchor="ctr" anchorCtr="0">
            <a:spAutoFit/>
          </a:bodyPr>
          <a:lstStyle/>
          <a:p>
            <a:pPr defTabSz="914217"/>
            <a:r>
              <a:rPr lang="en-US" sz="1000" b="1" dirty="0">
                <a:solidFill>
                  <a:srgbClr val="000000"/>
                </a:solidFill>
                <a:latin typeface="Poppins" panose="00000500000000000000" pitchFamily="2" charset="0"/>
                <a:ea typeface="Lato Light" panose="020F0502020204030203" pitchFamily="34" charset="0"/>
                <a:cs typeface="Poppins" panose="00000500000000000000" pitchFamily="2" charset="0"/>
              </a:rPr>
              <a:t>Strategic</a:t>
            </a:r>
          </a:p>
        </p:txBody>
      </p:sp>
      <p:sp>
        <p:nvSpPr>
          <p:cNvPr id="7" name="TextBox 6">
            <a:extLst>
              <a:ext uri="{FF2B5EF4-FFF2-40B4-BE49-F238E27FC236}">
                <a16:creationId xmlns:a16="http://schemas.microsoft.com/office/drawing/2014/main" id="{421D0BCB-401D-7CE1-ADC6-97AE9A51506C}"/>
              </a:ext>
            </a:extLst>
          </p:cNvPr>
          <p:cNvSpPr txBox="1"/>
          <p:nvPr/>
        </p:nvSpPr>
        <p:spPr>
          <a:xfrm>
            <a:off x="1226635" y="3341801"/>
            <a:ext cx="1252324" cy="246221"/>
          </a:xfrm>
          <a:prstGeom prst="rect">
            <a:avLst/>
          </a:prstGeom>
          <a:noFill/>
        </p:spPr>
        <p:txBody>
          <a:bodyPr wrap="square" rtlCol="0" anchor="ctr" anchorCtr="0">
            <a:spAutoFit/>
          </a:bodyPr>
          <a:lstStyle/>
          <a:p>
            <a:pPr defTabSz="914217"/>
            <a:r>
              <a:rPr lang="en-US" sz="1000" b="1" dirty="0">
                <a:solidFill>
                  <a:srgbClr val="000000"/>
                </a:solidFill>
                <a:latin typeface="Poppins" panose="00000500000000000000" pitchFamily="2" charset="0"/>
                <a:ea typeface="Lato Light" panose="020F0502020204030203" pitchFamily="34" charset="0"/>
                <a:cs typeface="Poppins" panose="00000500000000000000" pitchFamily="2" charset="0"/>
              </a:rPr>
              <a:t>Preferred</a:t>
            </a:r>
          </a:p>
        </p:txBody>
      </p:sp>
      <p:sp>
        <p:nvSpPr>
          <p:cNvPr id="8" name="TextBox 7">
            <a:extLst>
              <a:ext uri="{FF2B5EF4-FFF2-40B4-BE49-F238E27FC236}">
                <a16:creationId xmlns:a16="http://schemas.microsoft.com/office/drawing/2014/main" id="{60CB5648-3641-F0A5-C467-4C4CA5F92C25}"/>
              </a:ext>
            </a:extLst>
          </p:cNvPr>
          <p:cNvSpPr txBox="1"/>
          <p:nvPr/>
        </p:nvSpPr>
        <p:spPr>
          <a:xfrm>
            <a:off x="623310" y="4239652"/>
            <a:ext cx="1252324" cy="246221"/>
          </a:xfrm>
          <a:prstGeom prst="rect">
            <a:avLst/>
          </a:prstGeom>
          <a:noFill/>
        </p:spPr>
        <p:txBody>
          <a:bodyPr wrap="square" rtlCol="0" anchor="ctr" anchorCtr="0">
            <a:spAutoFit/>
          </a:bodyPr>
          <a:lstStyle/>
          <a:p>
            <a:pPr defTabSz="914217"/>
            <a:r>
              <a:rPr lang="en-US" sz="1000" b="1" dirty="0">
                <a:solidFill>
                  <a:srgbClr val="000000"/>
                </a:solidFill>
                <a:latin typeface="Poppins" panose="00000500000000000000" pitchFamily="2" charset="0"/>
                <a:ea typeface="Lato Light" panose="020F0502020204030203" pitchFamily="34" charset="0"/>
                <a:cs typeface="Poppins" panose="00000500000000000000" pitchFamily="2" charset="0"/>
              </a:rPr>
              <a:t>Commodity</a:t>
            </a:r>
          </a:p>
        </p:txBody>
      </p:sp>
      <p:sp>
        <p:nvSpPr>
          <p:cNvPr id="9" name="TextBox 8">
            <a:extLst>
              <a:ext uri="{FF2B5EF4-FFF2-40B4-BE49-F238E27FC236}">
                <a16:creationId xmlns:a16="http://schemas.microsoft.com/office/drawing/2014/main" id="{5C645F32-935B-C1CF-A2D6-EE42A6D2D0E5}"/>
              </a:ext>
            </a:extLst>
          </p:cNvPr>
          <p:cNvSpPr txBox="1"/>
          <p:nvPr/>
        </p:nvSpPr>
        <p:spPr>
          <a:xfrm>
            <a:off x="1319153" y="1930601"/>
            <a:ext cx="2488643" cy="276999"/>
          </a:xfrm>
          <a:prstGeom prst="rect">
            <a:avLst/>
          </a:prstGeom>
          <a:noFill/>
        </p:spPr>
        <p:txBody>
          <a:bodyPr wrap="square" rtlCol="0" anchor="ctr" anchorCtr="0">
            <a:spAutoFit/>
          </a:bodyPr>
          <a:lstStyle/>
          <a:p>
            <a:pPr algn="ctr" defTabSz="914217"/>
            <a:r>
              <a:rPr lang="en-US" sz="1200" b="1" dirty="0">
                <a:solidFill>
                  <a:srgbClr val="000000"/>
                </a:solidFill>
                <a:latin typeface="Poppins" panose="00000500000000000000" pitchFamily="2" charset="0"/>
                <a:ea typeface="League Spartan" charset="0"/>
                <a:cs typeface="Poppins" panose="00000500000000000000" pitchFamily="2" charset="0"/>
              </a:rPr>
              <a:t>Supplier Pyramid</a:t>
            </a:r>
          </a:p>
        </p:txBody>
      </p:sp>
      <p:graphicFrame>
        <p:nvGraphicFramePr>
          <p:cNvPr id="10" name="Table 2">
            <a:extLst>
              <a:ext uri="{FF2B5EF4-FFF2-40B4-BE49-F238E27FC236}">
                <a16:creationId xmlns:a16="http://schemas.microsoft.com/office/drawing/2014/main" id="{4091F042-17CA-E175-CEA0-9C3BF434BFCE}"/>
              </a:ext>
            </a:extLst>
          </p:cNvPr>
          <p:cNvGraphicFramePr>
            <a:graphicFrameLocks noGrp="1"/>
          </p:cNvGraphicFramePr>
          <p:nvPr>
            <p:extLst>
              <p:ext uri="{D42A27DB-BD31-4B8C-83A1-F6EECF244321}">
                <p14:modId xmlns:p14="http://schemas.microsoft.com/office/powerpoint/2010/main" val="1250570695"/>
              </p:ext>
            </p:extLst>
          </p:nvPr>
        </p:nvGraphicFramePr>
        <p:xfrm>
          <a:off x="4193511" y="2377442"/>
          <a:ext cx="7501811" cy="2525760"/>
        </p:xfrm>
        <a:graphic>
          <a:graphicData uri="http://schemas.openxmlformats.org/drawingml/2006/table">
            <a:tbl>
              <a:tblPr firstRow="1" bandRow="1">
                <a:tableStyleId>{073A0DAA-6AF3-43AB-8588-CEC1D06C72B9}</a:tableStyleId>
              </a:tblPr>
              <a:tblGrid>
                <a:gridCol w="1351097">
                  <a:extLst>
                    <a:ext uri="{9D8B030D-6E8A-4147-A177-3AD203B41FA5}">
                      <a16:colId xmlns:a16="http://schemas.microsoft.com/office/drawing/2014/main" val="604142469"/>
                    </a:ext>
                  </a:extLst>
                </a:gridCol>
                <a:gridCol w="3212040">
                  <a:extLst>
                    <a:ext uri="{9D8B030D-6E8A-4147-A177-3AD203B41FA5}">
                      <a16:colId xmlns:a16="http://schemas.microsoft.com/office/drawing/2014/main" val="61844024"/>
                    </a:ext>
                  </a:extLst>
                </a:gridCol>
                <a:gridCol w="2938674">
                  <a:extLst>
                    <a:ext uri="{9D8B030D-6E8A-4147-A177-3AD203B41FA5}">
                      <a16:colId xmlns:a16="http://schemas.microsoft.com/office/drawing/2014/main" val="1717331697"/>
                    </a:ext>
                  </a:extLst>
                </a:gridCol>
              </a:tblGrid>
              <a:tr h="358013">
                <a:tc>
                  <a:txBody>
                    <a:bodyPr/>
                    <a:lstStyle/>
                    <a:p>
                      <a:pPr algn="ctr"/>
                      <a:r>
                        <a:rPr lang="en-GB" dirty="0"/>
                        <a:t>Area</a:t>
                      </a:r>
                    </a:p>
                  </a:txBody>
                  <a:tcPr anchor="ctr">
                    <a:solidFill>
                      <a:srgbClr val="3984A3"/>
                    </a:solidFill>
                  </a:tcPr>
                </a:tc>
                <a:tc>
                  <a:txBody>
                    <a:bodyPr/>
                    <a:lstStyle/>
                    <a:p>
                      <a:pPr algn="ctr"/>
                      <a:r>
                        <a:rPr lang="en-GB" dirty="0"/>
                        <a:t>Contribution </a:t>
                      </a:r>
                    </a:p>
                  </a:txBody>
                  <a:tcPr anchor="ctr">
                    <a:solidFill>
                      <a:srgbClr val="3984A3"/>
                    </a:solidFill>
                  </a:tcPr>
                </a:tc>
                <a:tc>
                  <a:txBody>
                    <a:bodyPr/>
                    <a:lstStyle/>
                    <a:p>
                      <a:pPr algn="ctr"/>
                      <a:r>
                        <a:rPr lang="en-GB" dirty="0"/>
                        <a:t>Criteria </a:t>
                      </a:r>
                    </a:p>
                  </a:txBody>
                  <a:tcPr anchor="ctr">
                    <a:solidFill>
                      <a:srgbClr val="3984A3"/>
                    </a:solidFill>
                  </a:tcPr>
                </a:tc>
                <a:extLst>
                  <a:ext uri="{0D108BD9-81ED-4DB2-BD59-A6C34878D82A}">
                    <a16:rowId xmlns:a16="http://schemas.microsoft.com/office/drawing/2014/main" val="176342530"/>
                  </a:ext>
                </a:extLst>
              </a:tr>
              <a:tr h="720000">
                <a:tc>
                  <a:txBody>
                    <a:bodyPr/>
                    <a:lstStyle/>
                    <a:p>
                      <a:pPr algn="l"/>
                      <a:r>
                        <a:rPr lang="en-GB" sz="1200" b="1" dirty="0">
                          <a:latin typeface="Lato Light" panose="020F0502020204030203" pitchFamily="34" charset="0"/>
                          <a:ea typeface="Lato Light" panose="020F0502020204030203" pitchFamily="34" charset="0"/>
                          <a:cs typeface="Lato Light" panose="020F0502020204030203" pitchFamily="34" charset="0"/>
                        </a:rPr>
                        <a:t>Strategic Suppliers</a:t>
                      </a:r>
                    </a:p>
                  </a:txBody>
                  <a:tcPr anchor="ctr"/>
                </a:tc>
                <a:tc>
                  <a:txBody>
                    <a:bodyPr/>
                    <a:lstStyle/>
                    <a:p>
                      <a:pPr marL="171450" indent="-171450">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Lato Light" panose="020F0502020204030203" pitchFamily="34" charset="0"/>
                        </a:rPr>
                        <a:t>Primary Mover</a:t>
                      </a:r>
                    </a:p>
                    <a:p>
                      <a:pPr marL="171450" indent="-171450">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Lato Light" panose="020F0502020204030203" pitchFamily="34" charset="0"/>
                        </a:rPr>
                        <a:t>Channels drivers to market </a:t>
                      </a:r>
                    </a:p>
                    <a:p>
                      <a:pPr marL="171450" indent="-171450">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Lato Light" panose="020F0502020204030203" pitchFamily="34" charset="0"/>
                        </a:rPr>
                        <a:t>Value / revenue generation </a:t>
                      </a:r>
                    </a:p>
                  </a:txBody>
                  <a:tcPr/>
                </a:tc>
                <a:tc>
                  <a:txBody>
                    <a:bodyPr/>
                    <a:lstStyle/>
                    <a:p>
                      <a:pPr marL="171450" indent="-171450">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Lato Light" panose="020F0502020204030203" pitchFamily="34" charset="0"/>
                        </a:rPr>
                        <a:t>Strategy driven </a:t>
                      </a:r>
                    </a:p>
                    <a:p>
                      <a:pPr marL="171450" indent="-171450">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Lato Light" panose="020F0502020204030203" pitchFamily="34" charset="0"/>
                        </a:rPr>
                        <a:t>Dual engagement on buyer and seller sides </a:t>
                      </a:r>
                    </a:p>
                  </a:txBody>
                  <a:tcPr/>
                </a:tc>
                <a:extLst>
                  <a:ext uri="{0D108BD9-81ED-4DB2-BD59-A6C34878D82A}">
                    <a16:rowId xmlns:a16="http://schemas.microsoft.com/office/drawing/2014/main" val="2093876482"/>
                  </a:ext>
                </a:extLst>
              </a:tr>
              <a:tr h="720000">
                <a:tc>
                  <a:txBody>
                    <a:bodyPr/>
                    <a:lstStyle/>
                    <a:p>
                      <a:pPr algn="l"/>
                      <a:r>
                        <a:rPr lang="en-GB" sz="1200" b="1" dirty="0">
                          <a:latin typeface="Lato Light" panose="020F0502020204030203" pitchFamily="34" charset="0"/>
                          <a:ea typeface="Lato Light" panose="020F0502020204030203" pitchFamily="34" charset="0"/>
                          <a:cs typeface="Lato Light" panose="020F0502020204030203" pitchFamily="34" charset="0"/>
                        </a:rPr>
                        <a:t>Preferred Suppliers</a:t>
                      </a:r>
                    </a:p>
                  </a:txBody>
                  <a:tcPr anchor="ctr"/>
                </a:tc>
                <a:tc>
                  <a:txBody>
                    <a:bodyPr/>
                    <a:lstStyle/>
                    <a:p>
                      <a:pPr marL="171450" indent="-171450">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Lato Light" panose="020F0502020204030203" pitchFamily="34" charset="0"/>
                        </a:rPr>
                        <a:t>All points solution </a:t>
                      </a:r>
                    </a:p>
                    <a:p>
                      <a:pPr marL="171450" indent="-171450">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Lato Light" panose="020F0502020204030203" pitchFamily="34" charset="0"/>
                        </a:rPr>
                        <a:t>Technology advantages</a:t>
                      </a:r>
                    </a:p>
                    <a:p>
                      <a:pPr marL="171450" indent="-171450">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Lato Light" panose="020F0502020204030203" pitchFamily="34" charset="0"/>
                        </a:rPr>
                        <a:t>Operational excellence </a:t>
                      </a:r>
                    </a:p>
                  </a:txBody>
                  <a:tcPr/>
                </a:tc>
                <a:tc>
                  <a:txBody>
                    <a:bodyPr/>
                    <a:lstStyle/>
                    <a:p>
                      <a:pPr marL="171450" indent="-171450">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Lato Light" panose="020F0502020204030203" pitchFamily="34" charset="0"/>
                        </a:rPr>
                        <a:t>Relationship development </a:t>
                      </a:r>
                    </a:p>
                    <a:p>
                      <a:pPr marL="171450" indent="-171450">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Lato Light" panose="020F0502020204030203" pitchFamily="34" charset="0"/>
                        </a:rPr>
                        <a:t>Strategy for category management </a:t>
                      </a:r>
                    </a:p>
                    <a:p>
                      <a:pPr marL="171450" indent="-171450">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Lato Light" panose="020F0502020204030203" pitchFamily="34" charset="0"/>
                        </a:rPr>
                        <a:t>Service level scorecard</a:t>
                      </a:r>
                    </a:p>
                  </a:txBody>
                  <a:tcPr/>
                </a:tc>
                <a:extLst>
                  <a:ext uri="{0D108BD9-81ED-4DB2-BD59-A6C34878D82A}">
                    <a16:rowId xmlns:a16="http://schemas.microsoft.com/office/drawing/2014/main" val="502150127"/>
                  </a:ext>
                </a:extLst>
              </a:tr>
              <a:tr h="720000">
                <a:tc>
                  <a:txBody>
                    <a:bodyPr/>
                    <a:lstStyle/>
                    <a:p>
                      <a:pPr algn="l"/>
                      <a:r>
                        <a:rPr lang="en-GB" sz="1200" b="1" dirty="0">
                          <a:latin typeface="Lato Light" panose="020F0502020204030203" pitchFamily="34" charset="0"/>
                          <a:ea typeface="Lato Light" panose="020F0502020204030203" pitchFamily="34" charset="0"/>
                          <a:cs typeface="Lato Light" panose="020F0502020204030203" pitchFamily="34" charset="0"/>
                        </a:rPr>
                        <a:t>Commodity Suppliers </a:t>
                      </a:r>
                    </a:p>
                  </a:txBody>
                  <a:tcPr anchor="ctr"/>
                </a:tc>
                <a:tc>
                  <a:txBody>
                    <a:bodyPr/>
                    <a:lstStyle/>
                    <a:p>
                      <a:pPr marL="171450" indent="-171450">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Lato Light" panose="020F0502020204030203" pitchFamily="34" charset="0"/>
                        </a:rPr>
                        <a:t>Cost improvement</a:t>
                      </a:r>
                    </a:p>
                    <a:p>
                      <a:pPr marL="171450" indent="-171450">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Lato Light" panose="020F0502020204030203" pitchFamily="34" charset="0"/>
                        </a:rPr>
                        <a:t>Service levels</a:t>
                      </a:r>
                    </a:p>
                    <a:p>
                      <a:pPr marL="171450" indent="-171450">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Lato Light" panose="020F0502020204030203" pitchFamily="34" charset="0"/>
                        </a:rPr>
                        <a:t>Transaction ease</a:t>
                      </a:r>
                    </a:p>
                  </a:txBody>
                  <a:tcPr/>
                </a:tc>
                <a:tc>
                  <a:txBody>
                    <a:bodyPr/>
                    <a:lstStyle/>
                    <a:p>
                      <a:pPr marL="171450" indent="-171450">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Lato Light" panose="020F0502020204030203" pitchFamily="34" charset="0"/>
                        </a:rPr>
                        <a:t>Managed locally</a:t>
                      </a:r>
                    </a:p>
                    <a:p>
                      <a:pPr marL="171450" indent="-171450">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Lato Light" panose="020F0502020204030203" pitchFamily="34" charset="0"/>
                        </a:rPr>
                        <a:t>Performance driven </a:t>
                      </a:r>
                    </a:p>
                    <a:p>
                      <a:pPr marL="171450" indent="-171450">
                        <a:buFont typeface="Arial" panose="020B0604020202020204" pitchFamily="34" charset="0"/>
                        <a:buChar char="•"/>
                      </a:pPr>
                      <a:r>
                        <a:rPr lang="en-GB" sz="1100" dirty="0">
                          <a:latin typeface="Lato Light" panose="020F0502020204030203" pitchFamily="34" charset="0"/>
                          <a:ea typeface="Lato Light" panose="020F0502020204030203" pitchFamily="34" charset="0"/>
                          <a:cs typeface="Lato Light" panose="020F0502020204030203" pitchFamily="34" charset="0"/>
                        </a:rPr>
                        <a:t>Cost benefit </a:t>
                      </a:r>
                    </a:p>
                  </a:txBody>
                  <a:tcPr/>
                </a:tc>
                <a:extLst>
                  <a:ext uri="{0D108BD9-81ED-4DB2-BD59-A6C34878D82A}">
                    <a16:rowId xmlns:a16="http://schemas.microsoft.com/office/drawing/2014/main" val="3819698324"/>
                  </a:ext>
                </a:extLst>
              </a:tr>
            </a:tbl>
          </a:graphicData>
        </a:graphic>
      </p:graphicFrame>
      <p:sp>
        <p:nvSpPr>
          <p:cNvPr id="11" name="TextBox 10">
            <a:extLst>
              <a:ext uri="{FF2B5EF4-FFF2-40B4-BE49-F238E27FC236}">
                <a16:creationId xmlns:a16="http://schemas.microsoft.com/office/drawing/2014/main" id="{7470BE9E-ADBD-5D3C-B04E-18F22EF3038F}"/>
              </a:ext>
            </a:extLst>
          </p:cNvPr>
          <p:cNvSpPr txBox="1"/>
          <p:nvPr/>
        </p:nvSpPr>
        <p:spPr>
          <a:xfrm>
            <a:off x="6909078" y="1930601"/>
            <a:ext cx="2488643" cy="276999"/>
          </a:xfrm>
          <a:prstGeom prst="rect">
            <a:avLst/>
          </a:prstGeom>
          <a:noFill/>
        </p:spPr>
        <p:txBody>
          <a:bodyPr wrap="square" rtlCol="0" anchor="ctr" anchorCtr="0">
            <a:spAutoFit/>
          </a:bodyPr>
          <a:lstStyle/>
          <a:p>
            <a:pPr algn="ctr" defTabSz="914217"/>
            <a:r>
              <a:rPr lang="en-US" sz="1200" b="1" dirty="0">
                <a:solidFill>
                  <a:srgbClr val="000000"/>
                </a:solidFill>
                <a:latin typeface="Poppins" panose="00000500000000000000" pitchFamily="2" charset="0"/>
                <a:ea typeface="League Spartan" charset="0"/>
                <a:cs typeface="Poppins" panose="00000500000000000000" pitchFamily="2" charset="0"/>
              </a:rPr>
              <a:t>Supplier Features</a:t>
            </a:r>
          </a:p>
        </p:txBody>
      </p:sp>
    </p:spTree>
    <p:extLst>
      <p:ext uri="{BB962C8B-B14F-4D97-AF65-F5344CB8AC3E}">
        <p14:creationId xmlns:p14="http://schemas.microsoft.com/office/powerpoint/2010/main" val="19418407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pskilPRO">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3687</TotalTime>
  <Words>4535</Words>
  <Application>Microsoft Office PowerPoint</Application>
  <PresentationFormat>Widescreen</PresentationFormat>
  <Paragraphs>844</Paragraphs>
  <Slides>33</Slides>
  <Notes>0</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33</vt:i4>
      </vt:variant>
    </vt:vector>
  </HeadingPairs>
  <TitlesOfParts>
    <vt:vector size="47" baseType="lpstr">
      <vt:lpstr>-apple-system</vt:lpstr>
      <vt:lpstr>Arial</vt:lpstr>
      <vt:lpstr>Calibri</vt:lpstr>
      <vt:lpstr>Calibri Light</vt:lpstr>
      <vt:lpstr>Inter</vt:lpstr>
      <vt:lpstr>Lato Light</vt:lpstr>
      <vt:lpstr>Lato Light</vt:lpstr>
      <vt:lpstr>Palatino-Roman</vt:lpstr>
      <vt:lpstr>Plato</vt:lpstr>
      <vt:lpstr>Poppins</vt:lpstr>
      <vt:lpstr>Office Theme</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 Chakravarthi</dc:creator>
  <cp:lastModifiedBy>Sudarshan Raman</cp:lastModifiedBy>
  <cp:revision>5</cp:revision>
  <dcterms:created xsi:type="dcterms:W3CDTF">2021-09-04T14:08:43Z</dcterms:created>
  <dcterms:modified xsi:type="dcterms:W3CDTF">2023-04-03T07:34:05Z</dcterms:modified>
</cp:coreProperties>
</file>