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7" r:id="rId4"/>
    <p:sldMasterId id="2147483700" r:id="rId5"/>
  </p:sldMasterIdLst>
  <p:notesMasterIdLst>
    <p:notesMasterId r:id="rId25"/>
  </p:notesMasterIdLst>
  <p:sldIdLst>
    <p:sldId id="4224" r:id="rId6"/>
    <p:sldId id="4411" r:id="rId7"/>
    <p:sldId id="4412" r:id="rId8"/>
    <p:sldId id="3965" r:id="rId9"/>
    <p:sldId id="4413" r:id="rId10"/>
    <p:sldId id="3895" r:id="rId11"/>
    <p:sldId id="3896" r:id="rId12"/>
    <p:sldId id="4210" r:id="rId13"/>
    <p:sldId id="4116" r:id="rId14"/>
    <p:sldId id="4211" r:id="rId15"/>
    <p:sldId id="4213" r:id="rId16"/>
    <p:sldId id="4212" r:id="rId17"/>
    <p:sldId id="4214" r:id="rId18"/>
    <p:sldId id="4215" r:id="rId19"/>
    <p:sldId id="4216" r:id="rId20"/>
    <p:sldId id="3890" r:id="rId21"/>
    <p:sldId id="4217" r:id="rId22"/>
    <p:sldId id="3893" r:id="rId23"/>
    <p:sldId id="4414" r:id="rId2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BEB8A-C7C9-405C-99D5-96B88DD86B53}" v="2" dt="2023-07-11T13:33:11.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37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07EE35A6-D683-488B-9B1F-1E48F6BB674B}"/>
    <pc:docChg chg="custSel modSld">
      <pc:chgData name="Sudarshan Chakravarthi" userId="9632d19e-631d-46a5-9e9a-d9cc496f17d0" providerId="ADAL" clId="{07EE35A6-D683-488B-9B1F-1E48F6BB674B}" dt="2021-05-30T13:52:17.533" v="31"/>
      <pc:docMkLst>
        <pc:docMk/>
      </pc:docMkLst>
      <pc:sldChg chg="addSp delSp modSp mod">
        <pc:chgData name="Sudarshan Chakravarthi" userId="9632d19e-631d-46a5-9e9a-d9cc496f17d0" providerId="ADAL" clId="{07EE35A6-D683-488B-9B1F-1E48F6BB674B}" dt="2021-05-30T13:52:17.533" v="31"/>
        <pc:sldMkLst>
          <pc:docMk/>
          <pc:sldMk cId="4228249004" sldId="3819"/>
        </pc:sldMkLst>
        <pc:spChg chg="del">
          <ac:chgData name="Sudarshan Chakravarthi" userId="9632d19e-631d-46a5-9e9a-d9cc496f17d0" providerId="ADAL" clId="{07EE35A6-D683-488B-9B1F-1E48F6BB674B}" dt="2021-05-30T13:51:14.553" v="8" actId="478"/>
          <ac:spMkLst>
            <pc:docMk/>
            <pc:sldMk cId="4228249004" sldId="3819"/>
            <ac:spMk id="5" creationId="{9A99F148-FD76-4341-ACBE-838898A54E49}"/>
          </ac:spMkLst>
        </pc:spChg>
        <pc:picChg chg="add mod">
          <ac:chgData name="Sudarshan Chakravarthi" userId="9632d19e-631d-46a5-9e9a-d9cc496f17d0" providerId="ADAL" clId="{07EE35A6-D683-488B-9B1F-1E48F6BB674B}" dt="2021-05-30T13:52:17.533" v="31"/>
          <ac:picMkLst>
            <pc:docMk/>
            <pc:sldMk cId="4228249004" sldId="3819"/>
            <ac:picMk id="9" creationId="{3B14E4AB-27D7-4046-9F77-154ADEF35019}"/>
          </ac:picMkLst>
        </pc:picChg>
      </pc:sldChg>
      <pc:sldChg chg="addSp delSp modSp mod">
        <pc:chgData name="Sudarshan Chakravarthi" userId="9632d19e-631d-46a5-9e9a-d9cc496f17d0" providerId="ADAL" clId="{07EE35A6-D683-488B-9B1F-1E48F6BB674B}" dt="2021-05-30T13:50:39.269" v="2" actId="1076"/>
        <pc:sldMkLst>
          <pc:docMk/>
          <pc:sldMk cId="1909210967" sldId="3890"/>
        </pc:sldMkLst>
        <pc:spChg chg="del">
          <ac:chgData name="Sudarshan Chakravarthi" userId="9632d19e-631d-46a5-9e9a-d9cc496f17d0" providerId="ADAL" clId="{07EE35A6-D683-488B-9B1F-1E48F6BB674B}" dt="2021-05-30T13:50:33.867" v="0" actId="478"/>
          <ac:spMkLst>
            <pc:docMk/>
            <pc:sldMk cId="1909210967" sldId="3890"/>
            <ac:spMk id="32" creationId="{6B8BB469-BC67-4803-B560-E5CD2D1CB68B}"/>
          </ac:spMkLst>
        </pc:spChg>
        <pc:picChg chg="add mod">
          <ac:chgData name="Sudarshan Chakravarthi" userId="9632d19e-631d-46a5-9e9a-d9cc496f17d0" providerId="ADAL" clId="{07EE35A6-D683-488B-9B1F-1E48F6BB674B}" dt="2021-05-30T13:50:39.269" v="2" actId="1076"/>
          <ac:picMkLst>
            <pc:docMk/>
            <pc:sldMk cId="1909210967" sldId="3890"/>
            <ac:picMk id="25" creationId="{0E240201-F0DB-4D46-BA38-916A898CDEE9}"/>
          </ac:picMkLst>
        </pc:picChg>
      </pc:sldChg>
      <pc:sldChg chg="addSp delSp modSp mod">
        <pc:chgData name="Sudarshan Chakravarthi" userId="9632d19e-631d-46a5-9e9a-d9cc496f17d0" providerId="ADAL" clId="{07EE35A6-D683-488B-9B1F-1E48F6BB674B}" dt="2021-05-30T13:52:00.426" v="26"/>
        <pc:sldMkLst>
          <pc:docMk/>
          <pc:sldMk cId="358669968" sldId="3893"/>
        </pc:sldMkLst>
        <pc:spChg chg="del">
          <ac:chgData name="Sudarshan Chakravarthi" userId="9632d19e-631d-46a5-9e9a-d9cc496f17d0" providerId="ADAL" clId="{07EE35A6-D683-488B-9B1F-1E48F6BB674B}" dt="2021-05-30T13:51:58.890" v="25" actId="478"/>
          <ac:spMkLst>
            <pc:docMk/>
            <pc:sldMk cId="358669968" sldId="3893"/>
            <ac:spMk id="40" creationId="{650ECDD5-F61F-4EF3-B39F-B8EF80EA7172}"/>
          </ac:spMkLst>
        </pc:spChg>
        <pc:picChg chg="add mod">
          <ac:chgData name="Sudarshan Chakravarthi" userId="9632d19e-631d-46a5-9e9a-d9cc496f17d0" providerId="ADAL" clId="{07EE35A6-D683-488B-9B1F-1E48F6BB674B}" dt="2021-05-30T13:52:00.426" v="26"/>
          <ac:picMkLst>
            <pc:docMk/>
            <pc:sldMk cId="358669968" sldId="3893"/>
            <ac:picMk id="26" creationId="{6951AB56-D9CF-4BEF-BC7A-A1DDA9A30CF2}"/>
          </ac:picMkLst>
        </pc:picChg>
      </pc:sldChg>
      <pc:sldChg chg="addSp delSp modSp mod">
        <pc:chgData name="Sudarshan Chakravarthi" userId="9632d19e-631d-46a5-9e9a-d9cc496f17d0" providerId="ADAL" clId="{07EE35A6-D683-488B-9B1F-1E48F6BB674B}" dt="2021-05-30T13:52:12.194" v="30"/>
        <pc:sldMkLst>
          <pc:docMk/>
          <pc:sldMk cId="2634255795" sldId="3894"/>
        </pc:sldMkLst>
        <pc:spChg chg="del">
          <ac:chgData name="Sudarshan Chakravarthi" userId="9632d19e-631d-46a5-9e9a-d9cc496f17d0" providerId="ADAL" clId="{07EE35A6-D683-488B-9B1F-1E48F6BB674B}" dt="2021-05-30T13:52:09.972" v="29" actId="478"/>
          <ac:spMkLst>
            <pc:docMk/>
            <pc:sldMk cId="2634255795" sldId="3894"/>
            <ac:spMk id="5" creationId="{9A99F148-FD76-4341-ACBE-838898A54E49}"/>
          </ac:spMkLst>
        </pc:spChg>
        <pc:picChg chg="add mod">
          <ac:chgData name="Sudarshan Chakravarthi" userId="9632d19e-631d-46a5-9e9a-d9cc496f17d0" providerId="ADAL" clId="{07EE35A6-D683-488B-9B1F-1E48F6BB674B}" dt="2021-05-30T13:52:12.194" v="30"/>
          <ac:picMkLst>
            <pc:docMk/>
            <pc:sldMk cId="2634255795" sldId="3894"/>
            <ac:picMk id="9" creationId="{C26B78A1-DD80-4D23-B2B4-3C45BA24C298}"/>
          </ac:picMkLst>
        </pc:picChg>
      </pc:sldChg>
      <pc:sldChg chg="addSp delSp modSp mod">
        <pc:chgData name="Sudarshan Chakravarthi" userId="9632d19e-631d-46a5-9e9a-d9cc496f17d0" providerId="ADAL" clId="{07EE35A6-D683-488B-9B1F-1E48F6BB674B}" dt="2021-05-30T13:51:39.012" v="13" actId="1076"/>
        <pc:sldMkLst>
          <pc:docMk/>
          <pc:sldMk cId="2988583748" sldId="3895"/>
        </pc:sldMkLst>
        <pc:spChg chg="del">
          <ac:chgData name="Sudarshan Chakravarthi" userId="9632d19e-631d-46a5-9e9a-d9cc496f17d0" providerId="ADAL" clId="{07EE35A6-D683-488B-9B1F-1E48F6BB674B}" dt="2021-05-30T13:51:33.112" v="11" actId="478"/>
          <ac:spMkLst>
            <pc:docMk/>
            <pc:sldMk cId="2988583748" sldId="3895"/>
            <ac:spMk id="6" creationId="{C8CA604C-BA3F-4C7F-8D4A-F9D4528EDBC0}"/>
          </ac:spMkLst>
        </pc:spChg>
        <pc:picChg chg="add mod">
          <ac:chgData name="Sudarshan Chakravarthi" userId="9632d19e-631d-46a5-9e9a-d9cc496f17d0" providerId="ADAL" clId="{07EE35A6-D683-488B-9B1F-1E48F6BB674B}" dt="2021-05-30T13:51:39.012" v="13" actId="1076"/>
          <ac:picMkLst>
            <pc:docMk/>
            <pc:sldMk cId="2988583748" sldId="3895"/>
            <ac:picMk id="8" creationId="{96C0E86C-249B-42DC-87CA-CBDDB0864ACA}"/>
          </ac:picMkLst>
        </pc:picChg>
      </pc:sldChg>
      <pc:sldChg chg="addSp delSp modSp mod">
        <pc:chgData name="Sudarshan Chakravarthi" userId="9632d19e-631d-46a5-9e9a-d9cc496f17d0" providerId="ADAL" clId="{07EE35A6-D683-488B-9B1F-1E48F6BB674B}" dt="2021-05-30T13:51:51.360" v="24" actId="1038"/>
        <pc:sldMkLst>
          <pc:docMk/>
          <pc:sldMk cId="2587637213" sldId="3896"/>
        </pc:sldMkLst>
        <pc:spChg chg="del">
          <ac:chgData name="Sudarshan Chakravarthi" userId="9632d19e-631d-46a5-9e9a-d9cc496f17d0" providerId="ADAL" clId="{07EE35A6-D683-488B-9B1F-1E48F6BB674B}" dt="2021-05-30T13:51:43.058" v="14" actId="478"/>
          <ac:spMkLst>
            <pc:docMk/>
            <pc:sldMk cId="2587637213" sldId="3896"/>
            <ac:spMk id="5" creationId="{D9C0DDB5-A3B3-44B2-8A93-ECA512B7A165}"/>
          </ac:spMkLst>
        </pc:spChg>
        <pc:picChg chg="add mod">
          <ac:chgData name="Sudarshan Chakravarthi" userId="9632d19e-631d-46a5-9e9a-d9cc496f17d0" providerId="ADAL" clId="{07EE35A6-D683-488B-9B1F-1E48F6BB674B}" dt="2021-05-30T13:51:51.360" v="24" actId="1038"/>
          <ac:picMkLst>
            <pc:docMk/>
            <pc:sldMk cId="2587637213" sldId="3896"/>
            <ac:picMk id="15" creationId="{ACAF11AC-07B3-4C04-BB96-604AFA8EBBAE}"/>
          </ac:picMkLst>
        </pc:picChg>
      </pc:sldChg>
      <pc:sldChg chg="addSp delSp modSp mod">
        <pc:chgData name="Sudarshan Chakravarthi" userId="9632d19e-631d-46a5-9e9a-d9cc496f17d0" providerId="ADAL" clId="{07EE35A6-D683-488B-9B1F-1E48F6BB674B}" dt="2021-05-30T13:51:28.813" v="10"/>
        <pc:sldMkLst>
          <pc:docMk/>
          <pc:sldMk cId="3222994188" sldId="3931"/>
        </pc:sldMkLst>
        <pc:spChg chg="del">
          <ac:chgData name="Sudarshan Chakravarthi" userId="9632d19e-631d-46a5-9e9a-d9cc496f17d0" providerId="ADAL" clId="{07EE35A6-D683-488B-9B1F-1E48F6BB674B}" dt="2021-05-30T13:51:27.195" v="9" actId="478"/>
          <ac:spMkLst>
            <pc:docMk/>
            <pc:sldMk cId="3222994188" sldId="3931"/>
            <ac:spMk id="12" creationId="{935CCA11-CEE0-4DA8-94A3-2DC535CE27A3}"/>
          </ac:spMkLst>
        </pc:spChg>
        <pc:picChg chg="add mod">
          <ac:chgData name="Sudarshan Chakravarthi" userId="9632d19e-631d-46a5-9e9a-d9cc496f17d0" providerId="ADAL" clId="{07EE35A6-D683-488B-9B1F-1E48F6BB674B}" dt="2021-05-30T13:51:28.813" v="10"/>
          <ac:picMkLst>
            <pc:docMk/>
            <pc:sldMk cId="3222994188" sldId="3931"/>
            <ac:picMk id="14" creationId="{09DD1E5E-A9E2-4789-807A-B98F393C97E9}"/>
          </ac:picMkLst>
        </pc:picChg>
      </pc:sldChg>
      <pc:sldChg chg="addSp delSp modSp mod">
        <pc:chgData name="Sudarshan Chakravarthi" userId="9632d19e-631d-46a5-9e9a-d9cc496f17d0" providerId="ADAL" clId="{07EE35A6-D683-488B-9B1F-1E48F6BB674B}" dt="2021-05-30T13:51:02.606" v="7"/>
        <pc:sldMkLst>
          <pc:docMk/>
          <pc:sldMk cId="3865774031" sldId="4116"/>
        </pc:sldMkLst>
        <pc:spChg chg="add mod">
          <ac:chgData name="Sudarshan Chakravarthi" userId="9632d19e-631d-46a5-9e9a-d9cc496f17d0" providerId="ADAL" clId="{07EE35A6-D683-488B-9B1F-1E48F6BB674B}" dt="2021-05-30T13:51:02.606" v="7"/>
          <ac:spMkLst>
            <pc:docMk/>
            <pc:sldMk cId="3865774031" sldId="4116"/>
            <ac:spMk id="31" creationId="{D98F9406-333B-470C-9509-683A66AFF65B}"/>
          </ac:spMkLst>
        </pc:spChg>
        <pc:spChg chg="del">
          <ac:chgData name="Sudarshan Chakravarthi" userId="9632d19e-631d-46a5-9e9a-d9cc496f17d0" providerId="ADAL" clId="{07EE35A6-D683-488B-9B1F-1E48F6BB674B}" dt="2021-05-30T13:50:43.200" v="3" actId="478"/>
          <ac:spMkLst>
            <pc:docMk/>
            <pc:sldMk cId="3865774031" sldId="4116"/>
            <ac:spMk id="34" creationId="{BAA4F3EF-121D-4A0D-9F91-9CA325EC1B5E}"/>
          </ac:spMkLst>
        </pc:spChg>
        <pc:spChg chg="del">
          <ac:chgData name="Sudarshan Chakravarthi" userId="9632d19e-631d-46a5-9e9a-d9cc496f17d0" providerId="ADAL" clId="{07EE35A6-D683-488B-9B1F-1E48F6BB674B}" dt="2021-05-30T13:51:01.345" v="6" actId="478"/>
          <ac:spMkLst>
            <pc:docMk/>
            <pc:sldMk cId="3865774031" sldId="4116"/>
            <ac:spMk id="38" creationId="{CBBEFABC-E156-4559-8BF2-AC9B5B578AD7}"/>
          </ac:spMkLst>
        </pc:spChg>
        <pc:picChg chg="add mod">
          <ac:chgData name="Sudarshan Chakravarthi" userId="9632d19e-631d-46a5-9e9a-d9cc496f17d0" providerId="ADAL" clId="{07EE35A6-D683-488B-9B1F-1E48F6BB674B}" dt="2021-05-30T13:50:51.546" v="5" actId="1076"/>
          <ac:picMkLst>
            <pc:docMk/>
            <pc:sldMk cId="3865774031" sldId="4116"/>
            <ac:picMk id="30" creationId="{38DF4BEE-1E67-4FA8-9848-7D0F00CC601A}"/>
          </ac:picMkLst>
        </pc:picChg>
      </pc:sldChg>
      <pc:sldChg chg="addSp delSp modSp mod">
        <pc:chgData name="Sudarshan Chakravarthi" userId="9632d19e-631d-46a5-9e9a-d9cc496f17d0" providerId="ADAL" clId="{07EE35A6-D683-488B-9B1F-1E48F6BB674B}" dt="2021-05-30T13:52:05.881" v="28"/>
        <pc:sldMkLst>
          <pc:docMk/>
          <pc:sldMk cId="2963977477" sldId="4117"/>
        </pc:sldMkLst>
        <pc:spChg chg="del">
          <ac:chgData name="Sudarshan Chakravarthi" userId="9632d19e-631d-46a5-9e9a-d9cc496f17d0" providerId="ADAL" clId="{07EE35A6-D683-488B-9B1F-1E48F6BB674B}" dt="2021-05-30T13:52:04.192" v="27" actId="478"/>
          <ac:spMkLst>
            <pc:docMk/>
            <pc:sldMk cId="2963977477" sldId="4117"/>
            <ac:spMk id="12" creationId="{935CCA11-CEE0-4DA8-94A3-2DC535CE27A3}"/>
          </ac:spMkLst>
        </pc:spChg>
        <pc:picChg chg="add mod">
          <ac:chgData name="Sudarshan Chakravarthi" userId="9632d19e-631d-46a5-9e9a-d9cc496f17d0" providerId="ADAL" clId="{07EE35A6-D683-488B-9B1F-1E48F6BB674B}" dt="2021-05-30T13:52:05.881" v="28"/>
          <ac:picMkLst>
            <pc:docMk/>
            <pc:sldMk cId="2963977477" sldId="4117"/>
            <ac:picMk id="14" creationId="{1FBA4E27-08F0-4B35-9CD4-7ED1D8092CB8}"/>
          </ac:picMkLst>
        </pc:picChg>
      </pc:sldChg>
    </pc:docChg>
  </pc:docChgLst>
  <pc:docChgLst>
    <pc:chgData name="Sudarshan Chakravarthi" userId="9632d19e-631d-46a5-9e9a-d9cc496f17d0" providerId="ADAL" clId="{B57BEB8A-C7C9-405C-99D5-96B88DD86B53}"/>
    <pc:docChg chg="undo custSel modSld">
      <pc:chgData name="Sudarshan Chakravarthi" userId="9632d19e-631d-46a5-9e9a-d9cc496f17d0" providerId="ADAL" clId="{B57BEB8A-C7C9-405C-99D5-96B88DD86B53}" dt="2023-07-11T13:34:43.421" v="6" actId="33524"/>
      <pc:docMkLst>
        <pc:docMk/>
      </pc:docMkLst>
      <pc:sldChg chg="modSp mod">
        <pc:chgData name="Sudarshan Chakravarthi" userId="9632d19e-631d-46a5-9e9a-d9cc496f17d0" providerId="ADAL" clId="{B57BEB8A-C7C9-405C-99D5-96B88DD86B53}" dt="2023-07-11T13:34:43.421" v="6" actId="33524"/>
        <pc:sldMkLst>
          <pc:docMk/>
          <pc:sldMk cId="1909210967" sldId="3890"/>
        </pc:sldMkLst>
        <pc:spChg chg="mod">
          <ac:chgData name="Sudarshan Chakravarthi" userId="9632d19e-631d-46a5-9e9a-d9cc496f17d0" providerId="ADAL" clId="{B57BEB8A-C7C9-405C-99D5-96B88DD86B53}" dt="2023-07-11T13:34:43.421" v="6" actId="33524"/>
          <ac:spMkLst>
            <pc:docMk/>
            <pc:sldMk cId="1909210967" sldId="3890"/>
            <ac:spMk id="16" creationId="{9D27356A-68C7-4F5A-8F80-ABBCFFA91537}"/>
          </ac:spMkLst>
        </pc:spChg>
        <pc:spChg chg="mod">
          <ac:chgData name="Sudarshan Chakravarthi" userId="9632d19e-631d-46a5-9e9a-d9cc496f17d0" providerId="ADAL" clId="{B57BEB8A-C7C9-405C-99D5-96B88DD86B53}" dt="2023-07-11T13:34:37.974" v="5" actId="33524"/>
          <ac:spMkLst>
            <pc:docMk/>
            <pc:sldMk cId="1909210967" sldId="3890"/>
            <ac:spMk id="22" creationId="{541A8696-E4BB-4F33-B1BA-23EBA9B459C5}"/>
          </ac:spMkLst>
        </pc:spChg>
      </pc:sldChg>
      <pc:sldChg chg="addSp delSp modSp mod">
        <pc:chgData name="Sudarshan Chakravarthi" userId="9632d19e-631d-46a5-9e9a-d9cc496f17d0" providerId="ADAL" clId="{B57BEB8A-C7C9-405C-99D5-96B88DD86B53}" dt="2023-07-11T13:33:06.340" v="2"/>
        <pc:sldMkLst>
          <pc:docMk/>
          <pc:sldMk cId="1731059062" sldId="4224"/>
        </pc:sldMkLst>
        <pc:spChg chg="add del">
          <ac:chgData name="Sudarshan Chakravarthi" userId="9632d19e-631d-46a5-9e9a-d9cc496f17d0" providerId="ADAL" clId="{B57BEB8A-C7C9-405C-99D5-96B88DD86B53}" dt="2023-07-11T13:32:45.637" v="1" actId="22"/>
          <ac:spMkLst>
            <pc:docMk/>
            <pc:sldMk cId="1731059062" sldId="4224"/>
            <ac:spMk id="5" creationId="{6D399239-68EC-0316-7B79-A00590563071}"/>
          </ac:spMkLst>
        </pc:spChg>
        <pc:spChg chg="mod">
          <ac:chgData name="Sudarshan Chakravarthi" userId="9632d19e-631d-46a5-9e9a-d9cc496f17d0" providerId="ADAL" clId="{B57BEB8A-C7C9-405C-99D5-96B88DD86B53}" dt="2023-07-11T13:33:06.340" v="2"/>
          <ac:spMkLst>
            <pc:docMk/>
            <pc:sldMk cId="1731059062" sldId="4224"/>
            <ac:spMk id="7" creationId="{ED238D61-CB88-498E-F219-14EC0451E7A5}"/>
          </ac:spMkLst>
        </pc:spChg>
        <pc:spChg chg="mod">
          <ac:chgData name="Sudarshan Chakravarthi" userId="9632d19e-631d-46a5-9e9a-d9cc496f17d0" providerId="ADAL" clId="{B57BEB8A-C7C9-405C-99D5-96B88DD86B53}" dt="2023-07-11T13:33:06.340" v="2"/>
          <ac:spMkLst>
            <pc:docMk/>
            <pc:sldMk cId="1731059062" sldId="4224"/>
            <ac:spMk id="8" creationId="{20EA2435-E2D6-E34A-F4FF-8139DBBEBDC8}"/>
          </ac:spMkLst>
        </pc:spChg>
        <pc:grpChg chg="add mod">
          <ac:chgData name="Sudarshan Chakravarthi" userId="9632d19e-631d-46a5-9e9a-d9cc496f17d0" providerId="ADAL" clId="{B57BEB8A-C7C9-405C-99D5-96B88DD86B53}" dt="2023-07-11T13:33:06.340" v="2"/>
          <ac:grpSpMkLst>
            <pc:docMk/>
            <pc:sldMk cId="1731059062" sldId="4224"/>
            <ac:grpSpMk id="6" creationId="{61FD0318-CE39-ED3F-9331-8FE828DBC8DC}"/>
          </ac:grpSpMkLst>
        </pc:grpChg>
      </pc:sldChg>
      <pc:sldChg chg="addSp modSp">
        <pc:chgData name="Sudarshan Chakravarthi" userId="9632d19e-631d-46a5-9e9a-d9cc496f17d0" providerId="ADAL" clId="{B57BEB8A-C7C9-405C-99D5-96B88DD86B53}" dt="2023-07-11T13:33:11.098" v="3"/>
        <pc:sldMkLst>
          <pc:docMk/>
          <pc:sldMk cId="228824944" sldId="4414"/>
        </pc:sldMkLst>
        <pc:spChg chg="mod">
          <ac:chgData name="Sudarshan Chakravarthi" userId="9632d19e-631d-46a5-9e9a-d9cc496f17d0" providerId="ADAL" clId="{B57BEB8A-C7C9-405C-99D5-96B88DD86B53}" dt="2023-07-11T13:33:11.098" v="3"/>
          <ac:spMkLst>
            <pc:docMk/>
            <pc:sldMk cId="228824944" sldId="4414"/>
            <ac:spMk id="5" creationId="{A403C647-A786-6FEC-EE99-93BD37FB2CA2}"/>
          </ac:spMkLst>
        </pc:spChg>
        <pc:spChg chg="mod">
          <ac:chgData name="Sudarshan Chakravarthi" userId="9632d19e-631d-46a5-9e9a-d9cc496f17d0" providerId="ADAL" clId="{B57BEB8A-C7C9-405C-99D5-96B88DD86B53}" dt="2023-07-11T13:33:11.098" v="3"/>
          <ac:spMkLst>
            <pc:docMk/>
            <pc:sldMk cId="228824944" sldId="4414"/>
            <ac:spMk id="6" creationId="{934E0BC3-1BEE-E72B-3B17-C43B83074ABD}"/>
          </ac:spMkLst>
        </pc:spChg>
        <pc:grpChg chg="add mod">
          <ac:chgData name="Sudarshan Chakravarthi" userId="9632d19e-631d-46a5-9e9a-d9cc496f17d0" providerId="ADAL" clId="{B57BEB8A-C7C9-405C-99D5-96B88DD86B53}" dt="2023-07-11T13:33:11.098" v="3"/>
          <ac:grpSpMkLst>
            <pc:docMk/>
            <pc:sldMk cId="228824944" sldId="4414"/>
            <ac:grpSpMk id="2" creationId="{5B48A547-1D48-7293-67D8-531E54C4CFED}"/>
          </ac:grpSpMkLst>
        </pc:grpChg>
      </pc:sldChg>
    </pc:docChg>
  </pc:docChgLst>
  <pc:docChgLst>
    <pc:chgData name="Sudarshan Chakravarthi" userId="9632d19e-631d-46a5-9e9a-d9cc496f17d0" providerId="ADAL" clId="{95F992EB-E2E9-46D8-BEA9-9365B97740F5}"/>
    <pc:docChg chg="undo custSel addSld delSld modSld sldOrd delMainMaster modNotesMaster">
      <pc:chgData name="Sudarshan Chakravarthi" userId="9632d19e-631d-46a5-9e9a-d9cc496f17d0" providerId="ADAL" clId="{95F992EB-E2E9-46D8-BEA9-9365B97740F5}" dt="2023-02-14T16:28:12.810" v="2556" actId="47"/>
      <pc:docMkLst>
        <pc:docMk/>
      </pc:docMkLst>
      <pc:sldChg chg="delSp modSp add del mod">
        <pc:chgData name="Sudarshan Chakravarthi" userId="9632d19e-631d-46a5-9e9a-d9cc496f17d0" providerId="ADAL" clId="{95F992EB-E2E9-46D8-BEA9-9365B97740F5}" dt="2021-08-04T11:55:23.122" v="2309" actId="47"/>
        <pc:sldMkLst>
          <pc:docMk/>
          <pc:sldMk cId="1822540984" sldId="3308"/>
        </pc:sldMkLst>
        <pc:spChg chg="mod">
          <ac:chgData name="Sudarshan Chakravarthi" userId="9632d19e-631d-46a5-9e9a-d9cc496f17d0" providerId="ADAL" clId="{95F992EB-E2E9-46D8-BEA9-9365B97740F5}" dt="2021-08-04T11:33:47.895" v="1290" actId="6549"/>
          <ac:spMkLst>
            <pc:docMk/>
            <pc:sldMk cId="1822540984" sldId="3308"/>
            <ac:spMk id="17" creationId="{E46904D9-9504-034D-BCF4-8E8B9963FF17}"/>
          </ac:spMkLst>
        </pc:spChg>
        <pc:spChg chg="mod">
          <ac:chgData name="Sudarshan Chakravarthi" userId="9632d19e-631d-46a5-9e9a-d9cc496f17d0" providerId="ADAL" clId="{95F992EB-E2E9-46D8-BEA9-9365B97740F5}" dt="2021-08-04T11:33:53.387" v="1295" actId="20577"/>
          <ac:spMkLst>
            <pc:docMk/>
            <pc:sldMk cId="1822540984" sldId="3308"/>
            <ac:spMk id="18" creationId="{40D9CBC2-8B5E-E34C-B366-91A20850A5DA}"/>
          </ac:spMkLst>
        </pc:spChg>
        <pc:spChg chg="mod">
          <ac:chgData name="Sudarshan Chakravarthi" userId="9632d19e-631d-46a5-9e9a-d9cc496f17d0" providerId="ADAL" clId="{95F992EB-E2E9-46D8-BEA9-9365B97740F5}" dt="2021-08-04T11:34:02.707" v="1303" actId="6549"/>
          <ac:spMkLst>
            <pc:docMk/>
            <pc:sldMk cId="1822540984" sldId="3308"/>
            <ac:spMk id="19" creationId="{B32C1081-6AE1-4D4F-8B74-A5A46E88F959}"/>
          </ac:spMkLst>
        </pc:spChg>
        <pc:spChg chg="mod">
          <ac:chgData name="Sudarshan Chakravarthi" userId="9632d19e-631d-46a5-9e9a-d9cc496f17d0" providerId="ADAL" clId="{95F992EB-E2E9-46D8-BEA9-9365B97740F5}" dt="2021-08-04T11:34:08.489" v="1312" actId="20577"/>
          <ac:spMkLst>
            <pc:docMk/>
            <pc:sldMk cId="1822540984" sldId="3308"/>
            <ac:spMk id="20" creationId="{00E77C23-E0DE-1546-A766-6A7EAA0EE028}"/>
          </ac:spMkLst>
        </pc:spChg>
        <pc:spChg chg="del">
          <ac:chgData name="Sudarshan Chakravarthi" userId="9632d19e-631d-46a5-9e9a-d9cc496f17d0" providerId="ADAL" clId="{95F992EB-E2E9-46D8-BEA9-9365B97740F5}" dt="2021-08-04T11:34:17.996" v="1314" actId="478"/>
          <ac:spMkLst>
            <pc:docMk/>
            <pc:sldMk cId="1822540984" sldId="3308"/>
            <ac:spMk id="39" creationId="{536AB451-7FBD-864E-A583-FBF513FEFA04}"/>
          </ac:spMkLst>
        </pc:spChg>
        <pc:spChg chg="del">
          <ac:chgData name="Sudarshan Chakravarthi" userId="9632d19e-631d-46a5-9e9a-d9cc496f17d0" providerId="ADAL" clId="{95F992EB-E2E9-46D8-BEA9-9365B97740F5}" dt="2021-08-04T11:34:16.630" v="1313" actId="478"/>
          <ac:spMkLst>
            <pc:docMk/>
            <pc:sldMk cId="1822540984" sldId="3308"/>
            <ac:spMk id="40" creationId="{31A81421-6489-4C40-9F60-9A3A785270CB}"/>
          </ac:spMkLst>
        </pc:spChg>
        <pc:spChg chg="del">
          <ac:chgData name="Sudarshan Chakravarthi" userId="9632d19e-631d-46a5-9e9a-d9cc496f17d0" providerId="ADAL" clId="{95F992EB-E2E9-46D8-BEA9-9365B97740F5}" dt="2021-08-04T11:33:31.374" v="1273" actId="478"/>
          <ac:spMkLst>
            <pc:docMk/>
            <pc:sldMk cId="1822540984" sldId="3308"/>
            <ac:spMk id="41" creationId="{0B84FA50-F9C7-224E-ABF1-CE33B4E748BB}"/>
          </ac:spMkLst>
        </pc:spChg>
        <pc:spChg chg="del">
          <ac:chgData name="Sudarshan Chakravarthi" userId="9632d19e-631d-46a5-9e9a-d9cc496f17d0" providerId="ADAL" clId="{95F992EB-E2E9-46D8-BEA9-9365B97740F5}" dt="2021-08-04T11:33:32.349" v="1274" actId="478"/>
          <ac:spMkLst>
            <pc:docMk/>
            <pc:sldMk cId="1822540984" sldId="3308"/>
            <ac:spMk id="42" creationId="{0CDD4513-F946-AD4A-94D2-E4D6A0B0821E}"/>
          </ac:spMkLst>
        </pc:spChg>
      </pc:sldChg>
      <pc:sldChg chg="del">
        <pc:chgData name="Sudarshan Chakravarthi" userId="9632d19e-631d-46a5-9e9a-d9cc496f17d0" providerId="ADAL" clId="{95F992EB-E2E9-46D8-BEA9-9365B97740F5}" dt="2021-08-04T06:23:58.491" v="138" actId="47"/>
        <pc:sldMkLst>
          <pc:docMk/>
          <pc:sldMk cId="4228249004" sldId="3819"/>
        </pc:sldMkLst>
      </pc:sldChg>
      <pc:sldChg chg="addSp delSp modSp mod">
        <pc:chgData name="Sudarshan Chakravarthi" userId="9632d19e-631d-46a5-9e9a-d9cc496f17d0" providerId="ADAL" clId="{95F992EB-E2E9-46D8-BEA9-9365B97740F5}" dt="2023-02-13T08:54:50.347" v="2548"/>
        <pc:sldMkLst>
          <pc:docMk/>
          <pc:sldMk cId="1909210967" sldId="3890"/>
        </pc:sldMkLst>
        <pc:spChg chg="add mod">
          <ac:chgData name="Sudarshan Chakravarthi" userId="9632d19e-631d-46a5-9e9a-d9cc496f17d0" providerId="ADAL" clId="{95F992EB-E2E9-46D8-BEA9-9365B97740F5}" dt="2023-02-13T08:54:50.347" v="2548"/>
          <ac:spMkLst>
            <pc:docMk/>
            <pc:sldMk cId="1909210967" sldId="3890"/>
            <ac:spMk id="17" creationId="{F33F3847-3756-4AD1-0390-136572DA7EE8}"/>
          </ac:spMkLst>
        </pc:spChg>
        <pc:spChg chg="mod">
          <ac:chgData name="Sudarshan Chakravarthi" userId="9632d19e-631d-46a5-9e9a-d9cc496f17d0" providerId="ADAL" clId="{95F992EB-E2E9-46D8-BEA9-9365B97740F5}" dt="2023-01-07T15:31:58.622" v="2345" actId="6549"/>
          <ac:spMkLst>
            <pc:docMk/>
            <pc:sldMk cId="1909210967" sldId="3890"/>
            <ac:spMk id="31" creationId="{5469BBB3-E888-4E3F-8917-6C0C955A2C45}"/>
          </ac:spMkLst>
        </pc:spChg>
        <pc:picChg chg="del">
          <ac:chgData name="Sudarshan Chakravarthi" userId="9632d19e-631d-46a5-9e9a-d9cc496f17d0" providerId="ADAL" clId="{95F992EB-E2E9-46D8-BEA9-9365B97740F5}" dt="2021-08-04T06:24:54.274" v="155" actId="478"/>
          <ac:picMkLst>
            <pc:docMk/>
            <pc:sldMk cId="1909210967" sldId="3890"/>
            <ac:picMk id="25" creationId="{0E240201-F0DB-4D46-BA38-916A898CDEE9}"/>
          </ac:picMkLst>
        </pc:picChg>
        <pc:picChg chg="add mod">
          <ac:chgData name="Sudarshan Chakravarthi" userId="9632d19e-631d-46a5-9e9a-d9cc496f17d0" providerId="ADAL" clId="{95F992EB-E2E9-46D8-BEA9-9365B97740F5}" dt="2021-08-04T06:24:55.218" v="156"/>
          <ac:picMkLst>
            <pc:docMk/>
            <pc:sldMk cId="1909210967" sldId="3890"/>
            <ac:picMk id="27" creationId="{86DF6C23-B523-483B-9041-CB2EC07E6B2E}"/>
          </ac:picMkLst>
        </pc:picChg>
      </pc:sldChg>
      <pc:sldChg chg="addSp delSp modSp mod">
        <pc:chgData name="Sudarshan Chakravarthi" userId="9632d19e-631d-46a5-9e9a-d9cc496f17d0" providerId="ADAL" clId="{95F992EB-E2E9-46D8-BEA9-9365B97740F5}" dt="2023-02-13T08:54:44.482" v="2547" actId="121"/>
        <pc:sldMkLst>
          <pc:docMk/>
          <pc:sldMk cId="358669968" sldId="3893"/>
        </pc:sldMkLst>
        <pc:spChg chg="add mod">
          <ac:chgData name="Sudarshan Chakravarthi" userId="9632d19e-631d-46a5-9e9a-d9cc496f17d0" providerId="ADAL" clId="{95F992EB-E2E9-46D8-BEA9-9365B97740F5}" dt="2023-02-13T08:54:44.482" v="2547" actId="121"/>
          <ac:spMkLst>
            <pc:docMk/>
            <pc:sldMk cId="358669968" sldId="3893"/>
            <ac:spMk id="2" creationId="{9CB3943C-A743-ABEA-66C3-7D504F11D961}"/>
          </ac:spMkLst>
        </pc:spChg>
        <pc:spChg chg="mod">
          <ac:chgData name="Sudarshan Chakravarthi" userId="9632d19e-631d-46a5-9e9a-d9cc496f17d0" providerId="ADAL" clId="{95F992EB-E2E9-46D8-BEA9-9365B97740F5}" dt="2023-02-13T08:53:36.709" v="2459" actId="2711"/>
          <ac:spMkLst>
            <pc:docMk/>
            <pc:sldMk cId="358669968" sldId="3893"/>
            <ac:spMk id="23" creationId="{3911A334-3BA7-43EF-A29E-B3456BA6DF0A}"/>
          </ac:spMkLst>
        </pc:spChg>
        <pc:spChg chg="mod">
          <ac:chgData name="Sudarshan Chakravarthi" userId="9632d19e-631d-46a5-9e9a-d9cc496f17d0" providerId="ADAL" clId="{95F992EB-E2E9-46D8-BEA9-9365B97740F5}" dt="2023-02-13T08:53:36.709" v="2459" actId="2711"/>
          <ac:spMkLst>
            <pc:docMk/>
            <pc:sldMk cId="358669968" sldId="3893"/>
            <ac:spMk id="27" creationId="{8DE9ECBF-387C-438E-888C-39B24F6E8A53}"/>
          </ac:spMkLst>
        </pc:spChg>
        <pc:spChg chg="mod">
          <ac:chgData name="Sudarshan Chakravarthi" userId="9632d19e-631d-46a5-9e9a-d9cc496f17d0" providerId="ADAL" clId="{95F992EB-E2E9-46D8-BEA9-9365B97740F5}" dt="2023-02-13T08:53:36.709" v="2459" actId="2711"/>
          <ac:spMkLst>
            <pc:docMk/>
            <pc:sldMk cId="358669968" sldId="3893"/>
            <ac:spMk id="29" creationId="{D57AADE3-614E-4BE7-9BAD-D3CAAC35BE5A}"/>
          </ac:spMkLst>
        </pc:spChg>
        <pc:spChg chg="mod">
          <ac:chgData name="Sudarshan Chakravarthi" userId="9632d19e-631d-46a5-9e9a-d9cc496f17d0" providerId="ADAL" clId="{95F992EB-E2E9-46D8-BEA9-9365B97740F5}" dt="2021-08-04T06:25:24.915" v="167" actId="1037"/>
          <ac:spMkLst>
            <pc:docMk/>
            <pc:sldMk cId="358669968" sldId="3893"/>
            <ac:spMk id="30" creationId="{24F643BE-B8CE-4CBD-9399-E4E9C9665ABE}"/>
          </ac:spMkLst>
        </pc:spChg>
        <pc:spChg chg="mod">
          <ac:chgData name="Sudarshan Chakravarthi" userId="9632d19e-631d-46a5-9e9a-d9cc496f17d0" providerId="ADAL" clId="{95F992EB-E2E9-46D8-BEA9-9365B97740F5}" dt="2023-02-13T08:53:36.709" v="2459" actId="2711"/>
          <ac:spMkLst>
            <pc:docMk/>
            <pc:sldMk cId="358669968" sldId="3893"/>
            <ac:spMk id="31" creationId="{B5F89EEC-AF42-4186-B88B-52FC2CAF82C8}"/>
          </ac:spMkLst>
        </pc:spChg>
        <pc:spChg chg="mod">
          <ac:chgData name="Sudarshan Chakravarthi" userId="9632d19e-631d-46a5-9e9a-d9cc496f17d0" providerId="ADAL" clId="{95F992EB-E2E9-46D8-BEA9-9365B97740F5}" dt="2021-08-04T06:25:20.147" v="164" actId="1037"/>
          <ac:spMkLst>
            <pc:docMk/>
            <pc:sldMk cId="358669968" sldId="3893"/>
            <ac:spMk id="32" creationId="{D2AAD69C-F4CE-4438-A876-36163C5F301B}"/>
          </ac:spMkLst>
        </pc:spChg>
        <pc:spChg chg="mod">
          <ac:chgData name="Sudarshan Chakravarthi" userId="9632d19e-631d-46a5-9e9a-d9cc496f17d0" providerId="ADAL" clId="{95F992EB-E2E9-46D8-BEA9-9365B97740F5}" dt="2023-02-13T08:53:36.709" v="2459" actId="2711"/>
          <ac:spMkLst>
            <pc:docMk/>
            <pc:sldMk cId="358669968" sldId="3893"/>
            <ac:spMk id="33" creationId="{1A1019C8-5429-47A7-8FF5-4244DD5DB533}"/>
          </ac:spMkLst>
        </pc:spChg>
        <pc:spChg chg="mod">
          <ac:chgData name="Sudarshan Chakravarthi" userId="9632d19e-631d-46a5-9e9a-d9cc496f17d0" providerId="ADAL" clId="{95F992EB-E2E9-46D8-BEA9-9365B97740F5}" dt="2021-08-04T06:25:21.817" v="165" actId="1037"/>
          <ac:spMkLst>
            <pc:docMk/>
            <pc:sldMk cId="358669968" sldId="3893"/>
            <ac:spMk id="34" creationId="{1C5EFFBE-60ED-4668-8828-5DA7528FA04C}"/>
          </ac:spMkLst>
        </pc:spChg>
        <pc:spChg chg="mod">
          <ac:chgData name="Sudarshan Chakravarthi" userId="9632d19e-631d-46a5-9e9a-d9cc496f17d0" providerId="ADAL" clId="{95F992EB-E2E9-46D8-BEA9-9365B97740F5}" dt="2023-02-13T08:53:36.709" v="2459" actId="2711"/>
          <ac:spMkLst>
            <pc:docMk/>
            <pc:sldMk cId="358669968" sldId="3893"/>
            <ac:spMk id="35" creationId="{56739571-B781-4611-AC86-2E2F3A7DF1B0}"/>
          </ac:spMkLst>
        </pc:spChg>
        <pc:spChg chg="mod">
          <ac:chgData name="Sudarshan Chakravarthi" userId="9632d19e-631d-46a5-9e9a-d9cc496f17d0" providerId="ADAL" clId="{95F992EB-E2E9-46D8-BEA9-9365B97740F5}" dt="2021-08-04T06:25:22.928" v="166" actId="1037"/>
          <ac:spMkLst>
            <pc:docMk/>
            <pc:sldMk cId="358669968" sldId="3893"/>
            <ac:spMk id="36" creationId="{DB030551-A662-48C9-B473-10B75BF9744D}"/>
          </ac:spMkLst>
        </pc:spChg>
        <pc:spChg chg="mod">
          <ac:chgData name="Sudarshan Chakravarthi" userId="9632d19e-631d-46a5-9e9a-d9cc496f17d0" providerId="ADAL" clId="{95F992EB-E2E9-46D8-BEA9-9365B97740F5}" dt="2021-08-04T06:25:27.163" v="168" actId="1038"/>
          <ac:spMkLst>
            <pc:docMk/>
            <pc:sldMk cId="358669968" sldId="3893"/>
            <ac:spMk id="37" creationId="{C09FBCA4-FE79-4277-ADBF-D77EECF803C4}"/>
          </ac:spMkLst>
        </pc:spChg>
        <pc:spChg chg="mod">
          <ac:chgData name="Sudarshan Chakravarthi" userId="9632d19e-631d-46a5-9e9a-d9cc496f17d0" providerId="ADAL" clId="{95F992EB-E2E9-46D8-BEA9-9365B97740F5}" dt="2023-01-07T15:32:21.595" v="2349" actId="6549"/>
          <ac:spMkLst>
            <pc:docMk/>
            <pc:sldMk cId="358669968" sldId="3893"/>
            <ac:spMk id="39" creationId="{D8E48A86-E351-49A3-99CC-FC9DA8727529}"/>
          </ac:spMkLst>
        </pc:spChg>
        <pc:picChg chg="del">
          <ac:chgData name="Sudarshan Chakravarthi" userId="9632d19e-631d-46a5-9e9a-d9cc496f17d0" providerId="ADAL" clId="{95F992EB-E2E9-46D8-BEA9-9365B97740F5}" dt="2021-08-04T06:24:57.826" v="157" actId="478"/>
          <ac:picMkLst>
            <pc:docMk/>
            <pc:sldMk cId="358669968" sldId="3893"/>
            <ac:picMk id="26" creationId="{6951AB56-D9CF-4BEF-BC7A-A1DDA9A30CF2}"/>
          </ac:picMkLst>
        </pc:picChg>
        <pc:picChg chg="add mod">
          <ac:chgData name="Sudarshan Chakravarthi" userId="9632d19e-631d-46a5-9e9a-d9cc496f17d0" providerId="ADAL" clId="{95F992EB-E2E9-46D8-BEA9-9365B97740F5}" dt="2021-08-04T06:24:58.833" v="158"/>
          <ac:picMkLst>
            <pc:docMk/>
            <pc:sldMk cId="358669968" sldId="3893"/>
            <ac:picMk id="28" creationId="{9EB38D3D-A42A-4A52-B765-C21179E2BCC3}"/>
          </ac:picMkLst>
        </pc:picChg>
      </pc:sldChg>
      <pc:sldChg chg="del">
        <pc:chgData name="Sudarshan Chakravarthi" userId="9632d19e-631d-46a5-9e9a-d9cc496f17d0" providerId="ADAL" clId="{95F992EB-E2E9-46D8-BEA9-9365B97740F5}" dt="2021-08-04T06:25:06.221" v="160" actId="47"/>
        <pc:sldMkLst>
          <pc:docMk/>
          <pc:sldMk cId="2634255795" sldId="3894"/>
        </pc:sldMkLst>
      </pc:sldChg>
      <pc:sldChg chg="addSp delSp modSp add del mod">
        <pc:chgData name="Sudarshan Chakravarthi" userId="9632d19e-631d-46a5-9e9a-d9cc496f17d0" providerId="ADAL" clId="{95F992EB-E2E9-46D8-BEA9-9365B97740F5}" dt="2023-02-13T08:52:42.576" v="2455" actId="47"/>
        <pc:sldMkLst>
          <pc:docMk/>
          <pc:sldMk cId="2988583748" sldId="3895"/>
        </pc:sldMkLst>
        <pc:spChg chg="mod">
          <ac:chgData name="Sudarshan Chakravarthi" userId="9632d19e-631d-46a5-9e9a-d9cc496f17d0" providerId="ADAL" clId="{95F992EB-E2E9-46D8-BEA9-9365B97740F5}" dt="2023-01-07T15:30:47.991" v="2331" actId="2711"/>
          <ac:spMkLst>
            <pc:docMk/>
            <pc:sldMk cId="2988583748" sldId="3895"/>
            <ac:spMk id="5" creationId="{40694619-D459-4347-85FA-72F6ACB51694}"/>
          </ac:spMkLst>
        </pc:spChg>
        <pc:picChg chg="del">
          <ac:chgData name="Sudarshan Chakravarthi" userId="9632d19e-631d-46a5-9e9a-d9cc496f17d0" providerId="ADAL" clId="{95F992EB-E2E9-46D8-BEA9-9365B97740F5}" dt="2021-08-04T06:24:43.337" v="149" actId="478"/>
          <ac:picMkLst>
            <pc:docMk/>
            <pc:sldMk cId="2988583748" sldId="3895"/>
            <ac:picMk id="8" creationId="{96C0E86C-249B-42DC-87CA-CBDDB0864ACA}"/>
          </ac:picMkLst>
        </pc:picChg>
        <pc:picChg chg="add mod">
          <ac:chgData name="Sudarshan Chakravarthi" userId="9632d19e-631d-46a5-9e9a-d9cc496f17d0" providerId="ADAL" clId="{95F992EB-E2E9-46D8-BEA9-9365B97740F5}" dt="2021-08-04T06:24:44.371" v="150"/>
          <ac:picMkLst>
            <pc:docMk/>
            <pc:sldMk cId="2988583748" sldId="3895"/>
            <ac:picMk id="9" creationId="{EF15353D-CE2E-462D-A1E0-45B84701E22B}"/>
          </ac:picMkLst>
        </pc:picChg>
      </pc:sldChg>
      <pc:sldChg chg="addSp delSp modSp mod">
        <pc:chgData name="Sudarshan Chakravarthi" userId="9632d19e-631d-46a5-9e9a-d9cc496f17d0" providerId="ADAL" clId="{95F992EB-E2E9-46D8-BEA9-9365B97740F5}" dt="2023-01-07T15:30:37.801" v="2329" actId="6549"/>
        <pc:sldMkLst>
          <pc:docMk/>
          <pc:sldMk cId="2587637213" sldId="3896"/>
        </pc:sldMkLst>
        <pc:spChg chg="del">
          <ac:chgData name="Sudarshan Chakravarthi" userId="9632d19e-631d-46a5-9e9a-d9cc496f17d0" providerId="ADAL" clId="{95F992EB-E2E9-46D8-BEA9-9365B97740F5}" dt="2021-08-04T06:28:44.625" v="199" actId="478"/>
          <ac:spMkLst>
            <pc:docMk/>
            <pc:sldMk cId="2587637213" sldId="3896"/>
            <ac:spMk id="3" creationId="{CF265339-DFA4-4598-8C3D-40FC8CC4F746}"/>
          </ac:spMkLst>
        </pc:spChg>
        <pc:spChg chg="mod">
          <ac:chgData name="Sudarshan Chakravarthi" userId="9632d19e-631d-46a5-9e9a-d9cc496f17d0" providerId="ADAL" clId="{95F992EB-E2E9-46D8-BEA9-9365B97740F5}" dt="2023-01-07T15:30:37.801" v="2329" actId="6549"/>
          <ac:spMkLst>
            <pc:docMk/>
            <pc:sldMk cId="2587637213" sldId="3896"/>
            <ac:spMk id="4" creationId="{631887BE-5F5E-4777-80AD-755D2D987FF5}"/>
          </ac:spMkLst>
        </pc:spChg>
        <pc:spChg chg="del">
          <ac:chgData name="Sudarshan Chakravarthi" userId="9632d19e-631d-46a5-9e9a-d9cc496f17d0" providerId="ADAL" clId="{95F992EB-E2E9-46D8-BEA9-9365B97740F5}" dt="2021-08-04T06:28:44.625" v="199" actId="478"/>
          <ac:spMkLst>
            <pc:docMk/>
            <pc:sldMk cId="2587637213" sldId="3896"/>
            <ac:spMk id="7" creationId="{6127FE86-AF6F-4B86-AD3A-C13413AA2611}"/>
          </ac:spMkLst>
        </pc:spChg>
        <pc:spChg chg="del">
          <ac:chgData name="Sudarshan Chakravarthi" userId="9632d19e-631d-46a5-9e9a-d9cc496f17d0" providerId="ADAL" clId="{95F992EB-E2E9-46D8-BEA9-9365B97740F5}" dt="2021-08-04T06:28:44.625" v="199" actId="478"/>
          <ac:spMkLst>
            <pc:docMk/>
            <pc:sldMk cId="2587637213" sldId="3896"/>
            <ac:spMk id="8" creationId="{8B8D5900-D7B3-4721-8C79-97AB4340A5DA}"/>
          </ac:spMkLst>
        </pc:spChg>
        <pc:spChg chg="del">
          <ac:chgData name="Sudarshan Chakravarthi" userId="9632d19e-631d-46a5-9e9a-d9cc496f17d0" providerId="ADAL" clId="{95F992EB-E2E9-46D8-BEA9-9365B97740F5}" dt="2021-08-04T06:28:44.625" v="199" actId="478"/>
          <ac:spMkLst>
            <pc:docMk/>
            <pc:sldMk cId="2587637213" sldId="3896"/>
            <ac:spMk id="9" creationId="{DB678570-0E0E-47CA-B1EA-7CA585BF48BE}"/>
          </ac:spMkLst>
        </pc:spChg>
        <pc:spChg chg="del">
          <ac:chgData name="Sudarshan Chakravarthi" userId="9632d19e-631d-46a5-9e9a-d9cc496f17d0" providerId="ADAL" clId="{95F992EB-E2E9-46D8-BEA9-9365B97740F5}" dt="2021-08-04T06:28:44.625" v="199" actId="478"/>
          <ac:spMkLst>
            <pc:docMk/>
            <pc:sldMk cId="2587637213" sldId="3896"/>
            <ac:spMk id="10" creationId="{1F50948A-DCC7-4D35-8958-6ABB7F8D51E0}"/>
          </ac:spMkLst>
        </pc:spChg>
        <pc:spChg chg="del">
          <ac:chgData name="Sudarshan Chakravarthi" userId="9632d19e-631d-46a5-9e9a-d9cc496f17d0" providerId="ADAL" clId="{95F992EB-E2E9-46D8-BEA9-9365B97740F5}" dt="2021-08-04T06:28:44.625" v="199" actId="478"/>
          <ac:spMkLst>
            <pc:docMk/>
            <pc:sldMk cId="2587637213" sldId="3896"/>
            <ac:spMk id="11" creationId="{84351BEE-3627-4F13-BE47-5D56B4676898}"/>
          </ac:spMkLst>
        </pc:spChg>
        <pc:spChg chg="del">
          <ac:chgData name="Sudarshan Chakravarthi" userId="9632d19e-631d-46a5-9e9a-d9cc496f17d0" providerId="ADAL" clId="{95F992EB-E2E9-46D8-BEA9-9365B97740F5}" dt="2021-08-04T06:28:44.625" v="199" actId="478"/>
          <ac:spMkLst>
            <pc:docMk/>
            <pc:sldMk cId="2587637213" sldId="3896"/>
            <ac:spMk id="12" creationId="{74E84E69-F281-4C7A-B681-2307BD92B8B9}"/>
          </ac:spMkLst>
        </pc:spChg>
        <pc:spChg chg="del">
          <ac:chgData name="Sudarshan Chakravarthi" userId="9632d19e-631d-46a5-9e9a-d9cc496f17d0" providerId="ADAL" clId="{95F992EB-E2E9-46D8-BEA9-9365B97740F5}" dt="2021-08-04T06:28:44.625" v="199" actId="478"/>
          <ac:spMkLst>
            <pc:docMk/>
            <pc:sldMk cId="2587637213" sldId="3896"/>
            <ac:spMk id="13" creationId="{5FFADC91-2185-487B-AE0A-0126C7364503}"/>
          </ac:spMkLst>
        </pc:spChg>
        <pc:spChg chg="del">
          <ac:chgData name="Sudarshan Chakravarthi" userId="9632d19e-631d-46a5-9e9a-d9cc496f17d0" providerId="ADAL" clId="{95F992EB-E2E9-46D8-BEA9-9365B97740F5}" dt="2021-08-04T06:28:44.625" v="199" actId="478"/>
          <ac:spMkLst>
            <pc:docMk/>
            <pc:sldMk cId="2587637213" sldId="3896"/>
            <ac:spMk id="14" creationId="{2E7D641E-EFCD-48AB-A564-305AA1212DDA}"/>
          </ac:spMkLst>
        </pc:spChg>
        <pc:spChg chg="add mod">
          <ac:chgData name="Sudarshan Chakravarthi" userId="9632d19e-631d-46a5-9e9a-d9cc496f17d0" providerId="ADAL" clId="{95F992EB-E2E9-46D8-BEA9-9365B97740F5}" dt="2021-08-04T06:31:55.688" v="275" actId="6549"/>
          <ac:spMkLst>
            <pc:docMk/>
            <pc:sldMk cId="2587637213" sldId="3896"/>
            <ac:spMk id="17" creationId="{41BE86B9-FBBD-45F1-B9D7-0280D50D5BD1}"/>
          </ac:spMkLst>
        </pc:spChg>
        <pc:spChg chg="add mod">
          <ac:chgData name="Sudarshan Chakravarthi" userId="9632d19e-631d-46a5-9e9a-d9cc496f17d0" providerId="ADAL" clId="{95F992EB-E2E9-46D8-BEA9-9365B97740F5}" dt="2021-08-04T06:36:15.949" v="593" actId="1076"/>
          <ac:spMkLst>
            <pc:docMk/>
            <pc:sldMk cId="2587637213" sldId="3896"/>
            <ac:spMk id="18" creationId="{5D34FA2D-EF9A-47F2-84C8-C7761FD8EBE9}"/>
          </ac:spMkLst>
        </pc:spChg>
        <pc:spChg chg="add mod">
          <ac:chgData name="Sudarshan Chakravarthi" userId="9632d19e-631d-46a5-9e9a-d9cc496f17d0" providerId="ADAL" clId="{95F992EB-E2E9-46D8-BEA9-9365B97740F5}" dt="2021-08-04T06:36:36.158" v="598" actId="2085"/>
          <ac:spMkLst>
            <pc:docMk/>
            <pc:sldMk cId="2587637213" sldId="3896"/>
            <ac:spMk id="19" creationId="{D3A253CE-E896-439B-B8D2-DD7D87398B2C}"/>
          </ac:spMkLst>
        </pc:spChg>
        <pc:picChg chg="del">
          <ac:chgData name="Sudarshan Chakravarthi" userId="9632d19e-631d-46a5-9e9a-d9cc496f17d0" providerId="ADAL" clId="{95F992EB-E2E9-46D8-BEA9-9365B97740F5}" dt="2021-08-04T06:24:47.344" v="151" actId="478"/>
          <ac:picMkLst>
            <pc:docMk/>
            <pc:sldMk cId="2587637213" sldId="3896"/>
            <ac:picMk id="15" creationId="{ACAF11AC-07B3-4C04-BB96-604AFA8EBBAE}"/>
          </ac:picMkLst>
        </pc:picChg>
        <pc:picChg chg="add mod">
          <ac:chgData name="Sudarshan Chakravarthi" userId="9632d19e-631d-46a5-9e9a-d9cc496f17d0" providerId="ADAL" clId="{95F992EB-E2E9-46D8-BEA9-9365B97740F5}" dt="2021-08-04T06:24:48.324" v="152"/>
          <ac:picMkLst>
            <pc:docMk/>
            <pc:sldMk cId="2587637213" sldId="3896"/>
            <ac:picMk id="16" creationId="{69E56E32-4650-431C-B6B6-DD503769DA7B}"/>
          </ac:picMkLst>
        </pc:picChg>
      </pc:sldChg>
      <pc:sldChg chg="del">
        <pc:chgData name="Sudarshan Chakravarthi" userId="9632d19e-631d-46a5-9e9a-d9cc496f17d0" providerId="ADAL" clId="{95F992EB-E2E9-46D8-BEA9-9365B97740F5}" dt="2021-08-04T06:23:59.972" v="139" actId="47"/>
        <pc:sldMkLst>
          <pc:docMk/>
          <pc:sldMk cId="3222994188" sldId="3931"/>
        </pc:sldMkLst>
      </pc:sldChg>
      <pc:sldChg chg="add del">
        <pc:chgData name="Sudarshan Chakravarthi" userId="9632d19e-631d-46a5-9e9a-d9cc496f17d0" providerId="ADAL" clId="{95F992EB-E2E9-46D8-BEA9-9365B97740F5}" dt="2023-02-13T08:51:11.561" v="2352"/>
        <pc:sldMkLst>
          <pc:docMk/>
          <pc:sldMk cId="3097043110" sldId="3965"/>
        </pc:sldMkLst>
      </pc:sldChg>
      <pc:sldChg chg="addSp delSp modSp mod ord">
        <pc:chgData name="Sudarshan Chakravarthi" userId="9632d19e-631d-46a5-9e9a-d9cc496f17d0" providerId="ADAL" clId="{95F992EB-E2E9-46D8-BEA9-9365B97740F5}" dt="2023-01-07T15:30:13.353" v="2325" actId="6549"/>
        <pc:sldMkLst>
          <pc:docMk/>
          <pc:sldMk cId="3865774031" sldId="4116"/>
        </pc:sldMkLst>
        <pc:spChg chg="mod">
          <ac:chgData name="Sudarshan Chakravarthi" userId="9632d19e-631d-46a5-9e9a-d9cc496f17d0" providerId="ADAL" clId="{95F992EB-E2E9-46D8-BEA9-9365B97740F5}" dt="2023-01-07T15:30:13.353" v="2325" actId="6549"/>
          <ac:spMkLst>
            <pc:docMk/>
            <pc:sldMk cId="3865774031" sldId="4116"/>
            <ac:spMk id="31" creationId="{D98F9406-333B-470C-9509-683A66AFF65B}"/>
          </ac:spMkLst>
        </pc:spChg>
        <pc:picChg chg="del">
          <ac:chgData name="Sudarshan Chakravarthi" userId="9632d19e-631d-46a5-9e9a-d9cc496f17d0" providerId="ADAL" clId="{95F992EB-E2E9-46D8-BEA9-9365B97740F5}" dt="2021-08-04T06:24:50.808" v="153" actId="478"/>
          <ac:picMkLst>
            <pc:docMk/>
            <pc:sldMk cId="3865774031" sldId="4116"/>
            <ac:picMk id="30" creationId="{38DF4BEE-1E67-4FA8-9848-7D0F00CC601A}"/>
          </ac:picMkLst>
        </pc:picChg>
        <pc:picChg chg="add mod">
          <ac:chgData name="Sudarshan Chakravarthi" userId="9632d19e-631d-46a5-9e9a-d9cc496f17d0" providerId="ADAL" clId="{95F992EB-E2E9-46D8-BEA9-9365B97740F5}" dt="2021-08-04T06:24:51.780" v="154"/>
          <ac:picMkLst>
            <pc:docMk/>
            <pc:sldMk cId="3865774031" sldId="4116"/>
            <ac:picMk id="32" creationId="{F10F0FA5-794E-4551-BE73-AF10FE7C86B0}"/>
          </ac:picMkLst>
        </pc:picChg>
      </pc:sldChg>
      <pc:sldChg chg="delSp del mod">
        <pc:chgData name="Sudarshan Chakravarthi" userId="9632d19e-631d-46a5-9e9a-d9cc496f17d0" providerId="ADAL" clId="{95F992EB-E2E9-46D8-BEA9-9365B97740F5}" dt="2021-08-04T06:25:10.022" v="161" actId="47"/>
        <pc:sldMkLst>
          <pc:docMk/>
          <pc:sldMk cId="2963977477" sldId="4117"/>
        </pc:sldMkLst>
        <pc:picChg chg="del">
          <ac:chgData name="Sudarshan Chakravarthi" userId="9632d19e-631d-46a5-9e9a-d9cc496f17d0" providerId="ADAL" clId="{95F992EB-E2E9-46D8-BEA9-9365B97740F5}" dt="2021-08-04T06:25:02.920" v="159" actId="478"/>
          <ac:picMkLst>
            <pc:docMk/>
            <pc:sldMk cId="2963977477" sldId="4117"/>
            <ac:picMk id="14" creationId="{1FBA4E27-08F0-4B35-9CD4-7ED1D8092CB8}"/>
          </ac:picMkLst>
        </pc:picChg>
      </pc:sldChg>
      <pc:sldChg chg="addSp delSp modSp add del mod">
        <pc:chgData name="Sudarshan Chakravarthi" userId="9632d19e-631d-46a5-9e9a-d9cc496f17d0" providerId="ADAL" clId="{95F992EB-E2E9-46D8-BEA9-9365B97740F5}" dt="2021-09-29T12:57:03.776" v="2319" actId="47"/>
        <pc:sldMkLst>
          <pc:docMk/>
          <pc:sldMk cId="3980487349" sldId="4186"/>
        </pc:sldMkLst>
        <pc:spChg chg="mod">
          <ac:chgData name="Sudarshan Chakravarthi" userId="9632d19e-631d-46a5-9e9a-d9cc496f17d0" providerId="ADAL" clId="{95F992EB-E2E9-46D8-BEA9-9365B97740F5}" dt="2021-08-04T06:22:53.177" v="103" actId="1076"/>
          <ac:spMkLst>
            <pc:docMk/>
            <pc:sldMk cId="3980487349" sldId="4186"/>
            <ac:spMk id="6" creationId="{E4DD236B-D201-4FA6-A67E-CA8974765D65}"/>
          </ac:spMkLst>
        </pc:spChg>
        <pc:spChg chg="mod">
          <ac:chgData name="Sudarshan Chakravarthi" userId="9632d19e-631d-46a5-9e9a-d9cc496f17d0" providerId="ADAL" clId="{95F992EB-E2E9-46D8-BEA9-9365B97740F5}" dt="2021-08-04T06:23:29.069" v="137" actId="6549"/>
          <ac:spMkLst>
            <pc:docMk/>
            <pc:sldMk cId="3980487349" sldId="4186"/>
            <ac:spMk id="7" creationId="{24CF7FFD-8925-44BB-AB0D-A5E47EFD8A2F}"/>
          </ac:spMkLst>
        </pc:spChg>
        <pc:spChg chg="mod">
          <ac:chgData name="Sudarshan Chakravarthi" userId="9632d19e-631d-46a5-9e9a-d9cc496f17d0" providerId="ADAL" clId="{95F992EB-E2E9-46D8-BEA9-9365B97740F5}" dt="2021-08-04T06:23:03.029" v="115" actId="1036"/>
          <ac:spMkLst>
            <pc:docMk/>
            <pc:sldMk cId="3980487349" sldId="4186"/>
            <ac:spMk id="11" creationId="{304CBEBE-281A-469B-83CE-1C09675312DC}"/>
          </ac:spMkLst>
        </pc:spChg>
        <pc:spChg chg="mod">
          <ac:chgData name="Sudarshan Chakravarthi" userId="9632d19e-631d-46a5-9e9a-d9cc496f17d0" providerId="ADAL" clId="{95F992EB-E2E9-46D8-BEA9-9365B97740F5}" dt="2021-08-04T06:20:47.927" v="84" actId="1036"/>
          <ac:spMkLst>
            <pc:docMk/>
            <pc:sldMk cId="3980487349" sldId="4186"/>
            <ac:spMk id="12" creationId="{58D0233E-4D16-46D6-A768-C8E77E668D4F}"/>
          </ac:spMkLst>
        </pc:spChg>
        <pc:spChg chg="mod">
          <ac:chgData name="Sudarshan Chakravarthi" userId="9632d19e-631d-46a5-9e9a-d9cc496f17d0" providerId="ADAL" clId="{95F992EB-E2E9-46D8-BEA9-9365B97740F5}" dt="2021-08-04T10:39:12.220" v="1265" actId="207"/>
          <ac:spMkLst>
            <pc:docMk/>
            <pc:sldMk cId="3980487349" sldId="4186"/>
            <ac:spMk id="14" creationId="{BF8FD8EE-2F91-4F17-8F85-2C140B5A6F7C}"/>
          </ac:spMkLst>
        </pc:spChg>
        <pc:grpChg chg="mod">
          <ac:chgData name="Sudarshan Chakravarthi" userId="9632d19e-631d-46a5-9e9a-d9cc496f17d0" providerId="ADAL" clId="{95F992EB-E2E9-46D8-BEA9-9365B97740F5}" dt="2021-08-04T06:20:06.029" v="44" actId="1035"/>
          <ac:grpSpMkLst>
            <pc:docMk/>
            <pc:sldMk cId="3980487349" sldId="4186"/>
            <ac:grpSpMk id="10" creationId="{C61B05D4-B26E-4B66-BD48-11E5A5019FB3}"/>
          </ac:grpSpMkLst>
        </pc:grpChg>
        <pc:picChg chg="add mod modCrop">
          <ac:chgData name="Sudarshan Chakravarthi" userId="9632d19e-631d-46a5-9e9a-d9cc496f17d0" providerId="ADAL" clId="{95F992EB-E2E9-46D8-BEA9-9365B97740F5}" dt="2021-08-04T06:24:31.768" v="148" actId="1076"/>
          <ac:picMkLst>
            <pc:docMk/>
            <pc:sldMk cId="3980487349" sldId="4186"/>
            <ac:picMk id="13" creationId="{BA695676-A27D-4B90-9F6F-4282CD67D58A}"/>
          </ac:picMkLst>
        </pc:picChg>
        <pc:picChg chg="del">
          <ac:chgData name="Sudarshan Chakravarthi" userId="9632d19e-631d-46a5-9e9a-d9cc496f17d0" providerId="ADAL" clId="{95F992EB-E2E9-46D8-BEA9-9365B97740F5}" dt="2021-08-04T06:21:42.376" v="96" actId="478"/>
          <ac:picMkLst>
            <pc:docMk/>
            <pc:sldMk cId="3980487349" sldId="4186"/>
            <ac:picMk id="1028" creationId="{27A5B67C-DAAB-4B80-870F-CAFFAB827244}"/>
          </ac:picMkLst>
        </pc:picChg>
      </pc:sldChg>
      <pc:sldChg chg="add del">
        <pc:chgData name="Sudarshan Chakravarthi" userId="9632d19e-631d-46a5-9e9a-d9cc496f17d0" providerId="ADAL" clId="{95F992EB-E2E9-46D8-BEA9-9365B97740F5}" dt="2023-02-13T08:52:36.296" v="2453" actId="47"/>
        <pc:sldMkLst>
          <pc:docMk/>
          <pc:sldMk cId="3208584127" sldId="4207"/>
        </pc:sldMkLst>
      </pc:sldChg>
      <pc:sldChg chg="modSp add del mod ord">
        <pc:chgData name="Sudarshan Chakravarthi" userId="9632d19e-631d-46a5-9e9a-d9cc496f17d0" providerId="ADAL" clId="{95F992EB-E2E9-46D8-BEA9-9365B97740F5}" dt="2021-09-29T12:57:15.323" v="2323" actId="47"/>
        <pc:sldMkLst>
          <pc:docMk/>
          <pc:sldMk cId="3514696712" sldId="4208"/>
        </pc:sldMkLst>
        <pc:spChg chg="mod">
          <ac:chgData name="Sudarshan Chakravarthi" userId="9632d19e-631d-46a5-9e9a-d9cc496f17d0" providerId="ADAL" clId="{95F992EB-E2E9-46D8-BEA9-9365B97740F5}" dt="2021-08-04T10:39:05.010" v="1264" actId="207"/>
          <ac:spMkLst>
            <pc:docMk/>
            <pc:sldMk cId="3514696712" sldId="4208"/>
            <ac:spMk id="2" creationId="{9949A0F2-DAF4-43BA-8D6B-FFBE37025217}"/>
          </ac:spMkLst>
        </pc:spChg>
      </pc:sldChg>
      <pc:sldChg chg="add del">
        <pc:chgData name="Sudarshan Chakravarthi" userId="9632d19e-631d-46a5-9e9a-d9cc496f17d0" providerId="ADAL" clId="{95F992EB-E2E9-46D8-BEA9-9365B97740F5}" dt="2023-02-13T08:52:55.833" v="2456" actId="47"/>
        <pc:sldMkLst>
          <pc:docMk/>
          <pc:sldMk cId="1728328605" sldId="4209"/>
        </pc:sldMkLst>
      </pc:sldChg>
      <pc:sldChg chg="modSp add mod">
        <pc:chgData name="Sudarshan Chakravarthi" userId="9632d19e-631d-46a5-9e9a-d9cc496f17d0" providerId="ADAL" clId="{95F992EB-E2E9-46D8-BEA9-9365B97740F5}" dt="2023-01-07T15:30:24.347" v="2327" actId="2711"/>
        <pc:sldMkLst>
          <pc:docMk/>
          <pc:sldMk cId="1217372996" sldId="4210"/>
        </pc:sldMkLst>
        <pc:spChg chg="mod">
          <ac:chgData name="Sudarshan Chakravarthi" userId="9632d19e-631d-46a5-9e9a-d9cc496f17d0" providerId="ADAL" clId="{95F992EB-E2E9-46D8-BEA9-9365B97740F5}" dt="2023-01-07T15:30:24.347" v="2327" actId="2711"/>
          <ac:spMkLst>
            <pc:docMk/>
            <pc:sldMk cId="1217372996" sldId="4210"/>
            <ac:spMk id="4" creationId="{631887BE-5F5E-4777-80AD-755D2D987FF5}"/>
          </ac:spMkLst>
        </pc:spChg>
      </pc:sldChg>
      <pc:sldChg chg="addSp delSp modSp new mod ord">
        <pc:chgData name="Sudarshan Chakravarthi" userId="9632d19e-631d-46a5-9e9a-d9cc496f17d0" providerId="ADAL" clId="{95F992EB-E2E9-46D8-BEA9-9365B97740F5}" dt="2023-01-07T15:31:06.087" v="2333" actId="6549"/>
        <pc:sldMkLst>
          <pc:docMk/>
          <pc:sldMk cId="4284085931" sldId="4211"/>
        </pc:sldMkLst>
        <pc:spChg chg="add mod">
          <ac:chgData name="Sudarshan Chakravarthi" userId="9632d19e-631d-46a5-9e9a-d9cc496f17d0" providerId="ADAL" clId="{95F992EB-E2E9-46D8-BEA9-9365B97740F5}" dt="2021-08-04T09:25:14.288" v="688" actId="1076"/>
          <ac:spMkLst>
            <pc:docMk/>
            <pc:sldMk cId="4284085931" sldId="4211"/>
            <ac:spMk id="3" creationId="{86CD8041-3CC1-4946-AD91-C61132358142}"/>
          </ac:spMkLst>
        </pc:spChg>
        <pc:spChg chg="add del mod">
          <ac:chgData name="Sudarshan Chakravarthi" userId="9632d19e-631d-46a5-9e9a-d9cc496f17d0" providerId="ADAL" clId="{95F992EB-E2E9-46D8-BEA9-9365B97740F5}" dt="2021-08-04T09:26:01.693" v="782" actId="478"/>
          <ac:spMkLst>
            <pc:docMk/>
            <pc:sldMk cId="4284085931" sldId="4211"/>
            <ac:spMk id="5" creationId="{6425F950-EFBC-4F2B-B00F-ADF5B0D955E2}"/>
          </ac:spMkLst>
        </pc:spChg>
        <pc:spChg chg="add mod">
          <ac:chgData name="Sudarshan Chakravarthi" userId="9632d19e-631d-46a5-9e9a-d9cc496f17d0" providerId="ADAL" clId="{95F992EB-E2E9-46D8-BEA9-9365B97740F5}" dt="2023-01-07T15:31:06.087" v="2333" actId="6549"/>
          <ac:spMkLst>
            <pc:docMk/>
            <pc:sldMk cId="4284085931" sldId="4211"/>
            <ac:spMk id="6" creationId="{46AB2E72-C419-4199-BE1B-194C83F7DAC9}"/>
          </ac:spMkLst>
        </pc:spChg>
        <pc:spChg chg="add mod">
          <ac:chgData name="Sudarshan Chakravarthi" userId="9632d19e-631d-46a5-9e9a-d9cc496f17d0" providerId="ADAL" clId="{95F992EB-E2E9-46D8-BEA9-9365B97740F5}" dt="2021-08-04T09:31:09.812" v="1076" actId="404"/>
          <ac:spMkLst>
            <pc:docMk/>
            <pc:sldMk cId="4284085931" sldId="4211"/>
            <ac:spMk id="9" creationId="{5E368AA2-2D31-437F-94C8-B7ADD76802AB}"/>
          </ac:spMkLst>
        </pc:spChg>
        <pc:picChg chg="add mod">
          <ac:chgData name="Sudarshan Chakravarthi" userId="9632d19e-631d-46a5-9e9a-d9cc496f17d0" providerId="ADAL" clId="{95F992EB-E2E9-46D8-BEA9-9365B97740F5}" dt="2021-08-04T09:22:47.625" v="623"/>
          <ac:picMkLst>
            <pc:docMk/>
            <pc:sldMk cId="4284085931" sldId="4211"/>
            <ac:picMk id="7" creationId="{C69F53E0-3BE7-4599-889D-10C795B85882}"/>
          </ac:picMkLst>
        </pc:picChg>
      </pc:sldChg>
      <pc:sldChg chg="modSp add mod ord">
        <pc:chgData name="Sudarshan Chakravarthi" userId="9632d19e-631d-46a5-9e9a-d9cc496f17d0" providerId="ADAL" clId="{95F992EB-E2E9-46D8-BEA9-9365B97740F5}" dt="2023-01-07T15:31:24.793" v="2337" actId="6549"/>
        <pc:sldMkLst>
          <pc:docMk/>
          <pc:sldMk cId="2893293497" sldId="4212"/>
        </pc:sldMkLst>
        <pc:spChg chg="mod">
          <ac:chgData name="Sudarshan Chakravarthi" userId="9632d19e-631d-46a5-9e9a-d9cc496f17d0" providerId="ADAL" clId="{95F992EB-E2E9-46D8-BEA9-9365B97740F5}" dt="2021-08-04T10:30:11.917" v="1088" actId="108"/>
          <ac:spMkLst>
            <pc:docMk/>
            <pc:sldMk cId="2893293497" sldId="4212"/>
            <ac:spMk id="3" creationId="{86CD8041-3CC1-4946-AD91-C61132358142}"/>
          </ac:spMkLst>
        </pc:spChg>
        <pc:spChg chg="mod">
          <ac:chgData name="Sudarshan Chakravarthi" userId="9632d19e-631d-46a5-9e9a-d9cc496f17d0" providerId="ADAL" clId="{95F992EB-E2E9-46D8-BEA9-9365B97740F5}" dt="2023-01-07T15:31:24.793" v="2337" actId="6549"/>
          <ac:spMkLst>
            <pc:docMk/>
            <pc:sldMk cId="2893293497" sldId="4212"/>
            <ac:spMk id="6" creationId="{46AB2E72-C419-4199-BE1B-194C83F7DAC9}"/>
          </ac:spMkLst>
        </pc:spChg>
        <pc:spChg chg="mod">
          <ac:chgData name="Sudarshan Chakravarthi" userId="9632d19e-631d-46a5-9e9a-d9cc496f17d0" providerId="ADAL" clId="{95F992EB-E2E9-46D8-BEA9-9365B97740F5}" dt="2021-08-04T10:32:03.080" v="1127" actId="6549"/>
          <ac:spMkLst>
            <pc:docMk/>
            <pc:sldMk cId="2893293497" sldId="4212"/>
            <ac:spMk id="9" creationId="{5E368AA2-2D31-437F-94C8-B7ADD76802AB}"/>
          </ac:spMkLst>
        </pc:spChg>
      </pc:sldChg>
      <pc:sldChg chg="modSp add mod">
        <pc:chgData name="Sudarshan Chakravarthi" userId="9632d19e-631d-46a5-9e9a-d9cc496f17d0" providerId="ADAL" clId="{95F992EB-E2E9-46D8-BEA9-9365B97740F5}" dt="2023-01-07T15:31:15.526" v="2335" actId="6549"/>
        <pc:sldMkLst>
          <pc:docMk/>
          <pc:sldMk cId="1661637085" sldId="4213"/>
        </pc:sldMkLst>
        <pc:spChg chg="mod">
          <ac:chgData name="Sudarshan Chakravarthi" userId="9632d19e-631d-46a5-9e9a-d9cc496f17d0" providerId="ADAL" clId="{95F992EB-E2E9-46D8-BEA9-9365B97740F5}" dt="2021-08-04T10:30:17.122" v="1089" actId="108"/>
          <ac:spMkLst>
            <pc:docMk/>
            <pc:sldMk cId="1661637085" sldId="4213"/>
            <ac:spMk id="3" creationId="{86CD8041-3CC1-4946-AD91-C61132358142}"/>
          </ac:spMkLst>
        </pc:spChg>
        <pc:spChg chg="mod">
          <ac:chgData name="Sudarshan Chakravarthi" userId="9632d19e-631d-46a5-9e9a-d9cc496f17d0" providerId="ADAL" clId="{95F992EB-E2E9-46D8-BEA9-9365B97740F5}" dt="2023-01-07T15:31:15.526" v="2335" actId="6549"/>
          <ac:spMkLst>
            <pc:docMk/>
            <pc:sldMk cId="1661637085" sldId="4213"/>
            <ac:spMk id="6" creationId="{46AB2E72-C419-4199-BE1B-194C83F7DAC9}"/>
          </ac:spMkLst>
        </pc:spChg>
        <pc:spChg chg="mod">
          <ac:chgData name="Sudarshan Chakravarthi" userId="9632d19e-631d-46a5-9e9a-d9cc496f17d0" providerId="ADAL" clId="{95F992EB-E2E9-46D8-BEA9-9365B97740F5}" dt="2021-08-04T10:33:15.041" v="1146" actId="6549"/>
          <ac:spMkLst>
            <pc:docMk/>
            <pc:sldMk cId="1661637085" sldId="4213"/>
            <ac:spMk id="9" creationId="{5E368AA2-2D31-437F-94C8-B7ADD76802AB}"/>
          </ac:spMkLst>
        </pc:spChg>
      </pc:sldChg>
      <pc:sldChg chg="modSp add mod">
        <pc:chgData name="Sudarshan Chakravarthi" userId="9632d19e-631d-46a5-9e9a-d9cc496f17d0" providerId="ADAL" clId="{95F992EB-E2E9-46D8-BEA9-9365B97740F5}" dt="2023-01-07T15:31:34.110" v="2339" actId="6549"/>
        <pc:sldMkLst>
          <pc:docMk/>
          <pc:sldMk cId="2792733107" sldId="4214"/>
        </pc:sldMkLst>
        <pc:spChg chg="mod">
          <ac:chgData name="Sudarshan Chakravarthi" userId="9632d19e-631d-46a5-9e9a-d9cc496f17d0" providerId="ADAL" clId="{95F992EB-E2E9-46D8-BEA9-9365B97740F5}" dt="2021-08-04T10:34:57.102" v="1179" actId="12"/>
          <ac:spMkLst>
            <pc:docMk/>
            <pc:sldMk cId="2792733107" sldId="4214"/>
            <ac:spMk id="3" creationId="{86CD8041-3CC1-4946-AD91-C61132358142}"/>
          </ac:spMkLst>
        </pc:spChg>
        <pc:spChg chg="mod">
          <ac:chgData name="Sudarshan Chakravarthi" userId="9632d19e-631d-46a5-9e9a-d9cc496f17d0" providerId="ADAL" clId="{95F992EB-E2E9-46D8-BEA9-9365B97740F5}" dt="2023-01-07T15:31:34.110" v="2339" actId="6549"/>
          <ac:spMkLst>
            <pc:docMk/>
            <pc:sldMk cId="2792733107" sldId="4214"/>
            <ac:spMk id="6" creationId="{46AB2E72-C419-4199-BE1B-194C83F7DAC9}"/>
          </ac:spMkLst>
        </pc:spChg>
        <pc:spChg chg="mod">
          <ac:chgData name="Sudarshan Chakravarthi" userId="9632d19e-631d-46a5-9e9a-d9cc496f17d0" providerId="ADAL" clId="{95F992EB-E2E9-46D8-BEA9-9365B97740F5}" dt="2021-08-04T10:34:13.882" v="1173" actId="6549"/>
          <ac:spMkLst>
            <pc:docMk/>
            <pc:sldMk cId="2792733107" sldId="4214"/>
            <ac:spMk id="9" creationId="{5E368AA2-2D31-437F-94C8-B7ADD76802AB}"/>
          </ac:spMkLst>
        </pc:spChg>
      </pc:sldChg>
      <pc:sldChg chg="modSp add mod">
        <pc:chgData name="Sudarshan Chakravarthi" userId="9632d19e-631d-46a5-9e9a-d9cc496f17d0" providerId="ADAL" clId="{95F992EB-E2E9-46D8-BEA9-9365B97740F5}" dt="2023-01-07T15:31:42.085" v="2341" actId="6549"/>
        <pc:sldMkLst>
          <pc:docMk/>
          <pc:sldMk cId="2060494179" sldId="4215"/>
        </pc:sldMkLst>
        <pc:spChg chg="mod">
          <ac:chgData name="Sudarshan Chakravarthi" userId="9632d19e-631d-46a5-9e9a-d9cc496f17d0" providerId="ADAL" clId="{95F992EB-E2E9-46D8-BEA9-9365B97740F5}" dt="2021-08-04T10:36:44.149" v="1226" actId="313"/>
          <ac:spMkLst>
            <pc:docMk/>
            <pc:sldMk cId="2060494179" sldId="4215"/>
            <ac:spMk id="3" creationId="{86CD8041-3CC1-4946-AD91-C61132358142}"/>
          </ac:spMkLst>
        </pc:spChg>
        <pc:spChg chg="mod">
          <ac:chgData name="Sudarshan Chakravarthi" userId="9632d19e-631d-46a5-9e9a-d9cc496f17d0" providerId="ADAL" clId="{95F992EB-E2E9-46D8-BEA9-9365B97740F5}" dt="2023-01-07T15:31:42.085" v="2341" actId="6549"/>
          <ac:spMkLst>
            <pc:docMk/>
            <pc:sldMk cId="2060494179" sldId="4215"/>
            <ac:spMk id="6" creationId="{46AB2E72-C419-4199-BE1B-194C83F7DAC9}"/>
          </ac:spMkLst>
        </pc:spChg>
        <pc:spChg chg="mod">
          <ac:chgData name="Sudarshan Chakravarthi" userId="9632d19e-631d-46a5-9e9a-d9cc496f17d0" providerId="ADAL" clId="{95F992EB-E2E9-46D8-BEA9-9365B97740F5}" dt="2021-08-04T10:35:44.143" v="1213" actId="6549"/>
          <ac:spMkLst>
            <pc:docMk/>
            <pc:sldMk cId="2060494179" sldId="4215"/>
            <ac:spMk id="9" creationId="{5E368AA2-2D31-437F-94C8-B7ADD76802AB}"/>
          </ac:spMkLst>
        </pc:spChg>
      </pc:sldChg>
      <pc:sldChg chg="modSp add mod">
        <pc:chgData name="Sudarshan Chakravarthi" userId="9632d19e-631d-46a5-9e9a-d9cc496f17d0" providerId="ADAL" clId="{95F992EB-E2E9-46D8-BEA9-9365B97740F5}" dt="2023-01-07T15:31:50.477" v="2343" actId="6549"/>
        <pc:sldMkLst>
          <pc:docMk/>
          <pc:sldMk cId="2968324566" sldId="4216"/>
        </pc:sldMkLst>
        <pc:spChg chg="mod">
          <ac:chgData name="Sudarshan Chakravarthi" userId="9632d19e-631d-46a5-9e9a-d9cc496f17d0" providerId="ADAL" clId="{95F992EB-E2E9-46D8-BEA9-9365B97740F5}" dt="2021-08-04T10:38:12.297" v="1263" actId="12"/>
          <ac:spMkLst>
            <pc:docMk/>
            <pc:sldMk cId="2968324566" sldId="4216"/>
            <ac:spMk id="3" creationId="{86CD8041-3CC1-4946-AD91-C61132358142}"/>
          </ac:spMkLst>
        </pc:spChg>
        <pc:spChg chg="mod">
          <ac:chgData name="Sudarshan Chakravarthi" userId="9632d19e-631d-46a5-9e9a-d9cc496f17d0" providerId="ADAL" clId="{95F992EB-E2E9-46D8-BEA9-9365B97740F5}" dt="2023-01-07T15:31:50.477" v="2343" actId="6549"/>
          <ac:spMkLst>
            <pc:docMk/>
            <pc:sldMk cId="2968324566" sldId="4216"/>
            <ac:spMk id="6" creationId="{46AB2E72-C419-4199-BE1B-194C83F7DAC9}"/>
          </ac:spMkLst>
        </pc:spChg>
        <pc:spChg chg="mod">
          <ac:chgData name="Sudarshan Chakravarthi" userId="9632d19e-631d-46a5-9e9a-d9cc496f17d0" providerId="ADAL" clId="{95F992EB-E2E9-46D8-BEA9-9365B97740F5}" dt="2021-08-04T10:37:29.169" v="1256" actId="6549"/>
          <ac:spMkLst>
            <pc:docMk/>
            <pc:sldMk cId="2968324566" sldId="4216"/>
            <ac:spMk id="9" creationId="{5E368AA2-2D31-437F-94C8-B7ADD76802AB}"/>
          </ac:spMkLst>
        </pc:spChg>
      </pc:sldChg>
      <pc:sldChg chg="addSp delSp modSp new mod">
        <pc:chgData name="Sudarshan Chakravarthi" userId="9632d19e-631d-46a5-9e9a-d9cc496f17d0" providerId="ADAL" clId="{95F992EB-E2E9-46D8-BEA9-9365B97740F5}" dt="2023-02-13T08:55:10.329" v="2550" actId="1076"/>
        <pc:sldMkLst>
          <pc:docMk/>
          <pc:sldMk cId="2781981757" sldId="4217"/>
        </pc:sldMkLst>
        <pc:spChg chg="add mod">
          <ac:chgData name="Sudarshan Chakravarthi" userId="9632d19e-631d-46a5-9e9a-d9cc496f17d0" providerId="ADAL" clId="{95F992EB-E2E9-46D8-BEA9-9365B97740F5}" dt="2023-02-13T08:55:10.329" v="2550" actId="1076"/>
          <ac:spMkLst>
            <pc:docMk/>
            <pc:sldMk cId="2781981757" sldId="4217"/>
            <ac:spMk id="3" creationId="{5543DED4-FE41-0E3F-0336-383AC1F3B9C1}"/>
          </ac:spMkLst>
        </pc:spChg>
        <pc:spChg chg="add del mod">
          <ac:chgData name="Sudarshan Chakravarthi" userId="9632d19e-631d-46a5-9e9a-d9cc496f17d0" providerId="ADAL" clId="{95F992EB-E2E9-46D8-BEA9-9365B97740F5}" dt="2021-08-04T11:34:35.090" v="1317"/>
          <ac:spMkLst>
            <pc:docMk/>
            <pc:sldMk cId="2781981757" sldId="4217"/>
            <ac:spMk id="3" creationId="{FA23D074-736C-4299-9DD0-DDE46C3CDCBB}"/>
          </ac:spMkLst>
        </pc:spChg>
        <pc:spChg chg="add del mod">
          <ac:chgData name="Sudarshan Chakravarthi" userId="9632d19e-631d-46a5-9e9a-d9cc496f17d0" providerId="ADAL" clId="{95F992EB-E2E9-46D8-BEA9-9365B97740F5}" dt="2021-08-04T11:34:35.090" v="1317"/>
          <ac:spMkLst>
            <pc:docMk/>
            <pc:sldMk cId="2781981757" sldId="4217"/>
            <ac:spMk id="4" creationId="{24A10EE7-A307-4BD6-825E-E412EDECBF57}"/>
          </ac:spMkLst>
        </pc:spChg>
        <pc:spChg chg="add del mod">
          <ac:chgData name="Sudarshan Chakravarthi" userId="9632d19e-631d-46a5-9e9a-d9cc496f17d0" providerId="ADAL" clId="{95F992EB-E2E9-46D8-BEA9-9365B97740F5}" dt="2021-08-04T11:34:35.090" v="1317"/>
          <ac:spMkLst>
            <pc:docMk/>
            <pc:sldMk cId="2781981757" sldId="4217"/>
            <ac:spMk id="5" creationId="{5D5B5B81-DC0E-4EC5-B426-F695D0B4A616}"/>
          </ac:spMkLst>
        </pc:spChg>
        <pc:spChg chg="add del mod">
          <ac:chgData name="Sudarshan Chakravarthi" userId="9632d19e-631d-46a5-9e9a-d9cc496f17d0" providerId="ADAL" clId="{95F992EB-E2E9-46D8-BEA9-9365B97740F5}" dt="2021-08-04T11:34:35.090" v="1317"/>
          <ac:spMkLst>
            <pc:docMk/>
            <pc:sldMk cId="2781981757" sldId="4217"/>
            <ac:spMk id="6" creationId="{F3908B51-29C4-4BBF-84D4-27836E80DF27}"/>
          </ac:spMkLst>
        </pc:spChg>
        <pc:spChg chg="add del mod">
          <ac:chgData name="Sudarshan Chakravarthi" userId="9632d19e-631d-46a5-9e9a-d9cc496f17d0" providerId="ADAL" clId="{95F992EB-E2E9-46D8-BEA9-9365B97740F5}" dt="2021-08-04T11:34:35.090" v="1317"/>
          <ac:spMkLst>
            <pc:docMk/>
            <pc:sldMk cId="2781981757" sldId="4217"/>
            <ac:spMk id="7" creationId="{69D8F392-5707-465C-8B98-5A5097C123CE}"/>
          </ac:spMkLst>
        </pc:spChg>
        <pc:spChg chg="add del mod">
          <ac:chgData name="Sudarshan Chakravarthi" userId="9632d19e-631d-46a5-9e9a-d9cc496f17d0" providerId="ADAL" clId="{95F992EB-E2E9-46D8-BEA9-9365B97740F5}" dt="2021-08-04T11:34:35.090" v="1317"/>
          <ac:spMkLst>
            <pc:docMk/>
            <pc:sldMk cId="2781981757" sldId="4217"/>
            <ac:spMk id="8" creationId="{B8B070D9-ED43-4B43-AF03-9AD43F468A8B}"/>
          </ac:spMkLst>
        </pc:spChg>
        <pc:spChg chg="add del mod">
          <ac:chgData name="Sudarshan Chakravarthi" userId="9632d19e-631d-46a5-9e9a-d9cc496f17d0" providerId="ADAL" clId="{95F992EB-E2E9-46D8-BEA9-9365B97740F5}" dt="2021-08-04T11:34:35.090" v="1317"/>
          <ac:spMkLst>
            <pc:docMk/>
            <pc:sldMk cId="2781981757" sldId="4217"/>
            <ac:spMk id="9" creationId="{258B786C-BD9C-404A-A4B3-512268C0D1E9}"/>
          </ac:spMkLst>
        </pc:spChg>
        <pc:spChg chg="add del mod">
          <ac:chgData name="Sudarshan Chakravarthi" userId="9632d19e-631d-46a5-9e9a-d9cc496f17d0" providerId="ADAL" clId="{95F992EB-E2E9-46D8-BEA9-9365B97740F5}" dt="2021-08-04T11:34:35.090" v="1317"/>
          <ac:spMkLst>
            <pc:docMk/>
            <pc:sldMk cId="2781981757" sldId="4217"/>
            <ac:spMk id="10" creationId="{3FD672BF-BA43-4C27-84EF-3166B554AB26}"/>
          </ac:spMkLst>
        </pc:spChg>
        <pc:spChg chg="add del mod">
          <ac:chgData name="Sudarshan Chakravarthi" userId="9632d19e-631d-46a5-9e9a-d9cc496f17d0" providerId="ADAL" clId="{95F992EB-E2E9-46D8-BEA9-9365B97740F5}" dt="2021-08-04T11:34:35.090" v="1317"/>
          <ac:spMkLst>
            <pc:docMk/>
            <pc:sldMk cId="2781981757" sldId="4217"/>
            <ac:spMk id="11" creationId="{9EE36063-6F75-465A-890C-93483FFD280D}"/>
          </ac:spMkLst>
        </pc:spChg>
        <pc:spChg chg="add del mod">
          <ac:chgData name="Sudarshan Chakravarthi" userId="9632d19e-631d-46a5-9e9a-d9cc496f17d0" providerId="ADAL" clId="{95F992EB-E2E9-46D8-BEA9-9365B97740F5}" dt="2021-08-04T11:34:35.090" v="1317"/>
          <ac:spMkLst>
            <pc:docMk/>
            <pc:sldMk cId="2781981757" sldId="4217"/>
            <ac:spMk id="12" creationId="{03BCB868-89B9-4A4E-A2C0-7D87254061AE}"/>
          </ac:spMkLst>
        </pc:spChg>
        <pc:spChg chg="add del mod">
          <ac:chgData name="Sudarshan Chakravarthi" userId="9632d19e-631d-46a5-9e9a-d9cc496f17d0" providerId="ADAL" clId="{95F992EB-E2E9-46D8-BEA9-9365B97740F5}" dt="2021-08-04T11:34:35.090" v="1317"/>
          <ac:spMkLst>
            <pc:docMk/>
            <pc:sldMk cId="2781981757" sldId="4217"/>
            <ac:spMk id="13" creationId="{1112245B-1370-44ED-95AC-31D04FC774FA}"/>
          </ac:spMkLst>
        </pc:spChg>
        <pc:spChg chg="add del mod">
          <ac:chgData name="Sudarshan Chakravarthi" userId="9632d19e-631d-46a5-9e9a-d9cc496f17d0" providerId="ADAL" clId="{95F992EB-E2E9-46D8-BEA9-9365B97740F5}" dt="2021-08-04T11:34:35.090" v="1317"/>
          <ac:spMkLst>
            <pc:docMk/>
            <pc:sldMk cId="2781981757" sldId="4217"/>
            <ac:spMk id="14" creationId="{2201A55F-F41C-40CE-94F0-D44C46C9A785}"/>
          </ac:spMkLst>
        </pc:spChg>
        <pc:spChg chg="add del mod">
          <ac:chgData name="Sudarshan Chakravarthi" userId="9632d19e-631d-46a5-9e9a-d9cc496f17d0" providerId="ADAL" clId="{95F992EB-E2E9-46D8-BEA9-9365B97740F5}" dt="2021-08-04T11:34:35.090" v="1317"/>
          <ac:spMkLst>
            <pc:docMk/>
            <pc:sldMk cId="2781981757" sldId="4217"/>
            <ac:spMk id="15" creationId="{1213B1ED-D219-4A61-80F0-2FC88716FC32}"/>
          </ac:spMkLst>
        </pc:spChg>
        <pc:spChg chg="add del mod">
          <ac:chgData name="Sudarshan Chakravarthi" userId="9632d19e-631d-46a5-9e9a-d9cc496f17d0" providerId="ADAL" clId="{95F992EB-E2E9-46D8-BEA9-9365B97740F5}" dt="2021-08-04T11:34:35.090" v="1317"/>
          <ac:spMkLst>
            <pc:docMk/>
            <pc:sldMk cId="2781981757" sldId="4217"/>
            <ac:spMk id="16" creationId="{14E48704-2B18-47F5-A61A-E408C3761479}"/>
          </ac:spMkLst>
        </pc:spChg>
        <pc:spChg chg="add del mod">
          <ac:chgData name="Sudarshan Chakravarthi" userId="9632d19e-631d-46a5-9e9a-d9cc496f17d0" providerId="ADAL" clId="{95F992EB-E2E9-46D8-BEA9-9365B97740F5}" dt="2021-08-04T11:34:35.090" v="1317"/>
          <ac:spMkLst>
            <pc:docMk/>
            <pc:sldMk cId="2781981757" sldId="4217"/>
            <ac:spMk id="17" creationId="{2D9C7107-82AA-4CD3-8E97-6052362D0BF8}"/>
          </ac:spMkLst>
        </pc:spChg>
        <pc:spChg chg="add del mod">
          <ac:chgData name="Sudarshan Chakravarthi" userId="9632d19e-631d-46a5-9e9a-d9cc496f17d0" providerId="ADAL" clId="{95F992EB-E2E9-46D8-BEA9-9365B97740F5}" dt="2021-08-04T11:34:35.090" v="1317"/>
          <ac:spMkLst>
            <pc:docMk/>
            <pc:sldMk cId="2781981757" sldId="4217"/>
            <ac:spMk id="18" creationId="{7C17D50D-AD0E-47CD-9118-EF3CB36B3D1F}"/>
          </ac:spMkLst>
        </pc:spChg>
        <pc:spChg chg="add del mod">
          <ac:chgData name="Sudarshan Chakravarthi" userId="9632d19e-631d-46a5-9e9a-d9cc496f17d0" providerId="ADAL" clId="{95F992EB-E2E9-46D8-BEA9-9365B97740F5}" dt="2021-08-04T11:34:35.090" v="1317"/>
          <ac:spMkLst>
            <pc:docMk/>
            <pc:sldMk cId="2781981757" sldId="4217"/>
            <ac:spMk id="19" creationId="{235D2AF8-0FFD-4B35-96DB-3FCB3AA3A12A}"/>
          </ac:spMkLst>
        </pc:spChg>
        <pc:spChg chg="add del mod">
          <ac:chgData name="Sudarshan Chakravarthi" userId="9632d19e-631d-46a5-9e9a-d9cc496f17d0" providerId="ADAL" clId="{95F992EB-E2E9-46D8-BEA9-9365B97740F5}" dt="2021-08-04T11:34:35.090" v="1317"/>
          <ac:spMkLst>
            <pc:docMk/>
            <pc:sldMk cId="2781981757" sldId="4217"/>
            <ac:spMk id="20" creationId="{02D3324A-FE65-42CF-B624-553181517FED}"/>
          </ac:spMkLst>
        </pc:spChg>
        <pc:spChg chg="add del mod">
          <ac:chgData name="Sudarshan Chakravarthi" userId="9632d19e-631d-46a5-9e9a-d9cc496f17d0" providerId="ADAL" clId="{95F992EB-E2E9-46D8-BEA9-9365B97740F5}" dt="2021-08-04T11:34:35.090" v="1317"/>
          <ac:spMkLst>
            <pc:docMk/>
            <pc:sldMk cId="2781981757" sldId="4217"/>
            <ac:spMk id="21" creationId="{C9873829-0DAA-459C-B137-51932BAF9A43}"/>
          </ac:spMkLst>
        </pc:spChg>
        <pc:spChg chg="add del mod">
          <ac:chgData name="Sudarshan Chakravarthi" userId="9632d19e-631d-46a5-9e9a-d9cc496f17d0" providerId="ADAL" clId="{95F992EB-E2E9-46D8-BEA9-9365B97740F5}" dt="2021-08-04T11:34:35.090" v="1317"/>
          <ac:spMkLst>
            <pc:docMk/>
            <pc:sldMk cId="2781981757" sldId="4217"/>
            <ac:spMk id="22" creationId="{1F33BCDF-119B-430B-9F05-EB64F95916D5}"/>
          </ac:spMkLst>
        </pc:spChg>
        <pc:spChg chg="add mod">
          <ac:chgData name="Sudarshan Chakravarthi" userId="9632d19e-631d-46a5-9e9a-d9cc496f17d0" providerId="ADAL" clId="{95F992EB-E2E9-46D8-BEA9-9365B97740F5}" dt="2021-08-04T11:42:45.157" v="2121" actId="1035"/>
          <ac:spMkLst>
            <pc:docMk/>
            <pc:sldMk cId="2781981757" sldId="4217"/>
            <ac:spMk id="23" creationId="{9F9550A0-1451-42ED-93D8-D23129D60501}"/>
          </ac:spMkLst>
        </pc:spChg>
        <pc:spChg chg="add mod">
          <ac:chgData name="Sudarshan Chakravarthi" userId="9632d19e-631d-46a5-9e9a-d9cc496f17d0" providerId="ADAL" clId="{95F992EB-E2E9-46D8-BEA9-9365B97740F5}" dt="2021-08-04T11:42:45.157" v="2121" actId="1035"/>
          <ac:spMkLst>
            <pc:docMk/>
            <pc:sldMk cId="2781981757" sldId="4217"/>
            <ac:spMk id="24" creationId="{49A76CC8-B53D-49DF-AFE6-900F515C4825}"/>
          </ac:spMkLst>
        </pc:spChg>
        <pc:spChg chg="add mod">
          <ac:chgData name="Sudarshan Chakravarthi" userId="9632d19e-631d-46a5-9e9a-d9cc496f17d0" providerId="ADAL" clId="{95F992EB-E2E9-46D8-BEA9-9365B97740F5}" dt="2021-08-04T11:42:45.157" v="2121" actId="1035"/>
          <ac:spMkLst>
            <pc:docMk/>
            <pc:sldMk cId="2781981757" sldId="4217"/>
            <ac:spMk id="25" creationId="{B0458B80-261E-4CF9-BF8F-5740130F5270}"/>
          </ac:spMkLst>
        </pc:spChg>
        <pc:spChg chg="add mod">
          <ac:chgData name="Sudarshan Chakravarthi" userId="9632d19e-631d-46a5-9e9a-d9cc496f17d0" providerId="ADAL" clId="{95F992EB-E2E9-46D8-BEA9-9365B97740F5}" dt="2021-08-04T11:42:45.157" v="2121" actId="1035"/>
          <ac:spMkLst>
            <pc:docMk/>
            <pc:sldMk cId="2781981757" sldId="4217"/>
            <ac:spMk id="26" creationId="{A33568EC-CA85-4A0E-89FB-38AB4C21490F}"/>
          </ac:spMkLst>
        </pc:spChg>
        <pc:spChg chg="add mod">
          <ac:chgData name="Sudarshan Chakravarthi" userId="9632d19e-631d-46a5-9e9a-d9cc496f17d0" providerId="ADAL" clId="{95F992EB-E2E9-46D8-BEA9-9365B97740F5}" dt="2021-08-04T11:42:45.157" v="2121" actId="1035"/>
          <ac:spMkLst>
            <pc:docMk/>
            <pc:sldMk cId="2781981757" sldId="4217"/>
            <ac:spMk id="27" creationId="{A827D6FD-53B7-4332-93B2-C824AA323809}"/>
          </ac:spMkLst>
        </pc:spChg>
        <pc:spChg chg="add mod">
          <ac:chgData name="Sudarshan Chakravarthi" userId="9632d19e-631d-46a5-9e9a-d9cc496f17d0" providerId="ADAL" clId="{95F992EB-E2E9-46D8-BEA9-9365B97740F5}" dt="2021-08-04T11:42:45.157" v="2121" actId="1035"/>
          <ac:spMkLst>
            <pc:docMk/>
            <pc:sldMk cId="2781981757" sldId="4217"/>
            <ac:spMk id="28" creationId="{7B58100A-D111-4FE1-ABA2-46907852F932}"/>
          </ac:spMkLst>
        </pc:spChg>
        <pc:spChg chg="add mod">
          <ac:chgData name="Sudarshan Chakravarthi" userId="9632d19e-631d-46a5-9e9a-d9cc496f17d0" providerId="ADAL" clId="{95F992EB-E2E9-46D8-BEA9-9365B97740F5}" dt="2021-08-04T11:42:45.157" v="2121" actId="1035"/>
          <ac:spMkLst>
            <pc:docMk/>
            <pc:sldMk cId="2781981757" sldId="4217"/>
            <ac:spMk id="29" creationId="{F9024B03-8A2F-4D13-BCEF-899356CFE72A}"/>
          </ac:spMkLst>
        </pc:spChg>
        <pc:spChg chg="add mod">
          <ac:chgData name="Sudarshan Chakravarthi" userId="9632d19e-631d-46a5-9e9a-d9cc496f17d0" providerId="ADAL" clId="{95F992EB-E2E9-46D8-BEA9-9365B97740F5}" dt="2021-08-04T11:42:45.157" v="2121" actId="1035"/>
          <ac:spMkLst>
            <pc:docMk/>
            <pc:sldMk cId="2781981757" sldId="4217"/>
            <ac:spMk id="30" creationId="{6C33C6AD-636B-42AC-8E96-34EEF0B47D63}"/>
          </ac:spMkLst>
        </pc:spChg>
        <pc:spChg chg="add del mod">
          <ac:chgData name="Sudarshan Chakravarthi" userId="9632d19e-631d-46a5-9e9a-d9cc496f17d0" providerId="ADAL" clId="{95F992EB-E2E9-46D8-BEA9-9365B97740F5}" dt="2021-08-04T11:36:22.432" v="1542" actId="478"/>
          <ac:spMkLst>
            <pc:docMk/>
            <pc:sldMk cId="2781981757" sldId="4217"/>
            <ac:spMk id="31" creationId="{6324CA79-239A-43C3-9CFA-58AB6D652FBA}"/>
          </ac:spMkLst>
        </pc:spChg>
        <pc:spChg chg="add del mod">
          <ac:chgData name="Sudarshan Chakravarthi" userId="9632d19e-631d-46a5-9e9a-d9cc496f17d0" providerId="ADAL" clId="{95F992EB-E2E9-46D8-BEA9-9365B97740F5}" dt="2021-08-04T11:36:22.432" v="1542" actId="478"/>
          <ac:spMkLst>
            <pc:docMk/>
            <pc:sldMk cId="2781981757" sldId="4217"/>
            <ac:spMk id="32" creationId="{5D4DAE70-5005-45B9-A911-6DA53593E8C0}"/>
          </ac:spMkLst>
        </pc:spChg>
        <pc:spChg chg="add del mod">
          <ac:chgData name="Sudarshan Chakravarthi" userId="9632d19e-631d-46a5-9e9a-d9cc496f17d0" providerId="ADAL" clId="{95F992EB-E2E9-46D8-BEA9-9365B97740F5}" dt="2021-08-04T11:42:39.927" v="2102" actId="478"/>
          <ac:spMkLst>
            <pc:docMk/>
            <pc:sldMk cId="2781981757" sldId="4217"/>
            <ac:spMk id="33" creationId="{8FA3D22E-B532-4F50-8DCF-EA9CF65847FC}"/>
          </ac:spMkLst>
        </pc:spChg>
        <pc:spChg chg="add del mod">
          <ac:chgData name="Sudarshan Chakravarthi" userId="9632d19e-631d-46a5-9e9a-d9cc496f17d0" providerId="ADAL" clId="{95F992EB-E2E9-46D8-BEA9-9365B97740F5}" dt="2021-08-04T11:42:39.927" v="2102" actId="478"/>
          <ac:spMkLst>
            <pc:docMk/>
            <pc:sldMk cId="2781981757" sldId="4217"/>
            <ac:spMk id="34" creationId="{785EAF8D-733E-4A66-BC60-2B7F9FC87FD3}"/>
          </ac:spMkLst>
        </pc:spChg>
        <pc:spChg chg="add del mod">
          <ac:chgData name="Sudarshan Chakravarthi" userId="9632d19e-631d-46a5-9e9a-d9cc496f17d0" providerId="ADAL" clId="{95F992EB-E2E9-46D8-BEA9-9365B97740F5}" dt="2021-08-04T11:42:39.927" v="2102" actId="478"/>
          <ac:spMkLst>
            <pc:docMk/>
            <pc:sldMk cId="2781981757" sldId="4217"/>
            <ac:spMk id="35" creationId="{CF37D878-FC61-4033-B7DB-EB403419CD45}"/>
          </ac:spMkLst>
        </pc:spChg>
        <pc:spChg chg="add del mod">
          <ac:chgData name="Sudarshan Chakravarthi" userId="9632d19e-631d-46a5-9e9a-d9cc496f17d0" providerId="ADAL" clId="{95F992EB-E2E9-46D8-BEA9-9365B97740F5}" dt="2021-08-04T11:42:39.927" v="2102" actId="478"/>
          <ac:spMkLst>
            <pc:docMk/>
            <pc:sldMk cId="2781981757" sldId="4217"/>
            <ac:spMk id="36" creationId="{2A63CA5F-DD33-4DCE-B6B6-B58E6DB60C84}"/>
          </ac:spMkLst>
        </pc:spChg>
        <pc:spChg chg="add del mod">
          <ac:chgData name="Sudarshan Chakravarthi" userId="9632d19e-631d-46a5-9e9a-d9cc496f17d0" providerId="ADAL" clId="{95F992EB-E2E9-46D8-BEA9-9365B97740F5}" dt="2021-08-04T11:36:22.432" v="1542" actId="478"/>
          <ac:spMkLst>
            <pc:docMk/>
            <pc:sldMk cId="2781981757" sldId="4217"/>
            <ac:spMk id="37" creationId="{765937D3-1F8B-43DB-B0B9-CF76DAAC6733}"/>
          </ac:spMkLst>
        </pc:spChg>
        <pc:spChg chg="add mod">
          <ac:chgData name="Sudarshan Chakravarthi" userId="9632d19e-631d-46a5-9e9a-d9cc496f17d0" providerId="ADAL" clId="{95F992EB-E2E9-46D8-BEA9-9365B97740F5}" dt="2021-08-04T11:46:46.768" v="2161" actId="20577"/>
          <ac:spMkLst>
            <pc:docMk/>
            <pc:sldMk cId="2781981757" sldId="4217"/>
            <ac:spMk id="38" creationId="{B8632EA2-5169-494A-B135-EBE87BFC21F3}"/>
          </ac:spMkLst>
        </pc:spChg>
        <pc:spChg chg="add del mod">
          <ac:chgData name="Sudarshan Chakravarthi" userId="9632d19e-631d-46a5-9e9a-d9cc496f17d0" providerId="ADAL" clId="{95F992EB-E2E9-46D8-BEA9-9365B97740F5}" dt="2021-08-04T11:37:12.070" v="1621" actId="478"/>
          <ac:spMkLst>
            <pc:docMk/>
            <pc:sldMk cId="2781981757" sldId="4217"/>
            <ac:spMk id="39" creationId="{724600E1-DABB-4AD7-B65A-E96603253995}"/>
          </ac:spMkLst>
        </pc:spChg>
        <pc:spChg chg="add del mod">
          <ac:chgData name="Sudarshan Chakravarthi" userId="9632d19e-631d-46a5-9e9a-d9cc496f17d0" providerId="ADAL" clId="{95F992EB-E2E9-46D8-BEA9-9365B97740F5}" dt="2021-08-04T11:37:12.070" v="1621" actId="478"/>
          <ac:spMkLst>
            <pc:docMk/>
            <pc:sldMk cId="2781981757" sldId="4217"/>
            <ac:spMk id="40" creationId="{C9B3B874-923C-4640-B08A-987175F895D0}"/>
          </ac:spMkLst>
        </pc:spChg>
        <pc:spChg chg="add del mod">
          <ac:chgData name="Sudarshan Chakravarthi" userId="9632d19e-631d-46a5-9e9a-d9cc496f17d0" providerId="ADAL" clId="{95F992EB-E2E9-46D8-BEA9-9365B97740F5}" dt="2021-08-04T11:37:12.070" v="1621" actId="478"/>
          <ac:spMkLst>
            <pc:docMk/>
            <pc:sldMk cId="2781981757" sldId="4217"/>
            <ac:spMk id="41" creationId="{51F8993A-65B0-4BF7-9AE5-6ECD3ED6DDAC}"/>
          </ac:spMkLst>
        </pc:spChg>
        <pc:spChg chg="add del mod">
          <ac:chgData name="Sudarshan Chakravarthi" userId="9632d19e-631d-46a5-9e9a-d9cc496f17d0" providerId="ADAL" clId="{95F992EB-E2E9-46D8-BEA9-9365B97740F5}" dt="2021-08-04T11:36:22.432" v="1542" actId="478"/>
          <ac:spMkLst>
            <pc:docMk/>
            <pc:sldMk cId="2781981757" sldId="4217"/>
            <ac:spMk id="42" creationId="{1CC7C7D6-AC56-44EF-AA47-C10CB36C38A8}"/>
          </ac:spMkLst>
        </pc:spChg>
        <pc:spChg chg="add mod">
          <ac:chgData name="Sudarshan Chakravarthi" userId="9632d19e-631d-46a5-9e9a-d9cc496f17d0" providerId="ADAL" clId="{95F992EB-E2E9-46D8-BEA9-9365B97740F5}" dt="2021-08-04T11:46:35.369" v="2159" actId="255"/>
          <ac:spMkLst>
            <pc:docMk/>
            <pc:sldMk cId="2781981757" sldId="4217"/>
            <ac:spMk id="43" creationId="{55B1CD33-66DC-4746-A144-5F17995A6348}"/>
          </ac:spMkLst>
        </pc:spChg>
        <pc:spChg chg="add mod">
          <ac:chgData name="Sudarshan Chakravarthi" userId="9632d19e-631d-46a5-9e9a-d9cc496f17d0" providerId="ADAL" clId="{95F992EB-E2E9-46D8-BEA9-9365B97740F5}" dt="2021-08-04T11:46:35.369" v="2159" actId="255"/>
          <ac:spMkLst>
            <pc:docMk/>
            <pc:sldMk cId="2781981757" sldId="4217"/>
            <ac:spMk id="44" creationId="{024E7235-C76C-4800-92EB-DDC0AB848529}"/>
          </ac:spMkLst>
        </pc:spChg>
        <pc:spChg chg="add mod">
          <ac:chgData name="Sudarshan Chakravarthi" userId="9632d19e-631d-46a5-9e9a-d9cc496f17d0" providerId="ADAL" clId="{95F992EB-E2E9-46D8-BEA9-9365B97740F5}" dt="2021-08-04T11:46:54.897" v="2163" actId="20577"/>
          <ac:spMkLst>
            <pc:docMk/>
            <pc:sldMk cId="2781981757" sldId="4217"/>
            <ac:spMk id="45" creationId="{740F6FC9-8184-491B-9A92-374A39E3798D}"/>
          </ac:spMkLst>
        </pc:spChg>
        <pc:spChg chg="add mod">
          <ac:chgData name="Sudarshan Chakravarthi" userId="9632d19e-631d-46a5-9e9a-d9cc496f17d0" providerId="ADAL" clId="{95F992EB-E2E9-46D8-BEA9-9365B97740F5}" dt="2021-08-04T11:50:29.361" v="2273" actId="113"/>
          <ac:spMkLst>
            <pc:docMk/>
            <pc:sldMk cId="2781981757" sldId="4217"/>
            <ac:spMk id="46" creationId="{4291435E-82CA-4036-AC8B-38A1248F8A37}"/>
          </ac:spMkLst>
        </pc:spChg>
        <pc:spChg chg="add mod">
          <ac:chgData name="Sudarshan Chakravarthi" userId="9632d19e-631d-46a5-9e9a-d9cc496f17d0" providerId="ADAL" clId="{95F992EB-E2E9-46D8-BEA9-9365B97740F5}" dt="2021-08-04T11:50:42.772" v="2276" actId="113"/>
          <ac:spMkLst>
            <pc:docMk/>
            <pc:sldMk cId="2781981757" sldId="4217"/>
            <ac:spMk id="49" creationId="{4A2256F3-32F1-4C81-A7F5-7D63A28EC9C7}"/>
          </ac:spMkLst>
        </pc:spChg>
        <pc:spChg chg="add mod">
          <ac:chgData name="Sudarshan Chakravarthi" userId="9632d19e-631d-46a5-9e9a-d9cc496f17d0" providerId="ADAL" clId="{95F992EB-E2E9-46D8-BEA9-9365B97740F5}" dt="2021-08-04T11:50:55.124" v="2279" actId="113"/>
          <ac:spMkLst>
            <pc:docMk/>
            <pc:sldMk cId="2781981757" sldId="4217"/>
            <ac:spMk id="50" creationId="{51DB7628-21A7-4DDE-8B7D-1DBD69671BF5}"/>
          </ac:spMkLst>
        </pc:spChg>
        <pc:spChg chg="add mod">
          <ac:chgData name="Sudarshan Chakravarthi" userId="9632d19e-631d-46a5-9e9a-d9cc496f17d0" providerId="ADAL" clId="{95F992EB-E2E9-46D8-BEA9-9365B97740F5}" dt="2021-08-04T11:51:09.053" v="2282" actId="113"/>
          <ac:spMkLst>
            <pc:docMk/>
            <pc:sldMk cId="2781981757" sldId="4217"/>
            <ac:spMk id="51" creationId="{A96722BA-C6A5-46EE-8C88-B2CECE39709A}"/>
          </ac:spMkLst>
        </pc:spChg>
        <pc:spChg chg="add mod">
          <ac:chgData name="Sudarshan Chakravarthi" userId="9632d19e-631d-46a5-9e9a-d9cc496f17d0" providerId="ADAL" clId="{95F992EB-E2E9-46D8-BEA9-9365B97740F5}" dt="2023-01-07T15:32:12.223" v="2347" actId="6549"/>
          <ac:spMkLst>
            <pc:docMk/>
            <pc:sldMk cId="2781981757" sldId="4217"/>
            <ac:spMk id="55" creationId="{864988FA-F7B3-4922-A3AA-ABCBE6428131}"/>
          </ac:spMkLst>
        </pc:spChg>
        <pc:grpChg chg="add mod">
          <ac:chgData name="Sudarshan Chakravarthi" userId="9632d19e-631d-46a5-9e9a-d9cc496f17d0" providerId="ADAL" clId="{95F992EB-E2E9-46D8-BEA9-9365B97740F5}" dt="2021-08-04T11:50:02.849" v="2267" actId="164"/>
          <ac:grpSpMkLst>
            <pc:docMk/>
            <pc:sldMk cId="2781981757" sldId="4217"/>
            <ac:grpSpMk id="47" creationId="{16784140-F9FE-4C8C-855E-E34063139A22}"/>
          </ac:grpSpMkLst>
        </pc:grpChg>
        <pc:picChg chg="add mod">
          <ac:chgData name="Sudarshan Chakravarthi" userId="9632d19e-631d-46a5-9e9a-d9cc496f17d0" providerId="ADAL" clId="{95F992EB-E2E9-46D8-BEA9-9365B97740F5}" dt="2021-08-04T11:55:31.691" v="2310"/>
          <ac:picMkLst>
            <pc:docMk/>
            <pc:sldMk cId="2781981757" sldId="4217"/>
            <ac:picMk id="56" creationId="{DF406D75-0522-40E2-8B15-BE78E6EE7EA3}"/>
          </ac:picMkLst>
        </pc:picChg>
        <pc:picChg chg="add mod">
          <ac:chgData name="Sudarshan Chakravarthi" userId="9632d19e-631d-46a5-9e9a-d9cc496f17d0" providerId="ADAL" clId="{95F992EB-E2E9-46D8-BEA9-9365B97740F5}" dt="2021-08-04T11:54:30.931" v="2305" actId="1076"/>
          <ac:picMkLst>
            <pc:docMk/>
            <pc:sldMk cId="2781981757" sldId="4217"/>
            <ac:picMk id="1026" creationId="{CF8DF91D-0B7D-484A-BA71-408A775AFA2E}"/>
          </ac:picMkLst>
        </pc:picChg>
        <pc:picChg chg="add del mod">
          <ac:chgData name="Sudarshan Chakravarthi" userId="9632d19e-631d-46a5-9e9a-d9cc496f17d0" providerId="ADAL" clId="{95F992EB-E2E9-46D8-BEA9-9365B97740F5}" dt="2021-08-04T11:48:14.626" v="2167" actId="478"/>
          <ac:picMkLst>
            <pc:docMk/>
            <pc:sldMk cId="2781981757" sldId="4217"/>
            <ac:picMk id="1028" creationId="{07A41D0E-E516-472D-9064-819AEFEB32FE}"/>
          </ac:picMkLst>
        </pc:picChg>
        <pc:picChg chg="add mod">
          <ac:chgData name="Sudarshan Chakravarthi" userId="9632d19e-631d-46a5-9e9a-d9cc496f17d0" providerId="ADAL" clId="{95F992EB-E2E9-46D8-BEA9-9365B97740F5}" dt="2021-08-04T11:54:08.199" v="2299" actId="1076"/>
          <ac:picMkLst>
            <pc:docMk/>
            <pc:sldMk cId="2781981757" sldId="4217"/>
            <ac:picMk id="1030" creationId="{A6652D42-3C87-4F81-9137-733A60B17161}"/>
          </ac:picMkLst>
        </pc:picChg>
        <pc:picChg chg="add mod">
          <ac:chgData name="Sudarshan Chakravarthi" userId="9632d19e-631d-46a5-9e9a-d9cc496f17d0" providerId="ADAL" clId="{95F992EB-E2E9-46D8-BEA9-9365B97740F5}" dt="2021-08-04T11:55:14.052" v="2308" actId="2085"/>
          <ac:picMkLst>
            <pc:docMk/>
            <pc:sldMk cId="2781981757" sldId="4217"/>
            <ac:picMk id="1032" creationId="{0810091E-C80A-44E8-8DB1-909368E4D88D}"/>
          </ac:picMkLst>
        </pc:picChg>
      </pc:sldChg>
      <pc:sldChg chg="addSp modSp new del">
        <pc:chgData name="Sudarshan Chakravarthi" userId="9632d19e-631d-46a5-9e9a-d9cc496f17d0" providerId="ADAL" clId="{95F992EB-E2E9-46D8-BEA9-9365B97740F5}" dt="2021-08-04T11:32:25.275" v="1269" actId="47"/>
        <pc:sldMkLst>
          <pc:docMk/>
          <pc:sldMk cId="3147876222" sldId="4217"/>
        </pc:sldMkLst>
        <pc:spChg chg="add mod">
          <ac:chgData name="Sudarshan Chakravarthi" userId="9632d19e-631d-46a5-9e9a-d9cc496f17d0" providerId="ADAL" clId="{95F992EB-E2E9-46D8-BEA9-9365B97740F5}" dt="2021-08-04T11:32:17.598" v="1268"/>
          <ac:spMkLst>
            <pc:docMk/>
            <pc:sldMk cId="3147876222" sldId="4217"/>
            <ac:spMk id="3" creationId="{B1AA8290-9570-46F9-BF80-F8F95CA0238A}"/>
          </ac:spMkLst>
        </pc:spChg>
        <pc:spChg chg="add mod">
          <ac:chgData name="Sudarshan Chakravarthi" userId="9632d19e-631d-46a5-9e9a-d9cc496f17d0" providerId="ADAL" clId="{95F992EB-E2E9-46D8-BEA9-9365B97740F5}" dt="2021-08-04T11:32:17.598" v="1268"/>
          <ac:spMkLst>
            <pc:docMk/>
            <pc:sldMk cId="3147876222" sldId="4217"/>
            <ac:spMk id="4" creationId="{4480F11F-EB46-4207-99B9-DCFF8D1F3754}"/>
          </ac:spMkLst>
        </pc:spChg>
        <pc:spChg chg="add mod">
          <ac:chgData name="Sudarshan Chakravarthi" userId="9632d19e-631d-46a5-9e9a-d9cc496f17d0" providerId="ADAL" clId="{95F992EB-E2E9-46D8-BEA9-9365B97740F5}" dt="2021-08-04T11:32:17.598" v="1268"/>
          <ac:spMkLst>
            <pc:docMk/>
            <pc:sldMk cId="3147876222" sldId="4217"/>
            <ac:spMk id="5" creationId="{559B68A4-639A-4B8B-826D-C2BF36A4BDBD}"/>
          </ac:spMkLst>
        </pc:spChg>
        <pc:spChg chg="add mod">
          <ac:chgData name="Sudarshan Chakravarthi" userId="9632d19e-631d-46a5-9e9a-d9cc496f17d0" providerId="ADAL" clId="{95F992EB-E2E9-46D8-BEA9-9365B97740F5}" dt="2021-08-04T11:32:17.598" v="1268"/>
          <ac:spMkLst>
            <pc:docMk/>
            <pc:sldMk cId="3147876222" sldId="4217"/>
            <ac:spMk id="6" creationId="{762D3156-DAA9-4E6A-B49A-6E8BABFCE46D}"/>
          </ac:spMkLst>
        </pc:spChg>
        <pc:spChg chg="add mod">
          <ac:chgData name="Sudarshan Chakravarthi" userId="9632d19e-631d-46a5-9e9a-d9cc496f17d0" providerId="ADAL" clId="{95F992EB-E2E9-46D8-BEA9-9365B97740F5}" dt="2021-08-04T11:32:17.598" v="1268"/>
          <ac:spMkLst>
            <pc:docMk/>
            <pc:sldMk cId="3147876222" sldId="4217"/>
            <ac:spMk id="7" creationId="{CBDA43BA-A967-44A2-9889-D578F59260E5}"/>
          </ac:spMkLst>
        </pc:spChg>
        <pc:spChg chg="add mod">
          <ac:chgData name="Sudarshan Chakravarthi" userId="9632d19e-631d-46a5-9e9a-d9cc496f17d0" providerId="ADAL" clId="{95F992EB-E2E9-46D8-BEA9-9365B97740F5}" dt="2021-08-04T11:32:17.598" v="1268"/>
          <ac:spMkLst>
            <pc:docMk/>
            <pc:sldMk cId="3147876222" sldId="4217"/>
            <ac:spMk id="8" creationId="{DE8D8A12-761D-4805-8908-72EEBF9EEDB9}"/>
          </ac:spMkLst>
        </pc:spChg>
        <pc:spChg chg="add mod">
          <ac:chgData name="Sudarshan Chakravarthi" userId="9632d19e-631d-46a5-9e9a-d9cc496f17d0" providerId="ADAL" clId="{95F992EB-E2E9-46D8-BEA9-9365B97740F5}" dt="2021-08-04T11:32:17.598" v="1268"/>
          <ac:spMkLst>
            <pc:docMk/>
            <pc:sldMk cId="3147876222" sldId="4217"/>
            <ac:spMk id="9" creationId="{B75E2785-9335-4524-8EB7-AF4550244EF3}"/>
          </ac:spMkLst>
        </pc:spChg>
        <pc:spChg chg="add mod">
          <ac:chgData name="Sudarshan Chakravarthi" userId="9632d19e-631d-46a5-9e9a-d9cc496f17d0" providerId="ADAL" clId="{95F992EB-E2E9-46D8-BEA9-9365B97740F5}" dt="2021-08-04T11:32:17.598" v="1268"/>
          <ac:spMkLst>
            <pc:docMk/>
            <pc:sldMk cId="3147876222" sldId="4217"/>
            <ac:spMk id="10" creationId="{E90D8D95-05D3-4FA9-B68B-C8528EF79514}"/>
          </ac:spMkLst>
        </pc:spChg>
        <pc:spChg chg="add mod">
          <ac:chgData name="Sudarshan Chakravarthi" userId="9632d19e-631d-46a5-9e9a-d9cc496f17d0" providerId="ADAL" clId="{95F992EB-E2E9-46D8-BEA9-9365B97740F5}" dt="2021-08-04T11:32:17.598" v="1268"/>
          <ac:spMkLst>
            <pc:docMk/>
            <pc:sldMk cId="3147876222" sldId="4217"/>
            <ac:spMk id="11" creationId="{CC225335-36E5-416B-AE7C-571C71F071CA}"/>
          </ac:spMkLst>
        </pc:spChg>
        <pc:spChg chg="add mod">
          <ac:chgData name="Sudarshan Chakravarthi" userId="9632d19e-631d-46a5-9e9a-d9cc496f17d0" providerId="ADAL" clId="{95F992EB-E2E9-46D8-BEA9-9365B97740F5}" dt="2021-08-04T11:32:17.598" v="1268"/>
          <ac:spMkLst>
            <pc:docMk/>
            <pc:sldMk cId="3147876222" sldId="4217"/>
            <ac:spMk id="12" creationId="{B8F55F23-C714-4236-AAA7-8A742EEC35EA}"/>
          </ac:spMkLst>
        </pc:spChg>
        <pc:spChg chg="add mod">
          <ac:chgData name="Sudarshan Chakravarthi" userId="9632d19e-631d-46a5-9e9a-d9cc496f17d0" providerId="ADAL" clId="{95F992EB-E2E9-46D8-BEA9-9365B97740F5}" dt="2021-08-04T11:32:17.598" v="1268"/>
          <ac:spMkLst>
            <pc:docMk/>
            <pc:sldMk cId="3147876222" sldId="4217"/>
            <ac:spMk id="13" creationId="{B8CA3B09-D3E3-4013-91D0-184BFE8BB762}"/>
          </ac:spMkLst>
        </pc:spChg>
        <pc:spChg chg="add mod">
          <ac:chgData name="Sudarshan Chakravarthi" userId="9632d19e-631d-46a5-9e9a-d9cc496f17d0" providerId="ADAL" clId="{95F992EB-E2E9-46D8-BEA9-9365B97740F5}" dt="2021-08-04T11:32:17.598" v="1268"/>
          <ac:spMkLst>
            <pc:docMk/>
            <pc:sldMk cId="3147876222" sldId="4217"/>
            <ac:spMk id="14" creationId="{E5139EEF-68B6-433B-A8BC-963445C11E8C}"/>
          </ac:spMkLst>
        </pc:spChg>
        <pc:spChg chg="add mod">
          <ac:chgData name="Sudarshan Chakravarthi" userId="9632d19e-631d-46a5-9e9a-d9cc496f17d0" providerId="ADAL" clId="{95F992EB-E2E9-46D8-BEA9-9365B97740F5}" dt="2021-08-04T11:32:17.598" v="1268"/>
          <ac:spMkLst>
            <pc:docMk/>
            <pc:sldMk cId="3147876222" sldId="4217"/>
            <ac:spMk id="15" creationId="{8D499A37-4191-4CCC-9FB3-03EE8036F9F7}"/>
          </ac:spMkLst>
        </pc:spChg>
        <pc:spChg chg="add mod">
          <ac:chgData name="Sudarshan Chakravarthi" userId="9632d19e-631d-46a5-9e9a-d9cc496f17d0" providerId="ADAL" clId="{95F992EB-E2E9-46D8-BEA9-9365B97740F5}" dt="2021-08-04T11:32:17.598" v="1268"/>
          <ac:spMkLst>
            <pc:docMk/>
            <pc:sldMk cId="3147876222" sldId="4217"/>
            <ac:spMk id="16" creationId="{2B285C13-8B2C-4D44-AC2C-3CB2CE9395F9}"/>
          </ac:spMkLst>
        </pc:spChg>
        <pc:spChg chg="add mod">
          <ac:chgData name="Sudarshan Chakravarthi" userId="9632d19e-631d-46a5-9e9a-d9cc496f17d0" providerId="ADAL" clId="{95F992EB-E2E9-46D8-BEA9-9365B97740F5}" dt="2021-08-04T11:32:17.598" v="1268"/>
          <ac:spMkLst>
            <pc:docMk/>
            <pc:sldMk cId="3147876222" sldId="4217"/>
            <ac:spMk id="17" creationId="{277A5B36-9EE5-477F-B913-61176BA6465B}"/>
          </ac:spMkLst>
        </pc:spChg>
        <pc:spChg chg="add mod">
          <ac:chgData name="Sudarshan Chakravarthi" userId="9632d19e-631d-46a5-9e9a-d9cc496f17d0" providerId="ADAL" clId="{95F992EB-E2E9-46D8-BEA9-9365B97740F5}" dt="2021-08-04T11:32:17.598" v="1268"/>
          <ac:spMkLst>
            <pc:docMk/>
            <pc:sldMk cId="3147876222" sldId="4217"/>
            <ac:spMk id="18" creationId="{241A44DA-7CF1-4B3E-AABF-920E2C7D906D}"/>
          </ac:spMkLst>
        </pc:spChg>
        <pc:spChg chg="add mod">
          <ac:chgData name="Sudarshan Chakravarthi" userId="9632d19e-631d-46a5-9e9a-d9cc496f17d0" providerId="ADAL" clId="{95F992EB-E2E9-46D8-BEA9-9365B97740F5}" dt="2021-08-04T11:32:17.598" v="1268"/>
          <ac:spMkLst>
            <pc:docMk/>
            <pc:sldMk cId="3147876222" sldId="4217"/>
            <ac:spMk id="19" creationId="{AA61BB94-B50E-4500-8B0B-21175B14F202}"/>
          </ac:spMkLst>
        </pc:spChg>
        <pc:spChg chg="add mod">
          <ac:chgData name="Sudarshan Chakravarthi" userId="9632d19e-631d-46a5-9e9a-d9cc496f17d0" providerId="ADAL" clId="{95F992EB-E2E9-46D8-BEA9-9365B97740F5}" dt="2021-08-04T11:32:17.598" v="1268"/>
          <ac:spMkLst>
            <pc:docMk/>
            <pc:sldMk cId="3147876222" sldId="4217"/>
            <ac:spMk id="20" creationId="{C0259F6F-A6B2-4655-8E49-AC3252A43B14}"/>
          </ac:spMkLst>
        </pc:spChg>
        <pc:spChg chg="add mod">
          <ac:chgData name="Sudarshan Chakravarthi" userId="9632d19e-631d-46a5-9e9a-d9cc496f17d0" providerId="ADAL" clId="{95F992EB-E2E9-46D8-BEA9-9365B97740F5}" dt="2021-08-04T11:32:17.598" v="1268"/>
          <ac:spMkLst>
            <pc:docMk/>
            <pc:sldMk cId="3147876222" sldId="4217"/>
            <ac:spMk id="21" creationId="{2BB67457-2334-4FD6-8FD0-79B9229BFDAD}"/>
          </ac:spMkLst>
        </pc:spChg>
        <pc:spChg chg="add mod">
          <ac:chgData name="Sudarshan Chakravarthi" userId="9632d19e-631d-46a5-9e9a-d9cc496f17d0" providerId="ADAL" clId="{95F992EB-E2E9-46D8-BEA9-9365B97740F5}" dt="2021-08-04T11:32:17.598" v="1268"/>
          <ac:spMkLst>
            <pc:docMk/>
            <pc:sldMk cId="3147876222" sldId="4217"/>
            <ac:spMk id="22" creationId="{69E8DDA1-5C43-4D86-BAA9-2E4D8925DEC4}"/>
          </ac:spMkLst>
        </pc:spChg>
        <pc:spChg chg="add mod">
          <ac:chgData name="Sudarshan Chakravarthi" userId="9632d19e-631d-46a5-9e9a-d9cc496f17d0" providerId="ADAL" clId="{95F992EB-E2E9-46D8-BEA9-9365B97740F5}" dt="2021-08-04T11:32:17.598" v="1268"/>
          <ac:spMkLst>
            <pc:docMk/>
            <pc:sldMk cId="3147876222" sldId="4217"/>
            <ac:spMk id="23" creationId="{B423F9F2-E870-4596-B12D-6A6CBA8AB400}"/>
          </ac:spMkLst>
        </pc:spChg>
        <pc:spChg chg="add mod">
          <ac:chgData name="Sudarshan Chakravarthi" userId="9632d19e-631d-46a5-9e9a-d9cc496f17d0" providerId="ADAL" clId="{95F992EB-E2E9-46D8-BEA9-9365B97740F5}" dt="2021-08-04T11:32:17.598" v="1268"/>
          <ac:spMkLst>
            <pc:docMk/>
            <pc:sldMk cId="3147876222" sldId="4217"/>
            <ac:spMk id="24" creationId="{862F3936-BCB3-4A83-8492-910010C58BEC}"/>
          </ac:spMkLst>
        </pc:spChg>
        <pc:spChg chg="add mod">
          <ac:chgData name="Sudarshan Chakravarthi" userId="9632d19e-631d-46a5-9e9a-d9cc496f17d0" providerId="ADAL" clId="{95F992EB-E2E9-46D8-BEA9-9365B97740F5}" dt="2021-08-04T11:32:17.598" v="1268"/>
          <ac:spMkLst>
            <pc:docMk/>
            <pc:sldMk cId="3147876222" sldId="4217"/>
            <ac:spMk id="25" creationId="{5CD024F4-12C7-42DA-A4A1-A4FC0DE4889B}"/>
          </ac:spMkLst>
        </pc:spChg>
        <pc:spChg chg="add mod">
          <ac:chgData name="Sudarshan Chakravarthi" userId="9632d19e-631d-46a5-9e9a-d9cc496f17d0" providerId="ADAL" clId="{95F992EB-E2E9-46D8-BEA9-9365B97740F5}" dt="2021-08-04T11:32:17.598" v="1268"/>
          <ac:spMkLst>
            <pc:docMk/>
            <pc:sldMk cId="3147876222" sldId="4217"/>
            <ac:spMk id="26" creationId="{3AD826A1-6E7B-4A9E-9FDF-746381EB7D15}"/>
          </ac:spMkLst>
        </pc:spChg>
        <pc:spChg chg="add mod">
          <ac:chgData name="Sudarshan Chakravarthi" userId="9632d19e-631d-46a5-9e9a-d9cc496f17d0" providerId="ADAL" clId="{95F992EB-E2E9-46D8-BEA9-9365B97740F5}" dt="2021-08-04T11:32:17.598" v="1268"/>
          <ac:spMkLst>
            <pc:docMk/>
            <pc:sldMk cId="3147876222" sldId="4217"/>
            <ac:spMk id="27" creationId="{DE007397-D3B9-4257-91D0-F09CB5AF6F1A}"/>
          </ac:spMkLst>
        </pc:spChg>
        <pc:spChg chg="add mod">
          <ac:chgData name="Sudarshan Chakravarthi" userId="9632d19e-631d-46a5-9e9a-d9cc496f17d0" providerId="ADAL" clId="{95F992EB-E2E9-46D8-BEA9-9365B97740F5}" dt="2021-08-04T11:32:17.598" v="1268"/>
          <ac:spMkLst>
            <pc:docMk/>
            <pc:sldMk cId="3147876222" sldId="4217"/>
            <ac:spMk id="28" creationId="{006505B9-1FF0-4C8F-A92D-7C564D3369B3}"/>
          </ac:spMkLst>
        </pc:spChg>
        <pc:spChg chg="add mod">
          <ac:chgData name="Sudarshan Chakravarthi" userId="9632d19e-631d-46a5-9e9a-d9cc496f17d0" providerId="ADAL" clId="{95F992EB-E2E9-46D8-BEA9-9365B97740F5}" dt="2021-08-04T11:32:17.598" v="1268"/>
          <ac:spMkLst>
            <pc:docMk/>
            <pc:sldMk cId="3147876222" sldId="4217"/>
            <ac:spMk id="29" creationId="{F4FCBE8E-B274-4635-A6FF-94C41FD6A480}"/>
          </ac:spMkLst>
        </pc:spChg>
        <pc:spChg chg="add mod">
          <ac:chgData name="Sudarshan Chakravarthi" userId="9632d19e-631d-46a5-9e9a-d9cc496f17d0" providerId="ADAL" clId="{95F992EB-E2E9-46D8-BEA9-9365B97740F5}" dt="2021-08-04T11:32:17.598" v="1268"/>
          <ac:spMkLst>
            <pc:docMk/>
            <pc:sldMk cId="3147876222" sldId="4217"/>
            <ac:spMk id="30" creationId="{1B086F75-55AB-4561-9727-29B9FA5D09AB}"/>
          </ac:spMkLst>
        </pc:spChg>
        <pc:spChg chg="add mod">
          <ac:chgData name="Sudarshan Chakravarthi" userId="9632d19e-631d-46a5-9e9a-d9cc496f17d0" providerId="ADAL" clId="{95F992EB-E2E9-46D8-BEA9-9365B97740F5}" dt="2021-08-04T11:32:17.598" v="1268"/>
          <ac:spMkLst>
            <pc:docMk/>
            <pc:sldMk cId="3147876222" sldId="4217"/>
            <ac:spMk id="31" creationId="{B6969430-8E7B-4A46-9D99-A6BE8BCAB485}"/>
          </ac:spMkLst>
        </pc:spChg>
        <pc:spChg chg="add mod">
          <ac:chgData name="Sudarshan Chakravarthi" userId="9632d19e-631d-46a5-9e9a-d9cc496f17d0" providerId="ADAL" clId="{95F992EB-E2E9-46D8-BEA9-9365B97740F5}" dt="2021-08-04T11:32:17.598" v="1268"/>
          <ac:spMkLst>
            <pc:docMk/>
            <pc:sldMk cId="3147876222" sldId="4217"/>
            <ac:spMk id="32" creationId="{5C8E4625-BF2F-45A2-98F9-AE37C11E16C1}"/>
          </ac:spMkLst>
        </pc:spChg>
        <pc:spChg chg="add mod">
          <ac:chgData name="Sudarshan Chakravarthi" userId="9632d19e-631d-46a5-9e9a-d9cc496f17d0" providerId="ADAL" clId="{95F992EB-E2E9-46D8-BEA9-9365B97740F5}" dt="2021-08-04T11:32:17.598" v="1268"/>
          <ac:spMkLst>
            <pc:docMk/>
            <pc:sldMk cId="3147876222" sldId="4217"/>
            <ac:spMk id="33" creationId="{2E2A696A-31AB-49E2-A24C-864F57181CA6}"/>
          </ac:spMkLst>
        </pc:spChg>
        <pc:spChg chg="add mod">
          <ac:chgData name="Sudarshan Chakravarthi" userId="9632d19e-631d-46a5-9e9a-d9cc496f17d0" providerId="ADAL" clId="{95F992EB-E2E9-46D8-BEA9-9365B97740F5}" dt="2021-08-04T11:32:17.598" v="1268"/>
          <ac:spMkLst>
            <pc:docMk/>
            <pc:sldMk cId="3147876222" sldId="4217"/>
            <ac:spMk id="34" creationId="{AC74ABED-75B8-4143-AEA6-E0F8B94C5F36}"/>
          </ac:spMkLst>
        </pc:spChg>
        <pc:spChg chg="add mod">
          <ac:chgData name="Sudarshan Chakravarthi" userId="9632d19e-631d-46a5-9e9a-d9cc496f17d0" providerId="ADAL" clId="{95F992EB-E2E9-46D8-BEA9-9365B97740F5}" dt="2021-08-04T11:32:17.598" v="1268"/>
          <ac:spMkLst>
            <pc:docMk/>
            <pc:sldMk cId="3147876222" sldId="4217"/>
            <ac:spMk id="35" creationId="{2586224E-5696-47D6-886B-1F6E7AAE99BE}"/>
          </ac:spMkLst>
        </pc:spChg>
        <pc:spChg chg="add mod">
          <ac:chgData name="Sudarshan Chakravarthi" userId="9632d19e-631d-46a5-9e9a-d9cc496f17d0" providerId="ADAL" clId="{95F992EB-E2E9-46D8-BEA9-9365B97740F5}" dt="2021-08-04T11:32:17.598" v="1268"/>
          <ac:spMkLst>
            <pc:docMk/>
            <pc:sldMk cId="3147876222" sldId="4217"/>
            <ac:spMk id="36" creationId="{15681DF9-17DB-4417-B5D2-B5F3A0069AF6}"/>
          </ac:spMkLst>
        </pc:spChg>
        <pc:spChg chg="add mod">
          <ac:chgData name="Sudarshan Chakravarthi" userId="9632d19e-631d-46a5-9e9a-d9cc496f17d0" providerId="ADAL" clId="{95F992EB-E2E9-46D8-BEA9-9365B97740F5}" dt="2021-08-04T11:32:17.598" v="1268"/>
          <ac:spMkLst>
            <pc:docMk/>
            <pc:sldMk cId="3147876222" sldId="4217"/>
            <ac:spMk id="37" creationId="{E4EECAF4-F5E9-4A2E-AA34-62A164C907CC}"/>
          </ac:spMkLst>
        </pc:spChg>
        <pc:spChg chg="add mod">
          <ac:chgData name="Sudarshan Chakravarthi" userId="9632d19e-631d-46a5-9e9a-d9cc496f17d0" providerId="ADAL" clId="{95F992EB-E2E9-46D8-BEA9-9365B97740F5}" dt="2021-08-04T11:32:17.598" v="1268"/>
          <ac:spMkLst>
            <pc:docMk/>
            <pc:sldMk cId="3147876222" sldId="4217"/>
            <ac:spMk id="38" creationId="{D5CB4527-4CCB-4AD3-9E3A-081EE08F68BC}"/>
          </ac:spMkLst>
        </pc:spChg>
      </pc:sldChg>
      <pc:sldChg chg="addSp modSp add del mod ord">
        <pc:chgData name="Sudarshan Chakravarthi" userId="9632d19e-631d-46a5-9e9a-d9cc496f17d0" providerId="ADAL" clId="{95F992EB-E2E9-46D8-BEA9-9365B97740F5}" dt="2023-02-13T08:51:57.625" v="2394" actId="47"/>
        <pc:sldMkLst>
          <pc:docMk/>
          <pc:sldMk cId="3859267428" sldId="4222"/>
        </pc:sldMkLst>
        <pc:spChg chg="mod">
          <ac:chgData name="Sudarshan Chakravarthi" userId="9632d19e-631d-46a5-9e9a-d9cc496f17d0" providerId="ADAL" clId="{95F992EB-E2E9-46D8-BEA9-9365B97740F5}" dt="2021-09-29T12:56:38.217" v="2315" actId="207"/>
          <ac:spMkLst>
            <pc:docMk/>
            <pc:sldMk cId="3859267428" sldId="4222"/>
            <ac:spMk id="8" creationId="{DA32DBBD-D3E4-453E-AFA1-C79D34C915C9}"/>
          </ac:spMkLst>
        </pc:spChg>
        <pc:spChg chg="mod">
          <ac:chgData name="Sudarshan Chakravarthi" userId="9632d19e-631d-46a5-9e9a-d9cc496f17d0" providerId="ADAL" clId="{95F992EB-E2E9-46D8-BEA9-9365B97740F5}" dt="2021-09-29T12:56:51.391" v="2317" actId="207"/>
          <ac:spMkLst>
            <pc:docMk/>
            <pc:sldMk cId="3859267428" sldId="4222"/>
            <ac:spMk id="19" creationId="{FC99AB42-5D80-4C08-9F96-4CAE16A0CB61}"/>
          </ac:spMkLst>
        </pc:spChg>
        <pc:picChg chg="add mod">
          <ac:chgData name="Sudarshan Chakravarthi" userId="9632d19e-631d-46a5-9e9a-d9cc496f17d0" providerId="ADAL" clId="{95F992EB-E2E9-46D8-BEA9-9365B97740F5}" dt="2021-09-29T12:57:00.179" v="2318"/>
          <ac:picMkLst>
            <pc:docMk/>
            <pc:sldMk cId="3859267428" sldId="4222"/>
            <ac:picMk id="11" creationId="{0E0818CC-08C0-4263-9B61-EE6771A4B3C2}"/>
          </ac:picMkLst>
        </pc:picChg>
      </pc:sldChg>
      <pc:sldChg chg="add del">
        <pc:chgData name="Sudarshan Chakravarthi" userId="9632d19e-631d-46a5-9e9a-d9cc496f17d0" providerId="ADAL" clId="{95F992EB-E2E9-46D8-BEA9-9365B97740F5}" dt="2021-09-29T12:57:12.735" v="2321"/>
        <pc:sldMkLst>
          <pc:docMk/>
          <pc:sldMk cId="213621231" sldId="4223"/>
        </pc:sldMkLst>
      </pc:sldChg>
      <pc:sldChg chg="add del">
        <pc:chgData name="Sudarshan Chakravarthi" userId="9632d19e-631d-46a5-9e9a-d9cc496f17d0" providerId="ADAL" clId="{95F992EB-E2E9-46D8-BEA9-9365B97740F5}" dt="2023-02-14T16:28:12.810" v="2556" actId="47"/>
        <pc:sldMkLst>
          <pc:docMk/>
          <pc:sldMk cId="3102416032" sldId="4223"/>
        </pc:sldMkLst>
      </pc:sldChg>
      <pc:sldChg chg="addSp delSp modSp add del mod">
        <pc:chgData name="Sudarshan Chakravarthi" userId="9632d19e-631d-46a5-9e9a-d9cc496f17d0" providerId="ADAL" clId="{95F992EB-E2E9-46D8-BEA9-9365B97740F5}" dt="2023-02-14T16:27:49.314" v="2552" actId="207"/>
        <pc:sldMkLst>
          <pc:docMk/>
          <pc:sldMk cId="1731059062" sldId="4224"/>
        </pc:sldMkLst>
        <pc:spChg chg="del">
          <ac:chgData name="Sudarshan Chakravarthi" userId="9632d19e-631d-46a5-9e9a-d9cc496f17d0" providerId="ADAL" clId="{95F992EB-E2E9-46D8-BEA9-9365B97740F5}" dt="2023-02-13T08:51:48.190" v="2391" actId="478"/>
          <ac:spMkLst>
            <pc:docMk/>
            <pc:sldMk cId="1731059062" sldId="4224"/>
            <ac:spMk id="2" creationId="{2E5D4DC1-2063-6443-7CBC-1D5005EA569F}"/>
          </ac:spMkLst>
        </pc:spChg>
        <pc:spChg chg="mod">
          <ac:chgData name="Sudarshan Chakravarthi" userId="9632d19e-631d-46a5-9e9a-d9cc496f17d0" providerId="ADAL" clId="{95F992EB-E2E9-46D8-BEA9-9365B97740F5}" dt="2023-02-14T16:27:49.314" v="2552" actId="207"/>
          <ac:spMkLst>
            <pc:docMk/>
            <pc:sldMk cId="1731059062" sldId="4224"/>
            <ac:spMk id="3" creationId="{F34DA4CE-ABCE-2F6D-B94E-A68057C7C955}"/>
          </ac:spMkLst>
        </pc:spChg>
        <pc:spChg chg="mod">
          <ac:chgData name="Sudarshan Chakravarthi" userId="9632d19e-631d-46a5-9e9a-d9cc496f17d0" providerId="ADAL" clId="{95F992EB-E2E9-46D8-BEA9-9365B97740F5}" dt="2023-02-14T16:27:47.552" v="2551" actId="207"/>
          <ac:spMkLst>
            <pc:docMk/>
            <pc:sldMk cId="1731059062" sldId="4224"/>
            <ac:spMk id="22" creationId="{257944EF-C325-87E6-F497-106A27C993F0}"/>
          </ac:spMkLst>
        </pc:spChg>
        <pc:spChg chg="mod">
          <ac:chgData name="Sudarshan Chakravarthi" userId="9632d19e-631d-46a5-9e9a-d9cc496f17d0" providerId="ADAL" clId="{95F992EB-E2E9-46D8-BEA9-9365B97740F5}" dt="2023-02-14T16:27:47.552" v="2551" actId="207"/>
          <ac:spMkLst>
            <pc:docMk/>
            <pc:sldMk cId="1731059062" sldId="4224"/>
            <ac:spMk id="23" creationId="{835E8B50-E3AF-B133-2E1A-DAD76F64E6D3}"/>
          </ac:spMkLst>
        </pc:spChg>
        <pc:picChg chg="add mod">
          <ac:chgData name="Sudarshan Chakravarthi" userId="9632d19e-631d-46a5-9e9a-d9cc496f17d0" providerId="ADAL" clId="{95F992EB-E2E9-46D8-BEA9-9365B97740F5}" dt="2023-02-13T08:51:54.565" v="2393"/>
          <ac:picMkLst>
            <pc:docMk/>
            <pc:sldMk cId="1731059062" sldId="4224"/>
            <ac:picMk id="4" creationId="{C4C43441-71C5-D3AD-8E41-BED5BDCA135F}"/>
          </ac:picMkLst>
        </pc:picChg>
        <pc:picChg chg="del">
          <ac:chgData name="Sudarshan Chakravarthi" userId="9632d19e-631d-46a5-9e9a-d9cc496f17d0" providerId="ADAL" clId="{95F992EB-E2E9-46D8-BEA9-9365B97740F5}" dt="2023-02-13T08:51:49.422" v="2392" actId="478"/>
          <ac:picMkLst>
            <pc:docMk/>
            <pc:sldMk cId="1731059062" sldId="4224"/>
            <ac:picMk id="5" creationId="{4D7C4A39-FB65-8E20-06C2-D6B25F7D4B62}"/>
          </ac:picMkLst>
        </pc:picChg>
      </pc:sldChg>
      <pc:sldChg chg="add del">
        <pc:chgData name="Sudarshan Chakravarthi" userId="9632d19e-631d-46a5-9e9a-d9cc496f17d0" providerId="ADAL" clId="{95F992EB-E2E9-46D8-BEA9-9365B97740F5}" dt="2023-02-13T08:51:11.561" v="2352"/>
        <pc:sldMkLst>
          <pc:docMk/>
          <pc:sldMk cId="683501595" sldId="4411"/>
        </pc:sldMkLst>
      </pc:sldChg>
      <pc:sldChg chg="add del">
        <pc:chgData name="Sudarshan Chakravarthi" userId="9632d19e-631d-46a5-9e9a-d9cc496f17d0" providerId="ADAL" clId="{95F992EB-E2E9-46D8-BEA9-9365B97740F5}" dt="2023-02-13T08:51:11.561" v="2352"/>
        <pc:sldMkLst>
          <pc:docMk/>
          <pc:sldMk cId="2434400758" sldId="4412"/>
        </pc:sldMkLst>
      </pc:sldChg>
      <pc:sldChg chg="addSp delSp modSp add del mod">
        <pc:chgData name="Sudarshan Chakravarthi" userId="9632d19e-631d-46a5-9e9a-d9cc496f17d0" providerId="ADAL" clId="{95F992EB-E2E9-46D8-BEA9-9365B97740F5}" dt="2023-02-13T08:52:31.724" v="2452" actId="1076"/>
        <pc:sldMkLst>
          <pc:docMk/>
          <pc:sldMk cId="3007153012" sldId="4413"/>
        </pc:sldMkLst>
        <pc:spChg chg="mod">
          <ac:chgData name="Sudarshan Chakravarthi" userId="9632d19e-631d-46a5-9e9a-d9cc496f17d0" providerId="ADAL" clId="{95F992EB-E2E9-46D8-BEA9-9365B97740F5}" dt="2023-02-13T08:52:31.724" v="2452" actId="1076"/>
          <ac:spMkLst>
            <pc:docMk/>
            <pc:sldMk cId="3007153012" sldId="4413"/>
            <ac:spMk id="2" creationId="{719DC4D0-0477-B8A3-7E83-A87C261EB239}"/>
          </ac:spMkLst>
        </pc:spChg>
        <pc:spChg chg="del">
          <ac:chgData name="Sudarshan Chakravarthi" userId="9632d19e-631d-46a5-9e9a-d9cc496f17d0" providerId="ADAL" clId="{95F992EB-E2E9-46D8-BEA9-9365B97740F5}" dt="2023-02-13T08:52:26.846" v="2451" actId="478"/>
          <ac:spMkLst>
            <pc:docMk/>
            <pc:sldMk cId="3007153012" sldId="4413"/>
            <ac:spMk id="3" creationId="{EBB76173-F9C5-5232-9064-0A8CA049A323}"/>
          </ac:spMkLst>
        </pc:spChg>
        <pc:spChg chg="add mod">
          <ac:chgData name="Sudarshan Chakravarthi" userId="9632d19e-631d-46a5-9e9a-d9cc496f17d0" providerId="ADAL" clId="{95F992EB-E2E9-46D8-BEA9-9365B97740F5}" dt="2023-02-13T08:52:24.179" v="2450" actId="1076"/>
          <ac:spMkLst>
            <pc:docMk/>
            <pc:sldMk cId="3007153012" sldId="4413"/>
            <ac:spMk id="5" creationId="{826DF270-BF5E-A3AE-134D-B8E1D1FE789F}"/>
          </ac:spMkLst>
        </pc:spChg>
      </pc:sldChg>
      <pc:sldChg chg="add">
        <pc:chgData name="Sudarshan Chakravarthi" userId="9632d19e-631d-46a5-9e9a-d9cc496f17d0" providerId="ADAL" clId="{95F992EB-E2E9-46D8-BEA9-9365B97740F5}" dt="2023-02-14T16:28:09.363" v="2555"/>
        <pc:sldMkLst>
          <pc:docMk/>
          <pc:sldMk cId="228824944" sldId="4414"/>
        </pc:sldMkLst>
      </pc:sldChg>
      <pc:sldChg chg="add del">
        <pc:chgData name="Sudarshan Chakravarthi" userId="9632d19e-631d-46a5-9e9a-d9cc496f17d0" providerId="ADAL" clId="{95F992EB-E2E9-46D8-BEA9-9365B97740F5}" dt="2023-02-14T16:28:09.342" v="2554"/>
        <pc:sldMkLst>
          <pc:docMk/>
          <pc:sldMk cId="258702674" sldId="4414"/>
        </pc:sldMkLst>
      </pc:sldChg>
      <pc:sldMasterChg chg="delSldLayout">
        <pc:chgData name="Sudarshan Chakravarthi" userId="9632d19e-631d-46a5-9e9a-d9cc496f17d0" providerId="ADAL" clId="{95F992EB-E2E9-46D8-BEA9-9365B97740F5}" dt="2023-02-13T08:52:55.833" v="2456" actId="47"/>
        <pc:sldMasterMkLst>
          <pc:docMk/>
          <pc:sldMasterMk cId="776862094" sldId="2147483648"/>
        </pc:sldMasterMkLst>
        <pc:sldLayoutChg chg="del">
          <pc:chgData name="Sudarshan Chakravarthi" userId="9632d19e-631d-46a5-9e9a-d9cc496f17d0" providerId="ADAL" clId="{95F992EB-E2E9-46D8-BEA9-9365B97740F5}" dt="2023-02-13T08:52:55.833" v="2456" actId="47"/>
          <pc:sldLayoutMkLst>
            <pc:docMk/>
            <pc:sldMasterMk cId="776862094" sldId="2147483648"/>
            <pc:sldLayoutMk cId="3153750130" sldId="2147483672"/>
          </pc:sldLayoutMkLst>
        </pc:sldLayoutChg>
      </pc:sldMasterChg>
      <pc:sldMasterChg chg="del delSldLayout">
        <pc:chgData name="Sudarshan Chakravarthi" userId="9632d19e-631d-46a5-9e9a-d9cc496f17d0" providerId="ADAL" clId="{95F992EB-E2E9-46D8-BEA9-9365B97740F5}" dt="2021-08-04T11:55:23.122" v="2309" actId="47"/>
        <pc:sldMasterMkLst>
          <pc:docMk/>
          <pc:sldMasterMk cId="3536649365" sldId="2147483673"/>
        </pc:sldMasterMkLst>
        <pc:sldLayoutChg chg="del">
          <pc:chgData name="Sudarshan Chakravarthi" userId="9632d19e-631d-46a5-9e9a-d9cc496f17d0" providerId="ADAL" clId="{95F992EB-E2E9-46D8-BEA9-9365B97740F5}" dt="2021-08-04T11:55:23.122" v="2309" actId="47"/>
          <pc:sldLayoutMkLst>
            <pc:docMk/>
            <pc:sldMasterMk cId="3536649365" sldId="2147483673"/>
            <pc:sldLayoutMk cId="3947456036"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C6B3D56-5174-47AE-BA78-C8CDA881734B}" type="datetimeFigureOut">
              <a:rPr lang="en-GB" smtClean="0"/>
              <a:t>11/07/2023</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5E136F6-F972-43F2-8F7F-69272587DC76}" type="slidenum">
              <a:rPr lang="en-GB" smtClean="0"/>
              <a:t>‹#›</a:t>
            </a:fld>
            <a:endParaRPr lang="en-GB"/>
          </a:p>
        </p:txBody>
      </p:sp>
    </p:spTree>
    <p:extLst>
      <p:ext uri="{BB962C8B-B14F-4D97-AF65-F5344CB8AC3E}">
        <p14:creationId xmlns:p14="http://schemas.microsoft.com/office/powerpoint/2010/main" val="648318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AFFA-0CD6-451A-8772-882E1D2DB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C5364A-4E7A-44AE-AA80-328031057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A2A31A-5BDC-47A8-9053-D71F35625C46}"/>
              </a:ext>
            </a:extLst>
          </p:cNvPr>
          <p:cNvSpPr>
            <a:spLocks noGrp="1"/>
          </p:cNvSpPr>
          <p:nvPr>
            <p:ph type="dt" sz="half" idx="10"/>
          </p:nvPr>
        </p:nvSpPr>
        <p:spPr/>
        <p:txBody>
          <a:bodyPr/>
          <a:lstStyle/>
          <a:p>
            <a:fld id="{DDD5BF9E-1352-481D-824E-8D5B875F0EF2}" type="datetime1">
              <a:rPr lang="en-GB" smtClean="0"/>
              <a:t>11/07/2023</a:t>
            </a:fld>
            <a:endParaRPr lang="en-GB"/>
          </a:p>
        </p:txBody>
      </p:sp>
      <p:sp>
        <p:nvSpPr>
          <p:cNvPr id="5" name="Footer Placeholder 4">
            <a:extLst>
              <a:ext uri="{FF2B5EF4-FFF2-40B4-BE49-F238E27FC236}">
                <a16:creationId xmlns:a16="http://schemas.microsoft.com/office/drawing/2014/main" id="{3A668E1C-FD1C-4F89-A423-44589803EFBD}"/>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B6F21BB5-E1DD-4CEF-BDEA-66D7CEEA5DA5}"/>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282511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0105-8B12-43ED-BC91-662F935191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90BD36-7C5D-4DA3-9446-43A61C6E66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8C9775-4316-42E8-8037-0DC0C8A58F1F}"/>
              </a:ext>
            </a:extLst>
          </p:cNvPr>
          <p:cNvSpPr>
            <a:spLocks noGrp="1"/>
          </p:cNvSpPr>
          <p:nvPr>
            <p:ph type="dt" sz="half" idx="10"/>
          </p:nvPr>
        </p:nvSpPr>
        <p:spPr/>
        <p:txBody>
          <a:bodyPr/>
          <a:lstStyle/>
          <a:p>
            <a:fld id="{BD936AC5-1ABE-4D61-BA09-029AA248876B}" type="datetime1">
              <a:rPr lang="en-GB" smtClean="0"/>
              <a:t>11/07/2023</a:t>
            </a:fld>
            <a:endParaRPr lang="en-GB"/>
          </a:p>
        </p:txBody>
      </p:sp>
      <p:sp>
        <p:nvSpPr>
          <p:cNvPr id="5" name="Footer Placeholder 4">
            <a:extLst>
              <a:ext uri="{FF2B5EF4-FFF2-40B4-BE49-F238E27FC236}">
                <a16:creationId xmlns:a16="http://schemas.microsoft.com/office/drawing/2014/main" id="{27DAD4BE-F21B-4846-859E-49F42157688C}"/>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13074422-CAD2-4E0A-B4D6-0CE12609EA35}"/>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05541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01D8B-CF2D-4223-912A-8DD2537B19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072D6C-1DDB-496E-8226-900C204E69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058E12-BAEF-40EB-8FA6-A0BFDDE9070A}"/>
              </a:ext>
            </a:extLst>
          </p:cNvPr>
          <p:cNvSpPr>
            <a:spLocks noGrp="1"/>
          </p:cNvSpPr>
          <p:nvPr>
            <p:ph type="dt" sz="half" idx="10"/>
          </p:nvPr>
        </p:nvSpPr>
        <p:spPr/>
        <p:txBody>
          <a:bodyPr/>
          <a:lstStyle/>
          <a:p>
            <a:fld id="{9D106830-C731-4497-B8C7-27CC33136F1D}" type="datetime1">
              <a:rPr lang="en-GB" smtClean="0"/>
              <a:t>11/07/2023</a:t>
            </a:fld>
            <a:endParaRPr lang="en-GB"/>
          </a:p>
        </p:txBody>
      </p:sp>
      <p:sp>
        <p:nvSpPr>
          <p:cNvPr id="5" name="Footer Placeholder 4">
            <a:extLst>
              <a:ext uri="{FF2B5EF4-FFF2-40B4-BE49-F238E27FC236}">
                <a16:creationId xmlns:a16="http://schemas.microsoft.com/office/drawing/2014/main" id="{7A1298B6-0A1C-4541-B217-4D126982D96F}"/>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F663F434-E2B7-404D-8180-29590C44CE4F}"/>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668412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256B-2E4D-4FCC-87EB-804ECC91B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96FCC0-F096-4658-B346-2EB056D8C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7644FA-B955-4620-9C6B-F7BB3AAC612F}"/>
              </a:ext>
            </a:extLst>
          </p:cNvPr>
          <p:cNvSpPr>
            <a:spLocks noGrp="1"/>
          </p:cNvSpPr>
          <p:nvPr>
            <p:ph type="dt" sz="half" idx="10"/>
          </p:nvPr>
        </p:nvSpPr>
        <p:spPr/>
        <p:txBody>
          <a:bodyPr/>
          <a:lstStyle/>
          <a:p>
            <a:fld id="{3A9AD9AE-95E4-4548-BFCF-C91B57BA3E2E}" type="datetime1">
              <a:rPr lang="en-GB" smtClean="0"/>
              <a:t>11/07/2023</a:t>
            </a:fld>
            <a:endParaRPr lang="en-US"/>
          </a:p>
        </p:txBody>
      </p:sp>
      <p:sp>
        <p:nvSpPr>
          <p:cNvPr id="5" name="Footer Placeholder 4">
            <a:extLst>
              <a:ext uri="{FF2B5EF4-FFF2-40B4-BE49-F238E27FC236}">
                <a16:creationId xmlns:a16="http://schemas.microsoft.com/office/drawing/2014/main" id="{9882428A-F327-4146-A522-EA3042258141}"/>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F82B4B23-E33B-461E-B87F-A134C2BC1AAE}"/>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536652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5584-DA31-4C00-B77A-A352A44171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F807B-B930-4A1E-9FA5-47CC356A36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781D6-FA8B-4999-A113-8402F2211484}"/>
              </a:ext>
            </a:extLst>
          </p:cNvPr>
          <p:cNvSpPr>
            <a:spLocks noGrp="1"/>
          </p:cNvSpPr>
          <p:nvPr>
            <p:ph type="dt" sz="half" idx="10"/>
          </p:nvPr>
        </p:nvSpPr>
        <p:spPr/>
        <p:txBody>
          <a:bodyPr/>
          <a:lstStyle/>
          <a:p>
            <a:fld id="{5A483D5F-65BD-4E82-95A9-5EA72F5FC0CF}" type="datetime1">
              <a:rPr lang="en-GB" smtClean="0"/>
              <a:t>11/07/2023</a:t>
            </a:fld>
            <a:endParaRPr lang="en-US"/>
          </a:p>
        </p:txBody>
      </p:sp>
      <p:sp>
        <p:nvSpPr>
          <p:cNvPr id="5" name="Footer Placeholder 4">
            <a:extLst>
              <a:ext uri="{FF2B5EF4-FFF2-40B4-BE49-F238E27FC236}">
                <a16:creationId xmlns:a16="http://schemas.microsoft.com/office/drawing/2014/main" id="{1CF97272-598F-480C-82AF-03C896C3F5C8}"/>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56766F03-683F-4CB2-8CAB-88B74316D419}"/>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27050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B1B1-BD87-4108-913A-90EFE2172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90A941-CD84-4E74-A779-D33D6832E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33380-44C3-41E6-A376-FDA7148EF76F}"/>
              </a:ext>
            </a:extLst>
          </p:cNvPr>
          <p:cNvSpPr>
            <a:spLocks noGrp="1"/>
          </p:cNvSpPr>
          <p:nvPr>
            <p:ph type="dt" sz="half" idx="10"/>
          </p:nvPr>
        </p:nvSpPr>
        <p:spPr/>
        <p:txBody>
          <a:bodyPr/>
          <a:lstStyle/>
          <a:p>
            <a:fld id="{5F8507CA-A355-4248-819F-DE99F2FEB69D}" type="datetime1">
              <a:rPr lang="en-GB" smtClean="0"/>
              <a:t>11/07/2023</a:t>
            </a:fld>
            <a:endParaRPr lang="en-US"/>
          </a:p>
        </p:txBody>
      </p:sp>
      <p:sp>
        <p:nvSpPr>
          <p:cNvPr id="5" name="Footer Placeholder 4">
            <a:extLst>
              <a:ext uri="{FF2B5EF4-FFF2-40B4-BE49-F238E27FC236}">
                <a16:creationId xmlns:a16="http://schemas.microsoft.com/office/drawing/2014/main" id="{ECC18A5B-FB74-41B5-86AA-5543A417AE10}"/>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516381C0-2BED-4025-BDA5-8D01889A3AD2}"/>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151138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E56F-7289-4215-AD78-861CA582C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11E59-F19E-4482-862C-1A03FA1222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6B069-850B-46A2-BDB9-DA3ECB1171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BEF474-316D-4A08-9CCA-4C91EEF8F57A}"/>
              </a:ext>
            </a:extLst>
          </p:cNvPr>
          <p:cNvSpPr>
            <a:spLocks noGrp="1"/>
          </p:cNvSpPr>
          <p:nvPr>
            <p:ph type="dt" sz="half" idx="10"/>
          </p:nvPr>
        </p:nvSpPr>
        <p:spPr/>
        <p:txBody>
          <a:bodyPr/>
          <a:lstStyle/>
          <a:p>
            <a:fld id="{9116DE60-4270-46A4-8D37-6ACE7CC51690}" type="datetime1">
              <a:rPr lang="en-GB" smtClean="0"/>
              <a:t>11/07/2023</a:t>
            </a:fld>
            <a:endParaRPr lang="en-US"/>
          </a:p>
        </p:txBody>
      </p:sp>
      <p:sp>
        <p:nvSpPr>
          <p:cNvPr id="6" name="Footer Placeholder 5">
            <a:extLst>
              <a:ext uri="{FF2B5EF4-FFF2-40B4-BE49-F238E27FC236}">
                <a16:creationId xmlns:a16="http://schemas.microsoft.com/office/drawing/2014/main" id="{581729B3-127D-41A9-9EF7-61C7D401C13E}"/>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01EF8391-6630-4E3F-BA21-A4E2007C27D2}"/>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83733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F2FF-CE29-48F8-824C-50F0CFCB4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6C8B10-C9EC-4E86-8053-9105D196A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F47DA-FE8A-482A-BC0C-8249F6576F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86EC45-6529-4716-8892-9AA1691F8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B65AA-034D-4007-B2C8-4D4369ECAA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E83D03-9C96-44F4-932F-4E2B7A4BA022}"/>
              </a:ext>
            </a:extLst>
          </p:cNvPr>
          <p:cNvSpPr>
            <a:spLocks noGrp="1"/>
          </p:cNvSpPr>
          <p:nvPr>
            <p:ph type="dt" sz="half" idx="10"/>
          </p:nvPr>
        </p:nvSpPr>
        <p:spPr/>
        <p:txBody>
          <a:bodyPr/>
          <a:lstStyle/>
          <a:p>
            <a:fld id="{650F471B-A5B7-4D44-A96D-DF388261F56C}" type="datetime1">
              <a:rPr lang="en-GB" smtClean="0"/>
              <a:t>11/07/2023</a:t>
            </a:fld>
            <a:endParaRPr lang="en-US"/>
          </a:p>
        </p:txBody>
      </p:sp>
      <p:sp>
        <p:nvSpPr>
          <p:cNvPr id="8" name="Footer Placeholder 7">
            <a:extLst>
              <a:ext uri="{FF2B5EF4-FFF2-40B4-BE49-F238E27FC236}">
                <a16:creationId xmlns:a16="http://schemas.microsoft.com/office/drawing/2014/main" id="{BF6DFF97-FED7-4AC3-B1AA-224FF2D33B2E}"/>
              </a:ext>
            </a:extLst>
          </p:cNvPr>
          <p:cNvSpPr>
            <a:spLocks noGrp="1"/>
          </p:cNvSpPr>
          <p:nvPr>
            <p:ph type="ftr" sz="quarter" idx="11"/>
          </p:nvPr>
        </p:nvSpPr>
        <p:spPr/>
        <p:txBody>
          <a:bodyPr/>
          <a:lstStyle/>
          <a:p>
            <a:r>
              <a:rPr lang="en-US"/>
              <a:t>www.upskilpro.com</a:t>
            </a:r>
          </a:p>
        </p:txBody>
      </p:sp>
      <p:sp>
        <p:nvSpPr>
          <p:cNvPr id="9" name="Slide Number Placeholder 8">
            <a:extLst>
              <a:ext uri="{FF2B5EF4-FFF2-40B4-BE49-F238E27FC236}">
                <a16:creationId xmlns:a16="http://schemas.microsoft.com/office/drawing/2014/main" id="{FB7176D6-AB37-4E73-81F6-FE2A34AC5409}"/>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379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35DB-1500-4C00-9E96-68D8E5ECED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C2CEED-EA5E-423C-B102-F89EB4A7628B}"/>
              </a:ext>
            </a:extLst>
          </p:cNvPr>
          <p:cNvSpPr>
            <a:spLocks noGrp="1"/>
          </p:cNvSpPr>
          <p:nvPr>
            <p:ph type="dt" sz="half" idx="10"/>
          </p:nvPr>
        </p:nvSpPr>
        <p:spPr/>
        <p:txBody>
          <a:bodyPr/>
          <a:lstStyle/>
          <a:p>
            <a:fld id="{875EBE39-3092-435E-B029-77FBDEA97D00}" type="datetime1">
              <a:rPr lang="en-GB" smtClean="0"/>
              <a:t>11/07/2023</a:t>
            </a:fld>
            <a:endParaRPr lang="en-US"/>
          </a:p>
        </p:txBody>
      </p:sp>
      <p:sp>
        <p:nvSpPr>
          <p:cNvPr id="4" name="Footer Placeholder 3">
            <a:extLst>
              <a:ext uri="{FF2B5EF4-FFF2-40B4-BE49-F238E27FC236}">
                <a16:creationId xmlns:a16="http://schemas.microsoft.com/office/drawing/2014/main" id="{CEA3A2C9-BC27-4D81-8E72-A57FE37334EB}"/>
              </a:ext>
            </a:extLst>
          </p:cNvPr>
          <p:cNvSpPr>
            <a:spLocks noGrp="1"/>
          </p:cNvSpPr>
          <p:nvPr>
            <p:ph type="ftr" sz="quarter" idx="11"/>
          </p:nvPr>
        </p:nvSpPr>
        <p:spPr/>
        <p:txBody>
          <a:bodyPr/>
          <a:lstStyle/>
          <a:p>
            <a:r>
              <a:rPr lang="en-US"/>
              <a:t>www.upskilpro.com</a:t>
            </a:r>
          </a:p>
        </p:txBody>
      </p:sp>
      <p:sp>
        <p:nvSpPr>
          <p:cNvPr id="5" name="Slide Number Placeholder 4">
            <a:extLst>
              <a:ext uri="{FF2B5EF4-FFF2-40B4-BE49-F238E27FC236}">
                <a16:creationId xmlns:a16="http://schemas.microsoft.com/office/drawing/2014/main" id="{99D2273B-303E-4910-BB75-66EECFCAAAB1}"/>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34658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0B12A-DD29-42C7-B1F6-DF71245A1144}"/>
              </a:ext>
            </a:extLst>
          </p:cNvPr>
          <p:cNvSpPr>
            <a:spLocks noGrp="1"/>
          </p:cNvSpPr>
          <p:nvPr>
            <p:ph type="dt" sz="half" idx="10"/>
          </p:nvPr>
        </p:nvSpPr>
        <p:spPr/>
        <p:txBody>
          <a:bodyPr/>
          <a:lstStyle/>
          <a:p>
            <a:fld id="{392CD17C-9CE6-481F-926F-8B10B7F8D865}" type="datetime1">
              <a:rPr lang="en-GB" smtClean="0"/>
              <a:t>11/07/2023</a:t>
            </a:fld>
            <a:endParaRPr lang="en-US"/>
          </a:p>
        </p:txBody>
      </p:sp>
      <p:sp>
        <p:nvSpPr>
          <p:cNvPr id="3" name="Footer Placeholder 2">
            <a:extLst>
              <a:ext uri="{FF2B5EF4-FFF2-40B4-BE49-F238E27FC236}">
                <a16:creationId xmlns:a16="http://schemas.microsoft.com/office/drawing/2014/main" id="{98F65BE7-88B3-4DA8-893A-74E89547ADF4}"/>
              </a:ext>
            </a:extLst>
          </p:cNvPr>
          <p:cNvSpPr>
            <a:spLocks noGrp="1"/>
          </p:cNvSpPr>
          <p:nvPr>
            <p:ph type="ftr" sz="quarter" idx="11"/>
          </p:nvPr>
        </p:nvSpPr>
        <p:spPr/>
        <p:txBody>
          <a:bodyPr/>
          <a:lstStyle/>
          <a:p>
            <a:r>
              <a:rPr lang="en-US"/>
              <a:t>www.upskilpro.com</a:t>
            </a:r>
          </a:p>
        </p:txBody>
      </p:sp>
      <p:sp>
        <p:nvSpPr>
          <p:cNvPr id="4" name="Slide Number Placeholder 3">
            <a:extLst>
              <a:ext uri="{FF2B5EF4-FFF2-40B4-BE49-F238E27FC236}">
                <a16:creationId xmlns:a16="http://schemas.microsoft.com/office/drawing/2014/main" id="{AED35ECD-943F-4D89-B33E-C21DCB0E1795}"/>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2708585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7462-5F3F-4645-B232-01F9338FB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395A4-D89F-4EC7-84ED-F4B91EBDF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B9F65-6EF0-4BC1-A824-5271D1537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9FA2F-67CA-4AAC-8014-D39F890F1AC1}"/>
              </a:ext>
            </a:extLst>
          </p:cNvPr>
          <p:cNvSpPr>
            <a:spLocks noGrp="1"/>
          </p:cNvSpPr>
          <p:nvPr>
            <p:ph type="dt" sz="half" idx="10"/>
          </p:nvPr>
        </p:nvSpPr>
        <p:spPr/>
        <p:txBody>
          <a:bodyPr/>
          <a:lstStyle/>
          <a:p>
            <a:fld id="{53D146A4-F8A1-4107-B667-1DE7A6FC3FD2}" type="datetime1">
              <a:rPr lang="en-GB" smtClean="0"/>
              <a:t>11/07/2023</a:t>
            </a:fld>
            <a:endParaRPr lang="en-US"/>
          </a:p>
        </p:txBody>
      </p:sp>
      <p:sp>
        <p:nvSpPr>
          <p:cNvPr id="6" name="Footer Placeholder 5">
            <a:extLst>
              <a:ext uri="{FF2B5EF4-FFF2-40B4-BE49-F238E27FC236}">
                <a16:creationId xmlns:a16="http://schemas.microsoft.com/office/drawing/2014/main" id="{2B56C372-C291-4B5A-B848-31F3C94723D4}"/>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E9275DAB-F697-44CB-BCB9-45E2AE7DA4A5}"/>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185613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E341-9C56-4A8A-A10B-AEF3735FA3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BD66A3-AE24-4D40-A25F-D94D5580F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0EBFED-9152-42AB-9B10-372C18167819}"/>
              </a:ext>
            </a:extLst>
          </p:cNvPr>
          <p:cNvSpPr>
            <a:spLocks noGrp="1"/>
          </p:cNvSpPr>
          <p:nvPr>
            <p:ph type="dt" sz="half" idx="10"/>
          </p:nvPr>
        </p:nvSpPr>
        <p:spPr/>
        <p:txBody>
          <a:bodyPr/>
          <a:lstStyle/>
          <a:p>
            <a:fld id="{A34E5F42-DC05-41B1-8ECD-B38E93D07D9A}" type="datetime1">
              <a:rPr lang="en-GB" smtClean="0"/>
              <a:t>11/07/2023</a:t>
            </a:fld>
            <a:endParaRPr lang="en-GB"/>
          </a:p>
        </p:txBody>
      </p:sp>
      <p:sp>
        <p:nvSpPr>
          <p:cNvPr id="5" name="Footer Placeholder 4">
            <a:extLst>
              <a:ext uri="{FF2B5EF4-FFF2-40B4-BE49-F238E27FC236}">
                <a16:creationId xmlns:a16="http://schemas.microsoft.com/office/drawing/2014/main" id="{624F3EEE-BC7A-4794-94BE-06F3E98BB822}"/>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CECD79C9-E467-4993-BA27-27423F396851}"/>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427088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EF41-1AC5-417F-9CA6-0B7186228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446DA0-29F4-47C9-AE84-A8E740160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8D7810-281A-4BCC-A7C0-680537C95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FCC58-8E0C-4AD7-B859-F5888FBC2632}"/>
              </a:ext>
            </a:extLst>
          </p:cNvPr>
          <p:cNvSpPr>
            <a:spLocks noGrp="1"/>
          </p:cNvSpPr>
          <p:nvPr>
            <p:ph type="dt" sz="half" idx="10"/>
          </p:nvPr>
        </p:nvSpPr>
        <p:spPr/>
        <p:txBody>
          <a:bodyPr/>
          <a:lstStyle/>
          <a:p>
            <a:fld id="{50C7A72B-B753-43E5-B2F9-16AC480E0CB5}" type="datetime1">
              <a:rPr lang="en-GB" smtClean="0"/>
              <a:t>11/07/2023</a:t>
            </a:fld>
            <a:endParaRPr lang="en-US"/>
          </a:p>
        </p:txBody>
      </p:sp>
      <p:sp>
        <p:nvSpPr>
          <p:cNvPr id="6" name="Footer Placeholder 5">
            <a:extLst>
              <a:ext uri="{FF2B5EF4-FFF2-40B4-BE49-F238E27FC236}">
                <a16:creationId xmlns:a16="http://schemas.microsoft.com/office/drawing/2014/main" id="{3E7C69AD-991B-4A20-8A79-149300D6C4DA}"/>
              </a:ext>
            </a:extLst>
          </p:cNvPr>
          <p:cNvSpPr>
            <a:spLocks noGrp="1"/>
          </p:cNvSpPr>
          <p:nvPr>
            <p:ph type="ftr" sz="quarter" idx="11"/>
          </p:nvPr>
        </p:nvSpPr>
        <p:spPr/>
        <p:txBody>
          <a:bodyPr/>
          <a:lstStyle/>
          <a:p>
            <a:r>
              <a:rPr lang="en-US"/>
              <a:t>www.upskilpro.com</a:t>
            </a:r>
          </a:p>
        </p:txBody>
      </p:sp>
      <p:sp>
        <p:nvSpPr>
          <p:cNvPr id="7" name="Slide Number Placeholder 6">
            <a:extLst>
              <a:ext uri="{FF2B5EF4-FFF2-40B4-BE49-F238E27FC236}">
                <a16:creationId xmlns:a16="http://schemas.microsoft.com/office/drawing/2014/main" id="{8052BB7D-E3D4-4A36-A271-2FC557DB724C}"/>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3302872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6E53-760F-4379-A391-15EABDFAF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AEFC9-D677-455B-B088-47B1C6C93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2E7A0-6961-4D75-90AA-DA8580A89F52}"/>
              </a:ext>
            </a:extLst>
          </p:cNvPr>
          <p:cNvSpPr>
            <a:spLocks noGrp="1"/>
          </p:cNvSpPr>
          <p:nvPr>
            <p:ph type="dt" sz="half" idx="10"/>
          </p:nvPr>
        </p:nvSpPr>
        <p:spPr/>
        <p:txBody>
          <a:bodyPr/>
          <a:lstStyle/>
          <a:p>
            <a:fld id="{FEDE5199-C31C-40E7-B05A-D06BE1131FE5}" type="datetime1">
              <a:rPr lang="en-GB" smtClean="0"/>
              <a:t>11/07/2023</a:t>
            </a:fld>
            <a:endParaRPr lang="en-US"/>
          </a:p>
        </p:txBody>
      </p:sp>
      <p:sp>
        <p:nvSpPr>
          <p:cNvPr id="5" name="Footer Placeholder 4">
            <a:extLst>
              <a:ext uri="{FF2B5EF4-FFF2-40B4-BE49-F238E27FC236}">
                <a16:creationId xmlns:a16="http://schemas.microsoft.com/office/drawing/2014/main" id="{CB9FE2DE-6A77-432D-B654-8342871287E4}"/>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F0904486-4B62-4CE7-86F5-D035E420869C}"/>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3361846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E5EE93-23C4-4E50-99D9-06D9E1AE7E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005CCE-A3EC-4D4B-BF63-BF6295E3B6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22BB6-F0D6-476E-A6AD-9FDBECD57883}"/>
              </a:ext>
            </a:extLst>
          </p:cNvPr>
          <p:cNvSpPr>
            <a:spLocks noGrp="1"/>
          </p:cNvSpPr>
          <p:nvPr>
            <p:ph type="dt" sz="half" idx="10"/>
          </p:nvPr>
        </p:nvSpPr>
        <p:spPr/>
        <p:txBody>
          <a:bodyPr/>
          <a:lstStyle/>
          <a:p>
            <a:fld id="{FD9A776F-99D0-4EB9-8B55-803D4CC2963A}" type="datetime1">
              <a:rPr lang="en-GB" smtClean="0"/>
              <a:t>11/07/2023</a:t>
            </a:fld>
            <a:endParaRPr lang="en-US"/>
          </a:p>
        </p:txBody>
      </p:sp>
      <p:sp>
        <p:nvSpPr>
          <p:cNvPr id="5" name="Footer Placeholder 4">
            <a:extLst>
              <a:ext uri="{FF2B5EF4-FFF2-40B4-BE49-F238E27FC236}">
                <a16:creationId xmlns:a16="http://schemas.microsoft.com/office/drawing/2014/main" id="{AEF5F9F2-CEEA-4D38-BF7F-7CC4C82AE044}"/>
              </a:ext>
            </a:extLst>
          </p:cNvPr>
          <p:cNvSpPr>
            <a:spLocks noGrp="1"/>
          </p:cNvSpPr>
          <p:nvPr>
            <p:ph type="ftr" sz="quarter" idx="11"/>
          </p:nvPr>
        </p:nvSpPr>
        <p:spPr/>
        <p:txBody>
          <a:bodyPr/>
          <a:lstStyle/>
          <a:p>
            <a:r>
              <a:rPr lang="en-US"/>
              <a:t>www.upskilpro.com</a:t>
            </a:r>
          </a:p>
        </p:txBody>
      </p:sp>
      <p:sp>
        <p:nvSpPr>
          <p:cNvPr id="6" name="Slide Number Placeholder 5">
            <a:extLst>
              <a:ext uri="{FF2B5EF4-FFF2-40B4-BE49-F238E27FC236}">
                <a16:creationId xmlns:a16="http://schemas.microsoft.com/office/drawing/2014/main" id="{1C1843B8-4338-4D05-8135-117FB26596D9}"/>
              </a:ext>
            </a:extLst>
          </p:cNvPr>
          <p:cNvSpPr>
            <a:spLocks noGrp="1"/>
          </p:cNvSpPr>
          <p:nvPr>
            <p:ph type="sldNum" sz="quarter" idx="12"/>
          </p:nvPr>
        </p:nvSpPr>
        <p:spPr/>
        <p:txBody>
          <a:bodyPr/>
          <a:lstStyle/>
          <a:p>
            <a:fld id="{27B02391-521B-4D2F-A803-CA46B74884DF}" type="slidenum">
              <a:rPr lang="en-US" smtClean="0"/>
              <a:t>‹#›</a:t>
            </a:fld>
            <a:endParaRPr lang="en-US"/>
          </a:p>
        </p:txBody>
      </p:sp>
    </p:spTree>
    <p:extLst>
      <p:ext uri="{BB962C8B-B14F-4D97-AF65-F5344CB8AC3E}">
        <p14:creationId xmlns:p14="http://schemas.microsoft.com/office/powerpoint/2010/main" val="575333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33AF1CA9-A5B2-4004-A05D-1386D6D3CA1B}" type="datetime1">
              <a:rPr lang="en-GB" smtClean="0"/>
              <a:t>11/07/2023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63209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1137FB4B-B265-41F1-B331-A46E229A665B}" type="datetime1">
              <a:rPr lang="en-GB" smtClean="0"/>
              <a:t>11/07/2023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27499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CC81FC82-2CDD-443C-9F64-8035CE83765C}" type="datetime1">
              <a:rPr lang="en-GB" smtClean="0"/>
              <a:t>11/07/2023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54272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255DB3B3-5BFD-4AF6-96C9-40263BAA5CD1}" type="datetime1">
              <a:rPr lang="en-GB" smtClean="0"/>
              <a:t>11/07/2023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72253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23A119DC-37FA-4F77-8658-638485413CB4}" type="datetime1">
              <a:rPr lang="en-GB" smtClean="0"/>
              <a:t>11/07/2023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21245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CF689DB1-8AC5-427C-B904-D1A6DB07D0F4}" type="datetime1">
              <a:rPr lang="en-GB" smtClean="0"/>
              <a:t>11/07/2023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36472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C663DA1F-4094-4C95-8139-6D7572B3FFB0}"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29155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9F4C-CB1A-498A-8F63-A1BFFB08A7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920060-065D-4EC0-AB6F-CA7BB6C33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7876C3-4355-4A38-80E2-5EBF35CE5560}"/>
              </a:ext>
            </a:extLst>
          </p:cNvPr>
          <p:cNvSpPr>
            <a:spLocks noGrp="1"/>
          </p:cNvSpPr>
          <p:nvPr>
            <p:ph type="dt" sz="half" idx="10"/>
          </p:nvPr>
        </p:nvSpPr>
        <p:spPr/>
        <p:txBody>
          <a:bodyPr/>
          <a:lstStyle/>
          <a:p>
            <a:fld id="{299B24F3-BD97-49D5-BDF7-FB647F30A238}" type="datetime1">
              <a:rPr lang="en-GB" smtClean="0"/>
              <a:t>11/07/2023</a:t>
            </a:fld>
            <a:endParaRPr lang="en-GB"/>
          </a:p>
        </p:txBody>
      </p:sp>
      <p:sp>
        <p:nvSpPr>
          <p:cNvPr id="5" name="Footer Placeholder 4">
            <a:extLst>
              <a:ext uri="{FF2B5EF4-FFF2-40B4-BE49-F238E27FC236}">
                <a16:creationId xmlns:a16="http://schemas.microsoft.com/office/drawing/2014/main" id="{106DD13A-3886-4F7A-B2B7-2270DB8C8AD9}"/>
              </a:ext>
            </a:extLst>
          </p:cNvPr>
          <p:cNvSpPr>
            <a:spLocks noGrp="1"/>
          </p:cNvSpPr>
          <p:nvPr>
            <p:ph type="ftr" sz="quarter" idx="11"/>
          </p:nvPr>
        </p:nvSpPr>
        <p:spPr/>
        <p:txBody>
          <a:bodyPr/>
          <a:lstStyle/>
          <a:p>
            <a:r>
              <a:rPr lang="en-GB"/>
              <a:t>www.upskilpro.com</a:t>
            </a:r>
          </a:p>
        </p:txBody>
      </p:sp>
      <p:sp>
        <p:nvSpPr>
          <p:cNvPr id="6" name="Slide Number Placeholder 5">
            <a:extLst>
              <a:ext uri="{FF2B5EF4-FFF2-40B4-BE49-F238E27FC236}">
                <a16:creationId xmlns:a16="http://schemas.microsoft.com/office/drawing/2014/main" id="{1CF2BA08-6A26-4DCC-B5B5-9C2DBCE128AA}"/>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97422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546D569A-DE61-4AA6-9468-126D7A7D654F}" type="datetime1">
              <a:rPr lang="en-GB" smtClean="0"/>
              <a:t>11/07/2023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75870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B3976FA0-89A6-48DA-9809-9104A5B08061}" type="datetime1">
              <a:rPr lang="en-GB" smtClean="0"/>
              <a:t>11/07/2023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43482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935C14C0-FCFE-48DF-B643-46A39448301D}" type="datetime1">
              <a:rPr lang="en-GB" smtClean="0"/>
              <a:t>11/07/2023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3349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16337F8D-38FD-4273-9D7B-1E1C36535A69}" type="datetime1">
              <a:rPr lang="en-GB" smtClean="0"/>
              <a:t>11/07/2023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25756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348E1BF2-F826-4721-AD4C-F52E75F39D98}" type="datetime1">
              <a:rPr lang="en-GB" smtClean="0"/>
              <a:t>11/07/2023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86215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91E7F695-C670-42C2-896E-5B77BE2A29C7}" type="datetime1">
              <a:rPr lang="en-GB" smtClean="0"/>
              <a:t>11/07/2023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12375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3906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52049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22246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8994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A952-4388-46A9-B86B-F03A5BEABF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A875C8-3FF6-4B68-B187-3A55D0B74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CC560-F758-4442-BA81-B0DCD88E8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4DDD7-035D-4DBF-98EF-4E91E575989B}"/>
              </a:ext>
            </a:extLst>
          </p:cNvPr>
          <p:cNvSpPr>
            <a:spLocks noGrp="1"/>
          </p:cNvSpPr>
          <p:nvPr>
            <p:ph type="dt" sz="half" idx="10"/>
          </p:nvPr>
        </p:nvSpPr>
        <p:spPr/>
        <p:txBody>
          <a:bodyPr/>
          <a:lstStyle/>
          <a:p>
            <a:fld id="{BC2310BD-99C1-4666-B9C3-CBEA1EDF9A88}" type="datetime1">
              <a:rPr lang="en-GB" smtClean="0"/>
              <a:t>11/07/2023</a:t>
            </a:fld>
            <a:endParaRPr lang="en-GB"/>
          </a:p>
        </p:txBody>
      </p:sp>
      <p:sp>
        <p:nvSpPr>
          <p:cNvPr id="6" name="Footer Placeholder 5">
            <a:extLst>
              <a:ext uri="{FF2B5EF4-FFF2-40B4-BE49-F238E27FC236}">
                <a16:creationId xmlns:a16="http://schemas.microsoft.com/office/drawing/2014/main" id="{65169F4D-670A-46D7-9835-51665E0BEF1B}"/>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8374F68B-38DC-4BE0-9FBD-FCE2F2C8EFBF}"/>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4126057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59462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19146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40826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98144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270799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58353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887448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21774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09413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91025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6856-292D-4049-AE41-88EB124192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40AB20-A64E-48F0-8DCD-B9E73DA2D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DF39A8-E19B-41F7-9448-F889E8230D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B9268B-F3E4-4AF1-B9CD-01857DB9C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9DC1D4-1A14-41EE-8B0E-A48A04B0A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743DA7-04F0-48C7-AB81-5E3248B25AC9}"/>
              </a:ext>
            </a:extLst>
          </p:cNvPr>
          <p:cNvSpPr>
            <a:spLocks noGrp="1"/>
          </p:cNvSpPr>
          <p:nvPr>
            <p:ph type="dt" sz="half" idx="10"/>
          </p:nvPr>
        </p:nvSpPr>
        <p:spPr/>
        <p:txBody>
          <a:bodyPr/>
          <a:lstStyle/>
          <a:p>
            <a:fld id="{B2712EA8-0A3E-4D05-A921-E394C9A21FDF}" type="datetime1">
              <a:rPr lang="en-GB" smtClean="0"/>
              <a:t>11/07/2023</a:t>
            </a:fld>
            <a:endParaRPr lang="en-GB"/>
          </a:p>
        </p:txBody>
      </p:sp>
      <p:sp>
        <p:nvSpPr>
          <p:cNvPr id="8" name="Footer Placeholder 7">
            <a:extLst>
              <a:ext uri="{FF2B5EF4-FFF2-40B4-BE49-F238E27FC236}">
                <a16:creationId xmlns:a16="http://schemas.microsoft.com/office/drawing/2014/main" id="{B4DF36B2-1B0E-45D4-9FD5-724631F6B725}"/>
              </a:ext>
            </a:extLst>
          </p:cNvPr>
          <p:cNvSpPr>
            <a:spLocks noGrp="1"/>
          </p:cNvSpPr>
          <p:nvPr>
            <p:ph type="ftr" sz="quarter" idx="11"/>
          </p:nvPr>
        </p:nvSpPr>
        <p:spPr/>
        <p:txBody>
          <a:bodyPr/>
          <a:lstStyle/>
          <a:p>
            <a:r>
              <a:rPr lang="en-GB"/>
              <a:t>www.upskilpro.com</a:t>
            </a:r>
          </a:p>
        </p:txBody>
      </p:sp>
      <p:sp>
        <p:nvSpPr>
          <p:cNvPr id="9" name="Slide Number Placeholder 8">
            <a:extLst>
              <a:ext uri="{FF2B5EF4-FFF2-40B4-BE49-F238E27FC236}">
                <a16:creationId xmlns:a16="http://schemas.microsoft.com/office/drawing/2014/main" id="{60404CDC-6E34-4180-80CA-68EDAC698D38}"/>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1641515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25797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25524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30011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66776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49370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29105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89664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45642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8856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2CF4-E15F-4FCB-9D20-ED0D403595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6867C6-24F2-47D0-9AB7-5560C39B48A3}"/>
              </a:ext>
            </a:extLst>
          </p:cNvPr>
          <p:cNvSpPr>
            <a:spLocks noGrp="1"/>
          </p:cNvSpPr>
          <p:nvPr>
            <p:ph type="dt" sz="half" idx="10"/>
          </p:nvPr>
        </p:nvSpPr>
        <p:spPr/>
        <p:txBody>
          <a:bodyPr/>
          <a:lstStyle/>
          <a:p>
            <a:fld id="{EA6A8AC4-B8B9-43E0-ABC6-413D7AE0D4AC}" type="datetime1">
              <a:rPr lang="en-GB" smtClean="0"/>
              <a:t>11/07/2023</a:t>
            </a:fld>
            <a:endParaRPr lang="en-GB"/>
          </a:p>
        </p:txBody>
      </p:sp>
      <p:sp>
        <p:nvSpPr>
          <p:cNvPr id="4" name="Footer Placeholder 3">
            <a:extLst>
              <a:ext uri="{FF2B5EF4-FFF2-40B4-BE49-F238E27FC236}">
                <a16:creationId xmlns:a16="http://schemas.microsoft.com/office/drawing/2014/main" id="{1DA293AB-40C3-410C-B909-BF17B8852324}"/>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A5484AB9-2C35-47F3-89E8-ABAFC172D4EB}"/>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219841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3FECE-273D-4AD1-A44E-0C97EAC96530}"/>
              </a:ext>
            </a:extLst>
          </p:cNvPr>
          <p:cNvSpPr>
            <a:spLocks noGrp="1"/>
          </p:cNvSpPr>
          <p:nvPr>
            <p:ph type="dt" sz="half" idx="10"/>
          </p:nvPr>
        </p:nvSpPr>
        <p:spPr/>
        <p:txBody>
          <a:bodyPr/>
          <a:lstStyle/>
          <a:p>
            <a:fld id="{715CC529-79E9-46BB-8F21-6A9EE525A822}" type="datetime1">
              <a:rPr lang="en-GB" smtClean="0"/>
              <a:t>11/07/2023</a:t>
            </a:fld>
            <a:endParaRPr lang="en-GB"/>
          </a:p>
        </p:txBody>
      </p:sp>
      <p:sp>
        <p:nvSpPr>
          <p:cNvPr id="3" name="Footer Placeholder 2">
            <a:extLst>
              <a:ext uri="{FF2B5EF4-FFF2-40B4-BE49-F238E27FC236}">
                <a16:creationId xmlns:a16="http://schemas.microsoft.com/office/drawing/2014/main" id="{01AB0101-0685-499A-B5AA-9D90D9CA9014}"/>
              </a:ext>
            </a:extLst>
          </p:cNvPr>
          <p:cNvSpPr>
            <a:spLocks noGrp="1"/>
          </p:cNvSpPr>
          <p:nvPr>
            <p:ph type="ftr" sz="quarter" idx="11"/>
          </p:nvPr>
        </p:nvSpPr>
        <p:spPr/>
        <p:txBody>
          <a:bodyPr/>
          <a:lstStyle/>
          <a:p>
            <a:r>
              <a:rPr lang="en-GB"/>
              <a:t>www.upskilpro.com</a:t>
            </a:r>
          </a:p>
        </p:txBody>
      </p:sp>
      <p:sp>
        <p:nvSpPr>
          <p:cNvPr id="4" name="Slide Number Placeholder 3">
            <a:extLst>
              <a:ext uri="{FF2B5EF4-FFF2-40B4-BE49-F238E27FC236}">
                <a16:creationId xmlns:a16="http://schemas.microsoft.com/office/drawing/2014/main" id="{402FDF64-EC16-49F5-BD17-A38028B28201}"/>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79088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67E8-70A5-4E5A-ACD4-CB8414AF5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8231B7-97A4-48DA-B03B-6BA19ABC8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746977-EFEA-461D-BDE6-749981DFE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D2410-3851-46E0-988D-0FA0085CE3D1}"/>
              </a:ext>
            </a:extLst>
          </p:cNvPr>
          <p:cNvSpPr>
            <a:spLocks noGrp="1"/>
          </p:cNvSpPr>
          <p:nvPr>
            <p:ph type="dt" sz="half" idx="10"/>
          </p:nvPr>
        </p:nvSpPr>
        <p:spPr/>
        <p:txBody>
          <a:bodyPr/>
          <a:lstStyle/>
          <a:p>
            <a:fld id="{82B8955A-D480-4EF5-8424-1EE468AE79B2}" type="datetime1">
              <a:rPr lang="en-GB" smtClean="0"/>
              <a:t>11/07/2023</a:t>
            </a:fld>
            <a:endParaRPr lang="en-GB"/>
          </a:p>
        </p:txBody>
      </p:sp>
      <p:sp>
        <p:nvSpPr>
          <p:cNvPr id="6" name="Footer Placeholder 5">
            <a:extLst>
              <a:ext uri="{FF2B5EF4-FFF2-40B4-BE49-F238E27FC236}">
                <a16:creationId xmlns:a16="http://schemas.microsoft.com/office/drawing/2014/main" id="{FC33A979-F298-4350-9986-B786C218DBBD}"/>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589E8A41-1938-4C3D-89EE-4D59F40D5C59}"/>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38390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3749-D863-487B-B5D3-D9BEBE312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165070-AC0A-4ECA-AA4D-D6050156A8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32B9B8-9270-4DA9-A057-6F6AACA6A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8B67A-22CB-4C9B-9630-6129C0276CCF}"/>
              </a:ext>
            </a:extLst>
          </p:cNvPr>
          <p:cNvSpPr>
            <a:spLocks noGrp="1"/>
          </p:cNvSpPr>
          <p:nvPr>
            <p:ph type="dt" sz="half" idx="10"/>
          </p:nvPr>
        </p:nvSpPr>
        <p:spPr/>
        <p:txBody>
          <a:bodyPr/>
          <a:lstStyle/>
          <a:p>
            <a:fld id="{9E76684C-1BCE-47D3-9692-108513A6164F}" type="datetime1">
              <a:rPr lang="en-GB" smtClean="0"/>
              <a:t>11/07/2023</a:t>
            </a:fld>
            <a:endParaRPr lang="en-GB"/>
          </a:p>
        </p:txBody>
      </p:sp>
      <p:sp>
        <p:nvSpPr>
          <p:cNvPr id="6" name="Footer Placeholder 5">
            <a:extLst>
              <a:ext uri="{FF2B5EF4-FFF2-40B4-BE49-F238E27FC236}">
                <a16:creationId xmlns:a16="http://schemas.microsoft.com/office/drawing/2014/main" id="{75409A42-2E74-4273-A9AB-F69DED4B9CBB}"/>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0D9669D1-9471-4501-BBEE-140AE9993444}"/>
              </a:ext>
            </a:extLst>
          </p:cNvPr>
          <p:cNvSpPr>
            <a:spLocks noGrp="1"/>
          </p:cNvSpPr>
          <p:nvPr>
            <p:ph type="sldNum" sz="quarter" idx="12"/>
          </p:nvPr>
        </p:nvSpPr>
        <p:spPr/>
        <p:txBody>
          <a:bodyPr/>
          <a:lstStyle/>
          <a:p>
            <a:fld id="{A6065034-95AE-4643-AFA0-4CDFA2B86776}" type="slidenum">
              <a:rPr lang="en-GB" smtClean="0"/>
              <a:t>‹#›</a:t>
            </a:fld>
            <a:endParaRPr lang="en-GB"/>
          </a:p>
        </p:txBody>
      </p:sp>
    </p:spTree>
    <p:extLst>
      <p:ext uri="{BB962C8B-B14F-4D97-AF65-F5344CB8AC3E}">
        <p14:creationId xmlns:p14="http://schemas.microsoft.com/office/powerpoint/2010/main" val="357689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6EFD1-5532-439C-9974-975A527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188BFF-C092-47B9-8C20-5CC01DFBB2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DEEE0-EE79-436E-B809-55E968EC1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3047A-93A6-4901-ABFC-CBF955AA12F9}" type="datetime1">
              <a:rPr lang="en-GB" smtClean="0"/>
              <a:t>11/07/2023</a:t>
            </a:fld>
            <a:endParaRPr lang="en-GB"/>
          </a:p>
        </p:txBody>
      </p:sp>
      <p:sp>
        <p:nvSpPr>
          <p:cNvPr id="5" name="Footer Placeholder 4">
            <a:extLst>
              <a:ext uri="{FF2B5EF4-FFF2-40B4-BE49-F238E27FC236}">
                <a16:creationId xmlns:a16="http://schemas.microsoft.com/office/drawing/2014/main" id="{ACE08F83-1060-41B8-9165-B4879B321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www.upskilpro.com</a:t>
            </a:r>
          </a:p>
        </p:txBody>
      </p:sp>
      <p:sp>
        <p:nvSpPr>
          <p:cNvPr id="6" name="Slide Number Placeholder 5">
            <a:extLst>
              <a:ext uri="{FF2B5EF4-FFF2-40B4-BE49-F238E27FC236}">
                <a16:creationId xmlns:a16="http://schemas.microsoft.com/office/drawing/2014/main" id="{3BD23E6D-9D21-4B54-94E6-07BDFD2C3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65034-95AE-4643-AFA0-4CDFA2B86776}" type="slidenum">
              <a:rPr lang="en-GB" smtClean="0"/>
              <a:t>‹#›</a:t>
            </a:fld>
            <a:endParaRPr lang="en-GB"/>
          </a:p>
        </p:txBody>
      </p:sp>
    </p:spTree>
    <p:extLst>
      <p:ext uri="{BB962C8B-B14F-4D97-AF65-F5344CB8AC3E}">
        <p14:creationId xmlns:p14="http://schemas.microsoft.com/office/powerpoint/2010/main" val="77686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247C74-A192-41A1-8CE5-902775CAC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A37E12-113D-429D-A09C-EAB52CFFD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2A2DA-D769-4880-A64B-AF1A5E92F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80AAD-B44C-4EA7-867D-F5F0276D48AA}" type="datetime1">
              <a:rPr lang="en-GB" smtClean="0"/>
              <a:t>11/07/2023</a:t>
            </a:fld>
            <a:endParaRPr lang="en-US"/>
          </a:p>
        </p:txBody>
      </p:sp>
      <p:sp>
        <p:nvSpPr>
          <p:cNvPr id="5" name="Footer Placeholder 4">
            <a:extLst>
              <a:ext uri="{FF2B5EF4-FFF2-40B4-BE49-F238E27FC236}">
                <a16:creationId xmlns:a16="http://schemas.microsoft.com/office/drawing/2014/main" id="{4029B9A5-3C09-4C7B-96B8-DAE3AB8C6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www.upskilpro.com</a:t>
            </a:r>
          </a:p>
        </p:txBody>
      </p:sp>
      <p:sp>
        <p:nvSpPr>
          <p:cNvPr id="6" name="Slide Number Placeholder 5">
            <a:extLst>
              <a:ext uri="{FF2B5EF4-FFF2-40B4-BE49-F238E27FC236}">
                <a16:creationId xmlns:a16="http://schemas.microsoft.com/office/drawing/2014/main" id="{210F1418-72D2-4D6C-B22B-D8CCB01F2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02391-521B-4D2F-A803-CA46B74884DF}" type="slidenum">
              <a:rPr lang="en-US" smtClean="0"/>
              <a:t>‹#›</a:t>
            </a:fld>
            <a:endParaRPr lang="en-US"/>
          </a:p>
        </p:txBody>
      </p:sp>
    </p:spTree>
    <p:extLst>
      <p:ext uri="{BB962C8B-B14F-4D97-AF65-F5344CB8AC3E}">
        <p14:creationId xmlns:p14="http://schemas.microsoft.com/office/powerpoint/2010/main" val="29831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A9C17-F3C0-46DA-ADB4-8773B374A782}" type="datetime1">
              <a:rPr lang="en-GB" smtClean="0"/>
              <a:t>11/07/2023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1340003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23127407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4894060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430887"/>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100" dirty="0">
                <a:solidFill>
                  <a:schemeClr val="bg1"/>
                </a:solidFill>
                <a:latin typeface="Lato Light" panose="020F0502020204030203"/>
              </a:rPr>
              <a:t>A</a:t>
            </a:r>
            <a:r>
              <a:rPr lang="en-GB" sz="1100" i="0" dirty="0">
                <a:solidFill>
                  <a:schemeClr val="bg1"/>
                </a:solidFill>
                <a:effectLst/>
                <a:latin typeface="Lato Light" panose="020F0502020204030203"/>
              </a:rPr>
              <a:t>nalyse the factors that gives organisations a start to gain both an insight and an assimilation of the broader factors affecting an industry</a:t>
            </a:r>
            <a:endParaRPr lang="en-GB" sz="1100" dirty="0">
              <a:solidFill>
                <a:schemeClr val="bg1"/>
              </a:solidFill>
              <a:latin typeface="Lato Light" panose="020F0502020204030203"/>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PESTLE Analysis </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descr="Graphical user interface, chart, application&#10;&#10;Description automatically generated">
            <a:extLst>
              <a:ext uri="{FF2B5EF4-FFF2-40B4-BE49-F238E27FC236}">
                <a16:creationId xmlns:a16="http://schemas.microsoft.com/office/drawing/2014/main" id="{C4C43441-71C5-D3AD-8E41-BED5BDCA135F}"/>
              </a:ext>
            </a:extLst>
          </p:cNvPr>
          <p:cNvPicPr>
            <a:picLocks noChangeAspect="1"/>
          </p:cNvPicPr>
          <p:nvPr/>
        </p:nvPicPr>
        <p:blipFill rotWithShape="1">
          <a:blip r:embed="rId3"/>
          <a:srcRect l="29272" t="34563" r="15462" b="9515"/>
          <a:stretch/>
        </p:blipFill>
        <p:spPr>
          <a:xfrm>
            <a:off x="6762628" y="2223017"/>
            <a:ext cx="4440991" cy="2527677"/>
          </a:xfrm>
          <a:prstGeom prst="rect">
            <a:avLst/>
          </a:prstGeom>
        </p:spPr>
      </p:pic>
      <p:grpSp>
        <p:nvGrpSpPr>
          <p:cNvPr id="6" name="Group 5">
            <a:extLst>
              <a:ext uri="{FF2B5EF4-FFF2-40B4-BE49-F238E27FC236}">
                <a16:creationId xmlns:a16="http://schemas.microsoft.com/office/drawing/2014/main" id="{61FD0318-CE39-ED3F-9331-8FE828DBC8DC}"/>
              </a:ext>
            </a:extLst>
          </p:cNvPr>
          <p:cNvGrpSpPr/>
          <p:nvPr/>
        </p:nvGrpSpPr>
        <p:grpSpPr>
          <a:xfrm>
            <a:off x="5239797" y="4096166"/>
            <a:ext cx="1055370" cy="1055370"/>
            <a:chOff x="7108613" y="4124330"/>
            <a:chExt cx="1055370" cy="1055370"/>
          </a:xfrm>
        </p:grpSpPr>
        <p:sp>
          <p:nvSpPr>
            <p:cNvPr id="7" name="Oval 6">
              <a:extLst>
                <a:ext uri="{FF2B5EF4-FFF2-40B4-BE49-F238E27FC236}">
                  <a16:creationId xmlns:a16="http://schemas.microsoft.com/office/drawing/2014/main" id="{ED238D61-CB88-498E-F219-14EC0451E7A5}"/>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20EA2435-E2D6-E34A-F4FF-8139DBBEBDC8}"/>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algn="l"/>
            <a:endParaRPr lang="en-GB" sz="1200" dirty="0">
              <a:latin typeface="Lato light" panose="020F0502020204030203"/>
            </a:endParaRPr>
          </a:p>
          <a:p>
            <a:pPr algn="l"/>
            <a:endParaRPr lang="en-GB" sz="1200" b="0" i="0" dirty="0">
              <a:effectLst/>
              <a:latin typeface="Lato light" panose="020F0502020204030203"/>
            </a:endParaRPr>
          </a:p>
          <a:p>
            <a:pPr algn="l"/>
            <a:endParaRPr lang="en-GB" sz="1200" b="0" i="0" dirty="0">
              <a:effectLst/>
              <a:latin typeface="Lato light" panose="020F0502020204030203"/>
            </a:endParaRPr>
          </a:p>
          <a:p>
            <a:pPr algn="l"/>
            <a:endParaRPr lang="en-GB" sz="1200" dirty="0">
              <a:latin typeface="Lato light" panose="020F0502020204030203"/>
            </a:endParaRPr>
          </a:p>
          <a:p>
            <a:pPr algn="l"/>
            <a:endParaRPr lang="en-GB" sz="1200" b="0" i="0" dirty="0">
              <a:effectLst/>
              <a:latin typeface="Lato light" panose="020F0502020204030203"/>
            </a:endParaRPr>
          </a:p>
          <a:p>
            <a:pPr algn="l"/>
            <a:endParaRPr lang="en-GB" sz="1200" dirty="0">
              <a:latin typeface="Lato light" panose="020F0502020204030203"/>
            </a:endParaRPr>
          </a:p>
          <a:p>
            <a:pPr algn="l"/>
            <a:r>
              <a:rPr lang="en-GB" sz="1200" b="0" i="0" dirty="0">
                <a:effectLst/>
                <a:latin typeface="Lato light" panose="020F0502020204030203"/>
              </a:rPr>
              <a:t>Government policy, political stability or instability, bureaucracy, corruption, foreign trade policy, tax policy, trade restrictions, labour/environmental/copyright/consumer protection laws, competition regulation, funding grants &amp; initiatives, etc.</a:t>
            </a:r>
          </a:p>
          <a:p>
            <a:pPr algn="l"/>
            <a:endParaRPr lang="en-GB" sz="1200" b="0" i="0" dirty="0">
              <a:effectLst/>
              <a:latin typeface="Lato light" panose="020F0502020204030203"/>
            </a:endParaRPr>
          </a:p>
          <a:p>
            <a:pPr algn="l"/>
            <a:endParaRPr lang="en-GB" sz="1200" b="0" i="0" dirty="0">
              <a:effectLst/>
              <a:latin typeface="Lato light" panose="020F0502020204030203"/>
            </a:endParaRPr>
          </a:p>
          <a:p>
            <a:pPr algn="l"/>
            <a:r>
              <a:rPr lang="en-GB" sz="1200" b="0" i="0" dirty="0">
                <a:effectLst/>
                <a:latin typeface="Lato light" panose="020F0502020204030203"/>
              </a:rPr>
              <a:t>Questions to review:</a:t>
            </a:r>
          </a:p>
          <a:p>
            <a:pPr algn="l"/>
            <a:endParaRPr lang="en-GB" sz="1200" b="0" i="0" dirty="0">
              <a:effectLst/>
              <a:latin typeface="Lato light" panose="020F0502020204030203"/>
            </a:endParaRPr>
          </a:p>
          <a:p>
            <a:pPr marL="171450" indent="-171450" algn="l">
              <a:buFont typeface="Arial" panose="020B0604020202020204" pitchFamily="34" charset="0"/>
              <a:buChar char="•"/>
            </a:pPr>
            <a:endParaRPr lang="en-GB" sz="1200" b="0" i="0" dirty="0">
              <a:effectLst/>
              <a:latin typeface="Lato light" panose="020F0502020204030203"/>
            </a:endParaRPr>
          </a:p>
          <a:p>
            <a:pPr marL="171450" indent="-171450" algn="l">
              <a:buFont typeface="Arial" panose="020B0604020202020204" pitchFamily="34" charset="0"/>
              <a:buChar char="•"/>
            </a:pPr>
            <a:r>
              <a:rPr lang="en-GB" sz="1200" b="0" i="0" dirty="0">
                <a:effectLst/>
                <a:latin typeface="Lato light" panose="020F0502020204030203"/>
              </a:rPr>
              <a:t>What government policies or political groups could be beneficial or detrimental to our success?</a:t>
            </a:r>
          </a:p>
          <a:p>
            <a:pPr marL="171450" indent="-171450" algn="l">
              <a:buFont typeface="Arial" panose="020B0604020202020204" pitchFamily="34" charset="0"/>
              <a:buChar char="•"/>
            </a:pPr>
            <a:r>
              <a:rPr lang="en-GB" sz="1200" b="0" i="0" dirty="0">
                <a:effectLst/>
                <a:latin typeface="Lato light" panose="020F0502020204030203"/>
              </a:rPr>
              <a:t>Is the political environment stable or likely to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ysClr val="windowText" lastClr="000000"/>
                </a:solidFill>
                <a:effectLst/>
                <a:uLnTx/>
                <a:uFillTx/>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349406" y="1399632"/>
            <a:ext cx="9179510" cy="738664"/>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POLITICAL OR POLITICALLY</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02060"/>
                </a:solidFill>
                <a:effectLst/>
                <a:uLnTx/>
                <a:uFillTx/>
                <a:latin typeface="Lato Light"/>
                <a:ea typeface="+mn-ea"/>
                <a:cs typeface="+mn-cs"/>
              </a:rPr>
              <a:t>influenced areas or factors that could impact the business organization </a:t>
            </a:r>
          </a:p>
        </p:txBody>
      </p:sp>
    </p:spTree>
    <p:extLst>
      <p:ext uri="{BB962C8B-B14F-4D97-AF65-F5344CB8AC3E}">
        <p14:creationId xmlns:p14="http://schemas.microsoft.com/office/powerpoint/2010/main" val="428408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Consider economic trends, evaluate growth rates, review industry growth, understand seasonal factors like taxation, inflation, interest rates, international exchange rates, International trade, labour costs, consumer disposable income, unemployment rates, availability of credit, monetary policies, raw material costs, etc.</a:t>
            </a: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pPr marL="171450" indent="-171450">
              <a:buFont typeface="Arial" panose="020B0604020202020204" pitchFamily="34" charset="0"/>
              <a:buChar char="•"/>
            </a:pPr>
            <a:r>
              <a:rPr lang="en-GB" sz="1200" dirty="0">
                <a:latin typeface="Lato light" panose="020F0502020204030203"/>
              </a:rPr>
              <a:t>What economic factors will impact on us moving forward?</a:t>
            </a:r>
          </a:p>
          <a:p>
            <a:pPr marL="171450" indent="-171450">
              <a:buFont typeface="Arial" panose="020B0604020202020204" pitchFamily="34" charset="0"/>
              <a:buChar char="•"/>
            </a:pPr>
            <a:r>
              <a:rPr lang="en-GB" sz="1200" dirty="0">
                <a:latin typeface="Lato light" panose="020F0502020204030203"/>
              </a:rPr>
              <a:t>Does the current economic performance affect us?</a:t>
            </a:r>
          </a:p>
          <a:p>
            <a:pPr marL="171450" indent="-171450">
              <a:buFont typeface="Arial" panose="020B0604020202020204" pitchFamily="34" charset="0"/>
              <a:buChar char="•"/>
            </a:pPr>
            <a:r>
              <a:rPr lang="en-GB" sz="1200" dirty="0">
                <a:latin typeface="Lato light" panose="020F0502020204030203"/>
              </a:rPr>
              <a:t>How does each economic factor impact our pricing, revenues, and costs?</a:t>
            </a:r>
          </a:p>
          <a:p>
            <a:pPr marL="171450" indent="-171450">
              <a:buFont typeface="Arial" panose="020B0604020202020204" pitchFamily="34" charset="0"/>
              <a:buChar char="•"/>
            </a:pPr>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738664"/>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ECONOMIC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Overall economic forces that could affect what you’re trying to do.</a:t>
            </a:r>
            <a:endParaRPr lang="en-US" dirty="0">
              <a:solidFill>
                <a:srgbClr val="002060"/>
              </a:solidFill>
              <a:latin typeface="Lato Light"/>
            </a:endParaRPr>
          </a:p>
        </p:txBody>
      </p:sp>
    </p:spTree>
    <p:extLst>
      <p:ext uri="{BB962C8B-B14F-4D97-AF65-F5344CB8AC3E}">
        <p14:creationId xmlns:p14="http://schemas.microsoft.com/office/powerpoint/2010/main" val="166163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Attitudes and shared beliefs about a range of factors including health, work, leisure, money, customer service, imports, religion, cultural taboos, the environment; population growth and demographics, family size/structure, immigration/emigration, lifestyle trends, etc.</a:t>
            </a: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How do our consumer’s values and beliefs impact on their buying habits?</a:t>
            </a:r>
          </a:p>
          <a:p>
            <a:r>
              <a:rPr lang="en-GB" sz="1200" dirty="0">
                <a:latin typeface="Lato light" panose="020F0502020204030203"/>
              </a:rPr>
              <a:t>How does human behaviour or cultural trends play a role in our business?</a:t>
            </a: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738664"/>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SOCIAL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Social aspects, attitudes, and trends that influence your business and target market.</a:t>
            </a:r>
            <a:endParaRPr lang="en-US" dirty="0">
              <a:solidFill>
                <a:srgbClr val="002060"/>
              </a:solidFill>
              <a:latin typeface="Lato Light"/>
            </a:endParaRPr>
          </a:p>
        </p:txBody>
      </p:sp>
    </p:spTree>
    <p:extLst>
      <p:ext uri="{BB962C8B-B14F-4D97-AF65-F5344CB8AC3E}">
        <p14:creationId xmlns:p14="http://schemas.microsoft.com/office/powerpoint/2010/main" val="289329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Technology and communications infrastructure, consumer access to technology, emerging technologies, automation, legislation around technology, research and innovation, intellectual property regulation, competitor technology and development, technology incentives, etc.</a:t>
            </a: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pPr marL="171450" indent="-171450">
              <a:buFont typeface="Arial" panose="020B0604020202020204" pitchFamily="34" charset="0"/>
              <a:buChar char="•"/>
            </a:pPr>
            <a:r>
              <a:rPr lang="en-GB" sz="1200" dirty="0">
                <a:latin typeface="Lato light" panose="020F0502020204030203"/>
              </a:rPr>
              <a:t>What innovations and technological advancements are available or on the horizon?</a:t>
            </a:r>
          </a:p>
          <a:p>
            <a:pPr marL="171450" indent="-171450">
              <a:buFont typeface="Arial" panose="020B0604020202020204" pitchFamily="34" charset="0"/>
              <a:buChar char="•"/>
            </a:pPr>
            <a:r>
              <a:rPr lang="en-GB" sz="1200" dirty="0">
                <a:latin typeface="Lato light" panose="020F0502020204030203"/>
              </a:rPr>
              <a:t>How might they affect our operations?</a:t>
            </a: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1015663"/>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TECHNOLOGICAL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Technology that can affect the way you make, distribute, and communicate your products and services</a:t>
            </a:r>
            <a:r>
              <a:rPr lang="en-GB" b="0" i="0" dirty="0">
                <a:solidFill>
                  <a:srgbClr val="54595F"/>
                </a:solidFill>
                <a:effectLst/>
                <a:latin typeface="Open Sans" panose="020B0606030504020204" pitchFamily="34" charset="0"/>
              </a:rPr>
              <a:t>.</a:t>
            </a:r>
            <a:endParaRPr lang="en-US" dirty="0">
              <a:solidFill>
                <a:srgbClr val="002060"/>
              </a:solidFill>
              <a:latin typeface="Lato Light"/>
            </a:endParaRPr>
          </a:p>
        </p:txBody>
      </p:sp>
    </p:spTree>
    <p:extLst>
      <p:ext uri="{BB962C8B-B14F-4D97-AF65-F5344CB8AC3E}">
        <p14:creationId xmlns:p14="http://schemas.microsoft.com/office/powerpoint/2010/main" val="279273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laws regarding consumer protection, labour, health &amp; safety, antitrust, intellectual property, data protection, tax and discrimination; international and domestic trade regulations/restrictions, advertising standards, product labelling and safety standards, etc.</a:t>
            </a: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pPr marL="171450" indent="-171450" algn="l">
              <a:buFont typeface="Arial" panose="020B0604020202020204" pitchFamily="34" charset="0"/>
              <a:buChar char="•"/>
            </a:pPr>
            <a:r>
              <a:rPr lang="en-GB" sz="1200" dirty="0">
                <a:latin typeface="Lato light" panose="020F0502020204030203"/>
              </a:rPr>
              <a:t>What regulations and laws apply to our business?</a:t>
            </a:r>
          </a:p>
          <a:p>
            <a:pPr marL="171450" indent="-171450" algn="l">
              <a:buFont typeface="Arial" panose="020B0604020202020204" pitchFamily="34" charset="0"/>
              <a:buChar char="•"/>
            </a:pPr>
            <a:r>
              <a:rPr lang="en-GB" sz="1200" dirty="0">
                <a:latin typeface="Lato light" panose="020F0502020204030203"/>
              </a:rPr>
              <a:t>Do they help or hinder our business?</a:t>
            </a:r>
          </a:p>
          <a:p>
            <a:pPr marL="171450" indent="-171450" algn="l">
              <a:buFont typeface="Arial" panose="020B0604020202020204" pitchFamily="34" charset="0"/>
              <a:buChar char="•"/>
            </a:pPr>
            <a:r>
              <a:rPr lang="en-GB" sz="1200" dirty="0">
                <a:latin typeface="Lato light" panose="020F0502020204030203"/>
              </a:rPr>
              <a:t>Do we understand the laws across all our markets?</a:t>
            </a:r>
          </a:p>
          <a:p>
            <a:pPr marL="171450" indent="-171450">
              <a:buFont typeface="Arial" panose="020B0604020202020204" pitchFamily="34" charset="0"/>
              <a:buChar char="•"/>
            </a:pPr>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738664"/>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LEGAL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Current and future legal and regulatory requirements impacting on the business.</a:t>
            </a:r>
            <a:endParaRPr lang="en-US" dirty="0">
              <a:solidFill>
                <a:srgbClr val="002060"/>
              </a:solidFill>
              <a:latin typeface="Lato Light"/>
            </a:endParaRPr>
          </a:p>
        </p:txBody>
      </p:sp>
    </p:spTree>
    <p:extLst>
      <p:ext uri="{BB962C8B-B14F-4D97-AF65-F5344CB8AC3E}">
        <p14:creationId xmlns:p14="http://schemas.microsoft.com/office/powerpoint/2010/main" val="206049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1FDCF2-51DA-419D-B0B6-D59050682313}"/>
              </a:ext>
            </a:extLst>
          </p:cNvPr>
          <p:cNvSpPr>
            <a:spLocks noGrp="1"/>
          </p:cNvSpPr>
          <p:nvPr>
            <p:ph type="ftr" sz="quarter" idx="11"/>
          </p:nvPr>
        </p:nvSpPr>
        <p:spPr/>
        <p:txBody>
          <a:bodyPr/>
          <a:lstStyle/>
          <a:p>
            <a:r>
              <a:rPr lang="en-GB"/>
              <a:t>www.upskilpro.com</a:t>
            </a:r>
          </a:p>
        </p:txBody>
      </p:sp>
      <p:sp>
        <p:nvSpPr>
          <p:cNvPr id="3" name="Google Shape;158;p27">
            <a:extLst>
              <a:ext uri="{FF2B5EF4-FFF2-40B4-BE49-F238E27FC236}">
                <a16:creationId xmlns:a16="http://schemas.microsoft.com/office/drawing/2014/main" id="{86CD8041-3CC1-4946-AD91-C61132358142}"/>
              </a:ext>
            </a:extLst>
          </p:cNvPr>
          <p:cNvSpPr/>
          <p:nvPr/>
        </p:nvSpPr>
        <p:spPr>
          <a:xfrm>
            <a:off x="1529983" y="2346038"/>
            <a:ext cx="8998933"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endParaRPr lang="en-GB" sz="1200" dirty="0">
              <a:latin typeface="Lato light" panose="020F0502020204030203"/>
            </a:endParaRPr>
          </a:p>
          <a:p>
            <a:endParaRPr lang="en-GB" sz="1200" dirty="0">
              <a:latin typeface="Lato light" panose="020F0502020204030203"/>
            </a:endParaRPr>
          </a:p>
          <a:p>
            <a:r>
              <a:rPr lang="en-GB" sz="1200" dirty="0">
                <a:latin typeface="Lato light" panose="020F0502020204030203"/>
              </a:rPr>
              <a:t>Weather, climate change, your carbon footprint, environmental regulations, pollution laws and targets, recycling and waste management policies, endangered species, support for renewable energy, etc.</a:t>
            </a:r>
          </a:p>
          <a:p>
            <a:endParaRPr lang="en-GB" sz="1200" dirty="0">
              <a:latin typeface="Lato light" panose="020F0502020204030203"/>
            </a:endParaRPr>
          </a:p>
          <a:p>
            <a:r>
              <a:rPr lang="en-GB" sz="1200" dirty="0">
                <a:latin typeface="Lato light" panose="020F0502020204030203"/>
              </a:rPr>
              <a:t>Areas to review:</a:t>
            </a:r>
          </a:p>
          <a:p>
            <a:endParaRPr lang="en-GB" sz="1200" dirty="0">
              <a:latin typeface="Lato light" panose="020F0502020204030203"/>
            </a:endParaRPr>
          </a:p>
          <a:p>
            <a:endParaRPr lang="en-GB" sz="1200" dirty="0">
              <a:latin typeface="Lato light" panose="020F0502020204030203"/>
            </a:endParaRPr>
          </a:p>
          <a:p>
            <a:pPr marL="171450" indent="-171450" algn="l">
              <a:buFont typeface="Arial" panose="020B0604020202020204" pitchFamily="34" charset="0"/>
              <a:buChar char="•"/>
            </a:pPr>
            <a:r>
              <a:rPr lang="en-GB" sz="1200" dirty="0">
                <a:latin typeface="Lato light" panose="020F0502020204030203"/>
              </a:rPr>
              <a:t>How does our physical environment affect us and vice versa?</a:t>
            </a:r>
          </a:p>
          <a:p>
            <a:pPr marL="171450" indent="-171450" algn="l">
              <a:buFont typeface="Arial" panose="020B0604020202020204" pitchFamily="34" charset="0"/>
              <a:buChar char="•"/>
            </a:pPr>
            <a:r>
              <a:rPr lang="en-GB" sz="1200" dirty="0">
                <a:latin typeface="Lato light" panose="020F0502020204030203"/>
              </a:rPr>
              <a:t>What are the effects of climate, weather or geographical location?</a:t>
            </a:r>
          </a:p>
          <a:p>
            <a:pPr marL="171450" indent="-171450" algn="l">
              <a:buFont typeface="Arial" panose="020B0604020202020204" pitchFamily="34" charset="0"/>
              <a:buChar char="•"/>
            </a:pPr>
            <a:r>
              <a:rPr lang="en-GB" sz="1200" dirty="0">
                <a:latin typeface="Lato light" panose="020F0502020204030203"/>
              </a:rPr>
              <a:t>Are we prepared for future environmental targets?</a:t>
            </a:r>
          </a:p>
          <a:p>
            <a:pPr marL="171450" indent="-171450">
              <a:buFont typeface="Arial" panose="020B0604020202020204" pitchFamily="34" charset="0"/>
              <a:buChar char="•"/>
            </a:pPr>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endParaRPr lang="en-GB" sz="1200" dirty="0">
              <a:latin typeface="Lato light" panose="020F0502020204030203"/>
              <a:sym typeface="Helvetica Neue"/>
            </a:endParaRPr>
          </a:p>
          <a:p>
            <a:r>
              <a:rPr lang="en-GB" sz="1200" dirty="0">
                <a:latin typeface="Lato light" panose="020F0502020204030203"/>
                <a:sym typeface="Helvetica Neue"/>
              </a:rPr>
              <a:t> </a:t>
            </a:r>
          </a:p>
        </p:txBody>
      </p:sp>
      <p:sp>
        <p:nvSpPr>
          <p:cNvPr id="6" name="TextBox 5">
            <a:extLst>
              <a:ext uri="{FF2B5EF4-FFF2-40B4-BE49-F238E27FC236}">
                <a16:creationId xmlns:a16="http://schemas.microsoft.com/office/drawing/2014/main" id="{46AB2E72-C419-4199-BE1B-194C83F7DAC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C69F53E0-3BE7-4599-889D-10C795B8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9" name="TextBox 8">
            <a:extLst>
              <a:ext uri="{FF2B5EF4-FFF2-40B4-BE49-F238E27FC236}">
                <a16:creationId xmlns:a16="http://schemas.microsoft.com/office/drawing/2014/main" id="{5E368AA2-2D31-437F-94C8-B7ADD76802AB}"/>
              </a:ext>
            </a:extLst>
          </p:cNvPr>
          <p:cNvSpPr txBox="1"/>
          <p:nvPr/>
        </p:nvSpPr>
        <p:spPr>
          <a:xfrm>
            <a:off x="1482507" y="1268820"/>
            <a:ext cx="9179510" cy="1015663"/>
          </a:xfrm>
          <a:prstGeom prst="rect">
            <a:avLst/>
          </a:prstGeom>
          <a:noFill/>
        </p:spPr>
        <p:txBody>
          <a:bodyPr wrap="square">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Lato Light"/>
              </a:rPr>
              <a:t>ENVIRONMENTAL FACTORS</a:t>
            </a:r>
            <a:endParaRPr kumimoji="0" lang="en-US" sz="2400" b="1" i="0" u="none" strike="noStrike" kern="1200" cap="none" spc="0" normalizeH="0" baseline="0" noProof="0" dirty="0">
              <a:ln>
                <a:noFill/>
              </a:ln>
              <a:solidFill>
                <a:srgbClr val="002060"/>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Lato Light"/>
              </a:rPr>
              <a:t>Environmental forces impacting your businesses and/or customer’s geographical location, the surrounding environment, and natural resources used by your organization.</a:t>
            </a:r>
            <a:endParaRPr lang="en-US" dirty="0">
              <a:solidFill>
                <a:srgbClr val="002060"/>
              </a:solidFill>
              <a:latin typeface="Lato Light"/>
            </a:endParaRPr>
          </a:p>
        </p:txBody>
      </p:sp>
    </p:spTree>
    <p:extLst>
      <p:ext uri="{BB962C8B-B14F-4D97-AF65-F5344CB8AC3E}">
        <p14:creationId xmlns:p14="http://schemas.microsoft.com/office/powerpoint/2010/main" val="296832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27">
            <a:extLst>
              <a:ext uri="{FF2B5EF4-FFF2-40B4-BE49-F238E27FC236}">
                <a16:creationId xmlns:a16="http://schemas.microsoft.com/office/drawing/2014/main" id="{CA4FEB1B-BDC2-4E8F-A8CE-FC28DA7D79F4}"/>
              </a:ext>
            </a:extLst>
          </p:cNvPr>
          <p:cNvSpPr/>
          <p:nvPr/>
        </p:nvSpPr>
        <p:spPr>
          <a:xfrm>
            <a:off x="1091989" y="1255616"/>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P</a:t>
            </a:r>
            <a:endParaRPr sz="2400" b="1" kern="0" dirty="0">
              <a:solidFill>
                <a:schemeClr val="bg1"/>
              </a:solidFill>
              <a:latin typeface="Lato Light"/>
              <a:sym typeface="Helvetica Neue"/>
            </a:endParaRPr>
          </a:p>
        </p:txBody>
      </p:sp>
      <p:sp>
        <p:nvSpPr>
          <p:cNvPr id="4" name="Google Shape;158;p27">
            <a:extLst>
              <a:ext uri="{FF2B5EF4-FFF2-40B4-BE49-F238E27FC236}">
                <a16:creationId xmlns:a16="http://schemas.microsoft.com/office/drawing/2014/main" id="{E620FF31-8238-4116-A76B-70140062576E}"/>
              </a:ext>
            </a:extLst>
          </p:cNvPr>
          <p:cNvSpPr/>
          <p:nvPr/>
        </p:nvSpPr>
        <p:spPr>
          <a:xfrm>
            <a:off x="1082562" y="2156645"/>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Stringent measures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Protection of copy rights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Patent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Regulatory fees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Involvement in Labour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 </a:t>
            </a:r>
          </a:p>
        </p:txBody>
      </p:sp>
      <p:sp>
        <p:nvSpPr>
          <p:cNvPr id="6" name="Google Shape;158;p27">
            <a:extLst>
              <a:ext uri="{FF2B5EF4-FFF2-40B4-BE49-F238E27FC236}">
                <a16:creationId xmlns:a16="http://schemas.microsoft.com/office/drawing/2014/main" id="{9E247E13-6108-4402-82C7-6001E8E73A2A}"/>
              </a:ext>
            </a:extLst>
          </p:cNvPr>
          <p:cNvSpPr/>
          <p:nvPr/>
        </p:nvSpPr>
        <p:spPr>
          <a:xfrm>
            <a:off x="1093557" y="1756811"/>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Political </a:t>
            </a:r>
            <a:endParaRPr sz="1050" b="1" kern="0" dirty="0">
              <a:solidFill>
                <a:schemeClr val="bg1"/>
              </a:solidFill>
              <a:latin typeface="Lato Light"/>
              <a:sym typeface="Helvetica Neue"/>
            </a:endParaRPr>
          </a:p>
        </p:txBody>
      </p:sp>
      <p:sp>
        <p:nvSpPr>
          <p:cNvPr id="8" name="Google Shape;158;p27">
            <a:extLst>
              <a:ext uri="{FF2B5EF4-FFF2-40B4-BE49-F238E27FC236}">
                <a16:creationId xmlns:a16="http://schemas.microsoft.com/office/drawing/2014/main" id="{A9CF6BD6-4C0E-4663-A8B4-1A3601EE7135}"/>
              </a:ext>
            </a:extLst>
          </p:cNvPr>
          <p:cNvSpPr/>
          <p:nvPr/>
        </p:nvSpPr>
        <p:spPr>
          <a:xfrm>
            <a:off x="2842112" y="1259931"/>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E</a:t>
            </a:r>
            <a:endParaRPr sz="2400" b="1" kern="0" dirty="0">
              <a:solidFill>
                <a:schemeClr val="bg1"/>
              </a:solidFill>
              <a:latin typeface="Lato Light"/>
              <a:sym typeface="Helvetica Neue"/>
            </a:endParaRPr>
          </a:p>
        </p:txBody>
      </p:sp>
      <p:sp>
        <p:nvSpPr>
          <p:cNvPr id="10" name="Google Shape;158;p27">
            <a:extLst>
              <a:ext uri="{FF2B5EF4-FFF2-40B4-BE49-F238E27FC236}">
                <a16:creationId xmlns:a16="http://schemas.microsoft.com/office/drawing/2014/main" id="{8069C303-7D2F-4675-BF38-DA53983D7892}"/>
              </a:ext>
            </a:extLst>
          </p:cNvPr>
          <p:cNvSpPr/>
          <p:nvPr/>
        </p:nvSpPr>
        <p:spPr>
          <a:xfrm>
            <a:off x="2832384" y="216156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Conflict with customers that have high demand and occupy a large share of the business contribution or economy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Fragmented market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Declining customer share of wallet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Price pressure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Higher taxes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Higher duties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Reliance on manufacturers abroad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Shorter life cycle leading to higher investments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p:txBody>
      </p:sp>
      <p:sp>
        <p:nvSpPr>
          <p:cNvPr id="12" name="Google Shape;158;p27">
            <a:extLst>
              <a:ext uri="{FF2B5EF4-FFF2-40B4-BE49-F238E27FC236}">
                <a16:creationId xmlns:a16="http://schemas.microsoft.com/office/drawing/2014/main" id="{6FF0821F-76F9-4DE1-8C2C-222EBE68BC15}"/>
              </a:ext>
            </a:extLst>
          </p:cNvPr>
          <p:cNvSpPr/>
          <p:nvPr/>
        </p:nvSpPr>
        <p:spPr>
          <a:xfrm>
            <a:off x="2853107" y="1761728"/>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Economic </a:t>
            </a:r>
            <a:endParaRPr sz="1050" b="1" kern="0" dirty="0">
              <a:solidFill>
                <a:schemeClr val="bg1"/>
              </a:solidFill>
              <a:latin typeface="Lato Light"/>
              <a:sym typeface="Helvetica Neue"/>
            </a:endParaRPr>
          </a:p>
        </p:txBody>
      </p:sp>
      <p:sp>
        <p:nvSpPr>
          <p:cNvPr id="14" name="Google Shape;158;p27">
            <a:extLst>
              <a:ext uri="{FF2B5EF4-FFF2-40B4-BE49-F238E27FC236}">
                <a16:creationId xmlns:a16="http://schemas.microsoft.com/office/drawing/2014/main" id="{C10D462C-1136-462C-A2BC-A0875ADFFF9B}"/>
              </a:ext>
            </a:extLst>
          </p:cNvPr>
          <p:cNvSpPr/>
          <p:nvPr/>
        </p:nvSpPr>
        <p:spPr>
          <a:xfrm>
            <a:off x="4602446" y="1252070"/>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S</a:t>
            </a:r>
            <a:endParaRPr sz="2400" b="1" kern="0" dirty="0">
              <a:solidFill>
                <a:schemeClr val="bg1"/>
              </a:solidFill>
              <a:latin typeface="Lato Light"/>
              <a:sym typeface="Helvetica Neue"/>
            </a:endParaRPr>
          </a:p>
        </p:txBody>
      </p:sp>
      <p:sp>
        <p:nvSpPr>
          <p:cNvPr id="16" name="Google Shape;158;p27">
            <a:extLst>
              <a:ext uri="{FF2B5EF4-FFF2-40B4-BE49-F238E27FC236}">
                <a16:creationId xmlns:a16="http://schemas.microsoft.com/office/drawing/2014/main" id="{9D27356A-68C7-4F5A-8F80-ABBCFFA91537}"/>
              </a:ext>
            </a:extLst>
          </p:cNvPr>
          <p:cNvSpPr/>
          <p:nvPr/>
        </p:nvSpPr>
        <p:spPr>
          <a:xfrm>
            <a:off x="4602446" y="214367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Lower birth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Lowe per capita consumption and spending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Product life cycle is shorter leading to difficulty in recovering investments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Unemployment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Emerging trends in ageing population and declining childbirth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Pensionable age increased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Wage rates declining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R="0" lvl="0" algn="l" defTabSz="914400" rtl="0" eaLnBrk="1" fontAlgn="auto" latinLnBrk="0" hangingPunct="1">
              <a:lnSpc>
                <a:spcPct val="100000"/>
              </a:lnSpc>
              <a:spcBef>
                <a:spcPts val="0"/>
              </a:spcBef>
              <a:spcAft>
                <a:spcPts val="0"/>
              </a:spcAft>
              <a:buClrTx/>
              <a:buSzTx/>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p:txBody>
      </p:sp>
      <p:sp>
        <p:nvSpPr>
          <p:cNvPr id="18" name="Google Shape;158;p27">
            <a:extLst>
              <a:ext uri="{FF2B5EF4-FFF2-40B4-BE49-F238E27FC236}">
                <a16:creationId xmlns:a16="http://schemas.microsoft.com/office/drawing/2014/main" id="{CC50E2BB-0693-4D00-878D-8D4211C315A4}"/>
              </a:ext>
            </a:extLst>
          </p:cNvPr>
          <p:cNvSpPr/>
          <p:nvPr/>
        </p:nvSpPr>
        <p:spPr>
          <a:xfrm>
            <a:off x="4613441" y="1743838"/>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Social</a:t>
            </a:r>
            <a:endParaRPr sz="1050" b="1" kern="0" dirty="0">
              <a:solidFill>
                <a:schemeClr val="bg1"/>
              </a:solidFill>
              <a:latin typeface="Lato Light"/>
              <a:sym typeface="Helvetica Neue"/>
            </a:endParaRPr>
          </a:p>
        </p:txBody>
      </p:sp>
      <p:sp>
        <p:nvSpPr>
          <p:cNvPr id="20" name="Google Shape;158;p27">
            <a:extLst>
              <a:ext uri="{FF2B5EF4-FFF2-40B4-BE49-F238E27FC236}">
                <a16:creationId xmlns:a16="http://schemas.microsoft.com/office/drawing/2014/main" id="{35EFDF52-7EA3-4E47-AFA5-58F81CDB1F31}"/>
              </a:ext>
            </a:extLst>
          </p:cNvPr>
          <p:cNvSpPr/>
          <p:nvPr/>
        </p:nvSpPr>
        <p:spPr>
          <a:xfrm>
            <a:off x="6361994" y="1256987"/>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T</a:t>
            </a:r>
            <a:endParaRPr sz="2400" b="1" kern="0" dirty="0">
              <a:solidFill>
                <a:schemeClr val="bg1"/>
              </a:solidFill>
              <a:latin typeface="Lato Light"/>
              <a:sym typeface="Helvetica Neue"/>
            </a:endParaRPr>
          </a:p>
        </p:txBody>
      </p:sp>
      <p:sp>
        <p:nvSpPr>
          <p:cNvPr id="22" name="Google Shape;158;p27">
            <a:extLst>
              <a:ext uri="{FF2B5EF4-FFF2-40B4-BE49-F238E27FC236}">
                <a16:creationId xmlns:a16="http://schemas.microsoft.com/office/drawing/2014/main" id="{541A8696-E4BB-4F33-B1BA-23EBA9B459C5}"/>
              </a:ext>
            </a:extLst>
          </p:cNvPr>
          <p:cNvSpPr/>
          <p:nvPr/>
        </p:nvSpPr>
        <p:spPr>
          <a:xfrm>
            <a:off x="6352266" y="2148589"/>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Low copyright or Trademark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Licensing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Intense competition from low-cost countries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Technology gaps due to licencing or procedural delays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Raw material imports for technology specific production ( Rare earths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Import licensing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p:txBody>
      </p:sp>
      <p:sp>
        <p:nvSpPr>
          <p:cNvPr id="24" name="Google Shape;158;p27">
            <a:extLst>
              <a:ext uri="{FF2B5EF4-FFF2-40B4-BE49-F238E27FC236}">
                <a16:creationId xmlns:a16="http://schemas.microsoft.com/office/drawing/2014/main" id="{D076E318-1001-4573-B000-FD29D646E98F}"/>
              </a:ext>
            </a:extLst>
          </p:cNvPr>
          <p:cNvSpPr/>
          <p:nvPr/>
        </p:nvSpPr>
        <p:spPr>
          <a:xfrm>
            <a:off x="6372989" y="1748755"/>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Technological </a:t>
            </a:r>
            <a:endParaRPr sz="1050" b="1" kern="0" dirty="0">
              <a:solidFill>
                <a:schemeClr val="bg1"/>
              </a:solidFill>
              <a:latin typeface="Lato Light"/>
              <a:sym typeface="Helvetica Neue"/>
            </a:endParaRPr>
          </a:p>
        </p:txBody>
      </p:sp>
      <p:sp>
        <p:nvSpPr>
          <p:cNvPr id="26" name="Title 8">
            <a:extLst>
              <a:ext uri="{FF2B5EF4-FFF2-40B4-BE49-F238E27FC236}">
                <a16:creationId xmlns:a16="http://schemas.microsoft.com/office/drawing/2014/main" id="{E36D0EFD-DF02-4DE2-AC5F-BC5B1DB0ECFB}"/>
              </a:ext>
            </a:extLst>
          </p:cNvPr>
          <p:cNvSpPr txBox="1">
            <a:spLocks/>
          </p:cNvSpPr>
          <p:nvPr/>
        </p:nvSpPr>
        <p:spPr>
          <a:xfrm rot="16200000">
            <a:off x="-521628" y="3484371"/>
            <a:ext cx="2641877" cy="544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Category Drivers </a:t>
            </a:r>
          </a:p>
        </p:txBody>
      </p:sp>
      <p:sp>
        <p:nvSpPr>
          <p:cNvPr id="3" name="Google Shape;158;p27">
            <a:extLst>
              <a:ext uri="{FF2B5EF4-FFF2-40B4-BE49-F238E27FC236}">
                <a16:creationId xmlns:a16="http://schemas.microsoft.com/office/drawing/2014/main" id="{3A2EB96C-13C7-480D-857C-71D0107AEA9A}"/>
              </a:ext>
            </a:extLst>
          </p:cNvPr>
          <p:cNvSpPr/>
          <p:nvPr/>
        </p:nvSpPr>
        <p:spPr>
          <a:xfrm>
            <a:off x="8110783" y="1253641"/>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E</a:t>
            </a:r>
            <a:endParaRPr sz="2400" b="1" kern="0" dirty="0">
              <a:solidFill>
                <a:schemeClr val="bg1"/>
              </a:solidFill>
              <a:latin typeface="Lato Light"/>
              <a:sym typeface="Helvetica Neue"/>
            </a:endParaRPr>
          </a:p>
        </p:txBody>
      </p:sp>
      <p:sp>
        <p:nvSpPr>
          <p:cNvPr id="5" name="Google Shape;158;p27">
            <a:extLst>
              <a:ext uri="{FF2B5EF4-FFF2-40B4-BE49-F238E27FC236}">
                <a16:creationId xmlns:a16="http://schemas.microsoft.com/office/drawing/2014/main" id="{E8980729-2452-4B95-845A-41BBA04DD711}"/>
              </a:ext>
            </a:extLst>
          </p:cNvPr>
          <p:cNvSpPr/>
          <p:nvPr/>
        </p:nvSpPr>
        <p:spPr>
          <a:xfrm>
            <a:off x="8110783" y="2145243"/>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Raw material shortage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Pollution &amp; Greenhouse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Carbon reduction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Carbon footprint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Environmental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Geographical location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R="0" lvl="0" algn="l" defTabSz="914400" rtl="0" eaLnBrk="1" fontAlgn="auto" latinLnBrk="0" hangingPunct="1">
              <a:lnSpc>
                <a:spcPct val="100000"/>
              </a:lnSpc>
              <a:spcBef>
                <a:spcPts val="0"/>
              </a:spcBef>
              <a:spcAft>
                <a:spcPts val="0"/>
              </a:spcAft>
              <a:buClrTx/>
              <a:buSzTx/>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  </a:t>
            </a:r>
          </a:p>
        </p:txBody>
      </p:sp>
      <p:sp>
        <p:nvSpPr>
          <p:cNvPr id="7" name="Google Shape;158;p27">
            <a:extLst>
              <a:ext uri="{FF2B5EF4-FFF2-40B4-BE49-F238E27FC236}">
                <a16:creationId xmlns:a16="http://schemas.microsoft.com/office/drawing/2014/main" id="{574AED94-02CC-46E5-8C26-4B05CD12AAC7}"/>
              </a:ext>
            </a:extLst>
          </p:cNvPr>
          <p:cNvSpPr/>
          <p:nvPr/>
        </p:nvSpPr>
        <p:spPr>
          <a:xfrm>
            <a:off x="8121778" y="1745409"/>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Environmental </a:t>
            </a:r>
            <a:endParaRPr sz="1050" b="1" kern="0" dirty="0">
              <a:solidFill>
                <a:schemeClr val="bg1"/>
              </a:solidFill>
              <a:latin typeface="Lato Light"/>
              <a:sym typeface="Helvetica Neue"/>
            </a:endParaRPr>
          </a:p>
        </p:txBody>
      </p:sp>
      <p:sp>
        <p:nvSpPr>
          <p:cNvPr id="9" name="Google Shape;158;p27">
            <a:extLst>
              <a:ext uri="{FF2B5EF4-FFF2-40B4-BE49-F238E27FC236}">
                <a16:creationId xmlns:a16="http://schemas.microsoft.com/office/drawing/2014/main" id="{6737C0A4-5AE9-4AF1-B35A-AB0A9BC0BCD4}"/>
              </a:ext>
            </a:extLst>
          </p:cNvPr>
          <p:cNvSpPr/>
          <p:nvPr/>
        </p:nvSpPr>
        <p:spPr>
          <a:xfrm>
            <a:off x="9870331" y="1258558"/>
            <a:ext cx="1707771" cy="476822"/>
          </a:xfrm>
          <a:prstGeom prst="roundRect">
            <a:avLst>
              <a:gd name="adj" fmla="val 698"/>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Lato Light"/>
                <a:sym typeface="Helvetica Neue"/>
              </a:rPr>
              <a:t>L</a:t>
            </a:r>
            <a:endParaRPr sz="2400" b="1" kern="0" dirty="0">
              <a:solidFill>
                <a:schemeClr val="bg1"/>
              </a:solidFill>
              <a:latin typeface="Lato Light"/>
              <a:sym typeface="Helvetica Neue"/>
            </a:endParaRPr>
          </a:p>
        </p:txBody>
      </p:sp>
      <p:sp>
        <p:nvSpPr>
          <p:cNvPr id="11" name="Google Shape;158;p27">
            <a:extLst>
              <a:ext uri="{FF2B5EF4-FFF2-40B4-BE49-F238E27FC236}">
                <a16:creationId xmlns:a16="http://schemas.microsoft.com/office/drawing/2014/main" id="{CEB11CD3-0E71-45CE-BF29-1EB888294023}"/>
              </a:ext>
            </a:extLst>
          </p:cNvPr>
          <p:cNvSpPr/>
          <p:nvPr/>
        </p:nvSpPr>
        <p:spPr>
          <a:xfrm>
            <a:off x="9860603" y="2150160"/>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Health &amp;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Equal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Consumer rights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Product labelling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Labour 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Competitive legislation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Combative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Protectionism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Safety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ysClr val="windowText" lastClr="000000"/>
                </a:solidFill>
                <a:latin typeface="Lato Light" panose="020F0502020204030203"/>
                <a:sym typeface="Helvetica Neue"/>
              </a:rPr>
              <a:t>Product safety and recall </a:t>
            </a: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rPr>
              <a:t>Advertising standards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i="0" u="none" strike="noStrike" kern="1200" cap="none" spc="0" normalizeH="0" baseline="0" noProof="0" dirty="0">
              <a:ln>
                <a:noFill/>
              </a:ln>
              <a:solidFill>
                <a:sysClr val="windowText" lastClr="000000"/>
              </a:solidFill>
              <a:effectLst/>
              <a:uLnTx/>
              <a:uFillTx/>
              <a:latin typeface="Lato Light" panose="020F0502020204030203"/>
              <a:sym typeface="Helvetica Neue"/>
            </a:endParaRPr>
          </a:p>
        </p:txBody>
      </p:sp>
      <p:sp>
        <p:nvSpPr>
          <p:cNvPr id="13" name="Google Shape;158;p27">
            <a:extLst>
              <a:ext uri="{FF2B5EF4-FFF2-40B4-BE49-F238E27FC236}">
                <a16:creationId xmlns:a16="http://schemas.microsoft.com/office/drawing/2014/main" id="{11DCF50B-3CD7-404C-92FD-5C0A1EE90D14}"/>
              </a:ext>
            </a:extLst>
          </p:cNvPr>
          <p:cNvSpPr/>
          <p:nvPr/>
        </p:nvSpPr>
        <p:spPr>
          <a:xfrm>
            <a:off x="9881326" y="1750326"/>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Legal</a:t>
            </a:r>
            <a:endParaRPr sz="1050" b="1" kern="0" dirty="0">
              <a:solidFill>
                <a:schemeClr val="bg1"/>
              </a:solidFill>
              <a:latin typeface="Lato Light"/>
              <a:sym typeface="Helvetica Neue"/>
            </a:endParaRPr>
          </a:p>
        </p:txBody>
      </p:sp>
      <p:sp>
        <p:nvSpPr>
          <p:cNvPr id="31" name="TextBox 30">
            <a:extLst>
              <a:ext uri="{FF2B5EF4-FFF2-40B4-BE49-F238E27FC236}">
                <a16:creationId xmlns:a16="http://schemas.microsoft.com/office/drawing/2014/main" id="{5469BBB3-E888-4E3F-8917-6C0C955A2C45}"/>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Footer Placeholder 14">
            <a:extLst>
              <a:ext uri="{FF2B5EF4-FFF2-40B4-BE49-F238E27FC236}">
                <a16:creationId xmlns:a16="http://schemas.microsoft.com/office/drawing/2014/main" id="{75EC6D96-0BF8-4AA2-8F99-B800A8A9249C}"/>
              </a:ext>
            </a:extLst>
          </p:cNvPr>
          <p:cNvSpPr>
            <a:spLocks noGrp="1"/>
          </p:cNvSpPr>
          <p:nvPr>
            <p:ph type="ftr" sz="quarter" idx="11"/>
          </p:nvPr>
        </p:nvSpPr>
        <p:spPr/>
        <p:txBody>
          <a:bodyPr/>
          <a:lstStyle/>
          <a:p>
            <a:r>
              <a:rPr lang="en-GB"/>
              <a:t>www.upskilpro.com</a:t>
            </a:r>
          </a:p>
        </p:txBody>
      </p:sp>
      <p:pic>
        <p:nvPicPr>
          <p:cNvPr id="27" name="Picture 26" descr="Logo&#10;&#10;Description automatically generated">
            <a:extLst>
              <a:ext uri="{FF2B5EF4-FFF2-40B4-BE49-F238E27FC236}">
                <a16:creationId xmlns:a16="http://schemas.microsoft.com/office/drawing/2014/main" id="{86DF6C23-B523-483B-9041-CB2EC07E6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17" name="TextBox 16">
            <a:extLst>
              <a:ext uri="{FF2B5EF4-FFF2-40B4-BE49-F238E27FC236}">
                <a16:creationId xmlns:a16="http://schemas.microsoft.com/office/drawing/2014/main" id="{F33F3847-3756-4AD1-0390-136572DA7EE8}"/>
              </a:ext>
            </a:extLst>
          </p:cNvPr>
          <p:cNvSpPr txBox="1"/>
          <p:nvPr/>
        </p:nvSpPr>
        <p:spPr>
          <a:xfrm>
            <a:off x="6477802" y="5852160"/>
            <a:ext cx="5149516" cy="246221"/>
          </a:xfrm>
          <a:prstGeom prst="rect">
            <a:avLst/>
          </a:prstGeom>
          <a:noFill/>
        </p:spPr>
        <p:txBody>
          <a:bodyPr wrap="square" rtlCol="0">
            <a:spAutoFit/>
          </a:bodyPr>
          <a:lstStyle/>
          <a:p>
            <a:pPr algn="r"/>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tool for PESTLE analysis found under serial no 6008</a:t>
            </a:r>
          </a:p>
        </p:txBody>
      </p:sp>
    </p:spTree>
    <p:extLst>
      <p:ext uri="{BB962C8B-B14F-4D97-AF65-F5344CB8AC3E}">
        <p14:creationId xmlns:p14="http://schemas.microsoft.com/office/powerpoint/2010/main" val="190921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3A1664-29D5-4EDF-9348-50B94D8F4B61}"/>
              </a:ext>
            </a:extLst>
          </p:cNvPr>
          <p:cNvSpPr>
            <a:spLocks noGrp="1"/>
          </p:cNvSpPr>
          <p:nvPr>
            <p:ph type="ftr" sz="quarter" idx="11"/>
          </p:nvPr>
        </p:nvSpPr>
        <p:spPr/>
        <p:txBody>
          <a:bodyPr/>
          <a:lstStyle/>
          <a:p>
            <a:r>
              <a:rPr lang="en-GB"/>
              <a:t>www.upskilpro.com</a:t>
            </a:r>
          </a:p>
        </p:txBody>
      </p:sp>
      <p:sp>
        <p:nvSpPr>
          <p:cNvPr id="23" name="Oval 22">
            <a:extLst>
              <a:ext uri="{FF2B5EF4-FFF2-40B4-BE49-F238E27FC236}">
                <a16:creationId xmlns:a16="http://schemas.microsoft.com/office/drawing/2014/main" id="{9F9550A0-1451-42ED-93D8-D23129D60501}"/>
              </a:ext>
            </a:extLst>
          </p:cNvPr>
          <p:cNvSpPr/>
          <p:nvPr/>
        </p:nvSpPr>
        <p:spPr>
          <a:xfrm>
            <a:off x="1441638" y="1783297"/>
            <a:ext cx="1270000" cy="1270000"/>
          </a:xfrm>
          <a:prstGeom prst="ellipse">
            <a:avLst/>
          </a:prstGeom>
          <a:solidFill>
            <a:srgbClr val="1DE7D8"/>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4" name="TextBox 23">
            <a:extLst>
              <a:ext uri="{FF2B5EF4-FFF2-40B4-BE49-F238E27FC236}">
                <a16:creationId xmlns:a16="http://schemas.microsoft.com/office/drawing/2014/main" id="{49A76CC8-B53D-49DF-AFE6-900F515C4825}"/>
              </a:ext>
            </a:extLst>
          </p:cNvPr>
          <p:cNvSpPr txBox="1"/>
          <p:nvPr/>
        </p:nvSpPr>
        <p:spPr>
          <a:xfrm>
            <a:off x="1472582" y="2227252"/>
            <a:ext cx="1296893" cy="369332"/>
          </a:xfrm>
          <a:prstGeom prst="rect">
            <a:avLst/>
          </a:prstGeom>
          <a:noFill/>
        </p:spPr>
        <p:txBody>
          <a:bodyPr wrap="none" rtlCol="0" anchor="ctr">
            <a:spAutoFit/>
          </a:bodyPr>
          <a:lstStyle/>
          <a:p>
            <a:pPr algn="ctr" defTabSz="914217"/>
            <a:r>
              <a:rPr lang="en-US" b="1" dirty="0">
                <a:latin typeface="Poppins" pitchFamily="2" charset="77"/>
                <a:cs typeface="Poppins" pitchFamily="2" charset="77"/>
              </a:rPr>
              <a:t>Brainstorm </a:t>
            </a:r>
          </a:p>
        </p:txBody>
      </p:sp>
      <p:sp>
        <p:nvSpPr>
          <p:cNvPr id="25" name="Oval 24">
            <a:extLst>
              <a:ext uri="{FF2B5EF4-FFF2-40B4-BE49-F238E27FC236}">
                <a16:creationId xmlns:a16="http://schemas.microsoft.com/office/drawing/2014/main" id="{B0458B80-261E-4CF9-BF8F-5740130F5270}"/>
              </a:ext>
            </a:extLst>
          </p:cNvPr>
          <p:cNvSpPr/>
          <p:nvPr/>
        </p:nvSpPr>
        <p:spPr>
          <a:xfrm>
            <a:off x="4188166" y="1783297"/>
            <a:ext cx="1270000" cy="1270000"/>
          </a:xfrm>
          <a:prstGeom prst="ellipse">
            <a:avLst/>
          </a:prstGeom>
          <a:solidFill>
            <a:srgbClr val="29CEDC"/>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6" name="TextBox 25">
            <a:extLst>
              <a:ext uri="{FF2B5EF4-FFF2-40B4-BE49-F238E27FC236}">
                <a16:creationId xmlns:a16="http://schemas.microsoft.com/office/drawing/2014/main" id="{A33568EC-CA85-4A0E-89FB-38AB4C21490F}"/>
              </a:ext>
            </a:extLst>
          </p:cNvPr>
          <p:cNvSpPr txBox="1"/>
          <p:nvPr/>
        </p:nvSpPr>
        <p:spPr>
          <a:xfrm>
            <a:off x="4423596" y="2240003"/>
            <a:ext cx="781368" cy="369332"/>
          </a:xfrm>
          <a:prstGeom prst="rect">
            <a:avLst/>
          </a:prstGeom>
          <a:noFill/>
        </p:spPr>
        <p:txBody>
          <a:bodyPr wrap="none" rtlCol="0" anchor="ctr">
            <a:spAutoFit/>
          </a:bodyPr>
          <a:lstStyle>
            <a:defPPr>
              <a:defRPr lang="en-US"/>
            </a:defPPr>
            <a:lvl1pPr algn="ctr" defTabSz="914217">
              <a:defRPr b="1">
                <a:latin typeface="Poppins" pitchFamily="2" charset="77"/>
                <a:cs typeface="Poppins" pitchFamily="2" charset="77"/>
              </a:defRPr>
            </a:lvl1pPr>
          </a:lstStyle>
          <a:p>
            <a:r>
              <a:rPr lang="en-US" dirty="0"/>
              <a:t>Group</a:t>
            </a:r>
          </a:p>
        </p:txBody>
      </p:sp>
      <p:sp>
        <p:nvSpPr>
          <p:cNvPr id="27" name="Oval 26">
            <a:extLst>
              <a:ext uri="{FF2B5EF4-FFF2-40B4-BE49-F238E27FC236}">
                <a16:creationId xmlns:a16="http://schemas.microsoft.com/office/drawing/2014/main" id="{A827D6FD-53B7-4332-93B2-C824AA323809}"/>
              </a:ext>
            </a:extLst>
          </p:cNvPr>
          <p:cNvSpPr/>
          <p:nvPr/>
        </p:nvSpPr>
        <p:spPr>
          <a:xfrm>
            <a:off x="7023469" y="1783297"/>
            <a:ext cx="1270000" cy="1270000"/>
          </a:xfrm>
          <a:prstGeom prst="ellipse">
            <a:avLst/>
          </a:prstGeom>
          <a:solidFill>
            <a:srgbClr val="34B9D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8" name="TextBox 27">
            <a:extLst>
              <a:ext uri="{FF2B5EF4-FFF2-40B4-BE49-F238E27FC236}">
                <a16:creationId xmlns:a16="http://schemas.microsoft.com/office/drawing/2014/main" id="{7B58100A-D111-4FE1-ABA2-46907852F932}"/>
              </a:ext>
            </a:extLst>
          </p:cNvPr>
          <p:cNvSpPr txBox="1"/>
          <p:nvPr/>
        </p:nvSpPr>
        <p:spPr>
          <a:xfrm>
            <a:off x="7366751" y="2280523"/>
            <a:ext cx="618952" cy="369332"/>
          </a:xfrm>
          <a:prstGeom prst="rect">
            <a:avLst/>
          </a:prstGeom>
          <a:noFill/>
        </p:spPr>
        <p:txBody>
          <a:bodyPr wrap="none" rtlCol="0" anchor="ctr">
            <a:spAutoFit/>
          </a:bodyPr>
          <a:lstStyle>
            <a:defPPr>
              <a:defRPr lang="en-US"/>
            </a:defPPr>
            <a:lvl1pPr algn="ctr" defTabSz="914217">
              <a:defRPr b="1">
                <a:latin typeface="Poppins" pitchFamily="2" charset="77"/>
                <a:cs typeface="Poppins" pitchFamily="2" charset="77"/>
              </a:defRPr>
            </a:lvl1pPr>
          </a:lstStyle>
          <a:p>
            <a:r>
              <a:rPr lang="en-US" dirty="0"/>
              <a:t>Rate</a:t>
            </a:r>
          </a:p>
        </p:txBody>
      </p:sp>
      <p:sp>
        <p:nvSpPr>
          <p:cNvPr id="29" name="Oval 28">
            <a:extLst>
              <a:ext uri="{FF2B5EF4-FFF2-40B4-BE49-F238E27FC236}">
                <a16:creationId xmlns:a16="http://schemas.microsoft.com/office/drawing/2014/main" id="{F9024B03-8A2F-4D13-BCEF-899356CFE72A}"/>
              </a:ext>
            </a:extLst>
          </p:cNvPr>
          <p:cNvSpPr/>
          <p:nvPr/>
        </p:nvSpPr>
        <p:spPr>
          <a:xfrm>
            <a:off x="9734484" y="1783297"/>
            <a:ext cx="1270000" cy="1270000"/>
          </a:xfrm>
          <a:prstGeom prst="ellipse">
            <a:avLst/>
          </a:prstGeom>
          <a:solidFill>
            <a:srgbClr val="42A6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0" name="TextBox 29">
            <a:extLst>
              <a:ext uri="{FF2B5EF4-FFF2-40B4-BE49-F238E27FC236}">
                <a16:creationId xmlns:a16="http://schemas.microsoft.com/office/drawing/2014/main" id="{6C33C6AD-636B-42AC-8E96-34EEF0B47D63}"/>
              </a:ext>
            </a:extLst>
          </p:cNvPr>
          <p:cNvSpPr txBox="1"/>
          <p:nvPr/>
        </p:nvSpPr>
        <p:spPr>
          <a:xfrm>
            <a:off x="10006726" y="2280523"/>
            <a:ext cx="725520" cy="369332"/>
          </a:xfrm>
          <a:prstGeom prst="rect">
            <a:avLst/>
          </a:prstGeom>
          <a:noFill/>
        </p:spPr>
        <p:txBody>
          <a:bodyPr wrap="none" rtlCol="0" anchor="ctr">
            <a:spAutoFit/>
          </a:bodyPr>
          <a:lstStyle>
            <a:defPPr>
              <a:defRPr lang="en-US"/>
            </a:defPPr>
            <a:lvl1pPr algn="ctr" defTabSz="914217">
              <a:defRPr b="1">
                <a:latin typeface="Poppins" pitchFamily="2" charset="77"/>
                <a:cs typeface="Poppins" pitchFamily="2" charset="77"/>
              </a:defRPr>
            </a:lvl1pPr>
          </a:lstStyle>
          <a:p>
            <a:r>
              <a:rPr lang="en-US" dirty="0"/>
              <a:t>Share</a:t>
            </a:r>
          </a:p>
        </p:txBody>
      </p:sp>
      <p:sp>
        <p:nvSpPr>
          <p:cNvPr id="38" name="Subtitle 2">
            <a:extLst>
              <a:ext uri="{FF2B5EF4-FFF2-40B4-BE49-F238E27FC236}">
                <a16:creationId xmlns:a16="http://schemas.microsoft.com/office/drawing/2014/main" id="{B8632EA2-5169-494A-B135-EBE87BFC21F3}"/>
              </a:ext>
            </a:extLst>
          </p:cNvPr>
          <p:cNvSpPr txBox="1">
            <a:spLocks/>
          </p:cNvSpPr>
          <p:nvPr/>
        </p:nvSpPr>
        <p:spPr>
          <a:xfrm>
            <a:off x="816747" y="2789058"/>
            <a:ext cx="2645545" cy="1554272"/>
          </a:xfrm>
          <a:prstGeom prst="rect">
            <a:avLst/>
          </a:prstGeom>
          <a:solidFill>
            <a:schemeClr val="bg1">
              <a:lumMod val="95000"/>
            </a:schemeClr>
          </a:solidFill>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800" b="0" i="0">
                <a:solidFill>
                  <a:srgbClr val="7A7A7A"/>
                </a:solidFill>
                <a:effectLst/>
                <a:latin typeface="Open Sans" panose="020B0606030504020204" pitchFamily="34"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US" sz="1000" dirty="0"/>
              <a:t>Group together and brainstorm each idea around the 6 steps </a:t>
            </a:r>
          </a:p>
          <a:p>
            <a:pPr algn="ctr">
              <a:lnSpc>
                <a:spcPct val="100000"/>
              </a:lnSpc>
            </a:pPr>
            <a:endParaRPr lang="en-US" sz="1000" b="1" dirty="0">
              <a:solidFill>
                <a:schemeClr val="tx1"/>
              </a:solidFill>
            </a:endParaRPr>
          </a:p>
          <a:p>
            <a:pPr algn="ctr">
              <a:lnSpc>
                <a:spcPct val="100000"/>
              </a:lnSpc>
            </a:pPr>
            <a:r>
              <a:rPr lang="en-US" sz="1000" b="1" dirty="0">
                <a:solidFill>
                  <a:schemeClr val="tx1"/>
                </a:solidFill>
              </a:rPr>
              <a:t>PESTLE</a:t>
            </a:r>
          </a:p>
          <a:p>
            <a:pPr algn="ctr">
              <a:lnSpc>
                <a:spcPct val="100000"/>
              </a:lnSpc>
            </a:pPr>
            <a:endParaRPr lang="en-US" sz="1000" b="1" dirty="0">
              <a:solidFill>
                <a:schemeClr val="tx1"/>
              </a:solidFill>
            </a:endParaRPr>
          </a:p>
          <a:p>
            <a:pPr>
              <a:lnSpc>
                <a:spcPct val="100000"/>
              </a:lnSpc>
            </a:pPr>
            <a:r>
              <a:rPr lang="en-US" sz="1000" dirty="0"/>
              <a:t>Alternately you can break out in splinter groups and regroup at the end to get a bigger holistic view without having groups influenced </a:t>
            </a:r>
          </a:p>
        </p:txBody>
      </p:sp>
      <p:sp>
        <p:nvSpPr>
          <p:cNvPr id="43" name="Subtitle 2">
            <a:extLst>
              <a:ext uri="{FF2B5EF4-FFF2-40B4-BE49-F238E27FC236}">
                <a16:creationId xmlns:a16="http://schemas.microsoft.com/office/drawing/2014/main" id="{55B1CD33-66DC-4746-A144-5F17995A6348}"/>
              </a:ext>
            </a:extLst>
          </p:cNvPr>
          <p:cNvSpPr txBox="1">
            <a:spLocks/>
          </p:cNvSpPr>
          <p:nvPr/>
        </p:nvSpPr>
        <p:spPr>
          <a:xfrm>
            <a:off x="3579182" y="2789058"/>
            <a:ext cx="2645545" cy="1338828"/>
          </a:xfrm>
          <a:prstGeom prst="rect">
            <a:avLst/>
          </a:prstGeom>
          <a:solidFill>
            <a:schemeClr val="bg1">
              <a:lumMod val="95000"/>
            </a:schemeClr>
          </a:solidFill>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800" b="0" i="0">
                <a:solidFill>
                  <a:srgbClr val="7A7A7A"/>
                </a:solidFill>
                <a:effectLst/>
                <a:latin typeface="Open Sans" panose="020B0606030504020204" pitchFamily="34"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US" sz="1000" dirty="0"/>
              <a:t>Get the groups idea and start grouping them into smaller sections of a similar nature </a:t>
            </a:r>
          </a:p>
          <a:p>
            <a:pPr>
              <a:lnSpc>
                <a:spcPct val="100000"/>
              </a:lnSpc>
            </a:pPr>
            <a:endParaRPr lang="en-US" sz="1000" dirty="0"/>
          </a:p>
          <a:p>
            <a:pPr>
              <a:lnSpc>
                <a:spcPct val="100000"/>
              </a:lnSpc>
            </a:pPr>
            <a:r>
              <a:rPr lang="en-US" sz="1000" dirty="0"/>
              <a:t>This step will take time , use a Flip chart with a stick end to walk around the room and place them in sections which are similar in nature </a:t>
            </a:r>
          </a:p>
        </p:txBody>
      </p:sp>
      <p:sp>
        <p:nvSpPr>
          <p:cNvPr id="44" name="Subtitle 2">
            <a:extLst>
              <a:ext uri="{FF2B5EF4-FFF2-40B4-BE49-F238E27FC236}">
                <a16:creationId xmlns:a16="http://schemas.microsoft.com/office/drawing/2014/main" id="{024E7235-C76C-4800-92EB-DDC0AB848529}"/>
              </a:ext>
            </a:extLst>
          </p:cNvPr>
          <p:cNvSpPr txBox="1">
            <a:spLocks/>
          </p:cNvSpPr>
          <p:nvPr/>
        </p:nvSpPr>
        <p:spPr>
          <a:xfrm>
            <a:off x="6341617" y="2789058"/>
            <a:ext cx="2645545" cy="2077492"/>
          </a:xfrm>
          <a:prstGeom prst="rect">
            <a:avLst/>
          </a:prstGeom>
          <a:solidFill>
            <a:schemeClr val="bg1">
              <a:lumMod val="95000"/>
            </a:schemeClr>
          </a:solidFill>
        </p:spPr>
        <p:txBody>
          <a:bodyPr vert="horz" wrap="square" lIns="45720" tIns="22860" rIns="45720" bIns="22860" rtlCol="0">
            <a:spAutoFit/>
          </a:bodyPr>
          <a:lstStyle>
            <a:defPPr>
              <a:defRPr lang="en-US"/>
            </a:defPPr>
            <a:lvl1pPr indent="0" defTabSz="543818">
              <a:lnSpc>
                <a:spcPts val="1750"/>
              </a:lnSpc>
              <a:spcBef>
                <a:spcPct val="20000"/>
              </a:spcBef>
              <a:buFont typeface="Arial"/>
              <a:buNone/>
              <a:defRPr sz="800" b="0" i="0">
                <a:solidFill>
                  <a:srgbClr val="7A7A7A"/>
                </a:solidFill>
                <a:effectLst/>
                <a:latin typeface="Open Sans" panose="020B0606030504020204" pitchFamily="34" charset="0"/>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GB" sz="1000" dirty="0"/>
              <a:t>Individually rate each of the ideas based on the level of impact you think they will have on your business.</a:t>
            </a:r>
            <a:r>
              <a:rPr lang="en-US" sz="1000" dirty="0"/>
              <a:t> </a:t>
            </a:r>
          </a:p>
          <a:p>
            <a:pPr>
              <a:lnSpc>
                <a:spcPct val="100000"/>
              </a:lnSpc>
            </a:pPr>
            <a:r>
              <a:rPr lang="en-GB" sz="1000" dirty="0"/>
              <a:t>Discuss any significant discrepancies in the ratings. Ask participants to explain their rationale and ideally, have them re-rate that idea based on discussions. The more aligned you can get people’s thinking around each factor, the better understanding everyone will have about challenges facing other parts of the organization, and the more focused your strategic planning will be.</a:t>
            </a:r>
            <a:endParaRPr lang="en-US" sz="1000" dirty="0"/>
          </a:p>
        </p:txBody>
      </p:sp>
      <p:sp>
        <p:nvSpPr>
          <p:cNvPr id="45" name="Subtitle 2">
            <a:extLst>
              <a:ext uri="{FF2B5EF4-FFF2-40B4-BE49-F238E27FC236}">
                <a16:creationId xmlns:a16="http://schemas.microsoft.com/office/drawing/2014/main" id="{740F6FC9-8184-491B-9A92-374A39E3798D}"/>
              </a:ext>
            </a:extLst>
          </p:cNvPr>
          <p:cNvSpPr txBox="1">
            <a:spLocks/>
          </p:cNvSpPr>
          <p:nvPr/>
        </p:nvSpPr>
        <p:spPr>
          <a:xfrm>
            <a:off x="9104052" y="2789058"/>
            <a:ext cx="2645545" cy="1985159"/>
          </a:xfrm>
          <a:prstGeom prst="rect">
            <a:avLst/>
          </a:prstGeom>
          <a:solidFill>
            <a:schemeClr val="bg1">
              <a:lumMod val="95000"/>
            </a:schemeClr>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en-GB" sz="1000" b="0" i="0" dirty="0">
                <a:solidFill>
                  <a:srgbClr val="7A7A7A"/>
                </a:solidFill>
                <a:effectLst/>
                <a:latin typeface="Open Sans" panose="020B0606030504020204" pitchFamily="34" charset="0"/>
              </a:rPr>
              <a:t>The completed template gives a good overview of the status of the business. Distribute the PESTLE Analysis to relevant stakeholders. Use the report to monitor progress and as a foundation for future reviews.</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p>
          <a:p>
            <a:pPr algn="l" defTabSz="543818">
              <a:lnSpc>
                <a:spcPct val="100000"/>
              </a:lnSpc>
            </a:pPr>
            <a:endPar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gn="l" defTabSz="543818">
              <a:lnSpc>
                <a:spcPct val="100000"/>
              </a:lnSpc>
            </a:pPr>
            <a:r>
              <a:rPr lang="en-GB" sz="1000" b="0" i="0" dirty="0">
                <a:solidFill>
                  <a:srgbClr val="7A7A7A"/>
                </a:solidFill>
                <a:effectLst/>
                <a:latin typeface="Open Sans" panose="020B0606030504020204" pitchFamily="34" charset="0"/>
              </a:rPr>
              <a:t>Repeat the PESTLE analysis at regular intervals to stay on top of changes in the macro environment and keep your strategies and plans up to date.</a:t>
            </a:r>
          </a:p>
          <a:p>
            <a:pPr algn="l" defTabSz="543818">
              <a:lnSpc>
                <a:spcPct val="100000"/>
              </a:lnSpc>
            </a:pPr>
            <a:endParaRPr lang="en-US" sz="10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endParaRPr>
          </a:p>
        </p:txBody>
      </p:sp>
      <p:pic>
        <p:nvPicPr>
          <p:cNvPr id="1026" name="Picture 2" descr="Storyboarding tools">
            <a:extLst>
              <a:ext uri="{FF2B5EF4-FFF2-40B4-BE49-F238E27FC236}">
                <a16:creationId xmlns:a16="http://schemas.microsoft.com/office/drawing/2014/main" id="{CF8DF91D-0B7D-484A-BA71-408A775AF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1191"/>
          <a:stretch/>
        </p:blipFill>
        <p:spPr bwMode="auto">
          <a:xfrm>
            <a:off x="3902877" y="4979832"/>
            <a:ext cx="1998154" cy="1181039"/>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16784140-F9FE-4C8C-855E-E34063139A22}"/>
              </a:ext>
            </a:extLst>
          </p:cNvPr>
          <p:cNvGrpSpPr/>
          <p:nvPr/>
        </p:nvGrpSpPr>
        <p:grpSpPr>
          <a:xfrm>
            <a:off x="6748511" y="4960111"/>
            <a:ext cx="1685276" cy="1142421"/>
            <a:chOff x="6748511" y="4960111"/>
            <a:chExt cx="1685276" cy="1142421"/>
          </a:xfrm>
        </p:grpSpPr>
        <p:sp>
          <p:nvSpPr>
            <p:cNvPr id="46" name="Rectangle 45">
              <a:extLst>
                <a:ext uri="{FF2B5EF4-FFF2-40B4-BE49-F238E27FC236}">
                  <a16:creationId xmlns:a16="http://schemas.microsoft.com/office/drawing/2014/main" id="{4291435E-82CA-4036-AC8B-38A1248F8A37}"/>
                </a:ext>
              </a:extLst>
            </p:cNvPr>
            <p:cNvSpPr/>
            <p:nvPr/>
          </p:nvSpPr>
          <p:spPr>
            <a:xfrm>
              <a:off x="6748511" y="4960111"/>
              <a:ext cx="1685276" cy="25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Lato Light" panose="020F0502020204030203"/>
                </a:rPr>
                <a:t>High Relevance </a:t>
              </a:r>
            </a:p>
          </p:txBody>
        </p:sp>
        <p:sp>
          <p:nvSpPr>
            <p:cNvPr id="49" name="Rectangle 48">
              <a:extLst>
                <a:ext uri="{FF2B5EF4-FFF2-40B4-BE49-F238E27FC236}">
                  <a16:creationId xmlns:a16="http://schemas.microsoft.com/office/drawing/2014/main" id="{4A2256F3-32F1-4C81-A7F5-7D63A28EC9C7}"/>
                </a:ext>
              </a:extLst>
            </p:cNvPr>
            <p:cNvSpPr/>
            <p:nvPr/>
          </p:nvSpPr>
          <p:spPr>
            <a:xfrm>
              <a:off x="6748511" y="5252404"/>
              <a:ext cx="1685276" cy="25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latin typeface="Lato Light" panose="020F0502020204030203"/>
                </a:rPr>
                <a:t>Relevant</a:t>
              </a:r>
            </a:p>
          </p:txBody>
        </p:sp>
        <p:sp>
          <p:nvSpPr>
            <p:cNvPr id="50" name="Rectangle 49">
              <a:extLst>
                <a:ext uri="{FF2B5EF4-FFF2-40B4-BE49-F238E27FC236}">
                  <a16:creationId xmlns:a16="http://schemas.microsoft.com/office/drawing/2014/main" id="{51DB7628-21A7-4DDE-8B7D-1DBD69671BF5}"/>
                </a:ext>
              </a:extLst>
            </p:cNvPr>
            <p:cNvSpPr/>
            <p:nvPr/>
          </p:nvSpPr>
          <p:spPr>
            <a:xfrm>
              <a:off x="6748511" y="5550732"/>
              <a:ext cx="1685276" cy="25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latin typeface="Lato Light" panose="020F0502020204030203"/>
                </a:rPr>
                <a:t>Low relevance </a:t>
              </a:r>
            </a:p>
          </p:txBody>
        </p:sp>
        <p:sp>
          <p:nvSpPr>
            <p:cNvPr id="51" name="Rectangle 50">
              <a:extLst>
                <a:ext uri="{FF2B5EF4-FFF2-40B4-BE49-F238E27FC236}">
                  <a16:creationId xmlns:a16="http://schemas.microsoft.com/office/drawing/2014/main" id="{A96722BA-C6A5-46EE-8C88-B2CECE39709A}"/>
                </a:ext>
              </a:extLst>
            </p:cNvPr>
            <p:cNvSpPr/>
            <p:nvPr/>
          </p:nvSpPr>
          <p:spPr>
            <a:xfrm>
              <a:off x="6748511" y="5850532"/>
              <a:ext cx="1685276" cy="2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Lato Light" panose="020F0502020204030203"/>
                </a:rPr>
                <a:t>No Relevance </a:t>
              </a:r>
            </a:p>
          </p:txBody>
        </p:sp>
      </p:grpSp>
      <p:pic>
        <p:nvPicPr>
          <p:cNvPr id="1030" name="Picture 6" descr="8,677 Internal Communications Illustrations &amp;amp; Clip Art - iStock">
            <a:extLst>
              <a:ext uri="{FF2B5EF4-FFF2-40B4-BE49-F238E27FC236}">
                <a16:creationId xmlns:a16="http://schemas.microsoft.com/office/drawing/2014/main" id="{A6652D42-3C87-4F81-9137-733A60B1716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485" t="21769" r="22536" b="19540"/>
          <a:stretch/>
        </p:blipFill>
        <p:spPr bwMode="auto">
          <a:xfrm>
            <a:off x="9854825" y="4998166"/>
            <a:ext cx="1143997" cy="12212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 Illustration of brainstorming">
            <a:extLst>
              <a:ext uri="{FF2B5EF4-FFF2-40B4-BE49-F238E27FC236}">
                <a16:creationId xmlns:a16="http://schemas.microsoft.com/office/drawing/2014/main" id="{0810091E-C80A-44E8-8DB1-909368E4D88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145626" y="4999085"/>
            <a:ext cx="2035447" cy="12212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864988FA-F7B3-4922-A3AA-ABCBE6428131}"/>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6" name="Picture 55" descr="Logo&#10;&#10;Description automatically generated">
            <a:extLst>
              <a:ext uri="{FF2B5EF4-FFF2-40B4-BE49-F238E27FC236}">
                <a16:creationId xmlns:a16="http://schemas.microsoft.com/office/drawing/2014/main" id="{DF406D75-0522-40E2-8B15-BE78E6EE7E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3" name="TextBox 2">
            <a:extLst>
              <a:ext uri="{FF2B5EF4-FFF2-40B4-BE49-F238E27FC236}">
                <a16:creationId xmlns:a16="http://schemas.microsoft.com/office/drawing/2014/main" id="{5543DED4-FE41-0E3F-0336-383AC1F3B9C1}"/>
              </a:ext>
            </a:extLst>
          </p:cNvPr>
          <p:cNvSpPr txBox="1"/>
          <p:nvPr/>
        </p:nvSpPr>
        <p:spPr>
          <a:xfrm>
            <a:off x="6718433" y="6285297"/>
            <a:ext cx="5149516" cy="246221"/>
          </a:xfrm>
          <a:prstGeom prst="rect">
            <a:avLst/>
          </a:prstGeom>
          <a:noFill/>
        </p:spPr>
        <p:txBody>
          <a:bodyPr wrap="square" rtlCol="0">
            <a:spAutoFit/>
          </a:bodyPr>
          <a:lstStyle/>
          <a:p>
            <a:pPr algn="r"/>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tool for PESTLE analysis found under serial no 6008</a:t>
            </a:r>
          </a:p>
        </p:txBody>
      </p:sp>
    </p:spTree>
    <p:extLst>
      <p:ext uri="{BB962C8B-B14F-4D97-AF65-F5344CB8AC3E}">
        <p14:creationId xmlns:p14="http://schemas.microsoft.com/office/powerpoint/2010/main" val="278198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8;p27">
            <a:extLst>
              <a:ext uri="{FF2B5EF4-FFF2-40B4-BE49-F238E27FC236}">
                <a16:creationId xmlns:a16="http://schemas.microsoft.com/office/drawing/2014/main" id="{E620FF31-8238-4116-A76B-70140062576E}"/>
              </a:ext>
            </a:extLst>
          </p:cNvPr>
          <p:cNvSpPr/>
          <p:nvPr/>
        </p:nvSpPr>
        <p:spPr>
          <a:xfrm>
            <a:off x="1082562" y="2156645"/>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 </a:t>
            </a:r>
          </a:p>
        </p:txBody>
      </p:sp>
      <p:sp>
        <p:nvSpPr>
          <p:cNvPr id="10" name="Google Shape;158;p27">
            <a:extLst>
              <a:ext uri="{FF2B5EF4-FFF2-40B4-BE49-F238E27FC236}">
                <a16:creationId xmlns:a16="http://schemas.microsoft.com/office/drawing/2014/main" id="{8069C303-7D2F-4675-BF38-DA53983D7892}"/>
              </a:ext>
            </a:extLst>
          </p:cNvPr>
          <p:cNvSpPr/>
          <p:nvPr/>
        </p:nvSpPr>
        <p:spPr>
          <a:xfrm>
            <a:off x="2832384" y="216156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16" name="Google Shape;158;p27">
            <a:extLst>
              <a:ext uri="{FF2B5EF4-FFF2-40B4-BE49-F238E27FC236}">
                <a16:creationId xmlns:a16="http://schemas.microsoft.com/office/drawing/2014/main" id="{9D27356A-68C7-4F5A-8F80-ABBCFFA91537}"/>
              </a:ext>
            </a:extLst>
          </p:cNvPr>
          <p:cNvSpPr/>
          <p:nvPr/>
        </p:nvSpPr>
        <p:spPr>
          <a:xfrm>
            <a:off x="4602446" y="2143672"/>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R="0" lvl="0" algn="l" defTabSz="914400" rtl="0" eaLnBrk="1" fontAlgn="auto" latinLnBrk="0" hangingPunct="1">
              <a:lnSpc>
                <a:spcPct val="100000"/>
              </a:lnSpc>
              <a:spcBef>
                <a:spcPts val="0"/>
              </a:spcBef>
              <a:spcAft>
                <a:spcPts val="0"/>
              </a:spcAft>
              <a:buClrTx/>
              <a:buSzTx/>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22" name="Google Shape;158;p27">
            <a:extLst>
              <a:ext uri="{FF2B5EF4-FFF2-40B4-BE49-F238E27FC236}">
                <a16:creationId xmlns:a16="http://schemas.microsoft.com/office/drawing/2014/main" id="{541A8696-E4BB-4F33-B1BA-23EBA9B459C5}"/>
              </a:ext>
            </a:extLst>
          </p:cNvPr>
          <p:cNvSpPr/>
          <p:nvPr/>
        </p:nvSpPr>
        <p:spPr>
          <a:xfrm>
            <a:off x="6352266" y="2148589"/>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5" name="Google Shape;158;p27">
            <a:extLst>
              <a:ext uri="{FF2B5EF4-FFF2-40B4-BE49-F238E27FC236}">
                <a16:creationId xmlns:a16="http://schemas.microsoft.com/office/drawing/2014/main" id="{E8980729-2452-4B95-845A-41BBA04DD711}"/>
              </a:ext>
            </a:extLst>
          </p:cNvPr>
          <p:cNvSpPr/>
          <p:nvPr/>
        </p:nvSpPr>
        <p:spPr>
          <a:xfrm>
            <a:off x="8110783" y="2145243"/>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R="0" lvl="0" algn="l" defTabSz="9144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rPr>
              <a:t>  </a:t>
            </a:r>
          </a:p>
        </p:txBody>
      </p:sp>
      <p:sp>
        <p:nvSpPr>
          <p:cNvPr id="11" name="Google Shape;158;p27">
            <a:extLst>
              <a:ext uri="{FF2B5EF4-FFF2-40B4-BE49-F238E27FC236}">
                <a16:creationId xmlns:a16="http://schemas.microsoft.com/office/drawing/2014/main" id="{CEB11CD3-0E71-45CE-BF29-1EB888294023}"/>
              </a:ext>
            </a:extLst>
          </p:cNvPr>
          <p:cNvSpPr/>
          <p:nvPr/>
        </p:nvSpPr>
        <p:spPr>
          <a:xfrm>
            <a:off x="9860603" y="2150160"/>
            <a:ext cx="1707771" cy="3527717"/>
          </a:xfrm>
          <a:prstGeom prst="roundRect">
            <a:avLst>
              <a:gd name="adj" fmla="val 698"/>
            </a:avLst>
          </a:prstGeom>
          <a:solidFill>
            <a:schemeClr val="bg1">
              <a:lumMod val="95000"/>
            </a:schemeClr>
          </a:solidFill>
          <a:ln>
            <a:noFill/>
          </a:ln>
        </p:spPr>
        <p:txBody>
          <a:bodyPr spcFirstLastPara="1" wrap="square" lIns="10800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dirty="0">
              <a:solidFill>
                <a:sysClr val="windowText" lastClr="000000"/>
              </a:solidFill>
              <a:latin typeface="Lato Light" panose="020F0502020204030203"/>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1" i="0" u="none" strike="noStrike" kern="1200" cap="none" spc="0" normalizeH="0" baseline="0" noProof="0" dirty="0">
              <a:ln>
                <a:noFill/>
              </a:ln>
              <a:solidFill>
                <a:sysClr val="windowText" lastClr="000000"/>
              </a:solidFill>
              <a:effectLst/>
              <a:uLnTx/>
              <a:uFillTx/>
              <a:latin typeface="Lato Light" panose="020F0502020204030203"/>
              <a:ea typeface="+mn-ea"/>
              <a:cs typeface="+mn-cs"/>
              <a:sym typeface="Helvetica Neue"/>
            </a:endParaRPr>
          </a:p>
        </p:txBody>
      </p:sp>
      <p:sp>
        <p:nvSpPr>
          <p:cNvPr id="15" name="TextBox 14">
            <a:extLst>
              <a:ext uri="{FF2B5EF4-FFF2-40B4-BE49-F238E27FC236}">
                <a16:creationId xmlns:a16="http://schemas.microsoft.com/office/drawing/2014/main" id="{BA7879ED-8D3B-4132-880E-BF163820F4F5}"/>
              </a:ext>
            </a:extLst>
          </p:cNvPr>
          <p:cNvSpPr txBox="1"/>
          <p:nvPr/>
        </p:nvSpPr>
        <p:spPr>
          <a:xfrm>
            <a:off x="1091989" y="5862348"/>
            <a:ext cx="4497872" cy="246221"/>
          </a:xfrm>
          <a:prstGeom prst="rect">
            <a:avLst/>
          </a:prstGeom>
          <a:solidFill>
            <a:schemeClr val="bg1"/>
          </a:solidFill>
        </p:spPr>
        <p:txBody>
          <a:bodyPr wrap="square" rtlCol="0">
            <a:spAutoFit/>
          </a:bodyPr>
          <a:lstStyle/>
          <a:p>
            <a:pPr>
              <a:spcBef>
                <a:spcPts val="200"/>
              </a:spcBef>
              <a:spcAft>
                <a:spcPts val="200"/>
              </a:spcAft>
            </a:pPr>
            <a:r>
              <a:rPr lang="en-US" sz="1000" dirty="0">
                <a:solidFill>
                  <a:schemeClr val="tx2"/>
                </a:solidFill>
              </a:rPr>
              <a:t>Please enter your reference and comments for all 6 areas of the PESTEL Analysis </a:t>
            </a:r>
          </a:p>
        </p:txBody>
      </p:sp>
      <p:sp>
        <p:nvSpPr>
          <p:cNvPr id="23" name="Google Shape;158;p27">
            <a:extLst>
              <a:ext uri="{FF2B5EF4-FFF2-40B4-BE49-F238E27FC236}">
                <a16:creationId xmlns:a16="http://schemas.microsoft.com/office/drawing/2014/main" id="{3911A334-3BA7-43EF-A29E-B3456BA6DF0A}"/>
              </a:ext>
            </a:extLst>
          </p:cNvPr>
          <p:cNvSpPr/>
          <p:nvPr/>
        </p:nvSpPr>
        <p:spPr>
          <a:xfrm>
            <a:off x="1091989" y="1255616"/>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P</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25" name="Google Shape;158;p27">
            <a:extLst>
              <a:ext uri="{FF2B5EF4-FFF2-40B4-BE49-F238E27FC236}">
                <a16:creationId xmlns:a16="http://schemas.microsoft.com/office/drawing/2014/main" id="{1AA36E10-6D6E-44DA-8530-FB019EC2B2EF}"/>
              </a:ext>
            </a:extLst>
          </p:cNvPr>
          <p:cNvSpPr/>
          <p:nvPr/>
        </p:nvSpPr>
        <p:spPr>
          <a:xfrm>
            <a:off x="1093557" y="1756811"/>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Political </a:t>
            </a:r>
            <a:endParaRPr sz="1050" b="1" kern="0" dirty="0">
              <a:solidFill>
                <a:schemeClr val="bg1"/>
              </a:solidFill>
              <a:latin typeface="Lato Light"/>
              <a:sym typeface="Helvetica Neue"/>
            </a:endParaRPr>
          </a:p>
        </p:txBody>
      </p:sp>
      <p:sp>
        <p:nvSpPr>
          <p:cNvPr id="27" name="Google Shape;158;p27">
            <a:extLst>
              <a:ext uri="{FF2B5EF4-FFF2-40B4-BE49-F238E27FC236}">
                <a16:creationId xmlns:a16="http://schemas.microsoft.com/office/drawing/2014/main" id="{8DE9ECBF-387C-438E-888C-39B24F6E8A53}"/>
              </a:ext>
            </a:extLst>
          </p:cNvPr>
          <p:cNvSpPr/>
          <p:nvPr/>
        </p:nvSpPr>
        <p:spPr>
          <a:xfrm>
            <a:off x="2842112" y="1259931"/>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E</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29" name="Google Shape;158;p27">
            <a:extLst>
              <a:ext uri="{FF2B5EF4-FFF2-40B4-BE49-F238E27FC236}">
                <a16:creationId xmlns:a16="http://schemas.microsoft.com/office/drawing/2014/main" id="{D57AADE3-614E-4BE7-9BAD-D3CAAC35BE5A}"/>
              </a:ext>
            </a:extLst>
          </p:cNvPr>
          <p:cNvSpPr/>
          <p:nvPr/>
        </p:nvSpPr>
        <p:spPr>
          <a:xfrm>
            <a:off x="4602446" y="1252070"/>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S</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30" name="Google Shape;158;p27">
            <a:extLst>
              <a:ext uri="{FF2B5EF4-FFF2-40B4-BE49-F238E27FC236}">
                <a16:creationId xmlns:a16="http://schemas.microsoft.com/office/drawing/2014/main" id="{24F643BE-B8CE-4CBD-9399-E4E9C9665ABE}"/>
              </a:ext>
            </a:extLst>
          </p:cNvPr>
          <p:cNvSpPr/>
          <p:nvPr/>
        </p:nvSpPr>
        <p:spPr>
          <a:xfrm>
            <a:off x="4604563" y="1743838"/>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Social</a:t>
            </a:r>
            <a:endParaRPr sz="1050" b="1" kern="0" dirty="0">
              <a:solidFill>
                <a:schemeClr val="bg1"/>
              </a:solidFill>
              <a:latin typeface="Lato Light"/>
              <a:sym typeface="Helvetica Neue"/>
            </a:endParaRPr>
          </a:p>
        </p:txBody>
      </p:sp>
      <p:sp>
        <p:nvSpPr>
          <p:cNvPr id="31" name="Google Shape;158;p27">
            <a:extLst>
              <a:ext uri="{FF2B5EF4-FFF2-40B4-BE49-F238E27FC236}">
                <a16:creationId xmlns:a16="http://schemas.microsoft.com/office/drawing/2014/main" id="{B5F89EEC-AF42-4186-B88B-52FC2CAF82C8}"/>
              </a:ext>
            </a:extLst>
          </p:cNvPr>
          <p:cNvSpPr/>
          <p:nvPr/>
        </p:nvSpPr>
        <p:spPr>
          <a:xfrm>
            <a:off x="6361994" y="1256987"/>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T</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32" name="Google Shape;158;p27">
            <a:extLst>
              <a:ext uri="{FF2B5EF4-FFF2-40B4-BE49-F238E27FC236}">
                <a16:creationId xmlns:a16="http://schemas.microsoft.com/office/drawing/2014/main" id="{D2AAD69C-F4CE-4438-A876-36163C5F301B}"/>
              </a:ext>
            </a:extLst>
          </p:cNvPr>
          <p:cNvSpPr/>
          <p:nvPr/>
        </p:nvSpPr>
        <p:spPr>
          <a:xfrm>
            <a:off x="6364111" y="1748755"/>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Technological </a:t>
            </a:r>
            <a:endParaRPr sz="1050" b="1" kern="0" dirty="0">
              <a:solidFill>
                <a:schemeClr val="bg1"/>
              </a:solidFill>
              <a:latin typeface="Lato Light"/>
              <a:sym typeface="Helvetica Neue"/>
            </a:endParaRPr>
          </a:p>
        </p:txBody>
      </p:sp>
      <p:sp>
        <p:nvSpPr>
          <p:cNvPr id="33" name="Google Shape;158;p27">
            <a:extLst>
              <a:ext uri="{FF2B5EF4-FFF2-40B4-BE49-F238E27FC236}">
                <a16:creationId xmlns:a16="http://schemas.microsoft.com/office/drawing/2014/main" id="{1A1019C8-5429-47A7-8FF5-4244DD5DB533}"/>
              </a:ext>
            </a:extLst>
          </p:cNvPr>
          <p:cNvSpPr/>
          <p:nvPr/>
        </p:nvSpPr>
        <p:spPr>
          <a:xfrm>
            <a:off x="8110783" y="1253641"/>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E</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34" name="Google Shape;158;p27">
            <a:extLst>
              <a:ext uri="{FF2B5EF4-FFF2-40B4-BE49-F238E27FC236}">
                <a16:creationId xmlns:a16="http://schemas.microsoft.com/office/drawing/2014/main" id="{1C5EFFBE-60ED-4668-8828-5DA7528FA04C}"/>
              </a:ext>
            </a:extLst>
          </p:cNvPr>
          <p:cNvSpPr/>
          <p:nvPr/>
        </p:nvSpPr>
        <p:spPr>
          <a:xfrm>
            <a:off x="8112900" y="1745409"/>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Environmental </a:t>
            </a:r>
            <a:endParaRPr sz="1050" b="1" kern="0" dirty="0">
              <a:solidFill>
                <a:schemeClr val="bg1"/>
              </a:solidFill>
              <a:latin typeface="Lato Light"/>
              <a:sym typeface="Helvetica Neue"/>
            </a:endParaRPr>
          </a:p>
        </p:txBody>
      </p:sp>
      <p:sp>
        <p:nvSpPr>
          <p:cNvPr id="35" name="Google Shape;158;p27">
            <a:extLst>
              <a:ext uri="{FF2B5EF4-FFF2-40B4-BE49-F238E27FC236}">
                <a16:creationId xmlns:a16="http://schemas.microsoft.com/office/drawing/2014/main" id="{56739571-B781-4611-AC86-2E2F3A7DF1B0}"/>
              </a:ext>
            </a:extLst>
          </p:cNvPr>
          <p:cNvSpPr/>
          <p:nvPr/>
        </p:nvSpPr>
        <p:spPr>
          <a:xfrm>
            <a:off x="9870331" y="1258558"/>
            <a:ext cx="1707771" cy="476822"/>
          </a:xfrm>
          <a:prstGeom prst="roundRect">
            <a:avLst>
              <a:gd name="adj" fmla="val 698"/>
            </a:avLst>
          </a:prstGeom>
          <a:solidFill>
            <a:schemeClr val="accent1"/>
          </a:solidFill>
          <a:ln w="12700">
            <a:noFill/>
            <a:miter lim="800000"/>
            <a:headEnd/>
            <a:tailEnd/>
          </a:ln>
          <a:effectLst>
            <a:outerShdw blurRad="44450" dist="27940" dir="5400000" algn="ctr">
              <a:srgbClr val="000000">
                <a:alpha val="32000"/>
              </a:srgbClr>
            </a:outerShdw>
          </a:effectLst>
        </p:spPr>
        <p:txBody>
          <a:bodyPr anchor="ctr"/>
          <a:lstStyle/>
          <a:p>
            <a:pPr algn="ctr"/>
            <a:r>
              <a:rPr lang="en-GB" sz="2400" b="1" kern="0" dirty="0">
                <a:solidFill>
                  <a:schemeClr val="bg1"/>
                </a:solidFill>
                <a:latin typeface="Poppins" panose="00000500000000000000" pitchFamily="2" charset="0"/>
                <a:cs typeface="Poppins" panose="00000500000000000000" pitchFamily="2" charset="0"/>
                <a:sym typeface="Helvetica Neue"/>
              </a:rPr>
              <a:t>L</a:t>
            </a:r>
            <a:endParaRPr sz="2400" b="1" kern="0" dirty="0">
              <a:solidFill>
                <a:schemeClr val="bg1"/>
              </a:solidFill>
              <a:latin typeface="Poppins" panose="00000500000000000000" pitchFamily="2" charset="0"/>
              <a:cs typeface="Poppins" panose="00000500000000000000" pitchFamily="2" charset="0"/>
              <a:sym typeface="Helvetica Neue"/>
            </a:endParaRPr>
          </a:p>
        </p:txBody>
      </p:sp>
      <p:sp>
        <p:nvSpPr>
          <p:cNvPr id="36" name="Google Shape;158;p27">
            <a:extLst>
              <a:ext uri="{FF2B5EF4-FFF2-40B4-BE49-F238E27FC236}">
                <a16:creationId xmlns:a16="http://schemas.microsoft.com/office/drawing/2014/main" id="{DB030551-A662-48C9-B473-10B75BF9744D}"/>
              </a:ext>
            </a:extLst>
          </p:cNvPr>
          <p:cNvSpPr/>
          <p:nvPr/>
        </p:nvSpPr>
        <p:spPr>
          <a:xfrm>
            <a:off x="9872448" y="1750326"/>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Legal</a:t>
            </a:r>
            <a:endParaRPr sz="1050" b="1" kern="0" dirty="0">
              <a:solidFill>
                <a:schemeClr val="bg1"/>
              </a:solidFill>
              <a:latin typeface="Lato Light"/>
              <a:sym typeface="Helvetica Neue"/>
            </a:endParaRPr>
          </a:p>
        </p:txBody>
      </p:sp>
      <p:sp>
        <p:nvSpPr>
          <p:cNvPr id="37" name="Google Shape;158;p27">
            <a:extLst>
              <a:ext uri="{FF2B5EF4-FFF2-40B4-BE49-F238E27FC236}">
                <a16:creationId xmlns:a16="http://schemas.microsoft.com/office/drawing/2014/main" id="{C09FBCA4-FE79-4277-ADBF-D77EECF803C4}"/>
              </a:ext>
            </a:extLst>
          </p:cNvPr>
          <p:cNvSpPr/>
          <p:nvPr/>
        </p:nvSpPr>
        <p:spPr>
          <a:xfrm>
            <a:off x="2844229" y="1761728"/>
            <a:ext cx="1707771" cy="476822"/>
          </a:xfrm>
          <a:prstGeom prst="roundRect">
            <a:avLst>
              <a:gd name="adj" fmla="val 698"/>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algn="ctr"/>
            <a:r>
              <a:rPr lang="en-GB" sz="1050" b="1" kern="0" dirty="0">
                <a:solidFill>
                  <a:schemeClr val="bg1"/>
                </a:solidFill>
                <a:latin typeface="Lato Light"/>
                <a:sym typeface="Helvetica Neue"/>
              </a:rPr>
              <a:t>Economic </a:t>
            </a:r>
            <a:endParaRPr sz="1050" b="1" kern="0" dirty="0">
              <a:solidFill>
                <a:schemeClr val="bg1"/>
              </a:solidFill>
              <a:latin typeface="Lato Light"/>
              <a:sym typeface="Helvetica Neue"/>
            </a:endParaRPr>
          </a:p>
        </p:txBody>
      </p:sp>
      <p:sp>
        <p:nvSpPr>
          <p:cNvPr id="38" name="Title 8">
            <a:extLst>
              <a:ext uri="{FF2B5EF4-FFF2-40B4-BE49-F238E27FC236}">
                <a16:creationId xmlns:a16="http://schemas.microsoft.com/office/drawing/2014/main" id="{9A4D696D-C8A1-4502-AF79-B2F5EC80C9E0}"/>
              </a:ext>
            </a:extLst>
          </p:cNvPr>
          <p:cNvSpPr txBox="1">
            <a:spLocks/>
          </p:cNvSpPr>
          <p:nvPr/>
        </p:nvSpPr>
        <p:spPr>
          <a:xfrm rot="16200000">
            <a:off x="-521628" y="3484371"/>
            <a:ext cx="2641877" cy="544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Category Drivers </a:t>
            </a:r>
          </a:p>
        </p:txBody>
      </p:sp>
      <p:sp>
        <p:nvSpPr>
          <p:cNvPr id="39" name="TextBox 38">
            <a:extLst>
              <a:ext uri="{FF2B5EF4-FFF2-40B4-BE49-F238E27FC236}">
                <a16:creationId xmlns:a16="http://schemas.microsoft.com/office/drawing/2014/main" id="{D8E48A86-E351-49A3-99CC-FC9DA8727529}"/>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Lato Light"/>
                <a:ea typeface="+mn-ea"/>
                <a:cs typeface="+mn-cs"/>
              </a:rPr>
              <a:t>Category </a:t>
            </a:r>
            <a:r>
              <a:rPr kumimoji="0" lang="en-US" sz="1400" b="1" i="0" u="none" strike="noStrike" kern="1200" cap="none" spc="0" normalizeH="0" baseline="0" noProof="0" dirty="0">
                <a:ln>
                  <a:noFill/>
                </a:ln>
                <a:solidFill>
                  <a:srgbClr val="002060"/>
                </a:solidFill>
                <a:effectLst/>
                <a:uLnTx/>
                <a:uFillTx/>
                <a:latin typeface="Lato Light"/>
                <a:ea typeface="+mn-ea"/>
                <a:cs typeface="+mn-cs"/>
              </a:rPr>
              <a:t>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 name="Footer Placeholder 16">
            <a:extLst>
              <a:ext uri="{FF2B5EF4-FFF2-40B4-BE49-F238E27FC236}">
                <a16:creationId xmlns:a16="http://schemas.microsoft.com/office/drawing/2014/main" id="{7F49AA94-4333-44FD-8333-B98769584200}"/>
              </a:ext>
            </a:extLst>
          </p:cNvPr>
          <p:cNvSpPr>
            <a:spLocks noGrp="1"/>
          </p:cNvSpPr>
          <p:nvPr>
            <p:ph type="ftr" sz="quarter" idx="11"/>
          </p:nvPr>
        </p:nvSpPr>
        <p:spPr/>
        <p:txBody>
          <a:bodyPr/>
          <a:lstStyle/>
          <a:p>
            <a:r>
              <a:rPr lang="en-GB"/>
              <a:t>www.upskilpro.com</a:t>
            </a:r>
          </a:p>
        </p:txBody>
      </p:sp>
      <p:pic>
        <p:nvPicPr>
          <p:cNvPr id="28" name="Picture 27" descr="Logo&#10;&#10;Description automatically generated">
            <a:extLst>
              <a:ext uri="{FF2B5EF4-FFF2-40B4-BE49-F238E27FC236}">
                <a16:creationId xmlns:a16="http://schemas.microsoft.com/office/drawing/2014/main" id="{9EB38D3D-A42A-4A52-B765-C21179E2B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2" name="TextBox 1">
            <a:extLst>
              <a:ext uri="{FF2B5EF4-FFF2-40B4-BE49-F238E27FC236}">
                <a16:creationId xmlns:a16="http://schemas.microsoft.com/office/drawing/2014/main" id="{9CB3943C-A743-ABEA-66C3-7D504F11D961}"/>
              </a:ext>
            </a:extLst>
          </p:cNvPr>
          <p:cNvSpPr txBox="1"/>
          <p:nvPr/>
        </p:nvSpPr>
        <p:spPr>
          <a:xfrm>
            <a:off x="6477802" y="5852160"/>
            <a:ext cx="5149516" cy="246221"/>
          </a:xfrm>
          <a:prstGeom prst="rect">
            <a:avLst/>
          </a:prstGeom>
          <a:noFill/>
        </p:spPr>
        <p:txBody>
          <a:bodyPr wrap="square" rtlCol="0">
            <a:spAutoFit/>
          </a:bodyPr>
          <a:lstStyle/>
          <a:p>
            <a:pPr algn="r"/>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tool for PESTLE analysis found under serial no 6008</a:t>
            </a:r>
          </a:p>
        </p:txBody>
      </p:sp>
    </p:spTree>
    <p:extLst>
      <p:ext uri="{BB962C8B-B14F-4D97-AF65-F5344CB8AC3E}">
        <p14:creationId xmlns:p14="http://schemas.microsoft.com/office/powerpoint/2010/main" val="35866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430887"/>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a:ea typeface="+mn-ea"/>
                <a:cs typeface="+mn-cs"/>
              </a:rPr>
              <a:t>Analyse the factors that gives organisations a start to gain both an insight and an assimilation of the broader factors affecting an industry</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rPr>
              <a:t>PESTLE Analysis </a:t>
            </a:r>
            <a:endParaRPr kumimoji="0" lang="en-US" sz="3200" b="0"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descr="Graphical user interface, chart, application&#10;&#10;Description automatically generated">
            <a:extLst>
              <a:ext uri="{FF2B5EF4-FFF2-40B4-BE49-F238E27FC236}">
                <a16:creationId xmlns:a16="http://schemas.microsoft.com/office/drawing/2014/main" id="{C4C43441-71C5-D3AD-8E41-BED5BDCA135F}"/>
              </a:ext>
            </a:extLst>
          </p:cNvPr>
          <p:cNvPicPr>
            <a:picLocks noChangeAspect="1"/>
          </p:cNvPicPr>
          <p:nvPr/>
        </p:nvPicPr>
        <p:blipFill rotWithShape="1">
          <a:blip r:embed="rId3"/>
          <a:srcRect l="29272" t="34563" r="15462" b="9515"/>
          <a:stretch/>
        </p:blipFill>
        <p:spPr>
          <a:xfrm>
            <a:off x="6762628" y="2223017"/>
            <a:ext cx="4440991" cy="2527677"/>
          </a:xfrm>
          <a:prstGeom prst="rect">
            <a:avLst/>
          </a:prstGeom>
        </p:spPr>
      </p:pic>
      <p:grpSp>
        <p:nvGrpSpPr>
          <p:cNvPr id="2" name="Group 1">
            <a:extLst>
              <a:ext uri="{FF2B5EF4-FFF2-40B4-BE49-F238E27FC236}">
                <a16:creationId xmlns:a16="http://schemas.microsoft.com/office/drawing/2014/main" id="{5B48A547-1D48-7293-67D8-531E54C4CFED}"/>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A403C647-A786-6FEC-EE99-93BD37FB2CA2}"/>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934E0BC3-1BEE-E72B-3B17-C43B83074ABD}"/>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2882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DC4D0-0477-B8A3-7E83-A87C261EB239}"/>
              </a:ext>
            </a:extLst>
          </p:cNvPr>
          <p:cNvSpPr txBox="1"/>
          <p:nvPr/>
        </p:nvSpPr>
        <p:spPr>
          <a:xfrm>
            <a:off x="3185962" y="3021239"/>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PESTLE Analysis </a:t>
            </a:r>
            <a:endParaRPr kumimoji="0" lang="en-US" sz="3200" b="0"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5" name="TextBox 4">
            <a:extLst>
              <a:ext uri="{FF2B5EF4-FFF2-40B4-BE49-F238E27FC236}">
                <a16:creationId xmlns:a16="http://schemas.microsoft.com/office/drawing/2014/main" id="{826DF270-BF5E-A3AE-134D-B8E1D1FE789F}"/>
              </a:ext>
            </a:extLst>
          </p:cNvPr>
          <p:cNvSpPr txBox="1"/>
          <p:nvPr/>
        </p:nvSpPr>
        <p:spPr>
          <a:xfrm>
            <a:off x="3029552" y="3614634"/>
            <a:ext cx="6097604" cy="461665"/>
          </a:xfrm>
          <a:prstGeom prst="rect">
            <a:avLst/>
          </a:prstGeom>
          <a:noFill/>
        </p:spPr>
        <p:txBody>
          <a:bodyPr wrap="square">
            <a:spAutoFit/>
          </a:bodyPr>
          <a:lstStyle/>
          <a:p>
            <a:pPr algn="ctr"/>
            <a:r>
              <a:rPr lang="en-GB" sz="1200" dirty="0">
                <a:solidFill>
                  <a:schemeClr val="tx1"/>
                </a:solidFill>
                <a:latin typeface="Lato Light" panose="020F0502020204030203"/>
              </a:rPr>
              <a:t>A</a:t>
            </a:r>
            <a:r>
              <a:rPr lang="en-GB" sz="1200" i="0" dirty="0">
                <a:solidFill>
                  <a:schemeClr val="tx1"/>
                </a:solidFill>
                <a:effectLst/>
                <a:latin typeface="Lato Light" panose="020F0502020204030203"/>
              </a:rPr>
              <a:t>nalyse the factors that gives organisations a start to gain both an insight and an assimilation of the broader factors affecting an industry</a:t>
            </a:r>
            <a:endParaRPr lang="en-GB" sz="1200" dirty="0">
              <a:solidFill>
                <a:schemeClr val="tx1"/>
              </a:solidFill>
              <a:latin typeface="Lato Light" panose="020F0502020204030203"/>
            </a:endParaRPr>
          </a:p>
        </p:txBody>
      </p:sp>
    </p:spTree>
    <p:extLst>
      <p:ext uri="{BB962C8B-B14F-4D97-AF65-F5344CB8AC3E}">
        <p14:creationId xmlns:p14="http://schemas.microsoft.com/office/powerpoint/2010/main" val="300715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58DEDF-3A55-4E91-8DE7-8C38E2E62890}"/>
              </a:ext>
            </a:extLst>
          </p:cNvPr>
          <p:cNvSpPr/>
          <p:nvPr/>
        </p:nvSpPr>
        <p:spPr>
          <a:xfrm>
            <a:off x="0" y="2130458"/>
            <a:ext cx="12192000" cy="25169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9F09087-6FD2-48D9-8077-E395157A89DF}"/>
              </a:ext>
            </a:extLst>
          </p:cNvPr>
          <p:cNvSpPr txBox="1"/>
          <p:nvPr/>
        </p:nvSpPr>
        <p:spPr>
          <a:xfrm>
            <a:off x="1536569" y="2852298"/>
            <a:ext cx="9587060" cy="738664"/>
          </a:xfrm>
          <a:prstGeom prst="rect">
            <a:avLst/>
          </a:prstGeom>
          <a:noFill/>
        </p:spPr>
        <p:txBody>
          <a:bodyPr wrap="square">
            <a:spAutoFit/>
          </a:bodyPr>
          <a:lstStyle/>
          <a:p>
            <a:r>
              <a:rPr lang="en-GB" sz="1400" i="0" dirty="0">
                <a:solidFill>
                  <a:schemeClr val="bg1"/>
                </a:solidFill>
                <a:effectLst/>
                <a:latin typeface="Lato Light" panose="020F0502020204030203"/>
              </a:rPr>
              <a:t>A PESTLE analysis is a framework to analyse the key factors (Political, Economic, Sociological, Technological, Legal and Environmental) influencing an organisation from the outside. </a:t>
            </a:r>
          </a:p>
          <a:p>
            <a:r>
              <a:rPr lang="en-GB" sz="1400" dirty="0">
                <a:solidFill>
                  <a:schemeClr val="bg1"/>
                </a:solidFill>
                <a:latin typeface="Lato Light" panose="020F0502020204030203"/>
              </a:rPr>
              <a:t>T</a:t>
            </a:r>
            <a:r>
              <a:rPr lang="en-GB" sz="1400" i="0" dirty="0">
                <a:solidFill>
                  <a:schemeClr val="bg1"/>
                </a:solidFill>
                <a:effectLst/>
                <a:latin typeface="Lato Light" panose="020F0502020204030203"/>
              </a:rPr>
              <a:t>he analysis is flexible, so organisations can use it in a range of different scenarios. </a:t>
            </a:r>
            <a:endParaRPr lang="en-GB" sz="1400" dirty="0">
              <a:solidFill>
                <a:schemeClr val="bg1"/>
              </a:solidFill>
              <a:latin typeface="Lato Light" panose="020F0502020204030203"/>
            </a:endParaRPr>
          </a:p>
        </p:txBody>
      </p:sp>
      <p:sp>
        <p:nvSpPr>
          <p:cNvPr id="5" name="TextBox 4">
            <a:extLst>
              <a:ext uri="{FF2B5EF4-FFF2-40B4-BE49-F238E27FC236}">
                <a16:creationId xmlns:a16="http://schemas.microsoft.com/office/drawing/2014/main" id="{40694619-D459-4347-85FA-72F6ACB51694}"/>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617EBBE6-6E86-409E-BA83-52DC082FFAB7}"/>
              </a:ext>
            </a:extLst>
          </p:cNvPr>
          <p:cNvSpPr>
            <a:spLocks noGrp="1"/>
          </p:cNvSpPr>
          <p:nvPr>
            <p:ph type="ftr" sz="quarter" idx="11"/>
          </p:nvPr>
        </p:nvSpPr>
        <p:spPr/>
        <p:txBody>
          <a:bodyPr/>
          <a:lstStyle/>
          <a:p>
            <a:r>
              <a:rPr lang="en-GB"/>
              <a:t>www.upskilpro.com</a:t>
            </a:r>
          </a:p>
        </p:txBody>
      </p:sp>
      <p:pic>
        <p:nvPicPr>
          <p:cNvPr id="9" name="Picture 8" descr="Logo&#10;&#10;Description automatically generated">
            <a:extLst>
              <a:ext uri="{FF2B5EF4-FFF2-40B4-BE49-F238E27FC236}">
                <a16:creationId xmlns:a16="http://schemas.microsoft.com/office/drawing/2014/main" id="{EF15353D-CE2E-462D-A1E0-45B84701E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Tree>
    <p:extLst>
      <p:ext uri="{BB962C8B-B14F-4D97-AF65-F5344CB8AC3E}">
        <p14:creationId xmlns:p14="http://schemas.microsoft.com/office/powerpoint/2010/main" val="298858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1887BE-5F5E-4777-80AD-755D2D987FF5}"/>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Why do a pestle analysis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6" name="Picture 15" descr="Logo&#10;&#10;Description automatically generated">
            <a:extLst>
              <a:ext uri="{FF2B5EF4-FFF2-40B4-BE49-F238E27FC236}">
                <a16:creationId xmlns:a16="http://schemas.microsoft.com/office/drawing/2014/main" id="{69E56E32-4650-431C-B6B6-DD503769D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
        <p:nvSpPr>
          <p:cNvPr id="2" name="Footer Placeholder 1">
            <a:extLst>
              <a:ext uri="{FF2B5EF4-FFF2-40B4-BE49-F238E27FC236}">
                <a16:creationId xmlns:a16="http://schemas.microsoft.com/office/drawing/2014/main" id="{FEA77943-DB1C-4C49-ABEA-CC9575FAEDB0}"/>
              </a:ext>
            </a:extLst>
          </p:cNvPr>
          <p:cNvSpPr>
            <a:spLocks noGrp="1"/>
          </p:cNvSpPr>
          <p:nvPr>
            <p:ph type="ftr" sz="quarter" idx="11"/>
          </p:nvPr>
        </p:nvSpPr>
        <p:spPr/>
        <p:txBody>
          <a:bodyPr/>
          <a:lstStyle/>
          <a:p>
            <a:r>
              <a:rPr lang="en-GB"/>
              <a:t>www.upskilpro.com</a:t>
            </a:r>
          </a:p>
        </p:txBody>
      </p:sp>
      <p:sp>
        <p:nvSpPr>
          <p:cNvPr id="17" name="TextBox 16">
            <a:extLst>
              <a:ext uri="{FF2B5EF4-FFF2-40B4-BE49-F238E27FC236}">
                <a16:creationId xmlns:a16="http://schemas.microsoft.com/office/drawing/2014/main" id="{41BE86B9-FBBD-45F1-B9D7-0280D50D5BD1}"/>
              </a:ext>
            </a:extLst>
          </p:cNvPr>
          <p:cNvSpPr txBox="1"/>
          <p:nvPr/>
        </p:nvSpPr>
        <p:spPr>
          <a:xfrm>
            <a:off x="818965" y="1772782"/>
            <a:ext cx="4114800" cy="3262432"/>
          </a:xfrm>
          <a:prstGeom prst="rect">
            <a:avLst/>
          </a:prstGeom>
          <a:noFill/>
        </p:spPr>
        <p:txBody>
          <a:bodyPr wrap="square">
            <a:spAutoFit/>
          </a:bodyPr>
          <a:lstStyle/>
          <a:p>
            <a:pPr algn="l"/>
            <a:r>
              <a:rPr lang="en-GB" b="1" i="0" dirty="0">
                <a:solidFill>
                  <a:srgbClr val="212529"/>
                </a:solidFill>
                <a:effectLst/>
                <a:latin typeface="Lato Light" panose="020F0502020204030203"/>
              </a:rPr>
              <a:t>Why do a PESTLE analysis?</a:t>
            </a:r>
          </a:p>
          <a:p>
            <a:pPr algn="l"/>
            <a:endParaRPr lang="en-GB" b="1" i="0" dirty="0">
              <a:solidFill>
                <a:srgbClr val="212529"/>
              </a:solidFill>
              <a:effectLst/>
              <a:latin typeface="Lato Light" panose="020F0502020204030203"/>
            </a:endParaRPr>
          </a:p>
          <a:p>
            <a:pPr algn="l"/>
            <a:r>
              <a:rPr lang="en-GB" sz="1400" b="0" i="0" dirty="0">
                <a:effectLst/>
                <a:latin typeface="Lato Light" panose="020F0502020204030203"/>
              </a:rPr>
              <a:t>A PESTLE analysis helps an organisation to understand the market and business position better, plan strategically, and conduct market research in new and existing markets.</a:t>
            </a:r>
          </a:p>
          <a:p>
            <a:pPr algn="l"/>
            <a:endParaRPr lang="en-GB" sz="1400" dirty="0">
              <a:latin typeface="Lato Light" panose="020F0502020204030203"/>
            </a:endParaRPr>
          </a:p>
          <a:p>
            <a:pPr algn="l"/>
            <a:r>
              <a:rPr lang="en-GB" sz="1400" b="0" i="0" dirty="0">
                <a:effectLst/>
                <a:latin typeface="Lato Light" panose="020F0502020204030203"/>
              </a:rPr>
              <a:t> The broader framework and alignment:</a:t>
            </a:r>
          </a:p>
          <a:p>
            <a:pPr algn="l">
              <a:buFont typeface="Arial" panose="020B0604020202020204" pitchFamily="34" charset="0"/>
              <a:buChar char="•"/>
            </a:pPr>
            <a:endParaRPr lang="en-GB" sz="1400" b="0" i="0" dirty="0">
              <a:effectLst/>
              <a:latin typeface="Lato Light" panose="020F0502020204030203"/>
            </a:endParaRPr>
          </a:p>
          <a:p>
            <a:pPr marL="342900" indent="-342900" algn="l">
              <a:buFont typeface="+mj-lt"/>
              <a:buAutoNum type="arabicPeriod"/>
            </a:pPr>
            <a:r>
              <a:rPr lang="en-GB" sz="1200" b="0" i="0" dirty="0">
                <a:effectLst/>
                <a:latin typeface="Lato Light" panose="020F0502020204030203"/>
              </a:rPr>
              <a:t>Encourages strategic thinking and helps you evaluate how your strategy fits into the broader environment</a:t>
            </a:r>
          </a:p>
          <a:p>
            <a:pPr marL="342900" indent="-342900" algn="l">
              <a:buFont typeface="+mj-lt"/>
              <a:buAutoNum type="arabicPeriod"/>
            </a:pPr>
            <a:r>
              <a:rPr lang="en-GB" sz="1200" b="0" i="0" dirty="0">
                <a:effectLst/>
                <a:latin typeface="Lato Light" panose="020F0502020204030203"/>
              </a:rPr>
              <a:t>Provides an overview of the crucial external influences on the organization</a:t>
            </a:r>
          </a:p>
          <a:p>
            <a:pPr marL="342900" indent="-342900" algn="l">
              <a:buFont typeface="+mj-lt"/>
              <a:buAutoNum type="arabicPeriod"/>
            </a:pPr>
            <a:r>
              <a:rPr lang="en-GB" sz="1200" b="0" i="0" dirty="0">
                <a:effectLst/>
                <a:latin typeface="Lato Light" panose="020F0502020204030203"/>
              </a:rPr>
              <a:t>Allows leaders to make more decisive and knowledgeable decisions</a:t>
            </a:r>
          </a:p>
        </p:txBody>
      </p:sp>
      <p:sp>
        <p:nvSpPr>
          <p:cNvPr id="18" name="TextBox 17">
            <a:extLst>
              <a:ext uri="{FF2B5EF4-FFF2-40B4-BE49-F238E27FC236}">
                <a16:creationId xmlns:a16="http://schemas.microsoft.com/office/drawing/2014/main" id="{5D34FA2D-EF9A-47F2-84C8-C7761FD8EBE9}"/>
              </a:ext>
            </a:extLst>
          </p:cNvPr>
          <p:cNvSpPr txBox="1"/>
          <p:nvPr/>
        </p:nvSpPr>
        <p:spPr>
          <a:xfrm>
            <a:off x="6245781" y="1772782"/>
            <a:ext cx="5127254" cy="3847207"/>
          </a:xfrm>
          <a:prstGeom prst="rect">
            <a:avLst/>
          </a:prstGeom>
          <a:noFill/>
        </p:spPr>
        <p:txBody>
          <a:bodyPr wrap="square">
            <a:spAutoFit/>
          </a:bodyPr>
          <a:lstStyle>
            <a:defPPr>
              <a:defRPr lang="en-US"/>
            </a:defPPr>
            <a:lvl1pPr>
              <a:defRPr b="1" i="0">
                <a:solidFill>
                  <a:srgbClr val="212529"/>
                </a:solidFill>
                <a:effectLst/>
                <a:latin typeface="Lato Light" panose="020F0502020204030203"/>
              </a:defRPr>
            </a:lvl1pPr>
          </a:lstStyle>
          <a:p>
            <a:r>
              <a:rPr lang="en-GB" dirty="0"/>
              <a:t>Who is involved in a PESTLE analysis?</a:t>
            </a:r>
          </a:p>
          <a:p>
            <a:endParaRPr lang="en-GB" dirty="0"/>
          </a:p>
          <a:p>
            <a:endParaRPr lang="en-GB" dirty="0"/>
          </a:p>
          <a:p>
            <a:r>
              <a:rPr lang="en-GB" sz="1400" b="0" dirty="0">
                <a:solidFill>
                  <a:schemeClr val="tx1"/>
                </a:solidFill>
              </a:rPr>
              <a:t>A PESTLE analysis is useful in all industries at the strategic, departmental, and project level to assess current and future markets. </a:t>
            </a:r>
          </a:p>
          <a:p>
            <a:r>
              <a:rPr lang="en-GB" sz="1200" b="0" dirty="0">
                <a:solidFill>
                  <a:schemeClr val="tx1"/>
                </a:solidFill>
              </a:rPr>
              <a:t>Well planned organisations use it as a key input for</a:t>
            </a:r>
          </a:p>
          <a:p>
            <a:pPr marL="342900" indent="-342900">
              <a:buFont typeface="+mj-lt"/>
              <a:buAutoNum type="arabicPeriod"/>
            </a:pPr>
            <a:r>
              <a:rPr lang="en-GB" sz="1200" b="0" dirty="0">
                <a:solidFill>
                  <a:schemeClr val="tx1"/>
                </a:solidFill>
              </a:rPr>
              <a:t>Planning</a:t>
            </a:r>
          </a:p>
          <a:p>
            <a:pPr marL="342900" indent="-342900">
              <a:buFont typeface="+mj-lt"/>
              <a:buAutoNum type="arabicPeriod"/>
            </a:pPr>
            <a:r>
              <a:rPr lang="en-GB" sz="1200" b="0" dirty="0">
                <a:solidFill>
                  <a:schemeClr val="tx1"/>
                </a:solidFill>
              </a:rPr>
              <a:t>Marketing</a:t>
            </a:r>
          </a:p>
          <a:p>
            <a:pPr marL="342900" indent="-342900">
              <a:buFont typeface="+mj-lt"/>
              <a:buAutoNum type="arabicPeriod"/>
            </a:pPr>
            <a:r>
              <a:rPr lang="en-GB" sz="1200" b="0" dirty="0">
                <a:solidFill>
                  <a:schemeClr val="tx1"/>
                </a:solidFill>
              </a:rPr>
              <a:t>Organizational change, </a:t>
            </a:r>
          </a:p>
          <a:p>
            <a:pPr marL="342900" indent="-342900">
              <a:buFont typeface="+mj-lt"/>
              <a:buAutoNum type="arabicPeriod"/>
            </a:pPr>
            <a:r>
              <a:rPr lang="en-GB" sz="1200" b="0" dirty="0">
                <a:solidFill>
                  <a:schemeClr val="tx1"/>
                </a:solidFill>
              </a:rPr>
              <a:t>Business and product development, </a:t>
            </a:r>
          </a:p>
          <a:p>
            <a:pPr marL="342900" indent="-342900">
              <a:buFont typeface="+mj-lt"/>
              <a:buAutoNum type="arabicPeriod"/>
            </a:pPr>
            <a:r>
              <a:rPr lang="en-GB" sz="1200" b="0" dirty="0">
                <a:solidFill>
                  <a:schemeClr val="tx1"/>
                </a:solidFill>
              </a:rPr>
              <a:t>Research planning and analysis</a:t>
            </a:r>
            <a:r>
              <a:rPr lang="en-GB" sz="1400" b="0" dirty="0">
                <a:solidFill>
                  <a:schemeClr val="tx1"/>
                </a:solidFill>
              </a:rPr>
              <a:t>.</a:t>
            </a:r>
          </a:p>
          <a:p>
            <a:pPr marL="400050" indent="-400050">
              <a:buFont typeface="+mj-lt"/>
              <a:buAutoNum type="arabicPeriod"/>
            </a:pPr>
            <a:endParaRPr lang="en-GB" sz="1400" b="0" dirty="0">
              <a:solidFill>
                <a:schemeClr val="tx1"/>
              </a:solidFill>
            </a:endParaRPr>
          </a:p>
          <a:p>
            <a:r>
              <a:rPr lang="en-GB" sz="1200" b="0" dirty="0">
                <a:solidFill>
                  <a:schemeClr val="tx1"/>
                </a:solidFill>
              </a:rPr>
              <a:t>PESTLE’s are conducted as a strategic planning process and is used to help shape the future direction. </a:t>
            </a:r>
          </a:p>
          <a:p>
            <a:r>
              <a:rPr lang="en-GB" sz="1200" b="0" dirty="0">
                <a:solidFill>
                  <a:schemeClr val="tx1"/>
                </a:solidFill>
              </a:rPr>
              <a:t>Senior Managers, C-Level executive, Leaders, major stakeholders, partners, consultants and major clients all should be considered as part of the group which creates the analysis.</a:t>
            </a:r>
          </a:p>
        </p:txBody>
      </p:sp>
      <p:sp>
        <p:nvSpPr>
          <p:cNvPr id="19" name="Isosceles Triangle 18">
            <a:extLst>
              <a:ext uri="{FF2B5EF4-FFF2-40B4-BE49-F238E27FC236}">
                <a16:creationId xmlns:a16="http://schemas.microsoft.com/office/drawing/2014/main" id="{D3A253CE-E896-439B-B8D2-DD7D87398B2C}"/>
              </a:ext>
            </a:extLst>
          </p:cNvPr>
          <p:cNvSpPr/>
          <p:nvPr/>
        </p:nvSpPr>
        <p:spPr>
          <a:xfrm rot="5400000">
            <a:off x="5208241" y="3445423"/>
            <a:ext cx="686531" cy="60368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763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265339-DFA4-4598-8C3D-40FC8CC4F746}"/>
              </a:ext>
            </a:extLst>
          </p:cNvPr>
          <p:cNvSpPr txBox="1"/>
          <p:nvPr/>
        </p:nvSpPr>
        <p:spPr>
          <a:xfrm>
            <a:off x="5429839" y="1903576"/>
            <a:ext cx="5835191" cy="3970318"/>
          </a:xfrm>
          <a:prstGeom prst="rect">
            <a:avLst/>
          </a:prstGeom>
          <a:noFill/>
        </p:spPr>
        <p:txBody>
          <a:bodyPr wrap="square">
            <a:spAutoFit/>
          </a:bodyPr>
          <a:lstStyle/>
          <a:p>
            <a:pPr algn="l"/>
            <a:r>
              <a:rPr lang="en-GB" sz="1200" i="0" dirty="0">
                <a:solidFill>
                  <a:srgbClr val="58595B"/>
                </a:solidFill>
                <a:effectLst/>
                <a:latin typeface="Lato Light" panose="020F0502020204030203"/>
              </a:rPr>
              <a:t>A PESTLE analysis is an audit of six external influences on an organisation: </a:t>
            </a:r>
          </a:p>
          <a:p>
            <a:pPr algn="l"/>
            <a:br>
              <a:rPr lang="en-GB" sz="1200" i="0" dirty="0">
                <a:solidFill>
                  <a:srgbClr val="58595B"/>
                </a:solidFill>
                <a:effectLst/>
                <a:latin typeface="Lato Light" panose="020F0502020204030203"/>
              </a:rPr>
            </a:br>
            <a:endParaRPr lang="en-GB" sz="1200" i="0" dirty="0">
              <a:solidFill>
                <a:srgbClr val="58595B"/>
              </a:solidFill>
              <a:effectLst/>
              <a:latin typeface="Lato Light" panose="020F0502020204030203"/>
            </a:endParaRPr>
          </a:p>
          <a:p>
            <a:pPr algn="l"/>
            <a:r>
              <a:rPr lang="en-GB" sz="1200" i="0" dirty="0">
                <a:solidFill>
                  <a:srgbClr val="58595B"/>
                </a:solidFill>
                <a:effectLst/>
                <a:latin typeface="Lato Light" panose="020F0502020204030203"/>
              </a:rPr>
              <a:t>By analysing the 6 factors, it gives organisations a start to gain both an insight and an assimilation of the broader factors affecting an industry .</a:t>
            </a:r>
          </a:p>
          <a:p>
            <a:pPr algn="l"/>
            <a:endParaRPr lang="en-GB" sz="1200" i="0" dirty="0">
              <a:solidFill>
                <a:srgbClr val="58595B"/>
              </a:solidFill>
              <a:effectLst/>
              <a:latin typeface="Lato Light" panose="020F0502020204030203"/>
            </a:endParaRPr>
          </a:p>
          <a:p>
            <a:pPr algn="l"/>
            <a:r>
              <a:rPr lang="en-GB" sz="1200" dirty="0">
                <a:solidFill>
                  <a:srgbClr val="58595B"/>
                </a:solidFill>
                <a:latin typeface="Lato Light" panose="020F0502020204030203"/>
              </a:rPr>
              <a:t>There are bound to be differences of opinion when conducting this exercise , and we recommend the drivers be broadened to any insights affecting the overall industry and build them into your factors to weigh .</a:t>
            </a:r>
            <a:endParaRPr lang="en-GB" sz="1200" i="0" dirty="0">
              <a:solidFill>
                <a:srgbClr val="58595B"/>
              </a:solidFill>
              <a:effectLst/>
              <a:latin typeface="Lato Light" panose="020F0502020204030203"/>
            </a:endParaRPr>
          </a:p>
          <a:p>
            <a:pPr algn="l"/>
            <a:endParaRPr lang="en-GB" sz="1200" dirty="0">
              <a:solidFill>
                <a:srgbClr val="58595B"/>
              </a:solidFill>
              <a:latin typeface="Lato Light" panose="020F0502020204030203"/>
            </a:endParaRPr>
          </a:p>
          <a:p>
            <a:pPr algn="l"/>
            <a:r>
              <a:rPr lang="en-GB" sz="1200" dirty="0">
                <a:solidFill>
                  <a:srgbClr val="58595B"/>
                </a:solidFill>
                <a:latin typeface="Lato Light" panose="020F0502020204030203"/>
              </a:rPr>
              <a:t>Almost all </a:t>
            </a:r>
            <a:r>
              <a:rPr lang="en-GB" sz="1200" i="0" dirty="0">
                <a:solidFill>
                  <a:srgbClr val="58595B"/>
                </a:solidFill>
                <a:effectLst/>
                <a:latin typeface="Lato Light" panose="020F0502020204030203"/>
              </a:rPr>
              <a:t>organisations can gain insight into the external influences which may impact their strategy and business decisions. It allows leadership to assess any risks specific to their industry and organisation, and use that knowledge to inform their decisions to the stakeholders.</a:t>
            </a:r>
          </a:p>
          <a:p>
            <a:pPr algn="l"/>
            <a:r>
              <a:rPr lang="en-GB" sz="1200" i="0" dirty="0">
                <a:solidFill>
                  <a:srgbClr val="58595B"/>
                </a:solidFill>
                <a:effectLst/>
                <a:latin typeface="Lato Light" panose="020F0502020204030203"/>
              </a:rPr>
              <a:t>. </a:t>
            </a:r>
          </a:p>
          <a:p>
            <a:pPr algn="l"/>
            <a:r>
              <a:rPr lang="en-GB" sz="1200" i="0" dirty="0">
                <a:solidFill>
                  <a:srgbClr val="58595B"/>
                </a:solidFill>
                <a:effectLst/>
                <a:latin typeface="Lato Light" panose="020F0502020204030203"/>
              </a:rPr>
              <a:t>The term PESTLE has been used regularly in the last decade or so and its true history is difficult to establish an insight into the state of the impacting 6 key drivers outlined on the left </a:t>
            </a:r>
          </a:p>
          <a:p>
            <a:pPr algn="l"/>
            <a:endParaRPr lang="en-GB" sz="1200" dirty="0">
              <a:solidFill>
                <a:srgbClr val="58595B"/>
              </a:solidFill>
              <a:latin typeface="Lato Light" panose="020F0502020204030203"/>
            </a:endParaRPr>
          </a:p>
          <a:p>
            <a:pPr algn="l"/>
            <a:r>
              <a:rPr lang="en-GB" sz="1200" i="0" dirty="0">
                <a:solidFill>
                  <a:srgbClr val="58595B"/>
                </a:solidFill>
                <a:effectLst/>
                <a:latin typeface="Lato Light" panose="020F0502020204030203"/>
              </a:rPr>
              <a:t> Various other similar acronyms have been used include STEP, PEST, and STEEPLE (where the extra E stands for Ethical). </a:t>
            </a:r>
          </a:p>
        </p:txBody>
      </p:sp>
      <p:sp>
        <p:nvSpPr>
          <p:cNvPr id="4" name="TextBox 3">
            <a:extLst>
              <a:ext uri="{FF2B5EF4-FFF2-40B4-BE49-F238E27FC236}">
                <a16:creationId xmlns:a16="http://schemas.microsoft.com/office/drawing/2014/main" id="{631887BE-5F5E-4777-80AD-755D2D987FF5}"/>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127FE86-AF6F-4B86-AD3A-C13413AA2611}"/>
              </a:ext>
            </a:extLst>
          </p:cNvPr>
          <p:cNvSpPr>
            <a:spLocks noChangeArrowheads="1"/>
          </p:cNvSpPr>
          <p:nvPr/>
        </p:nvSpPr>
        <p:spPr bwMode="auto">
          <a:xfrm>
            <a:off x="1667731" y="2889000"/>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chemeClr val="bg1"/>
                </a:solidFill>
                <a:latin typeface="Lato Light"/>
              </a:rPr>
              <a:t>Economic </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8" name="Rectangle 7">
            <a:extLst>
              <a:ext uri="{FF2B5EF4-FFF2-40B4-BE49-F238E27FC236}">
                <a16:creationId xmlns:a16="http://schemas.microsoft.com/office/drawing/2014/main" id="{8B8D5900-D7B3-4721-8C79-97AB4340A5DA}"/>
              </a:ext>
            </a:extLst>
          </p:cNvPr>
          <p:cNvSpPr>
            <a:spLocks noChangeArrowheads="1"/>
          </p:cNvSpPr>
          <p:nvPr/>
        </p:nvSpPr>
        <p:spPr bwMode="auto">
          <a:xfrm>
            <a:off x="1665407" y="1665922"/>
            <a:ext cx="2880000" cy="540000"/>
          </a:xfrm>
          <a:prstGeom prst="rect">
            <a:avLst/>
          </a:prstGeom>
          <a:solidFill>
            <a:srgbClr val="0070C0"/>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chemeClr val="bg1"/>
                </a:solidFill>
                <a:latin typeface="Lato Light"/>
              </a:rPr>
              <a:t>Category Drivers </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9" name="Rectangle 8">
            <a:extLst>
              <a:ext uri="{FF2B5EF4-FFF2-40B4-BE49-F238E27FC236}">
                <a16:creationId xmlns:a16="http://schemas.microsoft.com/office/drawing/2014/main" id="{DB678570-0E0E-47CA-B1EA-7CA585BF48BE}"/>
              </a:ext>
            </a:extLst>
          </p:cNvPr>
          <p:cNvSpPr>
            <a:spLocks noChangeArrowheads="1"/>
          </p:cNvSpPr>
          <p:nvPr/>
        </p:nvSpPr>
        <p:spPr bwMode="auto">
          <a:xfrm>
            <a:off x="1665407" y="2276830"/>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Lato Light"/>
              </a:rPr>
              <a:t>Political</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0" name="Rectangle 9">
            <a:extLst>
              <a:ext uri="{FF2B5EF4-FFF2-40B4-BE49-F238E27FC236}">
                <a16:creationId xmlns:a16="http://schemas.microsoft.com/office/drawing/2014/main" id="{1F50948A-DCC7-4D35-8958-6ABB7F8D51E0}"/>
              </a:ext>
            </a:extLst>
          </p:cNvPr>
          <p:cNvSpPr>
            <a:spLocks noChangeArrowheads="1"/>
          </p:cNvSpPr>
          <p:nvPr/>
        </p:nvSpPr>
        <p:spPr bwMode="auto">
          <a:xfrm>
            <a:off x="1665407" y="3499908"/>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chemeClr val="bg1"/>
                </a:solidFill>
                <a:latin typeface="Lato Light"/>
              </a:rPr>
              <a:t>Sociological </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1" name="Rectangle 10">
            <a:extLst>
              <a:ext uri="{FF2B5EF4-FFF2-40B4-BE49-F238E27FC236}">
                <a16:creationId xmlns:a16="http://schemas.microsoft.com/office/drawing/2014/main" id="{84351BEE-3627-4F13-BE47-5D56B4676898}"/>
              </a:ext>
            </a:extLst>
          </p:cNvPr>
          <p:cNvSpPr>
            <a:spLocks noChangeArrowheads="1"/>
          </p:cNvSpPr>
          <p:nvPr/>
        </p:nvSpPr>
        <p:spPr bwMode="auto">
          <a:xfrm>
            <a:off x="1667731" y="4722986"/>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chemeClr val="bg1"/>
                </a:solidFill>
                <a:latin typeface="Lato Light"/>
              </a:rPr>
              <a:t>Legal</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2" name="Rectangle 11">
            <a:extLst>
              <a:ext uri="{FF2B5EF4-FFF2-40B4-BE49-F238E27FC236}">
                <a16:creationId xmlns:a16="http://schemas.microsoft.com/office/drawing/2014/main" id="{74E84E69-F281-4C7A-B681-2307BD92B8B9}"/>
              </a:ext>
            </a:extLst>
          </p:cNvPr>
          <p:cNvSpPr>
            <a:spLocks noChangeArrowheads="1"/>
          </p:cNvSpPr>
          <p:nvPr/>
        </p:nvSpPr>
        <p:spPr bwMode="auto">
          <a:xfrm>
            <a:off x="1665407" y="4110816"/>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Lato Light"/>
              </a:rPr>
              <a:t>Technological</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3" name="Rectangle 12">
            <a:extLst>
              <a:ext uri="{FF2B5EF4-FFF2-40B4-BE49-F238E27FC236}">
                <a16:creationId xmlns:a16="http://schemas.microsoft.com/office/drawing/2014/main" id="{5FFADC91-2185-487B-AE0A-0126C7364503}"/>
              </a:ext>
            </a:extLst>
          </p:cNvPr>
          <p:cNvSpPr>
            <a:spLocks noChangeArrowheads="1"/>
          </p:cNvSpPr>
          <p:nvPr/>
        </p:nvSpPr>
        <p:spPr bwMode="auto">
          <a:xfrm>
            <a:off x="1665407" y="5333894"/>
            <a:ext cx="2880000" cy="540000"/>
          </a:xfrm>
          <a:prstGeom prst="rect">
            <a:avLst/>
          </a:prstGeom>
          <a:solidFill>
            <a:schemeClr val="tx2">
              <a:lumMod val="60000"/>
              <a:lumOff val="40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Lato Light"/>
              </a:rPr>
              <a:t>Environmental</a:t>
            </a:r>
            <a:endParaRPr kumimoji="0" lang="en-US" sz="1100" b="1" i="0" u="none" strike="noStrike" kern="0" cap="none" spc="0" normalizeH="0" baseline="0" noProof="0" dirty="0">
              <a:ln>
                <a:noFill/>
              </a:ln>
              <a:solidFill>
                <a:schemeClr val="bg1"/>
              </a:solidFill>
              <a:effectLst/>
              <a:uLnTx/>
              <a:uFillTx/>
              <a:latin typeface="Lato Light"/>
            </a:endParaRPr>
          </a:p>
        </p:txBody>
      </p:sp>
      <p:sp>
        <p:nvSpPr>
          <p:cNvPr id="14" name="Footer Placeholder 13">
            <a:extLst>
              <a:ext uri="{FF2B5EF4-FFF2-40B4-BE49-F238E27FC236}">
                <a16:creationId xmlns:a16="http://schemas.microsoft.com/office/drawing/2014/main" id="{2E7D641E-EFCD-48AB-A564-305AA1212DDA}"/>
              </a:ext>
            </a:extLst>
          </p:cNvPr>
          <p:cNvSpPr>
            <a:spLocks noGrp="1"/>
          </p:cNvSpPr>
          <p:nvPr>
            <p:ph type="ftr" sz="quarter" idx="11"/>
          </p:nvPr>
        </p:nvSpPr>
        <p:spPr/>
        <p:txBody>
          <a:bodyPr/>
          <a:lstStyle/>
          <a:p>
            <a:r>
              <a:rPr lang="en-GB"/>
              <a:t>www.upskilpro.com</a:t>
            </a:r>
          </a:p>
        </p:txBody>
      </p:sp>
      <p:pic>
        <p:nvPicPr>
          <p:cNvPr id="16" name="Picture 15" descr="Logo&#10;&#10;Description automatically generated">
            <a:extLst>
              <a:ext uri="{FF2B5EF4-FFF2-40B4-BE49-F238E27FC236}">
                <a16:creationId xmlns:a16="http://schemas.microsoft.com/office/drawing/2014/main" id="{69E56E32-4650-431C-B6B6-DD503769D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Tree>
    <p:extLst>
      <p:ext uri="{BB962C8B-B14F-4D97-AF65-F5344CB8AC3E}">
        <p14:creationId xmlns:p14="http://schemas.microsoft.com/office/powerpoint/2010/main" val="121737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Arrow: Pentagon 62">
            <a:extLst>
              <a:ext uri="{FF2B5EF4-FFF2-40B4-BE49-F238E27FC236}">
                <a16:creationId xmlns:a16="http://schemas.microsoft.com/office/drawing/2014/main" id="{D0CD0D03-4850-4BF3-A0CF-5CF0B0D508CD}"/>
              </a:ext>
            </a:extLst>
          </p:cNvPr>
          <p:cNvSpPr/>
          <p:nvPr/>
        </p:nvSpPr>
        <p:spPr>
          <a:xfrm rot="16200000">
            <a:off x="6094305" y="3410929"/>
            <a:ext cx="4498610" cy="1509713"/>
          </a:xfrm>
          <a:prstGeom prst="homePlate">
            <a:avLst>
              <a:gd name="adj" fmla="val 176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Arrow: Pentagon 63">
            <a:extLst>
              <a:ext uri="{FF2B5EF4-FFF2-40B4-BE49-F238E27FC236}">
                <a16:creationId xmlns:a16="http://schemas.microsoft.com/office/drawing/2014/main" id="{8A26EF39-2CC7-4A58-9AF5-746B9E43FD0B}"/>
              </a:ext>
            </a:extLst>
          </p:cNvPr>
          <p:cNvSpPr/>
          <p:nvPr/>
        </p:nvSpPr>
        <p:spPr>
          <a:xfrm rot="16200000">
            <a:off x="7458212" y="3266282"/>
            <a:ext cx="4784730" cy="1512887"/>
          </a:xfrm>
          <a:prstGeom prst="homePlate">
            <a:avLst>
              <a:gd name="adj" fmla="val 1767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Arrow: Pentagon 58">
            <a:extLst>
              <a:ext uri="{FF2B5EF4-FFF2-40B4-BE49-F238E27FC236}">
                <a16:creationId xmlns:a16="http://schemas.microsoft.com/office/drawing/2014/main" id="{C68ED957-A4CC-4A83-92BB-0C4DA607FE37}"/>
              </a:ext>
            </a:extLst>
          </p:cNvPr>
          <p:cNvSpPr/>
          <p:nvPr/>
        </p:nvSpPr>
        <p:spPr>
          <a:xfrm rot="16200000">
            <a:off x="545872" y="3876557"/>
            <a:ext cx="3571677" cy="1505384"/>
          </a:xfrm>
          <a:prstGeom prst="homePlate">
            <a:avLst>
              <a:gd name="adj" fmla="val 176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Lato Light" panose="020F0502020204030203"/>
            </a:endParaRPr>
          </a:p>
        </p:txBody>
      </p:sp>
      <p:sp>
        <p:nvSpPr>
          <p:cNvPr id="60" name="Arrow: Pentagon 59">
            <a:extLst>
              <a:ext uri="{FF2B5EF4-FFF2-40B4-BE49-F238E27FC236}">
                <a16:creationId xmlns:a16="http://schemas.microsoft.com/office/drawing/2014/main" id="{42F0CDAA-E0EF-450A-B40C-3F98D31B79F3}"/>
              </a:ext>
            </a:extLst>
          </p:cNvPr>
          <p:cNvSpPr/>
          <p:nvPr/>
        </p:nvSpPr>
        <p:spPr>
          <a:xfrm rot="16200000">
            <a:off x="1951043" y="3776349"/>
            <a:ext cx="3772097" cy="1505382"/>
          </a:xfrm>
          <a:prstGeom prst="homePlate">
            <a:avLst>
              <a:gd name="adj" fmla="val 176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EFEF855E-C43E-4CE2-A84A-185CF6AF44CB}"/>
              </a:ext>
            </a:extLst>
          </p:cNvPr>
          <p:cNvSpPr/>
          <p:nvPr/>
        </p:nvSpPr>
        <p:spPr>
          <a:xfrm rot="16200000">
            <a:off x="3352118" y="3667713"/>
            <a:ext cx="3985041" cy="1509712"/>
          </a:xfrm>
          <a:prstGeom prst="homePlate">
            <a:avLst>
              <a:gd name="adj" fmla="val 176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C0EABF34-5DF3-4852-B4AE-30070A90F7F9}"/>
              </a:ext>
            </a:extLst>
          </p:cNvPr>
          <p:cNvSpPr/>
          <p:nvPr/>
        </p:nvSpPr>
        <p:spPr>
          <a:xfrm rot="16200000">
            <a:off x="4724808" y="3543643"/>
            <a:ext cx="4241805" cy="1501092"/>
          </a:xfrm>
          <a:prstGeom prst="homePlate">
            <a:avLst>
              <a:gd name="adj" fmla="val 176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BottomPart">
            <a:extLst>
              <a:ext uri="{FF2B5EF4-FFF2-40B4-BE49-F238E27FC236}">
                <a16:creationId xmlns:a16="http://schemas.microsoft.com/office/drawing/2014/main" id="{60B4B741-EA06-4430-9B4C-9C4657E729C8}"/>
              </a:ext>
            </a:extLst>
          </p:cNvPr>
          <p:cNvSpPr/>
          <p:nvPr/>
        </p:nvSpPr>
        <p:spPr>
          <a:xfrm>
            <a:off x="6083672" y="6415087"/>
            <a:ext cx="1528016" cy="461962"/>
          </a:xfrm>
          <a:custGeom>
            <a:avLst/>
            <a:gdLst/>
            <a:ahLst/>
            <a:cxnLst/>
            <a:rect l="l" t="t" r="r" b="b"/>
            <a:pathLst>
              <a:path w="953" h="291" extrusionOk="0">
                <a:moveTo>
                  <a:pt x="0" y="0"/>
                </a:moveTo>
                <a:lnTo>
                  <a:pt x="0" y="291"/>
                </a:lnTo>
                <a:lnTo>
                  <a:pt x="686" y="291"/>
                </a:lnTo>
                <a:lnTo>
                  <a:pt x="953" y="0"/>
                </a:lnTo>
                <a:lnTo>
                  <a:pt x="0" y="0"/>
                </a:lnTo>
                <a:close/>
              </a:path>
            </a:pathLst>
          </a:custGeom>
          <a:solidFill>
            <a:schemeClr val="accent4">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 name="BottomPart">
            <a:extLst>
              <a:ext uri="{FF2B5EF4-FFF2-40B4-BE49-F238E27FC236}">
                <a16:creationId xmlns:a16="http://schemas.microsoft.com/office/drawing/2014/main" id="{89A52D88-DBD6-408C-9591-8C9397645C77}"/>
              </a:ext>
            </a:extLst>
          </p:cNvPr>
          <p:cNvSpPr/>
          <p:nvPr/>
        </p:nvSpPr>
        <p:spPr>
          <a:xfrm>
            <a:off x="7180262" y="6415087"/>
            <a:ext cx="1928812" cy="461962"/>
          </a:xfrm>
          <a:custGeom>
            <a:avLst/>
            <a:gdLst/>
            <a:ahLst/>
            <a:cxnLst/>
            <a:rect l="l" t="t" r="r" b="b"/>
            <a:pathLst>
              <a:path w="1215" h="291" extrusionOk="0">
                <a:moveTo>
                  <a:pt x="1215" y="0"/>
                </a:moveTo>
                <a:lnTo>
                  <a:pt x="681" y="291"/>
                </a:lnTo>
                <a:lnTo>
                  <a:pt x="0" y="291"/>
                </a:lnTo>
                <a:lnTo>
                  <a:pt x="267" y="0"/>
                </a:lnTo>
                <a:lnTo>
                  <a:pt x="1215" y="0"/>
                </a:ln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BottomPart">
            <a:extLst>
              <a:ext uri="{FF2B5EF4-FFF2-40B4-BE49-F238E27FC236}">
                <a16:creationId xmlns:a16="http://schemas.microsoft.com/office/drawing/2014/main" id="{C3D9D2BC-38AC-4D7A-A7D3-69C4A128E581}"/>
              </a:ext>
            </a:extLst>
          </p:cNvPr>
          <p:cNvSpPr/>
          <p:nvPr/>
        </p:nvSpPr>
        <p:spPr>
          <a:xfrm>
            <a:off x="3076575" y="6415087"/>
            <a:ext cx="1928812" cy="461962"/>
          </a:xfrm>
          <a:custGeom>
            <a:avLst/>
            <a:gdLst/>
            <a:ahLst/>
            <a:cxnLst/>
            <a:rect l="l" t="t" r="r" b="b"/>
            <a:pathLst>
              <a:path w="1215" h="291" extrusionOk="0">
                <a:moveTo>
                  <a:pt x="0" y="0"/>
                </a:moveTo>
                <a:lnTo>
                  <a:pt x="534" y="291"/>
                </a:lnTo>
                <a:lnTo>
                  <a:pt x="1215" y="291"/>
                </a:lnTo>
                <a:lnTo>
                  <a:pt x="948" y="0"/>
                </a:lnTo>
                <a:lnTo>
                  <a:pt x="0" y="0"/>
                </a:lnTo>
                <a:close/>
              </a:path>
            </a:pathLst>
          </a:custGeom>
          <a:solidFill>
            <a:schemeClr val="accent1">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 name="BottomPart">
            <a:extLst>
              <a:ext uri="{FF2B5EF4-FFF2-40B4-BE49-F238E27FC236}">
                <a16:creationId xmlns:a16="http://schemas.microsoft.com/office/drawing/2014/main" id="{210F7358-31F0-403A-A9F8-03AA50392A6C}"/>
              </a:ext>
            </a:extLst>
          </p:cNvPr>
          <p:cNvSpPr/>
          <p:nvPr/>
        </p:nvSpPr>
        <p:spPr>
          <a:xfrm>
            <a:off x="4573977" y="6415087"/>
            <a:ext cx="1524809" cy="461962"/>
          </a:xfrm>
          <a:custGeom>
            <a:avLst/>
            <a:gdLst/>
            <a:ahLst/>
            <a:cxnLst/>
            <a:rect l="l" t="t" r="r" b="b"/>
            <a:pathLst>
              <a:path w="951" h="291" extrusionOk="0">
                <a:moveTo>
                  <a:pt x="951" y="0"/>
                </a:moveTo>
                <a:lnTo>
                  <a:pt x="951" y="291"/>
                </a:lnTo>
                <a:lnTo>
                  <a:pt x="267" y="291"/>
                </a:lnTo>
                <a:lnTo>
                  <a:pt x="0" y="0"/>
                </a:lnTo>
                <a:lnTo>
                  <a:pt x="951" y="0"/>
                </a:lnTo>
                <a:close/>
              </a:path>
            </a:pathLst>
          </a:custGeom>
          <a:solidFill>
            <a:schemeClr val="accent2">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 name="BottomPart">
            <a:extLst>
              <a:ext uri="{FF2B5EF4-FFF2-40B4-BE49-F238E27FC236}">
                <a16:creationId xmlns:a16="http://schemas.microsoft.com/office/drawing/2014/main" id="{0CBB2E63-E554-4A07-9DE1-796EEB54BCD0}"/>
              </a:ext>
            </a:extLst>
          </p:cNvPr>
          <p:cNvSpPr/>
          <p:nvPr/>
        </p:nvSpPr>
        <p:spPr>
          <a:xfrm>
            <a:off x="1567601" y="6415087"/>
            <a:ext cx="2381011" cy="461962"/>
          </a:xfrm>
          <a:custGeom>
            <a:avLst/>
            <a:gdLst/>
            <a:ahLst/>
            <a:cxnLst/>
            <a:rect l="l" t="t" r="r" b="b"/>
            <a:pathLst>
              <a:path w="1485" h="291" extrusionOk="0">
                <a:moveTo>
                  <a:pt x="0" y="0"/>
                </a:moveTo>
                <a:lnTo>
                  <a:pt x="951" y="0"/>
                </a:lnTo>
                <a:lnTo>
                  <a:pt x="1485" y="291"/>
                </a:lnTo>
                <a:lnTo>
                  <a:pt x="806" y="291"/>
                </a:lnTo>
                <a:lnTo>
                  <a:pt x="0" y="0"/>
                </a:lnTo>
                <a:close/>
              </a:path>
            </a:pathLst>
          </a:custGeom>
          <a:solidFill>
            <a:schemeClr val="tx2">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 name="BottomPart">
            <a:extLst>
              <a:ext uri="{FF2B5EF4-FFF2-40B4-BE49-F238E27FC236}">
                <a16:creationId xmlns:a16="http://schemas.microsoft.com/office/drawing/2014/main" id="{302A2B2E-ADF9-497A-ACB9-299E74A80A00}"/>
              </a:ext>
            </a:extLst>
          </p:cNvPr>
          <p:cNvSpPr/>
          <p:nvPr/>
        </p:nvSpPr>
        <p:spPr>
          <a:xfrm>
            <a:off x="8255254" y="6415087"/>
            <a:ext cx="2357437" cy="461962"/>
          </a:xfrm>
          <a:custGeom>
            <a:avLst/>
            <a:gdLst/>
            <a:ahLst/>
            <a:cxnLst/>
            <a:rect l="l" t="t" r="r" b="b"/>
            <a:pathLst>
              <a:path w="1485" h="291" extrusionOk="0">
                <a:moveTo>
                  <a:pt x="1485" y="0"/>
                </a:moveTo>
                <a:lnTo>
                  <a:pt x="684" y="291"/>
                </a:lnTo>
                <a:lnTo>
                  <a:pt x="0" y="291"/>
                </a:lnTo>
                <a:lnTo>
                  <a:pt x="534" y="0"/>
                </a:lnTo>
                <a:lnTo>
                  <a:pt x="1485" y="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 name="Rectangle 52">
            <a:extLst>
              <a:ext uri="{FF2B5EF4-FFF2-40B4-BE49-F238E27FC236}">
                <a16:creationId xmlns:a16="http://schemas.microsoft.com/office/drawing/2014/main" id="{B108607A-B28E-49AA-9522-687D9EBD4936}"/>
              </a:ext>
            </a:extLst>
          </p:cNvPr>
          <p:cNvSpPr/>
          <p:nvPr/>
        </p:nvSpPr>
        <p:spPr>
          <a:xfrm>
            <a:off x="1906699" y="3149055"/>
            <a:ext cx="879151"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Political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1" name="Rectangle 40">
            <a:extLst>
              <a:ext uri="{FF2B5EF4-FFF2-40B4-BE49-F238E27FC236}">
                <a16:creationId xmlns:a16="http://schemas.microsoft.com/office/drawing/2014/main" id="{AF626ED2-2B3A-467D-B75B-A3EB3F49C42E}"/>
              </a:ext>
            </a:extLst>
          </p:cNvPr>
          <p:cNvSpPr/>
          <p:nvPr/>
        </p:nvSpPr>
        <p:spPr>
          <a:xfrm>
            <a:off x="3336277" y="3015294"/>
            <a:ext cx="1059907"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Economic</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5" name="Rectangle 44">
            <a:extLst>
              <a:ext uri="{FF2B5EF4-FFF2-40B4-BE49-F238E27FC236}">
                <a16:creationId xmlns:a16="http://schemas.microsoft.com/office/drawing/2014/main" id="{95783F4E-592A-481D-A3AD-21E5037E0E8A}"/>
              </a:ext>
            </a:extLst>
          </p:cNvPr>
          <p:cNvSpPr/>
          <p:nvPr/>
        </p:nvSpPr>
        <p:spPr>
          <a:xfrm>
            <a:off x="6221580" y="2500486"/>
            <a:ext cx="141224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Technological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6" name="Rectangle 45">
            <a:extLst>
              <a:ext uri="{FF2B5EF4-FFF2-40B4-BE49-F238E27FC236}">
                <a16:creationId xmlns:a16="http://schemas.microsoft.com/office/drawing/2014/main" id="{6EDEDA7D-A7B3-4090-A966-02BA153580EA}"/>
              </a:ext>
            </a:extLst>
          </p:cNvPr>
          <p:cNvSpPr/>
          <p:nvPr/>
        </p:nvSpPr>
        <p:spPr>
          <a:xfrm>
            <a:off x="8022016" y="2141497"/>
            <a:ext cx="662361"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Legal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7" name="Rectangle 46">
            <a:extLst>
              <a:ext uri="{FF2B5EF4-FFF2-40B4-BE49-F238E27FC236}">
                <a16:creationId xmlns:a16="http://schemas.microsoft.com/office/drawing/2014/main" id="{ED5EF8C5-B5E0-4C5F-9040-878A4A60A23C}"/>
              </a:ext>
            </a:extLst>
          </p:cNvPr>
          <p:cNvSpPr/>
          <p:nvPr/>
        </p:nvSpPr>
        <p:spPr>
          <a:xfrm>
            <a:off x="9124051" y="1921444"/>
            <a:ext cx="141224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Technological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48" name="Rectangle 47">
            <a:extLst>
              <a:ext uri="{FF2B5EF4-FFF2-40B4-BE49-F238E27FC236}">
                <a16:creationId xmlns:a16="http://schemas.microsoft.com/office/drawing/2014/main" id="{8529D8C1-E35A-4B96-894A-7D197ACE2722}"/>
              </a:ext>
            </a:extLst>
          </p:cNvPr>
          <p:cNvSpPr/>
          <p:nvPr/>
        </p:nvSpPr>
        <p:spPr>
          <a:xfrm>
            <a:off x="4700907" y="2808263"/>
            <a:ext cx="126669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FFFFFF"/>
              </a:buClr>
              <a:buSzPts val="2300"/>
              <a:buFontTx/>
              <a:buNone/>
              <a:tabLst/>
              <a:defRPr/>
            </a:pPr>
            <a:r>
              <a:rPr kumimoji="0" lang="en-US" sz="1600" b="0" i="0" u="none" strike="noStrike" kern="1200" cap="none" spc="0" normalizeH="0" baseline="0" noProof="0" dirty="0">
                <a:ln>
                  <a:noFill/>
                </a:ln>
                <a:solidFill>
                  <a:srgbClr val="FFFFFF"/>
                </a:solidFill>
                <a:effectLst/>
                <a:uLnTx/>
                <a:uFillTx/>
                <a:latin typeface="lato"/>
                <a:ea typeface="Open Sans Semibold" panose="020B0606030504020204" pitchFamily="34" charset="0"/>
                <a:cs typeface="Open Sans Semibold" panose="020B0606030504020204" pitchFamily="34" charset="0"/>
                <a:sym typeface="Open Sans SemiBold"/>
              </a:rPr>
              <a:t>Sociological</a:t>
            </a:r>
            <a:endParaRPr kumimoji="0" lang="en-US" sz="1600" b="0" i="0" u="none" strike="noStrike" kern="1200" cap="none" spc="0" normalizeH="0" baseline="0" noProof="0" dirty="0">
              <a:ln>
                <a:noFill/>
              </a:ln>
              <a:solidFill>
                <a:prstClr val="black"/>
              </a:solidFill>
              <a:effectLst/>
              <a:uLnTx/>
              <a:uFillTx/>
              <a:latin typeface="lato"/>
              <a:ea typeface="Open Sans Semibold" panose="020B0606030504020204" pitchFamily="34" charset="0"/>
              <a:cs typeface="Open Sans Semibold" panose="020B0606030504020204" pitchFamily="34" charset="0"/>
            </a:endParaRPr>
          </a:p>
        </p:txBody>
      </p:sp>
      <p:sp>
        <p:nvSpPr>
          <p:cNvPr id="7" name="TextBox 6">
            <a:extLst>
              <a:ext uri="{FF2B5EF4-FFF2-40B4-BE49-F238E27FC236}">
                <a16:creationId xmlns:a16="http://schemas.microsoft.com/office/drawing/2014/main" id="{20380C9A-7969-4718-9EFE-788F6A7F5AC2}"/>
              </a:ext>
            </a:extLst>
          </p:cNvPr>
          <p:cNvSpPr txBox="1"/>
          <p:nvPr/>
        </p:nvSpPr>
        <p:spPr>
          <a:xfrm>
            <a:off x="1594826" y="3799002"/>
            <a:ext cx="1474143"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i="0" dirty="0">
                <a:solidFill>
                  <a:schemeClr val="bg1"/>
                </a:solidFill>
                <a:effectLst/>
                <a:latin typeface="Lato Light" panose="020F0502020204030203"/>
              </a:rPr>
              <a:t>Tax policy; environmental regulations; trade restrictions and reform; tariffs; political stability </a:t>
            </a:r>
            <a:endParaRPr kumimoji="0" lang="en-GB" sz="1050" b="0" i="0" u="none" strike="noStrike" kern="1200" cap="none" spc="0" normalizeH="0" baseline="0" noProof="0" dirty="0">
              <a:ln>
                <a:noFill/>
              </a:ln>
              <a:solidFill>
                <a:schemeClr val="bg1"/>
              </a:solidFill>
              <a:effectLst/>
              <a:uLnTx/>
              <a:uFillTx/>
              <a:latin typeface="lato"/>
              <a:ea typeface="+mn-ea"/>
              <a:cs typeface="+mn-cs"/>
            </a:endParaRPr>
          </a:p>
        </p:txBody>
      </p:sp>
      <p:sp>
        <p:nvSpPr>
          <p:cNvPr id="23" name="TextBox 22">
            <a:extLst>
              <a:ext uri="{FF2B5EF4-FFF2-40B4-BE49-F238E27FC236}">
                <a16:creationId xmlns:a16="http://schemas.microsoft.com/office/drawing/2014/main" id="{8BFB68AC-E49C-4BB9-AE7E-888730EFA5B1}"/>
              </a:ext>
            </a:extLst>
          </p:cNvPr>
          <p:cNvSpPr txBox="1"/>
          <p:nvPr/>
        </p:nvSpPr>
        <p:spPr>
          <a:xfrm>
            <a:off x="3170776" y="3799002"/>
            <a:ext cx="1474143" cy="1631216"/>
          </a:xfrm>
          <a:prstGeom prst="rect">
            <a:avLst/>
          </a:prstGeom>
          <a:noFill/>
        </p:spPr>
        <p:txBody>
          <a:bodyPr wrap="square" rtlCol="0">
            <a:spAutoFit/>
          </a:bodyPr>
          <a:lstStyle>
            <a:defPPr>
              <a:defRPr lang="en-US"/>
            </a:defPPr>
            <a:lvl1pPr marL="285750" indent="-285750">
              <a:buFont typeface="+mj-lt"/>
              <a:buAutoNum type="romanUcPeriod"/>
              <a:defRPr sz="1000">
                <a:solidFill>
                  <a:schemeClr val="bg1"/>
                </a:solidFill>
                <a:latin typeface="lato"/>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i="0" dirty="0">
                <a:effectLst/>
                <a:latin typeface="Lato Light" panose="020F0502020204030203"/>
              </a:rPr>
              <a:t>Economic growth/decline; interest, exchange, inflation and wage rates; minimum wage; working hours; unemployment (local and national); credit availability; cost of living</a:t>
            </a:r>
            <a:endParaRPr kumimoji="0" lang="en-GB" sz="1000" b="0" i="0" u="none" strike="noStrike" kern="1200" cap="none" spc="0" normalizeH="0" baseline="0" noProof="0" dirty="0">
              <a:ln>
                <a:noFill/>
              </a:ln>
              <a:effectLst/>
              <a:uLnTx/>
              <a:uFillTx/>
              <a:latin typeface="lato"/>
              <a:ea typeface="+mn-ea"/>
              <a:cs typeface="+mn-cs"/>
            </a:endParaRPr>
          </a:p>
        </p:txBody>
      </p:sp>
      <p:sp>
        <p:nvSpPr>
          <p:cNvPr id="24" name="TextBox 23">
            <a:extLst>
              <a:ext uri="{FF2B5EF4-FFF2-40B4-BE49-F238E27FC236}">
                <a16:creationId xmlns:a16="http://schemas.microsoft.com/office/drawing/2014/main" id="{9ACC2BBF-FC2A-4B05-9E4E-DF6E4B435B45}"/>
              </a:ext>
            </a:extLst>
          </p:cNvPr>
          <p:cNvSpPr txBox="1"/>
          <p:nvPr/>
        </p:nvSpPr>
        <p:spPr>
          <a:xfrm>
            <a:off x="4597175" y="3790376"/>
            <a:ext cx="1553124" cy="1169551"/>
          </a:xfrm>
          <a:prstGeom prst="rect">
            <a:avLst/>
          </a:prstGeom>
          <a:noFill/>
        </p:spPr>
        <p:txBody>
          <a:bodyPr wrap="square" rtlCol="0">
            <a:spAutoFit/>
          </a:bodyPr>
          <a:lstStyle>
            <a:defPPr>
              <a:defRPr lang="en-US"/>
            </a:defPPr>
            <a:lvl1pPr marL="285750" indent="-285750">
              <a:buFont typeface="+mj-lt"/>
              <a:buAutoNum type="romanUcPeriod"/>
              <a:defRPr sz="1000">
                <a:solidFill>
                  <a:schemeClr val="bg1"/>
                </a:solidFill>
                <a:latin typeface="lato"/>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i="0" dirty="0">
                <a:effectLst/>
                <a:latin typeface="Lato Light" panose="020F0502020204030203"/>
              </a:rPr>
              <a:t> Cultural norms and expectations; health consciousness; population growth rates; age distribution; career attitudes; health and safety</a:t>
            </a:r>
            <a:endParaRPr kumimoji="0" lang="en-GB" sz="1000" b="0" i="0" u="none" strike="noStrike" kern="1200" cap="none" spc="0" normalizeH="0" baseline="0" noProof="0" dirty="0">
              <a:ln>
                <a:noFill/>
              </a:ln>
              <a:effectLst/>
              <a:uLnTx/>
              <a:uFillTx/>
              <a:latin typeface="lato"/>
              <a:ea typeface="+mn-ea"/>
              <a:cs typeface="+mn-cs"/>
            </a:endParaRPr>
          </a:p>
        </p:txBody>
      </p:sp>
      <p:sp>
        <p:nvSpPr>
          <p:cNvPr id="29" name="TextBox 28">
            <a:extLst>
              <a:ext uri="{FF2B5EF4-FFF2-40B4-BE49-F238E27FC236}">
                <a16:creationId xmlns:a16="http://schemas.microsoft.com/office/drawing/2014/main" id="{B4D73E69-1180-492A-95C5-BDC95FAF9837}"/>
              </a:ext>
            </a:extLst>
          </p:cNvPr>
          <p:cNvSpPr txBox="1"/>
          <p:nvPr/>
        </p:nvSpPr>
        <p:spPr>
          <a:xfrm>
            <a:off x="6105390" y="3751867"/>
            <a:ext cx="152680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bg1"/>
                </a:solidFill>
                <a:effectLst/>
                <a:latin typeface="Lato Light" panose="020F0502020204030203"/>
              </a:rPr>
              <a:t>New technologies are continually emerging (for example, in the fields of robotics and artificial intelligence), and the rate of change itself is increasing. How will this affect the organisation’s products or services? </a:t>
            </a:r>
            <a:endParaRPr kumimoji="0" lang="en-GB" sz="1000" b="0" i="0" u="none" strike="noStrike" kern="1200" cap="none" spc="0" normalizeH="0" baseline="0" noProof="0" dirty="0">
              <a:ln>
                <a:noFill/>
              </a:ln>
              <a:solidFill>
                <a:schemeClr val="bg1"/>
              </a:solidFill>
              <a:effectLst/>
              <a:uLnTx/>
              <a:uFillTx/>
              <a:latin typeface="lato"/>
              <a:ea typeface="+mn-ea"/>
              <a:cs typeface="+mn-cs"/>
            </a:endParaRPr>
          </a:p>
        </p:txBody>
      </p:sp>
      <p:sp>
        <p:nvSpPr>
          <p:cNvPr id="40" name="TextBox 39">
            <a:extLst>
              <a:ext uri="{FF2B5EF4-FFF2-40B4-BE49-F238E27FC236}">
                <a16:creationId xmlns:a16="http://schemas.microsoft.com/office/drawing/2014/main" id="{7C0DED9C-EE07-41AE-B700-917DCA901B28}"/>
              </a:ext>
            </a:extLst>
          </p:cNvPr>
          <p:cNvSpPr txBox="1"/>
          <p:nvPr/>
        </p:nvSpPr>
        <p:spPr>
          <a:xfrm>
            <a:off x="7588753" y="3751867"/>
            <a:ext cx="159863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bg1"/>
                </a:solidFill>
                <a:effectLst/>
                <a:latin typeface="Lato Light" panose="020F0502020204030203"/>
              </a:rPr>
              <a:t>Changes to legislation impacting employment, access to materials, quotas, resources, imports/exports, and taxation </a:t>
            </a:r>
            <a:endParaRPr kumimoji="0" lang="en-GB" sz="1000" b="0" i="0" u="none" strike="noStrike" kern="1200" cap="none" spc="0" normalizeH="0" baseline="0" noProof="0" dirty="0">
              <a:ln>
                <a:noFill/>
              </a:ln>
              <a:solidFill>
                <a:schemeClr val="bg1"/>
              </a:solidFill>
              <a:effectLst/>
              <a:uLnTx/>
              <a:uFillTx/>
              <a:latin typeface="lato"/>
              <a:ea typeface="+mn-ea"/>
              <a:cs typeface="+mn-cs"/>
            </a:endParaRPr>
          </a:p>
        </p:txBody>
      </p:sp>
      <p:sp>
        <p:nvSpPr>
          <p:cNvPr id="42" name="TextBox 41">
            <a:extLst>
              <a:ext uri="{FF2B5EF4-FFF2-40B4-BE49-F238E27FC236}">
                <a16:creationId xmlns:a16="http://schemas.microsoft.com/office/drawing/2014/main" id="{C29F250A-4FCB-4B35-848E-860F3ECB6211}"/>
              </a:ext>
            </a:extLst>
          </p:cNvPr>
          <p:cNvSpPr txBox="1"/>
          <p:nvPr/>
        </p:nvSpPr>
        <p:spPr>
          <a:xfrm>
            <a:off x="9092818" y="3751866"/>
            <a:ext cx="1512888" cy="1785104"/>
          </a:xfrm>
          <a:prstGeom prst="rect">
            <a:avLst/>
          </a:prstGeom>
          <a:noFill/>
        </p:spPr>
        <p:txBody>
          <a:bodyPr wrap="square" rtlCol="0">
            <a:spAutoFit/>
          </a:bodyPr>
          <a:lstStyle/>
          <a:p>
            <a:pPr>
              <a:defRPr/>
            </a:pPr>
            <a:r>
              <a:rPr lang="en-GB" sz="1000" i="0" dirty="0">
                <a:solidFill>
                  <a:schemeClr val="bg1"/>
                </a:solidFill>
                <a:effectLst/>
                <a:latin typeface="Lato Light" panose="020F0502020204030203"/>
              </a:rPr>
              <a:t>Global warming and the increased need to switch to sustainable resources; ethical sourcing (both locally and nationally), including supply chain intelligence. Pandemics and other emergencies.</a:t>
            </a:r>
            <a:br>
              <a:rPr lang="en-GB" sz="1000" i="0" dirty="0">
                <a:solidFill>
                  <a:schemeClr val="bg1"/>
                </a:solidFill>
                <a:effectLst/>
                <a:latin typeface="Lato Light" panose="020F0502020204030203"/>
              </a:rPr>
            </a:br>
            <a:endParaRPr lang="en-GB" sz="1000" i="0" dirty="0">
              <a:solidFill>
                <a:schemeClr val="bg1"/>
              </a:solidFill>
              <a:effectLst/>
              <a:latin typeface="Lato Light"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bg1"/>
              </a:solidFill>
              <a:effectLst/>
              <a:uLnTx/>
              <a:uFillTx/>
              <a:latin typeface="lato"/>
              <a:ea typeface="+mn-ea"/>
              <a:cs typeface="+mn-cs"/>
            </a:endParaRPr>
          </a:p>
        </p:txBody>
      </p:sp>
      <p:sp>
        <p:nvSpPr>
          <p:cNvPr id="2" name="Footer Placeholder 1">
            <a:extLst>
              <a:ext uri="{FF2B5EF4-FFF2-40B4-BE49-F238E27FC236}">
                <a16:creationId xmlns:a16="http://schemas.microsoft.com/office/drawing/2014/main" id="{CE01BE47-0B54-411E-A340-94093FA395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www.upskilpro.com</a:t>
            </a:r>
          </a:p>
        </p:txBody>
      </p:sp>
      <p:sp>
        <p:nvSpPr>
          <p:cNvPr id="31" name="TextBox 30">
            <a:extLst>
              <a:ext uri="{FF2B5EF4-FFF2-40B4-BE49-F238E27FC236}">
                <a16:creationId xmlns:a16="http://schemas.microsoft.com/office/drawing/2014/main" id="{D98F9406-333B-470C-9509-683A66AFF65B}"/>
              </a:ext>
            </a:extLst>
          </p:cNvPr>
          <p:cNvSpPr txBox="1"/>
          <p:nvPr/>
        </p:nvSpPr>
        <p:spPr>
          <a:xfrm>
            <a:off x="94018" y="61048"/>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PESTLE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Lato Light"/>
                <a:ea typeface="+mn-ea"/>
                <a:cs typeface="+mn-cs"/>
              </a:rPr>
              <a:t>Category Drivers </a:t>
            </a:r>
            <a:endPar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2" name="Picture 31" descr="Logo&#10;&#10;Description automatically generated">
            <a:extLst>
              <a:ext uri="{FF2B5EF4-FFF2-40B4-BE49-F238E27FC236}">
                <a16:creationId xmlns:a16="http://schemas.microsoft.com/office/drawing/2014/main" id="{F10F0FA5-794E-4551-BE73-AF10FE7C8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2262" y="150636"/>
            <a:ext cx="2404200" cy="559578"/>
          </a:xfrm>
          <a:prstGeom prst="rect">
            <a:avLst/>
          </a:prstGeom>
        </p:spPr>
      </p:pic>
    </p:spTree>
    <p:extLst>
      <p:ext uri="{BB962C8B-B14F-4D97-AF65-F5344CB8AC3E}">
        <p14:creationId xmlns:p14="http://schemas.microsoft.com/office/powerpoint/2010/main" val="3865774031"/>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9">
      <a:dk1>
        <a:sysClr val="windowText" lastClr="000000"/>
      </a:dk1>
      <a:lt1>
        <a:sysClr val="window" lastClr="FFFFFF"/>
      </a:lt1>
      <a:dk2>
        <a:srgbClr val="1F497D"/>
      </a:dk2>
      <a:lt2>
        <a:srgbClr val="EEECE1"/>
      </a:lt2>
      <a:accent1>
        <a:srgbClr val="E35A35"/>
      </a:accent1>
      <a:accent2>
        <a:srgbClr val="ECB448"/>
      </a:accent2>
      <a:accent3>
        <a:srgbClr val="89D0F0"/>
      </a:accent3>
      <a:accent4>
        <a:srgbClr val="57B561"/>
      </a:accent4>
      <a:accent5>
        <a:srgbClr val="5677AB"/>
      </a:accent5>
      <a:accent6>
        <a:srgbClr val="A5A5A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2360</Words>
  <Application>Microsoft Office PowerPoint</Application>
  <PresentationFormat>Widescreen</PresentationFormat>
  <Paragraphs>516</Paragraphs>
  <Slides>19</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-apple-system</vt:lpstr>
      <vt:lpstr>Arial</vt:lpstr>
      <vt:lpstr>Calibri</vt:lpstr>
      <vt:lpstr>Calibri Light</vt:lpstr>
      <vt:lpstr>Inter</vt:lpstr>
      <vt:lpstr>lato</vt:lpstr>
      <vt:lpstr>Lato Light</vt:lpstr>
      <vt:lpstr>Lato Light</vt:lpstr>
      <vt:lpstr>Open Sans</vt:lpstr>
      <vt:lpstr>Poppins</vt:lpstr>
      <vt:lpstr>Office Theme</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Raman</cp:lastModifiedBy>
  <cp:revision>9</cp:revision>
  <dcterms:created xsi:type="dcterms:W3CDTF">2020-09-24T09:59:24Z</dcterms:created>
  <dcterms:modified xsi:type="dcterms:W3CDTF">2023-07-11T13:34:43Z</dcterms:modified>
</cp:coreProperties>
</file>