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9" r:id="rId3"/>
    <p:sldMasterId id="2147483691" r:id="rId4"/>
    <p:sldMasterId id="2147483704" r:id="rId5"/>
  </p:sldMasterIdLst>
  <p:sldIdLst>
    <p:sldId id="4212" r:id="rId6"/>
    <p:sldId id="4411" r:id="rId7"/>
    <p:sldId id="4412" r:id="rId8"/>
    <p:sldId id="3965" r:id="rId9"/>
    <p:sldId id="4115" r:id="rId10"/>
    <p:sldId id="256" r:id="rId11"/>
    <p:sldId id="4223" r:id="rId12"/>
    <p:sldId id="257" r:id="rId13"/>
    <p:sldId id="44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5F0A13-7A11-41FC-9B26-FC79C6DE9526}" v="2" dt="2023-07-11T11:17:45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6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rshan Chakravarthi" userId="9632d19e-631d-46a5-9e9a-d9cc496f17d0" providerId="ADAL" clId="{2CE186BC-29B8-430F-8B9C-C0235D4A8651}"/>
    <pc:docChg chg="custSel addSld delSld modSld delMainMaster">
      <pc:chgData name="Sudarshan Chakravarthi" userId="9632d19e-631d-46a5-9e9a-d9cc496f17d0" providerId="ADAL" clId="{2CE186BC-29B8-430F-8B9C-C0235D4A8651}" dt="2023-02-12T13:19:48.816" v="419" actId="47"/>
      <pc:docMkLst>
        <pc:docMk/>
      </pc:docMkLst>
      <pc:sldChg chg="addSp delSp modSp mod">
        <pc:chgData name="Sudarshan Chakravarthi" userId="9632d19e-631d-46a5-9e9a-d9cc496f17d0" providerId="ADAL" clId="{2CE186BC-29B8-430F-8B9C-C0235D4A8651}" dt="2021-10-02T16:33:45.370" v="320" actId="404"/>
        <pc:sldMkLst>
          <pc:docMk/>
          <pc:sldMk cId="3838993883" sldId="256"/>
        </pc:sldMkLst>
        <pc:spChg chg="mod">
          <ac:chgData name="Sudarshan Chakravarthi" userId="9632d19e-631d-46a5-9e9a-d9cc496f17d0" providerId="ADAL" clId="{2CE186BC-29B8-430F-8B9C-C0235D4A8651}" dt="2021-10-02T16:26:35.369" v="292" actId="2711"/>
          <ac:spMkLst>
            <pc:docMk/>
            <pc:sldMk cId="3838993883" sldId="256"/>
            <ac:spMk id="11" creationId="{961C1A6E-1555-4066-AC58-A7A5A042833C}"/>
          </ac:spMkLst>
        </pc:spChg>
        <pc:spChg chg="mod">
          <ac:chgData name="Sudarshan Chakravarthi" userId="9632d19e-631d-46a5-9e9a-d9cc496f17d0" providerId="ADAL" clId="{2CE186BC-29B8-430F-8B9C-C0235D4A8651}" dt="2021-10-02T16:26:44.580" v="294" actId="404"/>
          <ac:spMkLst>
            <pc:docMk/>
            <pc:sldMk cId="3838993883" sldId="256"/>
            <ac:spMk id="12" creationId="{5024217B-D13C-4221-9671-8B2032894A6B}"/>
          </ac:spMkLst>
        </pc:spChg>
        <pc:spChg chg="mod">
          <ac:chgData name="Sudarshan Chakravarthi" userId="9632d19e-631d-46a5-9e9a-d9cc496f17d0" providerId="ADAL" clId="{2CE186BC-29B8-430F-8B9C-C0235D4A8651}" dt="2021-10-02T16:26:44.580" v="294" actId="404"/>
          <ac:spMkLst>
            <pc:docMk/>
            <pc:sldMk cId="3838993883" sldId="256"/>
            <ac:spMk id="14" creationId="{34E3C12D-4213-4A5C-B132-635608279468}"/>
          </ac:spMkLst>
        </pc:spChg>
        <pc:spChg chg="mod">
          <ac:chgData name="Sudarshan Chakravarthi" userId="9632d19e-631d-46a5-9e9a-d9cc496f17d0" providerId="ADAL" clId="{2CE186BC-29B8-430F-8B9C-C0235D4A8651}" dt="2021-10-02T16:26:44.580" v="294" actId="404"/>
          <ac:spMkLst>
            <pc:docMk/>
            <pc:sldMk cId="3838993883" sldId="256"/>
            <ac:spMk id="16" creationId="{17DBA1D8-9912-436B-AB1C-80EA3C008981}"/>
          </ac:spMkLst>
        </pc:spChg>
        <pc:spChg chg="mod">
          <ac:chgData name="Sudarshan Chakravarthi" userId="9632d19e-631d-46a5-9e9a-d9cc496f17d0" providerId="ADAL" clId="{2CE186BC-29B8-430F-8B9C-C0235D4A8651}" dt="2021-10-02T16:26:44.580" v="294" actId="404"/>
          <ac:spMkLst>
            <pc:docMk/>
            <pc:sldMk cId="3838993883" sldId="256"/>
            <ac:spMk id="18" creationId="{19A80632-94A0-4DA9-932E-071B6DD854B8}"/>
          </ac:spMkLst>
        </pc:spChg>
        <pc:spChg chg="mod">
          <ac:chgData name="Sudarshan Chakravarthi" userId="9632d19e-631d-46a5-9e9a-d9cc496f17d0" providerId="ADAL" clId="{2CE186BC-29B8-430F-8B9C-C0235D4A8651}" dt="2021-10-02T16:26:44.580" v="294" actId="404"/>
          <ac:spMkLst>
            <pc:docMk/>
            <pc:sldMk cId="3838993883" sldId="256"/>
            <ac:spMk id="20" creationId="{76753DCD-A64F-43F9-8DD3-CC384C254B3D}"/>
          </ac:spMkLst>
        </pc:spChg>
        <pc:spChg chg="mod">
          <ac:chgData name="Sudarshan Chakravarthi" userId="9632d19e-631d-46a5-9e9a-d9cc496f17d0" providerId="ADAL" clId="{2CE186BC-29B8-430F-8B9C-C0235D4A8651}" dt="2021-10-02T16:26:44.580" v="294" actId="404"/>
          <ac:spMkLst>
            <pc:docMk/>
            <pc:sldMk cId="3838993883" sldId="256"/>
            <ac:spMk id="22" creationId="{13598522-BBFF-4276-8A65-430A16C548CE}"/>
          </ac:spMkLst>
        </pc:spChg>
        <pc:spChg chg="mod">
          <ac:chgData name="Sudarshan Chakravarthi" userId="9632d19e-631d-46a5-9e9a-d9cc496f17d0" providerId="ADAL" clId="{2CE186BC-29B8-430F-8B9C-C0235D4A8651}" dt="2021-10-02T16:26:44.580" v="294" actId="404"/>
          <ac:spMkLst>
            <pc:docMk/>
            <pc:sldMk cId="3838993883" sldId="256"/>
            <ac:spMk id="24" creationId="{F97AC35D-E085-4737-A583-50EFC01C29C2}"/>
          </ac:spMkLst>
        </pc:spChg>
        <pc:spChg chg="mod">
          <ac:chgData name="Sudarshan Chakravarthi" userId="9632d19e-631d-46a5-9e9a-d9cc496f17d0" providerId="ADAL" clId="{2CE186BC-29B8-430F-8B9C-C0235D4A8651}" dt="2021-10-02T16:26:44.580" v="294" actId="404"/>
          <ac:spMkLst>
            <pc:docMk/>
            <pc:sldMk cId="3838993883" sldId="256"/>
            <ac:spMk id="26" creationId="{A5B7B04C-E91C-46B1-A6FA-0430130B75A7}"/>
          </ac:spMkLst>
        </pc:spChg>
        <pc:spChg chg="mod">
          <ac:chgData name="Sudarshan Chakravarthi" userId="9632d19e-631d-46a5-9e9a-d9cc496f17d0" providerId="ADAL" clId="{2CE186BC-29B8-430F-8B9C-C0235D4A8651}" dt="2021-10-02T16:26:44.580" v="294" actId="404"/>
          <ac:spMkLst>
            <pc:docMk/>
            <pc:sldMk cId="3838993883" sldId="256"/>
            <ac:spMk id="28" creationId="{70A29043-B6F0-430B-A445-5927823EB85B}"/>
          </ac:spMkLst>
        </pc:spChg>
        <pc:spChg chg="mod">
          <ac:chgData name="Sudarshan Chakravarthi" userId="9632d19e-631d-46a5-9e9a-d9cc496f17d0" providerId="ADAL" clId="{2CE186BC-29B8-430F-8B9C-C0235D4A8651}" dt="2021-10-02T16:26:44.580" v="294" actId="404"/>
          <ac:spMkLst>
            <pc:docMk/>
            <pc:sldMk cId="3838993883" sldId="256"/>
            <ac:spMk id="30" creationId="{FB4E9F46-01FD-453D-A8EC-1B9021F27551}"/>
          </ac:spMkLst>
        </pc:spChg>
        <pc:spChg chg="mod">
          <ac:chgData name="Sudarshan Chakravarthi" userId="9632d19e-631d-46a5-9e9a-d9cc496f17d0" providerId="ADAL" clId="{2CE186BC-29B8-430F-8B9C-C0235D4A8651}" dt="2021-10-02T16:26:35.369" v="292" actId="2711"/>
          <ac:spMkLst>
            <pc:docMk/>
            <pc:sldMk cId="3838993883" sldId="256"/>
            <ac:spMk id="31" creationId="{1EC97D0B-7628-4AF3-9BDB-AED4464AE078}"/>
          </ac:spMkLst>
        </pc:spChg>
        <pc:spChg chg="mod">
          <ac:chgData name="Sudarshan Chakravarthi" userId="9632d19e-631d-46a5-9e9a-d9cc496f17d0" providerId="ADAL" clId="{2CE186BC-29B8-430F-8B9C-C0235D4A8651}" dt="2021-10-02T16:26:44.580" v="294" actId="404"/>
          <ac:spMkLst>
            <pc:docMk/>
            <pc:sldMk cId="3838993883" sldId="256"/>
            <ac:spMk id="32" creationId="{44799861-C751-45C5-BD1C-7E2D7DF9823A}"/>
          </ac:spMkLst>
        </pc:spChg>
        <pc:spChg chg="add del mod">
          <ac:chgData name="Sudarshan Chakravarthi" userId="9632d19e-631d-46a5-9e9a-d9cc496f17d0" providerId="ADAL" clId="{2CE186BC-29B8-430F-8B9C-C0235D4A8651}" dt="2021-10-02T16:33:16.313" v="318" actId="21"/>
          <ac:spMkLst>
            <pc:docMk/>
            <pc:sldMk cId="3838993883" sldId="256"/>
            <ac:spMk id="33" creationId="{B8E68015-DFA4-46A2-A9B4-E3B0E3A3D1DA}"/>
          </ac:spMkLst>
        </pc:spChg>
        <pc:spChg chg="mod">
          <ac:chgData name="Sudarshan Chakravarthi" userId="9632d19e-631d-46a5-9e9a-d9cc496f17d0" providerId="ADAL" clId="{2CE186BC-29B8-430F-8B9C-C0235D4A8651}" dt="2021-10-02T16:26:44.580" v="294" actId="404"/>
          <ac:spMkLst>
            <pc:docMk/>
            <pc:sldMk cId="3838993883" sldId="256"/>
            <ac:spMk id="34" creationId="{8154B33E-EDF4-453E-ADEF-B7599869CAB6}"/>
          </ac:spMkLst>
        </pc:spChg>
        <pc:spChg chg="add del mod">
          <ac:chgData name="Sudarshan Chakravarthi" userId="9632d19e-631d-46a5-9e9a-d9cc496f17d0" providerId="ADAL" clId="{2CE186BC-29B8-430F-8B9C-C0235D4A8651}" dt="2021-10-02T16:33:16.313" v="318" actId="21"/>
          <ac:spMkLst>
            <pc:docMk/>
            <pc:sldMk cId="3838993883" sldId="256"/>
            <ac:spMk id="35" creationId="{C39E7253-0E04-402D-8AF7-EDB761A07BEC}"/>
          </ac:spMkLst>
        </pc:spChg>
        <pc:spChg chg="mod">
          <ac:chgData name="Sudarshan Chakravarthi" userId="9632d19e-631d-46a5-9e9a-d9cc496f17d0" providerId="ADAL" clId="{2CE186BC-29B8-430F-8B9C-C0235D4A8651}" dt="2021-10-02T16:26:44.580" v="294" actId="404"/>
          <ac:spMkLst>
            <pc:docMk/>
            <pc:sldMk cId="3838993883" sldId="256"/>
            <ac:spMk id="36" creationId="{884FB8F9-9479-44AD-8FA7-292AAACEE5D0}"/>
          </ac:spMkLst>
        </pc:spChg>
        <pc:spChg chg="add del mod">
          <ac:chgData name="Sudarshan Chakravarthi" userId="9632d19e-631d-46a5-9e9a-d9cc496f17d0" providerId="ADAL" clId="{2CE186BC-29B8-430F-8B9C-C0235D4A8651}" dt="2021-10-02T16:33:16.313" v="318" actId="21"/>
          <ac:spMkLst>
            <pc:docMk/>
            <pc:sldMk cId="3838993883" sldId="256"/>
            <ac:spMk id="37" creationId="{73745FD8-5C72-405C-AC9C-8A75CF88B5C8}"/>
          </ac:spMkLst>
        </pc:spChg>
        <pc:spChg chg="mod">
          <ac:chgData name="Sudarshan Chakravarthi" userId="9632d19e-631d-46a5-9e9a-d9cc496f17d0" providerId="ADAL" clId="{2CE186BC-29B8-430F-8B9C-C0235D4A8651}" dt="2021-10-02T16:26:44.580" v="294" actId="404"/>
          <ac:spMkLst>
            <pc:docMk/>
            <pc:sldMk cId="3838993883" sldId="256"/>
            <ac:spMk id="38" creationId="{487D0531-3C62-4C04-B3F4-E0C54B7CCDE4}"/>
          </ac:spMkLst>
        </pc:spChg>
        <pc:spChg chg="add del mod">
          <ac:chgData name="Sudarshan Chakravarthi" userId="9632d19e-631d-46a5-9e9a-d9cc496f17d0" providerId="ADAL" clId="{2CE186BC-29B8-430F-8B9C-C0235D4A8651}" dt="2021-10-02T16:33:16.313" v="318" actId="21"/>
          <ac:spMkLst>
            <pc:docMk/>
            <pc:sldMk cId="3838993883" sldId="256"/>
            <ac:spMk id="39" creationId="{162780B1-EB21-4F6D-B8FC-CA0803BFC113}"/>
          </ac:spMkLst>
        </pc:spChg>
        <pc:spChg chg="mod">
          <ac:chgData name="Sudarshan Chakravarthi" userId="9632d19e-631d-46a5-9e9a-d9cc496f17d0" providerId="ADAL" clId="{2CE186BC-29B8-430F-8B9C-C0235D4A8651}" dt="2021-10-02T16:26:44.580" v="294" actId="404"/>
          <ac:spMkLst>
            <pc:docMk/>
            <pc:sldMk cId="3838993883" sldId="256"/>
            <ac:spMk id="40" creationId="{6C92B6C8-77AB-448C-A168-48C23A70A60E}"/>
          </ac:spMkLst>
        </pc:spChg>
        <pc:spChg chg="mod">
          <ac:chgData name="Sudarshan Chakravarthi" userId="9632d19e-631d-46a5-9e9a-d9cc496f17d0" providerId="ADAL" clId="{2CE186BC-29B8-430F-8B9C-C0235D4A8651}" dt="2021-10-02T16:26:44.580" v="294" actId="404"/>
          <ac:spMkLst>
            <pc:docMk/>
            <pc:sldMk cId="3838993883" sldId="256"/>
            <ac:spMk id="42" creationId="{F02848F9-0DE0-45A5-A98F-D380ACCA9EC0}"/>
          </ac:spMkLst>
        </pc:spChg>
        <pc:spChg chg="mod">
          <ac:chgData name="Sudarshan Chakravarthi" userId="9632d19e-631d-46a5-9e9a-d9cc496f17d0" providerId="ADAL" clId="{2CE186BC-29B8-430F-8B9C-C0235D4A8651}" dt="2021-10-02T16:26:44.580" v="294" actId="404"/>
          <ac:spMkLst>
            <pc:docMk/>
            <pc:sldMk cId="3838993883" sldId="256"/>
            <ac:spMk id="44" creationId="{421CB36E-1020-4084-ABE0-E881332D7A46}"/>
          </ac:spMkLst>
        </pc:spChg>
        <pc:spChg chg="mod">
          <ac:chgData name="Sudarshan Chakravarthi" userId="9632d19e-631d-46a5-9e9a-d9cc496f17d0" providerId="ADAL" clId="{2CE186BC-29B8-430F-8B9C-C0235D4A8651}" dt="2021-10-02T16:26:44.580" v="294" actId="404"/>
          <ac:spMkLst>
            <pc:docMk/>
            <pc:sldMk cId="3838993883" sldId="256"/>
            <ac:spMk id="46" creationId="{CCFB1432-46AD-431B-A658-F66252B9D1FE}"/>
          </ac:spMkLst>
        </pc:spChg>
        <pc:spChg chg="mod">
          <ac:chgData name="Sudarshan Chakravarthi" userId="9632d19e-631d-46a5-9e9a-d9cc496f17d0" providerId="ADAL" clId="{2CE186BC-29B8-430F-8B9C-C0235D4A8651}" dt="2021-10-02T16:26:44.580" v="294" actId="404"/>
          <ac:spMkLst>
            <pc:docMk/>
            <pc:sldMk cId="3838993883" sldId="256"/>
            <ac:spMk id="48" creationId="{E12A0A72-7DCC-4A97-A211-CF1FA29A6BAD}"/>
          </ac:spMkLst>
        </pc:spChg>
        <pc:spChg chg="mod">
          <ac:chgData name="Sudarshan Chakravarthi" userId="9632d19e-631d-46a5-9e9a-d9cc496f17d0" providerId="ADAL" clId="{2CE186BC-29B8-430F-8B9C-C0235D4A8651}" dt="2021-10-02T16:26:44.580" v="294" actId="404"/>
          <ac:spMkLst>
            <pc:docMk/>
            <pc:sldMk cId="3838993883" sldId="256"/>
            <ac:spMk id="50" creationId="{B0FB503D-766A-4B5A-9FAF-EE19DD4A2900}"/>
          </ac:spMkLst>
        </pc:spChg>
        <pc:spChg chg="mod">
          <ac:chgData name="Sudarshan Chakravarthi" userId="9632d19e-631d-46a5-9e9a-d9cc496f17d0" providerId="ADAL" clId="{2CE186BC-29B8-430F-8B9C-C0235D4A8651}" dt="2021-10-02T16:26:35.369" v="292" actId="2711"/>
          <ac:spMkLst>
            <pc:docMk/>
            <pc:sldMk cId="3838993883" sldId="256"/>
            <ac:spMk id="52" creationId="{DE434E01-68BA-4A7F-9638-DE246D24476E}"/>
          </ac:spMkLst>
        </pc:spChg>
        <pc:spChg chg="mod">
          <ac:chgData name="Sudarshan Chakravarthi" userId="9632d19e-631d-46a5-9e9a-d9cc496f17d0" providerId="ADAL" clId="{2CE186BC-29B8-430F-8B9C-C0235D4A8651}" dt="2021-10-02T16:26:35.369" v="292" actId="2711"/>
          <ac:spMkLst>
            <pc:docMk/>
            <pc:sldMk cId="3838993883" sldId="256"/>
            <ac:spMk id="54" creationId="{63486767-7969-4899-B27E-893E19D72EE6}"/>
          </ac:spMkLst>
        </pc:spChg>
        <pc:spChg chg="mod">
          <ac:chgData name="Sudarshan Chakravarthi" userId="9632d19e-631d-46a5-9e9a-d9cc496f17d0" providerId="ADAL" clId="{2CE186BC-29B8-430F-8B9C-C0235D4A8651}" dt="2021-10-02T16:26:35.369" v="292" actId="2711"/>
          <ac:spMkLst>
            <pc:docMk/>
            <pc:sldMk cId="3838993883" sldId="256"/>
            <ac:spMk id="56" creationId="{A68D1F34-E655-41A4-B44B-01B50578142B}"/>
          </ac:spMkLst>
        </pc:spChg>
        <pc:graphicFrameChg chg="modGraphic">
          <ac:chgData name="Sudarshan Chakravarthi" userId="9632d19e-631d-46a5-9e9a-d9cc496f17d0" providerId="ADAL" clId="{2CE186BC-29B8-430F-8B9C-C0235D4A8651}" dt="2021-10-02T16:31:34.735" v="301" actId="207"/>
          <ac:graphicFrameMkLst>
            <pc:docMk/>
            <pc:sldMk cId="3838993883" sldId="256"/>
            <ac:graphicFrameMk id="7" creationId="{0FABC501-C69B-423A-9A66-F3FB88F796D5}"/>
          </ac:graphicFrameMkLst>
        </pc:graphicFrameChg>
        <pc:graphicFrameChg chg="modGraphic">
          <ac:chgData name="Sudarshan Chakravarthi" userId="9632d19e-631d-46a5-9e9a-d9cc496f17d0" providerId="ADAL" clId="{2CE186BC-29B8-430F-8B9C-C0235D4A8651}" dt="2021-10-02T16:33:45.370" v="320" actId="404"/>
          <ac:graphicFrameMkLst>
            <pc:docMk/>
            <pc:sldMk cId="3838993883" sldId="256"/>
            <ac:graphicFrameMk id="9" creationId="{54C95F76-4806-4327-A0B9-863586AD4BCD}"/>
          </ac:graphicFrameMkLst>
        </pc:graphicFrameChg>
      </pc:sldChg>
      <pc:sldChg chg="modSp mod">
        <pc:chgData name="Sudarshan Chakravarthi" userId="9632d19e-631d-46a5-9e9a-d9cc496f17d0" providerId="ADAL" clId="{2CE186BC-29B8-430F-8B9C-C0235D4A8651}" dt="2021-10-02T16:35:17.545" v="334" actId="207"/>
        <pc:sldMkLst>
          <pc:docMk/>
          <pc:sldMk cId="3964202424" sldId="257"/>
        </pc:sldMkLst>
        <pc:spChg chg="mod">
          <ac:chgData name="Sudarshan Chakravarthi" userId="9632d19e-631d-46a5-9e9a-d9cc496f17d0" providerId="ADAL" clId="{2CE186BC-29B8-430F-8B9C-C0235D4A8651}" dt="2021-10-02T16:24:05.511" v="139" actId="404"/>
          <ac:spMkLst>
            <pc:docMk/>
            <pc:sldMk cId="3964202424" sldId="257"/>
            <ac:spMk id="12" creationId="{BB2D5101-7D0F-4FC8-A333-0341EB348039}"/>
          </ac:spMkLst>
        </pc:spChg>
        <pc:graphicFrameChg chg="modGraphic">
          <ac:chgData name="Sudarshan Chakravarthi" userId="9632d19e-631d-46a5-9e9a-d9cc496f17d0" providerId="ADAL" clId="{2CE186BC-29B8-430F-8B9C-C0235D4A8651}" dt="2021-10-02T16:32:23.807" v="313" actId="207"/>
          <ac:graphicFrameMkLst>
            <pc:docMk/>
            <pc:sldMk cId="3964202424" sldId="257"/>
            <ac:graphicFrameMk id="7" creationId="{0FABC501-C69B-423A-9A66-F3FB88F796D5}"/>
          </ac:graphicFrameMkLst>
        </pc:graphicFrameChg>
        <pc:graphicFrameChg chg="modGraphic">
          <ac:chgData name="Sudarshan Chakravarthi" userId="9632d19e-631d-46a5-9e9a-d9cc496f17d0" providerId="ADAL" clId="{2CE186BC-29B8-430F-8B9C-C0235D4A8651}" dt="2021-10-02T16:35:17.545" v="334" actId="207"/>
          <ac:graphicFrameMkLst>
            <pc:docMk/>
            <pc:sldMk cId="3964202424" sldId="257"/>
            <ac:graphicFrameMk id="9" creationId="{54C95F76-4806-4327-A0B9-863586AD4BCD}"/>
          </ac:graphicFrameMkLst>
        </pc:graphicFrameChg>
      </pc:sldChg>
      <pc:sldChg chg="add del">
        <pc:chgData name="Sudarshan Chakravarthi" userId="9632d19e-631d-46a5-9e9a-d9cc496f17d0" providerId="ADAL" clId="{2CE186BC-29B8-430F-8B9C-C0235D4A8651}" dt="2023-02-12T13:17:56.193" v="342"/>
        <pc:sldMkLst>
          <pc:docMk/>
          <pc:sldMk cId="3097043110" sldId="3965"/>
        </pc:sldMkLst>
      </pc:sldChg>
      <pc:sldChg chg="modSp mod">
        <pc:chgData name="Sudarshan Chakravarthi" userId="9632d19e-631d-46a5-9e9a-d9cc496f17d0" providerId="ADAL" clId="{2CE186BC-29B8-430F-8B9C-C0235D4A8651}" dt="2021-10-02T16:24:00.527" v="138" actId="404"/>
        <pc:sldMkLst>
          <pc:docMk/>
          <pc:sldMk cId="3632167565" sldId="4115"/>
        </pc:sldMkLst>
        <pc:spChg chg="mod">
          <ac:chgData name="Sudarshan Chakravarthi" userId="9632d19e-631d-46a5-9e9a-d9cc496f17d0" providerId="ADAL" clId="{2CE186BC-29B8-430F-8B9C-C0235D4A8651}" dt="2021-10-02T16:24:00.527" v="138" actId="404"/>
          <ac:spMkLst>
            <pc:docMk/>
            <pc:sldMk cId="3632167565" sldId="4115"/>
            <ac:spMk id="7" creationId="{515E27D4-6BB9-4E10-80DB-F618CEDE8109}"/>
          </ac:spMkLst>
        </pc:spChg>
      </pc:sldChg>
      <pc:sldChg chg="addSp delSp modSp add del mod">
        <pc:chgData name="Sudarshan Chakravarthi" userId="9632d19e-631d-46a5-9e9a-d9cc496f17d0" providerId="ADAL" clId="{2CE186BC-29B8-430F-8B9C-C0235D4A8651}" dt="2023-02-12T13:19:35.239" v="415" actId="207"/>
        <pc:sldMkLst>
          <pc:docMk/>
          <pc:sldMk cId="43270218" sldId="4212"/>
        </pc:sldMkLst>
        <pc:spChg chg="mod">
          <ac:chgData name="Sudarshan Chakravarthi" userId="9632d19e-631d-46a5-9e9a-d9cc496f17d0" providerId="ADAL" clId="{2CE186BC-29B8-430F-8B9C-C0235D4A8651}" dt="2023-02-12T13:19:23.170" v="414" actId="207"/>
          <ac:spMkLst>
            <pc:docMk/>
            <pc:sldMk cId="43270218" sldId="4212"/>
            <ac:spMk id="3" creationId="{F34DA4CE-ABCE-2F6D-B94E-A68057C7C955}"/>
          </ac:spMkLst>
        </pc:spChg>
        <pc:spChg chg="mod">
          <ac:chgData name="Sudarshan Chakravarthi" userId="9632d19e-631d-46a5-9e9a-d9cc496f17d0" providerId="ADAL" clId="{2CE186BC-29B8-430F-8B9C-C0235D4A8651}" dt="2023-02-12T13:19:35.239" v="415" actId="207"/>
          <ac:spMkLst>
            <pc:docMk/>
            <pc:sldMk cId="43270218" sldId="4212"/>
            <ac:spMk id="22" creationId="{257944EF-C325-87E6-F497-106A27C993F0}"/>
          </ac:spMkLst>
        </pc:spChg>
        <pc:spChg chg="mod">
          <ac:chgData name="Sudarshan Chakravarthi" userId="9632d19e-631d-46a5-9e9a-d9cc496f17d0" providerId="ADAL" clId="{2CE186BC-29B8-430F-8B9C-C0235D4A8651}" dt="2023-02-12T13:19:35.239" v="415" actId="207"/>
          <ac:spMkLst>
            <pc:docMk/>
            <pc:sldMk cId="43270218" sldId="4212"/>
            <ac:spMk id="23" creationId="{835E8B50-E3AF-B133-2E1A-DAD76F64E6D3}"/>
          </ac:spMkLst>
        </pc:spChg>
        <pc:spChg chg="del">
          <ac:chgData name="Sudarshan Chakravarthi" userId="9632d19e-631d-46a5-9e9a-d9cc496f17d0" providerId="ADAL" clId="{2CE186BC-29B8-430F-8B9C-C0235D4A8651}" dt="2023-02-12T13:18:42.799" v="405" actId="478"/>
          <ac:spMkLst>
            <pc:docMk/>
            <pc:sldMk cId="43270218" sldId="4212"/>
            <ac:spMk id="26" creationId="{588D0D88-DFF1-A572-E341-2FEEE268367A}"/>
          </ac:spMkLst>
        </pc:spChg>
        <pc:grpChg chg="del">
          <ac:chgData name="Sudarshan Chakravarthi" userId="9632d19e-631d-46a5-9e9a-d9cc496f17d0" providerId="ADAL" clId="{2CE186BC-29B8-430F-8B9C-C0235D4A8651}" dt="2023-02-12T13:18:53.588" v="408" actId="478"/>
          <ac:grpSpMkLst>
            <pc:docMk/>
            <pc:sldMk cId="43270218" sldId="4212"/>
            <ac:grpSpMk id="6" creationId="{5D49BAE4-1101-F468-F2EA-10D04D313670}"/>
          </ac:grpSpMkLst>
        </pc:grpChg>
        <pc:picChg chg="add mod">
          <ac:chgData name="Sudarshan Chakravarthi" userId="9632d19e-631d-46a5-9e9a-d9cc496f17d0" providerId="ADAL" clId="{2CE186BC-29B8-430F-8B9C-C0235D4A8651}" dt="2023-02-12T13:18:51.323" v="407" actId="1076"/>
          <ac:picMkLst>
            <pc:docMk/>
            <pc:sldMk cId="43270218" sldId="4212"/>
            <ac:picMk id="2" creationId="{78A9252D-3EB8-8008-213E-C91642FFACB8}"/>
          </ac:picMkLst>
        </pc:picChg>
        <pc:picChg chg="del">
          <ac:chgData name="Sudarshan Chakravarthi" userId="9632d19e-631d-46a5-9e9a-d9cc496f17d0" providerId="ADAL" clId="{2CE186BC-29B8-430F-8B9C-C0235D4A8651}" dt="2023-02-12T13:18:42.799" v="405" actId="478"/>
          <ac:picMkLst>
            <pc:docMk/>
            <pc:sldMk cId="43270218" sldId="4212"/>
            <ac:picMk id="25" creationId="{960528F7-B3CB-A0CB-1D3E-19E13929E626}"/>
          </ac:picMkLst>
        </pc:picChg>
      </pc:sldChg>
      <pc:sldChg chg="addSp modSp del mod">
        <pc:chgData name="Sudarshan Chakravarthi" userId="9632d19e-631d-46a5-9e9a-d9cc496f17d0" providerId="ADAL" clId="{2CE186BC-29B8-430F-8B9C-C0235D4A8651}" dt="2023-02-12T13:18:57.622" v="409" actId="47"/>
        <pc:sldMkLst>
          <pc:docMk/>
          <pc:sldMk cId="3859267428" sldId="4222"/>
        </pc:sldMkLst>
        <pc:picChg chg="add mod modCrop">
          <ac:chgData name="Sudarshan Chakravarthi" userId="9632d19e-631d-46a5-9e9a-d9cc496f17d0" providerId="ADAL" clId="{2CE186BC-29B8-430F-8B9C-C0235D4A8651}" dt="2021-10-05T08:06:09.835" v="339" actId="1076"/>
          <ac:picMkLst>
            <pc:docMk/>
            <pc:sldMk cId="3859267428" sldId="4222"/>
            <ac:picMk id="3" creationId="{CBD8B152-AFCC-4DD9-A440-648B5A74465D}"/>
          </ac:picMkLst>
        </pc:picChg>
      </pc:sldChg>
      <pc:sldChg chg="modSp mod">
        <pc:chgData name="Sudarshan Chakravarthi" userId="9632d19e-631d-46a5-9e9a-d9cc496f17d0" providerId="ADAL" clId="{2CE186BC-29B8-430F-8B9C-C0235D4A8651}" dt="2021-10-02T16:33:54.820" v="324" actId="404"/>
        <pc:sldMkLst>
          <pc:docMk/>
          <pc:sldMk cId="2243554593" sldId="4223"/>
        </pc:sldMkLst>
        <pc:spChg chg="mod">
          <ac:chgData name="Sudarshan Chakravarthi" userId="9632d19e-631d-46a5-9e9a-d9cc496f17d0" providerId="ADAL" clId="{2CE186BC-29B8-430F-8B9C-C0235D4A8651}" dt="2021-10-02T16:26:10.113" v="289" actId="2711"/>
          <ac:spMkLst>
            <pc:docMk/>
            <pc:sldMk cId="2243554593" sldId="4223"/>
            <ac:spMk id="11" creationId="{961C1A6E-1555-4066-AC58-A7A5A042833C}"/>
          </ac:spMkLst>
        </pc:spChg>
        <pc:spChg chg="mod">
          <ac:chgData name="Sudarshan Chakravarthi" userId="9632d19e-631d-46a5-9e9a-d9cc496f17d0" providerId="ADAL" clId="{2CE186BC-29B8-430F-8B9C-C0235D4A8651}" dt="2021-10-02T16:26:24.985" v="291" actId="255"/>
          <ac:spMkLst>
            <pc:docMk/>
            <pc:sldMk cId="2243554593" sldId="4223"/>
            <ac:spMk id="12" creationId="{5024217B-D13C-4221-9671-8B2032894A6B}"/>
          </ac:spMkLst>
        </pc:spChg>
        <pc:spChg chg="mod">
          <ac:chgData name="Sudarshan Chakravarthi" userId="9632d19e-631d-46a5-9e9a-d9cc496f17d0" providerId="ADAL" clId="{2CE186BC-29B8-430F-8B9C-C0235D4A8651}" dt="2021-10-02T16:26:24.985" v="291" actId="255"/>
          <ac:spMkLst>
            <pc:docMk/>
            <pc:sldMk cId="2243554593" sldId="4223"/>
            <ac:spMk id="14" creationId="{34E3C12D-4213-4A5C-B132-635608279468}"/>
          </ac:spMkLst>
        </pc:spChg>
        <pc:spChg chg="mod">
          <ac:chgData name="Sudarshan Chakravarthi" userId="9632d19e-631d-46a5-9e9a-d9cc496f17d0" providerId="ADAL" clId="{2CE186BC-29B8-430F-8B9C-C0235D4A8651}" dt="2021-10-02T16:26:24.985" v="291" actId="255"/>
          <ac:spMkLst>
            <pc:docMk/>
            <pc:sldMk cId="2243554593" sldId="4223"/>
            <ac:spMk id="16" creationId="{17DBA1D8-9912-436B-AB1C-80EA3C008981}"/>
          </ac:spMkLst>
        </pc:spChg>
        <pc:spChg chg="mod">
          <ac:chgData name="Sudarshan Chakravarthi" userId="9632d19e-631d-46a5-9e9a-d9cc496f17d0" providerId="ADAL" clId="{2CE186BC-29B8-430F-8B9C-C0235D4A8651}" dt="2021-10-02T16:26:24.985" v="291" actId="255"/>
          <ac:spMkLst>
            <pc:docMk/>
            <pc:sldMk cId="2243554593" sldId="4223"/>
            <ac:spMk id="18" creationId="{19A80632-94A0-4DA9-932E-071B6DD854B8}"/>
          </ac:spMkLst>
        </pc:spChg>
        <pc:spChg chg="mod">
          <ac:chgData name="Sudarshan Chakravarthi" userId="9632d19e-631d-46a5-9e9a-d9cc496f17d0" providerId="ADAL" clId="{2CE186BC-29B8-430F-8B9C-C0235D4A8651}" dt="2021-10-02T16:26:24.985" v="291" actId="255"/>
          <ac:spMkLst>
            <pc:docMk/>
            <pc:sldMk cId="2243554593" sldId="4223"/>
            <ac:spMk id="20" creationId="{76753DCD-A64F-43F9-8DD3-CC384C254B3D}"/>
          </ac:spMkLst>
        </pc:spChg>
        <pc:spChg chg="mod">
          <ac:chgData name="Sudarshan Chakravarthi" userId="9632d19e-631d-46a5-9e9a-d9cc496f17d0" providerId="ADAL" clId="{2CE186BC-29B8-430F-8B9C-C0235D4A8651}" dt="2021-10-02T16:26:24.985" v="291" actId="255"/>
          <ac:spMkLst>
            <pc:docMk/>
            <pc:sldMk cId="2243554593" sldId="4223"/>
            <ac:spMk id="22" creationId="{13598522-BBFF-4276-8A65-430A16C548CE}"/>
          </ac:spMkLst>
        </pc:spChg>
        <pc:spChg chg="mod">
          <ac:chgData name="Sudarshan Chakravarthi" userId="9632d19e-631d-46a5-9e9a-d9cc496f17d0" providerId="ADAL" clId="{2CE186BC-29B8-430F-8B9C-C0235D4A8651}" dt="2021-10-02T16:26:24.985" v="291" actId="255"/>
          <ac:spMkLst>
            <pc:docMk/>
            <pc:sldMk cId="2243554593" sldId="4223"/>
            <ac:spMk id="24" creationId="{F97AC35D-E085-4737-A583-50EFC01C29C2}"/>
          </ac:spMkLst>
        </pc:spChg>
        <pc:spChg chg="mod">
          <ac:chgData name="Sudarshan Chakravarthi" userId="9632d19e-631d-46a5-9e9a-d9cc496f17d0" providerId="ADAL" clId="{2CE186BC-29B8-430F-8B9C-C0235D4A8651}" dt="2021-10-02T16:26:24.985" v="291" actId="255"/>
          <ac:spMkLst>
            <pc:docMk/>
            <pc:sldMk cId="2243554593" sldId="4223"/>
            <ac:spMk id="26" creationId="{A5B7B04C-E91C-46B1-A6FA-0430130B75A7}"/>
          </ac:spMkLst>
        </pc:spChg>
        <pc:spChg chg="mod">
          <ac:chgData name="Sudarshan Chakravarthi" userId="9632d19e-631d-46a5-9e9a-d9cc496f17d0" providerId="ADAL" clId="{2CE186BC-29B8-430F-8B9C-C0235D4A8651}" dt="2021-10-02T16:26:24.985" v="291" actId="255"/>
          <ac:spMkLst>
            <pc:docMk/>
            <pc:sldMk cId="2243554593" sldId="4223"/>
            <ac:spMk id="28" creationId="{70A29043-B6F0-430B-A445-5927823EB85B}"/>
          </ac:spMkLst>
        </pc:spChg>
        <pc:spChg chg="mod">
          <ac:chgData name="Sudarshan Chakravarthi" userId="9632d19e-631d-46a5-9e9a-d9cc496f17d0" providerId="ADAL" clId="{2CE186BC-29B8-430F-8B9C-C0235D4A8651}" dt="2021-10-02T16:26:24.985" v="291" actId="255"/>
          <ac:spMkLst>
            <pc:docMk/>
            <pc:sldMk cId="2243554593" sldId="4223"/>
            <ac:spMk id="30" creationId="{FB4E9F46-01FD-453D-A8EC-1B9021F27551}"/>
          </ac:spMkLst>
        </pc:spChg>
        <pc:spChg chg="mod">
          <ac:chgData name="Sudarshan Chakravarthi" userId="9632d19e-631d-46a5-9e9a-d9cc496f17d0" providerId="ADAL" clId="{2CE186BC-29B8-430F-8B9C-C0235D4A8651}" dt="2021-10-02T16:26:10.113" v="289" actId="2711"/>
          <ac:spMkLst>
            <pc:docMk/>
            <pc:sldMk cId="2243554593" sldId="4223"/>
            <ac:spMk id="31" creationId="{1EC97D0B-7628-4AF3-9BDB-AED4464AE078}"/>
          </ac:spMkLst>
        </pc:spChg>
        <pc:spChg chg="mod">
          <ac:chgData name="Sudarshan Chakravarthi" userId="9632d19e-631d-46a5-9e9a-d9cc496f17d0" providerId="ADAL" clId="{2CE186BC-29B8-430F-8B9C-C0235D4A8651}" dt="2021-10-02T16:26:24.985" v="291" actId="255"/>
          <ac:spMkLst>
            <pc:docMk/>
            <pc:sldMk cId="2243554593" sldId="4223"/>
            <ac:spMk id="32" creationId="{44799861-C751-45C5-BD1C-7E2D7DF9823A}"/>
          </ac:spMkLst>
        </pc:spChg>
        <pc:spChg chg="mod">
          <ac:chgData name="Sudarshan Chakravarthi" userId="9632d19e-631d-46a5-9e9a-d9cc496f17d0" providerId="ADAL" clId="{2CE186BC-29B8-430F-8B9C-C0235D4A8651}" dt="2021-10-02T16:26:24.985" v="291" actId="255"/>
          <ac:spMkLst>
            <pc:docMk/>
            <pc:sldMk cId="2243554593" sldId="4223"/>
            <ac:spMk id="34" creationId="{8154B33E-EDF4-453E-ADEF-B7599869CAB6}"/>
          </ac:spMkLst>
        </pc:spChg>
        <pc:spChg chg="mod">
          <ac:chgData name="Sudarshan Chakravarthi" userId="9632d19e-631d-46a5-9e9a-d9cc496f17d0" providerId="ADAL" clId="{2CE186BC-29B8-430F-8B9C-C0235D4A8651}" dt="2021-10-02T16:26:24.985" v="291" actId="255"/>
          <ac:spMkLst>
            <pc:docMk/>
            <pc:sldMk cId="2243554593" sldId="4223"/>
            <ac:spMk id="36" creationId="{884FB8F9-9479-44AD-8FA7-292AAACEE5D0}"/>
          </ac:spMkLst>
        </pc:spChg>
        <pc:spChg chg="mod">
          <ac:chgData name="Sudarshan Chakravarthi" userId="9632d19e-631d-46a5-9e9a-d9cc496f17d0" providerId="ADAL" clId="{2CE186BC-29B8-430F-8B9C-C0235D4A8651}" dt="2021-10-02T16:26:24.985" v="291" actId="255"/>
          <ac:spMkLst>
            <pc:docMk/>
            <pc:sldMk cId="2243554593" sldId="4223"/>
            <ac:spMk id="38" creationId="{487D0531-3C62-4C04-B3F4-E0C54B7CCDE4}"/>
          </ac:spMkLst>
        </pc:spChg>
        <pc:spChg chg="mod">
          <ac:chgData name="Sudarshan Chakravarthi" userId="9632d19e-631d-46a5-9e9a-d9cc496f17d0" providerId="ADAL" clId="{2CE186BC-29B8-430F-8B9C-C0235D4A8651}" dt="2021-10-02T16:26:24.985" v="291" actId="255"/>
          <ac:spMkLst>
            <pc:docMk/>
            <pc:sldMk cId="2243554593" sldId="4223"/>
            <ac:spMk id="40" creationId="{6C92B6C8-77AB-448C-A168-48C23A70A60E}"/>
          </ac:spMkLst>
        </pc:spChg>
        <pc:spChg chg="mod">
          <ac:chgData name="Sudarshan Chakravarthi" userId="9632d19e-631d-46a5-9e9a-d9cc496f17d0" providerId="ADAL" clId="{2CE186BC-29B8-430F-8B9C-C0235D4A8651}" dt="2021-10-02T16:26:24.985" v="291" actId="255"/>
          <ac:spMkLst>
            <pc:docMk/>
            <pc:sldMk cId="2243554593" sldId="4223"/>
            <ac:spMk id="42" creationId="{F02848F9-0DE0-45A5-A98F-D380ACCA9EC0}"/>
          </ac:spMkLst>
        </pc:spChg>
        <pc:spChg chg="mod">
          <ac:chgData name="Sudarshan Chakravarthi" userId="9632d19e-631d-46a5-9e9a-d9cc496f17d0" providerId="ADAL" clId="{2CE186BC-29B8-430F-8B9C-C0235D4A8651}" dt="2021-10-02T16:26:24.985" v="291" actId="255"/>
          <ac:spMkLst>
            <pc:docMk/>
            <pc:sldMk cId="2243554593" sldId="4223"/>
            <ac:spMk id="44" creationId="{421CB36E-1020-4084-ABE0-E881332D7A46}"/>
          </ac:spMkLst>
        </pc:spChg>
        <pc:spChg chg="mod">
          <ac:chgData name="Sudarshan Chakravarthi" userId="9632d19e-631d-46a5-9e9a-d9cc496f17d0" providerId="ADAL" clId="{2CE186BC-29B8-430F-8B9C-C0235D4A8651}" dt="2021-10-02T16:26:24.985" v="291" actId="255"/>
          <ac:spMkLst>
            <pc:docMk/>
            <pc:sldMk cId="2243554593" sldId="4223"/>
            <ac:spMk id="46" creationId="{CCFB1432-46AD-431B-A658-F66252B9D1FE}"/>
          </ac:spMkLst>
        </pc:spChg>
        <pc:spChg chg="mod">
          <ac:chgData name="Sudarshan Chakravarthi" userId="9632d19e-631d-46a5-9e9a-d9cc496f17d0" providerId="ADAL" clId="{2CE186BC-29B8-430F-8B9C-C0235D4A8651}" dt="2021-10-02T16:26:24.985" v="291" actId="255"/>
          <ac:spMkLst>
            <pc:docMk/>
            <pc:sldMk cId="2243554593" sldId="4223"/>
            <ac:spMk id="48" creationId="{E12A0A72-7DCC-4A97-A211-CF1FA29A6BAD}"/>
          </ac:spMkLst>
        </pc:spChg>
        <pc:spChg chg="mod">
          <ac:chgData name="Sudarshan Chakravarthi" userId="9632d19e-631d-46a5-9e9a-d9cc496f17d0" providerId="ADAL" clId="{2CE186BC-29B8-430F-8B9C-C0235D4A8651}" dt="2021-10-02T16:26:24.985" v="291" actId="255"/>
          <ac:spMkLst>
            <pc:docMk/>
            <pc:sldMk cId="2243554593" sldId="4223"/>
            <ac:spMk id="50" creationId="{B0FB503D-766A-4B5A-9FAF-EE19DD4A2900}"/>
          </ac:spMkLst>
        </pc:spChg>
        <pc:spChg chg="mod">
          <ac:chgData name="Sudarshan Chakravarthi" userId="9632d19e-631d-46a5-9e9a-d9cc496f17d0" providerId="ADAL" clId="{2CE186BC-29B8-430F-8B9C-C0235D4A8651}" dt="2021-10-02T16:26:10.113" v="289" actId="2711"/>
          <ac:spMkLst>
            <pc:docMk/>
            <pc:sldMk cId="2243554593" sldId="4223"/>
            <ac:spMk id="52" creationId="{DE434E01-68BA-4A7F-9638-DE246D24476E}"/>
          </ac:spMkLst>
        </pc:spChg>
        <pc:spChg chg="mod">
          <ac:chgData name="Sudarshan Chakravarthi" userId="9632d19e-631d-46a5-9e9a-d9cc496f17d0" providerId="ADAL" clId="{2CE186BC-29B8-430F-8B9C-C0235D4A8651}" dt="2021-10-02T16:26:10.113" v="289" actId="2711"/>
          <ac:spMkLst>
            <pc:docMk/>
            <pc:sldMk cId="2243554593" sldId="4223"/>
            <ac:spMk id="54" creationId="{63486767-7969-4899-B27E-893E19D72EE6}"/>
          </ac:spMkLst>
        </pc:spChg>
        <pc:spChg chg="mod">
          <ac:chgData name="Sudarshan Chakravarthi" userId="9632d19e-631d-46a5-9e9a-d9cc496f17d0" providerId="ADAL" clId="{2CE186BC-29B8-430F-8B9C-C0235D4A8651}" dt="2021-10-02T16:26:10.113" v="289" actId="2711"/>
          <ac:spMkLst>
            <pc:docMk/>
            <pc:sldMk cId="2243554593" sldId="4223"/>
            <ac:spMk id="56" creationId="{A68D1F34-E655-41A4-B44B-01B50578142B}"/>
          </ac:spMkLst>
        </pc:spChg>
        <pc:graphicFrameChg chg="modGraphic">
          <ac:chgData name="Sudarshan Chakravarthi" userId="9632d19e-631d-46a5-9e9a-d9cc496f17d0" providerId="ADAL" clId="{2CE186BC-29B8-430F-8B9C-C0235D4A8651}" dt="2021-10-02T16:33:02.827" v="317" actId="2711"/>
          <ac:graphicFrameMkLst>
            <pc:docMk/>
            <pc:sldMk cId="2243554593" sldId="4223"/>
            <ac:graphicFrameMk id="7" creationId="{0FABC501-C69B-423A-9A66-F3FB88F796D5}"/>
          </ac:graphicFrameMkLst>
        </pc:graphicFrameChg>
        <pc:graphicFrameChg chg="modGraphic">
          <ac:chgData name="Sudarshan Chakravarthi" userId="9632d19e-631d-46a5-9e9a-d9cc496f17d0" providerId="ADAL" clId="{2CE186BC-29B8-430F-8B9C-C0235D4A8651}" dt="2021-10-02T16:33:54.820" v="324" actId="404"/>
          <ac:graphicFrameMkLst>
            <pc:docMk/>
            <pc:sldMk cId="2243554593" sldId="4223"/>
            <ac:graphicFrameMk id="9" creationId="{54C95F76-4806-4327-A0B9-863586AD4BCD}"/>
          </ac:graphicFrameMkLst>
        </pc:graphicFrameChg>
      </pc:sldChg>
      <pc:sldChg chg="del">
        <pc:chgData name="Sudarshan Chakravarthi" userId="9632d19e-631d-46a5-9e9a-d9cc496f17d0" providerId="ADAL" clId="{2CE186BC-29B8-430F-8B9C-C0235D4A8651}" dt="2023-02-12T13:19:16.084" v="413" actId="47"/>
        <pc:sldMkLst>
          <pc:docMk/>
          <pc:sldMk cId="2686806075" sldId="4224"/>
        </pc:sldMkLst>
      </pc:sldChg>
      <pc:sldChg chg="add del">
        <pc:chgData name="Sudarshan Chakravarthi" userId="9632d19e-631d-46a5-9e9a-d9cc496f17d0" providerId="ADAL" clId="{2CE186BC-29B8-430F-8B9C-C0235D4A8651}" dt="2023-02-12T13:17:56.193" v="342"/>
        <pc:sldMkLst>
          <pc:docMk/>
          <pc:sldMk cId="683501595" sldId="4411"/>
        </pc:sldMkLst>
      </pc:sldChg>
      <pc:sldChg chg="add del">
        <pc:chgData name="Sudarshan Chakravarthi" userId="9632d19e-631d-46a5-9e9a-d9cc496f17d0" providerId="ADAL" clId="{2CE186BC-29B8-430F-8B9C-C0235D4A8651}" dt="2023-02-12T13:17:56.193" v="342"/>
        <pc:sldMkLst>
          <pc:docMk/>
          <pc:sldMk cId="2434400758" sldId="4412"/>
        </pc:sldMkLst>
      </pc:sldChg>
      <pc:sldChg chg="add del">
        <pc:chgData name="Sudarshan Chakravarthi" userId="9632d19e-631d-46a5-9e9a-d9cc496f17d0" providerId="ADAL" clId="{2CE186BC-29B8-430F-8B9C-C0235D4A8651}" dt="2023-02-12T13:19:14.124" v="411"/>
        <pc:sldMkLst>
          <pc:docMk/>
          <pc:sldMk cId="2509472421" sldId="4413"/>
        </pc:sldMkLst>
      </pc:sldChg>
      <pc:sldChg chg="add del">
        <pc:chgData name="Sudarshan Chakravarthi" userId="9632d19e-631d-46a5-9e9a-d9cc496f17d0" providerId="ADAL" clId="{2CE186BC-29B8-430F-8B9C-C0235D4A8651}" dt="2023-02-12T13:19:48.816" v="419" actId="47"/>
        <pc:sldMkLst>
          <pc:docMk/>
          <pc:sldMk cId="2693867255" sldId="4413"/>
        </pc:sldMkLst>
      </pc:sldChg>
      <pc:sldChg chg="add">
        <pc:chgData name="Sudarshan Chakravarthi" userId="9632d19e-631d-46a5-9e9a-d9cc496f17d0" providerId="ADAL" clId="{2CE186BC-29B8-430F-8B9C-C0235D4A8651}" dt="2023-02-12T13:19:45.501" v="418"/>
        <pc:sldMkLst>
          <pc:docMk/>
          <pc:sldMk cId="2122505013" sldId="4414"/>
        </pc:sldMkLst>
      </pc:sldChg>
      <pc:sldChg chg="add del">
        <pc:chgData name="Sudarshan Chakravarthi" userId="9632d19e-631d-46a5-9e9a-d9cc496f17d0" providerId="ADAL" clId="{2CE186BC-29B8-430F-8B9C-C0235D4A8651}" dt="2023-02-12T13:19:45.490" v="417"/>
        <pc:sldMkLst>
          <pc:docMk/>
          <pc:sldMk cId="3523922400" sldId="4414"/>
        </pc:sldMkLst>
      </pc:sldChg>
      <pc:sldMasterChg chg="del delSldLayout">
        <pc:chgData name="Sudarshan Chakravarthi" userId="9632d19e-631d-46a5-9e9a-d9cc496f17d0" providerId="ADAL" clId="{2CE186BC-29B8-430F-8B9C-C0235D4A8651}" dt="2023-02-12T13:19:16.084" v="413" actId="47"/>
        <pc:sldMasterMkLst>
          <pc:docMk/>
          <pc:sldMasterMk cId="3817713959" sldId="2147483665"/>
        </pc:sldMasterMkLst>
        <pc:sldLayoutChg chg="del">
          <pc:chgData name="Sudarshan Chakravarthi" userId="9632d19e-631d-46a5-9e9a-d9cc496f17d0" providerId="ADAL" clId="{2CE186BC-29B8-430F-8B9C-C0235D4A8651}" dt="2023-02-12T13:19:16.084" v="413" actId="47"/>
          <pc:sldLayoutMkLst>
            <pc:docMk/>
            <pc:sldMasterMk cId="3817713959" sldId="2147483665"/>
            <pc:sldLayoutMk cId="4084799685" sldId="2147483666"/>
          </pc:sldLayoutMkLst>
        </pc:sldLayoutChg>
        <pc:sldLayoutChg chg="del">
          <pc:chgData name="Sudarshan Chakravarthi" userId="9632d19e-631d-46a5-9e9a-d9cc496f17d0" providerId="ADAL" clId="{2CE186BC-29B8-430F-8B9C-C0235D4A8651}" dt="2023-02-12T13:19:16.084" v="413" actId="47"/>
          <pc:sldLayoutMkLst>
            <pc:docMk/>
            <pc:sldMasterMk cId="3817713959" sldId="2147483665"/>
            <pc:sldLayoutMk cId="3148002587" sldId="2147483667"/>
          </pc:sldLayoutMkLst>
        </pc:sldLayoutChg>
        <pc:sldLayoutChg chg="del">
          <pc:chgData name="Sudarshan Chakravarthi" userId="9632d19e-631d-46a5-9e9a-d9cc496f17d0" providerId="ADAL" clId="{2CE186BC-29B8-430F-8B9C-C0235D4A8651}" dt="2023-02-12T13:19:16.084" v="413" actId="47"/>
          <pc:sldLayoutMkLst>
            <pc:docMk/>
            <pc:sldMasterMk cId="3817713959" sldId="2147483665"/>
            <pc:sldLayoutMk cId="454084373" sldId="2147483668"/>
          </pc:sldLayoutMkLst>
        </pc:sldLayoutChg>
        <pc:sldLayoutChg chg="del">
          <pc:chgData name="Sudarshan Chakravarthi" userId="9632d19e-631d-46a5-9e9a-d9cc496f17d0" providerId="ADAL" clId="{2CE186BC-29B8-430F-8B9C-C0235D4A8651}" dt="2023-02-12T13:19:16.084" v="413" actId="47"/>
          <pc:sldLayoutMkLst>
            <pc:docMk/>
            <pc:sldMasterMk cId="3817713959" sldId="2147483665"/>
            <pc:sldLayoutMk cId="797681248" sldId="2147483669"/>
          </pc:sldLayoutMkLst>
        </pc:sldLayoutChg>
        <pc:sldLayoutChg chg="del">
          <pc:chgData name="Sudarshan Chakravarthi" userId="9632d19e-631d-46a5-9e9a-d9cc496f17d0" providerId="ADAL" clId="{2CE186BC-29B8-430F-8B9C-C0235D4A8651}" dt="2023-02-12T13:19:16.084" v="413" actId="47"/>
          <pc:sldLayoutMkLst>
            <pc:docMk/>
            <pc:sldMasterMk cId="3817713959" sldId="2147483665"/>
            <pc:sldLayoutMk cId="3759153484" sldId="2147483670"/>
          </pc:sldLayoutMkLst>
        </pc:sldLayoutChg>
        <pc:sldLayoutChg chg="del">
          <pc:chgData name="Sudarshan Chakravarthi" userId="9632d19e-631d-46a5-9e9a-d9cc496f17d0" providerId="ADAL" clId="{2CE186BC-29B8-430F-8B9C-C0235D4A8651}" dt="2023-02-12T13:19:16.084" v="413" actId="47"/>
          <pc:sldLayoutMkLst>
            <pc:docMk/>
            <pc:sldMasterMk cId="3817713959" sldId="2147483665"/>
            <pc:sldLayoutMk cId="1836433905" sldId="2147483671"/>
          </pc:sldLayoutMkLst>
        </pc:sldLayoutChg>
        <pc:sldLayoutChg chg="del">
          <pc:chgData name="Sudarshan Chakravarthi" userId="9632d19e-631d-46a5-9e9a-d9cc496f17d0" providerId="ADAL" clId="{2CE186BC-29B8-430F-8B9C-C0235D4A8651}" dt="2023-02-12T13:19:16.084" v="413" actId="47"/>
          <pc:sldLayoutMkLst>
            <pc:docMk/>
            <pc:sldMasterMk cId="3817713959" sldId="2147483665"/>
            <pc:sldLayoutMk cId="4089855143" sldId="2147483672"/>
          </pc:sldLayoutMkLst>
        </pc:sldLayoutChg>
        <pc:sldLayoutChg chg="del">
          <pc:chgData name="Sudarshan Chakravarthi" userId="9632d19e-631d-46a5-9e9a-d9cc496f17d0" providerId="ADAL" clId="{2CE186BC-29B8-430F-8B9C-C0235D4A8651}" dt="2023-02-12T13:19:16.084" v="413" actId="47"/>
          <pc:sldLayoutMkLst>
            <pc:docMk/>
            <pc:sldMasterMk cId="3817713959" sldId="2147483665"/>
            <pc:sldLayoutMk cId="2027500399" sldId="2147483673"/>
          </pc:sldLayoutMkLst>
        </pc:sldLayoutChg>
        <pc:sldLayoutChg chg="del">
          <pc:chgData name="Sudarshan Chakravarthi" userId="9632d19e-631d-46a5-9e9a-d9cc496f17d0" providerId="ADAL" clId="{2CE186BC-29B8-430F-8B9C-C0235D4A8651}" dt="2023-02-12T13:19:16.084" v="413" actId="47"/>
          <pc:sldLayoutMkLst>
            <pc:docMk/>
            <pc:sldMasterMk cId="3817713959" sldId="2147483665"/>
            <pc:sldLayoutMk cId="1574572844" sldId="2147483674"/>
          </pc:sldLayoutMkLst>
        </pc:sldLayoutChg>
        <pc:sldLayoutChg chg="del">
          <pc:chgData name="Sudarshan Chakravarthi" userId="9632d19e-631d-46a5-9e9a-d9cc496f17d0" providerId="ADAL" clId="{2CE186BC-29B8-430F-8B9C-C0235D4A8651}" dt="2023-02-12T13:19:16.084" v="413" actId="47"/>
          <pc:sldLayoutMkLst>
            <pc:docMk/>
            <pc:sldMasterMk cId="3817713959" sldId="2147483665"/>
            <pc:sldLayoutMk cId="1237602285" sldId="2147483675"/>
          </pc:sldLayoutMkLst>
        </pc:sldLayoutChg>
        <pc:sldLayoutChg chg="del">
          <pc:chgData name="Sudarshan Chakravarthi" userId="9632d19e-631d-46a5-9e9a-d9cc496f17d0" providerId="ADAL" clId="{2CE186BC-29B8-430F-8B9C-C0235D4A8651}" dt="2023-02-12T13:19:16.084" v="413" actId="47"/>
          <pc:sldLayoutMkLst>
            <pc:docMk/>
            <pc:sldMasterMk cId="3817713959" sldId="2147483665"/>
            <pc:sldLayoutMk cId="3825510028" sldId="2147483676"/>
          </pc:sldLayoutMkLst>
        </pc:sldLayoutChg>
        <pc:sldLayoutChg chg="del">
          <pc:chgData name="Sudarshan Chakravarthi" userId="9632d19e-631d-46a5-9e9a-d9cc496f17d0" providerId="ADAL" clId="{2CE186BC-29B8-430F-8B9C-C0235D4A8651}" dt="2023-02-12T13:19:16.084" v="413" actId="47"/>
          <pc:sldLayoutMkLst>
            <pc:docMk/>
            <pc:sldMasterMk cId="3817713959" sldId="2147483665"/>
            <pc:sldLayoutMk cId="2074395140" sldId="2147483677"/>
          </pc:sldLayoutMkLst>
        </pc:sldLayoutChg>
        <pc:sldLayoutChg chg="del">
          <pc:chgData name="Sudarshan Chakravarthi" userId="9632d19e-631d-46a5-9e9a-d9cc496f17d0" providerId="ADAL" clId="{2CE186BC-29B8-430F-8B9C-C0235D4A8651}" dt="2023-02-12T13:19:16.084" v="413" actId="47"/>
          <pc:sldLayoutMkLst>
            <pc:docMk/>
            <pc:sldMasterMk cId="3817713959" sldId="2147483665"/>
            <pc:sldLayoutMk cId="1102609992" sldId="2147483678"/>
          </pc:sldLayoutMkLst>
        </pc:sldLayoutChg>
      </pc:sldMasterChg>
    </pc:docChg>
  </pc:docChgLst>
  <pc:docChgLst>
    <pc:chgData name="Sudarshan Chakravarthi" userId="9632d19e-631d-46a5-9e9a-d9cc496f17d0" providerId="ADAL" clId="{F95F0A13-7A11-41FC-9B26-FC79C6DE9526}"/>
    <pc:docChg chg="custSel modSld">
      <pc:chgData name="Sudarshan Chakravarthi" userId="9632d19e-631d-46a5-9e9a-d9cc496f17d0" providerId="ADAL" clId="{F95F0A13-7A11-41FC-9B26-FC79C6DE9526}" dt="2023-07-11T11:17:45.171" v="24"/>
      <pc:docMkLst>
        <pc:docMk/>
      </pc:docMkLst>
      <pc:sldChg chg="modSp mod">
        <pc:chgData name="Sudarshan Chakravarthi" userId="9632d19e-631d-46a5-9e9a-d9cc496f17d0" providerId="ADAL" clId="{F95F0A13-7A11-41FC-9B26-FC79C6DE9526}" dt="2023-07-11T11:15:40.969" v="13" actId="404"/>
        <pc:sldMkLst>
          <pc:docMk/>
          <pc:sldMk cId="3838993883" sldId="256"/>
        </pc:sldMkLst>
        <pc:spChg chg="mod">
          <ac:chgData name="Sudarshan Chakravarthi" userId="9632d19e-631d-46a5-9e9a-d9cc496f17d0" providerId="ADAL" clId="{F95F0A13-7A11-41FC-9B26-FC79C6DE9526}" dt="2023-07-11T11:13:12.048" v="6" actId="404"/>
          <ac:spMkLst>
            <pc:docMk/>
            <pc:sldMk cId="3838993883" sldId="256"/>
            <ac:spMk id="11" creationId="{961C1A6E-1555-4066-AC58-A7A5A042833C}"/>
          </ac:spMkLst>
        </pc:spChg>
        <pc:spChg chg="mod">
          <ac:chgData name="Sudarshan Chakravarthi" userId="9632d19e-631d-46a5-9e9a-d9cc496f17d0" providerId="ADAL" clId="{F95F0A13-7A11-41FC-9B26-FC79C6DE9526}" dt="2023-07-11T11:15:40.969" v="13" actId="404"/>
          <ac:spMkLst>
            <pc:docMk/>
            <pc:sldMk cId="3838993883" sldId="256"/>
            <ac:spMk id="31" creationId="{1EC97D0B-7628-4AF3-9BDB-AED4464AE078}"/>
          </ac:spMkLst>
        </pc:spChg>
        <pc:graphicFrameChg chg="modGraphic">
          <ac:chgData name="Sudarshan Chakravarthi" userId="9632d19e-631d-46a5-9e9a-d9cc496f17d0" providerId="ADAL" clId="{F95F0A13-7A11-41FC-9B26-FC79C6DE9526}" dt="2023-07-11T11:14:26.619" v="10" actId="207"/>
          <ac:graphicFrameMkLst>
            <pc:docMk/>
            <pc:sldMk cId="3838993883" sldId="256"/>
            <ac:graphicFrameMk id="9" creationId="{54C95F76-4806-4327-A0B9-863586AD4BCD}"/>
          </ac:graphicFrameMkLst>
        </pc:graphicFrameChg>
      </pc:sldChg>
      <pc:sldChg chg="modSp mod">
        <pc:chgData name="Sudarshan Chakravarthi" userId="9632d19e-631d-46a5-9e9a-d9cc496f17d0" providerId="ADAL" clId="{F95F0A13-7A11-41FC-9B26-FC79C6DE9526}" dt="2023-07-11T11:17:23.976" v="23" actId="33524"/>
        <pc:sldMkLst>
          <pc:docMk/>
          <pc:sldMk cId="3964202424" sldId="257"/>
        </pc:sldMkLst>
        <pc:spChg chg="mod">
          <ac:chgData name="Sudarshan Chakravarthi" userId="9632d19e-631d-46a5-9e9a-d9cc496f17d0" providerId="ADAL" clId="{F95F0A13-7A11-41FC-9B26-FC79C6DE9526}" dt="2023-07-11T11:12:49.958" v="2" actId="404"/>
          <ac:spMkLst>
            <pc:docMk/>
            <pc:sldMk cId="3964202424" sldId="257"/>
            <ac:spMk id="11" creationId="{961C1A6E-1555-4066-AC58-A7A5A042833C}"/>
          </ac:spMkLst>
        </pc:spChg>
        <pc:spChg chg="mod">
          <ac:chgData name="Sudarshan Chakravarthi" userId="9632d19e-631d-46a5-9e9a-d9cc496f17d0" providerId="ADAL" clId="{F95F0A13-7A11-41FC-9B26-FC79C6DE9526}" dt="2023-07-11T11:16:02.445" v="19" actId="404"/>
          <ac:spMkLst>
            <pc:docMk/>
            <pc:sldMk cId="3964202424" sldId="257"/>
            <ac:spMk id="12" creationId="{BB2D5101-7D0F-4FC8-A333-0341EB348039}"/>
          </ac:spMkLst>
        </pc:spChg>
        <pc:graphicFrameChg chg="modGraphic">
          <ac:chgData name="Sudarshan Chakravarthi" userId="9632d19e-631d-46a5-9e9a-d9cc496f17d0" providerId="ADAL" clId="{F95F0A13-7A11-41FC-9B26-FC79C6DE9526}" dt="2023-07-11T11:17:23.976" v="23" actId="33524"/>
          <ac:graphicFrameMkLst>
            <pc:docMk/>
            <pc:sldMk cId="3964202424" sldId="257"/>
            <ac:graphicFrameMk id="9" creationId="{54C95F76-4806-4327-A0B9-863586AD4BCD}"/>
          </ac:graphicFrameMkLst>
        </pc:graphicFrameChg>
      </pc:sldChg>
      <pc:sldChg chg="modSp mod">
        <pc:chgData name="Sudarshan Chakravarthi" userId="9632d19e-631d-46a5-9e9a-d9cc496f17d0" providerId="ADAL" clId="{F95F0A13-7A11-41FC-9B26-FC79C6DE9526}" dt="2023-07-11T11:16:12.262" v="22" actId="404"/>
        <pc:sldMkLst>
          <pc:docMk/>
          <pc:sldMk cId="3632167565" sldId="4115"/>
        </pc:sldMkLst>
        <pc:spChg chg="mod">
          <ac:chgData name="Sudarshan Chakravarthi" userId="9632d19e-631d-46a5-9e9a-d9cc496f17d0" providerId="ADAL" clId="{F95F0A13-7A11-41FC-9B26-FC79C6DE9526}" dt="2023-07-11T11:16:12.262" v="22" actId="404"/>
          <ac:spMkLst>
            <pc:docMk/>
            <pc:sldMk cId="3632167565" sldId="4115"/>
            <ac:spMk id="7" creationId="{515E27D4-6BB9-4E10-80DB-F618CEDE8109}"/>
          </ac:spMkLst>
        </pc:spChg>
      </pc:sldChg>
      <pc:sldChg chg="addSp modSp">
        <pc:chgData name="Sudarshan Chakravarthi" userId="9632d19e-631d-46a5-9e9a-d9cc496f17d0" providerId="ADAL" clId="{F95F0A13-7A11-41FC-9B26-FC79C6DE9526}" dt="2023-07-11T11:08:29.076" v="0"/>
        <pc:sldMkLst>
          <pc:docMk/>
          <pc:sldMk cId="43270218" sldId="4212"/>
        </pc:sldMkLst>
        <pc:spChg chg="mod">
          <ac:chgData name="Sudarshan Chakravarthi" userId="9632d19e-631d-46a5-9e9a-d9cc496f17d0" providerId="ADAL" clId="{F95F0A13-7A11-41FC-9B26-FC79C6DE9526}" dt="2023-07-11T11:08:29.076" v="0"/>
          <ac:spMkLst>
            <pc:docMk/>
            <pc:sldMk cId="43270218" sldId="4212"/>
            <ac:spMk id="5" creationId="{CD5A0D54-D840-4274-1090-0BB26C02FE0D}"/>
          </ac:spMkLst>
        </pc:spChg>
        <pc:spChg chg="mod">
          <ac:chgData name="Sudarshan Chakravarthi" userId="9632d19e-631d-46a5-9e9a-d9cc496f17d0" providerId="ADAL" clId="{F95F0A13-7A11-41FC-9B26-FC79C6DE9526}" dt="2023-07-11T11:08:29.076" v="0"/>
          <ac:spMkLst>
            <pc:docMk/>
            <pc:sldMk cId="43270218" sldId="4212"/>
            <ac:spMk id="6" creationId="{FA158281-6C6D-3B48-CF9C-CD70B77DA07D}"/>
          </ac:spMkLst>
        </pc:spChg>
        <pc:grpChg chg="add mod">
          <ac:chgData name="Sudarshan Chakravarthi" userId="9632d19e-631d-46a5-9e9a-d9cc496f17d0" providerId="ADAL" clId="{F95F0A13-7A11-41FC-9B26-FC79C6DE9526}" dt="2023-07-11T11:08:29.076" v="0"/>
          <ac:grpSpMkLst>
            <pc:docMk/>
            <pc:sldMk cId="43270218" sldId="4212"/>
            <ac:grpSpMk id="4" creationId="{4BE2041D-F1AA-E148-5282-85DD7F05BBAA}"/>
          </ac:grpSpMkLst>
        </pc:grpChg>
      </pc:sldChg>
      <pc:sldChg chg="modSp mod">
        <pc:chgData name="Sudarshan Chakravarthi" userId="9632d19e-631d-46a5-9e9a-d9cc496f17d0" providerId="ADAL" clId="{F95F0A13-7A11-41FC-9B26-FC79C6DE9526}" dt="2023-07-11T11:15:53.002" v="16" actId="404"/>
        <pc:sldMkLst>
          <pc:docMk/>
          <pc:sldMk cId="2243554593" sldId="4223"/>
        </pc:sldMkLst>
        <pc:spChg chg="mod">
          <ac:chgData name="Sudarshan Chakravarthi" userId="9632d19e-631d-46a5-9e9a-d9cc496f17d0" providerId="ADAL" clId="{F95F0A13-7A11-41FC-9B26-FC79C6DE9526}" dt="2023-07-11T11:13:02.654" v="4" actId="404"/>
          <ac:spMkLst>
            <pc:docMk/>
            <pc:sldMk cId="2243554593" sldId="4223"/>
            <ac:spMk id="11" creationId="{961C1A6E-1555-4066-AC58-A7A5A042833C}"/>
          </ac:spMkLst>
        </pc:spChg>
        <pc:spChg chg="mod">
          <ac:chgData name="Sudarshan Chakravarthi" userId="9632d19e-631d-46a5-9e9a-d9cc496f17d0" providerId="ADAL" clId="{F95F0A13-7A11-41FC-9B26-FC79C6DE9526}" dt="2023-07-11T11:15:53.002" v="16" actId="404"/>
          <ac:spMkLst>
            <pc:docMk/>
            <pc:sldMk cId="2243554593" sldId="4223"/>
            <ac:spMk id="31" creationId="{1EC97D0B-7628-4AF3-9BDB-AED4464AE078}"/>
          </ac:spMkLst>
        </pc:spChg>
      </pc:sldChg>
      <pc:sldChg chg="addSp modSp">
        <pc:chgData name="Sudarshan Chakravarthi" userId="9632d19e-631d-46a5-9e9a-d9cc496f17d0" providerId="ADAL" clId="{F95F0A13-7A11-41FC-9B26-FC79C6DE9526}" dt="2023-07-11T11:17:45.171" v="24"/>
        <pc:sldMkLst>
          <pc:docMk/>
          <pc:sldMk cId="2288165419" sldId="4415"/>
        </pc:sldMkLst>
        <pc:spChg chg="mod">
          <ac:chgData name="Sudarshan Chakravarthi" userId="9632d19e-631d-46a5-9e9a-d9cc496f17d0" providerId="ADAL" clId="{F95F0A13-7A11-41FC-9B26-FC79C6DE9526}" dt="2023-07-11T11:17:45.171" v="24"/>
          <ac:spMkLst>
            <pc:docMk/>
            <pc:sldMk cId="2288165419" sldId="4415"/>
            <ac:spMk id="5" creationId="{5ECA321C-FDAF-0CF6-C0C7-94EE50DFC8A8}"/>
          </ac:spMkLst>
        </pc:spChg>
        <pc:spChg chg="mod">
          <ac:chgData name="Sudarshan Chakravarthi" userId="9632d19e-631d-46a5-9e9a-d9cc496f17d0" providerId="ADAL" clId="{F95F0A13-7A11-41FC-9B26-FC79C6DE9526}" dt="2023-07-11T11:17:45.171" v="24"/>
          <ac:spMkLst>
            <pc:docMk/>
            <pc:sldMk cId="2288165419" sldId="4415"/>
            <ac:spMk id="6" creationId="{BFA6803F-0448-B0F3-3899-06B2A16FD499}"/>
          </ac:spMkLst>
        </pc:spChg>
        <pc:grpChg chg="add mod">
          <ac:chgData name="Sudarshan Chakravarthi" userId="9632d19e-631d-46a5-9e9a-d9cc496f17d0" providerId="ADAL" clId="{F95F0A13-7A11-41FC-9B26-FC79C6DE9526}" dt="2023-07-11T11:17:45.171" v="24"/>
          <ac:grpSpMkLst>
            <pc:docMk/>
            <pc:sldMk cId="2288165419" sldId="4415"/>
            <ac:grpSpMk id="4" creationId="{DC2E2F62-C268-2FD9-0A8B-5BD58D7A90E7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AD0F-B96F-4F3A-8197-FEA5FB452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9E24C-FD51-4753-A040-69405A34B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AD153-6743-49C9-8AD8-B3232FCE5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A00D-DD9E-42AE-970D-4643B62A0B23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4F779-45B9-445B-8444-6D5BC1D5C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91E2D-B7A2-4C79-B1A6-1F99AC3D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B09-F101-4205-ACE4-A075ADE6F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65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06C3-FC3A-495F-920A-96F372DB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57BF0-8796-46F0-B45F-2092A95F2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49AC-8EC2-4497-9E4B-50328B80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A00D-DD9E-42AE-970D-4643B62A0B23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70F48-613E-4565-8960-E5786328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A331A-46CA-4BEA-AE84-2FF6E154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B09-F101-4205-ACE4-A075ADE6F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10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4F874-6767-4EA6-AEDE-320CB0330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69FC13-76BA-4756-AC39-9E5F5D4F0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C31E5-D9E5-4C41-9241-B562286CB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A00D-DD9E-42AE-970D-4643B62A0B23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51B20-57EB-4B62-BB3A-FE1B6658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ED7E4-66F9-4BF7-89A2-5DEAE3E4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B09-F101-4205-ACE4-A075ADE6F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9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95B5E3D-CB4A-42B4-B4A8-2B0BF3B8AB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4039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95B5E3D-CB4A-42B4-B4A8-2B0BF3B8AB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DA92DAC-F488-43C5-9D7F-27FF4541E3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0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8CE456-CCAB-428B-B1BA-85E4217F2D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5C94B-8C55-478B-B509-BAE6A06B2E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5F557-F303-4E04-AEFA-64800EEDC3DE}"/>
              </a:ext>
            </a:extLst>
          </p:cNvPr>
          <p:cNvSpPr/>
          <p:nvPr userDrawn="1"/>
        </p:nvSpPr>
        <p:spPr>
          <a:xfrm>
            <a:off x="254646" y="277792"/>
            <a:ext cx="11669751" cy="27663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93132-0689-4C21-926E-1A275107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41" y="810229"/>
            <a:ext cx="10256128" cy="166096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D9D6361-D8F2-47C1-9D7A-D7415B839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3240" y="3280961"/>
            <a:ext cx="10313987" cy="155146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7307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656D9F-25FA-405A-9022-D20B6062561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7263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656D9F-25FA-405A-9022-D20B606256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EE6A1B2-F3BE-47E8-B7AB-BED2735E985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9E2C0F-B4B8-4E94-A037-1BEEC54B1D87}"/>
              </a:ext>
            </a:extLst>
          </p:cNvPr>
          <p:cNvSpPr/>
          <p:nvPr userDrawn="1"/>
        </p:nvSpPr>
        <p:spPr>
          <a:xfrm>
            <a:off x="256034" y="265177"/>
            <a:ext cx="11683049" cy="633243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EA9136-1274-43DF-B8AE-AFDE43499174}"/>
              </a:ext>
            </a:extLst>
          </p:cNvPr>
          <p:cNvCxnSpPr/>
          <p:nvPr userDrawn="1"/>
        </p:nvCxnSpPr>
        <p:spPr>
          <a:xfrm>
            <a:off x="604435" y="1491544"/>
            <a:ext cx="1098313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31FB825-CF5F-4702-956D-6AA391FB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15" y="365126"/>
            <a:ext cx="11073048" cy="10913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DBD06D5-7FF0-4FD2-A42D-89FDE4B37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7375" y="1660525"/>
            <a:ext cx="9729788" cy="23320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CBBAD4D9-14B9-4D74-8ABB-E76DAD68C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1195" y="6632714"/>
            <a:ext cx="2743200" cy="187565"/>
          </a:xfrm>
        </p:spPr>
        <p:txBody>
          <a:bodyPr tIns="0" rIns="0"/>
          <a:lstStyle/>
          <a:p>
            <a:fld id="{37F5C94B-8C55-478B-B509-BAE6A06B2E2A}" type="slidenum">
              <a:rPr lang="en-US" sz="1000" smtClean="0">
                <a:solidFill>
                  <a:srgbClr val="ADAFBB"/>
                </a:solidFill>
              </a:rPr>
              <a:pPr/>
              <a:t>‹#›</a:t>
            </a:fld>
            <a:endParaRPr lang="en-US" sz="1000" dirty="0">
              <a:solidFill>
                <a:srgbClr val="ADAF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87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and Content -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FFDEDE2-612E-44BA-97AF-BE2800D0205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20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FFDEDE2-612E-44BA-97AF-BE2800D020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3ADB49A0-8B85-4CDE-8262-9211F1AFE27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9E2C0F-B4B8-4E94-A037-1BEEC54B1D87}"/>
              </a:ext>
            </a:extLst>
          </p:cNvPr>
          <p:cNvSpPr/>
          <p:nvPr userDrawn="1"/>
        </p:nvSpPr>
        <p:spPr>
          <a:xfrm>
            <a:off x="256034" y="265177"/>
            <a:ext cx="11683049" cy="633243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EA9136-1274-43DF-B8AE-AFDE43499174}"/>
              </a:ext>
            </a:extLst>
          </p:cNvPr>
          <p:cNvCxnSpPr/>
          <p:nvPr userDrawn="1"/>
        </p:nvCxnSpPr>
        <p:spPr>
          <a:xfrm>
            <a:off x="604435" y="1491544"/>
            <a:ext cx="1098313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31FB825-CF5F-4702-956D-6AA391FB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14" y="365126"/>
            <a:ext cx="11073049" cy="10913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CB316-C6BA-4A71-BD69-5C792EC61E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001" y="1619830"/>
            <a:ext cx="11079163" cy="16963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B93F75D9-C30E-4CA2-8807-34327E435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1195" y="6632714"/>
            <a:ext cx="2743200" cy="187565"/>
          </a:xfrm>
        </p:spPr>
        <p:txBody>
          <a:bodyPr tIns="0" rIns="0"/>
          <a:lstStyle/>
          <a:p>
            <a:fld id="{37F5C94B-8C55-478B-B509-BAE6A06B2E2A}" type="slidenum">
              <a:rPr lang="en-US" sz="1000" smtClean="0">
                <a:solidFill>
                  <a:srgbClr val="ADAFBB"/>
                </a:solidFill>
              </a:rPr>
              <a:pPr/>
              <a:t>‹#›</a:t>
            </a:fld>
            <a:endParaRPr lang="en-US" sz="1000" dirty="0">
              <a:solidFill>
                <a:srgbClr val="ADAF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87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and Content - 4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7B69D1-1AC7-4788-B7F1-4214ACF38D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1847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6" progId="TCLayout.ActiveDocument.1">
                  <p:embed/>
                </p:oleObj>
              </mc:Choice>
              <mc:Fallback>
                <p:oleObj name="think-cell Slide" r:id="rId4" imgW="425" imgH="4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7B69D1-1AC7-4788-B7F1-4214ACF38D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8CC8475-D9DE-4E1C-B79D-4F1693FA34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9E2C0F-B4B8-4E94-A037-1BEEC54B1D87}"/>
              </a:ext>
            </a:extLst>
          </p:cNvPr>
          <p:cNvSpPr/>
          <p:nvPr userDrawn="1"/>
        </p:nvSpPr>
        <p:spPr>
          <a:xfrm>
            <a:off x="256034" y="265177"/>
            <a:ext cx="11683049" cy="633243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EA9136-1274-43DF-B8AE-AFDE43499174}"/>
              </a:ext>
            </a:extLst>
          </p:cNvPr>
          <p:cNvCxnSpPr/>
          <p:nvPr userDrawn="1"/>
        </p:nvCxnSpPr>
        <p:spPr>
          <a:xfrm>
            <a:off x="604435" y="1491544"/>
            <a:ext cx="1098313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31FB825-CF5F-4702-956D-6AA391FBC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15" y="365126"/>
            <a:ext cx="11073452" cy="10913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651255F-93F0-48CB-BE04-CC907366A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1195" y="6632714"/>
            <a:ext cx="2743200" cy="1875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F5C94B-8C55-478B-B509-BAE6A06B2E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816C72F-A50F-4D03-9178-82BC32C6B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8002" y="1619834"/>
            <a:ext cx="5146233" cy="20030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5BBD0DB-64B8-4546-AAD7-ADEABEE737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41336" y="1619834"/>
            <a:ext cx="5146233" cy="20030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AE3B4D9-051B-434A-A71D-BFE6D8D92E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002" y="3976010"/>
            <a:ext cx="5146233" cy="20030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9831B91-30C5-4221-BDBD-66803705E0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41336" y="3976010"/>
            <a:ext cx="5146233" cy="20030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08299C-867E-46E3-B3ED-C7BC9AE8AFD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47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78E1-BD64-4D02-872E-13D2F41A8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639BB-B7B7-4E1A-BA64-64C73C63C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CFBEF-B580-4B1A-9402-F9DEB948D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E48E-2DF6-4EEA-AD23-8D2F7B8C6FFC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C7C43-F65F-4F5E-AA41-10AE0217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EC41F-45A9-4F5D-81A3-B706BF85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047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364F-67B8-4D12-84DC-0B3CEA0B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16CF8-0890-4471-BBA0-DF92B2A6C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DE0A1-11CD-4AF7-9F6A-234F44D81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1C70-34E7-4A8D-98DA-6B1F750968A8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DCF7B-40DF-4612-9EA9-8EEBFC76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AE6BF-B5C9-486E-9601-D4577622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019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1C08-65A7-4C69-90A3-8F2948BE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E2C82-E78F-4D3D-8FFF-9F9E1465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3F75D-9D11-415F-B564-05704D14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E652-6F17-412A-953B-D3F725D6A1E4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51F54-1715-4F6F-9A0A-2F24C48B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4F593-FA2A-4281-BCF0-D4D57FBE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095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2C87-1185-42CB-8E93-7C187E7C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8ECAC-B632-477E-94C7-66AEF168A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213E3-BD8D-4CC2-9A92-7B7A55627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A0EAC-1828-421E-9D6A-46AA6366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8C15-8D42-40F2-90BB-F321ED796121}" type="datetime1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88414-DE33-48EF-ABE0-845D03F9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D3D64-A330-42FE-B449-55314ECF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39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44A8-E888-4F5D-9DC9-800097A8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1907B-17C1-441B-A45C-99AA26E8F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2C185-7D78-4E6D-B945-986C7E4A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A00D-DD9E-42AE-970D-4643B62A0B23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4694B-2795-46FF-8493-931B75F48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07274-FD35-49E6-A8B3-18955F7F0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B09-F101-4205-ACE4-A075ADE6F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21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06C22-1F0E-4A65-88BA-EE5058E8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006FB-8B87-4C31-A706-401E64C72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B784A-6221-4735-BEEA-82A4073A3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7BEBD-C4D3-4091-B852-551F33866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88BF9-30C5-48C6-A99F-F41093879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B859E-5BE6-4BBA-8103-99B1C232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725E-2A3D-4C81-BFB5-5E64859E51F6}" type="datetime1">
              <a:rPr lang="en-GB" smtClean="0"/>
              <a:t>11/07/2023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CB5BE-6779-44F5-9068-95EC34A87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91A1D-59DC-40CE-85C5-BEF0BD9E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154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2F4D-85FB-46B4-931B-DBDEBA1C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726AB-2D9E-4D9E-8A65-9180AF18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D0B3-A35C-4946-86AB-FDC56E3F3F02}" type="datetime1">
              <a:rPr lang="en-GB" smtClean="0"/>
              <a:t>11/07/2023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3FD1E-D9F3-4322-A96A-AE2ACBD2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CB34B-09CF-47BA-BB93-A96524F8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703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60AF9B-F37F-41C1-87F2-30E36065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46EC-D239-4026-AB33-6781825DB9A6}" type="datetime1">
              <a:rPr lang="en-GB" smtClean="0"/>
              <a:t>11/07/2023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B2F08-DBF8-4AC5-A48F-64580C42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4512A-924B-4128-92C4-E78ED4F5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879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65D20-B717-4F12-B603-402C0123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73B36-41F7-44D4-BC2D-4F4A6196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723CE-CB82-4319-91E1-C97EFE3DE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0F989-D1AA-4B31-A159-19512ADB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8DEB-0B33-4325-AAD2-93CCE233016F}" type="datetime1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62B80-11CE-457B-9F0F-668D3859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56147-73CB-4165-BD4C-7BD61E44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926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379D-8372-4AC9-BCF4-AA469AD6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DE7A35-0BA4-408E-A4C2-DBADB1FC9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724F4-7688-4D83-85F5-0DEA63C1B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09FCE-6E19-44A6-9001-FB344E81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DC91-4850-4898-8B67-CF60FB04EDD1}" type="datetime1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9DFF6-D42C-42A3-BFBB-C821D1C9C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8F604-83CC-4EFA-848F-6BA024CD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363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70363-ABD3-4D04-AE10-82A9A1FA4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C36DC-90A7-4079-9A75-9FE7EF51B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11502-D3A2-4E24-81F3-E2DDA0C6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61C9-4B06-4FF1-B690-493545F3E3B1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EF5E4-9F08-4890-BDA5-F4D22D96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28FB1-D854-489F-9E6A-00726FFD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437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731D4-176C-4990-BF36-0B4F1CD96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038E3-A86E-4F7E-BD1D-9007D5B70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6DCE8-C757-4733-9DAD-3678836A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B61F-5CE4-4014-8408-D9D5A5C8A4CC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AB865-8B90-4411-9392-F1382184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478F2-F877-4BC8-B520-1EA40C5A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87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67DD-F73F-CAE5-F325-3F6006374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D63D3-AA72-389A-4ED6-9E767602D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DD0AF-5A66-AB1A-3A94-4046D46A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FCE6F-0ACB-7A70-1941-CB30BA81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5BFF0-EE3D-39F3-4F56-A6939C3A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896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6946-9B08-9C4A-69AC-5F407ADB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2CAE8-EF22-92A1-0AD1-8612F7C6E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40AB0-BC3E-DF50-ADB0-C680F160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4C201-C3C8-989E-1177-6B970AA1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527D8-BE55-F8A0-72CD-3BD30B74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604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355A-913B-2387-09AA-F0FD9132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E49ED-D81A-99E5-10F7-9A99D26E3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AC30-4686-79E8-3040-4AA953DF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3B583-AA79-662A-1815-399BD4AD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513CD-D500-234C-6252-7E045808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6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61E24-9B81-4B7C-97CE-88368F43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3FC97-41D4-4C84-A4C1-A87F22DD7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5C3C3-0FAD-40B9-ABE2-02E0D5B2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A00D-DD9E-42AE-970D-4643B62A0B23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F5599-2DAB-43C9-A366-4A615CBB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DD31E-282F-4546-8131-AEE2F588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B09-F101-4205-ACE4-A075ADE6F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383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6B76-0F50-4D2F-4DA9-A06854D9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D2E1D-BF93-B365-B991-353210E75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FF946-5974-1379-52C7-5E197C587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E551B-A662-722E-CFD7-E62F111E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AA349-0BC9-1221-1764-FADB2910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BA6B4-4C97-35DE-432B-5607FBCC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194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0ED3-D493-C3DB-532A-39ED90D2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64F44-5B11-F53F-8DAC-9F34D584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13A68-EFCE-54D4-07C2-A727B4AE5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966FB-0E95-EC49-A163-60175D232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FDBF4-D87D-5C9F-19C4-D666C1611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38874-DAC4-6C61-C947-AD9774C7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F8607D-3FE7-1DB1-97B1-0E9700A2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3A4CC-E926-E7C8-D3E1-5799C22F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71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437E-132E-CC88-1B68-4639DA12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CED2E-97A6-2832-A35C-03BF3E23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BD27F-6B42-0D77-9BEF-87F9B4A6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3083F-4BAE-1158-0303-353BD4FE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432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A496C-79B2-EFAB-DD2C-E3B80D07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DF779-298B-FAA7-AE29-755DF0C9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7C315-AC97-8A11-720E-342C8424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140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CA902-1304-B98A-3676-C49BFD79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A31ED-7586-1178-86D1-B0AA8B286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F05A1-798F-5117-E008-E405447A4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77961-4AD2-FA8D-6C9D-BDD18960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D99F4-1760-9E02-9C56-9601101FC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8F7F9-AD55-3E62-5DDB-EAEDB990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901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F64C-A79D-DCEF-C6D3-4EA6A152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9CF54-E5BD-1A44-568A-715513B65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1CDD5-7B7B-EE43-CEE3-372BEED4F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1CFF5-B353-4E19-5B39-48E6B13D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28EE1-E38D-BA4F-F82D-5CF3C14D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334AB-F545-44E6-98AF-9351108D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48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5C36-C726-E489-6D38-31111EEC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23EAF-5BC2-263E-5353-A90B383D2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544FE-DBC4-B631-BAAF-B73410A2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7238E-CC12-E59D-4CF3-0D896579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48944-7057-CCAD-CE6D-0CC462ED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960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ED4CD-170F-29DB-A7F1-71367B43F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798F7-BF46-CECF-FAD5-00BA0635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7E535-3BF6-46B2-4919-A229939E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B2552-04F9-E402-914B-8CBC4639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4DA66-B39F-E200-6823-159A12E9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677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11/07/2023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490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2110-62F5-CBC7-6451-CEB9BE1F4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BA88C-1F28-BA95-9FFF-AED3FE741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158B7-8DF5-8008-32A2-292CAA45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B5A1-3844-9D7A-646C-E15FCEE3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74822-46A9-E0D4-05A8-E13A727A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B8358-B6F7-4B44-A03A-34348231A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CA006-573A-4432-9803-74F7B95C9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F0635-B54D-49CC-B87F-E2DD6F225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5F1D5-D63A-4658-986D-A12529B0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A00D-DD9E-42AE-970D-4643B62A0B23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26B6A-608B-4D64-AE88-99764DD1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BDD1F-16B3-4B1B-BD2D-4C2E1E8D4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B09-F101-4205-ACE4-A075ADE6F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186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2440-99F3-1E3F-39BF-6A092B2D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67619-ED99-882C-0FFA-1C402EDCF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5B5EB-7B7D-3C7C-C015-640C830A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37F05-0180-4AF8-BADD-34CDCCF5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FB070-6F91-46B4-5083-7945E18F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515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DAD-6D85-0909-7E1C-E5F15B73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C6A60-24F5-B177-CF0D-5C074A185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780B2-DCB7-ECB4-EC98-153567C5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DE825-5EEA-FCCD-843D-5C1CD6FB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37239-6A66-AA83-5B22-19A03819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409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6825-0952-7974-F71C-F77C4FEA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4237F-3AA4-EEC6-E97B-33DFA9893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8A7E-E73D-AE0B-358C-C54FD94F1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7734E-CA8B-C855-D23C-B3BD5B4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1E788-6C45-182A-54BE-9F862225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62868-C8DA-02A5-63EC-67F74660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03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7C6D-1F74-6816-64B5-48C959C2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73289-CF5A-EB9B-DA65-8C9D2065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76DA7-3DBE-5CEF-DF22-4105D8275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E996E-7155-39CE-86BC-465300DD4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2D8B9-2C8F-34DF-5D51-C27EC0126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98D16-140E-ABCC-AA77-05729419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72DFD-0E32-F9F8-AC1B-9B04E9D3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DA7AF4-5343-DDEC-379F-D2F6591A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590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F3C1-0410-759A-0E61-CA2510AC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32340-CA40-0FC4-1AD9-EFECF799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C0CC5-FE80-EAD7-53AE-AAE48E0B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71E7E-4EB5-380E-C3C7-C11EF2E3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3789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0283D-FC17-EB66-B76A-01165415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4F76D-282C-645E-12A8-32E6CBEF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55BF-A28C-3862-F53C-79795BED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2801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ADB5-E884-86EF-7C4E-9398B510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AD1C3-6771-9149-9EBA-C1F1F8454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F7B17-370D-8C2A-A6BD-FAD507DF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F7D32-DC6D-5F6C-6CF2-AC63BEE8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5973E-AFE8-148D-EE6B-498ACFB9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94723-7F8E-100B-024B-97782B06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127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D76C-A59B-8637-54B2-F767CAC8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6B3BE-B678-2E3F-9392-CBFB5AB6A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23843-DC17-BF59-DB44-C7BD28E9B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44ECB-3280-7411-D6DE-8726B485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08228-D48C-7DBC-6C4E-EDD69DEF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8DBA7-22CF-0A6D-D335-0EA7843A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4839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79EF-7F2B-C955-8B05-AC525D48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57BA8-CD10-1808-17B7-8A0B408D7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6E473-B7E6-81D4-57C8-3BDC4FA2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356AE-CF64-7D96-EED8-AC72A494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2F19C-E413-ACCE-4D20-983FC802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231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673AB6-82F7-A741-65C2-8072DB09A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00DE5-0E2B-6661-D2EA-14F8B1D8D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1605C-D7AA-7F78-E5B0-1A12448B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98ABD-0479-3658-07A9-53E61D0B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E85DE-3B16-2B56-CE05-1A86964A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1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10D6-C039-4529-92BE-B292CD2AC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5E244-B5A2-469E-B7ED-ABA63355B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61B07-8A8B-4A0B-BB63-8DB6C16E93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43002-015E-481B-AD41-A2DFE4C85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F90094-4622-461D-B9DB-5B447C802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2C47D5-F7B1-46DC-BD7D-623276B2D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A00D-DD9E-42AE-970D-4643B62A0B23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5C01D-1FCE-475D-9AEE-F504D713F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B35C07-D437-4BC8-BEEC-4C7E5677B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B09-F101-4205-ACE4-A075ADE6F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13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67F20-DC2B-4972-8DA0-7088A1AE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7587C-D30D-4A06-9E8D-70F9BC83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A00D-DD9E-42AE-970D-4643B62A0B23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3E31F-A0B3-4C78-8C0F-075287F5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8EB6F-31FB-4356-83A0-409217C2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B09-F101-4205-ACE4-A075ADE6F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81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839459-DABA-4D81-A7AF-76762B8A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A00D-DD9E-42AE-970D-4643B62A0B23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5AB30-CCA5-4B11-BF1F-8223C909F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F7F1C-7169-4DFB-832F-938A247F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B09-F101-4205-ACE4-A075ADE6F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1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9D16-4BEC-4F0E-8741-97AB1820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DF60D-74FC-49AC-912B-8F23BAE95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F92EA-0E75-4B57-9A6A-C497DAD49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CD5AC-6020-4181-A883-9F05DDEE6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A00D-DD9E-42AE-970D-4643B62A0B23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B4BFA-0DDF-477B-851F-BA4A6524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914B0-C457-4D24-B93F-39526F1D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B09-F101-4205-ACE4-A075ADE6F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7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EFF40-7515-4DA9-86F2-DAC9D80E4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AE6A0B-3021-4D3D-ADCC-922D10CB1E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F9784-69BF-45D3-ABF8-87DC39DED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49351-F33B-4E9D-BF47-0BE45AF17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3A00D-DD9E-42AE-970D-4643B62A0B23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DF08B-2BFA-4D3D-849B-1F8736CB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05CFE-556A-4063-B7D9-9EC5012B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DB09-F101-4205-ACE4-A075ADE6F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2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ags" Target="../tags/tag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00103-6292-4D96-9907-BDB1C50C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11FBF-BF25-4330-A48D-EF597B7F0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D88CA-9ED7-40A3-8F73-367E7706F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3A00D-DD9E-42AE-970D-4643B62A0B23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89FCB-B96D-4913-8C50-31ACED298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BD9E3-490D-404B-BB13-E6FABB994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DB09-F101-4205-ACE4-A075ADE6F6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46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A1CB5F6-6652-4935-9EC5-5408E4F9EA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6562267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344" imgH="344" progId="TCLayout.ActiveDocument.1">
                  <p:embed/>
                </p:oleObj>
              </mc:Choice>
              <mc:Fallback>
                <p:oleObj name="think-cell Slide" r:id="rId8" imgW="344" imgH="34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A1CB5F6-6652-4935-9EC5-5408E4F9EA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6A767ABE-C4E1-4B07-8DB9-34D6A2E637D2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0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6EF046-E2A6-4720-9885-7D0C3C04F3D7}"/>
              </a:ext>
            </a:extLst>
          </p:cNvPr>
          <p:cNvSpPr/>
          <p:nvPr userDrawn="1"/>
        </p:nvSpPr>
        <p:spPr>
          <a:xfrm>
            <a:off x="256034" y="265177"/>
            <a:ext cx="11683049" cy="633243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D72563-4D37-4C47-9B7B-368741266322}"/>
              </a:ext>
            </a:extLst>
          </p:cNvPr>
          <p:cNvCxnSpPr/>
          <p:nvPr userDrawn="1"/>
        </p:nvCxnSpPr>
        <p:spPr>
          <a:xfrm>
            <a:off x="604435" y="1491544"/>
            <a:ext cx="1098313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70748-EB14-470F-8FB7-9C0A1D7E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15" y="365126"/>
            <a:ext cx="11073452" cy="1081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9DCF2-D007-4E0C-A30F-C8708DF86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319" y="1660968"/>
            <a:ext cx="11079248" cy="1579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7C664-4FDD-4FEA-A1E5-D6627876EF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1195" y="6632714"/>
            <a:ext cx="2743200" cy="1875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F5C94B-8C55-478B-B509-BAE6A06B2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8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00041" indent="-16827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377" indent="-17303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87451" indent="-171446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1789" indent="-171446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257CC-3B9E-4E60-B549-D0CB5586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4BB0B-E5BD-4343-87DC-B1E9A25B5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521B3-C091-4900-AB89-A3D63EE09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F4BB0-F75A-4876-8E0C-E18B9937F52F}" type="datetime1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9C249-B0EE-4651-924D-58F2CEE39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E6DA9-8B30-418D-894F-4331A4A27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44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203D0-EBBA-1B6A-ECA8-D3821634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92C50-DDB8-45DF-DD33-1FFECC0E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73341-B16E-234D-D1CD-A6F1BC7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F6F6-52F1-4BDD-928D-84928DA9612C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E506-9346-03B2-BF2A-27BDEF44D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BF6CA-8846-54D7-282F-88A869D8F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86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205D5-9899-A166-96AC-C2DE9166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037B-FB2D-7D13-8B6F-132A08F6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662EA-B7EE-E2F2-1C40-B2FA44F79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7241-72D1-41DA-A1F5-62F743661E55}" type="datetimeFigureOut">
              <a:rPr lang="en-GB" smtClean="0"/>
              <a:t>11/07/2023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74802-488F-446C-6141-A5CBE9C4B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D1C9E-92E9-5E27-277C-209368528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62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4DA4CE-ABCE-2F6D-B94E-A68057C7C955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6EE79-7A89-C964-B4A3-F1292467C261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Hand built using experience &amp; Insight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C035C-DF7F-643C-17BD-F7A29706EF7B}"/>
              </a:ext>
            </a:extLst>
          </p:cNvPr>
          <p:cNvSpPr txBox="1"/>
          <p:nvPr/>
        </p:nvSpPr>
        <p:spPr>
          <a:xfrm>
            <a:off x="0" y="6132606"/>
            <a:ext cx="2487515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7944EF-C325-87E6-F497-106A27C993F0}"/>
              </a:ext>
            </a:extLst>
          </p:cNvPr>
          <p:cNvSpPr txBox="1"/>
          <p:nvPr/>
        </p:nvSpPr>
        <p:spPr>
          <a:xfrm>
            <a:off x="286820" y="3784462"/>
            <a:ext cx="5468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Strategic</a:t>
            </a:r>
            <a:r>
              <a:rPr lang="en-GB" sz="9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decision-making involves thinking about the long-term course one will take through a broad competitive landscape.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5E8B50-E3AF-B133-2E1A-DAD76F64E6D3}"/>
              </a:ext>
            </a:extLst>
          </p:cNvPr>
          <p:cNvSpPr txBox="1"/>
          <p:nvPr/>
        </p:nvSpPr>
        <p:spPr>
          <a:xfrm>
            <a:off x="0" y="2876860"/>
            <a:ext cx="5906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Strategy Map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High Level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A9252D-3EB8-8008-213E-C91642FFA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53" t="21225" r="7087" b="8262"/>
          <a:stretch/>
        </p:blipFill>
        <p:spPr>
          <a:xfrm>
            <a:off x="6989654" y="2606182"/>
            <a:ext cx="3702140" cy="20577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BE2041D-F1AA-E148-5282-85DD7F05BBAA}"/>
              </a:ext>
            </a:extLst>
          </p:cNvPr>
          <p:cNvGrpSpPr/>
          <p:nvPr/>
        </p:nvGrpSpPr>
        <p:grpSpPr>
          <a:xfrm>
            <a:off x="5239797" y="4096166"/>
            <a:ext cx="1055370" cy="1055370"/>
            <a:chOff x="7108613" y="4124330"/>
            <a:chExt cx="1055370" cy="10553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D5A0D54-D840-4274-1090-0BB26C02FE0D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" name="Google Shape;104;p13">
              <a:extLst>
                <a:ext uri="{FF2B5EF4-FFF2-40B4-BE49-F238E27FC236}">
                  <a16:creationId xmlns:a16="http://schemas.microsoft.com/office/drawing/2014/main" id="{FA158281-6C6D-3B48-CF9C-CD70B77DA07D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7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s &amp; Users / Color Wheel">
            <a:extLst>
              <a:ext uri="{FF2B5EF4-FFF2-40B4-BE49-F238E27FC236}">
                <a16:creationId xmlns:a16="http://schemas.microsoft.com/office/drawing/2014/main" id="{235BF9F6-8FB8-4102-B600-1BA25DA7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763404"/>
            <a:ext cx="2839408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llow and Black Letter T-letter Blocks">
            <a:extLst>
              <a:ext uri="{FF2B5EF4-FFF2-40B4-BE49-F238E27FC236}">
                <a16:creationId xmlns:a16="http://schemas.microsoft.com/office/drawing/2014/main" id="{B0B09F9C-79B3-4CC7-89A4-00ED763C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65" y="4319939"/>
            <a:ext cx="2911852" cy="18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ite and Yellow Dice on Green Surface">
            <a:extLst>
              <a:ext uri="{FF2B5EF4-FFF2-40B4-BE49-F238E27FC236}">
                <a16:creationId xmlns:a16="http://schemas.microsoft.com/office/drawing/2014/main" id="{05C760EA-A3E9-4BAD-93E9-60A6E1CC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4319939"/>
            <a:ext cx="2850294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yscale Photo of People at Market">
            <a:extLst>
              <a:ext uri="{FF2B5EF4-FFF2-40B4-BE49-F238E27FC236}">
                <a16:creationId xmlns:a16="http://schemas.microsoft.com/office/drawing/2014/main" id="{33360189-70B2-4227-B44B-51871A89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04" y="754717"/>
            <a:ext cx="2911851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7D0B562-11DB-4F24-BB09-D018A7AC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5C8D1-EABD-447B-B8E8-294ED42B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2F05-B9A4-42FA-9DE1-4E4B120E90EB}"/>
              </a:ext>
            </a:extLst>
          </p:cNvPr>
          <p:cNvSpPr/>
          <p:nvPr/>
        </p:nvSpPr>
        <p:spPr>
          <a:xfrm>
            <a:off x="7114140" y="2596903"/>
            <a:ext cx="4574866" cy="1800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tools are designed in easy-to-use solutions, all you need to do is download the tool and get to work immediately . All UpskilPRO material has taken 100’s of hours and many 1000’s of $ to build , all this expertise and content is brought to you for a fraction of the cost to help professionals enhance their capability.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	core areas which are best suited to improve using our tools: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Subject matter expertise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Best practices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Analytical output &amp; charting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Prioritization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Process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5F606-B854-479A-B445-F7B07576866F}"/>
              </a:ext>
            </a:extLst>
          </p:cNvPr>
          <p:cNvSpPr/>
          <p:nvPr/>
        </p:nvSpPr>
        <p:spPr>
          <a:xfrm>
            <a:off x="6426689" y="6003111"/>
            <a:ext cx="58212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Tools in one place to get 10X productive now.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FB392-4E20-49CF-9184-35A7319B2A1C}"/>
              </a:ext>
            </a:extLst>
          </p:cNvPr>
          <p:cNvSpPr txBox="1"/>
          <p:nvPr/>
        </p:nvSpPr>
        <p:spPr>
          <a:xfrm>
            <a:off x="6278017" y="864932"/>
            <a:ext cx="5913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Created by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ex-Procter &amp; Gamble, Rothmans,  BAT, Gillette, Nokia,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Microsoft &amp; 3M managers.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534D-7CD7-4D0F-89BB-7C9F18C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828D9-3E6A-477F-A491-AADAE3613D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528628-B5A8-4E7B-A422-CED3ACEC85CE}"/>
              </a:ext>
            </a:extLst>
          </p:cNvPr>
          <p:cNvSpPr/>
          <p:nvPr/>
        </p:nvSpPr>
        <p:spPr>
          <a:xfrm>
            <a:off x="891731" y="2994752"/>
            <a:ext cx="531233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Capability enhancement tools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Consumer Marketing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Trade Marketing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&amp;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Sales excellence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professionals.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B5000"/>
              </a:solidFill>
              <a:effectLst/>
              <a:uLnTx/>
              <a:uFillTx/>
              <a:latin typeface="Lato Light" panose="020F0502020204030203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0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243440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5149BF-FD14-F0B0-C3C3-7E160FCEB44C}"/>
              </a:ext>
            </a:extLst>
          </p:cNvPr>
          <p:cNvGrpSpPr/>
          <p:nvPr/>
        </p:nvGrpSpPr>
        <p:grpSpPr>
          <a:xfrm>
            <a:off x="3441842" y="1304820"/>
            <a:ext cx="5568593" cy="5322012"/>
            <a:chOff x="4379520" y="1716091"/>
            <a:chExt cx="3421848" cy="3428588"/>
          </a:xfrm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189F6382-0AEA-AF77-3AE7-A86EAEF5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FD638-4637-48B6-242F-363927189750}"/>
                </a:ext>
              </a:extLst>
            </p:cNvPr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64">
                <a:extLst>
                  <a:ext uri="{FF2B5EF4-FFF2-40B4-BE49-F238E27FC236}">
                    <a16:creationId xmlns:a16="http://schemas.microsoft.com/office/drawing/2014/main" id="{15C14573-4E20-9682-60A3-741786CF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reeform 65">
                <a:extLst>
                  <a:ext uri="{FF2B5EF4-FFF2-40B4-BE49-F238E27FC236}">
                    <a16:creationId xmlns:a16="http://schemas.microsoft.com/office/drawing/2014/main" id="{1BB469A0-A199-C3A5-7F77-86FDEBC10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66">
                <a:extLst>
                  <a:ext uri="{FF2B5EF4-FFF2-40B4-BE49-F238E27FC236}">
                    <a16:creationId xmlns:a16="http://schemas.microsoft.com/office/drawing/2014/main" id="{38C60E54-8C88-2214-523D-38040652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67">
                <a:extLst>
                  <a:ext uri="{FF2B5EF4-FFF2-40B4-BE49-F238E27FC236}">
                    <a16:creationId xmlns:a16="http://schemas.microsoft.com/office/drawing/2014/main" id="{2EFFA85B-2674-9CF7-CF63-60D69597F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68">
                <a:extLst>
                  <a:ext uri="{FF2B5EF4-FFF2-40B4-BE49-F238E27FC236}">
                    <a16:creationId xmlns:a16="http://schemas.microsoft.com/office/drawing/2014/main" id="{CD6C2E99-78C4-D26C-DACB-79E66CAAF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69">
                <a:extLst>
                  <a:ext uri="{FF2B5EF4-FFF2-40B4-BE49-F238E27FC236}">
                    <a16:creationId xmlns:a16="http://schemas.microsoft.com/office/drawing/2014/main" id="{B7A9DBDE-F213-B5D7-498E-6116712C4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70">
                <a:extLst>
                  <a:ext uri="{FF2B5EF4-FFF2-40B4-BE49-F238E27FC236}">
                    <a16:creationId xmlns:a16="http://schemas.microsoft.com/office/drawing/2014/main" id="{E121886B-6162-5CDE-516F-FB2ACF486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71">
                <a:extLst>
                  <a:ext uri="{FF2B5EF4-FFF2-40B4-BE49-F238E27FC236}">
                    <a16:creationId xmlns:a16="http://schemas.microsoft.com/office/drawing/2014/main" id="{C9A6AE2A-CA8A-188D-DD4E-30120C96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72">
                <a:extLst>
                  <a:ext uri="{FF2B5EF4-FFF2-40B4-BE49-F238E27FC236}">
                    <a16:creationId xmlns:a16="http://schemas.microsoft.com/office/drawing/2014/main" id="{8DAD8DBD-0411-1F28-F0A2-8D8D2839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73">
                <a:extLst>
                  <a:ext uri="{FF2B5EF4-FFF2-40B4-BE49-F238E27FC236}">
                    <a16:creationId xmlns:a16="http://schemas.microsoft.com/office/drawing/2014/main" id="{213818BF-64C0-A304-3845-A9CB90D56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74">
                <a:extLst>
                  <a:ext uri="{FF2B5EF4-FFF2-40B4-BE49-F238E27FC236}">
                    <a16:creationId xmlns:a16="http://schemas.microsoft.com/office/drawing/2014/main" id="{C4ACE2A8-1521-334A-20F8-C044F432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75">
                <a:extLst>
                  <a:ext uri="{FF2B5EF4-FFF2-40B4-BE49-F238E27FC236}">
                    <a16:creationId xmlns:a16="http://schemas.microsoft.com/office/drawing/2014/main" id="{E2FC5AAB-A4F0-5E20-5BF4-808D76758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Freeform 63">
              <a:extLst>
                <a:ext uri="{FF2B5EF4-FFF2-40B4-BE49-F238E27FC236}">
                  <a16:creationId xmlns:a16="http://schemas.microsoft.com/office/drawing/2014/main" id="{20F4B6A2-C29B-C181-07A6-38F9D1C3B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8" name="Rectangle 417">
            <a:extLst>
              <a:ext uri="{FF2B5EF4-FFF2-40B4-BE49-F238E27FC236}">
                <a16:creationId xmlns:a16="http://schemas.microsoft.com/office/drawing/2014/main" id="{A9C3EA63-FD45-9C6C-A89E-49663F55B7E5}"/>
              </a:ext>
            </a:extLst>
          </p:cNvPr>
          <p:cNvSpPr/>
          <p:nvPr/>
        </p:nvSpPr>
        <p:spPr>
          <a:xfrm>
            <a:off x="412827" y="266164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1FCFD73-4499-031D-96F6-D44B462F02A5}"/>
              </a:ext>
            </a:extLst>
          </p:cNvPr>
          <p:cNvSpPr/>
          <p:nvPr/>
        </p:nvSpPr>
        <p:spPr>
          <a:xfrm>
            <a:off x="407667" y="235427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Tools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DE05764-C23E-4283-A780-678B3EFEC61F}"/>
              </a:ext>
            </a:extLst>
          </p:cNvPr>
          <p:cNvSpPr/>
          <p:nvPr/>
        </p:nvSpPr>
        <p:spPr>
          <a:xfrm>
            <a:off x="386100" y="512056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Strategic Tools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7D4FEBB-5888-9C02-D2A4-0B6800B2E8BB}"/>
              </a:ext>
            </a:extLst>
          </p:cNvPr>
          <p:cNvSpPr/>
          <p:nvPr/>
        </p:nvSpPr>
        <p:spPr>
          <a:xfrm>
            <a:off x="421421" y="327637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Content Modules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ABC3759-A001-D301-7AAD-9EDC23F906B8}"/>
              </a:ext>
            </a:extLst>
          </p:cNvPr>
          <p:cNvSpPr/>
          <p:nvPr/>
        </p:nvSpPr>
        <p:spPr>
          <a:xfrm>
            <a:off x="379086" y="57352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06C45A4-93B8-FEF0-DD07-ECC9C2F6BAAF}"/>
              </a:ext>
            </a:extLst>
          </p:cNvPr>
          <p:cNvSpPr/>
          <p:nvPr/>
        </p:nvSpPr>
        <p:spPr>
          <a:xfrm>
            <a:off x="402105" y="419846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 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524BC27-33DE-37FD-8FFB-A3D9EC72595A}"/>
              </a:ext>
            </a:extLst>
          </p:cNvPr>
          <p:cNvSpPr/>
          <p:nvPr/>
        </p:nvSpPr>
        <p:spPr>
          <a:xfrm>
            <a:off x="416258" y="358373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E55EBA7-E887-A28C-492D-C05011541FD1}"/>
              </a:ext>
            </a:extLst>
          </p:cNvPr>
          <p:cNvSpPr/>
          <p:nvPr/>
        </p:nvSpPr>
        <p:spPr>
          <a:xfrm>
            <a:off x="410046" y="389110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34017E2-3A05-07FB-5E21-004CE52B58B7}"/>
              </a:ext>
            </a:extLst>
          </p:cNvPr>
          <p:cNvSpPr/>
          <p:nvPr/>
        </p:nvSpPr>
        <p:spPr>
          <a:xfrm>
            <a:off x="387027" y="48131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86D1E88-06E9-91B5-C258-2E99452197B9}"/>
              </a:ext>
            </a:extLst>
          </p:cNvPr>
          <p:cNvSpPr/>
          <p:nvPr/>
        </p:nvSpPr>
        <p:spPr>
          <a:xfrm>
            <a:off x="375780" y="542792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D6CC9B2-FF8C-9C3A-E0F2-F3F398331705}"/>
              </a:ext>
            </a:extLst>
          </p:cNvPr>
          <p:cNvSpPr/>
          <p:nvPr/>
        </p:nvSpPr>
        <p:spPr>
          <a:xfrm>
            <a:off x="396420" y="450583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ECC189E-389F-6A39-01E0-14432C3376DC}"/>
              </a:ext>
            </a:extLst>
          </p:cNvPr>
          <p:cNvSpPr/>
          <p:nvPr/>
        </p:nvSpPr>
        <p:spPr>
          <a:xfrm>
            <a:off x="256681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95CF2858-1B59-7633-9E58-D99D29DF83BF}"/>
              </a:ext>
            </a:extLst>
          </p:cNvPr>
          <p:cNvSpPr/>
          <p:nvPr/>
        </p:nvSpPr>
        <p:spPr>
          <a:xfrm>
            <a:off x="256681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4881923-66A2-DD13-411C-A3E122E48823}"/>
              </a:ext>
            </a:extLst>
          </p:cNvPr>
          <p:cNvSpPr/>
          <p:nvPr/>
        </p:nvSpPr>
        <p:spPr>
          <a:xfrm>
            <a:off x="256681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3525AFA-3842-8C7F-7A6C-6F0FB7E44196}"/>
              </a:ext>
            </a:extLst>
          </p:cNvPr>
          <p:cNvSpPr/>
          <p:nvPr/>
        </p:nvSpPr>
        <p:spPr>
          <a:xfrm>
            <a:off x="256681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Barriers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045CB11-A0BE-D95D-FA42-CA7000A8E443}"/>
              </a:ext>
            </a:extLst>
          </p:cNvPr>
          <p:cNvSpPr/>
          <p:nvPr/>
        </p:nvSpPr>
        <p:spPr>
          <a:xfrm>
            <a:off x="256681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Reviews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4C7F36E-269F-DC16-EC86-C9795735AA3E}"/>
              </a:ext>
            </a:extLst>
          </p:cNvPr>
          <p:cNvSpPr/>
          <p:nvPr/>
        </p:nvSpPr>
        <p:spPr>
          <a:xfrm>
            <a:off x="256681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Intelligence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D32097C-3A33-5ED2-2C9B-2B4FE6B95F76}"/>
              </a:ext>
            </a:extLst>
          </p:cNvPr>
          <p:cNvSpPr/>
          <p:nvPr/>
        </p:nvSpPr>
        <p:spPr>
          <a:xfrm>
            <a:off x="256681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35A815E-0064-B362-4A7D-AC7E79406F0C}"/>
              </a:ext>
            </a:extLst>
          </p:cNvPr>
          <p:cNvSpPr/>
          <p:nvPr/>
        </p:nvSpPr>
        <p:spPr>
          <a:xfrm>
            <a:off x="256681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Communication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0155C62-D61D-CB1B-C865-A3DEB8C2CCE8}"/>
              </a:ext>
            </a:extLst>
          </p:cNvPr>
          <p:cNvSpPr/>
          <p:nvPr/>
        </p:nvSpPr>
        <p:spPr>
          <a:xfrm>
            <a:off x="256681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Evaluation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2E4F93B-5610-0CDA-1871-9B41788A98A4}"/>
              </a:ext>
            </a:extLst>
          </p:cNvPr>
          <p:cNvSpPr/>
          <p:nvPr/>
        </p:nvSpPr>
        <p:spPr>
          <a:xfrm>
            <a:off x="256681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Intelligence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44533D8-6FD4-9DDC-35C7-D84BFD2C8C35}"/>
              </a:ext>
            </a:extLst>
          </p:cNvPr>
          <p:cNvSpPr/>
          <p:nvPr/>
        </p:nvSpPr>
        <p:spPr>
          <a:xfrm>
            <a:off x="3966444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Acquisition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EB0CAD8-450D-4F8C-AD6F-0074FD5DA80A}"/>
              </a:ext>
            </a:extLst>
          </p:cNvPr>
          <p:cNvSpPr/>
          <p:nvPr/>
        </p:nvSpPr>
        <p:spPr>
          <a:xfrm>
            <a:off x="3966444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Management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CB846E0-E016-897C-3DBF-71501B91AA87}"/>
              </a:ext>
            </a:extLst>
          </p:cNvPr>
          <p:cNvSpPr/>
          <p:nvPr/>
        </p:nvSpPr>
        <p:spPr>
          <a:xfrm>
            <a:off x="3966444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02B5EC1-E814-0573-93AE-C1F71645704C}"/>
              </a:ext>
            </a:extLst>
          </p:cNvPr>
          <p:cNvSpPr/>
          <p:nvPr/>
        </p:nvSpPr>
        <p:spPr>
          <a:xfrm>
            <a:off x="3966444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DA5EE8F-0ADC-E39D-BA41-4D2DB19D3931}"/>
              </a:ext>
            </a:extLst>
          </p:cNvPr>
          <p:cNvSpPr/>
          <p:nvPr/>
        </p:nvSpPr>
        <p:spPr>
          <a:xfrm>
            <a:off x="3966444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Forecasting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1F73A0B-DF0A-006E-12BE-1074E5F78175}"/>
              </a:ext>
            </a:extLst>
          </p:cNvPr>
          <p:cNvSpPr/>
          <p:nvPr/>
        </p:nvSpPr>
        <p:spPr>
          <a:xfrm>
            <a:off x="3966444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GAP Analysis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F523630-A9AE-6498-F7E3-58BC0EFA6091}"/>
              </a:ext>
            </a:extLst>
          </p:cNvPr>
          <p:cNvSpPr/>
          <p:nvPr/>
        </p:nvSpPr>
        <p:spPr>
          <a:xfrm>
            <a:off x="3966444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 To Market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D7EEEAA-5E2C-A1AC-574A-D516A01B55C6}"/>
              </a:ext>
            </a:extLst>
          </p:cNvPr>
          <p:cNvSpPr/>
          <p:nvPr/>
        </p:nvSpPr>
        <p:spPr>
          <a:xfrm>
            <a:off x="3966444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1A00D86-0753-0DDD-D11D-F63F984451E9}"/>
              </a:ext>
            </a:extLst>
          </p:cNvPr>
          <p:cNvSpPr/>
          <p:nvPr/>
        </p:nvSpPr>
        <p:spPr>
          <a:xfrm>
            <a:off x="3966444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Key Account Plans 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C4DBF2D-EE28-3D7D-F823-7C9FD01A9ABF}"/>
              </a:ext>
            </a:extLst>
          </p:cNvPr>
          <p:cNvSpPr/>
          <p:nvPr/>
        </p:nvSpPr>
        <p:spPr>
          <a:xfrm>
            <a:off x="3966444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Management Summary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45F2524-0A25-E756-72F6-7C45F809EEA5}"/>
              </a:ext>
            </a:extLst>
          </p:cNvPr>
          <p:cNvSpPr/>
          <p:nvPr/>
        </p:nvSpPr>
        <p:spPr>
          <a:xfrm>
            <a:off x="5366076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Margins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7A89327-2ABD-FDA3-1AD8-F544AE466AD6}"/>
              </a:ext>
            </a:extLst>
          </p:cNvPr>
          <p:cNvSpPr/>
          <p:nvPr/>
        </p:nvSpPr>
        <p:spPr>
          <a:xfrm>
            <a:off x="5366076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Analysis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8988DED-EE57-F69F-C842-F713F60986E4}"/>
              </a:ext>
            </a:extLst>
          </p:cNvPr>
          <p:cNvSpPr/>
          <p:nvPr/>
        </p:nvSpPr>
        <p:spPr>
          <a:xfrm>
            <a:off x="5366076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Development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C1A4986-391B-D15B-9E40-C2E41E9CF271}"/>
              </a:ext>
            </a:extLst>
          </p:cNvPr>
          <p:cNvSpPr/>
          <p:nvPr/>
        </p:nvSpPr>
        <p:spPr>
          <a:xfrm>
            <a:off x="5366076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Research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5C39F91-6739-A5F1-DC84-D743ED36793D}"/>
              </a:ext>
            </a:extLst>
          </p:cNvPr>
          <p:cNvSpPr/>
          <p:nvPr/>
        </p:nvSpPr>
        <p:spPr>
          <a:xfrm>
            <a:off x="5366076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Segmentation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340E96EF-F043-CF54-06EB-BCE31137F6D8}"/>
              </a:ext>
            </a:extLst>
          </p:cNvPr>
          <p:cNvSpPr/>
          <p:nvPr/>
        </p:nvSpPr>
        <p:spPr>
          <a:xfrm>
            <a:off x="5366076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Size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1C8F87D-6A0A-3E18-5842-64E0E78FA6C2}"/>
              </a:ext>
            </a:extLst>
          </p:cNvPr>
          <p:cNvSpPr/>
          <p:nvPr/>
        </p:nvSpPr>
        <p:spPr>
          <a:xfrm>
            <a:off x="5366076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3A8F6BC-FCD5-E479-D970-F8DF88AF7F63}"/>
              </a:ext>
            </a:extLst>
          </p:cNvPr>
          <p:cNvSpPr/>
          <p:nvPr/>
        </p:nvSpPr>
        <p:spPr>
          <a:xfrm>
            <a:off x="5366076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 Comms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2CE92F6-8683-AD1D-89A2-B09148C431B9}"/>
              </a:ext>
            </a:extLst>
          </p:cNvPr>
          <p:cNvSpPr/>
          <p:nvPr/>
        </p:nvSpPr>
        <p:spPr>
          <a:xfrm>
            <a:off x="5366076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Merchandising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AF324FD-9DBC-0AC4-47AA-E47235E6D76C}"/>
              </a:ext>
            </a:extLst>
          </p:cNvPr>
          <p:cNvSpPr/>
          <p:nvPr/>
        </p:nvSpPr>
        <p:spPr>
          <a:xfrm>
            <a:off x="5366076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New Market Entry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BA0AD984-93C6-77D3-0180-A1C0157F6E53}"/>
              </a:ext>
            </a:extLst>
          </p:cNvPr>
          <p:cNvSpPr/>
          <p:nvPr/>
        </p:nvSpPr>
        <p:spPr>
          <a:xfrm>
            <a:off x="6765709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Partner Search 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4438355-24AC-27F6-AB89-79492BF008C9}"/>
              </a:ext>
            </a:extLst>
          </p:cNvPr>
          <p:cNvSpPr/>
          <p:nvPr/>
        </p:nvSpPr>
        <p:spPr>
          <a:xfrm>
            <a:off x="6765709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Persona Development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AC53EAB-4CE9-80F8-3E79-F06D8A3180A7}"/>
              </a:ext>
            </a:extLst>
          </p:cNvPr>
          <p:cNvSpPr/>
          <p:nvPr/>
        </p:nvSpPr>
        <p:spPr>
          <a:xfrm>
            <a:off x="6765709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Planning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DC3FB86-1658-18C1-E941-508B8CA7D935}"/>
              </a:ext>
            </a:extLst>
          </p:cNvPr>
          <p:cNvSpPr/>
          <p:nvPr/>
        </p:nvSpPr>
        <p:spPr>
          <a:xfrm>
            <a:off x="6765709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Positioning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723F139-3BCB-79FF-4451-970D97DF5647}"/>
              </a:ext>
            </a:extLst>
          </p:cNvPr>
          <p:cNvSpPr/>
          <p:nvPr/>
        </p:nvSpPr>
        <p:spPr>
          <a:xfrm>
            <a:off x="6765709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Pricing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6B8A15B5-F01C-A28D-7096-1FD92486EBF7}"/>
              </a:ext>
            </a:extLst>
          </p:cNvPr>
          <p:cNvSpPr/>
          <p:nvPr/>
        </p:nvSpPr>
        <p:spPr>
          <a:xfrm>
            <a:off x="6765709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Prioritization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830F413-FD0D-92CA-E93B-1079AD56C21E}"/>
              </a:ext>
            </a:extLst>
          </p:cNvPr>
          <p:cNvSpPr/>
          <p:nvPr/>
        </p:nvSpPr>
        <p:spPr>
          <a:xfrm>
            <a:off x="6765709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Development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D2E7072-21B5-726B-CD46-CCA076FE703A}"/>
              </a:ext>
            </a:extLst>
          </p:cNvPr>
          <p:cNvSpPr/>
          <p:nvPr/>
        </p:nvSpPr>
        <p:spPr>
          <a:xfrm>
            <a:off x="6765709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Life Cycle 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AABC577-6461-B89D-2ACA-6DF727E6FC33}"/>
              </a:ext>
            </a:extLst>
          </p:cNvPr>
          <p:cNvSpPr/>
          <p:nvPr/>
        </p:nvSpPr>
        <p:spPr>
          <a:xfrm>
            <a:off x="6765709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Profit &amp; Loss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BC48D0E-020E-6BD5-1156-A9DD16F41DF1}"/>
              </a:ext>
            </a:extLst>
          </p:cNvPr>
          <p:cNvSpPr/>
          <p:nvPr/>
        </p:nvSpPr>
        <p:spPr>
          <a:xfrm>
            <a:off x="6765709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Promotions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218A901-C493-28F5-2778-B0E01D299F3A}"/>
              </a:ext>
            </a:extLst>
          </p:cNvPr>
          <p:cNvSpPr/>
          <p:nvPr/>
        </p:nvSpPr>
        <p:spPr>
          <a:xfrm>
            <a:off x="816534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Reports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68C8CFA4-FAF6-762D-B007-59BDB786FF1C}"/>
              </a:ext>
            </a:extLst>
          </p:cNvPr>
          <p:cNvSpPr/>
          <p:nvPr/>
        </p:nvSpPr>
        <p:spPr>
          <a:xfrm>
            <a:off x="816534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Retail Measurement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77CC94B7-F452-85C6-4A94-96D97A7B49EF}"/>
              </a:ext>
            </a:extLst>
          </p:cNvPr>
          <p:cNvSpPr/>
          <p:nvPr/>
        </p:nvSpPr>
        <p:spPr>
          <a:xfrm>
            <a:off x="816534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Reviews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F23B3CD-3A70-8127-A51B-BF69F39F4BE7}"/>
              </a:ext>
            </a:extLst>
          </p:cNvPr>
          <p:cNvSpPr/>
          <p:nvPr/>
        </p:nvSpPr>
        <p:spPr>
          <a:xfrm>
            <a:off x="816534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E3254516-FB40-3D29-6822-153BE61A6B30}"/>
              </a:ext>
            </a:extLst>
          </p:cNvPr>
          <p:cNvSpPr/>
          <p:nvPr/>
        </p:nvSpPr>
        <p:spPr>
          <a:xfrm>
            <a:off x="816534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5BFD9A4-BB02-BF9A-476C-4D04E53D439F}"/>
              </a:ext>
            </a:extLst>
          </p:cNvPr>
          <p:cNvSpPr/>
          <p:nvPr/>
        </p:nvSpPr>
        <p:spPr>
          <a:xfrm>
            <a:off x="816534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Segmentation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153860B7-1575-ADC6-3C48-FB2EB1CE9805}"/>
              </a:ext>
            </a:extLst>
          </p:cNvPr>
          <p:cNvSpPr/>
          <p:nvPr/>
        </p:nvSpPr>
        <p:spPr>
          <a:xfrm>
            <a:off x="816534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Six Sigma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C08892E5-0CA0-8C44-03E1-6EE6FF72B404}"/>
              </a:ext>
            </a:extLst>
          </p:cNvPr>
          <p:cNvSpPr/>
          <p:nvPr/>
        </p:nvSpPr>
        <p:spPr>
          <a:xfrm>
            <a:off x="816534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Socio Economic Classification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E72C546-ABD8-5D12-0A95-3F1109F029A4}"/>
              </a:ext>
            </a:extLst>
          </p:cNvPr>
          <p:cNvSpPr/>
          <p:nvPr/>
        </p:nvSpPr>
        <p:spPr>
          <a:xfrm>
            <a:off x="816534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Territory Design 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823DCBF6-4530-0ED4-C2DD-150C24901CB8}"/>
              </a:ext>
            </a:extLst>
          </p:cNvPr>
          <p:cNvSpPr/>
          <p:nvPr/>
        </p:nvSpPr>
        <p:spPr>
          <a:xfrm>
            <a:off x="816534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302" name="Subtitle 2">
            <a:extLst>
              <a:ext uri="{FF2B5EF4-FFF2-40B4-BE49-F238E27FC236}">
                <a16:creationId xmlns:a16="http://schemas.microsoft.com/office/drawing/2014/main" id="{030D35E0-DDFC-BA58-820E-33210637101B}"/>
              </a:ext>
            </a:extLst>
          </p:cNvPr>
          <p:cNvSpPr txBox="1">
            <a:spLocks/>
          </p:cNvSpPr>
          <p:nvPr/>
        </p:nvSpPr>
        <p:spPr>
          <a:xfrm>
            <a:off x="2669337" y="2656912"/>
            <a:ext cx="1194582" cy="184666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Advertising 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38E85A02-4BD6-B709-1D85-3C840385CF46}"/>
              </a:ext>
            </a:extLst>
          </p:cNvPr>
          <p:cNvSpPr/>
          <p:nvPr/>
        </p:nvSpPr>
        <p:spPr>
          <a:xfrm>
            <a:off x="2585416" y="2272945"/>
            <a:ext cx="6969550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30038924-87B0-82D9-2294-0C757E4DC68F}"/>
              </a:ext>
            </a:extLst>
          </p:cNvPr>
          <p:cNvSpPr/>
          <p:nvPr/>
        </p:nvSpPr>
        <p:spPr>
          <a:xfrm>
            <a:off x="417987" y="2046913"/>
            <a:ext cx="2045574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Categories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DA83EFB-1677-30B7-9A6F-789A148840B4}"/>
              </a:ext>
            </a:extLst>
          </p:cNvPr>
          <p:cNvSpPr/>
          <p:nvPr/>
        </p:nvSpPr>
        <p:spPr>
          <a:xfrm>
            <a:off x="9627908" y="2016089"/>
            <a:ext cx="2033267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Functions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33C638C9-A894-C800-D961-E361E973ECA1}"/>
              </a:ext>
            </a:extLst>
          </p:cNvPr>
          <p:cNvSpPr txBox="1"/>
          <p:nvPr/>
        </p:nvSpPr>
        <p:spPr>
          <a:xfrm>
            <a:off x="2946392" y="127618"/>
            <a:ext cx="51328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2017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0F1A73F-4CED-C9B6-896C-FB7BA8A781DC}"/>
              </a:ext>
            </a:extLst>
          </p:cNvPr>
          <p:cNvSpPr txBox="1"/>
          <p:nvPr/>
        </p:nvSpPr>
        <p:spPr>
          <a:xfrm>
            <a:off x="4337208" y="127618"/>
            <a:ext cx="53091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2018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955C6E00-EA50-E7AD-9C3A-C92755634899}"/>
              </a:ext>
            </a:extLst>
          </p:cNvPr>
          <p:cNvSpPr/>
          <p:nvPr/>
        </p:nvSpPr>
        <p:spPr>
          <a:xfrm>
            <a:off x="419439" y="296900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F6E1AD4D-0970-C6EB-7EC4-B918A0EB7756}"/>
              </a:ext>
            </a:extLst>
          </p:cNvPr>
          <p:cNvSpPr/>
          <p:nvPr/>
        </p:nvSpPr>
        <p:spPr>
          <a:xfrm>
            <a:off x="9633918" y="562045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F577D6C5-F246-88B1-E448-1919303F761C}"/>
              </a:ext>
            </a:extLst>
          </p:cNvPr>
          <p:cNvSpPr/>
          <p:nvPr/>
        </p:nvSpPr>
        <p:spPr>
          <a:xfrm>
            <a:off x="9628969" y="2319392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2CC07D5F-B041-ADE0-C9DC-7791AFC762D6}"/>
              </a:ext>
            </a:extLst>
          </p:cNvPr>
          <p:cNvSpPr/>
          <p:nvPr/>
        </p:nvSpPr>
        <p:spPr>
          <a:xfrm>
            <a:off x="9628969" y="2620874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A1CE1A52-01B4-1DBC-CCBD-9E28EF996FC6}"/>
              </a:ext>
            </a:extLst>
          </p:cNvPr>
          <p:cNvSpPr/>
          <p:nvPr/>
        </p:nvSpPr>
        <p:spPr>
          <a:xfrm>
            <a:off x="9628969" y="292235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E2BD4BF1-4F64-6A74-080F-D1F9E17BEC5E}"/>
              </a:ext>
            </a:extLst>
          </p:cNvPr>
          <p:cNvSpPr/>
          <p:nvPr/>
        </p:nvSpPr>
        <p:spPr>
          <a:xfrm>
            <a:off x="9628969" y="3223837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4958C8D6-9964-061B-2382-76332C331A44}"/>
              </a:ext>
            </a:extLst>
          </p:cNvPr>
          <p:cNvSpPr/>
          <p:nvPr/>
        </p:nvSpPr>
        <p:spPr>
          <a:xfrm>
            <a:off x="9628969" y="352531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D3254E9D-7D83-47B7-7D60-30841516F704}"/>
              </a:ext>
            </a:extLst>
          </p:cNvPr>
          <p:cNvSpPr/>
          <p:nvPr/>
        </p:nvSpPr>
        <p:spPr>
          <a:xfrm>
            <a:off x="9628969" y="3826801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FA1C6158-D629-3ACC-182B-702DA5CEB620}"/>
              </a:ext>
            </a:extLst>
          </p:cNvPr>
          <p:cNvSpPr/>
          <p:nvPr/>
        </p:nvSpPr>
        <p:spPr>
          <a:xfrm>
            <a:off x="9628969" y="4128283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B34B299C-995C-A860-A54D-95FCF8043490}"/>
              </a:ext>
            </a:extLst>
          </p:cNvPr>
          <p:cNvSpPr/>
          <p:nvPr/>
        </p:nvSpPr>
        <p:spPr>
          <a:xfrm>
            <a:off x="9628969" y="442976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2910CB2E-1FA3-4D66-D51A-76660BA30707}"/>
              </a:ext>
            </a:extLst>
          </p:cNvPr>
          <p:cNvSpPr/>
          <p:nvPr/>
        </p:nvSpPr>
        <p:spPr>
          <a:xfrm>
            <a:off x="9628969" y="4731248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0A2DA5BF-8ABD-B345-3F05-7E94DF000070}"/>
              </a:ext>
            </a:extLst>
          </p:cNvPr>
          <p:cNvSpPr/>
          <p:nvPr/>
        </p:nvSpPr>
        <p:spPr>
          <a:xfrm>
            <a:off x="9628969" y="503273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A2EFB756-A063-8C57-88A3-2C9328881F91}"/>
              </a:ext>
            </a:extLst>
          </p:cNvPr>
          <p:cNvSpPr txBox="1"/>
          <p:nvPr/>
        </p:nvSpPr>
        <p:spPr>
          <a:xfrm>
            <a:off x="9908048" y="2354717"/>
            <a:ext cx="1494319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Business Development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F086764-A61E-1766-C1DE-CF981DEE0440}"/>
              </a:ext>
            </a:extLst>
          </p:cNvPr>
          <p:cNvSpPr txBox="1"/>
          <p:nvPr/>
        </p:nvSpPr>
        <p:spPr>
          <a:xfrm>
            <a:off x="9882397" y="2656199"/>
            <a:ext cx="154561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Category Management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9E0F0733-B49C-7A85-E078-2B457AFEB422}"/>
              </a:ext>
            </a:extLst>
          </p:cNvPr>
          <p:cNvSpPr txBox="1"/>
          <p:nvPr/>
        </p:nvSpPr>
        <p:spPr>
          <a:xfrm>
            <a:off x="9893613" y="2957681"/>
            <a:ext cx="15231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Channel Management 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D130895-19F3-B86D-EF3D-AB1971BF7C47}"/>
              </a:ext>
            </a:extLst>
          </p:cNvPr>
          <p:cNvSpPr txBox="1"/>
          <p:nvPr/>
        </p:nvSpPr>
        <p:spPr>
          <a:xfrm>
            <a:off x="10219830" y="3259162"/>
            <a:ext cx="870751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5FF7522B-9FAA-7ED1-8FF8-CD351E501FCF}"/>
              </a:ext>
            </a:extLst>
          </p:cNvPr>
          <p:cNvSpPr txBox="1"/>
          <p:nvPr/>
        </p:nvSpPr>
        <p:spPr>
          <a:xfrm>
            <a:off x="9855950" y="3560644"/>
            <a:ext cx="159851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BFEC5A55-179A-E1C1-5436-4DEFDF9CD0F4}"/>
              </a:ext>
            </a:extLst>
          </p:cNvPr>
          <p:cNvSpPr txBox="1"/>
          <p:nvPr/>
        </p:nvSpPr>
        <p:spPr>
          <a:xfrm>
            <a:off x="9924879" y="3862127"/>
            <a:ext cx="146065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General Management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1C5D2085-6F72-FBE1-7423-7E864138A668}"/>
              </a:ext>
            </a:extLst>
          </p:cNvPr>
          <p:cNvSpPr txBox="1"/>
          <p:nvPr/>
        </p:nvSpPr>
        <p:spPr>
          <a:xfrm>
            <a:off x="9794233" y="4165168"/>
            <a:ext cx="172194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Key Account Management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8B3BC0C-716C-8AAF-1160-2B671974C2F7}"/>
              </a:ext>
            </a:extLst>
          </p:cNvPr>
          <p:cNvSpPr txBox="1"/>
          <p:nvPr/>
        </p:nvSpPr>
        <p:spPr>
          <a:xfrm>
            <a:off x="10275132" y="4465090"/>
            <a:ext cx="76014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849FFBEC-3223-322E-74E8-4C8ECA703AF7}"/>
              </a:ext>
            </a:extLst>
          </p:cNvPr>
          <p:cNvSpPr txBox="1"/>
          <p:nvPr/>
        </p:nvSpPr>
        <p:spPr>
          <a:xfrm>
            <a:off x="9938504" y="4766573"/>
            <a:ext cx="143340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 Operations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F68FC809-14F5-0DF5-0067-DF938CC217FC}"/>
              </a:ext>
            </a:extLst>
          </p:cNvPr>
          <p:cNvSpPr txBox="1"/>
          <p:nvPr/>
        </p:nvSpPr>
        <p:spPr>
          <a:xfrm>
            <a:off x="10031042" y="5068055"/>
            <a:ext cx="13099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36EB569B-E96B-B008-C288-73AB6CCBA0B7}"/>
              </a:ext>
            </a:extLst>
          </p:cNvPr>
          <p:cNvSpPr/>
          <p:nvPr/>
        </p:nvSpPr>
        <p:spPr>
          <a:xfrm>
            <a:off x="9627257" y="533662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Shopper Marketing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64A203-FB6F-7659-079D-6BCAC94CF1C7}"/>
              </a:ext>
            </a:extLst>
          </p:cNvPr>
          <p:cNvSpPr txBox="1"/>
          <p:nvPr/>
        </p:nvSpPr>
        <p:spPr>
          <a:xfrm>
            <a:off x="295246" y="458275"/>
            <a:ext cx="116529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100’s of tools grouped in 12 categories, 50 tool types and 12 business functions in 1 place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get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6BF0A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10X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productive now 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4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FE3B73-F732-4A02-8204-0F7346674109}"/>
              </a:ext>
            </a:extLst>
          </p:cNvPr>
          <p:cNvSpPr/>
          <p:nvPr/>
        </p:nvSpPr>
        <p:spPr>
          <a:xfrm>
            <a:off x="0" y="2079171"/>
            <a:ext cx="12192000" cy="20247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2E605-02B4-4CFA-8C8A-EA27AB990E7D}"/>
              </a:ext>
            </a:extLst>
          </p:cNvPr>
          <p:cNvSpPr txBox="1"/>
          <p:nvPr/>
        </p:nvSpPr>
        <p:spPr>
          <a:xfrm>
            <a:off x="1733649" y="2421030"/>
            <a:ext cx="850038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Strategy</a:t>
            </a: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is, simply, the art and science of options. It is a matter of understanding current options, creating new options, and choosing among them.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Strategic</a:t>
            </a: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decision-making involves thinking about the long-term course one will take through a broad competitive landscape.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Strategy</a:t>
            </a:r>
            <a:r>
              <a:rPr lang="en-GB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provides the direction for operations.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Plat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1C1FD8-00A7-4816-AB39-5D940CB30F01}"/>
              </a:ext>
            </a:extLst>
          </p:cNvPr>
          <p:cNvSpPr txBox="1"/>
          <p:nvPr/>
        </p:nvSpPr>
        <p:spPr>
          <a:xfrm>
            <a:off x="1733649" y="3591698"/>
            <a:ext cx="188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Sun Tzu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5E27D4-6BB9-4E10-80DB-F618CEDE8109}"/>
              </a:ext>
            </a:extLst>
          </p:cNvPr>
          <p:cNvSpPr txBox="1"/>
          <p:nvPr/>
        </p:nvSpPr>
        <p:spPr>
          <a:xfrm>
            <a:off x="1" y="89951"/>
            <a:ext cx="56937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High Level Strategy Map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67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FABC501-C69B-423A-9A66-F3FB88F79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344033"/>
              </p:ext>
            </p:extLst>
          </p:nvPr>
        </p:nvGraphicFramePr>
        <p:xfrm>
          <a:off x="345494" y="965305"/>
          <a:ext cx="11376606" cy="50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6606">
                  <a:extLst>
                    <a:ext uri="{9D8B030D-6E8A-4147-A177-3AD203B41FA5}">
                      <a16:colId xmlns:a16="http://schemas.microsoft.com/office/drawing/2014/main" val="2184548553"/>
                    </a:ext>
                  </a:extLst>
                </a:gridCol>
              </a:tblGrid>
              <a:tr h="507563">
                <a:tc>
                  <a:txBody>
                    <a:bodyPr/>
                    <a:lstStyle/>
                    <a:p>
                      <a:pPr algn="l"/>
                      <a:r>
                        <a:rPr lang="en-US" sz="1200" kern="0" dirty="0"/>
                        <a:t>Mission Statement: </a:t>
                      </a:r>
                      <a:r>
                        <a:rPr lang="en-GB" sz="1200" b="0" kern="0" dirty="0"/>
                        <a:t>To create the most compelling car company of the 21st century by driving the world’s transition to electric vehicles </a:t>
                      </a:r>
                      <a:br>
                        <a:rPr lang="en-US" sz="1200" b="0" kern="0" dirty="0"/>
                      </a:br>
                      <a:r>
                        <a:rPr lang="en-US" sz="1200" kern="0" dirty="0"/>
                        <a:t>Vision Statement: </a:t>
                      </a:r>
                      <a:r>
                        <a:rPr lang="en-GB" sz="1200" b="0" kern="0" dirty="0"/>
                        <a:t>To accelerate the world’s transition to sustainable energy (Example from Tesla)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899714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54C95F76-4806-4327-A0B9-863586AD4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272108"/>
              </p:ext>
            </p:extLst>
          </p:nvPr>
        </p:nvGraphicFramePr>
        <p:xfrm>
          <a:off x="358193" y="1547712"/>
          <a:ext cx="11376606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206">
                  <a:extLst>
                    <a:ext uri="{9D8B030D-6E8A-4147-A177-3AD203B41FA5}">
                      <a16:colId xmlns:a16="http://schemas.microsoft.com/office/drawing/2014/main" val="2184548553"/>
                    </a:ext>
                  </a:extLst>
                </a:gridCol>
                <a:gridCol w="2089583">
                  <a:extLst>
                    <a:ext uri="{9D8B030D-6E8A-4147-A177-3AD203B41FA5}">
                      <a16:colId xmlns:a16="http://schemas.microsoft.com/office/drawing/2014/main" val="1738853937"/>
                    </a:ext>
                  </a:extLst>
                </a:gridCol>
                <a:gridCol w="1865204">
                  <a:extLst>
                    <a:ext uri="{9D8B030D-6E8A-4147-A177-3AD203B41FA5}">
                      <a16:colId xmlns:a16="http://schemas.microsoft.com/office/drawing/2014/main" val="2994182438"/>
                    </a:ext>
                  </a:extLst>
                </a:gridCol>
                <a:gridCol w="1865205">
                  <a:extLst>
                    <a:ext uri="{9D8B030D-6E8A-4147-A177-3AD203B41FA5}">
                      <a16:colId xmlns:a16="http://schemas.microsoft.com/office/drawing/2014/main" val="2337464591"/>
                    </a:ext>
                  </a:extLst>
                </a:gridCol>
                <a:gridCol w="1865204">
                  <a:extLst>
                    <a:ext uri="{9D8B030D-6E8A-4147-A177-3AD203B41FA5}">
                      <a16:colId xmlns:a16="http://schemas.microsoft.com/office/drawing/2014/main" val="2645223862"/>
                    </a:ext>
                  </a:extLst>
                </a:gridCol>
                <a:gridCol w="1865204">
                  <a:extLst>
                    <a:ext uri="{9D8B030D-6E8A-4147-A177-3AD203B41FA5}">
                      <a16:colId xmlns:a16="http://schemas.microsoft.com/office/drawing/2014/main" val="129909697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Functional area</a:t>
                      </a:r>
                    </a:p>
                  </a:txBody>
                  <a:tcPr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Objective </a:t>
                      </a:r>
                    </a:p>
                  </a:txBody>
                  <a:tcPr>
                    <a:solidFill>
                      <a:srgbClr val="0091B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High level strategic objectives </a:t>
                      </a:r>
                    </a:p>
                  </a:txBody>
                  <a:tcPr>
                    <a:solidFill>
                      <a:srgbClr val="0091B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3521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Channel</a:t>
                      </a:r>
                    </a:p>
                  </a:txBody>
                  <a:tcPr anchor="ctr"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14859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Account Management </a:t>
                      </a:r>
                    </a:p>
                  </a:txBody>
                  <a:tcPr anchor="ctr"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75686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Distribution</a:t>
                      </a:r>
                    </a:p>
                  </a:txBody>
                  <a:tcPr anchor="ctr"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814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Market Share</a:t>
                      </a:r>
                    </a:p>
                  </a:txBody>
                  <a:tcPr anchor="ctr"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7433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OTIF</a:t>
                      </a:r>
                    </a:p>
                  </a:txBody>
                  <a:tcPr anchor="ctr"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8159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61C1A6E-1555-4066-AC58-A7A5A042833C}"/>
              </a:ext>
            </a:extLst>
          </p:cNvPr>
          <p:cNvSpPr txBox="1"/>
          <p:nvPr/>
        </p:nvSpPr>
        <p:spPr>
          <a:xfrm>
            <a:off x="9824097" y="233416"/>
            <a:ext cx="227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algn="r"/>
            <a:r>
              <a:rPr lang="en-GB" sz="2000" dirty="0"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Sales Function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24217B-D13C-4221-9671-8B2032894A6B}"/>
              </a:ext>
            </a:extLst>
          </p:cNvPr>
          <p:cNvSpPr/>
          <p:nvPr/>
        </p:nvSpPr>
        <p:spPr>
          <a:xfrm>
            <a:off x="2552700" y="2127734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E3C12D-4213-4A5C-B132-635608279468}"/>
              </a:ext>
            </a:extLst>
          </p:cNvPr>
          <p:cNvSpPr/>
          <p:nvPr/>
        </p:nvSpPr>
        <p:spPr>
          <a:xfrm>
            <a:off x="2552700" y="2993565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DBA1D8-9912-436B-AB1C-80EA3C008981}"/>
              </a:ext>
            </a:extLst>
          </p:cNvPr>
          <p:cNvSpPr/>
          <p:nvPr/>
        </p:nvSpPr>
        <p:spPr>
          <a:xfrm>
            <a:off x="2552700" y="3892067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9A80632-94A0-4DA9-932E-071B6DD854B8}"/>
              </a:ext>
            </a:extLst>
          </p:cNvPr>
          <p:cNvSpPr/>
          <p:nvPr/>
        </p:nvSpPr>
        <p:spPr>
          <a:xfrm>
            <a:off x="6400799" y="2127734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753DCD-A64F-43F9-8DD3-CC384C254B3D}"/>
              </a:ext>
            </a:extLst>
          </p:cNvPr>
          <p:cNvSpPr/>
          <p:nvPr/>
        </p:nvSpPr>
        <p:spPr>
          <a:xfrm>
            <a:off x="8141347" y="3009900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598522-BBFF-4276-8A65-430A16C548CE}"/>
              </a:ext>
            </a:extLst>
          </p:cNvPr>
          <p:cNvSpPr/>
          <p:nvPr/>
        </p:nvSpPr>
        <p:spPr>
          <a:xfrm>
            <a:off x="4573296" y="4795452"/>
            <a:ext cx="1473200" cy="635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7AC35D-E085-4737-A583-50EFC01C29C2}"/>
              </a:ext>
            </a:extLst>
          </p:cNvPr>
          <p:cNvSpPr/>
          <p:nvPr/>
        </p:nvSpPr>
        <p:spPr>
          <a:xfrm>
            <a:off x="6452895" y="4825895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5B7B04C-E91C-46B1-A6FA-0430130B75A7}"/>
              </a:ext>
            </a:extLst>
          </p:cNvPr>
          <p:cNvSpPr/>
          <p:nvPr/>
        </p:nvSpPr>
        <p:spPr>
          <a:xfrm>
            <a:off x="6400799" y="3881790"/>
            <a:ext cx="1473200" cy="635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0A29043-B6F0-430B-A445-5927823EB85B}"/>
              </a:ext>
            </a:extLst>
          </p:cNvPr>
          <p:cNvSpPr/>
          <p:nvPr/>
        </p:nvSpPr>
        <p:spPr>
          <a:xfrm>
            <a:off x="10081205" y="3876642"/>
            <a:ext cx="1473200" cy="635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B4E9F46-01FD-453D-A8EC-1B9021F27551}"/>
              </a:ext>
            </a:extLst>
          </p:cNvPr>
          <p:cNvSpPr/>
          <p:nvPr/>
        </p:nvSpPr>
        <p:spPr>
          <a:xfrm>
            <a:off x="8331201" y="5709852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4799861-C751-45C5-BD1C-7E2D7DF9823A}"/>
              </a:ext>
            </a:extLst>
          </p:cNvPr>
          <p:cNvSpPr/>
          <p:nvPr/>
        </p:nvSpPr>
        <p:spPr>
          <a:xfrm>
            <a:off x="4446296" y="5709852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154B33E-EDF4-453E-ADEF-B7599869CAB6}"/>
              </a:ext>
            </a:extLst>
          </p:cNvPr>
          <p:cNvSpPr/>
          <p:nvPr/>
        </p:nvSpPr>
        <p:spPr>
          <a:xfrm>
            <a:off x="2552700" y="5689071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84FB8F9-9479-44AD-8FA7-292AAACEE5D0}"/>
              </a:ext>
            </a:extLst>
          </p:cNvPr>
          <p:cNvSpPr/>
          <p:nvPr/>
        </p:nvSpPr>
        <p:spPr>
          <a:xfrm>
            <a:off x="6388748" y="5652650"/>
            <a:ext cx="1473200" cy="635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87D0531-3C62-4C04-B3F4-E0C54B7CCDE4}"/>
              </a:ext>
            </a:extLst>
          </p:cNvPr>
          <p:cNvSpPr/>
          <p:nvPr/>
        </p:nvSpPr>
        <p:spPr>
          <a:xfrm>
            <a:off x="2552700" y="4786934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C92B6C8-77AB-448C-A168-48C23A70A60E}"/>
              </a:ext>
            </a:extLst>
          </p:cNvPr>
          <p:cNvSpPr/>
          <p:nvPr/>
        </p:nvSpPr>
        <p:spPr>
          <a:xfrm>
            <a:off x="4446296" y="2095500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02848F9-0DE0-45A5-A98F-D380ACCA9EC0}"/>
              </a:ext>
            </a:extLst>
          </p:cNvPr>
          <p:cNvSpPr/>
          <p:nvPr/>
        </p:nvSpPr>
        <p:spPr>
          <a:xfrm>
            <a:off x="4319296" y="3009900"/>
            <a:ext cx="1473200" cy="635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21CB36E-1020-4084-ABE0-E881332D7A46}"/>
              </a:ext>
            </a:extLst>
          </p:cNvPr>
          <p:cNvSpPr/>
          <p:nvPr/>
        </p:nvSpPr>
        <p:spPr>
          <a:xfrm>
            <a:off x="8294395" y="2135823"/>
            <a:ext cx="1473200" cy="635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CFB1432-46AD-431B-A658-F66252B9D1FE}"/>
              </a:ext>
            </a:extLst>
          </p:cNvPr>
          <p:cNvSpPr/>
          <p:nvPr/>
        </p:nvSpPr>
        <p:spPr>
          <a:xfrm>
            <a:off x="8141347" y="3875722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12A0A72-7DCC-4A97-A211-CF1FA29A6BAD}"/>
              </a:ext>
            </a:extLst>
          </p:cNvPr>
          <p:cNvSpPr/>
          <p:nvPr/>
        </p:nvSpPr>
        <p:spPr>
          <a:xfrm>
            <a:off x="8350897" y="4884887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0FB503D-766A-4B5A-9FAF-EE19DD4A2900}"/>
              </a:ext>
            </a:extLst>
          </p:cNvPr>
          <p:cNvSpPr/>
          <p:nvPr/>
        </p:nvSpPr>
        <p:spPr>
          <a:xfrm>
            <a:off x="6374751" y="3055035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E434E01-68BA-4A7F-9638-DE246D24476E}"/>
              </a:ext>
            </a:extLst>
          </p:cNvPr>
          <p:cNvSpPr/>
          <p:nvPr/>
        </p:nvSpPr>
        <p:spPr>
          <a:xfrm>
            <a:off x="6711624" y="302571"/>
            <a:ext cx="940449" cy="4379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On or above plan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3486767-7969-4899-B27E-893E19D72EE6}"/>
              </a:ext>
            </a:extLst>
          </p:cNvPr>
          <p:cNvSpPr/>
          <p:nvPr/>
        </p:nvSpPr>
        <p:spPr>
          <a:xfrm>
            <a:off x="7816200" y="301846"/>
            <a:ext cx="940449" cy="43794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Just behind plan 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68D1F34-E655-41A4-B44B-01B50578142B}"/>
              </a:ext>
            </a:extLst>
          </p:cNvPr>
          <p:cNvSpPr/>
          <p:nvPr/>
        </p:nvSpPr>
        <p:spPr>
          <a:xfrm>
            <a:off x="8883648" y="316888"/>
            <a:ext cx="940449" cy="4379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 not meet plan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38220C-700E-4C44-9340-6F3767A2ADFC}"/>
              </a:ext>
            </a:extLst>
          </p:cNvPr>
          <p:cNvCxnSpPr>
            <a:endCxn id="40" idx="2"/>
          </p:cNvCxnSpPr>
          <p:nvPr/>
        </p:nvCxnSpPr>
        <p:spPr>
          <a:xfrm flipV="1">
            <a:off x="4025900" y="2413000"/>
            <a:ext cx="420396" cy="47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EC97D0B-7628-4AF3-9BDB-AED4464AE078}"/>
              </a:ext>
            </a:extLst>
          </p:cNvPr>
          <p:cNvSpPr txBox="1"/>
          <p:nvPr/>
        </p:nvSpPr>
        <p:spPr>
          <a:xfrm>
            <a:off x="1" y="89951"/>
            <a:ext cx="56937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High Level Strategy Map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99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FABC501-C69B-423A-9A66-F3FB88F79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95239"/>
              </p:ext>
            </p:extLst>
          </p:nvPr>
        </p:nvGraphicFramePr>
        <p:xfrm>
          <a:off x="345494" y="965305"/>
          <a:ext cx="11376606" cy="50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6606">
                  <a:extLst>
                    <a:ext uri="{9D8B030D-6E8A-4147-A177-3AD203B41FA5}">
                      <a16:colId xmlns:a16="http://schemas.microsoft.com/office/drawing/2014/main" val="2184548553"/>
                    </a:ext>
                  </a:extLst>
                </a:gridCol>
              </a:tblGrid>
              <a:tr h="507563">
                <a:tc>
                  <a:txBody>
                    <a:bodyPr/>
                    <a:lstStyle/>
                    <a:p>
                      <a:pPr algn="l"/>
                      <a:r>
                        <a:rPr lang="en-US" sz="1200" kern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Mission Statement: </a:t>
                      </a:r>
                      <a:r>
                        <a:rPr lang="en-GB" sz="1200" b="0" kern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To create the most compelling car company of the 21st century by driving the world’s transition to electric vehicles </a:t>
                      </a:r>
                      <a:br>
                        <a:rPr lang="en-US" sz="1200" b="0" kern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</a:br>
                      <a:r>
                        <a:rPr lang="en-US" sz="1200" kern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Vision Statement: </a:t>
                      </a:r>
                      <a:r>
                        <a:rPr lang="en-GB" sz="1200" b="0" kern="0" dirty="0"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To accelerate the world’s transition to sustainable energy (Example from Tesla)</a:t>
                      </a:r>
                      <a:endParaRPr lang="en-GB" sz="105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rgbClr val="009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899714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54C95F76-4806-4327-A0B9-863586AD4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635625"/>
              </p:ext>
            </p:extLst>
          </p:nvPr>
        </p:nvGraphicFramePr>
        <p:xfrm>
          <a:off x="358193" y="1547712"/>
          <a:ext cx="11376606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206">
                  <a:extLst>
                    <a:ext uri="{9D8B030D-6E8A-4147-A177-3AD203B41FA5}">
                      <a16:colId xmlns:a16="http://schemas.microsoft.com/office/drawing/2014/main" val="2184548553"/>
                    </a:ext>
                  </a:extLst>
                </a:gridCol>
                <a:gridCol w="2089583">
                  <a:extLst>
                    <a:ext uri="{9D8B030D-6E8A-4147-A177-3AD203B41FA5}">
                      <a16:colId xmlns:a16="http://schemas.microsoft.com/office/drawing/2014/main" val="1738853937"/>
                    </a:ext>
                  </a:extLst>
                </a:gridCol>
                <a:gridCol w="1865204">
                  <a:extLst>
                    <a:ext uri="{9D8B030D-6E8A-4147-A177-3AD203B41FA5}">
                      <a16:colId xmlns:a16="http://schemas.microsoft.com/office/drawing/2014/main" val="2994182438"/>
                    </a:ext>
                  </a:extLst>
                </a:gridCol>
                <a:gridCol w="1865205">
                  <a:extLst>
                    <a:ext uri="{9D8B030D-6E8A-4147-A177-3AD203B41FA5}">
                      <a16:colId xmlns:a16="http://schemas.microsoft.com/office/drawing/2014/main" val="2337464591"/>
                    </a:ext>
                  </a:extLst>
                </a:gridCol>
                <a:gridCol w="1865204">
                  <a:extLst>
                    <a:ext uri="{9D8B030D-6E8A-4147-A177-3AD203B41FA5}">
                      <a16:colId xmlns:a16="http://schemas.microsoft.com/office/drawing/2014/main" val="2645223862"/>
                    </a:ext>
                  </a:extLst>
                </a:gridCol>
                <a:gridCol w="1865204">
                  <a:extLst>
                    <a:ext uri="{9D8B030D-6E8A-4147-A177-3AD203B41FA5}">
                      <a16:colId xmlns:a16="http://schemas.microsoft.com/office/drawing/2014/main" val="129909697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Functional area</a:t>
                      </a:r>
                    </a:p>
                  </a:txBody>
                  <a:tcPr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Objective </a:t>
                      </a:r>
                    </a:p>
                  </a:txBody>
                  <a:tcPr>
                    <a:solidFill>
                      <a:srgbClr val="0091B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High level strategic objectives </a:t>
                      </a:r>
                    </a:p>
                  </a:txBody>
                  <a:tcPr>
                    <a:solidFill>
                      <a:srgbClr val="0091B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3521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Product </a:t>
                      </a:r>
                    </a:p>
                  </a:txBody>
                  <a:tcPr anchor="ctr"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14859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Price </a:t>
                      </a:r>
                    </a:p>
                  </a:txBody>
                  <a:tcPr anchor="ctr"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75686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Distribution</a:t>
                      </a:r>
                    </a:p>
                  </a:txBody>
                  <a:tcPr anchor="ctr"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8140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Promotion</a:t>
                      </a:r>
                    </a:p>
                  </a:txBody>
                  <a:tcPr anchor="ctr"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7433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Communication </a:t>
                      </a:r>
                    </a:p>
                  </a:txBody>
                  <a:tcPr anchor="ctr"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8159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61C1A6E-1555-4066-AC58-A7A5A042833C}"/>
              </a:ext>
            </a:extLst>
          </p:cNvPr>
          <p:cNvSpPr txBox="1"/>
          <p:nvPr/>
        </p:nvSpPr>
        <p:spPr>
          <a:xfrm>
            <a:off x="9232777" y="233416"/>
            <a:ext cx="286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algn="r"/>
            <a:r>
              <a:rPr lang="en-GB" sz="2000" dirty="0"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Marketing Function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24217B-D13C-4221-9671-8B2032894A6B}"/>
              </a:ext>
            </a:extLst>
          </p:cNvPr>
          <p:cNvSpPr/>
          <p:nvPr/>
        </p:nvSpPr>
        <p:spPr>
          <a:xfrm>
            <a:off x="2552700" y="2127734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Broaden product portfolio into adjancies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E3C12D-4213-4A5C-B132-635608279468}"/>
              </a:ext>
            </a:extLst>
          </p:cNvPr>
          <p:cNvSpPr/>
          <p:nvPr/>
        </p:nvSpPr>
        <p:spPr>
          <a:xfrm>
            <a:off x="2552700" y="2993565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Drive value pricing by 7% overall increase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DBA1D8-9912-436B-AB1C-80EA3C008981}"/>
              </a:ext>
            </a:extLst>
          </p:cNvPr>
          <p:cNvSpPr/>
          <p:nvPr/>
        </p:nvSpPr>
        <p:spPr>
          <a:xfrm>
            <a:off x="2552700" y="3892067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4% points nationally.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9A80632-94A0-4DA9-932E-071B6DD854B8}"/>
              </a:ext>
            </a:extLst>
          </p:cNvPr>
          <p:cNvSpPr/>
          <p:nvPr/>
        </p:nvSpPr>
        <p:spPr>
          <a:xfrm>
            <a:off x="6400799" y="2127734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6753DCD-A64F-43F9-8DD3-CC384C254B3D}"/>
              </a:ext>
            </a:extLst>
          </p:cNvPr>
          <p:cNvSpPr/>
          <p:nvPr/>
        </p:nvSpPr>
        <p:spPr>
          <a:xfrm>
            <a:off x="8141347" y="3009900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598522-BBFF-4276-8A65-430A16C548CE}"/>
              </a:ext>
            </a:extLst>
          </p:cNvPr>
          <p:cNvSpPr/>
          <p:nvPr/>
        </p:nvSpPr>
        <p:spPr>
          <a:xfrm>
            <a:off x="4573296" y="4795452"/>
            <a:ext cx="1473200" cy="635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7AC35D-E085-4737-A583-50EFC01C29C2}"/>
              </a:ext>
            </a:extLst>
          </p:cNvPr>
          <p:cNvSpPr/>
          <p:nvPr/>
        </p:nvSpPr>
        <p:spPr>
          <a:xfrm>
            <a:off x="6452895" y="4825895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5B7B04C-E91C-46B1-A6FA-0430130B75A7}"/>
              </a:ext>
            </a:extLst>
          </p:cNvPr>
          <p:cNvSpPr/>
          <p:nvPr/>
        </p:nvSpPr>
        <p:spPr>
          <a:xfrm>
            <a:off x="6400799" y="3881790"/>
            <a:ext cx="1473200" cy="635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0A29043-B6F0-430B-A445-5927823EB85B}"/>
              </a:ext>
            </a:extLst>
          </p:cNvPr>
          <p:cNvSpPr/>
          <p:nvPr/>
        </p:nvSpPr>
        <p:spPr>
          <a:xfrm>
            <a:off x="10081205" y="3876642"/>
            <a:ext cx="1473200" cy="635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B4E9F46-01FD-453D-A8EC-1B9021F27551}"/>
              </a:ext>
            </a:extLst>
          </p:cNvPr>
          <p:cNvSpPr/>
          <p:nvPr/>
        </p:nvSpPr>
        <p:spPr>
          <a:xfrm>
            <a:off x="8331201" y="5709852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4799861-C751-45C5-BD1C-7E2D7DF9823A}"/>
              </a:ext>
            </a:extLst>
          </p:cNvPr>
          <p:cNvSpPr/>
          <p:nvPr/>
        </p:nvSpPr>
        <p:spPr>
          <a:xfrm>
            <a:off x="4446296" y="5709852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154B33E-EDF4-453E-ADEF-B7599869CAB6}"/>
              </a:ext>
            </a:extLst>
          </p:cNvPr>
          <p:cNvSpPr/>
          <p:nvPr/>
        </p:nvSpPr>
        <p:spPr>
          <a:xfrm>
            <a:off x="2552700" y="5689071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Drive communication using social media channels primarily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84FB8F9-9479-44AD-8FA7-292AAACEE5D0}"/>
              </a:ext>
            </a:extLst>
          </p:cNvPr>
          <p:cNvSpPr/>
          <p:nvPr/>
        </p:nvSpPr>
        <p:spPr>
          <a:xfrm>
            <a:off x="6388748" y="5652650"/>
            <a:ext cx="1473200" cy="635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87D0531-3C62-4C04-B3F4-E0C54B7CCDE4}"/>
              </a:ext>
            </a:extLst>
          </p:cNvPr>
          <p:cNvSpPr/>
          <p:nvPr/>
        </p:nvSpPr>
        <p:spPr>
          <a:xfrm>
            <a:off x="2552700" y="4786934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Share of promotions to increase to 24% maximum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C92B6C8-77AB-448C-A168-48C23A70A60E}"/>
              </a:ext>
            </a:extLst>
          </p:cNvPr>
          <p:cNvSpPr/>
          <p:nvPr/>
        </p:nvSpPr>
        <p:spPr>
          <a:xfrm>
            <a:off x="4446296" y="2095500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02848F9-0DE0-45A5-A98F-D380ACCA9EC0}"/>
              </a:ext>
            </a:extLst>
          </p:cNvPr>
          <p:cNvSpPr/>
          <p:nvPr/>
        </p:nvSpPr>
        <p:spPr>
          <a:xfrm>
            <a:off x="4319296" y="3009900"/>
            <a:ext cx="1473200" cy="635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21CB36E-1020-4084-ABE0-E881332D7A46}"/>
              </a:ext>
            </a:extLst>
          </p:cNvPr>
          <p:cNvSpPr/>
          <p:nvPr/>
        </p:nvSpPr>
        <p:spPr>
          <a:xfrm>
            <a:off x="8294395" y="2135823"/>
            <a:ext cx="1473200" cy="635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CFB1432-46AD-431B-A658-F66252B9D1FE}"/>
              </a:ext>
            </a:extLst>
          </p:cNvPr>
          <p:cNvSpPr/>
          <p:nvPr/>
        </p:nvSpPr>
        <p:spPr>
          <a:xfrm>
            <a:off x="8141347" y="3875722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12A0A72-7DCC-4A97-A211-CF1FA29A6BAD}"/>
              </a:ext>
            </a:extLst>
          </p:cNvPr>
          <p:cNvSpPr/>
          <p:nvPr/>
        </p:nvSpPr>
        <p:spPr>
          <a:xfrm>
            <a:off x="8350897" y="4884887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0FB503D-766A-4B5A-9FAF-EE19DD4A2900}"/>
              </a:ext>
            </a:extLst>
          </p:cNvPr>
          <p:cNvSpPr/>
          <p:nvPr/>
        </p:nvSpPr>
        <p:spPr>
          <a:xfrm>
            <a:off x="6374751" y="3055035"/>
            <a:ext cx="1473200" cy="635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 coverage by 50%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E434E01-68BA-4A7F-9638-DE246D24476E}"/>
              </a:ext>
            </a:extLst>
          </p:cNvPr>
          <p:cNvSpPr/>
          <p:nvPr/>
        </p:nvSpPr>
        <p:spPr>
          <a:xfrm>
            <a:off x="5397728" y="302571"/>
            <a:ext cx="940449" cy="4379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On or above plan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3486767-7969-4899-B27E-893E19D72EE6}"/>
              </a:ext>
            </a:extLst>
          </p:cNvPr>
          <p:cNvSpPr/>
          <p:nvPr/>
        </p:nvSpPr>
        <p:spPr>
          <a:xfrm>
            <a:off x="6502304" y="301846"/>
            <a:ext cx="940449" cy="43794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rgbClr val="FF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Just behind plan 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68D1F34-E655-41A4-B44B-01B50578142B}"/>
              </a:ext>
            </a:extLst>
          </p:cNvPr>
          <p:cNvSpPr/>
          <p:nvPr/>
        </p:nvSpPr>
        <p:spPr>
          <a:xfrm>
            <a:off x="7569752" y="316888"/>
            <a:ext cx="940449" cy="4379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 not meet plan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38220C-700E-4C44-9340-6F3767A2ADFC}"/>
              </a:ext>
            </a:extLst>
          </p:cNvPr>
          <p:cNvCxnSpPr>
            <a:endCxn id="40" idx="2"/>
          </p:cNvCxnSpPr>
          <p:nvPr/>
        </p:nvCxnSpPr>
        <p:spPr>
          <a:xfrm flipV="1">
            <a:off x="4025900" y="2413000"/>
            <a:ext cx="420396" cy="47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EC97D0B-7628-4AF3-9BDB-AED4464AE078}"/>
              </a:ext>
            </a:extLst>
          </p:cNvPr>
          <p:cNvSpPr txBox="1"/>
          <p:nvPr/>
        </p:nvSpPr>
        <p:spPr>
          <a:xfrm>
            <a:off x="1" y="89951"/>
            <a:ext cx="56937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High Level Strategy Map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54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FABC501-C69B-423A-9A66-F3FB88F79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765361"/>
              </p:ext>
            </p:extLst>
          </p:nvPr>
        </p:nvGraphicFramePr>
        <p:xfrm>
          <a:off x="345494" y="965305"/>
          <a:ext cx="11376606" cy="507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6606">
                  <a:extLst>
                    <a:ext uri="{9D8B030D-6E8A-4147-A177-3AD203B41FA5}">
                      <a16:colId xmlns:a16="http://schemas.microsoft.com/office/drawing/2014/main" val="2184548553"/>
                    </a:ext>
                  </a:extLst>
                </a:gridCol>
              </a:tblGrid>
              <a:tr h="507563">
                <a:tc>
                  <a:txBody>
                    <a:bodyPr/>
                    <a:lstStyle/>
                    <a:p>
                      <a:pPr algn="l"/>
                      <a:r>
                        <a:rPr lang="en-US" sz="1200" kern="0" dirty="0"/>
                        <a:t>Mission Statement: </a:t>
                      </a:r>
                      <a:r>
                        <a:rPr lang="en-GB" sz="1200" b="0" kern="0" dirty="0"/>
                        <a:t>To create the most compelling car company of the 21st century by driving the world’s transition to electric vehicles </a:t>
                      </a:r>
                      <a:br>
                        <a:rPr lang="en-US" sz="1200" b="0" kern="0" dirty="0"/>
                      </a:br>
                      <a:r>
                        <a:rPr lang="en-US" sz="1200" kern="0" dirty="0"/>
                        <a:t>Vision Statement: </a:t>
                      </a:r>
                      <a:r>
                        <a:rPr lang="en-GB" sz="1200" b="0" kern="0" dirty="0"/>
                        <a:t>To accelerate the world’s transition to sustainable energy (Example from Tesla)</a:t>
                      </a:r>
                      <a:endParaRPr lang="en-GB" sz="105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1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899714"/>
                  </a:ext>
                </a:extLst>
              </a:tr>
            </a:tbl>
          </a:graphicData>
        </a:graphic>
      </p:graphicFrame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54C95F76-4806-4327-A0B9-863586AD4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547164"/>
              </p:ext>
            </p:extLst>
          </p:nvPr>
        </p:nvGraphicFramePr>
        <p:xfrm>
          <a:off x="358193" y="1547712"/>
          <a:ext cx="11376606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634">
                  <a:extLst>
                    <a:ext uri="{9D8B030D-6E8A-4147-A177-3AD203B41FA5}">
                      <a16:colId xmlns:a16="http://schemas.microsoft.com/office/drawing/2014/main" val="2233141747"/>
                    </a:ext>
                  </a:extLst>
                </a:gridCol>
                <a:gridCol w="2581578">
                  <a:extLst>
                    <a:ext uri="{9D8B030D-6E8A-4147-A177-3AD203B41FA5}">
                      <a16:colId xmlns:a16="http://schemas.microsoft.com/office/drawing/2014/main" val="2184548553"/>
                    </a:ext>
                  </a:extLst>
                </a:gridCol>
                <a:gridCol w="1800553">
                  <a:extLst>
                    <a:ext uri="{9D8B030D-6E8A-4147-A177-3AD203B41FA5}">
                      <a16:colId xmlns:a16="http://schemas.microsoft.com/office/drawing/2014/main" val="1738853937"/>
                    </a:ext>
                  </a:extLst>
                </a:gridCol>
                <a:gridCol w="1607210">
                  <a:extLst>
                    <a:ext uri="{9D8B030D-6E8A-4147-A177-3AD203B41FA5}">
                      <a16:colId xmlns:a16="http://schemas.microsoft.com/office/drawing/2014/main" val="2994182438"/>
                    </a:ext>
                  </a:extLst>
                </a:gridCol>
                <a:gridCol w="1607211">
                  <a:extLst>
                    <a:ext uri="{9D8B030D-6E8A-4147-A177-3AD203B41FA5}">
                      <a16:colId xmlns:a16="http://schemas.microsoft.com/office/drawing/2014/main" val="2337464591"/>
                    </a:ext>
                  </a:extLst>
                </a:gridCol>
                <a:gridCol w="1607210">
                  <a:extLst>
                    <a:ext uri="{9D8B030D-6E8A-4147-A177-3AD203B41FA5}">
                      <a16:colId xmlns:a16="http://schemas.microsoft.com/office/drawing/2014/main" val="2645223862"/>
                    </a:ext>
                  </a:extLst>
                </a:gridCol>
                <a:gridCol w="1607210">
                  <a:extLst>
                    <a:ext uri="{9D8B030D-6E8A-4147-A177-3AD203B41FA5}">
                      <a16:colId xmlns:a16="http://schemas.microsoft.com/office/drawing/2014/main" val="129909697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bg1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Functional area</a:t>
                      </a:r>
                    </a:p>
                  </a:txBody>
                  <a:tcPr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Objective </a:t>
                      </a:r>
                    </a:p>
                  </a:txBody>
                  <a:tcPr>
                    <a:solidFill>
                      <a:srgbClr val="0091B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High level strategic objectives </a:t>
                      </a:r>
                    </a:p>
                  </a:txBody>
                  <a:tcPr>
                    <a:solidFill>
                      <a:srgbClr val="0091B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35212"/>
                  </a:ext>
                </a:extLst>
              </a:tr>
              <a:tr h="900000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What we are getting </a:t>
                      </a:r>
                    </a:p>
                  </a:txBody>
                  <a:tcPr vert="vert27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Financial Perspective </a:t>
                      </a:r>
                    </a:p>
                  </a:txBody>
                  <a:tcPr anchor="ctr"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148595"/>
                  </a:ext>
                </a:extLst>
              </a:tr>
              <a:tr h="90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Customer Perspective  </a:t>
                      </a:r>
                    </a:p>
                  </a:txBody>
                  <a:tcPr anchor="ctr">
                    <a:solidFill>
                      <a:srgbClr val="0091B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756867"/>
                  </a:ext>
                </a:extLst>
              </a:tr>
              <a:tr h="900000"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>
                          <a:solidFill>
                            <a:schemeClr val="bg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What we're doing </a:t>
                      </a:r>
                    </a:p>
                  </a:txBody>
                  <a:tcPr vert="vert270" anchor="ctr">
                    <a:solidFill>
                      <a:srgbClr val="0091B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Product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Service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Or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Process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81402"/>
                  </a:ext>
                </a:extLst>
              </a:tr>
              <a:tr h="900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8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74337"/>
                  </a:ext>
                </a:extLst>
              </a:tr>
              <a:tr h="900000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Learning and Growth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8159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61C1A6E-1555-4066-AC58-A7A5A042833C}"/>
              </a:ext>
            </a:extLst>
          </p:cNvPr>
          <p:cNvSpPr txBox="1"/>
          <p:nvPr/>
        </p:nvSpPr>
        <p:spPr>
          <a:xfrm>
            <a:off x="9824097" y="233416"/>
            <a:ext cx="227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Sales Function 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E434E01-68BA-4A7F-9638-DE246D24476E}"/>
              </a:ext>
            </a:extLst>
          </p:cNvPr>
          <p:cNvSpPr/>
          <p:nvPr/>
        </p:nvSpPr>
        <p:spPr>
          <a:xfrm>
            <a:off x="6711624" y="302571"/>
            <a:ext cx="940449" cy="4379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or above plan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3486767-7969-4899-B27E-893E19D72EE6}"/>
              </a:ext>
            </a:extLst>
          </p:cNvPr>
          <p:cNvSpPr/>
          <p:nvPr/>
        </p:nvSpPr>
        <p:spPr>
          <a:xfrm>
            <a:off x="7816200" y="301846"/>
            <a:ext cx="940449" cy="43794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Just behind plan 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68D1F34-E655-41A4-B44B-01B50578142B}"/>
              </a:ext>
            </a:extLst>
          </p:cNvPr>
          <p:cNvSpPr/>
          <p:nvPr/>
        </p:nvSpPr>
        <p:spPr>
          <a:xfrm>
            <a:off x="8883648" y="316888"/>
            <a:ext cx="940449" cy="4379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 not meet plan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2D5101-7D0F-4FC8-A333-0341EB348039}"/>
              </a:ext>
            </a:extLst>
          </p:cNvPr>
          <p:cNvSpPr txBox="1"/>
          <p:nvPr/>
        </p:nvSpPr>
        <p:spPr>
          <a:xfrm>
            <a:off x="1" y="89951"/>
            <a:ext cx="569379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High Level Strategy Map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02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4DA4CE-ABCE-2F6D-B94E-A68057C7C955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6EE79-7A89-C964-B4A3-F1292467C261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Hand built using experience &amp; Insight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C035C-DF7F-643C-17BD-F7A29706EF7B}"/>
              </a:ext>
            </a:extLst>
          </p:cNvPr>
          <p:cNvSpPr txBox="1"/>
          <p:nvPr/>
        </p:nvSpPr>
        <p:spPr>
          <a:xfrm>
            <a:off x="0" y="6132606"/>
            <a:ext cx="2487515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7944EF-C325-87E6-F497-106A27C993F0}"/>
              </a:ext>
            </a:extLst>
          </p:cNvPr>
          <p:cNvSpPr txBox="1"/>
          <p:nvPr/>
        </p:nvSpPr>
        <p:spPr>
          <a:xfrm>
            <a:off x="286820" y="3784462"/>
            <a:ext cx="5468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Strategic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decision-making involves thinking about the long-term course one will take through a broad competitive landscape.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5E8B50-E3AF-B133-2E1A-DAD76F64E6D3}"/>
              </a:ext>
            </a:extLst>
          </p:cNvPr>
          <p:cNvSpPr txBox="1"/>
          <p:nvPr/>
        </p:nvSpPr>
        <p:spPr>
          <a:xfrm>
            <a:off x="0" y="2876860"/>
            <a:ext cx="5906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Strategy Map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High Level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A9252D-3EB8-8008-213E-C91642FFA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53" t="21225" r="7087" b="8262"/>
          <a:stretch/>
        </p:blipFill>
        <p:spPr>
          <a:xfrm>
            <a:off x="6989654" y="2606182"/>
            <a:ext cx="3702140" cy="20577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C2E2F62-C268-2FD9-0A8B-5BD58D7A90E7}"/>
              </a:ext>
            </a:extLst>
          </p:cNvPr>
          <p:cNvGrpSpPr/>
          <p:nvPr/>
        </p:nvGrpSpPr>
        <p:grpSpPr>
          <a:xfrm>
            <a:off x="5239797" y="4096166"/>
            <a:ext cx="1055370" cy="1055370"/>
            <a:chOff x="7108613" y="4124330"/>
            <a:chExt cx="1055370" cy="105537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ECA321C-FDAF-0CF6-C0C7-94EE50DFC8A8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6" name="Google Shape;104;p13">
              <a:extLst>
                <a:ext uri="{FF2B5EF4-FFF2-40B4-BE49-F238E27FC236}">
                  <a16:creationId xmlns:a16="http://schemas.microsoft.com/office/drawing/2014/main" id="{BFA6803F-0448-B0F3-3899-06B2A16FD499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1654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pVEWO7WWN9QWB4K3IhIZ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JhBuMYoa_dtSDYHoSM8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_SPypkSEHWCdIYyiD1Z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u4gUWU8MlMuyVogI3md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rBXLfPuxm3QOk.BDCfR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11">
      <a:dk1>
        <a:srgbClr val="002060"/>
      </a:dk1>
      <a:lt1>
        <a:srgbClr val="FFFFFF"/>
      </a:lt1>
      <a:dk2>
        <a:srgbClr val="002060"/>
      </a:dk2>
      <a:lt2>
        <a:srgbClr val="002060"/>
      </a:lt2>
      <a:accent1>
        <a:srgbClr val="002060"/>
      </a:accent1>
      <a:accent2>
        <a:srgbClr val="002060"/>
      </a:accent2>
      <a:accent3>
        <a:srgbClr val="7F7F7F"/>
      </a:accent3>
      <a:accent4>
        <a:srgbClr val="D8D8D8"/>
      </a:accent4>
      <a:accent5>
        <a:srgbClr val="FFC000"/>
      </a:accent5>
      <a:accent6>
        <a:srgbClr val="00B050"/>
      </a:accent6>
      <a:hlink>
        <a:srgbClr val="00B0F0"/>
      </a:hlink>
      <a:folHlink>
        <a:srgbClr val="00B0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1070</Words>
  <Application>Microsoft Office PowerPoint</Application>
  <PresentationFormat>Widescreen</PresentationFormat>
  <Paragraphs>239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-apple-system</vt:lpstr>
      <vt:lpstr>arial</vt:lpstr>
      <vt:lpstr>arial</vt:lpstr>
      <vt:lpstr>Calibri</vt:lpstr>
      <vt:lpstr>Calibri Light</vt:lpstr>
      <vt:lpstr>Inter</vt:lpstr>
      <vt:lpstr>Lato Light</vt:lpstr>
      <vt:lpstr>Lato Light</vt:lpstr>
      <vt:lpstr>Plato</vt:lpstr>
      <vt:lpstr>Poppins</vt:lpstr>
      <vt:lpstr>Office Theme</vt:lpstr>
      <vt:lpstr>Custom Design</vt:lpstr>
      <vt:lpstr>4_Office Theme</vt:lpstr>
      <vt:lpstr>3_Office Theme</vt:lpstr>
      <vt:lpstr>5_Office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Sudarshan Chakravarthi</dc:creator>
  <cp:lastModifiedBy>Sudarshan Raman</cp:lastModifiedBy>
  <cp:revision>12</cp:revision>
  <dcterms:created xsi:type="dcterms:W3CDTF">2020-09-25T05:55:21Z</dcterms:created>
  <dcterms:modified xsi:type="dcterms:W3CDTF">2023-07-11T11:17:53Z</dcterms:modified>
</cp:coreProperties>
</file>