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11" r:id="rId4"/>
  </p:sldMasterIdLst>
  <p:sldIdLst>
    <p:sldId id="4212" r:id="rId5"/>
    <p:sldId id="4411" r:id="rId6"/>
    <p:sldId id="4413" r:id="rId7"/>
    <p:sldId id="3965" r:id="rId8"/>
    <p:sldId id="4211" r:id="rId9"/>
    <p:sldId id="3972" r:id="rId10"/>
    <p:sldId id="44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D7354-F370-47B9-A70D-2FE3FA9F35B6}" v="14" dt="2023-02-07T12:12:52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3B66DF6D-E463-47A7-9CA2-302D733FE6D0}"/>
    <pc:docChg chg="modSld">
      <pc:chgData name="Sudarshan Chakravarthi" userId="9632d19e-631d-46a5-9e9a-d9cc496f17d0" providerId="ADAL" clId="{3B66DF6D-E463-47A7-9CA2-302D733FE6D0}" dt="2021-05-06T20:31:35.553" v="4" actId="403"/>
      <pc:docMkLst>
        <pc:docMk/>
      </pc:docMkLst>
      <pc:sldChg chg="modSp mod">
        <pc:chgData name="Sudarshan Chakravarthi" userId="9632d19e-631d-46a5-9e9a-d9cc496f17d0" providerId="ADAL" clId="{3B66DF6D-E463-47A7-9CA2-302D733FE6D0}" dt="2021-05-06T20:31:35.553" v="4" actId="403"/>
        <pc:sldMkLst>
          <pc:docMk/>
          <pc:sldMk cId="657390508" sldId="3972"/>
        </pc:sldMkLst>
        <pc:spChg chg="mod">
          <ac:chgData name="Sudarshan Chakravarthi" userId="9632d19e-631d-46a5-9e9a-d9cc496f17d0" providerId="ADAL" clId="{3B66DF6D-E463-47A7-9CA2-302D733FE6D0}" dt="2021-05-06T20:31:35.553" v="4" actId="403"/>
          <ac:spMkLst>
            <pc:docMk/>
            <pc:sldMk cId="657390508" sldId="3972"/>
            <ac:spMk id="47" creationId="{C8068D0B-9C73-4B3C-AD4D-BD00DC982CC1}"/>
          </ac:spMkLst>
        </pc:spChg>
        <pc:spChg chg="mod">
          <ac:chgData name="Sudarshan Chakravarthi" userId="9632d19e-631d-46a5-9e9a-d9cc496f17d0" providerId="ADAL" clId="{3B66DF6D-E463-47A7-9CA2-302D733FE6D0}" dt="2021-05-06T20:31:35.553" v="4" actId="403"/>
          <ac:spMkLst>
            <pc:docMk/>
            <pc:sldMk cId="657390508" sldId="3972"/>
            <ac:spMk id="48" creationId="{514CBDA6-8AC5-4F67-AC46-F3C5BDAAE7EB}"/>
          </ac:spMkLst>
        </pc:spChg>
        <pc:spChg chg="mod">
          <ac:chgData name="Sudarshan Chakravarthi" userId="9632d19e-631d-46a5-9e9a-d9cc496f17d0" providerId="ADAL" clId="{3B66DF6D-E463-47A7-9CA2-302D733FE6D0}" dt="2021-05-06T20:31:35.553" v="4" actId="403"/>
          <ac:spMkLst>
            <pc:docMk/>
            <pc:sldMk cId="657390508" sldId="3972"/>
            <ac:spMk id="51" creationId="{7688747D-5F10-4CC3-9081-222C0A7A637B}"/>
          </ac:spMkLst>
        </pc:spChg>
        <pc:grpChg chg="mod">
          <ac:chgData name="Sudarshan Chakravarthi" userId="9632d19e-631d-46a5-9e9a-d9cc496f17d0" providerId="ADAL" clId="{3B66DF6D-E463-47A7-9CA2-302D733FE6D0}" dt="2021-05-06T20:31:01.419" v="0" actId="1076"/>
          <ac:grpSpMkLst>
            <pc:docMk/>
            <pc:sldMk cId="657390508" sldId="3972"/>
            <ac:grpSpMk id="44" creationId="{BC4F8CDD-2A1B-462D-8BE3-47BDA54C2F6B}"/>
          </ac:grpSpMkLst>
        </pc:grpChg>
      </pc:sldChg>
    </pc:docChg>
  </pc:docChgLst>
  <pc:docChgLst>
    <pc:chgData name="Sudarshan Chakravarthi" userId="9632d19e-631d-46a5-9e9a-d9cc496f17d0" providerId="ADAL" clId="{E01D7354-F370-47B9-A70D-2FE3FA9F35B6}"/>
    <pc:docChg chg="custSel addSld delSld modSld sldOrd delMainMaster">
      <pc:chgData name="Sudarshan Chakravarthi" userId="9632d19e-631d-46a5-9e9a-d9cc496f17d0" providerId="ADAL" clId="{E01D7354-F370-47B9-A70D-2FE3FA9F35B6}" dt="2023-02-07T12:13:04.896" v="259" actId="47"/>
      <pc:docMkLst>
        <pc:docMk/>
      </pc:docMkLst>
      <pc:sldChg chg="add del">
        <pc:chgData name="Sudarshan Chakravarthi" userId="9632d19e-631d-46a5-9e9a-d9cc496f17d0" providerId="ADAL" clId="{E01D7354-F370-47B9-A70D-2FE3FA9F35B6}" dt="2021-09-01T11:27:42.766" v="20" actId="47"/>
        <pc:sldMkLst>
          <pc:docMk/>
          <pc:sldMk cId="381983685" sldId="1414"/>
        </pc:sldMkLst>
      </pc:sldChg>
      <pc:sldChg chg="addSp delSp modSp add del mod">
        <pc:chgData name="Sudarshan Chakravarthi" userId="9632d19e-631d-46a5-9e9a-d9cc496f17d0" providerId="ADAL" clId="{E01D7354-F370-47B9-A70D-2FE3FA9F35B6}" dt="2023-02-07T12:12:44.707" v="253" actId="47"/>
        <pc:sldMkLst>
          <pc:docMk/>
          <pc:sldMk cId="2812969886" sldId="3964"/>
        </pc:sldMkLst>
        <pc:picChg chg="del">
          <ac:chgData name="Sudarshan Chakravarthi" userId="9632d19e-631d-46a5-9e9a-d9cc496f17d0" providerId="ADAL" clId="{E01D7354-F370-47B9-A70D-2FE3FA9F35B6}" dt="2021-09-01T11:29:31.076" v="83" actId="478"/>
          <ac:picMkLst>
            <pc:docMk/>
            <pc:sldMk cId="2812969886" sldId="3964"/>
            <ac:picMk id="22" creationId="{EF17F88A-2E78-4614-BA07-BE6F6F004465}"/>
          </ac:picMkLst>
        </pc:picChg>
        <pc:picChg chg="add mod">
          <ac:chgData name="Sudarshan Chakravarthi" userId="9632d19e-631d-46a5-9e9a-d9cc496f17d0" providerId="ADAL" clId="{E01D7354-F370-47B9-A70D-2FE3FA9F35B6}" dt="2021-09-01T11:29:32" v="84"/>
          <ac:picMkLst>
            <pc:docMk/>
            <pc:sldMk cId="2812969886" sldId="3964"/>
            <ac:picMk id="23" creationId="{03303B6C-83CE-4AC1-BBA5-007482C3177B}"/>
          </ac:picMkLst>
        </pc:picChg>
      </pc:sldChg>
      <pc:sldChg chg="add del">
        <pc:chgData name="Sudarshan Chakravarthi" userId="9632d19e-631d-46a5-9e9a-d9cc496f17d0" providerId="ADAL" clId="{E01D7354-F370-47B9-A70D-2FE3FA9F35B6}" dt="2023-02-07T12:11:07.884" v="131"/>
        <pc:sldMkLst>
          <pc:docMk/>
          <pc:sldMk cId="3097043110" sldId="3965"/>
        </pc:sldMkLst>
      </pc:sldChg>
      <pc:sldChg chg="addSp delSp modSp mod ord">
        <pc:chgData name="Sudarshan Chakravarthi" userId="9632d19e-631d-46a5-9e9a-d9cc496f17d0" providerId="ADAL" clId="{E01D7354-F370-47B9-A70D-2FE3FA9F35B6}" dt="2021-09-13T04:13:22.057" v="106"/>
        <pc:sldMkLst>
          <pc:docMk/>
          <pc:sldMk cId="657390508" sldId="3972"/>
        </pc:sldMkLst>
        <pc:spChg chg="add mod">
          <ac:chgData name="Sudarshan Chakravarthi" userId="9632d19e-631d-46a5-9e9a-d9cc496f17d0" providerId="ADAL" clId="{E01D7354-F370-47B9-A70D-2FE3FA9F35B6}" dt="2021-09-01T11:28:39.141" v="72" actId="20577"/>
          <ac:spMkLst>
            <pc:docMk/>
            <pc:sldMk cId="657390508" sldId="3972"/>
            <ac:spMk id="2" creationId="{57750282-5F3E-40D0-B036-67537BD2F809}"/>
          </ac:spMkLst>
        </pc:spChg>
        <pc:spChg chg="del">
          <ac:chgData name="Sudarshan Chakravarthi" userId="9632d19e-631d-46a5-9e9a-d9cc496f17d0" providerId="ADAL" clId="{E01D7354-F370-47B9-A70D-2FE3FA9F35B6}" dt="2021-08-30T17:03:19.923" v="0" actId="478"/>
          <ac:spMkLst>
            <pc:docMk/>
            <pc:sldMk cId="657390508" sldId="3972"/>
            <ac:spMk id="43" creationId="{23C12648-0D67-4ADB-B5DA-DE5147361DA9}"/>
          </ac:spMkLst>
        </pc:spChg>
        <pc:spChg chg="del">
          <ac:chgData name="Sudarshan Chakravarthi" userId="9632d19e-631d-46a5-9e9a-d9cc496f17d0" providerId="ADAL" clId="{E01D7354-F370-47B9-A70D-2FE3FA9F35B6}" dt="2021-08-30T17:03:34.562" v="6" actId="478"/>
          <ac:spMkLst>
            <pc:docMk/>
            <pc:sldMk cId="657390508" sldId="3972"/>
            <ac:spMk id="47" creationId="{C8068D0B-9C73-4B3C-AD4D-BD00DC982CC1}"/>
          </ac:spMkLst>
        </pc:spChg>
        <pc:spChg chg="mod">
          <ac:chgData name="Sudarshan Chakravarthi" userId="9632d19e-631d-46a5-9e9a-d9cc496f17d0" providerId="ADAL" clId="{E01D7354-F370-47B9-A70D-2FE3FA9F35B6}" dt="2021-08-30T17:03:29.131" v="5" actId="20577"/>
          <ac:spMkLst>
            <pc:docMk/>
            <pc:sldMk cId="657390508" sldId="3972"/>
            <ac:spMk id="51" creationId="{7688747D-5F10-4CC3-9081-222C0A7A637B}"/>
          </ac:spMkLst>
        </pc:spChg>
        <pc:spChg chg="mod">
          <ac:chgData name="Sudarshan Chakravarthi" userId="9632d19e-631d-46a5-9e9a-d9cc496f17d0" providerId="ADAL" clId="{E01D7354-F370-47B9-A70D-2FE3FA9F35B6}" dt="2021-09-01T11:28:33.413" v="70" actId="207"/>
          <ac:spMkLst>
            <pc:docMk/>
            <pc:sldMk cId="657390508" sldId="3972"/>
            <ac:spMk id="83" creationId="{458C7CA1-DD75-4C41-B2C9-283B990D6CC4}"/>
          </ac:spMkLst>
        </pc:spChg>
        <pc:grpChg chg="del mod">
          <ac:chgData name="Sudarshan Chakravarthi" userId="9632d19e-631d-46a5-9e9a-d9cc496f17d0" providerId="ADAL" clId="{E01D7354-F370-47B9-A70D-2FE3FA9F35B6}" dt="2021-08-30T17:03:35.534" v="7" actId="478"/>
          <ac:grpSpMkLst>
            <pc:docMk/>
            <pc:sldMk cId="657390508" sldId="3972"/>
            <ac:grpSpMk id="44" creationId="{BC4F8CDD-2A1B-462D-8BE3-47BDA54C2F6B}"/>
          </ac:grpSpMkLst>
        </pc:grpChg>
        <pc:picChg chg="add mod">
          <ac:chgData name="Sudarshan Chakravarthi" userId="9632d19e-631d-46a5-9e9a-d9cc496f17d0" providerId="ADAL" clId="{E01D7354-F370-47B9-A70D-2FE3FA9F35B6}" dt="2021-09-01T11:29:23.844" v="80"/>
          <ac:picMkLst>
            <pc:docMk/>
            <pc:sldMk cId="657390508" sldId="3972"/>
            <ac:picMk id="43" creationId="{00FF1745-2B42-49F4-B228-C3F27541646E}"/>
          </ac:picMkLst>
        </pc:picChg>
      </pc:sldChg>
      <pc:sldChg chg="add del">
        <pc:chgData name="Sudarshan Chakravarthi" userId="9632d19e-631d-46a5-9e9a-d9cc496f17d0" providerId="ADAL" clId="{E01D7354-F370-47B9-A70D-2FE3FA9F35B6}" dt="2023-02-07T12:13:04.896" v="259" actId="47"/>
        <pc:sldMkLst>
          <pc:docMk/>
          <pc:sldMk cId="2374710032" sldId="4077"/>
        </pc:sldMkLst>
      </pc:sldChg>
      <pc:sldChg chg="addSp delSp modSp add del mod">
        <pc:chgData name="Sudarshan Chakravarthi" userId="9632d19e-631d-46a5-9e9a-d9cc496f17d0" providerId="ADAL" clId="{E01D7354-F370-47B9-A70D-2FE3FA9F35B6}" dt="2023-02-07T12:12:43.095" v="252" actId="47"/>
        <pc:sldMkLst>
          <pc:docMk/>
          <pc:sldMk cId="2411745767" sldId="4117"/>
        </pc:sldMkLst>
        <pc:picChg chg="del">
          <ac:chgData name="Sudarshan Chakravarthi" userId="9632d19e-631d-46a5-9e9a-d9cc496f17d0" providerId="ADAL" clId="{E01D7354-F370-47B9-A70D-2FE3FA9F35B6}" dt="2021-09-01T11:29:27.485" v="81" actId="478"/>
          <ac:picMkLst>
            <pc:docMk/>
            <pc:sldMk cId="2411745767" sldId="4117"/>
            <ac:picMk id="33" creationId="{56F8D0AE-FA38-4E28-8CF3-844F7701EB94}"/>
          </ac:picMkLst>
        </pc:picChg>
        <pc:picChg chg="add mod">
          <ac:chgData name="Sudarshan Chakravarthi" userId="9632d19e-631d-46a5-9e9a-d9cc496f17d0" providerId="ADAL" clId="{E01D7354-F370-47B9-A70D-2FE3FA9F35B6}" dt="2021-09-01T11:29:28.507" v="82"/>
          <ac:picMkLst>
            <pc:docMk/>
            <pc:sldMk cId="2411745767" sldId="4117"/>
            <ac:picMk id="35" creationId="{DA8C98B1-2109-4CAF-B4F8-3C7E0A6844DF}"/>
          </ac:picMkLst>
        </pc:picChg>
      </pc:sldChg>
      <pc:sldChg chg="add del">
        <pc:chgData name="Sudarshan Chakravarthi" userId="9632d19e-631d-46a5-9e9a-d9cc496f17d0" providerId="ADAL" clId="{E01D7354-F370-47B9-A70D-2FE3FA9F35B6}" dt="2023-02-07T12:12:35.277" v="251" actId="47"/>
        <pc:sldMkLst>
          <pc:docMk/>
          <pc:sldMk cId="3208584127" sldId="4207"/>
        </pc:sldMkLst>
      </pc:sldChg>
      <pc:sldChg chg="add del">
        <pc:chgData name="Sudarshan Chakravarthi" userId="9632d19e-631d-46a5-9e9a-d9cc496f17d0" providerId="ADAL" clId="{E01D7354-F370-47B9-A70D-2FE3FA9F35B6}" dt="2023-02-07T12:12:45.398" v="254" actId="47"/>
        <pc:sldMkLst>
          <pc:docMk/>
          <pc:sldMk cId="2873297445" sldId="4209"/>
        </pc:sldMkLst>
      </pc:sldChg>
      <pc:sldChg chg="addSp delSp modSp add del mod ord">
        <pc:chgData name="Sudarshan Chakravarthi" userId="9632d19e-631d-46a5-9e9a-d9cc496f17d0" providerId="ADAL" clId="{E01D7354-F370-47B9-A70D-2FE3FA9F35B6}" dt="2023-02-07T12:12:25.922" v="250" actId="47"/>
        <pc:sldMkLst>
          <pc:docMk/>
          <pc:sldMk cId="2538295118" sldId="4210"/>
        </pc:sldMkLst>
        <pc:spChg chg="mod">
          <ac:chgData name="Sudarshan Chakravarthi" userId="9632d19e-631d-46a5-9e9a-d9cc496f17d0" providerId="ADAL" clId="{E01D7354-F370-47B9-A70D-2FE3FA9F35B6}" dt="2021-09-09T07:23:04.758" v="85" actId="108"/>
          <ac:spMkLst>
            <pc:docMk/>
            <pc:sldMk cId="2538295118" sldId="4210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E01D7354-F370-47B9-A70D-2FE3FA9F35B6}" dt="2021-09-09T07:23:27.940" v="100" actId="404"/>
          <ac:spMkLst>
            <pc:docMk/>
            <pc:sldMk cId="2538295118" sldId="4210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E01D7354-F370-47B9-A70D-2FE3FA9F35B6}" dt="2021-09-09T07:23:40.732" v="102"/>
          <ac:spMkLst>
            <pc:docMk/>
            <pc:sldMk cId="2538295118" sldId="4210"/>
            <ac:spMk id="10" creationId="{6951EBF5-9884-4C7C-B76F-82F8A93B62A0}"/>
          </ac:spMkLst>
        </pc:spChg>
        <pc:spChg chg="mod">
          <ac:chgData name="Sudarshan Chakravarthi" userId="9632d19e-631d-46a5-9e9a-d9cc496f17d0" providerId="ADAL" clId="{E01D7354-F370-47B9-A70D-2FE3FA9F35B6}" dt="2021-09-09T07:23:40.732" v="102"/>
          <ac:spMkLst>
            <pc:docMk/>
            <pc:sldMk cId="2538295118" sldId="4210"/>
            <ac:spMk id="16" creationId="{7891664F-E3B0-467A-93E9-BEC209B4E164}"/>
          </ac:spMkLst>
        </pc:spChg>
        <pc:spChg chg="mod">
          <ac:chgData name="Sudarshan Chakravarthi" userId="9632d19e-631d-46a5-9e9a-d9cc496f17d0" providerId="ADAL" clId="{E01D7354-F370-47B9-A70D-2FE3FA9F35B6}" dt="2021-09-09T07:23:40.732" v="102"/>
          <ac:spMkLst>
            <pc:docMk/>
            <pc:sldMk cId="2538295118" sldId="4210"/>
            <ac:spMk id="17" creationId="{B8CE32D6-087C-4999-B0D1-069977AEEB7E}"/>
          </ac:spMkLst>
        </pc:spChg>
        <pc:grpChg chg="add mod">
          <ac:chgData name="Sudarshan Chakravarthi" userId="9632d19e-631d-46a5-9e9a-d9cc496f17d0" providerId="ADAL" clId="{E01D7354-F370-47B9-A70D-2FE3FA9F35B6}" dt="2021-09-09T07:23:40.732" v="102"/>
          <ac:grpSpMkLst>
            <pc:docMk/>
            <pc:sldMk cId="2538295118" sldId="4210"/>
            <ac:grpSpMk id="9" creationId="{545F1A90-F495-4CD8-942A-81810AC71789}"/>
          </ac:grpSpMkLst>
        </pc:grpChg>
        <pc:grpChg chg="mod">
          <ac:chgData name="Sudarshan Chakravarthi" userId="9632d19e-631d-46a5-9e9a-d9cc496f17d0" providerId="ADAL" clId="{E01D7354-F370-47B9-A70D-2FE3FA9F35B6}" dt="2021-09-09T07:23:40.732" v="102"/>
          <ac:grpSpMkLst>
            <pc:docMk/>
            <pc:sldMk cId="2538295118" sldId="4210"/>
            <ac:grpSpMk id="11" creationId="{4BD8E3CD-915A-4168-B46C-1BDF80F60A1C}"/>
          </ac:grpSpMkLst>
        </pc:grpChg>
        <pc:picChg chg="del">
          <ac:chgData name="Sudarshan Chakravarthi" userId="9632d19e-631d-46a5-9e9a-d9cc496f17d0" providerId="ADAL" clId="{E01D7354-F370-47B9-A70D-2FE3FA9F35B6}" dt="2021-09-01T11:28:11.288" v="65" actId="478"/>
          <ac:picMkLst>
            <pc:docMk/>
            <pc:sldMk cId="2538295118" sldId="4210"/>
            <ac:picMk id="3" creationId="{E517F103-F41A-488F-BDF8-98FCEEEB5E87}"/>
          </ac:picMkLst>
        </pc:picChg>
        <pc:picChg chg="add mod modCrop">
          <ac:chgData name="Sudarshan Chakravarthi" userId="9632d19e-631d-46a5-9e9a-d9cc496f17d0" providerId="ADAL" clId="{E01D7354-F370-47B9-A70D-2FE3FA9F35B6}" dt="2021-09-09T07:23:43.765" v="103" actId="1076"/>
          <ac:picMkLst>
            <pc:docMk/>
            <pc:sldMk cId="2538295118" sldId="4210"/>
            <ac:picMk id="5" creationId="{4BB50D78-E30B-4B37-BC5E-41FB5C3E379C}"/>
          </ac:picMkLst>
        </pc:picChg>
        <pc:picChg chg="mod">
          <ac:chgData name="Sudarshan Chakravarthi" userId="9632d19e-631d-46a5-9e9a-d9cc496f17d0" providerId="ADAL" clId="{E01D7354-F370-47B9-A70D-2FE3FA9F35B6}" dt="2021-09-01T11:29:19.164" v="79" actId="14100"/>
          <ac:picMkLst>
            <pc:docMk/>
            <pc:sldMk cId="2538295118" sldId="4210"/>
            <ac:picMk id="12" creationId="{4AD03D1C-6F5C-4CA5-B29F-DCD98223BC6D}"/>
          </ac:picMkLst>
        </pc:picChg>
      </pc:sldChg>
      <pc:sldChg chg="addSp modSp new mod">
        <pc:chgData name="Sudarshan Chakravarthi" userId="9632d19e-631d-46a5-9e9a-d9cc496f17d0" providerId="ADAL" clId="{E01D7354-F370-47B9-A70D-2FE3FA9F35B6}" dt="2021-09-13T04:22:25.559" v="128" actId="1076"/>
        <pc:sldMkLst>
          <pc:docMk/>
          <pc:sldMk cId="286765236" sldId="4211"/>
        </pc:sldMkLst>
        <pc:spChg chg="add mod">
          <ac:chgData name="Sudarshan Chakravarthi" userId="9632d19e-631d-46a5-9e9a-d9cc496f17d0" providerId="ADAL" clId="{E01D7354-F370-47B9-A70D-2FE3FA9F35B6}" dt="2021-09-13T04:13:30.889" v="107"/>
          <ac:spMkLst>
            <pc:docMk/>
            <pc:sldMk cId="286765236" sldId="4211"/>
            <ac:spMk id="2" creationId="{9E2BB938-8B67-4AAA-ADAE-32F8FF322235}"/>
          </ac:spMkLst>
        </pc:spChg>
        <pc:spChg chg="add mod">
          <ac:chgData name="Sudarshan Chakravarthi" userId="9632d19e-631d-46a5-9e9a-d9cc496f17d0" providerId="ADAL" clId="{E01D7354-F370-47B9-A70D-2FE3FA9F35B6}" dt="2021-09-13T04:13:30.889" v="107"/>
          <ac:spMkLst>
            <pc:docMk/>
            <pc:sldMk cId="286765236" sldId="4211"/>
            <ac:spMk id="3" creationId="{52A8471C-78E9-43F9-B6FA-C792D4B969FF}"/>
          </ac:spMkLst>
        </pc:spChg>
        <pc:spChg chg="add mod">
          <ac:chgData name="Sudarshan Chakravarthi" userId="9632d19e-631d-46a5-9e9a-d9cc496f17d0" providerId="ADAL" clId="{E01D7354-F370-47B9-A70D-2FE3FA9F35B6}" dt="2021-09-13T04:22:25.559" v="128" actId="1076"/>
          <ac:spMkLst>
            <pc:docMk/>
            <pc:sldMk cId="286765236" sldId="4211"/>
            <ac:spMk id="6" creationId="{C060CB95-C6FB-48CE-ABC1-32B549415B7D}"/>
          </ac:spMkLst>
        </pc:spChg>
        <pc:picChg chg="add mod">
          <ac:chgData name="Sudarshan Chakravarthi" userId="9632d19e-631d-46a5-9e9a-d9cc496f17d0" providerId="ADAL" clId="{E01D7354-F370-47B9-A70D-2FE3FA9F35B6}" dt="2021-09-13T04:13:30.889" v="107"/>
          <ac:picMkLst>
            <pc:docMk/>
            <pc:sldMk cId="286765236" sldId="4211"/>
            <ac:picMk id="4" creationId="{20E00552-CF5A-4E95-911D-265275D5DAAA}"/>
          </ac:picMkLst>
        </pc:picChg>
      </pc:sldChg>
      <pc:sldChg chg="addSp delSp modSp add del mod">
        <pc:chgData name="Sudarshan Chakravarthi" userId="9632d19e-631d-46a5-9e9a-d9cc496f17d0" providerId="ADAL" clId="{E01D7354-F370-47B9-A70D-2FE3FA9F35B6}" dt="2023-02-07T12:12:20.599" v="249" actId="166"/>
        <pc:sldMkLst>
          <pc:docMk/>
          <pc:sldMk cId="43270218" sldId="4212"/>
        </pc:sldMkLst>
        <pc:spChg chg="mod">
          <ac:chgData name="Sudarshan Chakravarthi" userId="9632d19e-631d-46a5-9e9a-d9cc496f17d0" providerId="ADAL" clId="{E01D7354-F370-47B9-A70D-2FE3FA9F35B6}" dt="2023-02-07T12:12:13.932" v="247"/>
          <ac:spMkLst>
            <pc:docMk/>
            <pc:sldMk cId="43270218" sldId="4212"/>
            <ac:spMk id="5" creationId="{A5F8E1EF-AB39-BAF4-7C64-A22CD26854BA}"/>
          </ac:spMkLst>
        </pc:spChg>
        <pc:spChg chg="mod">
          <ac:chgData name="Sudarshan Chakravarthi" userId="9632d19e-631d-46a5-9e9a-d9cc496f17d0" providerId="ADAL" clId="{E01D7354-F370-47B9-A70D-2FE3FA9F35B6}" dt="2023-02-07T12:12:13.932" v="247"/>
          <ac:spMkLst>
            <pc:docMk/>
            <pc:sldMk cId="43270218" sldId="4212"/>
            <ac:spMk id="10" creationId="{7C159A1D-7264-0BBD-EB24-A1EC22C20942}"/>
          </ac:spMkLst>
        </pc:spChg>
        <pc:spChg chg="mod">
          <ac:chgData name="Sudarshan Chakravarthi" userId="9632d19e-631d-46a5-9e9a-d9cc496f17d0" providerId="ADAL" clId="{E01D7354-F370-47B9-A70D-2FE3FA9F35B6}" dt="2023-02-07T12:12:13.932" v="247"/>
          <ac:spMkLst>
            <pc:docMk/>
            <pc:sldMk cId="43270218" sldId="4212"/>
            <ac:spMk id="14" creationId="{CEDEF5B8-D372-1926-ADD2-20E410A5221B}"/>
          </ac:spMkLst>
        </pc:spChg>
        <pc:spChg chg="mod">
          <ac:chgData name="Sudarshan Chakravarthi" userId="9632d19e-631d-46a5-9e9a-d9cc496f17d0" providerId="ADAL" clId="{E01D7354-F370-47B9-A70D-2FE3FA9F35B6}" dt="2023-02-07T12:12:00.643" v="243" actId="20577"/>
          <ac:spMkLst>
            <pc:docMk/>
            <pc:sldMk cId="43270218" sldId="4212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E01D7354-F370-47B9-A70D-2FE3FA9F35B6}" dt="2023-02-07T12:11:40.183" v="183" actId="404"/>
          <ac:spMkLst>
            <pc:docMk/>
            <pc:sldMk cId="43270218" sldId="4212"/>
            <ac:spMk id="23" creationId="{835E8B50-E3AF-B133-2E1A-DAD76F64E6D3}"/>
          </ac:spMkLst>
        </pc:spChg>
        <pc:spChg chg="mod ord">
          <ac:chgData name="Sudarshan Chakravarthi" userId="9632d19e-631d-46a5-9e9a-d9cc496f17d0" providerId="ADAL" clId="{E01D7354-F370-47B9-A70D-2FE3FA9F35B6}" dt="2023-02-07T12:12:20.599" v="249" actId="166"/>
          <ac:spMkLst>
            <pc:docMk/>
            <pc:sldMk cId="43270218" sldId="4212"/>
            <ac:spMk id="26" creationId="{588D0D88-DFF1-A572-E341-2FEEE268367A}"/>
          </ac:spMkLst>
        </pc:spChg>
        <pc:grpChg chg="add mod">
          <ac:chgData name="Sudarshan Chakravarthi" userId="9632d19e-631d-46a5-9e9a-d9cc496f17d0" providerId="ADAL" clId="{E01D7354-F370-47B9-A70D-2FE3FA9F35B6}" dt="2023-02-07T12:12:13.932" v="247"/>
          <ac:grpSpMkLst>
            <pc:docMk/>
            <pc:sldMk cId="43270218" sldId="4212"/>
            <ac:grpSpMk id="4" creationId="{C89B3138-D058-BCFF-89C3-A982324B8E2B}"/>
          </ac:grpSpMkLst>
        </pc:grpChg>
        <pc:grpChg chg="del">
          <ac:chgData name="Sudarshan Chakravarthi" userId="9632d19e-631d-46a5-9e9a-d9cc496f17d0" providerId="ADAL" clId="{E01D7354-F370-47B9-A70D-2FE3FA9F35B6}" dt="2023-02-07T12:12:12.682" v="246" actId="478"/>
          <ac:grpSpMkLst>
            <pc:docMk/>
            <pc:sldMk cId="43270218" sldId="4212"/>
            <ac:grpSpMk id="6" creationId="{5D49BAE4-1101-F468-F2EA-10D04D313670}"/>
          </ac:grpSpMkLst>
        </pc:grpChg>
        <pc:grpChg chg="mod">
          <ac:chgData name="Sudarshan Chakravarthi" userId="9632d19e-631d-46a5-9e9a-d9cc496f17d0" providerId="ADAL" clId="{E01D7354-F370-47B9-A70D-2FE3FA9F35B6}" dt="2023-02-07T12:12:13.932" v="247"/>
          <ac:grpSpMkLst>
            <pc:docMk/>
            <pc:sldMk cId="43270218" sldId="4212"/>
            <ac:grpSpMk id="7" creationId="{F6FC0B06-A9F3-A4F3-A4CF-DBFBD417BD33}"/>
          </ac:grpSpMkLst>
        </pc:grpChg>
        <pc:picChg chg="add mod">
          <ac:chgData name="Sudarshan Chakravarthi" userId="9632d19e-631d-46a5-9e9a-d9cc496f17d0" providerId="ADAL" clId="{E01D7354-F370-47B9-A70D-2FE3FA9F35B6}" dt="2023-02-07T12:12:13.932" v="247"/>
          <ac:picMkLst>
            <pc:docMk/>
            <pc:sldMk cId="43270218" sldId="4212"/>
            <ac:picMk id="2" creationId="{30DB4FCD-FDD8-883A-C026-5FE22B3348C9}"/>
          </ac:picMkLst>
        </pc:picChg>
        <pc:picChg chg="del">
          <ac:chgData name="Sudarshan Chakravarthi" userId="9632d19e-631d-46a5-9e9a-d9cc496f17d0" providerId="ADAL" clId="{E01D7354-F370-47B9-A70D-2FE3FA9F35B6}" dt="2023-02-07T12:12:11.603" v="245" actId="478"/>
          <ac:picMkLst>
            <pc:docMk/>
            <pc:sldMk cId="43270218" sldId="4212"/>
            <ac:picMk id="25" creationId="{960528F7-B3CB-A0CB-1D3E-19E13929E626}"/>
          </ac:picMkLst>
        </pc:picChg>
      </pc:sldChg>
      <pc:sldChg chg="add del">
        <pc:chgData name="Sudarshan Chakravarthi" userId="9632d19e-631d-46a5-9e9a-d9cc496f17d0" providerId="ADAL" clId="{E01D7354-F370-47B9-A70D-2FE3FA9F35B6}" dt="2023-02-07T12:11:07.884" v="131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E01D7354-F370-47B9-A70D-2FE3FA9F35B6}" dt="2023-02-07T12:13:03.787" v="258" actId="47"/>
        <pc:sldMkLst>
          <pc:docMk/>
          <pc:sldMk cId="4243918940" sldId="4412"/>
        </pc:sldMkLst>
      </pc:sldChg>
      <pc:sldChg chg="add del">
        <pc:chgData name="Sudarshan Chakravarthi" userId="9632d19e-631d-46a5-9e9a-d9cc496f17d0" providerId="ADAL" clId="{E01D7354-F370-47B9-A70D-2FE3FA9F35B6}" dt="2023-02-07T12:11:07.884" v="131"/>
        <pc:sldMkLst>
          <pc:docMk/>
          <pc:sldMk cId="2434400758" sldId="4413"/>
        </pc:sldMkLst>
      </pc:sldChg>
      <pc:sldChg chg="add">
        <pc:chgData name="Sudarshan Chakravarthi" userId="9632d19e-631d-46a5-9e9a-d9cc496f17d0" providerId="ADAL" clId="{E01D7354-F370-47B9-A70D-2FE3FA9F35B6}" dt="2023-02-07T12:12:52.022" v="257"/>
        <pc:sldMkLst>
          <pc:docMk/>
          <pc:sldMk cId="1081593244" sldId="4414"/>
        </pc:sldMkLst>
      </pc:sldChg>
      <pc:sldChg chg="add del">
        <pc:chgData name="Sudarshan Chakravarthi" userId="9632d19e-631d-46a5-9e9a-d9cc496f17d0" providerId="ADAL" clId="{E01D7354-F370-47B9-A70D-2FE3FA9F35B6}" dt="2023-02-07T12:12:52.005" v="256"/>
        <pc:sldMkLst>
          <pc:docMk/>
          <pc:sldMk cId="1801166475" sldId="4414"/>
        </pc:sldMkLst>
      </pc:sldChg>
      <pc:sldMasterChg chg="delSldLayout">
        <pc:chgData name="Sudarshan Chakravarthi" userId="9632d19e-631d-46a5-9e9a-d9cc496f17d0" providerId="ADAL" clId="{E01D7354-F370-47B9-A70D-2FE3FA9F35B6}" dt="2023-02-07T12:12:45.398" v="254" actId="47"/>
        <pc:sldMasterMkLst>
          <pc:docMk/>
          <pc:sldMasterMk cId="870791560" sldId="2147483660"/>
        </pc:sldMasterMkLst>
        <pc:sldLayoutChg chg="del">
          <pc:chgData name="Sudarshan Chakravarthi" userId="9632d19e-631d-46a5-9e9a-d9cc496f17d0" providerId="ADAL" clId="{E01D7354-F370-47B9-A70D-2FE3FA9F35B6}" dt="2023-02-07T12:12:45.398" v="254" actId="47"/>
          <pc:sldLayoutMkLst>
            <pc:docMk/>
            <pc:sldMasterMk cId="870791560" sldId="2147483660"/>
            <pc:sldLayoutMk cId="1391481836" sldId="2147483673"/>
          </pc:sldLayoutMkLst>
        </pc:sldLayoutChg>
      </pc:sldMasterChg>
      <pc:sldMasterChg chg="del delSldLayout">
        <pc:chgData name="Sudarshan Chakravarthi" userId="9632d19e-631d-46a5-9e9a-d9cc496f17d0" providerId="ADAL" clId="{E01D7354-F370-47B9-A70D-2FE3FA9F35B6}" dt="2023-02-07T12:13:04.896" v="259" actId="47"/>
        <pc:sldMasterMkLst>
          <pc:docMk/>
          <pc:sldMasterMk cId="1117248900" sldId="2147483699"/>
        </pc:sldMasterMkLst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3798291084" sldId="2147483700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3547127601" sldId="2147483701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1791617094" sldId="2147483702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3946273943" sldId="2147483703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1292363891" sldId="2147483704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3845099692" sldId="2147483705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399130114" sldId="2147483706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2620764334" sldId="2147483707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4279299815" sldId="2147483708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1246488183" sldId="2147483709"/>
          </pc:sldLayoutMkLst>
        </pc:sldLayoutChg>
        <pc:sldLayoutChg chg="del">
          <pc:chgData name="Sudarshan Chakravarthi" userId="9632d19e-631d-46a5-9e9a-d9cc496f17d0" providerId="ADAL" clId="{E01D7354-F370-47B9-A70D-2FE3FA9F35B6}" dt="2023-02-07T12:13:04.896" v="259" actId="47"/>
          <pc:sldLayoutMkLst>
            <pc:docMk/>
            <pc:sldMasterMk cId="1117248900" sldId="2147483699"/>
            <pc:sldLayoutMk cId="4185811769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B4CA-6A74-4649-B9C4-7C11D030E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289FD-5EBA-4479-A63E-BF4D07AD7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37F8-F73A-4DC9-B636-72EE3084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685E-357D-408A-AF2B-4B5458758C1F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75D8-CEDB-4114-A4BF-2B005B88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23A6F-51B5-46E6-BE75-01B4752D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0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B492-CB92-4E91-AB21-E29AF3FB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625AE-3AB9-4660-9B37-C4532BABB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D1AD4-771B-45FE-BF88-0D8C72C3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1C12-F92A-4689-996F-0E4732FAA50D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E158-2FE1-410E-A456-396C3F6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7A21D-F8BB-4B79-9624-20C32ED1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0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7E563-851B-4DFD-8893-7808570C8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8328F-F122-4E9B-AF9F-F233246EC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27771-0405-4C53-8731-17626D50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BD2-9B92-46E8-A4CC-BE6EDB747407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C24C-9C21-49D6-BEFF-7606C264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FB91E-390E-4E2C-9345-253AE8A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0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692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0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1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72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9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6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5C9B-BF4C-4F63-ABC1-452807BE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6AF31-32EE-4BA9-ADD2-098BC8EF4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B2A2D-43D5-4E10-AE15-A0B46E1A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C407-6424-4052-BB34-7BD5C2B604F4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6A83D-FE32-444F-9DEE-506412B8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A2BC-5F8F-4EBD-878A-C2FCCC0D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61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12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2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3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01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39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89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15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5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02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BCE5-05C3-439C-9608-87A22582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D8E1-A8A6-4AC2-9D7B-6805ED5A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738C-1BF1-428E-8BDE-0DB219E6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6058-0779-4C81-B6F8-512C3FC56822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BE6D1-5C76-4857-9986-62736256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76B66-2060-4CB9-B493-A3288333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68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8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37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9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2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4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13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38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0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43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FB03-3A5C-4E3D-A33A-16C365B7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4D3E5-7073-4A20-B6F5-1F71E9F41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F893F-7555-4461-AF10-9D6B275C1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D9476-A2FB-4461-B8FD-687EF461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DC475-127B-401B-99A3-5945D2F7CAB9}" type="datetime1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0EB98-926C-4FB0-AAFD-4716B4F1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1E4BA-8A64-49BB-B8A0-DA1C9BE5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84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84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54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81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1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90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28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0597-6AA8-4830-B4DF-9D2D8F86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0965C-B522-484E-BC01-1A53B695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B620D-76E7-4B38-8208-0F6F9D1B8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4A43C-38BF-4471-BBE5-826FF60E9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482FE-E038-4DDF-A137-FDCB2A541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8094-D85E-4BD5-BA9C-092FEAB7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337E-D808-49DF-8FE8-E6D7B3FCFF76}" type="datetime1">
              <a:rPr lang="en-US" smtClean="0"/>
              <a:t>2/7/2023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32B3B-D42D-477C-8D4C-345E12F8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3958D-8856-4B55-958C-CE6F21A9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33FD-0B60-47F6-AB4B-AF4C60FC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C8C86-98C7-47EC-959A-04301EDA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0F80-1E2C-4615-B463-E007872F0FBE}" type="datetime1">
              <a:rPr lang="en-US" smtClean="0"/>
              <a:t>2/7/2023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3ED3E-25EE-4A6A-8905-919DE787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934E6-8B38-4545-830A-04A892DD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4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82946-510A-4C90-A76C-3A6B3B7E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BB56-184E-4784-9C43-D9F0894A5690}" type="datetime1">
              <a:rPr lang="en-US" smtClean="0"/>
              <a:t>2/7/2023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A5E33-D8DC-4637-B66C-60FC86F3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19AA-0767-4EB2-8E78-FB95F555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8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AF0-9D36-4006-9812-7CAD6767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9A90-FB43-4786-BF14-11373386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855E6-37E8-412D-9796-C06133D29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87AFA-DD3F-40F8-940B-2EE1E93C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E0E9-02D3-47A9-AFFC-25C5FFEF6344}" type="datetime1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B0965-E616-4E73-9EF0-38A74644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38901-AAC6-4B99-8C9E-17936287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6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031A-80FA-4CC4-920E-41DE8FE1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0D63B-2CFC-4514-9333-B154267CB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4896E-5E6E-4553-A014-11A9380C6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92801-98A3-48B3-A7C6-DCEBD54B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ED1-B6E3-4ADF-B19F-CC16A6178FB5}" type="datetime1">
              <a:rPr lang="en-US" smtClean="0"/>
              <a:t>2/7/2023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43305-FD78-4749-9534-3C01C1C6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567E8-9776-400B-A541-845323A2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0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4A4EE-F98B-423C-8DBA-496E05E9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B9F6-9420-4175-A5DA-D0BE8C3DF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33F9B-9136-45CA-8A4E-9300CC64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2BF0-FEA9-49BC-AD63-F123A069B1A6}" type="datetime1">
              <a:rPr lang="en-US" smtClean="0"/>
              <a:t>2/7/2023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481D1-03F9-42CD-BA48-9CE565D21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E31D-89CC-4783-B1F9-CDF88517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C18E-D50E-4DB7-8824-068E77BA1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9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9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286820" y="3784462"/>
            <a:ext cx="54686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Use a research agency to segment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yor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 consumers effectively .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Consumer Segmentation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Using Research Agencies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B4FCD-FDD8-883A-C026-5FE22B33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3" t="31846" r="15753" b="15727"/>
          <a:stretch/>
        </p:blipFill>
        <p:spPr>
          <a:xfrm>
            <a:off x="7164853" y="2772003"/>
            <a:ext cx="3045040" cy="15892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9B3138-D058-BCFF-89C3-A982324B8E2B}"/>
              </a:ext>
            </a:extLst>
          </p:cNvPr>
          <p:cNvGrpSpPr/>
          <p:nvPr/>
        </p:nvGrpSpPr>
        <p:grpSpPr>
          <a:xfrm>
            <a:off x="10535752" y="2943127"/>
            <a:ext cx="1450709" cy="1077217"/>
            <a:chOff x="4631196" y="1644500"/>
            <a:chExt cx="1034683" cy="7032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F8E1EF-AB39-BAF4-7C64-A22CD26854BA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GB" dirty="0"/>
                <a:t>Planning Templates</a:t>
              </a:r>
            </a:p>
          </p:txBody>
        </p: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F6FC0B06-A9F3-A4F3-A4CF-DBFBD417BD33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7C159A1D-7264-0BBD-EB24-A1EC22C20942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EDEF5B8-D372-1926-ADD2-20E410A5221B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defTabSz="6096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88D0D88-DFF1-A572-E341-2FEEE268367A}"/>
              </a:ext>
            </a:extLst>
          </p:cNvPr>
          <p:cNvSpPr/>
          <p:nvPr/>
        </p:nvSpPr>
        <p:spPr>
          <a:xfrm rot="5400000">
            <a:off x="7728548" y="1654250"/>
            <a:ext cx="2018343" cy="378728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2BB938-8B67-4AAA-ADAE-32F8FF322235}"/>
              </a:ext>
            </a:extLst>
          </p:cNvPr>
          <p:cNvSpPr txBox="1"/>
          <p:nvPr/>
        </p:nvSpPr>
        <p:spPr>
          <a:xfrm>
            <a:off x="105958" y="-6292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Lato Light" panose="020F0502020204030203"/>
              </a:rPr>
              <a:t>Segmentation, Targeting &amp; Positioning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Market Segmentation using Market research agencies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8471C-78E9-43F9-B6FA-C792D4B969FF}"/>
              </a:ext>
            </a:extLst>
          </p:cNvPr>
          <p:cNvSpPr txBox="1"/>
          <p:nvPr/>
        </p:nvSpPr>
        <p:spPr>
          <a:xfrm>
            <a:off x="9002657" y="612559"/>
            <a:ext cx="1671560" cy="307777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 defTabSz="914217">
              <a:defRPr sz="1000" b="1" kern="0">
                <a:solidFill>
                  <a:srgbClr val="FFFFFF"/>
                </a:solidFill>
                <a:latin typeface="Lato Light" panose="020F0502020204030203"/>
              </a:defRPr>
            </a:lvl1pPr>
          </a:lstStyle>
          <a:p>
            <a:r>
              <a:rPr lang="en-GB" dirty="0"/>
              <a:t>8035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0E00552-CF5A-4E95-911D-265275D5D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74" y="150636"/>
            <a:ext cx="1679487" cy="390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60CB95-C6FB-48CE-ABC1-32B549415B7D}"/>
              </a:ext>
            </a:extLst>
          </p:cNvPr>
          <p:cNvSpPr txBox="1"/>
          <p:nvPr/>
        </p:nvSpPr>
        <p:spPr>
          <a:xfrm>
            <a:off x="872490" y="1160388"/>
            <a:ext cx="10447020" cy="5195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8035 Segmentation through Research Agencies.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product is a template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Template is a pre-planned and organised way to collect information for presentation in a neat and structured manner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400" b="1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Concern.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plan a segmentation of your market?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b="1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this tool benefit you?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illustrate a very proven method of segmentation of markets which can ne very clearly done primarily on the 5 methods of segmentation with examples and by agencies which constantly do the segmentation process across industries and consumers.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To drive segmentation there are primarily 5 broad methods, after which further segmentation is based on unique needs and criteria which are particular to the product, service in question.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We concentrate our example on the 5 broad methods.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200" b="1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Benefits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segmentation methodology, with identification of the 5 high level streams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Presents well-structured layout for decision making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2 hours on formatting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Saves many hours of understanding methodology for segmentation.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Saves many hours searching for comphrensive information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Lato Light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ready format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4">
            <a:extLst>
              <a:ext uri="{FF2B5EF4-FFF2-40B4-BE49-F238E27FC236}">
                <a16:creationId xmlns:a16="http://schemas.microsoft.com/office/drawing/2014/main" id="{24526EDA-7D5A-4B90-B9A9-A0BB5C649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49" y="4445807"/>
            <a:ext cx="1810277" cy="1804164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FE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Freeform 1">
            <a:extLst>
              <a:ext uri="{FF2B5EF4-FFF2-40B4-BE49-F238E27FC236}">
                <a16:creationId xmlns:a16="http://schemas.microsoft.com/office/drawing/2014/main" id="{33984B4A-6A16-4164-AF96-E521C92CB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35" y="1139613"/>
            <a:ext cx="1810277" cy="1470395"/>
          </a:xfrm>
          <a:custGeom>
            <a:avLst/>
            <a:gdLst>
              <a:gd name="T0" fmla="*/ 4405 w 4406"/>
              <a:gd name="T1" fmla="*/ 4502 h 4503"/>
              <a:gd name="T2" fmla="*/ 0 w 4406"/>
              <a:gd name="T3" fmla="*/ 4502 h 4503"/>
              <a:gd name="T4" fmla="*/ 0 w 4406"/>
              <a:gd name="T5" fmla="*/ 0 h 4503"/>
              <a:gd name="T6" fmla="*/ 4405 w 4406"/>
              <a:gd name="T7" fmla="*/ 0 h 4503"/>
              <a:gd name="T8" fmla="*/ 4405 w 4406"/>
              <a:gd name="T9" fmla="*/ 4502 h 4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3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rgbClr val="FE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Freeform 4">
            <a:extLst>
              <a:ext uri="{FF2B5EF4-FFF2-40B4-BE49-F238E27FC236}">
                <a16:creationId xmlns:a16="http://schemas.microsoft.com/office/drawing/2014/main" id="{36E4D8B9-3024-4438-9ABA-DCC1029A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45" y="2713768"/>
            <a:ext cx="1810277" cy="1615778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FEA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16EF1874-0CF1-4ED2-A624-E925D754C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161" y="1139613"/>
            <a:ext cx="1810278" cy="1470395"/>
          </a:xfrm>
          <a:custGeom>
            <a:avLst/>
            <a:gdLst>
              <a:gd name="T0" fmla="*/ 4404 w 4405"/>
              <a:gd name="T1" fmla="*/ 4502 h 4503"/>
              <a:gd name="T2" fmla="*/ 0 w 4405"/>
              <a:gd name="T3" fmla="*/ 4502 h 4503"/>
              <a:gd name="T4" fmla="*/ 0 w 4405"/>
              <a:gd name="T5" fmla="*/ 0 h 4503"/>
              <a:gd name="T6" fmla="*/ 4404 w 4405"/>
              <a:gd name="T7" fmla="*/ 0 h 4503"/>
              <a:gd name="T8" fmla="*/ 4404 w 4405"/>
              <a:gd name="T9" fmla="*/ 4502 h 4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5" h="4503">
                <a:moveTo>
                  <a:pt x="4404" y="4502"/>
                </a:moveTo>
                <a:lnTo>
                  <a:pt x="0" y="4502"/>
                </a:lnTo>
                <a:lnTo>
                  <a:pt x="0" y="0"/>
                </a:lnTo>
                <a:lnTo>
                  <a:pt x="4404" y="0"/>
                </a:lnTo>
                <a:lnTo>
                  <a:pt x="4404" y="4502"/>
                </a:lnTo>
              </a:path>
            </a:pathLst>
          </a:custGeom>
          <a:solidFill>
            <a:srgbClr val="61CA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10EEA46C-B2F5-4A6D-AF22-1C201CA2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077" y="2713770"/>
            <a:ext cx="1810278" cy="1615780"/>
          </a:xfrm>
          <a:custGeom>
            <a:avLst/>
            <a:gdLst>
              <a:gd name="T0" fmla="*/ 4404 w 4405"/>
              <a:gd name="T1" fmla="*/ 4501 h 4502"/>
              <a:gd name="T2" fmla="*/ 0 w 4405"/>
              <a:gd name="T3" fmla="*/ 4501 h 4502"/>
              <a:gd name="T4" fmla="*/ 0 w 4405"/>
              <a:gd name="T5" fmla="*/ 0 h 4502"/>
              <a:gd name="T6" fmla="*/ 4404 w 4405"/>
              <a:gd name="T7" fmla="*/ 0 h 4502"/>
              <a:gd name="T8" fmla="*/ 4404 w 4405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5" h="4502">
                <a:moveTo>
                  <a:pt x="4404" y="4501"/>
                </a:moveTo>
                <a:lnTo>
                  <a:pt x="0" y="4501"/>
                </a:lnTo>
                <a:lnTo>
                  <a:pt x="0" y="0"/>
                </a:lnTo>
                <a:lnTo>
                  <a:pt x="4404" y="0"/>
                </a:lnTo>
                <a:lnTo>
                  <a:pt x="4404" y="4501"/>
                </a:lnTo>
              </a:path>
            </a:pathLst>
          </a:custGeom>
          <a:solidFill>
            <a:srgbClr val="61CA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1E672BDA-36A6-4969-988C-B6CA3BBE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118" y="1139613"/>
            <a:ext cx="1810279" cy="1470395"/>
          </a:xfrm>
          <a:custGeom>
            <a:avLst/>
            <a:gdLst>
              <a:gd name="T0" fmla="*/ 4405 w 4406"/>
              <a:gd name="T1" fmla="*/ 4502 h 4503"/>
              <a:gd name="T2" fmla="*/ 0 w 4406"/>
              <a:gd name="T3" fmla="*/ 4502 h 4503"/>
              <a:gd name="T4" fmla="*/ 0 w 4406"/>
              <a:gd name="T5" fmla="*/ 0 h 4503"/>
              <a:gd name="T6" fmla="*/ 4405 w 4406"/>
              <a:gd name="T7" fmla="*/ 0 h 4503"/>
              <a:gd name="T8" fmla="*/ 4405 w 4406"/>
              <a:gd name="T9" fmla="*/ 4502 h 4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3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rgbClr val="FE7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4B925D05-1D2E-4617-85F9-13115CFAF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573" y="2724322"/>
            <a:ext cx="1810279" cy="1615779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FE7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AA6DCA64-278F-4521-93DC-4C5E352A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180" y="1139613"/>
            <a:ext cx="1810279" cy="1470395"/>
          </a:xfrm>
          <a:custGeom>
            <a:avLst/>
            <a:gdLst>
              <a:gd name="T0" fmla="*/ 4405 w 4406"/>
              <a:gd name="T1" fmla="*/ 4502 h 4503"/>
              <a:gd name="T2" fmla="*/ 0 w 4406"/>
              <a:gd name="T3" fmla="*/ 4502 h 4503"/>
              <a:gd name="T4" fmla="*/ 0 w 4406"/>
              <a:gd name="T5" fmla="*/ 0 h 4503"/>
              <a:gd name="T6" fmla="*/ 4405 w 4406"/>
              <a:gd name="T7" fmla="*/ 0 h 4503"/>
              <a:gd name="T8" fmla="*/ 4405 w 4406"/>
              <a:gd name="T9" fmla="*/ 4502 h 4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3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rgbClr val="64D7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Freeform 12">
            <a:extLst>
              <a:ext uri="{FF2B5EF4-FFF2-40B4-BE49-F238E27FC236}">
                <a16:creationId xmlns:a16="http://schemas.microsoft.com/office/drawing/2014/main" id="{107A7726-FDCA-4E4E-874E-B4F34F05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070" y="2713768"/>
            <a:ext cx="1810279" cy="1615779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64D7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065629FF-2185-4804-AE81-222FD5406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7242" y="1132515"/>
            <a:ext cx="1810279" cy="1470395"/>
          </a:xfrm>
          <a:custGeom>
            <a:avLst/>
            <a:gdLst>
              <a:gd name="T0" fmla="*/ 4405 w 4406"/>
              <a:gd name="T1" fmla="*/ 4502 h 4503"/>
              <a:gd name="T2" fmla="*/ 0 w 4406"/>
              <a:gd name="T3" fmla="*/ 4502 h 4503"/>
              <a:gd name="T4" fmla="*/ 0 w 4406"/>
              <a:gd name="T5" fmla="*/ 0 h 4503"/>
              <a:gd name="T6" fmla="*/ 4405 w 4406"/>
              <a:gd name="T7" fmla="*/ 0 h 4503"/>
              <a:gd name="T8" fmla="*/ 4405 w 4406"/>
              <a:gd name="T9" fmla="*/ 4502 h 4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3">
                <a:moveTo>
                  <a:pt x="4405" y="4502"/>
                </a:moveTo>
                <a:lnTo>
                  <a:pt x="0" y="4502"/>
                </a:lnTo>
                <a:lnTo>
                  <a:pt x="0" y="0"/>
                </a:lnTo>
                <a:lnTo>
                  <a:pt x="4405" y="0"/>
                </a:lnTo>
                <a:lnTo>
                  <a:pt x="4405" y="4502"/>
                </a:lnTo>
              </a:path>
            </a:pathLst>
          </a:custGeom>
          <a:solidFill>
            <a:srgbClr val="6944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4DD69182-8E4B-4BA3-BAC3-29732D98E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986" y="2713768"/>
            <a:ext cx="1810279" cy="1615779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6944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7" name="Freeform 630">
            <a:extLst>
              <a:ext uri="{FF2B5EF4-FFF2-40B4-BE49-F238E27FC236}">
                <a16:creationId xmlns:a16="http://schemas.microsoft.com/office/drawing/2014/main" id="{4B271962-7FF2-41A6-A828-942D9C16CEC5}"/>
              </a:ext>
            </a:extLst>
          </p:cNvPr>
          <p:cNvSpPr>
            <a:spLocks noChangeAspect="1"/>
          </p:cNvSpPr>
          <p:nvPr/>
        </p:nvSpPr>
        <p:spPr bwMode="auto">
          <a:xfrm>
            <a:off x="1662413" y="2067746"/>
            <a:ext cx="408854" cy="422160"/>
          </a:xfrm>
          <a:custGeom>
            <a:avLst/>
            <a:gdLst>
              <a:gd name="T0" fmla="*/ 426660 w 158757"/>
              <a:gd name="T1" fmla="*/ 537620 h 164742"/>
              <a:gd name="T2" fmla="*/ 678037 w 158757"/>
              <a:gd name="T3" fmla="*/ 537620 h 164742"/>
              <a:gd name="T4" fmla="*/ 678037 w 158757"/>
              <a:gd name="T5" fmla="*/ 787047 h 164742"/>
              <a:gd name="T6" fmla="*/ 678037 w 158757"/>
              <a:gd name="T7" fmla="*/ 2342653 h 164742"/>
              <a:gd name="T8" fmla="*/ 1465235 w 158757"/>
              <a:gd name="T9" fmla="*/ 2664274 h 164742"/>
              <a:gd name="T10" fmla="*/ 2245823 w 158757"/>
              <a:gd name="T11" fmla="*/ 2342653 h 164742"/>
              <a:gd name="T12" fmla="*/ 2245823 w 158757"/>
              <a:gd name="T13" fmla="*/ 787047 h 164742"/>
              <a:gd name="T14" fmla="*/ 2245823 w 158757"/>
              <a:gd name="T15" fmla="*/ 537620 h 164742"/>
              <a:gd name="T16" fmla="*/ 2497206 w 158757"/>
              <a:gd name="T17" fmla="*/ 537620 h 164742"/>
              <a:gd name="T18" fmla="*/ 2497206 w 158757"/>
              <a:gd name="T19" fmla="*/ 2592080 h 164742"/>
              <a:gd name="T20" fmla="*/ 1465235 w 158757"/>
              <a:gd name="T21" fmla="*/ 3018713 h 164742"/>
              <a:gd name="T22" fmla="*/ 426660 w 158757"/>
              <a:gd name="T23" fmla="*/ 2592080 h 164742"/>
              <a:gd name="T24" fmla="*/ 426660 w 158757"/>
              <a:gd name="T25" fmla="*/ 537620 h 164742"/>
              <a:gd name="T26" fmla="*/ 1465359 w 158757"/>
              <a:gd name="T27" fmla="*/ 0 h 164742"/>
              <a:gd name="T28" fmla="*/ 1637890 w 158757"/>
              <a:gd name="T29" fmla="*/ 178346 h 164742"/>
              <a:gd name="T30" fmla="*/ 1637890 w 158757"/>
              <a:gd name="T31" fmla="*/ 1327693 h 164742"/>
              <a:gd name="T32" fmla="*/ 1465359 w 158757"/>
              <a:gd name="T33" fmla="*/ 1506039 h 164742"/>
              <a:gd name="T34" fmla="*/ 1292829 w 158757"/>
              <a:gd name="T35" fmla="*/ 1327693 h 164742"/>
              <a:gd name="T36" fmla="*/ 1292829 w 158757"/>
              <a:gd name="T37" fmla="*/ 178346 h 164742"/>
              <a:gd name="T38" fmla="*/ 1465359 w 158757"/>
              <a:gd name="T39" fmla="*/ 0 h 16474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8757" h="164742">
                <a:moveTo>
                  <a:pt x="23127" y="29340"/>
                </a:moveTo>
                <a:cubicBezTo>
                  <a:pt x="27072" y="25400"/>
                  <a:pt x="33167" y="25400"/>
                  <a:pt x="36753" y="29340"/>
                </a:cubicBezTo>
                <a:cubicBezTo>
                  <a:pt x="40697" y="32922"/>
                  <a:pt x="40697" y="39012"/>
                  <a:pt x="36753" y="42952"/>
                </a:cubicBezTo>
                <a:cubicBezTo>
                  <a:pt x="13446" y="66235"/>
                  <a:pt x="13446" y="104205"/>
                  <a:pt x="36753" y="127847"/>
                </a:cubicBezTo>
                <a:cubicBezTo>
                  <a:pt x="48227" y="138951"/>
                  <a:pt x="63287" y="145399"/>
                  <a:pt x="79423" y="145399"/>
                </a:cubicBezTo>
                <a:cubicBezTo>
                  <a:pt x="95559" y="145399"/>
                  <a:pt x="110619" y="138951"/>
                  <a:pt x="121735" y="127847"/>
                </a:cubicBezTo>
                <a:cubicBezTo>
                  <a:pt x="145401" y="104205"/>
                  <a:pt x="145401" y="66235"/>
                  <a:pt x="121735" y="42952"/>
                </a:cubicBezTo>
                <a:cubicBezTo>
                  <a:pt x="118149" y="39012"/>
                  <a:pt x="118149" y="32922"/>
                  <a:pt x="121735" y="29340"/>
                </a:cubicBezTo>
                <a:cubicBezTo>
                  <a:pt x="125321" y="25400"/>
                  <a:pt x="131775" y="25400"/>
                  <a:pt x="135361" y="29340"/>
                </a:cubicBezTo>
                <a:cubicBezTo>
                  <a:pt x="166556" y="60146"/>
                  <a:pt x="166556" y="110653"/>
                  <a:pt x="135361" y="141459"/>
                </a:cubicBezTo>
                <a:cubicBezTo>
                  <a:pt x="119942" y="156861"/>
                  <a:pt x="99503" y="164742"/>
                  <a:pt x="79423" y="164742"/>
                </a:cubicBezTo>
                <a:cubicBezTo>
                  <a:pt x="58984" y="164742"/>
                  <a:pt x="38904" y="156861"/>
                  <a:pt x="23127" y="141459"/>
                </a:cubicBezTo>
                <a:cubicBezTo>
                  <a:pt x="-7710" y="110653"/>
                  <a:pt x="-7710" y="60146"/>
                  <a:pt x="23127" y="29340"/>
                </a:cubicBezTo>
                <a:close/>
                <a:moveTo>
                  <a:pt x="79430" y="0"/>
                </a:moveTo>
                <a:cubicBezTo>
                  <a:pt x="84625" y="0"/>
                  <a:pt x="88782" y="4686"/>
                  <a:pt x="88782" y="9733"/>
                </a:cubicBezTo>
                <a:lnTo>
                  <a:pt x="88782" y="72457"/>
                </a:lnTo>
                <a:cubicBezTo>
                  <a:pt x="88782" y="77864"/>
                  <a:pt x="84625" y="82190"/>
                  <a:pt x="79430" y="82190"/>
                </a:cubicBezTo>
                <a:cubicBezTo>
                  <a:pt x="74234" y="82190"/>
                  <a:pt x="70078" y="77864"/>
                  <a:pt x="70078" y="72457"/>
                </a:cubicBezTo>
                <a:lnTo>
                  <a:pt x="70078" y="9733"/>
                </a:lnTo>
                <a:cubicBezTo>
                  <a:pt x="70078" y="4686"/>
                  <a:pt x="74234" y="0"/>
                  <a:pt x="794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8" name="Freeform 631">
            <a:extLst>
              <a:ext uri="{FF2B5EF4-FFF2-40B4-BE49-F238E27FC236}">
                <a16:creationId xmlns:a16="http://schemas.microsoft.com/office/drawing/2014/main" id="{E31A60B8-74FE-4F76-AA49-2C4DC0B3DA9D}"/>
              </a:ext>
            </a:extLst>
          </p:cNvPr>
          <p:cNvSpPr>
            <a:spLocks noChangeAspect="1"/>
          </p:cNvSpPr>
          <p:nvPr/>
        </p:nvSpPr>
        <p:spPr bwMode="auto">
          <a:xfrm>
            <a:off x="3673529" y="2006300"/>
            <a:ext cx="545542" cy="468126"/>
          </a:xfrm>
          <a:custGeom>
            <a:avLst/>
            <a:gdLst>
              <a:gd name="T0" fmla="*/ 502583 w 212659"/>
              <a:gd name="T1" fmla="*/ 401651 h 182199"/>
              <a:gd name="T2" fmla="*/ 471075 w 212659"/>
              <a:gd name="T3" fmla="*/ 570713 h 182199"/>
              <a:gd name="T4" fmla="*/ 439567 w 212659"/>
              <a:gd name="T5" fmla="*/ 401651 h 182199"/>
              <a:gd name="T6" fmla="*/ 337348 w 212659"/>
              <a:gd name="T7" fmla="*/ 331399 h 182199"/>
              <a:gd name="T8" fmla="*/ 411627 w 212659"/>
              <a:gd name="T9" fmla="*/ 580501 h 182199"/>
              <a:gd name="T10" fmla="*/ 346933 w 212659"/>
              <a:gd name="T11" fmla="*/ 580501 h 182199"/>
              <a:gd name="T12" fmla="*/ 337348 w 212659"/>
              <a:gd name="T13" fmla="*/ 397338 h 182199"/>
              <a:gd name="T14" fmla="*/ 326566 w 212659"/>
              <a:gd name="T15" fmla="*/ 459611 h 182199"/>
              <a:gd name="T16" fmla="*/ 263068 w 212659"/>
              <a:gd name="T17" fmla="*/ 459611 h 182199"/>
              <a:gd name="T18" fmla="*/ 337348 w 212659"/>
              <a:gd name="T19" fmla="*/ 331399 h 182199"/>
              <a:gd name="T20" fmla="*/ 482096 w 212659"/>
              <a:gd name="T21" fmla="*/ 289988 h 182199"/>
              <a:gd name="T22" fmla="*/ 426097 w 212659"/>
              <a:gd name="T23" fmla="*/ 326264 h 182199"/>
              <a:gd name="T24" fmla="*/ 232534 w 212659"/>
              <a:gd name="T25" fmla="*/ 383096 h 182199"/>
              <a:gd name="T26" fmla="*/ 199665 w 212659"/>
              <a:gd name="T27" fmla="*/ 581410 h 182199"/>
              <a:gd name="T28" fmla="*/ 166796 w 212659"/>
              <a:gd name="T29" fmla="*/ 383096 h 182199"/>
              <a:gd name="T30" fmla="*/ 67170 w 212659"/>
              <a:gd name="T31" fmla="*/ 155007 h 182199"/>
              <a:gd name="T32" fmla="*/ 61109 w 212659"/>
              <a:gd name="T33" fmla="*/ 222711 h 182199"/>
              <a:gd name="T34" fmla="*/ 16253 w 212659"/>
              <a:gd name="T35" fmla="*/ 234590 h 182199"/>
              <a:gd name="T36" fmla="*/ 21101 w 212659"/>
              <a:gd name="T37" fmla="*/ 163320 h 182199"/>
              <a:gd name="T38" fmla="*/ 214428 w 212659"/>
              <a:gd name="T39" fmla="*/ 131405 h 182199"/>
              <a:gd name="T40" fmla="*/ 242648 w 212659"/>
              <a:gd name="T41" fmla="*/ 190674 h 182199"/>
              <a:gd name="T42" fmla="*/ 126083 w 212659"/>
              <a:gd name="T43" fmla="*/ 484608 h 182199"/>
              <a:gd name="T44" fmla="*/ 59826 w 212659"/>
              <a:gd name="T45" fmla="*/ 484608 h 182199"/>
              <a:gd name="T46" fmla="*/ 214428 w 212659"/>
              <a:gd name="T47" fmla="*/ 131405 h 182199"/>
              <a:gd name="T48" fmla="*/ 609499 w 212659"/>
              <a:gd name="T49" fmla="*/ 382254 h 182199"/>
              <a:gd name="T50" fmla="*/ 576522 w 212659"/>
              <a:gd name="T51" fmla="*/ 602780 h 182199"/>
              <a:gd name="T52" fmla="*/ 543549 w 212659"/>
              <a:gd name="T53" fmla="*/ 382254 h 182199"/>
              <a:gd name="T54" fmla="*/ 300506 w 212659"/>
              <a:gd name="T55" fmla="*/ 139799 h 182199"/>
              <a:gd name="T56" fmla="*/ 334464 w 212659"/>
              <a:gd name="T57" fmla="*/ 0 h 182199"/>
              <a:gd name="T58" fmla="*/ 683731 w 212659"/>
              <a:gd name="T59" fmla="*/ 415705 h 182199"/>
              <a:gd name="T60" fmla="*/ 334464 w 212659"/>
              <a:gd name="T61" fmla="*/ 65637 h 182199"/>
              <a:gd name="T62" fmla="*/ 102833 w 212659"/>
              <a:gd name="T63" fmla="*/ 119122 h 182199"/>
              <a:gd name="T64" fmla="*/ 334464 w 212659"/>
              <a:gd name="T65" fmla="*/ 0 h 1821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2659" h="182199">
                <a:moveTo>
                  <a:pt x="139821" y="109537"/>
                </a:moveTo>
                <a:cubicBezTo>
                  <a:pt x="144670" y="109537"/>
                  <a:pt x="149173" y="113872"/>
                  <a:pt x="149173" y="119290"/>
                </a:cubicBezTo>
                <a:lnTo>
                  <a:pt x="149173" y="159748"/>
                </a:lnTo>
                <a:cubicBezTo>
                  <a:pt x="149173" y="165166"/>
                  <a:pt x="144670" y="169501"/>
                  <a:pt x="139821" y="169501"/>
                </a:cubicBezTo>
                <a:cubicBezTo>
                  <a:pt x="134625" y="169501"/>
                  <a:pt x="130469" y="165166"/>
                  <a:pt x="130469" y="159748"/>
                </a:cubicBezTo>
                <a:lnTo>
                  <a:pt x="130469" y="119290"/>
                </a:lnTo>
                <a:cubicBezTo>
                  <a:pt x="130469" y="113872"/>
                  <a:pt x="134625" y="109537"/>
                  <a:pt x="139821" y="109537"/>
                </a:cubicBezTo>
                <a:close/>
                <a:moveTo>
                  <a:pt x="100129" y="98425"/>
                </a:moveTo>
                <a:cubicBezTo>
                  <a:pt x="112219" y="98425"/>
                  <a:pt x="122176" y="108579"/>
                  <a:pt x="122176" y="120910"/>
                </a:cubicBezTo>
                <a:lnTo>
                  <a:pt x="122176" y="172408"/>
                </a:lnTo>
                <a:cubicBezTo>
                  <a:pt x="122176" y="177847"/>
                  <a:pt x="117909" y="182199"/>
                  <a:pt x="112575" y="182199"/>
                </a:cubicBezTo>
                <a:cubicBezTo>
                  <a:pt x="107241" y="182199"/>
                  <a:pt x="102974" y="177847"/>
                  <a:pt x="102974" y="172408"/>
                </a:cubicBezTo>
                <a:lnTo>
                  <a:pt x="102974" y="120910"/>
                </a:lnTo>
                <a:cubicBezTo>
                  <a:pt x="102974" y="119459"/>
                  <a:pt x="101551" y="118009"/>
                  <a:pt x="100129" y="118009"/>
                </a:cubicBezTo>
                <a:cubicBezTo>
                  <a:pt x="98351" y="118009"/>
                  <a:pt x="96929" y="119459"/>
                  <a:pt x="96929" y="120910"/>
                </a:cubicBezTo>
                <a:lnTo>
                  <a:pt x="96929" y="136504"/>
                </a:lnTo>
                <a:cubicBezTo>
                  <a:pt x="96929" y="141582"/>
                  <a:pt x="93017" y="146296"/>
                  <a:pt x="87327" y="146296"/>
                </a:cubicBezTo>
                <a:cubicBezTo>
                  <a:pt x="82349" y="146296"/>
                  <a:pt x="78082" y="141582"/>
                  <a:pt x="78082" y="136504"/>
                </a:cubicBezTo>
                <a:lnTo>
                  <a:pt x="78082" y="120910"/>
                </a:lnTo>
                <a:cubicBezTo>
                  <a:pt x="78082" y="108579"/>
                  <a:pt x="88039" y="98425"/>
                  <a:pt x="100129" y="98425"/>
                </a:cubicBezTo>
                <a:close/>
                <a:moveTo>
                  <a:pt x="100455" y="63500"/>
                </a:moveTo>
                <a:cubicBezTo>
                  <a:pt x="117437" y="63500"/>
                  <a:pt x="133336" y="71760"/>
                  <a:pt x="143092" y="86126"/>
                </a:cubicBezTo>
                <a:cubicBezTo>
                  <a:pt x="145983" y="90435"/>
                  <a:pt x="144537" y="96541"/>
                  <a:pt x="140201" y="99773"/>
                </a:cubicBezTo>
                <a:cubicBezTo>
                  <a:pt x="135504" y="102646"/>
                  <a:pt x="129723" y="101209"/>
                  <a:pt x="126471" y="96900"/>
                </a:cubicBezTo>
                <a:cubicBezTo>
                  <a:pt x="121051" y="87921"/>
                  <a:pt x="110933" y="82893"/>
                  <a:pt x="100455" y="82893"/>
                </a:cubicBezTo>
                <a:cubicBezTo>
                  <a:pt x="83111" y="82893"/>
                  <a:pt x="69019" y="96541"/>
                  <a:pt x="69019" y="113779"/>
                </a:cubicBezTo>
                <a:lnTo>
                  <a:pt x="69019" y="162981"/>
                </a:lnTo>
                <a:cubicBezTo>
                  <a:pt x="69019" y="168368"/>
                  <a:pt x="64683" y="172678"/>
                  <a:pt x="59263" y="172678"/>
                </a:cubicBezTo>
                <a:cubicBezTo>
                  <a:pt x="53843" y="172678"/>
                  <a:pt x="49507" y="168368"/>
                  <a:pt x="49507" y="162981"/>
                </a:cubicBezTo>
                <a:lnTo>
                  <a:pt x="49507" y="113779"/>
                </a:lnTo>
                <a:cubicBezTo>
                  <a:pt x="49507" y="85766"/>
                  <a:pt x="72271" y="63500"/>
                  <a:pt x="100455" y="63500"/>
                </a:cubicBezTo>
                <a:close/>
                <a:moveTo>
                  <a:pt x="19937" y="46037"/>
                </a:moveTo>
                <a:cubicBezTo>
                  <a:pt x="24255" y="49212"/>
                  <a:pt x="25334" y="54856"/>
                  <a:pt x="22455" y="59090"/>
                </a:cubicBezTo>
                <a:cubicBezTo>
                  <a:pt x="20656" y="61559"/>
                  <a:pt x="19577" y="63676"/>
                  <a:pt x="18138" y="66145"/>
                </a:cubicBezTo>
                <a:cubicBezTo>
                  <a:pt x="16338" y="68967"/>
                  <a:pt x="13100" y="71084"/>
                  <a:pt x="9502" y="71084"/>
                </a:cubicBezTo>
                <a:cubicBezTo>
                  <a:pt x="8062" y="71084"/>
                  <a:pt x="6263" y="70731"/>
                  <a:pt x="4824" y="69673"/>
                </a:cubicBezTo>
                <a:cubicBezTo>
                  <a:pt x="146" y="67204"/>
                  <a:pt x="-1293" y="61206"/>
                  <a:pt x="1226" y="56620"/>
                </a:cubicBezTo>
                <a:cubicBezTo>
                  <a:pt x="2665" y="54151"/>
                  <a:pt x="4464" y="50976"/>
                  <a:pt x="6263" y="48506"/>
                </a:cubicBezTo>
                <a:cubicBezTo>
                  <a:pt x="9502" y="43920"/>
                  <a:pt x="15619" y="42862"/>
                  <a:pt x="19937" y="46037"/>
                </a:cubicBezTo>
                <a:close/>
                <a:moveTo>
                  <a:pt x="63645" y="39027"/>
                </a:moveTo>
                <a:cubicBezTo>
                  <a:pt x="68379" y="36512"/>
                  <a:pt x="74206" y="38667"/>
                  <a:pt x="76755" y="43338"/>
                </a:cubicBezTo>
                <a:cubicBezTo>
                  <a:pt x="79305" y="48367"/>
                  <a:pt x="77120" y="54115"/>
                  <a:pt x="72021" y="56630"/>
                </a:cubicBezTo>
                <a:cubicBezTo>
                  <a:pt x="50898" y="67048"/>
                  <a:pt x="37423" y="88244"/>
                  <a:pt x="37423" y="111955"/>
                </a:cubicBezTo>
                <a:lnTo>
                  <a:pt x="37423" y="143928"/>
                </a:lnTo>
                <a:cubicBezTo>
                  <a:pt x="37423" y="149317"/>
                  <a:pt x="32689" y="153628"/>
                  <a:pt x="27226" y="153628"/>
                </a:cubicBezTo>
                <a:cubicBezTo>
                  <a:pt x="22127" y="153628"/>
                  <a:pt x="17757" y="149317"/>
                  <a:pt x="17757" y="143928"/>
                </a:cubicBezTo>
                <a:lnTo>
                  <a:pt x="17757" y="111955"/>
                </a:lnTo>
                <a:cubicBezTo>
                  <a:pt x="17757" y="80700"/>
                  <a:pt x="35238" y="53037"/>
                  <a:pt x="63645" y="39027"/>
                </a:cubicBezTo>
                <a:close/>
                <a:moveTo>
                  <a:pt x="98981" y="31750"/>
                </a:moveTo>
                <a:cubicBezTo>
                  <a:pt x="143932" y="31750"/>
                  <a:pt x="180907" y="68297"/>
                  <a:pt x="180907" y="113529"/>
                </a:cubicBezTo>
                <a:lnTo>
                  <a:pt x="180907" y="169255"/>
                </a:lnTo>
                <a:cubicBezTo>
                  <a:pt x="180907" y="174683"/>
                  <a:pt x="176557" y="179025"/>
                  <a:pt x="171119" y="179025"/>
                </a:cubicBezTo>
                <a:cubicBezTo>
                  <a:pt x="165682" y="179025"/>
                  <a:pt x="161332" y="174683"/>
                  <a:pt x="161332" y="169255"/>
                </a:cubicBezTo>
                <a:lnTo>
                  <a:pt x="161332" y="113529"/>
                </a:lnTo>
                <a:cubicBezTo>
                  <a:pt x="161332" y="79153"/>
                  <a:pt x="133419" y="51290"/>
                  <a:pt x="98981" y="51290"/>
                </a:cubicBezTo>
                <a:cubicBezTo>
                  <a:pt x="93544" y="51290"/>
                  <a:pt x="89194" y="46948"/>
                  <a:pt x="89194" y="41520"/>
                </a:cubicBezTo>
                <a:cubicBezTo>
                  <a:pt x="89194" y="36092"/>
                  <a:pt x="93544" y="31750"/>
                  <a:pt x="98981" y="31750"/>
                </a:cubicBezTo>
                <a:close/>
                <a:moveTo>
                  <a:pt x="99273" y="0"/>
                </a:moveTo>
                <a:cubicBezTo>
                  <a:pt x="161546" y="0"/>
                  <a:pt x="212659" y="50902"/>
                  <a:pt x="212659" y="113717"/>
                </a:cubicBezTo>
                <a:cubicBezTo>
                  <a:pt x="212659" y="119132"/>
                  <a:pt x="208340" y="123464"/>
                  <a:pt x="202940" y="123464"/>
                </a:cubicBezTo>
                <a:cubicBezTo>
                  <a:pt x="197541" y="123464"/>
                  <a:pt x="193222" y="119132"/>
                  <a:pt x="193222" y="113717"/>
                </a:cubicBezTo>
                <a:cubicBezTo>
                  <a:pt x="193222" y="61732"/>
                  <a:pt x="151107" y="19494"/>
                  <a:pt x="99273" y="19494"/>
                </a:cubicBezTo>
                <a:cubicBezTo>
                  <a:pt x="79475" y="19494"/>
                  <a:pt x="60038" y="25631"/>
                  <a:pt x="44200" y="37184"/>
                </a:cubicBezTo>
                <a:cubicBezTo>
                  <a:pt x="39880" y="40433"/>
                  <a:pt x="33761" y="39350"/>
                  <a:pt x="30522" y="35379"/>
                </a:cubicBezTo>
                <a:cubicBezTo>
                  <a:pt x="27282" y="30685"/>
                  <a:pt x="28362" y="24548"/>
                  <a:pt x="32681" y="21660"/>
                </a:cubicBezTo>
                <a:cubicBezTo>
                  <a:pt x="52119" y="7220"/>
                  <a:pt x="75156" y="0"/>
                  <a:pt x="99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Freeform 615">
            <a:extLst>
              <a:ext uri="{FF2B5EF4-FFF2-40B4-BE49-F238E27FC236}">
                <a16:creationId xmlns:a16="http://schemas.microsoft.com/office/drawing/2014/main" id="{38322BBE-B729-4C59-B861-C4CAAB986FA2}"/>
              </a:ext>
            </a:extLst>
          </p:cNvPr>
          <p:cNvSpPr>
            <a:spLocks noChangeAspect="1"/>
          </p:cNvSpPr>
          <p:nvPr/>
        </p:nvSpPr>
        <p:spPr bwMode="auto">
          <a:xfrm>
            <a:off x="7708342" y="2037563"/>
            <a:ext cx="423369" cy="459658"/>
          </a:xfrm>
          <a:custGeom>
            <a:avLst/>
            <a:gdLst>
              <a:gd name="T0" fmla="*/ 659932 w 164739"/>
              <a:gd name="T1" fmla="*/ 2336317 h 178667"/>
              <a:gd name="T2" fmla="*/ 359971 w 164739"/>
              <a:gd name="T3" fmla="*/ 2633548 h 178667"/>
              <a:gd name="T4" fmla="*/ 659932 w 164739"/>
              <a:gd name="T5" fmla="*/ 2924176 h 178667"/>
              <a:gd name="T6" fmla="*/ 866584 w 164739"/>
              <a:gd name="T7" fmla="*/ 2838304 h 178667"/>
              <a:gd name="T8" fmla="*/ 938131 w 164739"/>
              <a:gd name="T9" fmla="*/ 2669279 h 178667"/>
              <a:gd name="T10" fmla="*/ 909249 w 164739"/>
              <a:gd name="T11" fmla="*/ 2640486 h 178667"/>
              <a:gd name="T12" fmla="*/ 909249 w 164739"/>
              <a:gd name="T13" fmla="*/ 2526644 h 178667"/>
              <a:gd name="T14" fmla="*/ 866584 w 164739"/>
              <a:gd name="T15" fmla="*/ 2423014 h 178667"/>
              <a:gd name="T16" fmla="*/ 659932 w 164739"/>
              <a:gd name="T17" fmla="*/ 2336317 h 178667"/>
              <a:gd name="T18" fmla="*/ 2361144 w 164739"/>
              <a:gd name="T19" fmla="*/ 1784943 h 178667"/>
              <a:gd name="T20" fmla="*/ 2061166 w 164739"/>
              <a:gd name="T21" fmla="*/ 2078529 h 178667"/>
              <a:gd name="T22" fmla="*/ 2361144 w 164739"/>
              <a:gd name="T23" fmla="*/ 2372101 h 178667"/>
              <a:gd name="T24" fmla="*/ 2654436 w 164739"/>
              <a:gd name="T25" fmla="*/ 2078529 h 178667"/>
              <a:gd name="T26" fmla="*/ 2361144 w 164739"/>
              <a:gd name="T27" fmla="*/ 1784943 h 178667"/>
              <a:gd name="T28" fmla="*/ 2770270 w 164739"/>
              <a:gd name="T29" fmla="*/ 6662 h 178667"/>
              <a:gd name="T30" fmla="*/ 2950372 w 164739"/>
              <a:gd name="T31" fmla="*/ 26606 h 178667"/>
              <a:gd name="T32" fmla="*/ 3043749 w 164739"/>
              <a:gd name="T33" fmla="*/ 179582 h 178667"/>
              <a:gd name="T34" fmla="*/ 3043749 w 164739"/>
              <a:gd name="T35" fmla="*/ 2061846 h 178667"/>
              <a:gd name="T36" fmla="*/ 3006463 w 164739"/>
              <a:gd name="T37" fmla="*/ 2097688 h 178667"/>
              <a:gd name="T38" fmla="*/ 2822778 w 164739"/>
              <a:gd name="T39" fmla="*/ 2540590 h 178667"/>
              <a:gd name="T40" fmla="*/ 2361144 w 164739"/>
              <a:gd name="T41" fmla="*/ 2732413 h 178667"/>
              <a:gd name="T42" fmla="*/ 1701195 w 164739"/>
              <a:gd name="T43" fmla="*/ 2078529 h 178667"/>
              <a:gd name="T44" fmla="*/ 2361144 w 164739"/>
              <a:gd name="T45" fmla="*/ 1424631 h 178667"/>
              <a:gd name="T46" fmla="*/ 2676883 w 164739"/>
              <a:gd name="T47" fmla="*/ 1555843 h 178667"/>
              <a:gd name="T48" fmla="*/ 2676883 w 164739"/>
              <a:gd name="T49" fmla="*/ 438987 h 178667"/>
              <a:gd name="T50" fmla="*/ 1276115 w 164739"/>
              <a:gd name="T51" fmla="*/ 964416 h 178667"/>
              <a:gd name="T52" fmla="*/ 1276115 w 164739"/>
              <a:gd name="T53" fmla="*/ 2544361 h 178667"/>
              <a:gd name="T54" fmla="*/ 1313212 w 164739"/>
              <a:gd name="T55" fmla="*/ 2633548 h 178667"/>
              <a:gd name="T56" fmla="*/ 659932 w 164739"/>
              <a:gd name="T57" fmla="*/ 3287463 h 178667"/>
              <a:gd name="T58" fmla="*/ 0 w 164739"/>
              <a:gd name="T59" fmla="*/ 2633548 h 178667"/>
              <a:gd name="T60" fmla="*/ 659932 w 164739"/>
              <a:gd name="T61" fmla="*/ 1979633 h 178667"/>
              <a:gd name="T62" fmla="*/ 909249 w 164739"/>
              <a:gd name="T63" fmla="*/ 2083981 h 178667"/>
              <a:gd name="T64" fmla="*/ 909249 w 164739"/>
              <a:gd name="T65" fmla="*/ 838045 h 178667"/>
              <a:gd name="T66" fmla="*/ 1035975 w 164739"/>
              <a:gd name="T67" fmla="*/ 671767 h 17866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64739" h="178667">
                <a:moveTo>
                  <a:pt x="35718" y="126974"/>
                </a:moveTo>
                <a:cubicBezTo>
                  <a:pt x="26699" y="126974"/>
                  <a:pt x="19483" y="134154"/>
                  <a:pt x="19483" y="143128"/>
                </a:cubicBezTo>
                <a:cubicBezTo>
                  <a:pt x="19483" y="151744"/>
                  <a:pt x="26699" y="158923"/>
                  <a:pt x="35718" y="158923"/>
                </a:cubicBezTo>
                <a:cubicBezTo>
                  <a:pt x="40048" y="158923"/>
                  <a:pt x="44017" y="157128"/>
                  <a:pt x="46903" y="154256"/>
                </a:cubicBezTo>
                <a:lnTo>
                  <a:pt x="50775" y="145070"/>
                </a:lnTo>
                <a:lnTo>
                  <a:pt x="49212" y="143505"/>
                </a:lnTo>
                <a:lnTo>
                  <a:pt x="49212" y="137318"/>
                </a:lnTo>
                <a:lnTo>
                  <a:pt x="46903" y="131686"/>
                </a:lnTo>
                <a:cubicBezTo>
                  <a:pt x="44017" y="128769"/>
                  <a:pt x="40048" y="126974"/>
                  <a:pt x="35718" y="126974"/>
                </a:cubicBezTo>
                <a:close/>
                <a:moveTo>
                  <a:pt x="127794" y="97008"/>
                </a:moveTo>
                <a:cubicBezTo>
                  <a:pt x="118774" y="97008"/>
                  <a:pt x="111558" y="104261"/>
                  <a:pt x="111558" y="112964"/>
                </a:cubicBezTo>
                <a:cubicBezTo>
                  <a:pt x="111558" y="121667"/>
                  <a:pt x="118774" y="128919"/>
                  <a:pt x="127794" y="128919"/>
                </a:cubicBezTo>
                <a:cubicBezTo>
                  <a:pt x="136453" y="128919"/>
                  <a:pt x="143668" y="121667"/>
                  <a:pt x="143668" y="112964"/>
                </a:cubicBezTo>
                <a:cubicBezTo>
                  <a:pt x="143668" y="104261"/>
                  <a:pt x="136453" y="97008"/>
                  <a:pt x="127794" y="97008"/>
                </a:cubicBezTo>
                <a:close/>
                <a:moveTo>
                  <a:pt x="149937" y="362"/>
                </a:moveTo>
                <a:cubicBezTo>
                  <a:pt x="152825" y="-361"/>
                  <a:pt x="157158" y="1"/>
                  <a:pt x="159685" y="1446"/>
                </a:cubicBezTo>
                <a:cubicBezTo>
                  <a:pt x="162212" y="3615"/>
                  <a:pt x="164739" y="6507"/>
                  <a:pt x="164739" y="9760"/>
                </a:cubicBezTo>
                <a:lnTo>
                  <a:pt x="164739" y="112057"/>
                </a:lnTo>
                <a:lnTo>
                  <a:pt x="162721" y="114005"/>
                </a:lnTo>
                <a:lnTo>
                  <a:pt x="152779" y="138076"/>
                </a:lnTo>
                <a:cubicBezTo>
                  <a:pt x="146374" y="144513"/>
                  <a:pt x="137535" y="148501"/>
                  <a:pt x="127794" y="148501"/>
                </a:cubicBezTo>
                <a:cubicBezTo>
                  <a:pt x="107950" y="148501"/>
                  <a:pt x="92075" y="132546"/>
                  <a:pt x="92075" y="112964"/>
                </a:cubicBezTo>
                <a:cubicBezTo>
                  <a:pt x="92075" y="93382"/>
                  <a:pt x="107950" y="77426"/>
                  <a:pt x="127794" y="77426"/>
                </a:cubicBezTo>
                <a:lnTo>
                  <a:pt x="144883" y="84557"/>
                </a:lnTo>
                <a:lnTo>
                  <a:pt x="144883" y="23858"/>
                </a:lnTo>
                <a:lnTo>
                  <a:pt x="69068" y="52414"/>
                </a:lnTo>
                <a:lnTo>
                  <a:pt x="69068" y="138281"/>
                </a:lnTo>
                <a:lnTo>
                  <a:pt x="71076" y="143128"/>
                </a:lnTo>
                <a:cubicBezTo>
                  <a:pt x="71076" y="162513"/>
                  <a:pt x="55201" y="178667"/>
                  <a:pt x="35718" y="178667"/>
                </a:cubicBezTo>
                <a:cubicBezTo>
                  <a:pt x="15875" y="178667"/>
                  <a:pt x="0" y="162513"/>
                  <a:pt x="0" y="143128"/>
                </a:cubicBezTo>
                <a:cubicBezTo>
                  <a:pt x="0" y="123743"/>
                  <a:pt x="15875" y="107589"/>
                  <a:pt x="35718" y="107589"/>
                </a:cubicBezTo>
                <a:lnTo>
                  <a:pt x="49212" y="113260"/>
                </a:lnTo>
                <a:lnTo>
                  <a:pt x="49212" y="45546"/>
                </a:lnTo>
                <a:cubicBezTo>
                  <a:pt x="49212" y="41570"/>
                  <a:pt x="52461" y="37955"/>
                  <a:pt x="56071" y="36509"/>
                </a:cubicBezTo>
                <a:lnTo>
                  <a:pt x="149937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0" name="Freeform 621">
            <a:extLst>
              <a:ext uri="{FF2B5EF4-FFF2-40B4-BE49-F238E27FC236}">
                <a16:creationId xmlns:a16="http://schemas.microsoft.com/office/drawing/2014/main" id="{8B228DCA-2435-4248-8C45-BFA1587CAF13}"/>
              </a:ext>
            </a:extLst>
          </p:cNvPr>
          <p:cNvSpPr>
            <a:spLocks noChangeAspect="1"/>
          </p:cNvSpPr>
          <p:nvPr/>
        </p:nvSpPr>
        <p:spPr bwMode="auto">
          <a:xfrm>
            <a:off x="5808243" y="2019886"/>
            <a:ext cx="350792" cy="463288"/>
          </a:xfrm>
          <a:custGeom>
            <a:avLst/>
            <a:gdLst>
              <a:gd name="T0" fmla="*/ 179020 w 136167"/>
              <a:gd name="T1" fmla="*/ 1334949 h 180612"/>
              <a:gd name="T2" fmla="*/ 358033 w 136167"/>
              <a:gd name="T3" fmla="*/ 1504540 h 180612"/>
              <a:gd name="T4" fmla="*/ 1259759 w 136167"/>
              <a:gd name="T5" fmla="*/ 2398191 h 180612"/>
              <a:gd name="T6" fmla="*/ 2161468 w 136167"/>
              <a:gd name="T7" fmla="*/ 1504540 h 180612"/>
              <a:gd name="T8" fmla="*/ 2340481 w 136167"/>
              <a:gd name="T9" fmla="*/ 1334949 h 180612"/>
              <a:gd name="T10" fmla="*/ 2519501 w 136167"/>
              <a:gd name="T11" fmla="*/ 1504540 h 180612"/>
              <a:gd name="T12" fmla="*/ 1750291 w 136167"/>
              <a:gd name="T13" fmla="*/ 2652983 h 180612"/>
              <a:gd name="T14" fmla="*/ 1432910 w 136167"/>
              <a:gd name="T15" fmla="*/ 2716037 h 180612"/>
              <a:gd name="T16" fmla="*/ 1432910 w 136167"/>
              <a:gd name="T17" fmla="*/ 3122271 h 180612"/>
              <a:gd name="T18" fmla="*/ 1259871 w 136167"/>
              <a:gd name="T19" fmla="*/ 3301713 h 180612"/>
              <a:gd name="T20" fmla="*/ 1086828 w 136167"/>
              <a:gd name="T21" fmla="*/ 3122271 h 180612"/>
              <a:gd name="T22" fmla="*/ 1086828 w 136167"/>
              <a:gd name="T23" fmla="*/ 2715886 h 180612"/>
              <a:gd name="T24" fmla="*/ 772005 w 136167"/>
              <a:gd name="T25" fmla="*/ 2652983 h 180612"/>
              <a:gd name="T26" fmla="*/ 0 w 136167"/>
              <a:gd name="T27" fmla="*/ 1504540 h 180612"/>
              <a:gd name="T28" fmla="*/ 179020 w 136167"/>
              <a:gd name="T29" fmla="*/ 1334949 h 180612"/>
              <a:gd name="T30" fmla="*/ 1245088 w 136167"/>
              <a:gd name="T31" fmla="*/ 355271 h 180612"/>
              <a:gd name="T32" fmla="*/ 973948 w 136167"/>
              <a:gd name="T33" fmla="*/ 625018 h 180612"/>
              <a:gd name="T34" fmla="*/ 973948 w 136167"/>
              <a:gd name="T35" fmla="*/ 1486901 h 180612"/>
              <a:gd name="T36" fmla="*/ 1245088 w 136167"/>
              <a:gd name="T37" fmla="*/ 1756649 h 180612"/>
              <a:gd name="T38" fmla="*/ 1516211 w 136167"/>
              <a:gd name="T39" fmla="*/ 1486901 h 180612"/>
              <a:gd name="T40" fmla="*/ 1516211 w 136167"/>
              <a:gd name="T41" fmla="*/ 625018 h 180612"/>
              <a:gd name="T42" fmla="*/ 1245088 w 136167"/>
              <a:gd name="T43" fmla="*/ 355271 h 180612"/>
              <a:gd name="T44" fmla="*/ 1245088 w 136167"/>
              <a:gd name="T45" fmla="*/ 0 h 180612"/>
              <a:gd name="T46" fmla="*/ 1873298 w 136167"/>
              <a:gd name="T47" fmla="*/ 625018 h 180612"/>
              <a:gd name="T48" fmla="*/ 1873298 w 136167"/>
              <a:gd name="T49" fmla="*/ 1486901 h 180612"/>
              <a:gd name="T50" fmla="*/ 1245088 w 136167"/>
              <a:gd name="T51" fmla="*/ 2111913 h 180612"/>
              <a:gd name="T52" fmla="*/ 616850 w 136167"/>
              <a:gd name="T53" fmla="*/ 1486901 h 180612"/>
              <a:gd name="T54" fmla="*/ 616850 w 136167"/>
              <a:gd name="T55" fmla="*/ 625018 h 180612"/>
              <a:gd name="T56" fmla="*/ 1245088 w 136167"/>
              <a:gd name="T57" fmla="*/ 0 h 18061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36167" h="180612">
                <a:moveTo>
                  <a:pt x="9675" y="73025"/>
                </a:moveTo>
                <a:cubicBezTo>
                  <a:pt x="15050" y="73025"/>
                  <a:pt x="19350" y="77307"/>
                  <a:pt x="19350" y="82302"/>
                </a:cubicBezTo>
                <a:cubicBezTo>
                  <a:pt x="19350" y="109421"/>
                  <a:pt x="41208" y="131187"/>
                  <a:pt x="68084" y="131187"/>
                </a:cubicBezTo>
                <a:cubicBezTo>
                  <a:pt x="94959" y="131187"/>
                  <a:pt x="116817" y="109421"/>
                  <a:pt x="116817" y="82302"/>
                </a:cubicBezTo>
                <a:cubicBezTo>
                  <a:pt x="116817" y="77307"/>
                  <a:pt x="121117" y="73025"/>
                  <a:pt x="126492" y="73025"/>
                </a:cubicBezTo>
                <a:cubicBezTo>
                  <a:pt x="131867" y="73025"/>
                  <a:pt x="136167" y="77307"/>
                  <a:pt x="136167" y="82302"/>
                </a:cubicBezTo>
                <a:cubicBezTo>
                  <a:pt x="136167" y="110670"/>
                  <a:pt x="119034" y="134822"/>
                  <a:pt x="94595" y="145125"/>
                </a:cubicBezTo>
                <a:lnTo>
                  <a:pt x="77442" y="148574"/>
                </a:lnTo>
                <a:lnTo>
                  <a:pt x="77442" y="170796"/>
                </a:lnTo>
                <a:cubicBezTo>
                  <a:pt x="77442" y="176249"/>
                  <a:pt x="73286" y="180612"/>
                  <a:pt x="68090" y="180612"/>
                </a:cubicBezTo>
                <a:cubicBezTo>
                  <a:pt x="62895" y="180612"/>
                  <a:pt x="58738" y="176249"/>
                  <a:pt x="58738" y="170796"/>
                </a:cubicBezTo>
                <a:lnTo>
                  <a:pt x="58738" y="148566"/>
                </a:lnTo>
                <a:lnTo>
                  <a:pt x="41723" y="145125"/>
                </a:lnTo>
                <a:cubicBezTo>
                  <a:pt x="17334" y="134822"/>
                  <a:pt x="0" y="110670"/>
                  <a:pt x="0" y="82302"/>
                </a:cubicBezTo>
                <a:cubicBezTo>
                  <a:pt x="0" y="77307"/>
                  <a:pt x="4300" y="73025"/>
                  <a:pt x="9675" y="73025"/>
                </a:cubicBezTo>
                <a:close/>
                <a:moveTo>
                  <a:pt x="67291" y="19434"/>
                </a:moveTo>
                <a:cubicBezTo>
                  <a:pt x="59428" y="19434"/>
                  <a:pt x="52637" y="25913"/>
                  <a:pt x="52637" y="34190"/>
                </a:cubicBezTo>
                <a:lnTo>
                  <a:pt x="52637" y="81337"/>
                </a:lnTo>
                <a:cubicBezTo>
                  <a:pt x="52637" y="89255"/>
                  <a:pt x="59428" y="96093"/>
                  <a:pt x="67291" y="96093"/>
                </a:cubicBezTo>
                <a:cubicBezTo>
                  <a:pt x="75511" y="96093"/>
                  <a:pt x="81944" y="89255"/>
                  <a:pt x="81944" y="81337"/>
                </a:cubicBezTo>
                <a:lnTo>
                  <a:pt x="81944" y="34190"/>
                </a:lnTo>
                <a:cubicBezTo>
                  <a:pt x="81944" y="25913"/>
                  <a:pt x="75511" y="19434"/>
                  <a:pt x="67291" y="19434"/>
                </a:cubicBezTo>
                <a:close/>
                <a:moveTo>
                  <a:pt x="67291" y="0"/>
                </a:moveTo>
                <a:cubicBezTo>
                  <a:pt x="86232" y="0"/>
                  <a:pt x="101243" y="15476"/>
                  <a:pt x="101243" y="34190"/>
                </a:cubicBezTo>
                <a:lnTo>
                  <a:pt x="101243" y="81337"/>
                </a:lnTo>
                <a:cubicBezTo>
                  <a:pt x="101243" y="100051"/>
                  <a:pt x="86232" y="115527"/>
                  <a:pt x="67291" y="115527"/>
                </a:cubicBezTo>
                <a:cubicBezTo>
                  <a:pt x="48706" y="115527"/>
                  <a:pt x="33338" y="100051"/>
                  <a:pt x="33338" y="81337"/>
                </a:cubicBezTo>
                <a:lnTo>
                  <a:pt x="33338" y="34190"/>
                </a:lnTo>
                <a:cubicBezTo>
                  <a:pt x="33338" y="15476"/>
                  <a:pt x="48706" y="0"/>
                  <a:pt x="67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1" name="Freeform 624">
            <a:extLst>
              <a:ext uri="{FF2B5EF4-FFF2-40B4-BE49-F238E27FC236}">
                <a16:creationId xmlns:a16="http://schemas.microsoft.com/office/drawing/2014/main" id="{BD64954B-F656-4A70-A036-AFE4E22F23E1}"/>
              </a:ext>
            </a:extLst>
          </p:cNvPr>
          <p:cNvSpPr>
            <a:spLocks noChangeAspect="1"/>
          </p:cNvSpPr>
          <p:nvPr/>
        </p:nvSpPr>
        <p:spPr bwMode="auto">
          <a:xfrm>
            <a:off x="9730725" y="2154174"/>
            <a:ext cx="436675" cy="267327"/>
          </a:xfrm>
          <a:custGeom>
            <a:avLst/>
            <a:gdLst>
              <a:gd name="T0" fmla="*/ 1228470 w 169501"/>
              <a:gd name="T1" fmla="*/ 434138 h 104417"/>
              <a:gd name="T2" fmla="*/ 1401228 w 169501"/>
              <a:gd name="T3" fmla="*/ 608950 h 104417"/>
              <a:gd name="T4" fmla="*/ 1401228 w 169501"/>
              <a:gd name="T5" fmla="*/ 1236931 h 104417"/>
              <a:gd name="T6" fmla="*/ 1228470 w 169501"/>
              <a:gd name="T7" fmla="*/ 1411734 h 104417"/>
              <a:gd name="T8" fmla="*/ 1055715 w 169501"/>
              <a:gd name="T9" fmla="*/ 1236931 h 104417"/>
              <a:gd name="T10" fmla="*/ 1055715 w 169501"/>
              <a:gd name="T11" fmla="*/ 608950 h 104417"/>
              <a:gd name="T12" fmla="*/ 1228470 w 169501"/>
              <a:gd name="T13" fmla="*/ 434138 h 104417"/>
              <a:gd name="T14" fmla="*/ 682327 w 169501"/>
              <a:gd name="T15" fmla="*/ 434138 h 104417"/>
              <a:gd name="T16" fmla="*/ 872942 w 169501"/>
              <a:gd name="T17" fmla="*/ 608950 h 104417"/>
              <a:gd name="T18" fmla="*/ 872942 w 169501"/>
              <a:gd name="T19" fmla="*/ 1236931 h 104417"/>
              <a:gd name="T20" fmla="*/ 682327 w 169501"/>
              <a:gd name="T21" fmla="*/ 1411734 h 104417"/>
              <a:gd name="T22" fmla="*/ 498525 w 169501"/>
              <a:gd name="T23" fmla="*/ 1236931 h 104417"/>
              <a:gd name="T24" fmla="*/ 498525 w 169501"/>
              <a:gd name="T25" fmla="*/ 608950 h 104417"/>
              <a:gd name="T26" fmla="*/ 682327 w 169501"/>
              <a:gd name="T27" fmla="*/ 434138 h 104417"/>
              <a:gd name="T28" fmla="*/ 367182 w 169501"/>
              <a:gd name="T29" fmla="*/ 352060 h 104417"/>
              <a:gd name="T30" fmla="*/ 367182 w 169501"/>
              <a:gd name="T31" fmla="*/ 1551663 h 104417"/>
              <a:gd name="T32" fmla="*/ 2536941 w 169501"/>
              <a:gd name="T33" fmla="*/ 1551663 h 104417"/>
              <a:gd name="T34" fmla="*/ 2536941 w 169501"/>
              <a:gd name="T35" fmla="*/ 1290896 h 104417"/>
              <a:gd name="T36" fmla="*/ 2683818 w 169501"/>
              <a:gd name="T37" fmla="*/ 1108335 h 104417"/>
              <a:gd name="T38" fmla="*/ 2763934 w 169501"/>
              <a:gd name="T39" fmla="*/ 1108335 h 104417"/>
              <a:gd name="T40" fmla="*/ 2763934 w 169501"/>
              <a:gd name="T41" fmla="*/ 749755 h 104417"/>
              <a:gd name="T42" fmla="*/ 2683818 w 169501"/>
              <a:gd name="T43" fmla="*/ 749755 h 104417"/>
              <a:gd name="T44" fmla="*/ 2536941 w 169501"/>
              <a:gd name="T45" fmla="*/ 586776 h 104417"/>
              <a:gd name="T46" fmla="*/ 2536941 w 169501"/>
              <a:gd name="T47" fmla="*/ 352060 h 104417"/>
              <a:gd name="T48" fmla="*/ 166901 w 169501"/>
              <a:gd name="T49" fmla="*/ 0 h 104417"/>
              <a:gd name="T50" fmla="*/ 2683818 w 169501"/>
              <a:gd name="T51" fmla="*/ 0 h 104417"/>
              <a:gd name="T52" fmla="*/ 2904140 w 169501"/>
              <a:gd name="T53" fmla="*/ 169499 h 104417"/>
              <a:gd name="T54" fmla="*/ 2904140 w 169501"/>
              <a:gd name="T55" fmla="*/ 397696 h 104417"/>
              <a:gd name="T56" fmla="*/ 2897475 w 169501"/>
              <a:gd name="T57" fmla="*/ 397696 h 104417"/>
              <a:gd name="T58" fmla="*/ 3131133 w 169501"/>
              <a:gd name="T59" fmla="*/ 586776 h 104417"/>
              <a:gd name="T60" fmla="*/ 3131133 w 169501"/>
              <a:gd name="T61" fmla="*/ 1290896 h 104417"/>
              <a:gd name="T62" fmla="*/ 2897475 w 169501"/>
              <a:gd name="T63" fmla="*/ 1460395 h 104417"/>
              <a:gd name="T64" fmla="*/ 2904140 w 169501"/>
              <a:gd name="T65" fmla="*/ 1460395 h 104417"/>
              <a:gd name="T66" fmla="*/ 2904140 w 169501"/>
              <a:gd name="T67" fmla="*/ 1714659 h 104417"/>
              <a:gd name="T68" fmla="*/ 2683818 w 169501"/>
              <a:gd name="T69" fmla="*/ 1903723 h 104417"/>
              <a:gd name="T70" fmla="*/ 166901 w 169501"/>
              <a:gd name="T71" fmla="*/ 1903723 h 104417"/>
              <a:gd name="T72" fmla="*/ 0 w 169501"/>
              <a:gd name="T73" fmla="*/ 1714659 h 104417"/>
              <a:gd name="T74" fmla="*/ 0 w 169501"/>
              <a:gd name="T75" fmla="*/ 169499 h 104417"/>
              <a:gd name="T76" fmla="*/ 166901 w 169501"/>
              <a:gd name="T77" fmla="*/ 0 h 1044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9501" h="104417">
                <a:moveTo>
                  <a:pt x="66502" y="23812"/>
                </a:moveTo>
                <a:cubicBezTo>
                  <a:pt x="71351" y="23812"/>
                  <a:pt x="75854" y="28073"/>
                  <a:pt x="75854" y="33400"/>
                </a:cubicBezTo>
                <a:lnTo>
                  <a:pt x="75854" y="67844"/>
                </a:lnTo>
                <a:cubicBezTo>
                  <a:pt x="75854" y="73171"/>
                  <a:pt x="71351" y="77432"/>
                  <a:pt x="66502" y="77432"/>
                </a:cubicBezTo>
                <a:cubicBezTo>
                  <a:pt x="61307" y="77432"/>
                  <a:pt x="57150" y="73171"/>
                  <a:pt x="57150" y="67844"/>
                </a:cubicBezTo>
                <a:lnTo>
                  <a:pt x="57150" y="33400"/>
                </a:lnTo>
                <a:cubicBezTo>
                  <a:pt x="57150" y="28073"/>
                  <a:pt x="61307" y="23812"/>
                  <a:pt x="66502" y="23812"/>
                </a:cubicBezTo>
                <a:close/>
                <a:moveTo>
                  <a:pt x="36937" y="23812"/>
                </a:moveTo>
                <a:cubicBezTo>
                  <a:pt x="42465" y="23812"/>
                  <a:pt x="47256" y="28073"/>
                  <a:pt x="47256" y="33400"/>
                </a:cubicBezTo>
                <a:lnTo>
                  <a:pt x="47256" y="67844"/>
                </a:lnTo>
                <a:cubicBezTo>
                  <a:pt x="47256" y="73171"/>
                  <a:pt x="42465" y="77432"/>
                  <a:pt x="36937" y="77432"/>
                </a:cubicBezTo>
                <a:cubicBezTo>
                  <a:pt x="31409" y="77432"/>
                  <a:pt x="26987" y="73171"/>
                  <a:pt x="26987" y="67844"/>
                </a:cubicBezTo>
                <a:lnTo>
                  <a:pt x="26987" y="33400"/>
                </a:lnTo>
                <a:cubicBezTo>
                  <a:pt x="26987" y="28073"/>
                  <a:pt x="31409" y="23812"/>
                  <a:pt x="36937" y="23812"/>
                </a:cubicBezTo>
                <a:close/>
                <a:moveTo>
                  <a:pt x="19877" y="19310"/>
                </a:moveTo>
                <a:lnTo>
                  <a:pt x="19877" y="85107"/>
                </a:lnTo>
                <a:lnTo>
                  <a:pt x="137335" y="85107"/>
                </a:lnTo>
                <a:lnTo>
                  <a:pt x="137335" y="70804"/>
                </a:lnTo>
                <a:cubicBezTo>
                  <a:pt x="137335" y="65797"/>
                  <a:pt x="140227" y="60791"/>
                  <a:pt x="145286" y="60791"/>
                </a:cubicBezTo>
                <a:lnTo>
                  <a:pt x="149623" y="60791"/>
                </a:lnTo>
                <a:lnTo>
                  <a:pt x="149623" y="41123"/>
                </a:lnTo>
                <a:lnTo>
                  <a:pt x="145286" y="41123"/>
                </a:lnTo>
                <a:cubicBezTo>
                  <a:pt x="140227" y="41123"/>
                  <a:pt x="137335" y="37547"/>
                  <a:pt x="137335" y="32184"/>
                </a:cubicBezTo>
                <a:lnTo>
                  <a:pt x="137335" y="19310"/>
                </a:lnTo>
                <a:lnTo>
                  <a:pt x="19877" y="19310"/>
                </a:lnTo>
                <a:close/>
                <a:moveTo>
                  <a:pt x="9035" y="0"/>
                </a:moveTo>
                <a:lnTo>
                  <a:pt x="145286" y="0"/>
                </a:lnTo>
                <a:cubicBezTo>
                  <a:pt x="150708" y="0"/>
                  <a:pt x="157213" y="3933"/>
                  <a:pt x="157213" y="9297"/>
                </a:cubicBezTo>
                <a:lnTo>
                  <a:pt x="157213" y="21813"/>
                </a:lnTo>
                <a:lnTo>
                  <a:pt x="156852" y="21813"/>
                </a:lnTo>
                <a:cubicBezTo>
                  <a:pt x="162634" y="21813"/>
                  <a:pt x="169501" y="27177"/>
                  <a:pt x="169501" y="32184"/>
                </a:cubicBezTo>
                <a:lnTo>
                  <a:pt x="169501" y="70804"/>
                </a:lnTo>
                <a:cubicBezTo>
                  <a:pt x="169501" y="76168"/>
                  <a:pt x="162634" y="80101"/>
                  <a:pt x="156852" y="80101"/>
                </a:cubicBezTo>
                <a:lnTo>
                  <a:pt x="157213" y="80101"/>
                </a:lnTo>
                <a:lnTo>
                  <a:pt x="157213" y="94047"/>
                </a:lnTo>
                <a:cubicBezTo>
                  <a:pt x="157213" y="99411"/>
                  <a:pt x="150708" y="104417"/>
                  <a:pt x="145286" y="104417"/>
                </a:cubicBezTo>
                <a:lnTo>
                  <a:pt x="9035" y="104417"/>
                </a:lnTo>
                <a:cubicBezTo>
                  <a:pt x="3252" y="104417"/>
                  <a:pt x="0" y="99411"/>
                  <a:pt x="0" y="94047"/>
                </a:cubicBezTo>
                <a:lnTo>
                  <a:pt x="0" y="9297"/>
                </a:lnTo>
                <a:cubicBezTo>
                  <a:pt x="0" y="3933"/>
                  <a:pt x="3252" y="0"/>
                  <a:pt x="9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7973A377-4CA3-46CB-AADD-284270B19043}"/>
              </a:ext>
            </a:extLst>
          </p:cNvPr>
          <p:cNvSpPr txBox="1">
            <a:spLocks/>
          </p:cNvSpPr>
          <p:nvPr/>
        </p:nvSpPr>
        <p:spPr>
          <a:xfrm>
            <a:off x="1127290" y="1516924"/>
            <a:ext cx="1674936" cy="60035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Open Sans Light"/>
              </a:rPr>
              <a:t>Segmentation Criteria</a:t>
            </a:r>
          </a:p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1A34BBF2-FF90-4315-B8E3-CC2B29B4E6A7}"/>
              </a:ext>
            </a:extLst>
          </p:cNvPr>
          <p:cNvSpPr txBox="1">
            <a:spLocks/>
          </p:cNvSpPr>
          <p:nvPr/>
        </p:nvSpPr>
        <p:spPr>
          <a:xfrm>
            <a:off x="1051582" y="2837356"/>
            <a:ext cx="18102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lato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Choose which segmentation criterion to use one item in one observed expenditure category is recommended. 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603F0C8B-C520-46B5-9E95-8EA6704E1A0E}"/>
              </a:ext>
            </a:extLst>
          </p:cNvPr>
          <p:cNvSpPr txBox="1">
            <a:spLocks/>
          </p:cNvSpPr>
          <p:nvPr/>
        </p:nvSpPr>
        <p:spPr>
          <a:xfrm>
            <a:off x="3071081" y="1385380"/>
            <a:ext cx="1814194" cy="48494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en-US"/>
            </a:defPPr>
            <a:lvl1pPr indent="0" algn="ctr" defTabSz="543818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Font typeface="Arial"/>
              <a:buNone/>
              <a:defRPr sz="1200" b="1" i="0" u="none" strike="noStrike" baseline="0">
                <a:solidFill>
                  <a:srgbClr val="000000"/>
                </a:solidFill>
                <a:latin typeface="lato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Open Sans Light"/>
              </a:rPr>
              <a:t>Geographic Segmentation Criteria .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3E3895B9-F5C0-4CA5-90AF-5F11EC52F246}"/>
              </a:ext>
            </a:extLst>
          </p:cNvPr>
          <p:cNvSpPr txBox="1">
            <a:spLocks/>
          </p:cNvSpPr>
          <p:nvPr/>
        </p:nvSpPr>
        <p:spPr>
          <a:xfrm>
            <a:off x="8862129" y="4004322"/>
            <a:ext cx="1812088" cy="35259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3022B247-158A-40E5-BBFE-442358EA47ED}"/>
              </a:ext>
            </a:extLst>
          </p:cNvPr>
          <p:cNvSpPr txBox="1">
            <a:spLocks/>
          </p:cNvSpPr>
          <p:nvPr/>
        </p:nvSpPr>
        <p:spPr>
          <a:xfrm>
            <a:off x="5094789" y="1473503"/>
            <a:ext cx="1674936" cy="48494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en-US"/>
            </a:defPPr>
            <a:lvl1pPr indent="0" algn="ctr" defTabSz="543818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Font typeface="Arial"/>
              <a:buNone/>
              <a:defRPr sz="1200" b="1" i="0" u="none" strike="noStrike" baseline="0">
                <a:solidFill>
                  <a:srgbClr val="000000"/>
                </a:solidFill>
                <a:latin typeface="lato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Open Sans Light"/>
              </a:rPr>
              <a:t>Socio-Demographic Segmentation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Open Sans Light"/>
            </a:endParaRP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86C85356-0F12-4BB0-92AB-0378EF94DE75}"/>
              </a:ext>
            </a:extLst>
          </p:cNvPr>
          <p:cNvSpPr txBox="1">
            <a:spLocks/>
          </p:cNvSpPr>
          <p:nvPr/>
        </p:nvSpPr>
        <p:spPr>
          <a:xfrm>
            <a:off x="5094789" y="4591443"/>
            <a:ext cx="1674936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Above and beyond traditional marketing by promoting environmental.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FEDEC908-2BFE-4697-BB5E-769EA5729267}"/>
              </a:ext>
            </a:extLst>
          </p:cNvPr>
          <p:cNvSpPr txBox="1">
            <a:spLocks/>
          </p:cNvSpPr>
          <p:nvPr/>
        </p:nvSpPr>
        <p:spPr>
          <a:xfrm>
            <a:off x="7082559" y="1469789"/>
            <a:ext cx="1674936" cy="48494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defPPr>
              <a:defRPr lang="en-US"/>
            </a:defPPr>
            <a:lvl1pPr indent="0" algn="ctr" defTabSz="543818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Font typeface="Arial"/>
              <a:buNone/>
              <a:defRPr sz="1200" b="1" i="0" u="none" strike="noStrike" baseline="0">
                <a:solidFill>
                  <a:srgbClr val="000000"/>
                </a:solidFill>
                <a:latin typeface="lato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Open Sans Light"/>
              </a:rPr>
              <a:t>Psychographic Segmentation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Open Sans Light"/>
            </a:endParaRP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34053DBA-05D6-4011-A664-C73B6772428D}"/>
              </a:ext>
            </a:extLst>
          </p:cNvPr>
          <p:cNvSpPr txBox="1">
            <a:spLocks/>
          </p:cNvSpPr>
          <p:nvPr/>
        </p:nvSpPr>
        <p:spPr>
          <a:xfrm>
            <a:off x="7082559" y="4591443"/>
            <a:ext cx="1674936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Above and beyond traditional marketing by promoting environmental.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07264053-48DC-4EAC-93A3-B684848F440D}"/>
              </a:ext>
            </a:extLst>
          </p:cNvPr>
          <p:cNvSpPr txBox="1">
            <a:spLocks/>
          </p:cNvSpPr>
          <p:nvPr/>
        </p:nvSpPr>
        <p:spPr>
          <a:xfrm>
            <a:off x="9002657" y="1469269"/>
            <a:ext cx="1674936" cy="48058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Open Sans Light"/>
              </a:rPr>
              <a:t>Behavioural Segmentation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B78CFBAE-62C3-425D-9823-A059277D865A}"/>
              </a:ext>
            </a:extLst>
          </p:cNvPr>
          <p:cNvSpPr txBox="1">
            <a:spLocks/>
          </p:cNvSpPr>
          <p:nvPr/>
        </p:nvSpPr>
        <p:spPr>
          <a:xfrm>
            <a:off x="9070329" y="4591443"/>
            <a:ext cx="1674936" cy="94660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ts val="175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Above and beyond traditional marketing by promoting environmental.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8C7CA1-DD75-4C41-B2C9-283B990D6CC4}"/>
              </a:ext>
            </a:extLst>
          </p:cNvPr>
          <p:cNvSpPr txBox="1"/>
          <p:nvPr/>
        </p:nvSpPr>
        <p:spPr>
          <a:xfrm>
            <a:off x="105958" y="-6292"/>
            <a:ext cx="962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Lato Light" panose="020F0502020204030203"/>
              </a:rPr>
              <a:t>Segmentation, Targeting &amp; Positioning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Market Segmentation using Market research agencies 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reeform 8">
            <a:extLst>
              <a:ext uri="{FF2B5EF4-FFF2-40B4-BE49-F238E27FC236}">
                <a16:creationId xmlns:a16="http://schemas.microsoft.com/office/drawing/2014/main" id="{659EC5BA-3150-47B9-ADD1-60664643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161" y="4423379"/>
            <a:ext cx="1810278" cy="1826592"/>
          </a:xfrm>
          <a:custGeom>
            <a:avLst/>
            <a:gdLst>
              <a:gd name="T0" fmla="*/ 4404 w 4405"/>
              <a:gd name="T1" fmla="*/ 4501 h 4502"/>
              <a:gd name="T2" fmla="*/ 0 w 4405"/>
              <a:gd name="T3" fmla="*/ 4501 h 4502"/>
              <a:gd name="T4" fmla="*/ 0 w 4405"/>
              <a:gd name="T5" fmla="*/ 0 h 4502"/>
              <a:gd name="T6" fmla="*/ 4404 w 4405"/>
              <a:gd name="T7" fmla="*/ 0 h 4502"/>
              <a:gd name="T8" fmla="*/ 4404 w 4405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5" h="4502">
                <a:moveTo>
                  <a:pt x="4404" y="4501"/>
                </a:moveTo>
                <a:lnTo>
                  <a:pt x="0" y="4501"/>
                </a:lnTo>
                <a:lnTo>
                  <a:pt x="0" y="0"/>
                </a:lnTo>
                <a:lnTo>
                  <a:pt x="4404" y="0"/>
                </a:lnTo>
                <a:lnTo>
                  <a:pt x="4404" y="4501"/>
                </a:lnTo>
              </a:path>
            </a:pathLst>
          </a:custGeom>
          <a:solidFill>
            <a:srgbClr val="61CA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78A494-F135-40EB-ABBA-1D9B76386A3F}"/>
              </a:ext>
            </a:extLst>
          </p:cNvPr>
          <p:cNvSpPr txBox="1"/>
          <p:nvPr/>
        </p:nvSpPr>
        <p:spPr>
          <a:xfrm>
            <a:off x="3071081" y="2947885"/>
            <a:ext cx="1745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When geographic segmentation is used the consumer’s location of residence serves as the only criterion to form market segments.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1A0685F-DE52-4D1E-BF17-9D40E8DECF46}"/>
              </a:ext>
            </a:extLst>
          </p:cNvPr>
          <p:cNvSpPr txBox="1"/>
          <p:nvPr/>
        </p:nvSpPr>
        <p:spPr>
          <a:xfrm>
            <a:off x="3033077" y="4476150"/>
            <a:ext cx="17834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key advantage of geographic segmentation is that each consumer can easily be assigned to a geographic unit.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Consequently, it is easy to target communication messages, and select communication channels to reach selected geographic segments</a:t>
            </a:r>
          </a:p>
        </p:txBody>
      </p:sp>
      <p:sp>
        <p:nvSpPr>
          <p:cNvPr id="87" name="Freeform 12">
            <a:extLst>
              <a:ext uri="{FF2B5EF4-FFF2-40B4-BE49-F238E27FC236}">
                <a16:creationId xmlns:a16="http://schemas.microsoft.com/office/drawing/2014/main" id="{9960374F-EE83-42E0-A669-57F5959FC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574" y="4423881"/>
            <a:ext cx="1810279" cy="1842639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FE7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8" name="Freeform 12">
            <a:extLst>
              <a:ext uri="{FF2B5EF4-FFF2-40B4-BE49-F238E27FC236}">
                <a16:creationId xmlns:a16="http://schemas.microsoft.com/office/drawing/2014/main" id="{94F87C03-BA75-4CC6-A91F-2C9A340B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072" y="4407331"/>
            <a:ext cx="1810279" cy="1842640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64D7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9" name="Freeform 12">
            <a:extLst>
              <a:ext uri="{FF2B5EF4-FFF2-40B4-BE49-F238E27FC236}">
                <a16:creationId xmlns:a16="http://schemas.microsoft.com/office/drawing/2014/main" id="{B78E9E80-2A59-438D-BAA8-F747BC6E7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134" y="4407331"/>
            <a:ext cx="1810279" cy="1842640"/>
          </a:xfrm>
          <a:custGeom>
            <a:avLst/>
            <a:gdLst>
              <a:gd name="T0" fmla="*/ 4405 w 4406"/>
              <a:gd name="T1" fmla="*/ 4501 h 4502"/>
              <a:gd name="T2" fmla="*/ 0 w 4406"/>
              <a:gd name="T3" fmla="*/ 4501 h 4502"/>
              <a:gd name="T4" fmla="*/ 0 w 4406"/>
              <a:gd name="T5" fmla="*/ 0 h 4502"/>
              <a:gd name="T6" fmla="*/ 4405 w 4406"/>
              <a:gd name="T7" fmla="*/ 0 h 4502"/>
              <a:gd name="T8" fmla="*/ 4405 w 4406"/>
              <a:gd name="T9" fmla="*/ 4501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6" h="4502">
                <a:moveTo>
                  <a:pt x="4405" y="4501"/>
                </a:moveTo>
                <a:lnTo>
                  <a:pt x="0" y="4501"/>
                </a:lnTo>
                <a:lnTo>
                  <a:pt x="0" y="0"/>
                </a:lnTo>
                <a:lnTo>
                  <a:pt x="4405" y="0"/>
                </a:lnTo>
                <a:lnTo>
                  <a:pt x="4405" y="4501"/>
                </a:lnTo>
              </a:path>
            </a:pathLst>
          </a:custGeom>
          <a:solidFill>
            <a:srgbClr val="6944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DCDB90D-6DBA-4F82-B672-13ABC663A86F}"/>
              </a:ext>
            </a:extLst>
          </p:cNvPr>
          <p:cNvSpPr txBox="1"/>
          <p:nvPr/>
        </p:nvSpPr>
        <p:spPr>
          <a:xfrm>
            <a:off x="5094789" y="2909753"/>
            <a:ext cx="1742608" cy="106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lato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Socio-Demographic Segmentation Typical socio-demographic segmentation criteria include age, gender, income and education.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2DA3FA3-68C6-4CAD-83FE-F4AAFBD93F83}"/>
              </a:ext>
            </a:extLst>
          </p:cNvPr>
          <p:cNvSpPr txBox="1"/>
          <p:nvPr/>
        </p:nvSpPr>
        <p:spPr>
          <a:xfrm>
            <a:off x="5062195" y="4373694"/>
            <a:ext cx="176265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 some instances, the socio-demographic criterion is not the cause for product preferences,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This may in turn not provide sufficient market insight for segmentation decisions.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Demographics explain about 5% of the variance in consumer behaviour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33AB886-77B8-4237-AAE0-774F68DFAEE2}"/>
              </a:ext>
            </a:extLst>
          </p:cNvPr>
          <p:cNvSpPr txBox="1"/>
          <p:nvPr/>
        </p:nvSpPr>
        <p:spPr>
          <a:xfrm>
            <a:off x="6999874" y="2837356"/>
            <a:ext cx="174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lato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People are grouped according to psychological criteria, such as their beliefs, interests, preferences, aspirations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psychographics was intended as an umbrella term for the mind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5E88A3-31BC-4F8A-B066-EC681D69796C}"/>
              </a:ext>
            </a:extLst>
          </p:cNvPr>
          <p:cNvSpPr txBox="1"/>
          <p:nvPr/>
        </p:nvSpPr>
        <p:spPr>
          <a:xfrm>
            <a:off x="6964636" y="4345358"/>
            <a:ext cx="1821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Psychographic criteria are, by nature, more complex than geographic or sociodemographic criteria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may be difficult to find a single characteristic of 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 that will provide insight into the psychographic dimension of interest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E956FB-35E5-4C0B-AE11-7B2060F09B78}"/>
              </a:ext>
            </a:extLst>
          </p:cNvPr>
          <p:cNvSpPr txBox="1"/>
          <p:nvPr/>
        </p:nvSpPr>
        <p:spPr>
          <a:xfrm>
            <a:off x="8897276" y="2787022"/>
            <a:ext cx="18974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lato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 wide range of possible behaviours can be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used including prior experience with the product.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frequency of purchase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Purchasing the product on each occasion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Information search behaviour..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1D585CE-5504-4EE4-98BF-1F166D173EA4}"/>
              </a:ext>
            </a:extLst>
          </p:cNvPr>
          <p:cNvSpPr txBox="1"/>
          <p:nvPr/>
        </p:nvSpPr>
        <p:spPr>
          <a:xfrm>
            <a:off x="8934986" y="4543537"/>
            <a:ext cx="1762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The key advantage of behavioural segmentation is based on actual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behaviour rather than stated behaviour or stated intended behaviour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15894E-0D30-4708-B936-B332E06F9860}"/>
              </a:ext>
            </a:extLst>
          </p:cNvPr>
          <p:cNvSpPr txBox="1"/>
          <p:nvPr/>
        </p:nvSpPr>
        <p:spPr>
          <a:xfrm>
            <a:off x="1012622" y="4672331"/>
            <a:ext cx="18887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>
              <a:buFont typeface="+mj-lt"/>
              <a:buAutoNum type="arabicPeriod"/>
              <a:defRPr sz="900" b="0">
                <a:latin typeface="lato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Segmentation variable refers to one measured value, for example, one item in one observed expenditure category.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50282-5F3E-40D0-B036-67537BD2F809}"/>
              </a:ext>
            </a:extLst>
          </p:cNvPr>
          <p:cNvSpPr txBox="1"/>
          <p:nvPr/>
        </p:nvSpPr>
        <p:spPr>
          <a:xfrm>
            <a:off x="9002657" y="612559"/>
            <a:ext cx="1671560" cy="307777"/>
          </a:xfrm>
          <a:prstGeom prst="rect">
            <a:avLst/>
          </a:pr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 defTabSz="914217">
              <a:defRPr sz="1000" b="1" kern="0">
                <a:solidFill>
                  <a:srgbClr val="FFFFFF"/>
                </a:solidFill>
                <a:latin typeface="Lato Light" panose="020F0502020204030203"/>
              </a:defRPr>
            </a:lvl1pPr>
          </a:lstStyle>
          <a:p>
            <a:r>
              <a:rPr lang="en-GB" dirty="0"/>
              <a:t>8035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0FF1745-2B42-49F4-B228-C3F27541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74" y="150636"/>
            <a:ext cx="1679487" cy="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286820" y="3784462"/>
            <a:ext cx="54686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Use a research agency to segment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yor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 consumers effectively . 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Consumer Segmentation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Using Research Agencies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B4FCD-FDD8-883A-C026-5FE22B33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3" t="31846" r="15753" b="15727"/>
          <a:stretch/>
        </p:blipFill>
        <p:spPr>
          <a:xfrm>
            <a:off x="7164853" y="2772003"/>
            <a:ext cx="3045040" cy="15892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89B3138-D058-BCFF-89C3-A982324B8E2B}"/>
              </a:ext>
            </a:extLst>
          </p:cNvPr>
          <p:cNvGrpSpPr/>
          <p:nvPr/>
        </p:nvGrpSpPr>
        <p:grpSpPr>
          <a:xfrm>
            <a:off x="10535752" y="2943127"/>
            <a:ext cx="1450709" cy="1077217"/>
            <a:chOff x="4631196" y="1644500"/>
            <a:chExt cx="1034683" cy="7032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F8E1EF-AB39-BAF4-7C64-A22CD26854BA}"/>
                </a:ext>
              </a:extLst>
            </p:cNvPr>
            <p:cNvSpPr txBox="1"/>
            <p:nvPr/>
          </p:nvSpPr>
          <p:spPr>
            <a:xfrm>
              <a:off x="4631196" y="2147699"/>
              <a:ext cx="1034683" cy="200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700">
                  <a:solidFill>
                    <a:schemeClr val="dk1"/>
                  </a:solidFill>
                  <a:latin typeface="Lato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Planning Templates</a:t>
              </a:r>
            </a:p>
          </p:txBody>
        </p: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F6FC0B06-A9F3-A4F3-A4CF-DBFBD417BD33}"/>
                </a:ext>
              </a:extLst>
            </p:cNvPr>
            <p:cNvGrpSpPr/>
            <p:nvPr/>
          </p:nvGrpSpPr>
          <p:grpSpPr>
            <a:xfrm>
              <a:off x="4930050" y="1644500"/>
              <a:ext cx="503418" cy="503455"/>
              <a:chOff x="26227" y="-1"/>
              <a:chExt cx="639823" cy="756488"/>
            </a:xfrm>
            <a:solidFill>
              <a:schemeClr val="bg1">
                <a:lumMod val="50000"/>
              </a:schemeClr>
            </a:solidFill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7C159A1D-7264-0BBD-EB24-A1EC22C20942}"/>
                  </a:ext>
                </a:extLst>
              </p:cNvPr>
              <p:cNvSpPr/>
              <p:nvPr/>
            </p:nvSpPr>
            <p:spPr>
              <a:xfrm>
                <a:off x="139698" y="-1"/>
                <a:ext cx="389468" cy="1947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8"/>
                    </a:moveTo>
                    <a:cubicBezTo>
                      <a:pt x="16386" y="10428"/>
                      <a:pt x="16386" y="10428"/>
                      <a:pt x="16386" y="10428"/>
                    </a:cubicBezTo>
                    <a:cubicBezTo>
                      <a:pt x="16386" y="4469"/>
                      <a:pt x="13779" y="0"/>
                      <a:pt x="10800" y="0"/>
                    </a:cubicBezTo>
                    <a:cubicBezTo>
                      <a:pt x="7821" y="0"/>
                      <a:pt x="5586" y="4469"/>
                      <a:pt x="5586" y="10428"/>
                    </a:cubicBezTo>
                    <a:cubicBezTo>
                      <a:pt x="0" y="10428"/>
                      <a:pt x="0" y="10428"/>
                      <a:pt x="0" y="1042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1600" y="10428"/>
                    </a:lnTo>
                    <a:close/>
                    <a:moveTo>
                      <a:pt x="10800" y="16386"/>
                    </a:moveTo>
                    <a:cubicBezTo>
                      <a:pt x="9310" y="16386"/>
                      <a:pt x="8193" y="13407"/>
                      <a:pt x="8193" y="10428"/>
                    </a:cubicBezTo>
                    <a:cubicBezTo>
                      <a:pt x="8193" y="7448"/>
                      <a:pt x="9310" y="5214"/>
                      <a:pt x="10800" y="5214"/>
                    </a:cubicBezTo>
                    <a:cubicBezTo>
                      <a:pt x="12290" y="5214"/>
                      <a:pt x="13779" y="7448"/>
                      <a:pt x="13779" y="10428"/>
                    </a:cubicBezTo>
                    <a:cubicBezTo>
                      <a:pt x="13779" y="13407"/>
                      <a:pt x="12290" y="16386"/>
                      <a:pt x="10800" y="1638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Calibri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CEDEF5B8-D372-1926-ADD2-20E410A5221B}"/>
                  </a:ext>
                </a:extLst>
              </p:cNvPr>
              <p:cNvSpPr/>
              <p:nvPr/>
            </p:nvSpPr>
            <p:spPr>
              <a:xfrm>
                <a:off x="26227" y="87220"/>
                <a:ext cx="639823" cy="66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30" y="0"/>
                    </a:moveTo>
                    <a:lnTo>
                      <a:pt x="18630" y="4667"/>
                    </a:lnTo>
                    <a:lnTo>
                      <a:pt x="2970" y="4667"/>
                    </a:lnTo>
                    <a:lnTo>
                      <a:pt x="297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8630" y="0"/>
                    </a:lnTo>
                    <a:close/>
                    <a:moveTo>
                      <a:pt x="9990" y="18400"/>
                    </a:moveTo>
                    <a:lnTo>
                      <a:pt x="8910" y="17067"/>
                    </a:lnTo>
                    <a:lnTo>
                      <a:pt x="4455" y="12933"/>
                    </a:lnTo>
                    <a:lnTo>
                      <a:pt x="6885" y="10800"/>
                    </a:lnTo>
                    <a:lnTo>
                      <a:pt x="9990" y="14000"/>
                    </a:lnTo>
                    <a:lnTo>
                      <a:pt x="16200" y="7733"/>
                    </a:lnTo>
                    <a:lnTo>
                      <a:pt x="18630" y="9867"/>
                    </a:lnTo>
                    <a:lnTo>
                      <a:pt x="9990" y="184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marL="0" marR="0" lvl="0" indent="0" algn="l" defTabSz="6096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88D0D88-DFF1-A572-E341-2FEEE268367A}"/>
              </a:ext>
            </a:extLst>
          </p:cNvPr>
          <p:cNvSpPr/>
          <p:nvPr/>
        </p:nvSpPr>
        <p:spPr>
          <a:xfrm rot="5400000">
            <a:off x="7728548" y="1654250"/>
            <a:ext cx="2018343" cy="3787289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593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1076</Words>
  <Application>Microsoft Office PowerPoint</Application>
  <PresentationFormat>Widescreen</PresentationFormat>
  <Paragraphs>206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Inter</vt:lpstr>
      <vt:lpstr>lato</vt:lpstr>
      <vt:lpstr>lato</vt:lpstr>
      <vt:lpstr>Lato Light</vt:lpstr>
      <vt:lpstr>Lato Light</vt:lpstr>
      <vt:lpstr>Open Sans Light</vt:lpstr>
      <vt:lpstr>Poppins</vt:lpstr>
      <vt:lpstr>Symbol</vt:lpstr>
      <vt:lpstr>1_Office Theme</vt:lpstr>
      <vt:lpstr>4_Office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Chakravarthi</cp:lastModifiedBy>
  <cp:revision>1</cp:revision>
  <dcterms:created xsi:type="dcterms:W3CDTF">2021-05-06T18:09:20Z</dcterms:created>
  <dcterms:modified xsi:type="dcterms:W3CDTF">2023-02-07T12:13:14Z</dcterms:modified>
</cp:coreProperties>
</file>