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Lst>
  <p:notesMasterIdLst>
    <p:notesMasterId r:id="rId35"/>
  </p:notesMasterIdLst>
  <p:sldIdLst>
    <p:sldId id="4213" r:id="rId5"/>
    <p:sldId id="4416" r:id="rId6"/>
    <p:sldId id="4412" r:id="rId7"/>
    <p:sldId id="3965" r:id="rId8"/>
    <p:sldId id="4413" r:id="rId9"/>
    <p:sldId id="4256" r:id="rId10"/>
    <p:sldId id="4222" r:id="rId11"/>
    <p:sldId id="4244" r:id="rId12"/>
    <p:sldId id="4245" r:id="rId13"/>
    <p:sldId id="4271" r:id="rId14"/>
    <p:sldId id="4247" r:id="rId15"/>
    <p:sldId id="4267" r:id="rId16"/>
    <p:sldId id="4269" r:id="rId17"/>
    <p:sldId id="4270" r:id="rId18"/>
    <p:sldId id="4248" r:id="rId19"/>
    <p:sldId id="4249" r:id="rId20"/>
    <p:sldId id="4254" r:id="rId21"/>
    <p:sldId id="4255" r:id="rId22"/>
    <p:sldId id="4257" r:id="rId23"/>
    <p:sldId id="4252" r:id="rId24"/>
    <p:sldId id="4261" r:id="rId25"/>
    <p:sldId id="4262" r:id="rId26"/>
    <p:sldId id="4266" r:id="rId27"/>
    <p:sldId id="4263" r:id="rId28"/>
    <p:sldId id="4278" r:id="rId29"/>
    <p:sldId id="4279" r:id="rId30"/>
    <p:sldId id="4280" r:id="rId31"/>
    <p:sldId id="4414" r:id="rId32"/>
    <p:sldId id="4415" r:id="rId33"/>
    <p:sldId id="44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980C1-457A-4BA8-9924-08AFF6D99AB9}" v="2" dt="2023-12-21T08:40:47.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autoAdjust="0"/>
    <p:restoredTop sz="94601" autoAdjust="0"/>
  </p:normalViewPr>
  <p:slideViewPr>
    <p:cSldViewPr snapToGrid="0">
      <p:cViewPr varScale="1">
        <p:scale>
          <a:sx n="149" d="100"/>
          <a:sy n="149" d="100"/>
        </p:scale>
        <p:origin x="232" y="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427980C1-457A-4BA8-9924-08AFF6D99AB9}"/>
    <pc:docChg chg="custSel addSld delSld modSld">
      <pc:chgData name="Sudarshan Chakravarthi" userId="9632d19e-631d-46a5-9e9a-d9cc496f17d0" providerId="ADAL" clId="{427980C1-457A-4BA8-9924-08AFF6D99AB9}" dt="2023-12-21T08:40:59.091" v="13" actId="47"/>
      <pc:docMkLst>
        <pc:docMk/>
      </pc:docMkLst>
      <pc:sldChg chg="modSp mod">
        <pc:chgData name="Sudarshan Chakravarthi" userId="9632d19e-631d-46a5-9e9a-d9cc496f17d0" providerId="ADAL" clId="{427980C1-457A-4BA8-9924-08AFF6D99AB9}" dt="2023-12-21T08:40:38.464" v="11" actId="33524"/>
        <pc:sldMkLst>
          <pc:docMk/>
          <pc:sldMk cId="1805402828" sldId="4213"/>
        </pc:sldMkLst>
        <pc:spChg chg="mod">
          <ac:chgData name="Sudarshan Chakravarthi" userId="9632d19e-631d-46a5-9e9a-d9cc496f17d0" providerId="ADAL" clId="{427980C1-457A-4BA8-9924-08AFF6D99AB9}" dt="2023-12-21T08:40:38.464" v="11" actId="33524"/>
          <ac:spMkLst>
            <pc:docMk/>
            <pc:sldMk cId="1805402828" sldId="4213"/>
            <ac:spMk id="19" creationId="{19C1CEDE-1FDC-88D1-65D7-DFF91C6681A9}"/>
          </ac:spMkLst>
        </pc:spChg>
      </pc:sldChg>
      <pc:sldChg chg="modSp mod">
        <pc:chgData name="Sudarshan Chakravarthi" userId="9632d19e-631d-46a5-9e9a-d9cc496f17d0" providerId="ADAL" clId="{427980C1-457A-4BA8-9924-08AFF6D99AB9}" dt="2023-07-06T11:36:12.182" v="8" actId="313"/>
        <pc:sldMkLst>
          <pc:docMk/>
          <pc:sldMk cId="1319823985" sldId="4222"/>
        </pc:sldMkLst>
        <pc:spChg chg="mod">
          <ac:chgData name="Sudarshan Chakravarthi" userId="9632d19e-631d-46a5-9e9a-d9cc496f17d0" providerId="ADAL" clId="{427980C1-457A-4BA8-9924-08AFF6D99AB9}" dt="2023-07-06T11:36:12.182" v="8" actId="313"/>
          <ac:spMkLst>
            <pc:docMk/>
            <pc:sldMk cId="1319823985" sldId="4222"/>
            <ac:spMk id="7" creationId="{A614EA1B-1A03-5527-DF60-8F77299DCD2F}"/>
          </ac:spMkLst>
        </pc:spChg>
      </pc:sldChg>
      <pc:sldChg chg="modSp">
        <pc:chgData name="Sudarshan Chakravarthi" userId="9632d19e-631d-46a5-9e9a-d9cc496f17d0" providerId="ADAL" clId="{427980C1-457A-4BA8-9924-08AFF6D99AB9}" dt="2023-07-06T11:36:25.051" v="9" actId="33524"/>
        <pc:sldMkLst>
          <pc:docMk/>
          <pc:sldMk cId="3408552940" sldId="4244"/>
        </pc:sldMkLst>
        <pc:graphicFrameChg chg="mod">
          <ac:chgData name="Sudarshan Chakravarthi" userId="9632d19e-631d-46a5-9e9a-d9cc496f17d0" providerId="ADAL" clId="{427980C1-457A-4BA8-9924-08AFF6D99AB9}" dt="2023-07-06T11:36:25.051" v="9" actId="33524"/>
          <ac:graphicFrameMkLst>
            <pc:docMk/>
            <pc:sldMk cId="3408552940" sldId="4244"/>
            <ac:graphicFrameMk id="9" creationId="{CF0644DE-1FEA-BC57-A9C4-137FC99EB1DC}"/>
          </ac:graphicFrameMkLst>
        </pc:graphicFrameChg>
      </pc:sldChg>
      <pc:sldChg chg="modSp mod">
        <pc:chgData name="Sudarshan Chakravarthi" userId="9632d19e-631d-46a5-9e9a-d9cc496f17d0" providerId="ADAL" clId="{427980C1-457A-4BA8-9924-08AFF6D99AB9}" dt="2023-09-15T13:12:13.541" v="10" actId="33524"/>
        <pc:sldMkLst>
          <pc:docMk/>
          <pc:sldMk cId="3323173477" sldId="4247"/>
        </pc:sldMkLst>
        <pc:spChg chg="mod">
          <ac:chgData name="Sudarshan Chakravarthi" userId="9632d19e-631d-46a5-9e9a-d9cc496f17d0" providerId="ADAL" clId="{427980C1-457A-4BA8-9924-08AFF6D99AB9}" dt="2023-09-15T13:12:13.541" v="10" actId="33524"/>
          <ac:spMkLst>
            <pc:docMk/>
            <pc:sldMk cId="3323173477" sldId="4247"/>
            <ac:spMk id="6" creationId="{0D93B91E-6D8D-2582-6495-E6C272B0F334}"/>
          </ac:spMkLst>
        </pc:spChg>
      </pc:sldChg>
      <pc:sldChg chg="modSp mod">
        <pc:chgData name="Sudarshan Chakravarthi" userId="9632d19e-631d-46a5-9e9a-d9cc496f17d0" providerId="ADAL" clId="{427980C1-457A-4BA8-9924-08AFF6D99AB9}" dt="2023-07-06T11:35:57.863" v="5" actId="1076"/>
        <pc:sldMkLst>
          <pc:docMk/>
          <pc:sldMk cId="3803699210" sldId="4256"/>
        </pc:sldMkLst>
        <pc:spChg chg="mod">
          <ac:chgData name="Sudarshan Chakravarthi" userId="9632d19e-631d-46a5-9e9a-d9cc496f17d0" providerId="ADAL" clId="{427980C1-457A-4BA8-9924-08AFF6D99AB9}" dt="2023-07-06T11:35:57.863" v="5" actId="1076"/>
          <ac:spMkLst>
            <pc:docMk/>
            <pc:sldMk cId="3803699210" sldId="4256"/>
            <ac:spMk id="7" creationId="{6738BA26-49EF-3CB5-6D38-8A9952E1FD01}"/>
          </ac:spMkLst>
        </pc:spChg>
      </pc:sldChg>
      <pc:sldChg chg="del">
        <pc:chgData name="Sudarshan Chakravarthi" userId="9632d19e-631d-46a5-9e9a-d9cc496f17d0" providerId="ADAL" clId="{427980C1-457A-4BA8-9924-08AFF6D99AB9}" dt="2023-12-21T08:40:59.091" v="13" actId="47"/>
        <pc:sldMkLst>
          <pc:docMk/>
          <pc:sldMk cId="1299287874" sldId="4282"/>
        </pc:sldMkLst>
      </pc:sldChg>
      <pc:sldChg chg="add">
        <pc:chgData name="Sudarshan Chakravarthi" userId="9632d19e-631d-46a5-9e9a-d9cc496f17d0" providerId="ADAL" clId="{427980C1-457A-4BA8-9924-08AFF6D99AB9}" dt="2023-12-21T08:40:47.398" v="12"/>
        <pc:sldMkLst>
          <pc:docMk/>
          <pc:sldMk cId="882893256" sldId="4417"/>
        </pc:sldMkLst>
      </pc:sldChg>
    </pc:docChg>
  </pc:docChgLst>
  <pc:docChgLst>
    <pc:chgData name="Sudarshan Chakravarthi" userId="9632d19e-631d-46a5-9e9a-d9cc496f17d0" providerId="ADAL" clId="{C471A7DD-5158-4E96-9C52-C37B931C57E2}"/>
    <pc:docChg chg="undo custSel addSld delSld modSld sldOrd">
      <pc:chgData name="Sudarshan Chakravarthi" userId="9632d19e-631d-46a5-9e9a-d9cc496f17d0" providerId="ADAL" clId="{C471A7DD-5158-4E96-9C52-C37B931C57E2}" dt="2023-02-28T12:51:33.883" v="19103" actId="1076"/>
      <pc:docMkLst>
        <pc:docMk/>
      </pc:docMkLst>
      <pc:sldChg chg="addSp delSp modSp add del mod ord">
        <pc:chgData name="Sudarshan Chakravarthi" userId="9632d19e-631d-46a5-9e9a-d9cc496f17d0" providerId="ADAL" clId="{C471A7DD-5158-4E96-9C52-C37B931C57E2}" dt="2022-05-25T14:26:08.278" v="7190" actId="47"/>
        <pc:sldMkLst>
          <pc:docMk/>
          <pc:sldMk cId="1253646682" sldId="376"/>
        </pc:sldMkLst>
        <pc:spChg chg="del mod">
          <ac:chgData name="Sudarshan Chakravarthi" userId="9632d19e-631d-46a5-9e9a-d9cc496f17d0" providerId="ADAL" clId="{C471A7DD-5158-4E96-9C52-C37B931C57E2}" dt="2022-05-25T14:15:02.080" v="6562" actId="478"/>
          <ac:spMkLst>
            <pc:docMk/>
            <pc:sldMk cId="1253646682" sldId="376"/>
            <ac:spMk id="3" creationId="{00000000-0000-0000-0000-000000000000}"/>
          </ac:spMkLst>
        </pc:spChg>
        <pc:spChg chg="add del mod">
          <ac:chgData name="Sudarshan Chakravarthi" userId="9632d19e-631d-46a5-9e9a-d9cc496f17d0" providerId="ADAL" clId="{C471A7DD-5158-4E96-9C52-C37B931C57E2}" dt="2022-05-25T14:15:05.570" v="6563" actId="478"/>
          <ac:spMkLst>
            <pc:docMk/>
            <pc:sldMk cId="1253646682" sldId="376"/>
            <ac:spMk id="5" creationId="{EBA55EE8-932D-ACB0-26C7-F82FD0C3C2C3}"/>
          </ac:spMkLst>
        </pc:spChg>
        <pc:spChg chg="mod">
          <ac:chgData name="Sudarshan Chakravarthi" userId="9632d19e-631d-46a5-9e9a-d9cc496f17d0" providerId="ADAL" clId="{C471A7DD-5158-4E96-9C52-C37B931C57E2}" dt="2022-05-25T09:23:40.083" v="6529" actId="20577"/>
          <ac:spMkLst>
            <pc:docMk/>
            <pc:sldMk cId="1253646682" sldId="376"/>
            <ac:spMk id="10" creationId="{00000000-0000-0000-0000-000000000000}"/>
          </ac:spMkLst>
        </pc:spChg>
        <pc:spChg chg="mod">
          <ac:chgData name="Sudarshan Chakravarthi" userId="9632d19e-631d-46a5-9e9a-d9cc496f17d0" providerId="ADAL" clId="{C471A7DD-5158-4E96-9C52-C37B931C57E2}" dt="2022-05-25T14:17:30.659" v="6595" actId="20577"/>
          <ac:spMkLst>
            <pc:docMk/>
            <pc:sldMk cId="1253646682" sldId="376"/>
            <ac:spMk id="31" creationId="{00000000-0000-0000-0000-000000000000}"/>
          </ac:spMkLst>
        </pc:spChg>
        <pc:spChg chg="mod">
          <ac:chgData name="Sudarshan Chakravarthi" userId="9632d19e-631d-46a5-9e9a-d9cc496f17d0" providerId="ADAL" clId="{C471A7DD-5158-4E96-9C52-C37B931C57E2}" dt="2022-05-25T14:17:02.610" v="6586" actId="1076"/>
          <ac:spMkLst>
            <pc:docMk/>
            <pc:sldMk cId="1253646682" sldId="376"/>
            <ac:spMk id="32" creationId="{00000000-0000-0000-0000-000000000000}"/>
          </ac:spMkLst>
        </pc:spChg>
        <pc:spChg chg="add mod">
          <ac:chgData name="Sudarshan Chakravarthi" userId="9632d19e-631d-46a5-9e9a-d9cc496f17d0" providerId="ADAL" clId="{C471A7DD-5158-4E96-9C52-C37B931C57E2}" dt="2022-05-25T14:16:38.388" v="6567"/>
          <ac:spMkLst>
            <pc:docMk/>
            <pc:sldMk cId="1253646682" sldId="376"/>
            <ac:spMk id="52" creationId="{FD96CE5D-164D-768A-381C-F57333FE505E}"/>
          </ac:spMkLst>
        </pc:spChg>
        <pc:spChg chg="mod">
          <ac:chgData name="Sudarshan Chakravarthi" userId="9632d19e-631d-46a5-9e9a-d9cc496f17d0" providerId="ADAL" clId="{C471A7DD-5158-4E96-9C52-C37B931C57E2}" dt="2022-05-25T09:23:46.507" v="6536" actId="20577"/>
          <ac:spMkLst>
            <pc:docMk/>
            <pc:sldMk cId="1253646682" sldId="376"/>
            <ac:spMk id="64" creationId="{00000000-0000-0000-0000-000000000000}"/>
          </ac:spMkLst>
        </pc:spChg>
        <pc:spChg chg="add mod">
          <ac:chgData name="Sudarshan Chakravarthi" userId="9632d19e-631d-46a5-9e9a-d9cc496f17d0" providerId="ADAL" clId="{C471A7DD-5158-4E96-9C52-C37B931C57E2}" dt="2022-05-25T14:16:48.255" v="6584" actId="20577"/>
          <ac:spMkLst>
            <pc:docMk/>
            <pc:sldMk cId="1253646682" sldId="376"/>
            <ac:spMk id="65" creationId="{06CD13E9-B359-3544-B35E-D2061A2389D0}"/>
          </ac:spMkLst>
        </pc:spChg>
        <pc:spChg chg="mod">
          <ac:chgData name="Sudarshan Chakravarthi" userId="9632d19e-631d-46a5-9e9a-d9cc496f17d0" providerId="ADAL" clId="{C471A7DD-5158-4E96-9C52-C37B931C57E2}" dt="2022-05-25T09:24:19.056" v="6552" actId="20577"/>
          <ac:spMkLst>
            <pc:docMk/>
            <pc:sldMk cId="1253646682" sldId="376"/>
            <ac:spMk id="70" creationId="{00000000-0000-0000-0000-000000000000}"/>
          </ac:spMkLst>
        </pc:spChg>
        <pc:spChg chg="mod">
          <ac:chgData name="Sudarshan Chakravarthi" userId="9632d19e-631d-46a5-9e9a-d9cc496f17d0" providerId="ADAL" clId="{C471A7DD-5158-4E96-9C52-C37B931C57E2}" dt="2022-05-25T09:23:32.587" v="6519" actId="114"/>
          <ac:spMkLst>
            <pc:docMk/>
            <pc:sldMk cId="1253646682" sldId="376"/>
            <ac:spMk id="79" creationId="{00000000-0000-0000-0000-000000000000}"/>
          </ac:spMkLst>
        </pc:spChg>
        <pc:spChg chg="mod">
          <ac:chgData name="Sudarshan Chakravarthi" userId="9632d19e-631d-46a5-9e9a-d9cc496f17d0" providerId="ADAL" clId="{C471A7DD-5158-4E96-9C52-C37B931C57E2}" dt="2022-05-25T09:24:23.535" v="6559" actId="20577"/>
          <ac:spMkLst>
            <pc:docMk/>
            <pc:sldMk cId="1253646682" sldId="376"/>
            <ac:spMk id="80" creationId="{00000000-0000-0000-0000-000000000000}"/>
          </ac:spMkLst>
        </pc:spChg>
        <pc:spChg chg="mod">
          <ac:chgData name="Sudarshan Chakravarthi" userId="9632d19e-631d-46a5-9e9a-d9cc496f17d0" providerId="ADAL" clId="{C471A7DD-5158-4E96-9C52-C37B931C57E2}" dt="2022-05-25T09:23:51.259" v="6545" actId="20577"/>
          <ac:spMkLst>
            <pc:docMk/>
            <pc:sldMk cId="1253646682" sldId="376"/>
            <ac:spMk id="82" creationId="{00000000-0000-0000-0000-000000000000}"/>
          </ac:spMkLst>
        </pc:spChg>
        <pc:picChg chg="add mod">
          <ac:chgData name="Sudarshan Chakravarthi" userId="9632d19e-631d-46a5-9e9a-d9cc496f17d0" providerId="ADAL" clId="{C471A7DD-5158-4E96-9C52-C37B931C57E2}" dt="2022-05-25T14:16:52.170" v="6585" actId="1076"/>
          <ac:picMkLst>
            <pc:docMk/>
            <pc:sldMk cId="1253646682" sldId="376"/>
            <ac:picMk id="47" creationId="{A9D2EDA5-0EE7-0D1D-9F80-B141D8200CE6}"/>
          </ac:picMkLst>
        </pc:picChg>
        <pc:picChg chg="add mod">
          <ac:chgData name="Sudarshan Chakravarthi" userId="9632d19e-631d-46a5-9e9a-d9cc496f17d0" providerId="ADAL" clId="{C471A7DD-5158-4E96-9C52-C37B931C57E2}" dt="2022-05-25T14:16:38.388" v="6567"/>
          <ac:picMkLst>
            <pc:docMk/>
            <pc:sldMk cId="1253646682" sldId="376"/>
            <ac:picMk id="61" creationId="{A92C9672-FCAA-EBC6-AFC9-C8C834ACDDC0}"/>
          </ac:picMkLst>
        </pc:picChg>
      </pc:sldChg>
      <pc:sldChg chg="add del">
        <pc:chgData name="Sudarshan Chakravarthi" userId="9632d19e-631d-46a5-9e9a-d9cc496f17d0" providerId="ADAL" clId="{C471A7DD-5158-4E96-9C52-C37B931C57E2}" dt="2023-01-20T09:09:20.648" v="19059"/>
        <pc:sldMkLst>
          <pc:docMk/>
          <pc:sldMk cId="3097043110" sldId="3965"/>
        </pc:sldMkLst>
      </pc:sldChg>
      <pc:sldChg chg="add del">
        <pc:chgData name="Sudarshan Chakravarthi" userId="9632d19e-631d-46a5-9e9a-d9cc496f17d0" providerId="ADAL" clId="{C471A7DD-5158-4E96-9C52-C37B931C57E2}" dt="2023-01-25T11:16:48.982" v="19064" actId="47"/>
        <pc:sldMkLst>
          <pc:docMk/>
          <pc:sldMk cId="4149201057" sldId="3968"/>
        </pc:sldMkLst>
      </pc:sldChg>
      <pc:sldChg chg="addSp delSp modSp mod">
        <pc:chgData name="Sudarshan Chakravarthi" userId="9632d19e-631d-46a5-9e9a-d9cc496f17d0" providerId="ADAL" clId="{C471A7DD-5158-4E96-9C52-C37B931C57E2}" dt="2023-02-20T12:25:09.310" v="19071" actId="1076"/>
        <pc:sldMkLst>
          <pc:docMk/>
          <pc:sldMk cId="1805402828" sldId="4213"/>
        </pc:sldMkLst>
        <pc:spChg chg="mod">
          <ac:chgData name="Sudarshan Chakravarthi" userId="9632d19e-631d-46a5-9e9a-d9cc496f17d0" providerId="ADAL" clId="{C471A7DD-5158-4E96-9C52-C37B931C57E2}" dt="2023-02-20T12:25:03.894" v="19070"/>
          <ac:spMkLst>
            <pc:docMk/>
            <pc:sldMk cId="1805402828" sldId="4213"/>
            <ac:spMk id="3" creationId="{B14D6A7B-C665-3A2E-7C1E-192F4D2F481F}"/>
          </ac:spMkLst>
        </pc:spChg>
        <pc:spChg chg="mod">
          <ac:chgData name="Sudarshan Chakravarthi" userId="9632d19e-631d-46a5-9e9a-d9cc496f17d0" providerId="ADAL" clId="{C471A7DD-5158-4E96-9C52-C37B931C57E2}" dt="2023-02-20T12:25:03.894" v="19070"/>
          <ac:spMkLst>
            <pc:docMk/>
            <pc:sldMk cId="1805402828" sldId="4213"/>
            <ac:spMk id="5" creationId="{11C52F6C-4253-E617-4724-4F57FE456B09}"/>
          </ac:spMkLst>
        </pc:spChg>
        <pc:spChg chg="mod">
          <ac:chgData name="Sudarshan Chakravarthi" userId="9632d19e-631d-46a5-9e9a-d9cc496f17d0" providerId="ADAL" clId="{C471A7DD-5158-4E96-9C52-C37B931C57E2}" dt="2022-05-27T11:01:08.809" v="15435" actId="20577"/>
          <ac:spMkLst>
            <pc:docMk/>
            <pc:sldMk cId="1805402828" sldId="4213"/>
            <ac:spMk id="19" creationId="{19C1CEDE-1FDC-88D1-65D7-DFF91C6681A9}"/>
          </ac:spMkLst>
        </pc:spChg>
        <pc:spChg chg="mod">
          <ac:chgData name="Sudarshan Chakravarthi" userId="9632d19e-631d-46a5-9e9a-d9cc496f17d0" providerId="ADAL" clId="{C471A7DD-5158-4E96-9C52-C37B931C57E2}" dt="2022-05-30T18:45:16.086" v="17265" actId="1076"/>
          <ac:spMkLst>
            <pc:docMk/>
            <pc:sldMk cId="1805402828" sldId="4213"/>
            <ac:spMk id="21" creationId="{C2B943F9-3DF2-7055-7DC5-9F94603624AD}"/>
          </ac:spMkLst>
        </pc:spChg>
        <pc:grpChg chg="add mod">
          <ac:chgData name="Sudarshan Chakravarthi" userId="9632d19e-631d-46a5-9e9a-d9cc496f17d0" providerId="ADAL" clId="{C471A7DD-5158-4E96-9C52-C37B931C57E2}" dt="2023-02-20T12:25:09.310" v="19071" actId="1076"/>
          <ac:grpSpMkLst>
            <pc:docMk/>
            <pc:sldMk cId="1805402828" sldId="4213"/>
            <ac:grpSpMk id="2" creationId="{D696DB14-8D14-0CD7-9A4B-096AA62F5DB4}"/>
          </ac:grpSpMkLst>
        </pc:grpChg>
        <pc:picChg chg="del">
          <ac:chgData name="Sudarshan Chakravarthi" userId="9632d19e-631d-46a5-9e9a-d9cc496f17d0" providerId="ADAL" clId="{C471A7DD-5158-4E96-9C52-C37B931C57E2}" dt="2022-07-05T06:35:16.816" v="17266" actId="478"/>
          <ac:picMkLst>
            <pc:docMk/>
            <pc:sldMk cId="1805402828" sldId="4213"/>
            <ac:picMk id="12" creationId="{AACF4856-4B4F-7DF4-F480-456C999341C4}"/>
          </ac:picMkLst>
        </pc:picChg>
        <pc:picChg chg="add mod">
          <ac:chgData name="Sudarshan Chakravarthi" userId="9632d19e-631d-46a5-9e9a-d9cc496f17d0" providerId="ADAL" clId="{C471A7DD-5158-4E96-9C52-C37B931C57E2}" dt="2022-07-05T06:38:24.004" v="17274" actId="167"/>
          <ac:picMkLst>
            <pc:docMk/>
            <pc:sldMk cId="1805402828" sldId="4213"/>
            <ac:picMk id="1026" creationId="{CE7B6138-98FC-A465-E622-20A4E7742AD3}"/>
          </ac:picMkLst>
        </pc:picChg>
      </pc:sldChg>
      <pc:sldChg chg="del">
        <pc:chgData name="Sudarshan Chakravarthi" userId="9632d19e-631d-46a5-9e9a-d9cc496f17d0" providerId="ADAL" clId="{C471A7DD-5158-4E96-9C52-C37B931C57E2}" dt="2023-01-20T09:03:00.410" v="19051" actId="47"/>
        <pc:sldMkLst>
          <pc:docMk/>
          <pc:sldMk cId="2970925400" sldId="4214"/>
        </pc:sldMkLst>
      </pc:sldChg>
      <pc:sldChg chg="del">
        <pc:chgData name="Sudarshan Chakravarthi" userId="9632d19e-631d-46a5-9e9a-d9cc496f17d0" providerId="ADAL" clId="{C471A7DD-5158-4E96-9C52-C37B931C57E2}" dt="2022-05-27T11:55:54.125" v="17122" actId="47"/>
        <pc:sldMkLst>
          <pc:docMk/>
          <pc:sldMk cId="2953249342" sldId="4217"/>
        </pc:sldMkLst>
      </pc:sldChg>
      <pc:sldChg chg="del">
        <pc:chgData name="Sudarshan Chakravarthi" userId="9632d19e-631d-46a5-9e9a-d9cc496f17d0" providerId="ADAL" clId="{C471A7DD-5158-4E96-9C52-C37B931C57E2}" dt="2022-05-27T11:55:54.125" v="17122" actId="47"/>
        <pc:sldMkLst>
          <pc:docMk/>
          <pc:sldMk cId="554581439" sldId="4221"/>
        </pc:sldMkLst>
      </pc:sldChg>
      <pc:sldChg chg="addSp delSp modSp mod">
        <pc:chgData name="Sudarshan Chakravarthi" userId="9632d19e-631d-46a5-9e9a-d9cc496f17d0" providerId="ADAL" clId="{C471A7DD-5158-4E96-9C52-C37B931C57E2}" dt="2022-08-22T13:47:40.567" v="19030" actId="20577"/>
        <pc:sldMkLst>
          <pc:docMk/>
          <pc:sldMk cId="1319823985" sldId="4222"/>
        </pc:sldMkLst>
        <pc:spChg chg="mod">
          <ac:chgData name="Sudarshan Chakravarthi" userId="9632d19e-631d-46a5-9e9a-d9cc496f17d0" providerId="ADAL" clId="{C471A7DD-5158-4E96-9C52-C37B931C57E2}" dt="2022-07-06T08:38:17.104" v="17814" actId="1076"/>
          <ac:spMkLst>
            <pc:docMk/>
            <pc:sldMk cId="1319823985" sldId="4222"/>
            <ac:spMk id="3" creationId="{99BA4DBF-84E9-3C2C-EFE3-A7003A4DA37C}"/>
          </ac:spMkLst>
        </pc:spChg>
        <pc:spChg chg="mod">
          <ac:chgData name="Sudarshan Chakravarthi" userId="9632d19e-631d-46a5-9e9a-d9cc496f17d0" providerId="ADAL" clId="{C471A7DD-5158-4E96-9C52-C37B931C57E2}" dt="2022-08-22T13:47:40.567" v="19030" actId="20577"/>
          <ac:spMkLst>
            <pc:docMk/>
            <pc:sldMk cId="1319823985" sldId="4222"/>
            <ac:spMk id="4" creationId="{D27CFCB7-DC40-C82D-2BD4-19212EB01DF9}"/>
          </ac:spMkLst>
        </pc:spChg>
        <pc:spChg chg="mod">
          <ac:chgData name="Sudarshan Chakravarthi" userId="9632d19e-631d-46a5-9e9a-d9cc496f17d0" providerId="ADAL" clId="{C471A7DD-5158-4E96-9C52-C37B931C57E2}" dt="2022-05-27T11:09:33.354" v="16311" actId="1076"/>
          <ac:spMkLst>
            <pc:docMk/>
            <pc:sldMk cId="1319823985" sldId="4222"/>
            <ac:spMk id="7" creationId="{A614EA1B-1A03-5527-DF60-8F77299DCD2F}"/>
          </ac:spMkLst>
        </pc:spChg>
        <pc:picChg chg="add mod">
          <ac:chgData name="Sudarshan Chakravarthi" userId="9632d19e-631d-46a5-9e9a-d9cc496f17d0" providerId="ADAL" clId="{C471A7DD-5158-4E96-9C52-C37B931C57E2}" dt="2022-05-25T06:32:48.055" v="1671" actId="1366"/>
          <ac:picMkLst>
            <pc:docMk/>
            <pc:sldMk cId="1319823985" sldId="4222"/>
            <ac:picMk id="1026" creationId="{89EA4DD6-6107-2695-49D7-E67D70D5EEC3}"/>
          </ac:picMkLst>
        </pc:picChg>
        <pc:picChg chg="del">
          <ac:chgData name="Sudarshan Chakravarthi" userId="9632d19e-631d-46a5-9e9a-d9cc496f17d0" providerId="ADAL" clId="{C471A7DD-5158-4E96-9C52-C37B931C57E2}" dt="2022-05-25T05:00:17.029" v="57" actId="478"/>
          <ac:picMkLst>
            <pc:docMk/>
            <pc:sldMk cId="1319823985" sldId="4222"/>
            <ac:picMk id="8194" creationId="{31981BC1-A37F-A86F-A44F-119947182387}"/>
          </ac:picMkLst>
        </pc:picChg>
      </pc:sldChg>
      <pc:sldChg chg="del">
        <pc:chgData name="Sudarshan Chakravarthi" userId="9632d19e-631d-46a5-9e9a-d9cc496f17d0" providerId="ADAL" clId="{C471A7DD-5158-4E96-9C52-C37B931C57E2}" dt="2022-05-27T11:55:54.125" v="17122" actId="47"/>
        <pc:sldMkLst>
          <pc:docMk/>
          <pc:sldMk cId="37679346" sldId="4225"/>
        </pc:sldMkLst>
      </pc:sldChg>
      <pc:sldChg chg="del">
        <pc:chgData name="Sudarshan Chakravarthi" userId="9632d19e-631d-46a5-9e9a-d9cc496f17d0" providerId="ADAL" clId="{C471A7DD-5158-4E96-9C52-C37B931C57E2}" dt="2022-05-27T11:55:54.125" v="17122" actId="47"/>
        <pc:sldMkLst>
          <pc:docMk/>
          <pc:sldMk cId="1247866957" sldId="4226"/>
        </pc:sldMkLst>
      </pc:sldChg>
      <pc:sldChg chg="del">
        <pc:chgData name="Sudarshan Chakravarthi" userId="9632d19e-631d-46a5-9e9a-d9cc496f17d0" providerId="ADAL" clId="{C471A7DD-5158-4E96-9C52-C37B931C57E2}" dt="2022-05-27T11:55:54.125" v="17122" actId="47"/>
        <pc:sldMkLst>
          <pc:docMk/>
          <pc:sldMk cId="2621201576" sldId="4227"/>
        </pc:sldMkLst>
      </pc:sldChg>
      <pc:sldChg chg="del">
        <pc:chgData name="Sudarshan Chakravarthi" userId="9632d19e-631d-46a5-9e9a-d9cc496f17d0" providerId="ADAL" clId="{C471A7DD-5158-4E96-9C52-C37B931C57E2}" dt="2022-05-27T11:55:54.125" v="17122" actId="47"/>
        <pc:sldMkLst>
          <pc:docMk/>
          <pc:sldMk cId="2186357353" sldId="4228"/>
        </pc:sldMkLst>
      </pc:sldChg>
      <pc:sldChg chg="del">
        <pc:chgData name="Sudarshan Chakravarthi" userId="9632d19e-631d-46a5-9e9a-d9cc496f17d0" providerId="ADAL" clId="{C471A7DD-5158-4E96-9C52-C37B931C57E2}" dt="2022-05-27T11:55:54.125" v="17122" actId="47"/>
        <pc:sldMkLst>
          <pc:docMk/>
          <pc:sldMk cId="3751963060" sldId="4229"/>
        </pc:sldMkLst>
      </pc:sldChg>
      <pc:sldChg chg="delSp modSp del mod">
        <pc:chgData name="Sudarshan Chakravarthi" userId="9632d19e-631d-46a5-9e9a-d9cc496f17d0" providerId="ADAL" clId="{C471A7DD-5158-4E96-9C52-C37B931C57E2}" dt="2022-05-27T11:55:54.125" v="17122" actId="47"/>
        <pc:sldMkLst>
          <pc:docMk/>
          <pc:sldMk cId="1654191723" sldId="4231"/>
        </pc:sldMkLst>
        <pc:spChg chg="del">
          <ac:chgData name="Sudarshan Chakravarthi" userId="9632d19e-631d-46a5-9e9a-d9cc496f17d0" providerId="ADAL" clId="{C471A7DD-5158-4E96-9C52-C37B931C57E2}" dt="2022-05-27T07:35:27.440" v="12443" actId="478"/>
          <ac:spMkLst>
            <pc:docMk/>
            <pc:sldMk cId="1654191723" sldId="4231"/>
            <ac:spMk id="21" creationId="{39C8343A-8F8B-965B-BD9B-A8515EDA02ED}"/>
          </ac:spMkLst>
        </pc:spChg>
        <pc:graphicFrameChg chg="mod">
          <ac:chgData name="Sudarshan Chakravarthi" userId="9632d19e-631d-46a5-9e9a-d9cc496f17d0" providerId="ADAL" clId="{C471A7DD-5158-4E96-9C52-C37B931C57E2}" dt="2022-05-27T07:35:45.670" v="12450" actId="20577"/>
          <ac:graphicFrameMkLst>
            <pc:docMk/>
            <pc:sldMk cId="1654191723" sldId="4231"/>
            <ac:graphicFrameMk id="2" creationId="{067D5143-70B9-551A-DB07-9D04895F1C5A}"/>
          </ac:graphicFrameMkLst>
        </pc:graphicFrameChg>
      </pc:sldChg>
      <pc:sldChg chg="del">
        <pc:chgData name="Sudarshan Chakravarthi" userId="9632d19e-631d-46a5-9e9a-d9cc496f17d0" providerId="ADAL" clId="{C471A7DD-5158-4E96-9C52-C37B931C57E2}" dt="2022-05-27T11:55:54.125" v="17122" actId="47"/>
        <pc:sldMkLst>
          <pc:docMk/>
          <pc:sldMk cId="1168739858" sldId="4232"/>
        </pc:sldMkLst>
      </pc:sldChg>
      <pc:sldChg chg="del">
        <pc:chgData name="Sudarshan Chakravarthi" userId="9632d19e-631d-46a5-9e9a-d9cc496f17d0" providerId="ADAL" clId="{C471A7DD-5158-4E96-9C52-C37B931C57E2}" dt="2022-05-27T11:55:54.125" v="17122" actId="47"/>
        <pc:sldMkLst>
          <pc:docMk/>
          <pc:sldMk cId="4134215399" sldId="4233"/>
        </pc:sldMkLst>
      </pc:sldChg>
      <pc:sldChg chg="del">
        <pc:chgData name="Sudarshan Chakravarthi" userId="9632d19e-631d-46a5-9e9a-d9cc496f17d0" providerId="ADAL" clId="{C471A7DD-5158-4E96-9C52-C37B931C57E2}" dt="2022-05-27T11:55:54.125" v="17122" actId="47"/>
        <pc:sldMkLst>
          <pc:docMk/>
          <pc:sldMk cId="2214104898" sldId="4234"/>
        </pc:sldMkLst>
      </pc:sldChg>
      <pc:sldChg chg="del">
        <pc:chgData name="Sudarshan Chakravarthi" userId="9632d19e-631d-46a5-9e9a-d9cc496f17d0" providerId="ADAL" clId="{C471A7DD-5158-4E96-9C52-C37B931C57E2}" dt="2022-05-27T11:55:54.125" v="17122" actId="47"/>
        <pc:sldMkLst>
          <pc:docMk/>
          <pc:sldMk cId="2160780683" sldId="4236"/>
        </pc:sldMkLst>
      </pc:sldChg>
      <pc:sldChg chg="del">
        <pc:chgData name="Sudarshan Chakravarthi" userId="9632d19e-631d-46a5-9e9a-d9cc496f17d0" providerId="ADAL" clId="{C471A7DD-5158-4E96-9C52-C37B931C57E2}" dt="2022-05-27T11:55:54.125" v="17122" actId="47"/>
        <pc:sldMkLst>
          <pc:docMk/>
          <pc:sldMk cId="4178086030" sldId="4237"/>
        </pc:sldMkLst>
      </pc:sldChg>
      <pc:sldChg chg="del">
        <pc:chgData name="Sudarshan Chakravarthi" userId="9632d19e-631d-46a5-9e9a-d9cc496f17d0" providerId="ADAL" clId="{C471A7DD-5158-4E96-9C52-C37B931C57E2}" dt="2022-05-27T11:55:54.125" v="17122" actId="47"/>
        <pc:sldMkLst>
          <pc:docMk/>
          <pc:sldMk cId="154744582" sldId="4238"/>
        </pc:sldMkLst>
      </pc:sldChg>
      <pc:sldChg chg="addSp delSp modSp del mod">
        <pc:chgData name="Sudarshan Chakravarthi" userId="9632d19e-631d-46a5-9e9a-d9cc496f17d0" providerId="ADAL" clId="{C471A7DD-5158-4E96-9C52-C37B931C57E2}" dt="2022-05-27T11:55:54.125" v="17122" actId="47"/>
        <pc:sldMkLst>
          <pc:docMk/>
          <pc:sldMk cId="1054128806" sldId="4239"/>
        </pc:sldMkLst>
        <pc:graphicFrameChg chg="add del mod">
          <ac:chgData name="Sudarshan Chakravarthi" userId="9632d19e-631d-46a5-9e9a-d9cc496f17d0" providerId="ADAL" clId="{C471A7DD-5158-4E96-9C52-C37B931C57E2}" dt="2022-05-26T12:03:41.290" v="9441" actId="21"/>
          <ac:graphicFrameMkLst>
            <pc:docMk/>
            <pc:sldMk cId="1054128806" sldId="4239"/>
            <ac:graphicFrameMk id="64" creationId="{3E93C3E6-1469-E14E-B5DB-A1816CB53D91}"/>
          </ac:graphicFrameMkLst>
        </pc:graphicFrameChg>
      </pc:sldChg>
      <pc:sldChg chg="del">
        <pc:chgData name="Sudarshan Chakravarthi" userId="9632d19e-631d-46a5-9e9a-d9cc496f17d0" providerId="ADAL" clId="{C471A7DD-5158-4E96-9C52-C37B931C57E2}" dt="2022-05-27T11:55:54.125" v="17122" actId="47"/>
        <pc:sldMkLst>
          <pc:docMk/>
          <pc:sldMk cId="2665874736" sldId="4240"/>
        </pc:sldMkLst>
      </pc:sldChg>
      <pc:sldChg chg="addSp delSp modSp del mod">
        <pc:chgData name="Sudarshan Chakravarthi" userId="9632d19e-631d-46a5-9e9a-d9cc496f17d0" providerId="ADAL" clId="{C471A7DD-5158-4E96-9C52-C37B931C57E2}" dt="2022-05-27T11:55:54.125" v="17122" actId="47"/>
        <pc:sldMkLst>
          <pc:docMk/>
          <pc:sldMk cId="3582889701" sldId="4241"/>
        </pc:sldMkLst>
        <pc:spChg chg="add del mod">
          <ac:chgData name="Sudarshan Chakravarthi" userId="9632d19e-631d-46a5-9e9a-d9cc496f17d0" providerId="ADAL" clId="{C471A7DD-5158-4E96-9C52-C37B931C57E2}" dt="2022-05-27T10:43:19.712" v="15208"/>
          <ac:spMkLst>
            <pc:docMk/>
            <pc:sldMk cId="3582889701" sldId="4241"/>
            <ac:spMk id="3" creationId="{5C32547E-F184-E42F-C1EB-1680C9ACCA90}"/>
          </ac:spMkLst>
        </pc:spChg>
        <pc:spChg chg="del mod ord">
          <ac:chgData name="Sudarshan Chakravarthi" userId="9632d19e-631d-46a5-9e9a-d9cc496f17d0" providerId="ADAL" clId="{C471A7DD-5158-4E96-9C52-C37B931C57E2}" dt="2022-05-27T10:45:10.592" v="15220" actId="478"/>
          <ac:spMkLst>
            <pc:docMk/>
            <pc:sldMk cId="3582889701" sldId="4241"/>
            <ac:spMk id="6" creationId="{850D67E6-D7C3-F994-FBFA-8956D117C775}"/>
          </ac:spMkLst>
        </pc:spChg>
        <pc:spChg chg="add del mod">
          <ac:chgData name="Sudarshan Chakravarthi" userId="9632d19e-631d-46a5-9e9a-d9cc496f17d0" providerId="ADAL" clId="{C471A7DD-5158-4E96-9C52-C37B931C57E2}" dt="2022-05-27T10:43:19.710" v="15206" actId="478"/>
          <ac:spMkLst>
            <pc:docMk/>
            <pc:sldMk cId="3582889701" sldId="4241"/>
            <ac:spMk id="9" creationId="{D5642F5F-CC9E-7BA6-788D-CC6349F3CE3B}"/>
          </ac:spMkLst>
        </pc:spChg>
        <pc:spChg chg="add del mod">
          <ac:chgData name="Sudarshan Chakravarthi" userId="9632d19e-631d-46a5-9e9a-d9cc496f17d0" providerId="ADAL" clId="{C471A7DD-5158-4E96-9C52-C37B931C57E2}" dt="2022-05-27T10:44:17.477" v="15210" actId="478"/>
          <ac:spMkLst>
            <pc:docMk/>
            <pc:sldMk cId="3582889701" sldId="4241"/>
            <ac:spMk id="10" creationId="{FA12419B-6092-10A6-C350-3899E03B18CE}"/>
          </ac:spMkLst>
        </pc:spChg>
        <pc:spChg chg="add mod">
          <ac:chgData name="Sudarshan Chakravarthi" userId="9632d19e-631d-46a5-9e9a-d9cc496f17d0" providerId="ADAL" clId="{C471A7DD-5158-4E96-9C52-C37B931C57E2}" dt="2022-05-27T10:45:45.294" v="15225" actId="404"/>
          <ac:spMkLst>
            <pc:docMk/>
            <pc:sldMk cId="3582889701" sldId="4241"/>
            <ac:spMk id="11" creationId="{71E405F5-B9D3-D43E-520C-B0D4FE3522BE}"/>
          </ac:spMkLst>
        </pc:spChg>
      </pc:sldChg>
      <pc:sldChg chg="del">
        <pc:chgData name="Sudarshan Chakravarthi" userId="9632d19e-631d-46a5-9e9a-d9cc496f17d0" providerId="ADAL" clId="{C471A7DD-5158-4E96-9C52-C37B931C57E2}" dt="2022-05-27T11:55:54.125" v="17122" actId="47"/>
        <pc:sldMkLst>
          <pc:docMk/>
          <pc:sldMk cId="3698294791" sldId="4243"/>
        </pc:sldMkLst>
      </pc:sldChg>
      <pc:sldChg chg="addSp delSp modSp new mod setBg">
        <pc:chgData name="Sudarshan Chakravarthi" userId="9632d19e-631d-46a5-9e9a-d9cc496f17d0" providerId="ADAL" clId="{C471A7DD-5158-4E96-9C52-C37B931C57E2}" dt="2022-08-22T13:47:33.153" v="19022" actId="20577"/>
        <pc:sldMkLst>
          <pc:docMk/>
          <pc:sldMk cId="3408552940" sldId="4244"/>
        </pc:sldMkLst>
        <pc:spChg chg="add del mod">
          <ac:chgData name="Sudarshan Chakravarthi" userId="9632d19e-631d-46a5-9e9a-d9cc496f17d0" providerId="ADAL" clId="{C471A7DD-5158-4E96-9C52-C37B931C57E2}" dt="2022-05-25T06:36:40.503" v="1726" actId="478"/>
          <ac:spMkLst>
            <pc:docMk/>
            <pc:sldMk cId="3408552940" sldId="4244"/>
            <ac:spMk id="2" creationId="{6D61B010-3FE5-6C42-252A-0F3AAA3258A6}"/>
          </ac:spMkLst>
        </pc:spChg>
        <pc:spChg chg="add mod">
          <ac:chgData name="Sudarshan Chakravarthi" userId="9632d19e-631d-46a5-9e9a-d9cc496f17d0" providerId="ADAL" clId="{C471A7DD-5158-4E96-9C52-C37B931C57E2}" dt="2022-07-06T08:38:42.463" v="17820" actId="1076"/>
          <ac:spMkLst>
            <pc:docMk/>
            <pc:sldMk cId="3408552940" sldId="4244"/>
            <ac:spMk id="4" creationId="{709FA0F7-9EC4-0DC6-F531-02867266A6B8}"/>
          </ac:spMkLst>
        </pc:spChg>
        <pc:spChg chg="add mod">
          <ac:chgData name="Sudarshan Chakravarthi" userId="9632d19e-631d-46a5-9e9a-d9cc496f17d0" providerId="ADAL" clId="{C471A7DD-5158-4E96-9C52-C37B931C57E2}" dt="2022-07-06T08:42:11.912" v="17946" actId="14100"/>
          <ac:spMkLst>
            <pc:docMk/>
            <pc:sldMk cId="3408552940" sldId="4244"/>
            <ac:spMk id="6" creationId="{7BAD5F31-701A-D59B-8DFE-F17390CBEF4C}"/>
          </ac:spMkLst>
        </pc:spChg>
        <pc:spChg chg="add mod">
          <ac:chgData name="Sudarshan Chakravarthi" userId="9632d19e-631d-46a5-9e9a-d9cc496f17d0" providerId="ADAL" clId="{C471A7DD-5158-4E96-9C52-C37B931C57E2}" dt="2022-08-22T13:47:33.153" v="19022" actId="20577"/>
          <ac:spMkLst>
            <pc:docMk/>
            <pc:sldMk cId="3408552940" sldId="4244"/>
            <ac:spMk id="10" creationId="{6703ED63-1062-8AC2-4DAC-F8D88CBCF022}"/>
          </ac:spMkLst>
        </pc:spChg>
        <pc:spChg chg="add">
          <ac:chgData name="Sudarshan Chakravarthi" userId="9632d19e-631d-46a5-9e9a-d9cc496f17d0" providerId="ADAL" clId="{C471A7DD-5158-4E96-9C52-C37B931C57E2}" dt="2022-05-25T06:35:53.771" v="1717" actId="26606"/>
          <ac:spMkLst>
            <pc:docMk/>
            <pc:sldMk cId="3408552940" sldId="4244"/>
            <ac:spMk id="11" creationId="{B34F5AD2-EDBD-4BBD-A55C-EAFFD0C7097A}"/>
          </ac:spMkLst>
        </pc:spChg>
        <pc:spChg chg="add">
          <ac:chgData name="Sudarshan Chakravarthi" userId="9632d19e-631d-46a5-9e9a-d9cc496f17d0" providerId="ADAL" clId="{C471A7DD-5158-4E96-9C52-C37B931C57E2}" dt="2022-05-25T06:35:53.771" v="1717" actId="26606"/>
          <ac:spMkLst>
            <pc:docMk/>
            <pc:sldMk cId="3408552940" sldId="4244"/>
            <ac:spMk id="13" creationId="{C3896A03-3945-419A-B66B-4EE266EDD152}"/>
          </ac:spMkLst>
        </pc:spChg>
        <pc:spChg chg="add">
          <ac:chgData name="Sudarshan Chakravarthi" userId="9632d19e-631d-46a5-9e9a-d9cc496f17d0" providerId="ADAL" clId="{C471A7DD-5158-4E96-9C52-C37B931C57E2}" dt="2022-05-25T06:35:53.771" v="1717" actId="26606"/>
          <ac:spMkLst>
            <pc:docMk/>
            <pc:sldMk cId="3408552940" sldId="4244"/>
            <ac:spMk id="15" creationId="{B8EAE243-3A9F-4A46-B0D9-04C723A8A1BD}"/>
          </ac:spMkLst>
        </pc:spChg>
        <pc:graphicFrameChg chg="add mod">
          <ac:chgData name="Sudarshan Chakravarthi" userId="9632d19e-631d-46a5-9e9a-d9cc496f17d0" providerId="ADAL" clId="{C471A7DD-5158-4E96-9C52-C37B931C57E2}" dt="2022-07-06T08:42:21.999" v="17949" actId="1076"/>
          <ac:graphicFrameMkLst>
            <pc:docMk/>
            <pc:sldMk cId="3408552940" sldId="4244"/>
            <ac:graphicFrameMk id="9" creationId="{CF0644DE-1FEA-BC57-A9C4-137FC99EB1DC}"/>
          </ac:graphicFrameMkLst>
        </pc:graphicFrameChg>
        <pc:picChg chg="add mod ord">
          <ac:chgData name="Sudarshan Chakravarthi" userId="9632d19e-631d-46a5-9e9a-d9cc496f17d0" providerId="ADAL" clId="{C471A7DD-5158-4E96-9C52-C37B931C57E2}" dt="2022-05-25T06:35:53.771" v="1717" actId="26606"/>
          <ac:picMkLst>
            <pc:docMk/>
            <pc:sldMk cId="3408552940" sldId="4244"/>
            <ac:picMk id="3" creationId="{6EB68AEA-F3CC-FAC4-164D-B67EA6AA91C2}"/>
          </ac:picMkLst>
        </pc:picChg>
      </pc:sldChg>
      <pc:sldChg chg="addSp delSp modSp add mod">
        <pc:chgData name="Sudarshan Chakravarthi" userId="9632d19e-631d-46a5-9e9a-d9cc496f17d0" providerId="ADAL" clId="{C471A7DD-5158-4E96-9C52-C37B931C57E2}" dt="2022-08-22T13:47:52.025" v="19038" actId="20577"/>
        <pc:sldMkLst>
          <pc:docMk/>
          <pc:sldMk cId="2601672996" sldId="4245"/>
        </pc:sldMkLst>
        <pc:spChg chg="add del mod">
          <ac:chgData name="Sudarshan Chakravarthi" userId="9632d19e-631d-46a5-9e9a-d9cc496f17d0" providerId="ADAL" clId="{C471A7DD-5158-4E96-9C52-C37B931C57E2}" dt="2022-05-25T07:17:58.624" v="3151" actId="478"/>
          <ac:spMkLst>
            <pc:docMk/>
            <pc:sldMk cId="2601672996" sldId="4245"/>
            <ac:spMk id="4" creationId="{E1B371B8-04E7-6882-8777-D00661ED5A80}"/>
          </ac:spMkLst>
        </pc:spChg>
        <pc:spChg chg="add mod">
          <ac:chgData name="Sudarshan Chakravarthi" userId="9632d19e-631d-46a5-9e9a-d9cc496f17d0" providerId="ADAL" clId="{C471A7DD-5158-4E96-9C52-C37B931C57E2}" dt="2022-05-25T07:40:20.813" v="3978" actId="404"/>
          <ac:spMkLst>
            <pc:docMk/>
            <pc:sldMk cId="2601672996" sldId="4245"/>
            <ac:spMk id="5" creationId="{4AEFDDE8-242E-9819-CBD6-C663F72B0D1B}"/>
          </ac:spMkLst>
        </pc:spChg>
        <pc:spChg chg="add mod">
          <ac:chgData name="Sudarshan Chakravarthi" userId="9632d19e-631d-46a5-9e9a-d9cc496f17d0" providerId="ADAL" clId="{C471A7DD-5158-4E96-9C52-C37B931C57E2}" dt="2022-05-25T07:40:20.813" v="3978" actId="404"/>
          <ac:spMkLst>
            <pc:docMk/>
            <pc:sldMk cId="2601672996" sldId="4245"/>
            <ac:spMk id="6" creationId="{75E064FF-F0E3-DD7A-0C02-21401DA964D4}"/>
          </ac:spMkLst>
        </pc:spChg>
        <pc:spChg chg="add mod">
          <ac:chgData name="Sudarshan Chakravarthi" userId="9632d19e-631d-46a5-9e9a-d9cc496f17d0" providerId="ADAL" clId="{C471A7DD-5158-4E96-9C52-C37B931C57E2}" dt="2022-05-25T07:40:20.813" v="3978" actId="404"/>
          <ac:spMkLst>
            <pc:docMk/>
            <pc:sldMk cId="2601672996" sldId="4245"/>
            <ac:spMk id="7" creationId="{00860066-559F-3ED7-E087-2F2DD9155F30}"/>
          </ac:spMkLst>
        </pc:spChg>
        <pc:spChg chg="add del mod">
          <ac:chgData name="Sudarshan Chakravarthi" userId="9632d19e-631d-46a5-9e9a-d9cc496f17d0" providerId="ADAL" clId="{C471A7DD-5158-4E96-9C52-C37B931C57E2}" dt="2022-05-25T07:19:09.786" v="3161" actId="478"/>
          <ac:spMkLst>
            <pc:docMk/>
            <pc:sldMk cId="2601672996" sldId="4245"/>
            <ac:spMk id="8" creationId="{5ED842D1-DB16-75C5-D790-08F585A939EF}"/>
          </ac:spMkLst>
        </pc:spChg>
        <pc:spChg chg="add mod">
          <ac:chgData name="Sudarshan Chakravarthi" userId="9632d19e-631d-46a5-9e9a-d9cc496f17d0" providerId="ADAL" clId="{C471A7DD-5158-4E96-9C52-C37B931C57E2}" dt="2022-05-25T07:40:20.813" v="3978" actId="404"/>
          <ac:spMkLst>
            <pc:docMk/>
            <pc:sldMk cId="2601672996" sldId="4245"/>
            <ac:spMk id="9" creationId="{5042A9C7-8609-25F4-2DDF-EF24C59DE750}"/>
          </ac:spMkLst>
        </pc:spChg>
        <pc:spChg chg="add mod">
          <ac:chgData name="Sudarshan Chakravarthi" userId="9632d19e-631d-46a5-9e9a-d9cc496f17d0" providerId="ADAL" clId="{C471A7DD-5158-4E96-9C52-C37B931C57E2}" dt="2022-05-25T07:40:20.813" v="3978" actId="404"/>
          <ac:spMkLst>
            <pc:docMk/>
            <pc:sldMk cId="2601672996" sldId="4245"/>
            <ac:spMk id="10" creationId="{2440E122-0745-A95E-6797-A9021970B14D}"/>
          </ac:spMkLst>
        </pc:spChg>
        <pc:spChg chg="add mod">
          <ac:chgData name="Sudarshan Chakravarthi" userId="9632d19e-631d-46a5-9e9a-d9cc496f17d0" providerId="ADAL" clId="{C471A7DD-5158-4E96-9C52-C37B931C57E2}" dt="2022-05-25T07:40:36.237" v="3981" actId="404"/>
          <ac:spMkLst>
            <pc:docMk/>
            <pc:sldMk cId="2601672996" sldId="4245"/>
            <ac:spMk id="11" creationId="{B98B5C71-80D1-2644-2E34-55BC33C2F390}"/>
          </ac:spMkLst>
        </pc:spChg>
        <pc:spChg chg="add mod">
          <ac:chgData name="Sudarshan Chakravarthi" userId="9632d19e-631d-46a5-9e9a-d9cc496f17d0" providerId="ADAL" clId="{C471A7DD-5158-4E96-9C52-C37B931C57E2}" dt="2022-05-25T07:40:36.237" v="3981" actId="404"/>
          <ac:spMkLst>
            <pc:docMk/>
            <pc:sldMk cId="2601672996" sldId="4245"/>
            <ac:spMk id="12" creationId="{3637DBB4-2463-6923-09D0-93B5B8744EBD}"/>
          </ac:spMkLst>
        </pc:spChg>
        <pc:spChg chg="add del mod">
          <ac:chgData name="Sudarshan Chakravarthi" userId="9632d19e-631d-46a5-9e9a-d9cc496f17d0" providerId="ADAL" clId="{C471A7DD-5158-4E96-9C52-C37B931C57E2}" dt="2022-05-25T07:21:47.570" v="3221" actId="478"/>
          <ac:spMkLst>
            <pc:docMk/>
            <pc:sldMk cId="2601672996" sldId="4245"/>
            <ac:spMk id="13" creationId="{CF403ADA-F567-F736-C9C7-4FB1E741959A}"/>
          </ac:spMkLst>
        </pc:spChg>
        <pc:spChg chg="add del mod">
          <ac:chgData name="Sudarshan Chakravarthi" userId="9632d19e-631d-46a5-9e9a-d9cc496f17d0" providerId="ADAL" clId="{C471A7DD-5158-4E96-9C52-C37B931C57E2}" dt="2022-05-25T07:21:48.253" v="3222" actId="478"/>
          <ac:spMkLst>
            <pc:docMk/>
            <pc:sldMk cId="2601672996" sldId="4245"/>
            <ac:spMk id="14" creationId="{9F5B27B0-C584-E29C-0CD6-2F07A5353B59}"/>
          </ac:spMkLst>
        </pc:spChg>
        <pc:spChg chg="add mod">
          <ac:chgData name="Sudarshan Chakravarthi" userId="9632d19e-631d-46a5-9e9a-d9cc496f17d0" providerId="ADAL" clId="{C471A7DD-5158-4E96-9C52-C37B931C57E2}" dt="2022-05-25T07:40:36.237" v="3981" actId="404"/>
          <ac:spMkLst>
            <pc:docMk/>
            <pc:sldMk cId="2601672996" sldId="4245"/>
            <ac:spMk id="15" creationId="{695FE7FF-4A8B-A5BF-1B70-9AB513BB7ED1}"/>
          </ac:spMkLst>
        </pc:spChg>
        <pc:spChg chg="add mod">
          <ac:chgData name="Sudarshan Chakravarthi" userId="9632d19e-631d-46a5-9e9a-d9cc496f17d0" providerId="ADAL" clId="{C471A7DD-5158-4E96-9C52-C37B931C57E2}" dt="2022-07-06T08:42:54.055" v="17967" actId="20577"/>
          <ac:spMkLst>
            <pc:docMk/>
            <pc:sldMk cId="2601672996" sldId="4245"/>
            <ac:spMk id="16" creationId="{162AE2F1-F6BB-2940-3C14-54DB4FED6D46}"/>
          </ac:spMkLst>
        </pc:spChg>
        <pc:spChg chg="add mod">
          <ac:chgData name="Sudarshan Chakravarthi" userId="9632d19e-631d-46a5-9e9a-d9cc496f17d0" providerId="ADAL" clId="{C471A7DD-5158-4E96-9C52-C37B931C57E2}" dt="2022-07-06T08:42:45.592" v="17965" actId="20577"/>
          <ac:spMkLst>
            <pc:docMk/>
            <pc:sldMk cId="2601672996" sldId="4245"/>
            <ac:spMk id="17" creationId="{AA15DADA-8978-A162-0130-FD524496EFC7}"/>
          </ac:spMkLst>
        </pc:spChg>
        <pc:spChg chg="add mod">
          <ac:chgData name="Sudarshan Chakravarthi" userId="9632d19e-631d-46a5-9e9a-d9cc496f17d0" providerId="ADAL" clId="{C471A7DD-5158-4E96-9C52-C37B931C57E2}" dt="2022-05-25T07:40:36.237" v="3981" actId="404"/>
          <ac:spMkLst>
            <pc:docMk/>
            <pc:sldMk cId="2601672996" sldId="4245"/>
            <ac:spMk id="18" creationId="{024C973A-0357-F50C-8BAC-DC4F79DBC02F}"/>
          </ac:spMkLst>
        </pc:spChg>
        <pc:spChg chg="add mod">
          <ac:chgData name="Sudarshan Chakravarthi" userId="9632d19e-631d-46a5-9e9a-d9cc496f17d0" providerId="ADAL" clId="{C471A7DD-5158-4E96-9C52-C37B931C57E2}" dt="2022-05-25T07:40:36.237" v="3981" actId="404"/>
          <ac:spMkLst>
            <pc:docMk/>
            <pc:sldMk cId="2601672996" sldId="4245"/>
            <ac:spMk id="19" creationId="{0218C3A2-DAB7-0D2E-E429-9D7FCF7560E2}"/>
          </ac:spMkLst>
        </pc:spChg>
        <pc:spChg chg="add del">
          <ac:chgData name="Sudarshan Chakravarthi" userId="9632d19e-631d-46a5-9e9a-d9cc496f17d0" providerId="ADAL" clId="{C471A7DD-5158-4E96-9C52-C37B931C57E2}" dt="2022-05-25T07:19:38.095" v="3163" actId="478"/>
          <ac:spMkLst>
            <pc:docMk/>
            <pc:sldMk cId="2601672996" sldId="4245"/>
            <ac:spMk id="20" creationId="{AC97BD51-3868-B09E-D1D2-F68E38811743}"/>
          </ac:spMkLst>
        </pc:spChg>
        <pc:spChg chg="add del mod">
          <ac:chgData name="Sudarshan Chakravarthi" userId="9632d19e-631d-46a5-9e9a-d9cc496f17d0" providerId="ADAL" clId="{C471A7DD-5158-4E96-9C52-C37B931C57E2}" dt="2022-05-25T07:21:33.551" v="3218" actId="478"/>
          <ac:spMkLst>
            <pc:docMk/>
            <pc:sldMk cId="2601672996" sldId="4245"/>
            <ac:spMk id="21" creationId="{4A75F541-DF78-5C90-6D6D-E81586637209}"/>
          </ac:spMkLst>
        </pc:spChg>
        <pc:spChg chg="add mod ord">
          <ac:chgData name="Sudarshan Chakravarthi" userId="9632d19e-631d-46a5-9e9a-d9cc496f17d0" providerId="ADAL" clId="{C471A7DD-5158-4E96-9C52-C37B931C57E2}" dt="2022-05-27T11:14:09.623" v="16411" actId="1076"/>
          <ac:spMkLst>
            <pc:docMk/>
            <pc:sldMk cId="2601672996" sldId="4245"/>
            <ac:spMk id="22" creationId="{67ED6C2F-2419-D0FB-BF19-B20DCE18156E}"/>
          </ac:spMkLst>
        </pc:spChg>
        <pc:spChg chg="add del mod">
          <ac:chgData name="Sudarshan Chakravarthi" userId="9632d19e-631d-46a5-9e9a-d9cc496f17d0" providerId="ADAL" clId="{C471A7DD-5158-4E96-9C52-C37B931C57E2}" dt="2022-05-25T07:22:44.685" v="3229" actId="478"/>
          <ac:spMkLst>
            <pc:docMk/>
            <pc:sldMk cId="2601672996" sldId="4245"/>
            <ac:spMk id="23" creationId="{5615BC94-F573-D3DF-3750-14BC9918B21F}"/>
          </ac:spMkLst>
        </pc:spChg>
        <pc:spChg chg="add mod">
          <ac:chgData name="Sudarshan Chakravarthi" userId="9632d19e-631d-46a5-9e9a-d9cc496f17d0" providerId="ADAL" clId="{C471A7DD-5158-4E96-9C52-C37B931C57E2}" dt="2022-05-27T11:14:05.436" v="16410" actId="1076"/>
          <ac:spMkLst>
            <pc:docMk/>
            <pc:sldMk cId="2601672996" sldId="4245"/>
            <ac:spMk id="24" creationId="{FCE30F64-472A-F879-5D86-75212956BBB0}"/>
          </ac:spMkLst>
        </pc:spChg>
        <pc:spChg chg="mod">
          <ac:chgData name="Sudarshan Chakravarthi" userId="9632d19e-631d-46a5-9e9a-d9cc496f17d0" providerId="ADAL" clId="{C471A7DD-5158-4E96-9C52-C37B931C57E2}" dt="2022-05-25T07:24:52.849" v="3316"/>
          <ac:spMkLst>
            <pc:docMk/>
            <pc:sldMk cId="2601672996" sldId="4245"/>
            <ac:spMk id="27" creationId="{3F778608-3D9E-246D-DEA4-A6C7AD6E0A49}"/>
          </ac:spMkLst>
        </pc:spChg>
        <pc:spChg chg="mod">
          <ac:chgData name="Sudarshan Chakravarthi" userId="9632d19e-631d-46a5-9e9a-d9cc496f17d0" providerId="ADAL" clId="{C471A7DD-5158-4E96-9C52-C37B931C57E2}" dt="2022-05-25T07:24:52.849" v="3316"/>
          <ac:spMkLst>
            <pc:docMk/>
            <pc:sldMk cId="2601672996" sldId="4245"/>
            <ac:spMk id="28" creationId="{F88CEF9C-70A4-BF12-5647-26A148DE10E9}"/>
          </ac:spMkLst>
        </pc:spChg>
        <pc:spChg chg="mod">
          <ac:chgData name="Sudarshan Chakravarthi" userId="9632d19e-631d-46a5-9e9a-d9cc496f17d0" providerId="ADAL" clId="{C471A7DD-5158-4E96-9C52-C37B931C57E2}" dt="2022-05-25T07:24:52.849" v="3316"/>
          <ac:spMkLst>
            <pc:docMk/>
            <pc:sldMk cId="2601672996" sldId="4245"/>
            <ac:spMk id="29" creationId="{6A1489AE-3CD9-87DE-8566-49804CC1F621}"/>
          </ac:spMkLst>
        </pc:spChg>
        <pc:spChg chg="mod">
          <ac:chgData name="Sudarshan Chakravarthi" userId="9632d19e-631d-46a5-9e9a-d9cc496f17d0" providerId="ADAL" clId="{C471A7DD-5158-4E96-9C52-C37B931C57E2}" dt="2022-05-25T07:24:52.849" v="3316"/>
          <ac:spMkLst>
            <pc:docMk/>
            <pc:sldMk cId="2601672996" sldId="4245"/>
            <ac:spMk id="31" creationId="{AAFDBC28-6BCB-F4C1-F1A7-B6766E1371FC}"/>
          </ac:spMkLst>
        </pc:spChg>
        <pc:spChg chg="mod">
          <ac:chgData name="Sudarshan Chakravarthi" userId="9632d19e-631d-46a5-9e9a-d9cc496f17d0" providerId="ADAL" clId="{C471A7DD-5158-4E96-9C52-C37B931C57E2}" dt="2022-05-25T07:24:52.849" v="3316"/>
          <ac:spMkLst>
            <pc:docMk/>
            <pc:sldMk cId="2601672996" sldId="4245"/>
            <ac:spMk id="32" creationId="{AC9F5F50-0BC2-400A-A655-A53CCE951049}"/>
          </ac:spMkLst>
        </pc:spChg>
        <pc:spChg chg="mod">
          <ac:chgData name="Sudarshan Chakravarthi" userId="9632d19e-631d-46a5-9e9a-d9cc496f17d0" providerId="ADAL" clId="{C471A7DD-5158-4E96-9C52-C37B931C57E2}" dt="2022-05-25T07:24:52.849" v="3316"/>
          <ac:spMkLst>
            <pc:docMk/>
            <pc:sldMk cId="2601672996" sldId="4245"/>
            <ac:spMk id="33" creationId="{ECEC2D49-211D-5B35-74EA-175BC7D15123}"/>
          </ac:spMkLst>
        </pc:spChg>
        <pc:spChg chg="mod">
          <ac:chgData name="Sudarshan Chakravarthi" userId="9632d19e-631d-46a5-9e9a-d9cc496f17d0" providerId="ADAL" clId="{C471A7DD-5158-4E96-9C52-C37B931C57E2}" dt="2022-05-25T07:24:52.849" v="3316"/>
          <ac:spMkLst>
            <pc:docMk/>
            <pc:sldMk cId="2601672996" sldId="4245"/>
            <ac:spMk id="36" creationId="{F3E643FB-62E5-E9B8-542B-B551D93DF19D}"/>
          </ac:spMkLst>
        </pc:spChg>
        <pc:spChg chg="mod">
          <ac:chgData name="Sudarshan Chakravarthi" userId="9632d19e-631d-46a5-9e9a-d9cc496f17d0" providerId="ADAL" clId="{C471A7DD-5158-4E96-9C52-C37B931C57E2}" dt="2022-05-25T07:24:52.849" v="3316"/>
          <ac:spMkLst>
            <pc:docMk/>
            <pc:sldMk cId="2601672996" sldId="4245"/>
            <ac:spMk id="37" creationId="{9E24645D-3E0E-7380-2983-7C0CAE9A0D6E}"/>
          </ac:spMkLst>
        </pc:spChg>
        <pc:spChg chg="mod">
          <ac:chgData name="Sudarshan Chakravarthi" userId="9632d19e-631d-46a5-9e9a-d9cc496f17d0" providerId="ADAL" clId="{C471A7DD-5158-4E96-9C52-C37B931C57E2}" dt="2022-05-25T07:24:52.849" v="3316"/>
          <ac:spMkLst>
            <pc:docMk/>
            <pc:sldMk cId="2601672996" sldId="4245"/>
            <ac:spMk id="40" creationId="{0831CCC1-BD05-B64D-8518-8DD5990D287E}"/>
          </ac:spMkLst>
        </pc:spChg>
        <pc:spChg chg="mod">
          <ac:chgData name="Sudarshan Chakravarthi" userId="9632d19e-631d-46a5-9e9a-d9cc496f17d0" providerId="ADAL" clId="{C471A7DD-5158-4E96-9C52-C37B931C57E2}" dt="2022-05-25T07:24:52.849" v="3316"/>
          <ac:spMkLst>
            <pc:docMk/>
            <pc:sldMk cId="2601672996" sldId="4245"/>
            <ac:spMk id="41" creationId="{7C380A85-42D4-2375-CEBE-222F1A47894C}"/>
          </ac:spMkLst>
        </pc:spChg>
        <pc:spChg chg="mod">
          <ac:chgData name="Sudarshan Chakravarthi" userId="9632d19e-631d-46a5-9e9a-d9cc496f17d0" providerId="ADAL" clId="{C471A7DD-5158-4E96-9C52-C37B931C57E2}" dt="2022-05-25T07:24:52.849" v="3316"/>
          <ac:spMkLst>
            <pc:docMk/>
            <pc:sldMk cId="2601672996" sldId="4245"/>
            <ac:spMk id="44" creationId="{13FD6524-232D-F298-7244-AA531FBF2B5F}"/>
          </ac:spMkLst>
        </pc:spChg>
        <pc:spChg chg="mod">
          <ac:chgData name="Sudarshan Chakravarthi" userId="9632d19e-631d-46a5-9e9a-d9cc496f17d0" providerId="ADAL" clId="{C471A7DD-5158-4E96-9C52-C37B931C57E2}" dt="2022-05-25T07:24:52.849" v="3316"/>
          <ac:spMkLst>
            <pc:docMk/>
            <pc:sldMk cId="2601672996" sldId="4245"/>
            <ac:spMk id="45" creationId="{171460DF-3F10-D3DF-F844-EC1477720952}"/>
          </ac:spMkLst>
        </pc:spChg>
        <pc:spChg chg="mod">
          <ac:chgData name="Sudarshan Chakravarthi" userId="9632d19e-631d-46a5-9e9a-d9cc496f17d0" providerId="ADAL" clId="{C471A7DD-5158-4E96-9C52-C37B931C57E2}" dt="2022-05-25T07:24:52.849" v="3316"/>
          <ac:spMkLst>
            <pc:docMk/>
            <pc:sldMk cId="2601672996" sldId="4245"/>
            <ac:spMk id="46" creationId="{91A43EC4-EFB0-16D2-3853-011F410C1231}"/>
          </ac:spMkLst>
        </pc:spChg>
        <pc:spChg chg="mod">
          <ac:chgData name="Sudarshan Chakravarthi" userId="9632d19e-631d-46a5-9e9a-d9cc496f17d0" providerId="ADAL" clId="{C471A7DD-5158-4E96-9C52-C37B931C57E2}" dt="2022-05-25T07:24:52.849" v="3316"/>
          <ac:spMkLst>
            <pc:docMk/>
            <pc:sldMk cId="2601672996" sldId="4245"/>
            <ac:spMk id="47" creationId="{A84CDE0B-A092-FA04-1C77-BE66E9C584AE}"/>
          </ac:spMkLst>
        </pc:spChg>
        <pc:spChg chg="mod">
          <ac:chgData name="Sudarshan Chakravarthi" userId="9632d19e-631d-46a5-9e9a-d9cc496f17d0" providerId="ADAL" clId="{C471A7DD-5158-4E96-9C52-C37B931C57E2}" dt="2022-05-25T07:24:52.849" v="3316"/>
          <ac:spMkLst>
            <pc:docMk/>
            <pc:sldMk cId="2601672996" sldId="4245"/>
            <ac:spMk id="48" creationId="{077FB756-4A11-BBB1-DD97-27D90BA751A5}"/>
          </ac:spMkLst>
        </pc:spChg>
        <pc:spChg chg="add del mod">
          <ac:chgData name="Sudarshan Chakravarthi" userId="9632d19e-631d-46a5-9e9a-d9cc496f17d0" providerId="ADAL" clId="{C471A7DD-5158-4E96-9C52-C37B931C57E2}" dt="2022-05-25T07:24:55.382" v="3317" actId="478"/>
          <ac:spMkLst>
            <pc:docMk/>
            <pc:sldMk cId="2601672996" sldId="4245"/>
            <ac:spMk id="80" creationId="{3A04CA8F-E5C9-3EE4-1F82-DCDFEA6D87A3}"/>
          </ac:spMkLst>
        </pc:spChg>
        <pc:spChg chg="add mod">
          <ac:chgData name="Sudarshan Chakravarthi" userId="9632d19e-631d-46a5-9e9a-d9cc496f17d0" providerId="ADAL" clId="{C471A7DD-5158-4E96-9C52-C37B931C57E2}" dt="2022-05-25T07:36:37.596" v="3818" actId="1076"/>
          <ac:spMkLst>
            <pc:docMk/>
            <pc:sldMk cId="2601672996" sldId="4245"/>
            <ac:spMk id="83" creationId="{B90DBCB5-C1C8-8B2B-8418-9A5ED7426746}"/>
          </ac:spMkLst>
        </pc:spChg>
        <pc:spChg chg="add mod">
          <ac:chgData name="Sudarshan Chakravarthi" userId="9632d19e-631d-46a5-9e9a-d9cc496f17d0" providerId="ADAL" clId="{C471A7DD-5158-4E96-9C52-C37B931C57E2}" dt="2022-05-25T07:36:34.606" v="3817" actId="1076"/>
          <ac:spMkLst>
            <pc:docMk/>
            <pc:sldMk cId="2601672996" sldId="4245"/>
            <ac:spMk id="84" creationId="{36B0F582-5D29-C4A1-0840-F12F4F4962AA}"/>
          </ac:spMkLst>
        </pc:spChg>
        <pc:spChg chg="add mod">
          <ac:chgData name="Sudarshan Chakravarthi" userId="9632d19e-631d-46a5-9e9a-d9cc496f17d0" providerId="ADAL" clId="{C471A7DD-5158-4E96-9C52-C37B931C57E2}" dt="2022-05-25T07:36:31.487" v="3816" actId="1035"/>
          <ac:spMkLst>
            <pc:docMk/>
            <pc:sldMk cId="2601672996" sldId="4245"/>
            <ac:spMk id="85" creationId="{616554C1-D214-7D33-2E75-054D04F09D00}"/>
          </ac:spMkLst>
        </pc:spChg>
        <pc:spChg chg="add del">
          <ac:chgData name="Sudarshan Chakravarthi" userId="9632d19e-631d-46a5-9e9a-d9cc496f17d0" providerId="ADAL" clId="{C471A7DD-5158-4E96-9C52-C37B931C57E2}" dt="2022-05-25T07:30:12.978" v="3418" actId="478"/>
          <ac:spMkLst>
            <pc:docMk/>
            <pc:sldMk cId="2601672996" sldId="4245"/>
            <ac:spMk id="99" creationId="{897A0626-69C0-5443-0F50-8930CB65DC57}"/>
          </ac:spMkLst>
        </pc:spChg>
        <pc:spChg chg="add mod ord">
          <ac:chgData name="Sudarshan Chakravarthi" userId="9632d19e-631d-46a5-9e9a-d9cc496f17d0" providerId="ADAL" clId="{C471A7DD-5158-4E96-9C52-C37B931C57E2}" dt="2022-05-27T11:14:00.126" v="16409" actId="167"/>
          <ac:spMkLst>
            <pc:docMk/>
            <pc:sldMk cId="2601672996" sldId="4245"/>
            <ac:spMk id="100" creationId="{E628CAA7-49C0-7F3B-8FB3-9E052772158D}"/>
          </ac:spMkLst>
        </pc:spChg>
        <pc:spChg chg="add mod">
          <ac:chgData name="Sudarshan Chakravarthi" userId="9632d19e-631d-46a5-9e9a-d9cc496f17d0" providerId="ADAL" clId="{C471A7DD-5158-4E96-9C52-C37B931C57E2}" dt="2022-05-25T07:36:17.305" v="3773" actId="164"/>
          <ac:spMkLst>
            <pc:docMk/>
            <pc:sldMk cId="2601672996" sldId="4245"/>
            <ac:spMk id="102" creationId="{E6ADEC17-2E7F-6C1D-8492-847ACB82E31F}"/>
          </ac:spMkLst>
        </pc:spChg>
        <pc:spChg chg="add mod">
          <ac:chgData name="Sudarshan Chakravarthi" userId="9632d19e-631d-46a5-9e9a-d9cc496f17d0" providerId="ADAL" clId="{C471A7DD-5158-4E96-9C52-C37B931C57E2}" dt="2022-08-22T13:47:52.025" v="19038" actId="20577"/>
          <ac:spMkLst>
            <pc:docMk/>
            <pc:sldMk cId="2601672996" sldId="4245"/>
            <ac:spMk id="105" creationId="{8C702FE6-8AE1-900B-0188-5CF7B9B55E1A}"/>
          </ac:spMkLst>
        </pc:spChg>
        <pc:spChg chg="add mod">
          <ac:chgData name="Sudarshan Chakravarthi" userId="9632d19e-631d-46a5-9e9a-d9cc496f17d0" providerId="ADAL" clId="{C471A7DD-5158-4E96-9C52-C37B931C57E2}" dt="2022-05-25T07:39:51.505" v="3964"/>
          <ac:spMkLst>
            <pc:docMk/>
            <pc:sldMk cId="2601672996" sldId="4245"/>
            <ac:spMk id="107" creationId="{09137547-745A-55E1-D81A-21A1E4EEE216}"/>
          </ac:spMkLst>
        </pc:spChg>
        <pc:grpChg chg="add del mod">
          <ac:chgData name="Sudarshan Chakravarthi" userId="9632d19e-631d-46a5-9e9a-d9cc496f17d0" providerId="ADAL" clId="{C471A7DD-5158-4E96-9C52-C37B931C57E2}" dt="2022-05-25T07:24:55.382" v="3317" actId="478"/>
          <ac:grpSpMkLst>
            <pc:docMk/>
            <pc:sldMk cId="2601672996" sldId="4245"/>
            <ac:grpSpMk id="25" creationId="{D8FE729E-DFC1-51C5-DA79-3A2FFC929DF3}"/>
          </ac:grpSpMkLst>
        </pc:grpChg>
        <pc:grpChg chg="add mod">
          <ac:chgData name="Sudarshan Chakravarthi" userId="9632d19e-631d-46a5-9e9a-d9cc496f17d0" providerId="ADAL" clId="{C471A7DD-5158-4E96-9C52-C37B931C57E2}" dt="2022-05-25T07:36:17.305" v="3773" actId="164"/>
          <ac:grpSpMkLst>
            <pc:docMk/>
            <pc:sldMk cId="2601672996" sldId="4245"/>
            <ac:grpSpMk id="88" creationId="{C1926E03-9E75-67BD-F4C3-79F25C2F17BE}"/>
          </ac:grpSpMkLst>
        </pc:grpChg>
        <pc:grpChg chg="add mod">
          <ac:chgData name="Sudarshan Chakravarthi" userId="9632d19e-631d-46a5-9e9a-d9cc496f17d0" providerId="ADAL" clId="{C471A7DD-5158-4E96-9C52-C37B931C57E2}" dt="2022-05-27T11:13:41.532" v="16405" actId="1076"/>
          <ac:grpSpMkLst>
            <pc:docMk/>
            <pc:sldMk cId="2601672996" sldId="4245"/>
            <ac:grpSpMk id="97" creationId="{A2D793D8-10A9-F6CB-3748-8D421A3B7F85}"/>
          </ac:grpSpMkLst>
        </pc:grpChg>
        <pc:grpChg chg="add mod">
          <ac:chgData name="Sudarshan Chakravarthi" userId="9632d19e-631d-46a5-9e9a-d9cc496f17d0" providerId="ADAL" clId="{C471A7DD-5158-4E96-9C52-C37B931C57E2}" dt="2022-05-25T07:32:22.472" v="3527" actId="1038"/>
          <ac:grpSpMkLst>
            <pc:docMk/>
            <pc:sldMk cId="2601672996" sldId="4245"/>
            <ac:grpSpMk id="98" creationId="{59FDFED9-1DF7-4153-6764-2787295AD689}"/>
          </ac:grpSpMkLst>
        </pc:grpChg>
        <pc:grpChg chg="add mod">
          <ac:chgData name="Sudarshan Chakravarthi" userId="9632d19e-631d-46a5-9e9a-d9cc496f17d0" providerId="ADAL" clId="{C471A7DD-5158-4E96-9C52-C37B931C57E2}" dt="2022-05-25T07:36:20.958" v="3794" actId="1035"/>
          <ac:grpSpMkLst>
            <pc:docMk/>
            <pc:sldMk cId="2601672996" sldId="4245"/>
            <ac:grpSpMk id="103" creationId="{4DD35ECC-1CF2-78A0-5409-5E2DAF822022}"/>
          </ac:grpSpMkLst>
        </pc:grpChg>
        <pc:graphicFrameChg chg="mod">
          <ac:chgData name="Sudarshan Chakravarthi" userId="9632d19e-631d-46a5-9e9a-d9cc496f17d0" providerId="ADAL" clId="{C471A7DD-5158-4E96-9C52-C37B931C57E2}" dt="2022-05-25T07:24:52.849" v="3316"/>
          <ac:graphicFrameMkLst>
            <pc:docMk/>
            <pc:sldMk cId="2601672996" sldId="4245"/>
            <ac:graphicFrameMk id="26" creationId="{FDF70DA8-A3F3-2478-F04D-2AB9D2332828}"/>
          </ac:graphicFrameMkLst>
        </pc:graphicFrameChg>
        <pc:graphicFrameChg chg="mod">
          <ac:chgData name="Sudarshan Chakravarthi" userId="9632d19e-631d-46a5-9e9a-d9cc496f17d0" providerId="ADAL" clId="{C471A7DD-5158-4E96-9C52-C37B931C57E2}" dt="2022-05-25T07:24:52.849" v="3316"/>
          <ac:graphicFrameMkLst>
            <pc:docMk/>
            <pc:sldMk cId="2601672996" sldId="4245"/>
            <ac:graphicFrameMk id="34" creationId="{0435BEFB-E594-BCDC-F400-83491412E5DC}"/>
          </ac:graphicFrameMkLst>
        </pc:graphicFrameChg>
        <pc:graphicFrameChg chg="mod">
          <ac:chgData name="Sudarshan Chakravarthi" userId="9632d19e-631d-46a5-9e9a-d9cc496f17d0" providerId="ADAL" clId="{C471A7DD-5158-4E96-9C52-C37B931C57E2}" dt="2022-05-25T07:24:52.849" v="3316"/>
          <ac:graphicFrameMkLst>
            <pc:docMk/>
            <pc:sldMk cId="2601672996" sldId="4245"/>
            <ac:graphicFrameMk id="38" creationId="{9C9B879D-542F-2551-91B8-7C8A201427E0}"/>
          </ac:graphicFrameMkLst>
        </pc:graphicFrameChg>
        <pc:graphicFrameChg chg="mod">
          <ac:chgData name="Sudarshan Chakravarthi" userId="9632d19e-631d-46a5-9e9a-d9cc496f17d0" providerId="ADAL" clId="{C471A7DD-5158-4E96-9C52-C37B931C57E2}" dt="2022-05-25T07:24:52.849" v="3316"/>
          <ac:graphicFrameMkLst>
            <pc:docMk/>
            <pc:sldMk cId="2601672996" sldId="4245"/>
            <ac:graphicFrameMk id="42" creationId="{E20B89DE-325B-C8C9-5D39-DA41CDB01784}"/>
          </ac:graphicFrameMkLst>
        </pc:graphicFrameChg>
        <pc:graphicFrameChg chg="add mod modGraphic">
          <ac:chgData name="Sudarshan Chakravarthi" userId="9632d19e-631d-46a5-9e9a-d9cc496f17d0" providerId="ADAL" clId="{C471A7DD-5158-4E96-9C52-C37B931C57E2}" dt="2022-05-25T07:41:30.401" v="4021" actId="20577"/>
          <ac:graphicFrameMkLst>
            <pc:docMk/>
            <pc:sldMk cId="2601672996" sldId="4245"/>
            <ac:graphicFrameMk id="104" creationId="{3F7BD19E-F218-A596-9F84-1003E114725D}"/>
          </ac:graphicFrameMkLst>
        </pc:graphicFrameChg>
        <pc:picChg chg="add del mod modCrop">
          <ac:chgData name="Sudarshan Chakravarthi" userId="9632d19e-631d-46a5-9e9a-d9cc496f17d0" providerId="ADAL" clId="{C471A7DD-5158-4E96-9C52-C37B931C57E2}" dt="2022-05-25T07:36:00.670" v="3772" actId="478"/>
          <ac:picMkLst>
            <pc:docMk/>
            <pc:sldMk cId="2601672996" sldId="4245"/>
            <ac:picMk id="3" creationId="{0511F3FF-5715-8ED4-A30C-1ED0C2BF5CCC}"/>
          </ac:picMkLst>
        </pc:picChg>
        <pc:picChg chg="add mod">
          <ac:chgData name="Sudarshan Chakravarthi" userId="9632d19e-631d-46a5-9e9a-d9cc496f17d0" providerId="ADAL" clId="{C471A7DD-5158-4E96-9C52-C37B931C57E2}" dt="2022-05-25T07:39:51.505" v="3964"/>
          <ac:picMkLst>
            <pc:docMk/>
            <pc:sldMk cId="2601672996" sldId="4245"/>
            <ac:picMk id="106" creationId="{DCEA9A56-8860-C1F2-23FA-48581E2627A5}"/>
          </ac:picMkLst>
        </pc:picChg>
        <pc:cxnChg chg="mod">
          <ac:chgData name="Sudarshan Chakravarthi" userId="9632d19e-631d-46a5-9e9a-d9cc496f17d0" providerId="ADAL" clId="{C471A7DD-5158-4E96-9C52-C37B931C57E2}" dt="2022-05-25T07:24:55.382" v="3317" actId="478"/>
          <ac:cxnSpMkLst>
            <pc:docMk/>
            <pc:sldMk cId="2601672996" sldId="4245"/>
            <ac:cxnSpMk id="30" creationId="{8595D02B-3E04-B981-B446-BB89E26DA7CC}"/>
          </ac:cxnSpMkLst>
        </pc:cxnChg>
        <pc:cxnChg chg="mod">
          <ac:chgData name="Sudarshan Chakravarthi" userId="9632d19e-631d-46a5-9e9a-d9cc496f17d0" providerId="ADAL" clId="{C471A7DD-5158-4E96-9C52-C37B931C57E2}" dt="2022-05-25T07:24:55.382" v="3317" actId="478"/>
          <ac:cxnSpMkLst>
            <pc:docMk/>
            <pc:sldMk cId="2601672996" sldId="4245"/>
            <ac:cxnSpMk id="35" creationId="{7909F674-968C-4B64-A318-F484DD4AA495}"/>
          </ac:cxnSpMkLst>
        </pc:cxnChg>
        <pc:cxnChg chg="mod">
          <ac:chgData name="Sudarshan Chakravarthi" userId="9632d19e-631d-46a5-9e9a-d9cc496f17d0" providerId="ADAL" clId="{C471A7DD-5158-4E96-9C52-C37B931C57E2}" dt="2022-05-25T07:24:55.382" v="3317" actId="478"/>
          <ac:cxnSpMkLst>
            <pc:docMk/>
            <pc:sldMk cId="2601672996" sldId="4245"/>
            <ac:cxnSpMk id="39" creationId="{FC1193F3-E9C1-38E6-0754-9CC12D159D98}"/>
          </ac:cxnSpMkLst>
        </pc:cxnChg>
        <pc:cxnChg chg="mod">
          <ac:chgData name="Sudarshan Chakravarthi" userId="9632d19e-631d-46a5-9e9a-d9cc496f17d0" providerId="ADAL" clId="{C471A7DD-5158-4E96-9C52-C37B931C57E2}" dt="2022-05-25T07:24:55.382" v="3317" actId="478"/>
          <ac:cxnSpMkLst>
            <pc:docMk/>
            <pc:sldMk cId="2601672996" sldId="4245"/>
            <ac:cxnSpMk id="43" creationId="{E979B6F8-DBF1-8904-8A91-3F4E4DED0DC8}"/>
          </ac:cxnSpMkLst>
        </pc:cxnChg>
        <pc:cxnChg chg="mod">
          <ac:chgData name="Sudarshan Chakravarthi" userId="9632d19e-631d-46a5-9e9a-d9cc496f17d0" providerId="ADAL" clId="{C471A7DD-5158-4E96-9C52-C37B931C57E2}" dt="2022-05-25T07:24:52.849" v="3316"/>
          <ac:cxnSpMkLst>
            <pc:docMk/>
            <pc:sldMk cId="2601672996" sldId="4245"/>
            <ac:cxnSpMk id="49" creationId="{4121BDFB-B19B-8636-FAA4-407283A3FBCE}"/>
          </ac:cxnSpMkLst>
        </pc:cxnChg>
        <pc:cxnChg chg="mod">
          <ac:chgData name="Sudarshan Chakravarthi" userId="9632d19e-631d-46a5-9e9a-d9cc496f17d0" providerId="ADAL" clId="{C471A7DD-5158-4E96-9C52-C37B931C57E2}" dt="2022-05-25T07:24:52.849" v="3316"/>
          <ac:cxnSpMkLst>
            <pc:docMk/>
            <pc:sldMk cId="2601672996" sldId="4245"/>
            <ac:cxnSpMk id="50" creationId="{99730788-1272-A70E-6396-AD6181E34348}"/>
          </ac:cxnSpMkLst>
        </pc:cxnChg>
        <pc:cxnChg chg="mod">
          <ac:chgData name="Sudarshan Chakravarthi" userId="9632d19e-631d-46a5-9e9a-d9cc496f17d0" providerId="ADAL" clId="{C471A7DD-5158-4E96-9C52-C37B931C57E2}" dt="2022-05-25T07:24:52.849" v="3316"/>
          <ac:cxnSpMkLst>
            <pc:docMk/>
            <pc:sldMk cId="2601672996" sldId="4245"/>
            <ac:cxnSpMk id="51" creationId="{CDACA368-53D3-22CD-BA39-143C33ED78BF}"/>
          </ac:cxnSpMkLst>
        </pc:cxnChg>
        <pc:cxnChg chg="mod">
          <ac:chgData name="Sudarshan Chakravarthi" userId="9632d19e-631d-46a5-9e9a-d9cc496f17d0" providerId="ADAL" clId="{C471A7DD-5158-4E96-9C52-C37B931C57E2}" dt="2022-05-25T07:24:52.849" v="3316"/>
          <ac:cxnSpMkLst>
            <pc:docMk/>
            <pc:sldMk cId="2601672996" sldId="4245"/>
            <ac:cxnSpMk id="52" creationId="{7FC65133-C149-CE7F-D110-F02B810F7478}"/>
          </ac:cxnSpMkLst>
        </pc:cxnChg>
        <pc:cxnChg chg="mod">
          <ac:chgData name="Sudarshan Chakravarthi" userId="9632d19e-631d-46a5-9e9a-d9cc496f17d0" providerId="ADAL" clId="{C471A7DD-5158-4E96-9C52-C37B931C57E2}" dt="2022-05-25T07:24:52.849" v="3316"/>
          <ac:cxnSpMkLst>
            <pc:docMk/>
            <pc:sldMk cId="2601672996" sldId="4245"/>
            <ac:cxnSpMk id="53" creationId="{387C74F7-E813-852C-48CE-42AB4AE53F18}"/>
          </ac:cxnSpMkLst>
        </pc:cxnChg>
        <pc:cxnChg chg="mod">
          <ac:chgData name="Sudarshan Chakravarthi" userId="9632d19e-631d-46a5-9e9a-d9cc496f17d0" providerId="ADAL" clId="{C471A7DD-5158-4E96-9C52-C37B931C57E2}" dt="2022-05-25T07:24:52.849" v="3316"/>
          <ac:cxnSpMkLst>
            <pc:docMk/>
            <pc:sldMk cId="2601672996" sldId="4245"/>
            <ac:cxnSpMk id="54" creationId="{AA499A29-E311-5126-7FD7-4A2BF5B7463F}"/>
          </ac:cxnSpMkLst>
        </pc:cxnChg>
        <pc:cxnChg chg="mod">
          <ac:chgData name="Sudarshan Chakravarthi" userId="9632d19e-631d-46a5-9e9a-d9cc496f17d0" providerId="ADAL" clId="{C471A7DD-5158-4E96-9C52-C37B931C57E2}" dt="2022-05-25T07:24:52.849" v="3316"/>
          <ac:cxnSpMkLst>
            <pc:docMk/>
            <pc:sldMk cId="2601672996" sldId="4245"/>
            <ac:cxnSpMk id="55" creationId="{DF1A0530-34E6-1B59-19A4-F705CEB45CC5}"/>
          </ac:cxnSpMkLst>
        </pc:cxnChg>
        <pc:cxnChg chg="mod">
          <ac:chgData name="Sudarshan Chakravarthi" userId="9632d19e-631d-46a5-9e9a-d9cc496f17d0" providerId="ADAL" clId="{C471A7DD-5158-4E96-9C52-C37B931C57E2}" dt="2022-05-25T07:24:52.849" v="3316"/>
          <ac:cxnSpMkLst>
            <pc:docMk/>
            <pc:sldMk cId="2601672996" sldId="4245"/>
            <ac:cxnSpMk id="56" creationId="{B5F1F96D-D597-C500-F1A2-3FEFD0FB9112}"/>
          </ac:cxnSpMkLst>
        </pc:cxnChg>
        <pc:cxnChg chg="mod">
          <ac:chgData name="Sudarshan Chakravarthi" userId="9632d19e-631d-46a5-9e9a-d9cc496f17d0" providerId="ADAL" clId="{C471A7DD-5158-4E96-9C52-C37B931C57E2}" dt="2022-05-25T07:24:52.849" v="3316"/>
          <ac:cxnSpMkLst>
            <pc:docMk/>
            <pc:sldMk cId="2601672996" sldId="4245"/>
            <ac:cxnSpMk id="57" creationId="{2F009865-86CC-FA88-F93F-E35C4AFB2B2C}"/>
          </ac:cxnSpMkLst>
        </pc:cxnChg>
        <pc:cxnChg chg="mod">
          <ac:chgData name="Sudarshan Chakravarthi" userId="9632d19e-631d-46a5-9e9a-d9cc496f17d0" providerId="ADAL" clId="{C471A7DD-5158-4E96-9C52-C37B931C57E2}" dt="2022-05-25T07:24:52.849" v="3316"/>
          <ac:cxnSpMkLst>
            <pc:docMk/>
            <pc:sldMk cId="2601672996" sldId="4245"/>
            <ac:cxnSpMk id="58" creationId="{FA6CBB39-F6A1-781F-93F6-309930D8520A}"/>
          </ac:cxnSpMkLst>
        </pc:cxnChg>
        <pc:cxnChg chg="mod">
          <ac:chgData name="Sudarshan Chakravarthi" userId="9632d19e-631d-46a5-9e9a-d9cc496f17d0" providerId="ADAL" clId="{C471A7DD-5158-4E96-9C52-C37B931C57E2}" dt="2022-05-25T07:24:52.849" v="3316"/>
          <ac:cxnSpMkLst>
            <pc:docMk/>
            <pc:sldMk cId="2601672996" sldId="4245"/>
            <ac:cxnSpMk id="59" creationId="{DA2594AB-4249-3556-3F9C-DEC3B9F96897}"/>
          </ac:cxnSpMkLst>
        </pc:cxnChg>
        <pc:cxnChg chg="mod">
          <ac:chgData name="Sudarshan Chakravarthi" userId="9632d19e-631d-46a5-9e9a-d9cc496f17d0" providerId="ADAL" clId="{C471A7DD-5158-4E96-9C52-C37B931C57E2}" dt="2022-05-25T07:24:52.849" v="3316"/>
          <ac:cxnSpMkLst>
            <pc:docMk/>
            <pc:sldMk cId="2601672996" sldId="4245"/>
            <ac:cxnSpMk id="60" creationId="{48BABCBB-C9F7-3C1F-3CDA-AA9CAC20C42E}"/>
          </ac:cxnSpMkLst>
        </pc:cxnChg>
        <pc:cxnChg chg="mod">
          <ac:chgData name="Sudarshan Chakravarthi" userId="9632d19e-631d-46a5-9e9a-d9cc496f17d0" providerId="ADAL" clId="{C471A7DD-5158-4E96-9C52-C37B931C57E2}" dt="2022-05-25T07:24:52.849" v="3316"/>
          <ac:cxnSpMkLst>
            <pc:docMk/>
            <pc:sldMk cId="2601672996" sldId="4245"/>
            <ac:cxnSpMk id="61" creationId="{91A89606-C49D-27AF-0387-F6E85296EB66}"/>
          </ac:cxnSpMkLst>
        </pc:cxnChg>
        <pc:cxnChg chg="mod">
          <ac:chgData name="Sudarshan Chakravarthi" userId="9632d19e-631d-46a5-9e9a-d9cc496f17d0" providerId="ADAL" clId="{C471A7DD-5158-4E96-9C52-C37B931C57E2}" dt="2022-05-25T07:24:52.849" v="3316"/>
          <ac:cxnSpMkLst>
            <pc:docMk/>
            <pc:sldMk cId="2601672996" sldId="4245"/>
            <ac:cxnSpMk id="62" creationId="{9051EE62-05B4-FCF2-0DF5-8670F5E98A6A}"/>
          </ac:cxnSpMkLst>
        </pc:cxnChg>
        <pc:cxnChg chg="mod">
          <ac:chgData name="Sudarshan Chakravarthi" userId="9632d19e-631d-46a5-9e9a-d9cc496f17d0" providerId="ADAL" clId="{C471A7DD-5158-4E96-9C52-C37B931C57E2}" dt="2022-05-25T07:24:52.849" v="3316"/>
          <ac:cxnSpMkLst>
            <pc:docMk/>
            <pc:sldMk cId="2601672996" sldId="4245"/>
            <ac:cxnSpMk id="63" creationId="{0D15A5F1-A59B-E036-1C04-0BF863925C1C}"/>
          </ac:cxnSpMkLst>
        </pc:cxnChg>
        <pc:cxnChg chg="mod">
          <ac:chgData name="Sudarshan Chakravarthi" userId="9632d19e-631d-46a5-9e9a-d9cc496f17d0" providerId="ADAL" clId="{C471A7DD-5158-4E96-9C52-C37B931C57E2}" dt="2022-05-25T07:24:52.849" v="3316"/>
          <ac:cxnSpMkLst>
            <pc:docMk/>
            <pc:sldMk cId="2601672996" sldId="4245"/>
            <ac:cxnSpMk id="64" creationId="{5A54D3AE-0380-778F-2D53-E33F1067FF4A}"/>
          </ac:cxnSpMkLst>
        </pc:cxnChg>
        <pc:cxnChg chg="mod">
          <ac:chgData name="Sudarshan Chakravarthi" userId="9632d19e-631d-46a5-9e9a-d9cc496f17d0" providerId="ADAL" clId="{C471A7DD-5158-4E96-9C52-C37B931C57E2}" dt="2022-05-25T07:24:52.849" v="3316"/>
          <ac:cxnSpMkLst>
            <pc:docMk/>
            <pc:sldMk cId="2601672996" sldId="4245"/>
            <ac:cxnSpMk id="65" creationId="{370285A0-7DF0-6302-A06F-1321B461B1B3}"/>
          </ac:cxnSpMkLst>
        </pc:cxnChg>
        <pc:cxnChg chg="mod">
          <ac:chgData name="Sudarshan Chakravarthi" userId="9632d19e-631d-46a5-9e9a-d9cc496f17d0" providerId="ADAL" clId="{C471A7DD-5158-4E96-9C52-C37B931C57E2}" dt="2022-05-25T07:24:52.849" v="3316"/>
          <ac:cxnSpMkLst>
            <pc:docMk/>
            <pc:sldMk cId="2601672996" sldId="4245"/>
            <ac:cxnSpMk id="66" creationId="{9453742F-08C4-6420-087F-06F919CEC89D}"/>
          </ac:cxnSpMkLst>
        </pc:cxnChg>
        <pc:cxnChg chg="mod">
          <ac:chgData name="Sudarshan Chakravarthi" userId="9632d19e-631d-46a5-9e9a-d9cc496f17d0" providerId="ADAL" clId="{C471A7DD-5158-4E96-9C52-C37B931C57E2}" dt="2022-05-25T07:24:52.849" v="3316"/>
          <ac:cxnSpMkLst>
            <pc:docMk/>
            <pc:sldMk cId="2601672996" sldId="4245"/>
            <ac:cxnSpMk id="67" creationId="{40095563-F563-82B2-334F-9E81D3738F11}"/>
          </ac:cxnSpMkLst>
        </pc:cxnChg>
        <pc:cxnChg chg="mod">
          <ac:chgData name="Sudarshan Chakravarthi" userId="9632d19e-631d-46a5-9e9a-d9cc496f17d0" providerId="ADAL" clId="{C471A7DD-5158-4E96-9C52-C37B931C57E2}" dt="2022-05-25T07:24:52.849" v="3316"/>
          <ac:cxnSpMkLst>
            <pc:docMk/>
            <pc:sldMk cId="2601672996" sldId="4245"/>
            <ac:cxnSpMk id="68" creationId="{91F873A6-A7D9-2DC6-E577-6A642A5DFE42}"/>
          </ac:cxnSpMkLst>
        </pc:cxnChg>
        <pc:cxnChg chg="mod">
          <ac:chgData name="Sudarshan Chakravarthi" userId="9632d19e-631d-46a5-9e9a-d9cc496f17d0" providerId="ADAL" clId="{C471A7DD-5158-4E96-9C52-C37B931C57E2}" dt="2022-05-25T07:24:52.849" v="3316"/>
          <ac:cxnSpMkLst>
            <pc:docMk/>
            <pc:sldMk cId="2601672996" sldId="4245"/>
            <ac:cxnSpMk id="69" creationId="{B8DABC5B-C3A8-B0D6-B3B1-86324639DD8B}"/>
          </ac:cxnSpMkLst>
        </pc:cxnChg>
        <pc:cxnChg chg="mod">
          <ac:chgData name="Sudarshan Chakravarthi" userId="9632d19e-631d-46a5-9e9a-d9cc496f17d0" providerId="ADAL" clId="{C471A7DD-5158-4E96-9C52-C37B931C57E2}" dt="2022-05-25T07:24:52.849" v="3316"/>
          <ac:cxnSpMkLst>
            <pc:docMk/>
            <pc:sldMk cId="2601672996" sldId="4245"/>
            <ac:cxnSpMk id="70" creationId="{F8F6BFEE-A34A-544F-943B-4C6E3836E318}"/>
          </ac:cxnSpMkLst>
        </pc:cxnChg>
        <pc:cxnChg chg="mod">
          <ac:chgData name="Sudarshan Chakravarthi" userId="9632d19e-631d-46a5-9e9a-d9cc496f17d0" providerId="ADAL" clId="{C471A7DD-5158-4E96-9C52-C37B931C57E2}" dt="2022-05-25T07:24:52.849" v="3316"/>
          <ac:cxnSpMkLst>
            <pc:docMk/>
            <pc:sldMk cId="2601672996" sldId="4245"/>
            <ac:cxnSpMk id="71" creationId="{2D406100-1B6A-0248-98FB-328921707767}"/>
          </ac:cxnSpMkLst>
        </pc:cxnChg>
        <pc:cxnChg chg="mod">
          <ac:chgData name="Sudarshan Chakravarthi" userId="9632d19e-631d-46a5-9e9a-d9cc496f17d0" providerId="ADAL" clId="{C471A7DD-5158-4E96-9C52-C37B931C57E2}" dt="2022-05-25T07:24:52.849" v="3316"/>
          <ac:cxnSpMkLst>
            <pc:docMk/>
            <pc:sldMk cId="2601672996" sldId="4245"/>
            <ac:cxnSpMk id="72" creationId="{EAA56837-418B-E10B-0930-D2FEE4E1D36D}"/>
          </ac:cxnSpMkLst>
        </pc:cxnChg>
        <pc:cxnChg chg="mod">
          <ac:chgData name="Sudarshan Chakravarthi" userId="9632d19e-631d-46a5-9e9a-d9cc496f17d0" providerId="ADAL" clId="{C471A7DD-5158-4E96-9C52-C37B931C57E2}" dt="2022-05-25T07:24:52.849" v="3316"/>
          <ac:cxnSpMkLst>
            <pc:docMk/>
            <pc:sldMk cId="2601672996" sldId="4245"/>
            <ac:cxnSpMk id="73" creationId="{9AD35A3B-A820-F738-2294-433BD68C52FA}"/>
          </ac:cxnSpMkLst>
        </pc:cxnChg>
        <pc:cxnChg chg="mod">
          <ac:chgData name="Sudarshan Chakravarthi" userId="9632d19e-631d-46a5-9e9a-d9cc496f17d0" providerId="ADAL" clId="{C471A7DD-5158-4E96-9C52-C37B931C57E2}" dt="2022-05-25T07:24:52.849" v="3316"/>
          <ac:cxnSpMkLst>
            <pc:docMk/>
            <pc:sldMk cId="2601672996" sldId="4245"/>
            <ac:cxnSpMk id="74" creationId="{1D0F7299-0DC6-4586-7ACA-6BD154CEF07F}"/>
          </ac:cxnSpMkLst>
        </pc:cxnChg>
        <pc:cxnChg chg="mod">
          <ac:chgData name="Sudarshan Chakravarthi" userId="9632d19e-631d-46a5-9e9a-d9cc496f17d0" providerId="ADAL" clId="{C471A7DD-5158-4E96-9C52-C37B931C57E2}" dt="2022-05-25T07:24:52.849" v="3316"/>
          <ac:cxnSpMkLst>
            <pc:docMk/>
            <pc:sldMk cId="2601672996" sldId="4245"/>
            <ac:cxnSpMk id="75" creationId="{EFD5AE64-C319-6753-605D-8800476D6FA7}"/>
          </ac:cxnSpMkLst>
        </pc:cxnChg>
        <pc:cxnChg chg="mod">
          <ac:chgData name="Sudarshan Chakravarthi" userId="9632d19e-631d-46a5-9e9a-d9cc496f17d0" providerId="ADAL" clId="{C471A7DD-5158-4E96-9C52-C37B931C57E2}" dt="2022-05-25T07:24:52.849" v="3316"/>
          <ac:cxnSpMkLst>
            <pc:docMk/>
            <pc:sldMk cId="2601672996" sldId="4245"/>
            <ac:cxnSpMk id="76" creationId="{93CBA36A-C3E7-0FB1-A920-F4C442914458}"/>
          </ac:cxnSpMkLst>
        </pc:cxnChg>
        <pc:cxnChg chg="mod">
          <ac:chgData name="Sudarshan Chakravarthi" userId="9632d19e-631d-46a5-9e9a-d9cc496f17d0" providerId="ADAL" clId="{C471A7DD-5158-4E96-9C52-C37B931C57E2}" dt="2022-05-25T07:24:52.849" v="3316"/>
          <ac:cxnSpMkLst>
            <pc:docMk/>
            <pc:sldMk cId="2601672996" sldId="4245"/>
            <ac:cxnSpMk id="77" creationId="{25B8D5DB-BAE5-D484-D8B6-DFD6D1C79E7B}"/>
          </ac:cxnSpMkLst>
        </pc:cxnChg>
        <pc:cxnChg chg="mod">
          <ac:chgData name="Sudarshan Chakravarthi" userId="9632d19e-631d-46a5-9e9a-d9cc496f17d0" providerId="ADAL" clId="{C471A7DD-5158-4E96-9C52-C37B931C57E2}" dt="2022-05-25T07:24:52.849" v="3316"/>
          <ac:cxnSpMkLst>
            <pc:docMk/>
            <pc:sldMk cId="2601672996" sldId="4245"/>
            <ac:cxnSpMk id="78" creationId="{8C3144EF-CE11-DFEF-B295-F3F6F48DE3F5}"/>
          </ac:cxnSpMkLst>
        </pc:cxnChg>
        <pc:cxnChg chg="mod">
          <ac:chgData name="Sudarshan Chakravarthi" userId="9632d19e-631d-46a5-9e9a-d9cc496f17d0" providerId="ADAL" clId="{C471A7DD-5158-4E96-9C52-C37B931C57E2}" dt="2022-05-25T07:24:52.849" v="3316"/>
          <ac:cxnSpMkLst>
            <pc:docMk/>
            <pc:sldMk cId="2601672996" sldId="4245"/>
            <ac:cxnSpMk id="79" creationId="{233B7B18-C426-C3B8-A1DA-4A0461A1E0C7}"/>
          </ac:cxnSpMkLst>
        </pc:cxnChg>
        <pc:cxnChg chg="add del mod">
          <ac:chgData name="Sudarshan Chakravarthi" userId="9632d19e-631d-46a5-9e9a-d9cc496f17d0" providerId="ADAL" clId="{C471A7DD-5158-4E96-9C52-C37B931C57E2}" dt="2022-05-25T07:24:55.382" v="3317" actId="478"/>
          <ac:cxnSpMkLst>
            <pc:docMk/>
            <pc:sldMk cId="2601672996" sldId="4245"/>
            <ac:cxnSpMk id="81" creationId="{8402CFC3-5D33-CA1E-9E3B-1BA7639A3A51}"/>
          </ac:cxnSpMkLst>
        </pc:cxnChg>
        <pc:cxnChg chg="add del mod">
          <ac:chgData name="Sudarshan Chakravarthi" userId="9632d19e-631d-46a5-9e9a-d9cc496f17d0" providerId="ADAL" clId="{C471A7DD-5158-4E96-9C52-C37B931C57E2}" dt="2022-05-25T07:24:55.382" v="3317" actId="478"/>
          <ac:cxnSpMkLst>
            <pc:docMk/>
            <pc:sldMk cId="2601672996" sldId="4245"/>
            <ac:cxnSpMk id="82" creationId="{93FD33FC-9C20-7CCB-303A-660FB31BB558}"/>
          </ac:cxnSpMkLst>
        </pc:cxnChg>
        <pc:cxnChg chg="add mod">
          <ac:chgData name="Sudarshan Chakravarthi" userId="9632d19e-631d-46a5-9e9a-d9cc496f17d0" providerId="ADAL" clId="{C471A7DD-5158-4E96-9C52-C37B931C57E2}" dt="2022-05-27T11:14:46.893" v="16465" actId="208"/>
          <ac:cxnSpMkLst>
            <pc:docMk/>
            <pc:sldMk cId="2601672996" sldId="4245"/>
            <ac:cxnSpMk id="86" creationId="{821CC0B3-1B68-81B9-0196-CABB1E6B29C3}"/>
          </ac:cxnSpMkLst>
        </pc:cxnChg>
        <pc:cxnChg chg="add mod">
          <ac:chgData name="Sudarshan Chakravarthi" userId="9632d19e-631d-46a5-9e9a-d9cc496f17d0" providerId="ADAL" clId="{C471A7DD-5158-4E96-9C52-C37B931C57E2}" dt="2022-05-27T11:14:46.893" v="16465" actId="208"/>
          <ac:cxnSpMkLst>
            <pc:docMk/>
            <pc:sldMk cId="2601672996" sldId="4245"/>
            <ac:cxnSpMk id="87" creationId="{B946D08F-2959-DB64-1B55-6D48794F1A70}"/>
          </ac:cxnSpMkLst>
        </pc:cxnChg>
      </pc:sldChg>
      <pc:sldChg chg="addSp delSp modSp add del">
        <pc:chgData name="Sudarshan Chakravarthi" userId="9632d19e-631d-46a5-9e9a-d9cc496f17d0" providerId="ADAL" clId="{C471A7DD-5158-4E96-9C52-C37B931C57E2}" dt="2022-05-25T07:41:40.376" v="4022" actId="47"/>
        <pc:sldMkLst>
          <pc:docMk/>
          <pc:sldMk cId="2748479629" sldId="4246"/>
        </pc:sldMkLst>
        <pc:spChg chg="mod topLvl">
          <ac:chgData name="Sudarshan Chakravarthi" userId="9632d19e-631d-46a5-9e9a-d9cc496f17d0" providerId="ADAL" clId="{C471A7DD-5158-4E96-9C52-C37B931C57E2}" dt="2022-05-25T07:25:31.533" v="3319" actId="165"/>
          <ac:spMkLst>
            <pc:docMk/>
            <pc:sldMk cId="2748479629" sldId="4246"/>
            <ac:spMk id="4" creationId="{538B28CF-70F4-B06C-5C9D-A60C0CA444EC}"/>
          </ac:spMkLst>
        </pc:spChg>
        <pc:spChg chg="mod topLvl">
          <ac:chgData name="Sudarshan Chakravarthi" userId="9632d19e-631d-46a5-9e9a-d9cc496f17d0" providerId="ADAL" clId="{C471A7DD-5158-4E96-9C52-C37B931C57E2}" dt="2022-05-25T07:25:31.533" v="3319" actId="165"/>
          <ac:spMkLst>
            <pc:docMk/>
            <pc:sldMk cId="2748479629" sldId="4246"/>
            <ac:spMk id="5" creationId="{204A8FC3-5247-4711-FA38-9B3389D8DA0B}"/>
          </ac:spMkLst>
        </pc:spChg>
        <pc:spChg chg="mod topLvl">
          <ac:chgData name="Sudarshan Chakravarthi" userId="9632d19e-631d-46a5-9e9a-d9cc496f17d0" providerId="ADAL" clId="{C471A7DD-5158-4E96-9C52-C37B931C57E2}" dt="2022-05-25T07:25:31.533" v="3319" actId="165"/>
          <ac:spMkLst>
            <pc:docMk/>
            <pc:sldMk cId="2748479629" sldId="4246"/>
            <ac:spMk id="6" creationId="{97C9BB81-B173-95E3-E52D-73E80BA6AAAA}"/>
          </ac:spMkLst>
        </pc:spChg>
        <pc:spChg chg="mod topLvl">
          <ac:chgData name="Sudarshan Chakravarthi" userId="9632d19e-631d-46a5-9e9a-d9cc496f17d0" providerId="ADAL" clId="{C471A7DD-5158-4E96-9C52-C37B931C57E2}" dt="2022-05-25T07:25:31.533" v="3319" actId="165"/>
          <ac:spMkLst>
            <pc:docMk/>
            <pc:sldMk cId="2748479629" sldId="4246"/>
            <ac:spMk id="8" creationId="{CDCD26E1-59CD-E864-168A-F7E8CFB74563}"/>
          </ac:spMkLst>
        </pc:spChg>
        <pc:spChg chg="mod topLvl">
          <ac:chgData name="Sudarshan Chakravarthi" userId="9632d19e-631d-46a5-9e9a-d9cc496f17d0" providerId="ADAL" clId="{C471A7DD-5158-4E96-9C52-C37B931C57E2}" dt="2022-05-25T07:25:31.533" v="3319" actId="165"/>
          <ac:spMkLst>
            <pc:docMk/>
            <pc:sldMk cId="2748479629" sldId="4246"/>
            <ac:spMk id="9" creationId="{4F46A032-336E-55BB-5075-0DFE8F6907C9}"/>
          </ac:spMkLst>
        </pc:spChg>
        <pc:spChg chg="mod topLvl">
          <ac:chgData name="Sudarshan Chakravarthi" userId="9632d19e-631d-46a5-9e9a-d9cc496f17d0" providerId="ADAL" clId="{C471A7DD-5158-4E96-9C52-C37B931C57E2}" dt="2022-05-25T07:25:31.533" v="3319" actId="165"/>
          <ac:spMkLst>
            <pc:docMk/>
            <pc:sldMk cId="2748479629" sldId="4246"/>
            <ac:spMk id="10" creationId="{4C02A259-66F0-AE75-F1A5-670040DFD559}"/>
          </ac:spMkLst>
        </pc:spChg>
        <pc:spChg chg="mod topLvl">
          <ac:chgData name="Sudarshan Chakravarthi" userId="9632d19e-631d-46a5-9e9a-d9cc496f17d0" providerId="ADAL" clId="{C471A7DD-5158-4E96-9C52-C37B931C57E2}" dt="2022-05-25T07:25:31.533" v="3319" actId="165"/>
          <ac:spMkLst>
            <pc:docMk/>
            <pc:sldMk cId="2748479629" sldId="4246"/>
            <ac:spMk id="13" creationId="{F0934E4B-F950-24D0-D5AF-E2501C4B6D27}"/>
          </ac:spMkLst>
        </pc:spChg>
        <pc:spChg chg="mod topLvl">
          <ac:chgData name="Sudarshan Chakravarthi" userId="9632d19e-631d-46a5-9e9a-d9cc496f17d0" providerId="ADAL" clId="{C471A7DD-5158-4E96-9C52-C37B931C57E2}" dt="2022-05-25T07:25:31.533" v="3319" actId="165"/>
          <ac:spMkLst>
            <pc:docMk/>
            <pc:sldMk cId="2748479629" sldId="4246"/>
            <ac:spMk id="14" creationId="{02A5B947-D917-DE0D-75D3-E9696C7DFBE3}"/>
          </ac:spMkLst>
        </pc:spChg>
        <pc:spChg chg="mod topLvl">
          <ac:chgData name="Sudarshan Chakravarthi" userId="9632d19e-631d-46a5-9e9a-d9cc496f17d0" providerId="ADAL" clId="{C471A7DD-5158-4E96-9C52-C37B931C57E2}" dt="2022-05-25T07:25:31.533" v="3319" actId="165"/>
          <ac:spMkLst>
            <pc:docMk/>
            <pc:sldMk cId="2748479629" sldId="4246"/>
            <ac:spMk id="17" creationId="{BDD781ED-A3C9-A694-1DB8-577D77BAD2E9}"/>
          </ac:spMkLst>
        </pc:spChg>
        <pc:spChg chg="mod topLvl">
          <ac:chgData name="Sudarshan Chakravarthi" userId="9632d19e-631d-46a5-9e9a-d9cc496f17d0" providerId="ADAL" clId="{C471A7DD-5158-4E96-9C52-C37B931C57E2}" dt="2022-05-25T07:25:31.533" v="3319" actId="165"/>
          <ac:spMkLst>
            <pc:docMk/>
            <pc:sldMk cId="2748479629" sldId="4246"/>
            <ac:spMk id="18" creationId="{897427B9-C918-3C26-4A4B-9ED157EE439C}"/>
          </ac:spMkLst>
        </pc:spChg>
        <pc:spChg chg="mod topLvl">
          <ac:chgData name="Sudarshan Chakravarthi" userId="9632d19e-631d-46a5-9e9a-d9cc496f17d0" providerId="ADAL" clId="{C471A7DD-5158-4E96-9C52-C37B931C57E2}" dt="2022-05-25T07:25:31.533" v="3319" actId="165"/>
          <ac:spMkLst>
            <pc:docMk/>
            <pc:sldMk cId="2748479629" sldId="4246"/>
            <ac:spMk id="21" creationId="{B421230C-9FD7-C380-2E0D-465F49735410}"/>
          </ac:spMkLst>
        </pc:spChg>
        <pc:spChg chg="mod topLvl">
          <ac:chgData name="Sudarshan Chakravarthi" userId="9632d19e-631d-46a5-9e9a-d9cc496f17d0" providerId="ADAL" clId="{C471A7DD-5158-4E96-9C52-C37B931C57E2}" dt="2022-05-25T07:25:31.533" v="3319" actId="165"/>
          <ac:spMkLst>
            <pc:docMk/>
            <pc:sldMk cId="2748479629" sldId="4246"/>
            <ac:spMk id="22" creationId="{0DBF14A7-3F41-A162-B5DB-F7FB63D84525}"/>
          </ac:spMkLst>
        </pc:spChg>
        <pc:spChg chg="mod topLvl">
          <ac:chgData name="Sudarshan Chakravarthi" userId="9632d19e-631d-46a5-9e9a-d9cc496f17d0" providerId="ADAL" clId="{C471A7DD-5158-4E96-9C52-C37B931C57E2}" dt="2022-05-25T07:25:31.533" v="3319" actId="165"/>
          <ac:spMkLst>
            <pc:docMk/>
            <pc:sldMk cId="2748479629" sldId="4246"/>
            <ac:spMk id="23" creationId="{3FC87971-8104-0523-3BBF-2E3B1E05A857}"/>
          </ac:spMkLst>
        </pc:spChg>
        <pc:spChg chg="mod topLvl">
          <ac:chgData name="Sudarshan Chakravarthi" userId="9632d19e-631d-46a5-9e9a-d9cc496f17d0" providerId="ADAL" clId="{C471A7DD-5158-4E96-9C52-C37B931C57E2}" dt="2022-05-25T07:25:31.533" v="3319" actId="165"/>
          <ac:spMkLst>
            <pc:docMk/>
            <pc:sldMk cId="2748479629" sldId="4246"/>
            <ac:spMk id="24" creationId="{FBDBB3AA-7734-9C3C-23C7-6B6203ACDF1F}"/>
          </ac:spMkLst>
        </pc:spChg>
        <pc:spChg chg="mod topLvl">
          <ac:chgData name="Sudarshan Chakravarthi" userId="9632d19e-631d-46a5-9e9a-d9cc496f17d0" providerId="ADAL" clId="{C471A7DD-5158-4E96-9C52-C37B931C57E2}" dt="2022-05-25T07:25:31.533" v="3319" actId="165"/>
          <ac:spMkLst>
            <pc:docMk/>
            <pc:sldMk cId="2748479629" sldId="4246"/>
            <ac:spMk id="25" creationId="{CFDD281B-BEDF-7753-D902-040F34AD4D26}"/>
          </ac:spMkLst>
        </pc:spChg>
        <pc:spChg chg="add mod">
          <ac:chgData name="Sudarshan Chakravarthi" userId="9632d19e-631d-46a5-9e9a-d9cc496f17d0" providerId="ADAL" clId="{C471A7DD-5158-4E96-9C52-C37B931C57E2}" dt="2022-05-25T07:25:27.453" v="3318"/>
          <ac:spMkLst>
            <pc:docMk/>
            <pc:sldMk cId="2748479629" sldId="4246"/>
            <ac:spMk id="57" creationId="{00E4751B-A84D-672F-ADDF-F3C4ABB5BB88}"/>
          </ac:spMkLst>
        </pc:spChg>
        <pc:grpChg chg="add del mod">
          <ac:chgData name="Sudarshan Chakravarthi" userId="9632d19e-631d-46a5-9e9a-d9cc496f17d0" providerId="ADAL" clId="{C471A7DD-5158-4E96-9C52-C37B931C57E2}" dt="2022-05-25T07:25:31.533" v="3319" actId="165"/>
          <ac:grpSpMkLst>
            <pc:docMk/>
            <pc:sldMk cId="2748479629" sldId="4246"/>
            <ac:grpSpMk id="2" creationId="{1E113B04-3548-CE13-E6D4-94871D952961}"/>
          </ac:grpSpMkLst>
        </pc:grpChg>
        <pc:graphicFrameChg chg="mod topLvl">
          <ac:chgData name="Sudarshan Chakravarthi" userId="9632d19e-631d-46a5-9e9a-d9cc496f17d0" providerId="ADAL" clId="{C471A7DD-5158-4E96-9C52-C37B931C57E2}" dt="2022-05-25T07:25:31.533" v="3319" actId="165"/>
          <ac:graphicFrameMkLst>
            <pc:docMk/>
            <pc:sldMk cId="2748479629" sldId="4246"/>
            <ac:graphicFrameMk id="3" creationId="{EA374C1C-BF2E-41E5-25EF-02C21A382E7B}"/>
          </ac:graphicFrameMkLst>
        </pc:graphicFrameChg>
        <pc:graphicFrameChg chg="mod topLvl">
          <ac:chgData name="Sudarshan Chakravarthi" userId="9632d19e-631d-46a5-9e9a-d9cc496f17d0" providerId="ADAL" clId="{C471A7DD-5158-4E96-9C52-C37B931C57E2}" dt="2022-05-25T07:25:31.533" v="3319" actId="165"/>
          <ac:graphicFrameMkLst>
            <pc:docMk/>
            <pc:sldMk cId="2748479629" sldId="4246"/>
            <ac:graphicFrameMk id="11" creationId="{4DBC0FE3-49D7-5010-76A3-AB312ECC16F9}"/>
          </ac:graphicFrameMkLst>
        </pc:graphicFrameChg>
        <pc:graphicFrameChg chg="mod topLvl">
          <ac:chgData name="Sudarshan Chakravarthi" userId="9632d19e-631d-46a5-9e9a-d9cc496f17d0" providerId="ADAL" clId="{C471A7DD-5158-4E96-9C52-C37B931C57E2}" dt="2022-05-25T07:25:31.533" v="3319" actId="165"/>
          <ac:graphicFrameMkLst>
            <pc:docMk/>
            <pc:sldMk cId="2748479629" sldId="4246"/>
            <ac:graphicFrameMk id="15" creationId="{0331B174-71A6-D0F8-ED3F-B58A00249B26}"/>
          </ac:graphicFrameMkLst>
        </pc:graphicFrameChg>
        <pc:graphicFrameChg chg="mod topLvl">
          <ac:chgData name="Sudarshan Chakravarthi" userId="9632d19e-631d-46a5-9e9a-d9cc496f17d0" providerId="ADAL" clId="{C471A7DD-5158-4E96-9C52-C37B931C57E2}" dt="2022-05-25T07:25:31.533" v="3319" actId="165"/>
          <ac:graphicFrameMkLst>
            <pc:docMk/>
            <pc:sldMk cId="2748479629" sldId="4246"/>
            <ac:graphicFrameMk id="19" creationId="{9933A977-8DDB-8663-6963-9549CC872F89}"/>
          </ac:graphicFrameMkLst>
        </pc:graphicFrameChg>
        <pc:cxnChg chg="mod topLvl">
          <ac:chgData name="Sudarshan Chakravarthi" userId="9632d19e-631d-46a5-9e9a-d9cc496f17d0" providerId="ADAL" clId="{C471A7DD-5158-4E96-9C52-C37B931C57E2}" dt="2022-05-25T07:25:31.533" v="3319" actId="165"/>
          <ac:cxnSpMkLst>
            <pc:docMk/>
            <pc:sldMk cId="2748479629" sldId="4246"/>
            <ac:cxnSpMk id="7" creationId="{5B95920B-B38E-DF65-8CD0-F3C0FB57EBCC}"/>
          </ac:cxnSpMkLst>
        </pc:cxnChg>
        <pc:cxnChg chg="mod topLvl">
          <ac:chgData name="Sudarshan Chakravarthi" userId="9632d19e-631d-46a5-9e9a-d9cc496f17d0" providerId="ADAL" clId="{C471A7DD-5158-4E96-9C52-C37B931C57E2}" dt="2022-05-25T07:25:31.533" v="3319" actId="165"/>
          <ac:cxnSpMkLst>
            <pc:docMk/>
            <pc:sldMk cId="2748479629" sldId="4246"/>
            <ac:cxnSpMk id="12" creationId="{5C9C568E-6622-B619-B447-9118AA250F25}"/>
          </ac:cxnSpMkLst>
        </pc:cxnChg>
        <pc:cxnChg chg="mod topLvl">
          <ac:chgData name="Sudarshan Chakravarthi" userId="9632d19e-631d-46a5-9e9a-d9cc496f17d0" providerId="ADAL" clId="{C471A7DD-5158-4E96-9C52-C37B931C57E2}" dt="2022-05-25T07:25:31.533" v="3319" actId="165"/>
          <ac:cxnSpMkLst>
            <pc:docMk/>
            <pc:sldMk cId="2748479629" sldId="4246"/>
            <ac:cxnSpMk id="16" creationId="{70B186E5-05C9-FA87-7037-CFF9E352EEC6}"/>
          </ac:cxnSpMkLst>
        </pc:cxnChg>
        <pc:cxnChg chg="mod topLvl">
          <ac:chgData name="Sudarshan Chakravarthi" userId="9632d19e-631d-46a5-9e9a-d9cc496f17d0" providerId="ADAL" clId="{C471A7DD-5158-4E96-9C52-C37B931C57E2}" dt="2022-05-25T07:25:31.533" v="3319" actId="165"/>
          <ac:cxnSpMkLst>
            <pc:docMk/>
            <pc:sldMk cId="2748479629" sldId="4246"/>
            <ac:cxnSpMk id="20" creationId="{20CD9B4A-529E-02FE-80A6-0ED8605FE2EB}"/>
          </ac:cxnSpMkLst>
        </pc:cxnChg>
        <pc:cxnChg chg="mod topLvl">
          <ac:chgData name="Sudarshan Chakravarthi" userId="9632d19e-631d-46a5-9e9a-d9cc496f17d0" providerId="ADAL" clId="{C471A7DD-5158-4E96-9C52-C37B931C57E2}" dt="2022-05-25T07:25:31.533" v="3319" actId="165"/>
          <ac:cxnSpMkLst>
            <pc:docMk/>
            <pc:sldMk cId="2748479629" sldId="4246"/>
            <ac:cxnSpMk id="26" creationId="{6139433E-07C0-6231-C099-F74C8AEB4FA2}"/>
          </ac:cxnSpMkLst>
        </pc:cxnChg>
        <pc:cxnChg chg="mod topLvl">
          <ac:chgData name="Sudarshan Chakravarthi" userId="9632d19e-631d-46a5-9e9a-d9cc496f17d0" providerId="ADAL" clId="{C471A7DD-5158-4E96-9C52-C37B931C57E2}" dt="2022-05-25T07:25:31.533" v="3319" actId="165"/>
          <ac:cxnSpMkLst>
            <pc:docMk/>
            <pc:sldMk cId="2748479629" sldId="4246"/>
            <ac:cxnSpMk id="27" creationId="{9AFA9EE7-CDD2-002E-F375-5F574CC85ABC}"/>
          </ac:cxnSpMkLst>
        </pc:cxnChg>
        <pc:cxnChg chg="mod topLvl">
          <ac:chgData name="Sudarshan Chakravarthi" userId="9632d19e-631d-46a5-9e9a-d9cc496f17d0" providerId="ADAL" clId="{C471A7DD-5158-4E96-9C52-C37B931C57E2}" dt="2022-05-25T07:25:31.533" v="3319" actId="165"/>
          <ac:cxnSpMkLst>
            <pc:docMk/>
            <pc:sldMk cId="2748479629" sldId="4246"/>
            <ac:cxnSpMk id="28" creationId="{2C4F1319-37F2-6AC4-BCB4-361C478AFF40}"/>
          </ac:cxnSpMkLst>
        </pc:cxnChg>
        <pc:cxnChg chg="mod topLvl">
          <ac:chgData name="Sudarshan Chakravarthi" userId="9632d19e-631d-46a5-9e9a-d9cc496f17d0" providerId="ADAL" clId="{C471A7DD-5158-4E96-9C52-C37B931C57E2}" dt="2022-05-25T07:25:31.533" v="3319" actId="165"/>
          <ac:cxnSpMkLst>
            <pc:docMk/>
            <pc:sldMk cId="2748479629" sldId="4246"/>
            <ac:cxnSpMk id="29" creationId="{718B08E0-B217-B8AF-AF4E-5D66CF959C1D}"/>
          </ac:cxnSpMkLst>
        </pc:cxnChg>
        <pc:cxnChg chg="mod topLvl">
          <ac:chgData name="Sudarshan Chakravarthi" userId="9632d19e-631d-46a5-9e9a-d9cc496f17d0" providerId="ADAL" clId="{C471A7DD-5158-4E96-9C52-C37B931C57E2}" dt="2022-05-25T07:25:31.533" v="3319" actId="165"/>
          <ac:cxnSpMkLst>
            <pc:docMk/>
            <pc:sldMk cId="2748479629" sldId="4246"/>
            <ac:cxnSpMk id="30" creationId="{32B6D5F4-499D-7467-1A10-42DE2BAF5E41}"/>
          </ac:cxnSpMkLst>
        </pc:cxnChg>
        <pc:cxnChg chg="mod topLvl">
          <ac:chgData name="Sudarshan Chakravarthi" userId="9632d19e-631d-46a5-9e9a-d9cc496f17d0" providerId="ADAL" clId="{C471A7DD-5158-4E96-9C52-C37B931C57E2}" dt="2022-05-25T07:25:31.533" v="3319" actId="165"/>
          <ac:cxnSpMkLst>
            <pc:docMk/>
            <pc:sldMk cId="2748479629" sldId="4246"/>
            <ac:cxnSpMk id="31" creationId="{E90B1A1F-BA1A-7E8F-0051-0F45AB3082CD}"/>
          </ac:cxnSpMkLst>
        </pc:cxnChg>
        <pc:cxnChg chg="mod topLvl">
          <ac:chgData name="Sudarshan Chakravarthi" userId="9632d19e-631d-46a5-9e9a-d9cc496f17d0" providerId="ADAL" clId="{C471A7DD-5158-4E96-9C52-C37B931C57E2}" dt="2022-05-25T07:25:31.533" v="3319" actId="165"/>
          <ac:cxnSpMkLst>
            <pc:docMk/>
            <pc:sldMk cId="2748479629" sldId="4246"/>
            <ac:cxnSpMk id="32" creationId="{701FBA0C-FF3C-AFE7-3B64-9802D7AAD89B}"/>
          </ac:cxnSpMkLst>
        </pc:cxnChg>
        <pc:cxnChg chg="mod topLvl">
          <ac:chgData name="Sudarshan Chakravarthi" userId="9632d19e-631d-46a5-9e9a-d9cc496f17d0" providerId="ADAL" clId="{C471A7DD-5158-4E96-9C52-C37B931C57E2}" dt="2022-05-25T07:25:31.533" v="3319" actId="165"/>
          <ac:cxnSpMkLst>
            <pc:docMk/>
            <pc:sldMk cId="2748479629" sldId="4246"/>
            <ac:cxnSpMk id="33" creationId="{66A4BAB8-5256-E50A-33EF-AA260456E5D4}"/>
          </ac:cxnSpMkLst>
        </pc:cxnChg>
        <pc:cxnChg chg="mod topLvl">
          <ac:chgData name="Sudarshan Chakravarthi" userId="9632d19e-631d-46a5-9e9a-d9cc496f17d0" providerId="ADAL" clId="{C471A7DD-5158-4E96-9C52-C37B931C57E2}" dt="2022-05-25T07:25:31.533" v="3319" actId="165"/>
          <ac:cxnSpMkLst>
            <pc:docMk/>
            <pc:sldMk cId="2748479629" sldId="4246"/>
            <ac:cxnSpMk id="34" creationId="{467A434F-4223-3E42-11F2-A16210980B68}"/>
          </ac:cxnSpMkLst>
        </pc:cxnChg>
        <pc:cxnChg chg="mod topLvl">
          <ac:chgData name="Sudarshan Chakravarthi" userId="9632d19e-631d-46a5-9e9a-d9cc496f17d0" providerId="ADAL" clId="{C471A7DD-5158-4E96-9C52-C37B931C57E2}" dt="2022-05-25T07:25:31.533" v="3319" actId="165"/>
          <ac:cxnSpMkLst>
            <pc:docMk/>
            <pc:sldMk cId="2748479629" sldId="4246"/>
            <ac:cxnSpMk id="35" creationId="{C8A8F9A3-6FFF-4F81-CD4D-9319E866B849}"/>
          </ac:cxnSpMkLst>
        </pc:cxnChg>
        <pc:cxnChg chg="mod topLvl">
          <ac:chgData name="Sudarshan Chakravarthi" userId="9632d19e-631d-46a5-9e9a-d9cc496f17d0" providerId="ADAL" clId="{C471A7DD-5158-4E96-9C52-C37B931C57E2}" dt="2022-05-25T07:25:31.533" v="3319" actId="165"/>
          <ac:cxnSpMkLst>
            <pc:docMk/>
            <pc:sldMk cId="2748479629" sldId="4246"/>
            <ac:cxnSpMk id="36" creationId="{D57A7304-F41F-65A7-8413-42A7E8E8A343}"/>
          </ac:cxnSpMkLst>
        </pc:cxnChg>
        <pc:cxnChg chg="mod topLvl">
          <ac:chgData name="Sudarshan Chakravarthi" userId="9632d19e-631d-46a5-9e9a-d9cc496f17d0" providerId="ADAL" clId="{C471A7DD-5158-4E96-9C52-C37B931C57E2}" dt="2022-05-25T07:25:31.533" v="3319" actId="165"/>
          <ac:cxnSpMkLst>
            <pc:docMk/>
            <pc:sldMk cId="2748479629" sldId="4246"/>
            <ac:cxnSpMk id="37" creationId="{EC0D1DD9-CF3A-35FE-1F62-D7F4AB6755B2}"/>
          </ac:cxnSpMkLst>
        </pc:cxnChg>
        <pc:cxnChg chg="mod topLvl">
          <ac:chgData name="Sudarshan Chakravarthi" userId="9632d19e-631d-46a5-9e9a-d9cc496f17d0" providerId="ADAL" clId="{C471A7DD-5158-4E96-9C52-C37B931C57E2}" dt="2022-05-25T07:25:31.533" v="3319" actId="165"/>
          <ac:cxnSpMkLst>
            <pc:docMk/>
            <pc:sldMk cId="2748479629" sldId="4246"/>
            <ac:cxnSpMk id="38" creationId="{5DD41CBC-A100-F651-9370-5E83E28E64D8}"/>
          </ac:cxnSpMkLst>
        </pc:cxnChg>
        <pc:cxnChg chg="mod topLvl">
          <ac:chgData name="Sudarshan Chakravarthi" userId="9632d19e-631d-46a5-9e9a-d9cc496f17d0" providerId="ADAL" clId="{C471A7DD-5158-4E96-9C52-C37B931C57E2}" dt="2022-05-25T07:25:31.533" v="3319" actId="165"/>
          <ac:cxnSpMkLst>
            <pc:docMk/>
            <pc:sldMk cId="2748479629" sldId="4246"/>
            <ac:cxnSpMk id="39" creationId="{BEF29B6C-4984-59FD-FEB6-2BDEF6FFB02B}"/>
          </ac:cxnSpMkLst>
        </pc:cxnChg>
        <pc:cxnChg chg="mod topLvl">
          <ac:chgData name="Sudarshan Chakravarthi" userId="9632d19e-631d-46a5-9e9a-d9cc496f17d0" providerId="ADAL" clId="{C471A7DD-5158-4E96-9C52-C37B931C57E2}" dt="2022-05-25T07:25:31.533" v="3319" actId="165"/>
          <ac:cxnSpMkLst>
            <pc:docMk/>
            <pc:sldMk cId="2748479629" sldId="4246"/>
            <ac:cxnSpMk id="40" creationId="{66C95AFA-D8C5-FE6B-601C-34767D96FB83}"/>
          </ac:cxnSpMkLst>
        </pc:cxnChg>
        <pc:cxnChg chg="mod topLvl">
          <ac:chgData name="Sudarshan Chakravarthi" userId="9632d19e-631d-46a5-9e9a-d9cc496f17d0" providerId="ADAL" clId="{C471A7DD-5158-4E96-9C52-C37B931C57E2}" dt="2022-05-25T07:25:31.533" v="3319" actId="165"/>
          <ac:cxnSpMkLst>
            <pc:docMk/>
            <pc:sldMk cId="2748479629" sldId="4246"/>
            <ac:cxnSpMk id="41" creationId="{5408D58E-012A-8438-F3AD-74CEC6F19AF2}"/>
          </ac:cxnSpMkLst>
        </pc:cxnChg>
        <pc:cxnChg chg="mod topLvl">
          <ac:chgData name="Sudarshan Chakravarthi" userId="9632d19e-631d-46a5-9e9a-d9cc496f17d0" providerId="ADAL" clId="{C471A7DD-5158-4E96-9C52-C37B931C57E2}" dt="2022-05-25T07:25:31.533" v="3319" actId="165"/>
          <ac:cxnSpMkLst>
            <pc:docMk/>
            <pc:sldMk cId="2748479629" sldId="4246"/>
            <ac:cxnSpMk id="42" creationId="{36966CD6-2E04-5ABC-0C54-186491BB30F7}"/>
          </ac:cxnSpMkLst>
        </pc:cxnChg>
        <pc:cxnChg chg="mod topLvl">
          <ac:chgData name="Sudarshan Chakravarthi" userId="9632d19e-631d-46a5-9e9a-d9cc496f17d0" providerId="ADAL" clId="{C471A7DD-5158-4E96-9C52-C37B931C57E2}" dt="2022-05-25T07:25:31.533" v="3319" actId="165"/>
          <ac:cxnSpMkLst>
            <pc:docMk/>
            <pc:sldMk cId="2748479629" sldId="4246"/>
            <ac:cxnSpMk id="43" creationId="{323BEF6E-0003-EA17-25EE-5ABABE3B77A8}"/>
          </ac:cxnSpMkLst>
        </pc:cxnChg>
        <pc:cxnChg chg="mod topLvl">
          <ac:chgData name="Sudarshan Chakravarthi" userId="9632d19e-631d-46a5-9e9a-d9cc496f17d0" providerId="ADAL" clId="{C471A7DD-5158-4E96-9C52-C37B931C57E2}" dt="2022-05-25T07:25:31.533" v="3319" actId="165"/>
          <ac:cxnSpMkLst>
            <pc:docMk/>
            <pc:sldMk cId="2748479629" sldId="4246"/>
            <ac:cxnSpMk id="44" creationId="{B7F8F328-9629-F250-51F7-CDC064B26F3D}"/>
          </ac:cxnSpMkLst>
        </pc:cxnChg>
        <pc:cxnChg chg="mod topLvl">
          <ac:chgData name="Sudarshan Chakravarthi" userId="9632d19e-631d-46a5-9e9a-d9cc496f17d0" providerId="ADAL" clId="{C471A7DD-5158-4E96-9C52-C37B931C57E2}" dt="2022-05-25T07:25:31.533" v="3319" actId="165"/>
          <ac:cxnSpMkLst>
            <pc:docMk/>
            <pc:sldMk cId="2748479629" sldId="4246"/>
            <ac:cxnSpMk id="45" creationId="{5774D6AA-BD24-AF65-0BA6-6E53BCCD15B5}"/>
          </ac:cxnSpMkLst>
        </pc:cxnChg>
        <pc:cxnChg chg="mod topLvl">
          <ac:chgData name="Sudarshan Chakravarthi" userId="9632d19e-631d-46a5-9e9a-d9cc496f17d0" providerId="ADAL" clId="{C471A7DD-5158-4E96-9C52-C37B931C57E2}" dt="2022-05-25T07:25:31.533" v="3319" actId="165"/>
          <ac:cxnSpMkLst>
            <pc:docMk/>
            <pc:sldMk cId="2748479629" sldId="4246"/>
            <ac:cxnSpMk id="46" creationId="{81D747EF-F13C-C232-13DD-10F2A51D1A1F}"/>
          </ac:cxnSpMkLst>
        </pc:cxnChg>
        <pc:cxnChg chg="mod topLvl">
          <ac:chgData name="Sudarshan Chakravarthi" userId="9632d19e-631d-46a5-9e9a-d9cc496f17d0" providerId="ADAL" clId="{C471A7DD-5158-4E96-9C52-C37B931C57E2}" dt="2022-05-25T07:25:31.533" v="3319" actId="165"/>
          <ac:cxnSpMkLst>
            <pc:docMk/>
            <pc:sldMk cId="2748479629" sldId="4246"/>
            <ac:cxnSpMk id="47" creationId="{71DF1261-4CD3-F5D5-7B07-87342116776B}"/>
          </ac:cxnSpMkLst>
        </pc:cxnChg>
        <pc:cxnChg chg="mod topLvl">
          <ac:chgData name="Sudarshan Chakravarthi" userId="9632d19e-631d-46a5-9e9a-d9cc496f17d0" providerId="ADAL" clId="{C471A7DD-5158-4E96-9C52-C37B931C57E2}" dt="2022-05-25T07:25:31.533" v="3319" actId="165"/>
          <ac:cxnSpMkLst>
            <pc:docMk/>
            <pc:sldMk cId="2748479629" sldId="4246"/>
            <ac:cxnSpMk id="48" creationId="{4FA0D2F5-94F2-2BAA-2E03-BEA5AE6D2A51}"/>
          </ac:cxnSpMkLst>
        </pc:cxnChg>
        <pc:cxnChg chg="mod topLvl">
          <ac:chgData name="Sudarshan Chakravarthi" userId="9632d19e-631d-46a5-9e9a-d9cc496f17d0" providerId="ADAL" clId="{C471A7DD-5158-4E96-9C52-C37B931C57E2}" dt="2022-05-25T07:25:31.533" v="3319" actId="165"/>
          <ac:cxnSpMkLst>
            <pc:docMk/>
            <pc:sldMk cId="2748479629" sldId="4246"/>
            <ac:cxnSpMk id="49" creationId="{8A6CA6F3-E9B3-4A62-8D0E-BBCC15CBEE45}"/>
          </ac:cxnSpMkLst>
        </pc:cxnChg>
        <pc:cxnChg chg="mod topLvl">
          <ac:chgData name="Sudarshan Chakravarthi" userId="9632d19e-631d-46a5-9e9a-d9cc496f17d0" providerId="ADAL" clId="{C471A7DD-5158-4E96-9C52-C37B931C57E2}" dt="2022-05-25T07:25:31.533" v="3319" actId="165"/>
          <ac:cxnSpMkLst>
            <pc:docMk/>
            <pc:sldMk cId="2748479629" sldId="4246"/>
            <ac:cxnSpMk id="50" creationId="{B3976832-244D-2336-30D6-47408FA06CFA}"/>
          </ac:cxnSpMkLst>
        </pc:cxnChg>
        <pc:cxnChg chg="mod topLvl">
          <ac:chgData name="Sudarshan Chakravarthi" userId="9632d19e-631d-46a5-9e9a-d9cc496f17d0" providerId="ADAL" clId="{C471A7DD-5158-4E96-9C52-C37B931C57E2}" dt="2022-05-25T07:25:31.533" v="3319" actId="165"/>
          <ac:cxnSpMkLst>
            <pc:docMk/>
            <pc:sldMk cId="2748479629" sldId="4246"/>
            <ac:cxnSpMk id="51" creationId="{F52E68D2-C9A8-0CF7-53A8-8FCECAD05DB5}"/>
          </ac:cxnSpMkLst>
        </pc:cxnChg>
        <pc:cxnChg chg="mod topLvl">
          <ac:chgData name="Sudarshan Chakravarthi" userId="9632d19e-631d-46a5-9e9a-d9cc496f17d0" providerId="ADAL" clId="{C471A7DD-5158-4E96-9C52-C37B931C57E2}" dt="2022-05-25T07:25:31.533" v="3319" actId="165"/>
          <ac:cxnSpMkLst>
            <pc:docMk/>
            <pc:sldMk cId="2748479629" sldId="4246"/>
            <ac:cxnSpMk id="52" creationId="{D5A28723-1C4B-75CC-85A0-E3B5D3EDC8E6}"/>
          </ac:cxnSpMkLst>
        </pc:cxnChg>
        <pc:cxnChg chg="mod topLvl">
          <ac:chgData name="Sudarshan Chakravarthi" userId="9632d19e-631d-46a5-9e9a-d9cc496f17d0" providerId="ADAL" clId="{C471A7DD-5158-4E96-9C52-C37B931C57E2}" dt="2022-05-25T07:25:31.533" v="3319" actId="165"/>
          <ac:cxnSpMkLst>
            <pc:docMk/>
            <pc:sldMk cId="2748479629" sldId="4246"/>
            <ac:cxnSpMk id="53" creationId="{DEF5CE4F-4E6E-7E77-405F-AA4980DB05F9}"/>
          </ac:cxnSpMkLst>
        </pc:cxnChg>
        <pc:cxnChg chg="mod topLvl">
          <ac:chgData name="Sudarshan Chakravarthi" userId="9632d19e-631d-46a5-9e9a-d9cc496f17d0" providerId="ADAL" clId="{C471A7DD-5158-4E96-9C52-C37B931C57E2}" dt="2022-05-25T07:25:31.533" v="3319" actId="165"/>
          <ac:cxnSpMkLst>
            <pc:docMk/>
            <pc:sldMk cId="2748479629" sldId="4246"/>
            <ac:cxnSpMk id="54" creationId="{1CA8F493-612E-3879-118A-AEA482A56CCE}"/>
          </ac:cxnSpMkLst>
        </pc:cxnChg>
        <pc:cxnChg chg="mod topLvl">
          <ac:chgData name="Sudarshan Chakravarthi" userId="9632d19e-631d-46a5-9e9a-d9cc496f17d0" providerId="ADAL" clId="{C471A7DD-5158-4E96-9C52-C37B931C57E2}" dt="2022-05-25T07:25:31.533" v="3319" actId="165"/>
          <ac:cxnSpMkLst>
            <pc:docMk/>
            <pc:sldMk cId="2748479629" sldId="4246"/>
            <ac:cxnSpMk id="55" creationId="{E922C643-EB93-2707-1E87-FDE148D4EDF6}"/>
          </ac:cxnSpMkLst>
        </pc:cxnChg>
        <pc:cxnChg chg="mod topLvl">
          <ac:chgData name="Sudarshan Chakravarthi" userId="9632d19e-631d-46a5-9e9a-d9cc496f17d0" providerId="ADAL" clId="{C471A7DD-5158-4E96-9C52-C37B931C57E2}" dt="2022-05-25T07:25:31.533" v="3319" actId="165"/>
          <ac:cxnSpMkLst>
            <pc:docMk/>
            <pc:sldMk cId="2748479629" sldId="4246"/>
            <ac:cxnSpMk id="56" creationId="{6BB70100-0F8D-0BD6-68BA-8CC61EEB8D0E}"/>
          </ac:cxnSpMkLst>
        </pc:cxnChg>
        <pc:cxnChg chg="add mod">
          <ac:chgData name="Sudarshan Chakravarthi" userId="9632d19e-631d-46a5-9e9a-d9cc496f17d0" providerId="ADAL" clId="{C471A7DD-5158-4E96-9C52-C37B931C57E2}" dt="2022-05-25T07:25:27.453" v="3318"/>
          <ac:cxnSpMkLst>
            <pc:docMk/>
            <pc:sldMk cId="2748479629" sldId="4246"/>
            <ac:cxnSpMk id="58" creationId="{F8DDB73B-2700-E323-598B-910BAB49AD8A}"/>
          </ac:cxnSpMkLst>
        </pc:cxnChg>
        <pc:cxnChg chg="add mod">
          <ac:chgData name="Sudarshan Chakravarthi" userId="9632d19e-631d-46a5-9e9a-d9cc496f17d0" providerId="ADAL" clId="{C471A7DD-5158-4E96-9C52-C37B931C57E2}" dt="2022-05-25T07:25:27.453" v="3318"/>
          <ac:cxnSpMkLst>
            <pc:docMk/>
            <pc:sldMk cId="2748479629" sldId="4246"/>
            <ac:cxnSpMk id="59" creationId="{AE4BF060-9422-DCC5-FAC2-EDD69534FABA}"/>
          </ac:cxnSpMkLst>
        </pc:cxnChg>
      </pc:sldChg>
      <pc:sldChg chg="addSp delSp modSp add mod">
        <pc:chgData name="Sudarshan Chakravarthi" userId="9632d19e-631d-46a5-9e9a-d9cc496f17d0" providerId="ADAL" clId="{C471A7DD-5158-4E96-9C52-C37B931C57E2}" dt="2022-07-06T08:44:54.178" v="18011" actId="1076"/>
        <pc:sldMkLst>
          <pc:docMk/>
          <pc:sldMk cId="3323173477" sldId="4247"/>
        </pc:sldMkLst>
        <pc:spChg chg="add mod">
          <ac:chgData name="Sudarshan Chakravarthi" userId="9632d19e-631d-46a5-9e9a-d9cc496f17d0" providerId="ADAL" clId="{C471A7DD-5158-4E96-9C52-C37B931C57E2}" dt="2022-07-05T12:47:41.938" v="17281" actId="2711"/>
          <ac:spMkLst>
            <pc:docMk/>
            <pc:sldMk cId="3323173477" sldId="4247"/>
            <ac:spMk id="2" creationId="{86D6E73C-66BE-B549-F38A-44FB05276C63}"/>
          </ac:spMkLst>
        </pc:spChg>
        <pc:spChg chg="add mod">
          <ac:chgData name="Sudarshan Chakravarthi" userId="9632d19e-631d-46a5-9e9a-d9cc496f17d0" providerId="ADAL" clId="{C471A7DD-5158-4E96-9C52-C37B931C57E2}" dt="2022-05-25T07:42:05.035" v="4023"/>
          <ac:spMkLst>
            <pc:docMk/>
            <pc:sldMk cId="3323173477" sldId="4247"/>
            <ac:spMk id="4" creationId="{8A3911EE-BAA6-782B-9342-4C508D5C161F}"/>
          </ac:spMkLst>
        </pc:spChg>
        <pc:spChg chg="add mod">
          <ac:chgData name="Sudarshan Chakravarthi" userId="9632d19e-631d-46a5-9e9a-d9cc496f17d0" providerId="ADAL" clId="{C471A7DD-5158-4E96-9C52-C37B931C57E2}" dt="2022-05-27T11:29:54.421" v="16711" actId="20577"/>
          <ac:spMkLst>
            <pc:docMk/>
            <pc:sldMk cId="3323173477" sldId="4247"/>
            <ac:spMk id="5" creationId="{E0FEF348-06B0-6C88-CBB6-940FF74FE0F2}"/>
          </ac:spMkLst>
        </pc:spChg>
        <pc:spChg chg="add mod">
          <ac:chgData name="Sudarshan Chakravarthi" userId="9632d19e-631d-46a5-9e9a-d9cc496f17d0" providerId="ADAL" clId="{C471A7DD-5158-4E96-9C52-C37B931C57E2}" dt="2022-07-06T08:44:54.178" v="18011" actId="1076"/>
          <ac:spMkLst>
            <pc:docMk/>
            <pc:sldMk cId="3323173477" sldId="4247"/>
            <ac:spMk id="6" creationId="{0D93B91E-6D8D-2582-6495-E6C272B0F334}"/>
          </ac:spMkLst>
        </pc:spChg>
        <pc:spChg chg="add del mod">
          <ac:chgData name="Sudarshan Chakravarthi" userId="9632d19e-631d-46a5-9e9a-d9cc496f17d0" providerId="ADAL" clId="{C471A7DD-5158-4E96-9C52-C37B931C57E2}" dt="2022-05-25T07:44:19.808" v="4067" actId="26606"/>
          <ac:spMkLst>
            <pc:docMk/>
            <pc:sldMk cId="3323173477" sldId="4247"/>
            <ac:spMk id="8" creationId="{27AC4D42-0689-20B1-799F-0D6C75283A81}"/>
          </ac:spMkLst>
        </pc:spChg>
        <pc:spChg chg="mod">
          <ac:chgData name="Sudarshan Chakravarthi" userId="9632d19e-631d-46a5-9e9a-d9cc496f17d0" providerId="ADAL" clId="{C471A7DD-5158-4E96-9C52-C37B931C57E2}" dt="2022-05-27T11:28:28.229" v="16664" actId="1038"/>
          <ac:spMkLst>
            <pc:docMk/>
            <pc:sldMk cId="3323173477" sldId="4247"/>
            <ac:spMk id="8" creationId="{DE1E7B07-D69D-FFCD-8B48-D2C060C59A1A}"/>
          </ac:spMkLst>
        </pc:spChg>
        <pc:spChg chg="mod">
          <ac:chgData name="Sudarshan Chakravarthi" userId="9632d19e-631d-46a5-9e9a-d9cc496f17d0" providerId="ADAL" clId="{C471A7DD-5158-4E96-9C52-C37B931C57E2}" dt="2022-05-27T11:31:53.847" v="16861" actId="465"/>
          <ac:spMkLst>
            <pc:docMk/>
            <pc:sldMk cId="3323173477" sldId="4247"/>
            <ac:spMk id="9" creationId="{3FA8AB8B-368A-F2AA-0826-70687395FB9B}"/>
          </ac:spMkLst>
        </pc:spChg>
        <pc:spChg chg="mod">
          <ac:chgData name="Sudarshan Chakravarthi" userId="9632d19e-631d-46a5-9e9a-d9cc496f17d0" providerId="ADAL" clId="{C471A7DD-5158-4E96-9C52-C37B931C57E2}" dt="2022-05-27T11:28:44.654" v="16702" actId="1035"/>
          <ac:spMkLst>
            <pc:docMk/>
            <pc:sldMk cId="3323173477" sldId="4247"/>
            <ac:spMk id="11" creationId="{EBC05990-5563-6F21-8AE6-764A8F487C94}"/>
          </ac:spMkLst>
        </pc:spChg>
        <pc:spChg chg="add del mod">
          <ac:chgData name="Sudarshan Chakravarthi" userId="9632d19e-631d-46a5-9e9a-d9cc496f17d0" providerId="ADAL" clId="{C471A7DD-5158-4E96-9C52-C37B931C57E2}" dt="2022-05-27T11:29:09.461" v="16706" actId="478"/>
          <ac:spMkLst>
            <pc:docMk/>
            <pc:sldMk cId="3323173477" sldId="4247"/>
            <ac:spMk id="14" creationId="{ABA35F05-3880-A1AD-88DA-0150DA0EB547}"/>
          </ac:spMkLst>
        </pc:spChg>
        <pc:spChg chg="del mod">
          <ac:chgData name="Sudarshan Chakravarthi" userId="9632d19e-631d-46a5-9e9a-d9cc496f17d0" providerId="ADAL" clId="{C471A7DD-5158-4E96-9C52-C37B931C57E2}" dt="2022-05-27T11:26:14.942" v="16575" actId="478"/>
          <ac:spMkLst>
            <pc:docMk/>
            <pc:sldMk cId="3323173477" sldId="4247"/>
            <ac:spMk id="15" creationId="{D9DD8951-2953-0A70-D8E7-E5825FEA9467}"/>
          </ac:spMkLst>
        </pc:spChg>
        <pc:spChg chg="mod">
          <ac:chgData name="Sudarshan Chakravarthi" userId="9632d19e-631d-46a5-9e9a-d9cc496f17d0" providerId="ADAL" clId="{C471A7DD-5158-4E96-9C52-C37B931C57E2}" dt="2022-05-27T11:27:37.210" v="16583" actId="1035"/>
          <ac:spMkLst>
            <pc:docMk/>
            <pc:sldMk cId="3323173477" sldId="4247"/>
            <ac:spMk id="16" creationId="{F5077FC4-ACBF-D2BD-1873-FDBB5C65ED4F}"/>
          </ac:spMkLst>
        </pc:spChg>
        <pc:spChg chg="mod">
          <ac:chgData name="Sudarshan Chakravarthi" userId="9632d19e-631d-46a5-9e9a-d9cc496f17d0" providerId="ADAL" clId="{C471A7DD-5158-4E96-9C52-C37B931C57E2}" dt="2022-05-27T11:31:47.387" v="16860" actId="465"/>
          <ac:spMkLst>
            <pc:docMk/>
            <pc:sldMk cId="3323173477" sldId="4247"/>
            <ac:spMk id="17" creationId="{C9C28664-E461-8765-1FDD-99F06A132892}"/>
          </ac:spMkLst>
        </pc:spChg>
        <pc:spChg chg="mod">
          <ac:chgData name="Sudarshan Chakravarthi" userId="9632d19e-631d-46a5-9e9a-d9cc496f17d0" providerId="ADAL" clId="{C471A7DD-5158-4E96-9C52-C37B931C57E2}" dt="2022-07-06T08:43:27.515" v="17999" actId="20577"/>
          <ac:spMkLst>
            <pc:docMk/>
            <pc:sldMk cId="3323173477" sldId="4247"/>
            <ac:spMk id="18" creationId="{52993E4F-BDE4-A4B2-11A8-1F67FB2C8E30}"/>
          </ac:spMkLst>
        </pc:spChg>
        <pc:spChg chg="mod">
          <ac:chgData name="Sudarshan Chakravarthi" userId="9632d19e-631d-46a5-9e9a-d9cc496f17d0" providerId="ADAL" clId="{C471A7DD-5158-4E96-9C52-C37B931C57E2}" dt="2022-05-27T11:28:49.073" v="16703" actId="1037"/>
          <ac:spMkLst>
            <pc:docMk/>
            <pc:sldMk cId="3323173477" sldId="4247"/>
            <ac:spMk id="19" creationId="{44EDA752-F5A4-552B-4CA9-F787675E575A}"/>
          </ac:spMkLst>
        </pc:spChg>
        <pc:spChg chg="mod">
          <ac:chgData name="Sudarshan Chakravarthi" userId="9632d19e-631d-46a5-9e9a-d9cc496f17d0" providerId="ADAL" clId="{C471A7DD-5158-4E96-9C52-C37B931C57E2}" dt="2022-05-27T11:31:47.387" v="16860" actId="465"/>
          <ac:spMkLst>
            <pc:docMk/>
            <pc:sldMk cId="3323173477" sldId="4247"/>
            <ac:spMk id="20" creationId="{21F48517-3A43-E83D-FB3D-562C571C72D0}"/>
          </ac:spMkLst>
        </pc:spChg>
        <pc:spChg chg="mod">
          <ac:chgData name="Sudarshan Chakravarthi" userId="9632d19e-631d-46a5-9e9a-d9cc496f17d0" providerId="ADAL" clId="{C471A7DD-5158-4E96-9C52-C37B931C57E2}" dt="2022-05-27T11:28:53.232" v="16704" actId="1037"/>
          <ac:spMkLst>
            <pc:docMk/>
            <pc:sldMk cId="3323173477" sldId="4247"/>
            <ac:spMk id="21" creationId="{0539D48D-2E6E-0226-7BC9-F0CE81FC4FFF}"/>
          </ac:spMkLst>
        </pc:spChg>
        <pc:spChg chg="mod">
          <ac:chgData name="Sudarshan Chakravarthi" userId="9632d19e-631d-46a5-9e9a-d9cc496f17d0" providerId="ADAL" clId="{C471A7DD-5158-4E96-9C52-C37B931C57E2}" dt="2022-05-27T11:28:08.915" v="16628" actId="1036"/>
          <ac:spMkLst>
            <pc:docMk/>
            <pc:sldMk cId="3323173477" sldId="4247"/>
            <ac:spMk id="22" creationId="{43B62EAE-53C3-E780-DAC4-D56A0CDD8436}"/>
          </ac:spMkLst>
        </pc:spChg>
        <pc:grpChg chg="mod">
          <ac:chgData name="Sudarshan Chakravarthi" userId="9632d19e-631d-46a5-9e9a-d9cc496f17d0" providerId="ADAL" clId="{C471A7DD-5158-4E96-9C52-C37B931C57E2}" dt="2022-05-27T11:27:53.771" v="16617" actId="1037"/>
          <ac:grpSpMkLst>
            <pc:docMk/>
            <pc:sldMk cId="3323173477" sldId="4247"/>
            <ac:grpSpMk id="7" creationId="{519771E9-C8AF-B20C-038C-8BC63AF8FE5E}"/>
          </ac:grpSpMkLst>
        </pc:grpChg>
        <pc:grpChg chg="add del mod">
          <ac:chgData name="Sudarshan Chakravarthi" userId="9632d19e-631d-46a5-9e9a-d9cc496f17d0" providerId="ADAL" clId="{C471A7DD-5158-4E96-9C52-C37B931C57E2}" dt="2022-05-27T11:25:07.281" v="16553" actId="165"/>
          <ac:grpSpMkLst>
            <pc:docMk/>
            <pc:sldMk cId="3323173477" sldId="4247"/>
            <ac:grpSpMk id="13" creationId="{9E535392-6ACD-2CEC-640A-A135045A7132}"/>
          </ac:grpSpMkLst>
        </pc:grpChg>
        <pc:graphicFrameChg chg="add del modGraphic">
          <ac:chgData name="Sudarshan Chakravarthi" userId="9632d19e-631d-46a5-9e9a-d9cc496f17d0" providerId="ADAL" clId="{C471A7DD-5158-4E96-9C52-C37B931C57E2}" dt="2022-05-25T07:44:56.979" v="4069" actId="478"/>
          <ac:graphicFrameMkLst>
            <pc:docMk/>
            <pc:sldMk cId="3323173477" sldId="4247"/>
            <ac:graphicFrameMk id="9" creationId="{006CDD43-243D-6A94-DC05-A0ACE5D89257}"/>
          </ac:graphicFrameMkLst>
        </pc:graphicFrameChg>
        <pc:graphicFrameChg chg="add del mod topLvl modGraphic">
          <ac:chgData name="Sudarshan Chakravarthi" userId="9632d19e-631d-46a5-9e9a-d9cc496f17d0" providerId="ADAL" clId="{C471A7DD-5158-4E96-9C52-C37B931C57E2}" dt="2022-05-27T11:25:16.400" v="16554" actId="18245"/>
          <ac:graphicFrameMkLst>
            <pc:docMk/>
            <pc:sldMk cId="3323173477" sldId="4247"/>
            <ac:graphicFrameMk id="10" creationId="{37C663F9-4AA2-3D8A-867A-238B2CD6DAF8}"/>
          </ac:graphicFrameMkLst>
        </pc:graphicFrameChg>
        <pc:picChg chg="add mod">
          <ac:chgData name="Sudarshan Chakravarthi" userId="9632d19e-631d-46a5-9e9a-d9cc496f17d0" providerId="ADAL" clId="{C471A7DD-5158-4E96-9C52-C37B931C57E2}" dt="2022-05-25T07:42:05.035" v="4023"/>
          <ac:picMkLst>
            <pc:docMk/>
            <pc:sldMk cId="3323173477" sldId="4247"/>
            <ac:picMk id="3" creationId="{AAA3CDB4-BBD3-E6E1-7DD9-FAF99BF2D779}"/>
          </ac:picMkLst>
        </pc:picChg>
        <pc:picChg chg="add mod topLvl">
          <ac:chgData name="Sudarshan Chakravarthi" userId="9632d19e-631d-46a5-9e9a-d9cc496f17d0" providerId="ADAL" clId="{C471A7DD-5158-4E96-9C52-C37B931C57E2}" dt="2022-07-06T08:44:36.154" v="18008" actId="1076"/>
          <ac:picMkLst>
            <pc:docMk/>
            <pc:sldMk cId="3323173477" sldId="4247"/>
            <ac:picMk id="12" creationId="{7D17813B-DAA1-DE01-5FAA-2D4179A4DACB}"/>
          </ac:picMkLst>
        </pc:picChg>
        <pc:cxnChg chg="add mod">
          <ac:chgData name="Sudarshan Chakravarthi" userId="9632d19e-631d-46a5-9e9a-d9cc496f17d0" providerId="ADAL" clId="{C471A7DD-5158-4E96-9C52-C37B931C57E2}" dt="2022-07-06T08:44:29.946" v="18007" actId="14100"/>
          <ac:cxnSpMkLst>
            <pc:docMk/>
            <pc:sldMk cId="3323173477" sldId="4247"/>
            <ac:cxnSpMk id="13" creationId="{60D636AF-9B9B-2ACB-F917-99C7C9B38D7F}"/>
          </ac:cxnSpMkLst>
        </pc:cxnChg>
      </pc:sldChg>
      <pc:sldChg chg="addSp delSp modSp add mod">
        <pc:chgData name="Sudarshan Chakravarthi" userId="9632d19e-631d-46a5-9e9a-d9cc496f17d0" providerId="ADAL" clId="{C471A7DD-5158-4E96-9C52-C37B931C57E2}" dt="2022-07-05T12:47:48.860" v="17282" actId="2711"/>
        <pc:sldMkLst>
          <pc:docMk/>
          <pc:sldMk cId="4066818526" sldId="4248"/>
        </pc:sldMkLst>
        <pc:spChg chg="add mod">
          <ac:chgData name="Sudarshan Chakravarthi" userId="9632d19e-631d-46a5-9e9a-d9cc496f17d0" providerId="ADAL" clId="{C471A7DD-5158-4E96-9C52-C37B931C57E2}" dt="2022-07-05T12:47:48.860" v="17282" actId="2711"/>
          <ac:spMkLst>
            <pc:docMk/>
            <pc:sldMk cId="4066818526" sldId="4248"/>
            <ac:spMk id="2" creationId="{6C96A40B-8EB5-8625-69C9-4A046DE72D07}"/>
          </ac:spMkLst>
        </pc:spChg>
        <pc:spChg chg="add mod">
          <ac:chgData name="Sudarshan Chakravarthi" userId="9632d19e-631d-46a5-9e9a-d9cc496f17d0" providerId="ADAL" clId="{C471A7DD-5158-4E96-9C52-C37B931C57E2}" dt="2022-05-25T07:58:32.079" v="4849"/>
          <ac:spMkLst>
            <pc:docMk/>
            <pc:sldMk cId="4066818526" sldId="4248"/>
            <ac:spMk id="4" creationId="{3A147B29-B597-E579-D6FB-3BFF95C36D32}"/>
          </ac:spMkLst>
        </pc:spChg>
        <pc:spChg chg="add del mod">
          <ac:chgData name="Sudarshan Chakravarthi" userId="9632d19e-631d-46a5-9e9a-d9cc496f17d0" providerId="ADAL" clId="{C471A7DD-5158-4E96-9C52-C37B931C57E2}" dt="2022-05-25T08:28:00.873" v="5244" actId="478"/>
          <ac:spMkLst>
            <pc:docMk/>
            <pc:sldMk cId="4066818526" sldId="4248"/>
            <ac:spMk id="6" creationId="{D0510363-10E2-D522-8C05-45E1208EB845}"/>
          </ac:spMkLst>
        </pc:spChg>
        <pc:spChg chg="add mod">
          <ac:chgData name="Sudarshan Chakravarthi" userId="9632d19e-631d-46a5-9e9a-d9cc496f17d0" providerId="ADAL" clId="{C471A7DD-5158-4E96-9C52-C37B931C57E2}" dt="2022-05-25T08:30:36.378" v="5307" actId="113"/>
          <ac:spMkLst>
            <pc:docMk/>
            <pc:sldMk cId="4066818526" sldId="4248"/>
            <ac:spMk id="18" creationId="{2753F8BC-5EED-C53C-37FB-BEA4A4022D19}"/>
          </ac:spMkLst>
        </pc:spChg>
        <pc:spChg chg="add mod">
          <ac:chgData name="Sudarshan Chakravarthi" userId="9632d19e-631d-46a5-9e9a-d9cc496f17d0" providerId="ADAL" clId="{C471A7DD-5158-4E96-9C52-C37B931C57E2}" dt="2022-05-25T08:31:48.301" v="5334" actId="404"/>
          <ac:spMkLst>
            <pc:docMk/>
            <pc:sldMk cId="4066818526" sldId="4248"/>
            <ac:spMk id="19" creationId="{D68CE31D-F487-EFFC-9337-4EE9AF66C372}"/>
          </ac:spMkLst>
        </pc:spChg>
        <pc:spChg chg="add mod">
          <ac:chgData name="Sudarshan Chakravarthi" userId="9632d19e-631d-46a5-9e9a-d9cc496f17d0" providerId="ADAL" clId="{C471A7DD-5158-4E96-9C52-C37B931C57E2}" dt="2022-05-25T08:38:12.590" v="5892" actId="1076"/>
          <ac:spMkLst>
            <pc:docMk/>
            <pc:sldMk cId="4066818526" sldId="4248"/>
            <ac:spMk id="34" creationId="{1821A364-5780-0159-CAD8-118B72866AF7}"/>
          </ac:spMkLst>
        </pc:spChg>
        <pc:spChg chg="add mod">
          <ac:chgData name="Sudarshan Chakravarthi" userId="9632d19e-631d-46a5-9e9a-d9cc496f17d0" providerId="ADAL" clId="{C471A7DD-5158-4E96-9C52-C37B931C57E2}" dt="2022-05-27T11:32:27.846" v="16867" actId="20577"/>
          <ac:spMkLst>
            <pc:docMk/>
            <pc:sldMk cId="4066818526" sldId="4248"/>
            <ac:spMk id="35" creationId="{BE13824D-2372-DDD3-D145-71B1B5F1D49D}"/>
          </ac:spMkLst>
        </pc:spChg>
        <pc:grpChg chg="add mod">
          <ac:chgData name="Sudarshan Chakravarthi" userId="9632d19e-631d-46a5-9e9a-d9cc496f17d0" providerId="ADAL" clId="{C471A7DD-5158-4E96-9C52-C37B931C57E2}" dt="2022-05-25T08:29:15.114" v="5295" actId="164"/>
          <ac:grpSpMkLst>
            <pc:docMk/>
            <pc:sldMk cId="4066818526" sldId="4248"/>
            <ac:grpSpMk id="20" creationId="{48635CE1-F5F1-2981-BFA0-996A9369E60E}"/>
          </ac:grpSpMkLst>
        </pc:grpChg>
        <pc:grpChg chg="add mod">
          <ac:chgData name="Sudarshan Chakravarthi" userId="9632d19e-631d-46a5-9e9a-d9cc496f17d0" providerId="ADAL" clId="{C471A7DD-5158-4E96-9C52-C37B931C57E2}" dt="2022-05-25T08:29:19.567" v="5296" actId="164"/>
          <ac:grpSpMkLst>
            <pc:docMk/>
            <pc:sldMk cId="4066818526" sldId="4248"/>
            <ac:grpSpMk id="21" creationId="{16B4C841-D5D0-033E-DC5A-55C022D63D75}"/>
          </ac:grpSpMkLst>
        </pc:grpChg>
        <pc:graphicFrameChg chg="add mod">
          <ac:chgData name="Sudarshan Chakravarthi" userId="9632d19e-631d-46a5-9e9a-d9cc496f17d0" providerId="ADAL" clId="{C471A7DD-5158-4E96-9C52-C37B931C57E2}" dt="2022-05-25T08:04:37.755" v="4930" actId="1076"/>
          <ac:graphicFrameMkLst>
            <pc:docMk/>
            <pc:sldMk cId="4066818526" sldId="4248"/>
            <ac:graphicFrameMk id="9" creationId="{A81CC516-5AE7-79E5-A2D7-8DB629E86072}"/>
          </ac:graphicFrameMkLst>
        </pc:graphicFrameChg>
        <pc:graphicFrameChg chg="add mod">
          <ac:chgData name="Sudarshan Chakravarthi" userId="9632d19e-631d-46a5-9e9a-d9cc496f17d0" providerId="ADAL" clId="{C471A7DD-5158-4E96-9C52-C37B931C57E2}" dt="2022-05-25T08:04:34.390" v="4929" actId="1076"/>
          <ac:graphicFrameMkLst>
            <pc:docMk/>
            <pc:sldMk cId="4066818526" sldId="4248"/>
            <ac:graphicFrameMk id="10" creationId="{08607BBD-AACE-AED8-5BA0-C16E38F03C4F}"/>
          </ac:graphicFrameMkLst>
        </pc:graphicFrameChg>
        <pc:graphicFrameChg chg="add del modGraphic">
          <ac:chgData name="Sudarshan Chakravarthi" userId="9632d19e-631d-46a5-9e9a-d9cc496f17d0" providerId="ADAL" clId="{C471A7DD-5158-4E96-9C52-C37B931C57E2}" dt="2022-05-25T08:23:43.230" v="4937" actId="478"/>
          <ac:graphicFrameMkLst>
            <pc:docMk/>
            <pc:sldMk cId="4066818526" sldId="4248"/>
            <ac:graphicFrameMk id="14" creationId="{991F396C-23CE-2C68-A1D5-1F66F76C4731}"/>
          </ac:graphicFrameMkLst>
        </pc:graphicFrameChg>
        <pc:graphicFrameChg chg="add mod modGraphic">
          <ac:chgData name="Sudarshan Chakravarthi" userId="9632d19e-631d-46a5-9e9a-d9cc496f17d0" providerId="ADAL" clId="{C471A7DD-5158-4E96-9C52-C37B931C57E2}" dt="2022-05-25T08:31:05.226" v="5317" actId="404"/>
          <ac:graphicFrameMkLst>
            <pc:docMk/>
            <pc:sldMk cId="4066818526" sldId="4248"/>
            <ac:graphicFrameMk id="15" creationId="{F4320204-AB99-1941-4F7A-D0F2888E57BA}"/>
          </ac:graphicFrameMkLst>
        </pc:graphicFrameChg>
        <pc:graphicFrameChg chg="add mod modGraphic">
          <ac:chgData name="Sudarshan Chakravarthi" userId="9632d19e-631d-46a5-9e9a-d9cc496f17d0" providerId="ADAL" clId="{C471A7DD-5158-4E96-9C52-C37B931C57E2}" dt="2022-05-25T08:32:38.441" v="5347" actId="20577"/>
          <ac:graphicFrameMkLst>
            <pc:docMk/>
            <pc:sldMk cId="4066818526" sldId="4248"/>
            <ac:graphicFrameMk id="16" creationId="{3105D047-33C2-9258-2C78-1BB7FFE9522E}"/>
          </ac:graphicFrameMkLst>
        </pc:graphicFrameChg>
        <pc:picChg chg="add mod">
          <ac:chgData name="Sudarshan Chakravarthi" userId="9632d19e-631d-46a5-9e9a-d9cc496f17d0" providerId="ADAL" clId="{C471A7DD-5158-4E96-9C52-C37B931C57E2}" dt="2022-05-25T07:58:32.079" v="4849"/>
          <ac:picMkLst>
            <pc:docMk/>
            <pc:sldMk cId="4066818526" sldId="4248"/>
            <ac:picMk id="3" creationId="{C462FB09-3DEB-AE95-9239-C0A2A6E4C016}"/>
          </ac:picMkLst>
        </pc:picChg>
        <pc:cxnChg chg="add mod">
          <ac:chgData name="Sudarshan Chakravarthi" userId="9632d19e-631d-46a5-9e9a-d9cc496f17d0" providerId="ADAL" clId="{C471A7DD-5158-4E96-9C52-C37B931C57E2}" dt="2022-05-25T08:05:07.510" v="4934" actId="14100"/>
          <ac:cxnSpMkLst>
            <pc:docMk/>
            <pc:sldMk cId="4066818526" sldId="4248"/>
            <ac:cxnSpMk id="12" creationId="{6A9EED79-AFA2-FC17-AA4F-C3858F2C7057}"/>
          </ac:cxnSpMkLst>
        </pc:cxnChg>
        <pc:cxnChg chg="add mod ord">
          <ac:chgData name="Sudarshan Chakravarthi" userId="9632d19e-631d-46a5-9e9a-d9cc496f17d0" providerId="ADAL" clId="{C471A7DD-5158-4E96-9C52-C37B931C57E2}" dt="2022-05-25T08:34:07.138" v="5365" actId="167"/>
          <ac:cxnSpMkLst>
            <pc:docMk/>
            <pc:sldMk cId="4066818526" sldId="4248"/>
            <ac:cxnSpMk id="23" creationId="{C4E8F950-6B9A-728E-222C-B57C47A0414B}"/>
          </ac:cxnSpMkLst>
        </pc:cxnChg>
        <pc:cxnChg chg="add mod">
          <ac:chgData name="Sudarshan Chakravarthi" userId="9632d19e-631d-46a5-9e9a-d9cc496f17d0" providerId="ADAL" clId="{C471A7DD-5158-4E96-9C52-C37B931C57E2}" dt="2022-05-25T08:33:53.493" v="5363" actId="14100"/>
          <ac:cxnSpMkLst>
            <pc:docMk/>
            <pc:sldMk cId="4066818526" sldId="4248"/>
            <ac:cxnSpMk id="29" creationId="{A600BF61-0BB8-9676-5371-CE47F4190A94}"/>
          </ac:cxnSpMkLst>
        </pc:cxnChg>
      </pc:sldChg>
      <pc:sldChg chg="addSp delSp modSp add mod setBg">
        <pc:chgData name="Sudarshan Chakravarthi" userId="9632d19e-631d-46a5-9e9a-d9cc496f17d0" providerId="ADAL" clId="{C471A7DD-5158-4E96-9C52-C37B931C57E2}" dt="2022-07-06T08:45:44.857" v="18014"/>
        <pc:sldMkLst>
          <pc:docMk/>
          <pc:sldMk cId="575225432" sldId="4249"/>
        </pc:sldMkLst>
        <pc:spChg chg="add del mod">
          <ac:chgData name="Sudarshan Chakravarthi" userId="9632d19e-631d-46a5-9e9a-d9cc496f17d0" providerId="ADAL" clId="{C471A7DD-5158-4E96-9C52-C37B931C57E2}" dt="2022-05-25T08:49:26.689" v="5932" actId="12084"/>
          <ac:spMkLst>
            <pc:docMk/>
            <pc:sldMk cId="575225432" sldId="4249"/>
            <ac:spMk id="3" creationId="{414D4580-2828-6505-D31A-4452DD776420}"/>
          </ac:spMkLst>
        </pc:spChg>
        <pc:spChg chg="add del mod">
          <ac:chgData name="Sudarshan Chakravarthi" userId="9632d19e-631d-46a5-9e9a-d9cc496f17d0" providerId="ADAL" clId="{C471A7DD-5158-4E96-9C52-C37B931C57E2}" dt="2022-05-25T08:53:16.752" v="6071" actId="478"/>
          <ac:spMkLst>
            <pc:docMk/>
            <pc:sldMk cId="575225432" sldId="4249"/>
            <ac:spMk id="7" creationId="{D4BC70B8-3837-DB4E-9E02-0BBF2C140496}"/>
          </ac:spMkLst>
        </pc:spChg>
        <pc:spChg chg="add mod">
          <ac:chgData name="Sudarshan Chakravarthi" userId="9632d19e-631d-46a5-9e9a-d9cc496f17d0" providerId="ADAL" clId="{C471A7DD-5158-4E96-9C52-C37B931C57E2}" dt="2022-05-25T08:52:57.291" v="6069" actId="26606"/>
          <ac:spMkLst>
            <pc:docMk/>
            <pc:sldMk cId="575225432" sldId="4249"/>
            <ac:spMk id="9" creationId="{862F42C4-CD69-FFBA-404A-2144670DE3F4}"/>
          </ac:spMkLst>
        </pc:spChg>
        <pc:spChg chg="add mod ord">
          <ac:chgData name="Sudarshan Chakravarthi" userId="9632d19e-631d-46a5-9e9a-d9cc496f17d0" providerId="ADAL" clId="{C471A7DD-5158-4E96-9C52-C37B931C57E2}" dt="2022-05-25T08:57:43.622" v="6168" actId="1076"/>
          <ac:spMkLst>
            <pc:docMk/>
            <pc:sldMk cId="575225432" sldId="4249"/>
            <ac:spMk id="12" creationId="{11417D2A-8A5E-409A-E194-DCD4F91FAA23}"/>
          </ac:spMkLst>
        </pc:spChg>
        <pc:spChg chg="add del">
          <ac:chgData name="Sudarshan Chakravarthi" userId="9632d19e-631d-46a5-9e9a-d9cc496f17d0" providerId="ADAL" clId="{C471A7DD-5158-4E96-9C52-C37B931C57E2}" dt="2022-05-25T08:53:32.248" v="6075" actId="26606"/>
          <ac:spMkLst>
            <pc:docMk/>
            <pc:sldMk cId="575225432" sldId="4249"/>
            <ac:spMk id="14" creationId="{35DB3719-6FDC-4E5D-891D-FF40B7300F64}"/>
          </ac:spMkLst>
        </pc:spChg>
        <pc:spChg chg="add mod">
          <ac:chgData name="Sudarshan Chakravarthi" userId="9632d19e-631d-46a5-9e9a-d9cc496f17d0" providerId="ADAL" clId="{C471A7DD-5158-4E96-9C52-C37B931C57E2}" dt="2022-07-05T12:47:55.070" v="17283" actId="2711"/>
          <ac:spMkLst>
            <pc:docMk/>
            <pc:sldMk cId="575225432" sldId="4249"/>
            <ac:spMk id="15" creationId="{61E18B60-4846-A6FF-D913-8877B7BA0829}"/>
          </ac:spMkLst>
        </pc:spChg>
        <pc:spChg chg="add del">
          <ac:chgData name="Sudarshan Chakravarthi" userId="9632d19e-631d-46a5-9e9a-d9cc496f17d0" providerId="ADAL" clId="{C471A7DD-5158-4E96-9C52-C37B931C57E2}" dt="2022-05-25T08:53:32.248" v="6075" actId="26606"/>
          <ac:spMkLst>
            <pc:docMk/>
            <pc:sldMk cId="575225432" sldId="4249"/>
            <ac:spMk id="16" creationId="{E0CBAC23-2E3F-4A90-BA59-F8299F6A5439}"/>
          </ac:spMkLst>
        </pc:spChg>
        <pc:spChg chg="add mod">
          <ac:chgData name="Sudarshan Chakravarthi" userId="9632d19e-631d-46a5-9e9a-d9cc496f17d0" providerId="ADAL" clId="{C471A7DD-5158-4E96-9C52-C37B931C57E2}" dt="2022-05-25T08:57:37.233" v="6167" actId="1076"/>
          <ac:spMkLst>
            <pc:docMk/>
            <pc:sldMk cId="575225432" sldId="4249"/>
            <ac:spMk id="17" creationId="{CE855D53-4DD6-1465-2E3D-33710FF15A49}"/>
          </ac:spMkLst>
        </pc:spChg>
        <pc:spChg chg="add">
          <ac:chgData name="Sudarshan Chakravarthi" userId="9632d19e-631d-46a5-9e9a-d9cc496f17d0" providerId="ADAL" clId="{C471A7DD-5158-4E96-9C52-C37B931C57E2}" dt="2022-05-25T08:53:32.248" v="6075" actId="26606"/>
          <ac:spMkLst>
            <pc:docMk/>
            <pc:sldMk cId="575225432" sldId="4249"/>
            <ac:spMk id="18" creationId="{5628E5CB-913B-4378-97CE-18C9F6410C53}"/>
          </ac:spMkLst>
        </pc:spChg>
        <pc:spChg chg="add del">
          <ac:chgData name="Sudarshan Chakravarthi" userId="9632d19e-631d-46a5-9e9a-d9cc496f17d0" providerId="ADAL" clId="{C471A7DD-5158-4E96-9C52-C37B931C57E2}" dt="2022-05-25T08:53:26.128" v="6074" actId="26606"/>
          <ac:spMkLst>
            <pc:docMk/>
            <pc:sldMk cId="575225432" sldId="4249"/>
            <ac:spMk id="21" creationId="{6C4028FD-8BAA-4A19-BFDE-594D991B7552}"/>
          </ac:spMkLst>
        </pc:spChg>
        <pc:graphicFrameChg chg="add del modGraphic">
          <ac:chgData name="Sudarshan Chakravarthi" userId="9632d19e-631d-46a5-9e9a-d9cc496f17d0" providerId="ADAL" clId="{C471A7DD-5158-4E96-9C52-C37B931C57E2}" dt="2022-05-25T08:47:34.521" v="5900" actId="478"/>
          <ac:graphicFrameMkLst>
            <pc:docMk/>
            <pc:sldMk cId="575225432" sldId="4249"/>
            <ac:graphicFrameMk id="4" creationId="{D802A05A-0858-286A-1F12-700A82CF35BF}"/>
          </ac:graphicFrameMkLst>
        </pc:graphicFrameChg>
        <pc:graphicFrameChg chg="add del mod modGraphic">
          <ac:chgData name="Sudarshan Chakravarthi" userId="9632d19e-631d-46a5-9e9a-d9cc496f17d0" providerId="ADAL" clId="{C471A7DD-5158-4E96-9C52-C37B931C57E2}" dt="2022-05-25T08:48:47.558" v="5931" actId="478"/>
          <ac:graphicFrameMkLst>
            <pc:docMk/>
            <pc:sldMk cId="575225432" sldId="4249"/>
            <ac:graphicFrameMk id="5" creationId="{E3CC6416-5F7E-3C35-8AED-486A7EC4776A}"/>
          </ac:graphicFrameMkLst>
        </pc:graphicFrameChg>
        <pc:graphicFrameChg chg="add mod ord modGraphic">
          <ac:chgData name="Sudarshan Chakravarthi" userId="9632d19e-631d-46a5-9e9a-d9cc496f17d0" providerId="ADAL" clId="{C471A7DD-5158-4E96-9C52-C37B931C57E2}" dt="2022-07-06T08:45:44.857" v="18014"/>
          <ac:graphicFrameMkLst>
            <pc:docMk/>
            <pc:sldMk cId="575225432" sldId="4249"/>
            <ac:graphicFrameMk id="6" creationId="{5925B03F-5CA4-74C7-43C7-F032A7603B43}"/>
          </ac:graphicFrameMkLst>
        </pc:graphicFrameChg>
        <pc:picChg chg="add mod">
          <ac:chgData name="Sudarshan Chakravarthi" userId="9632d19e-631d-46a5-9e9a-d9cc496f17d0" providerId="ADAL" clId="{C471A7DD-5158-4E96-9C52-C37B931C57E2}" dt="2022-05-27T11:35:30.452" v="16891" actId="14100"/>
          <ac:picMkLst>
            <pc:docMk/>
            <pc:sldMk cId="575225432" sldId="4249"/>
            <ac:picMk id="3" creationId="{8EB63E2E-D0DC-4FF0-86FB-9EBD6D69F7F9}"/>
          </ac:picMkLst>
        </pc:picChg>
        <pc:picChg chg="add mod ord">
          <ac:chgData name="Sudarshan Chakravarthi" userId="9632d19e-631d-46a5-9e9a-d9cc496f17d0" providerId="ADAL" clId="{C471A7DD-5158-4E96-9C52-C37B931C57E2}" dt="2022-05-25T08:52:57.291" v="6069" actId="26606"/>
          <ac:picMkLst>
            <pc:docMk/>
            <pc:sldMk cId="575225432" sldId="4249"/>
            <ac:picMk id="8" creationId="{334668CB-FC14-08F6-F0E9-FFFB42920E76}"/>
          </ac:picMkLst>
        </pc:picChg>
        <pc:picChg chg="add mod">
          <ac:chgData name="Sudarshan Chakravarthi" userId="9632d19e-631d-46a5-9e9a-d9cc496f17d0" providerId="ADAL" clId="{C471A7DD-5158-4E96-9C52-C37B931C57E2}" dt="2022-05-27T11:35:30.452" v="16891" actId="14100"/>
          <ac:picMkLst>
            <pc:docMk/>
            <pc:sldMk cId="575225432" sldId="4249"/>
            <ac:picMk id="11" creationId="{C3BFE77A-B7BD-089F-A127-058A3490E5DD}"/>
          </ac:picMkLst>
        </pc:picChg>
        <pc:picChg chg="add mod">
          <ac:chgData name="Sudarshan Chakravarthi" userId="9632d19e-631d-46a5-9e9a-d9cc496f17d0" providerId="ADAL" clId="{C471A7DD-5158-4E96-9C52-C37B931C57E2}" dt="2022-05-27T11:35:37.620" v="16893" actId="1076"/>
          <ac:picMkLst>
            <pc:docMk/>
            <pc:sldMk cId="575225432" sldId="4249"/>
            <ac:picMk id="13" creationId="{B05F644E-8650-C552-9F55-575F26729E27}"/>
          </ac:picMkLst>
        </pc:picChg>
        <pc:picChg chg="add mod">
          <ac:chgData name="Sudarshan Chakravarthi" userId="9632d19e-631d-46a5-9e9a-d9cc496f17d0" providerId="ADAL" clId="{C471A7DD-5158-4E96-9C52-C37B931C57E2}" dt="2022-05-27T11:35:40.933" v="16894" actId="1076"/>
          <ac:picMkLst>
            <pc:docMk/>
            <pc:sldMk cId="575225432" sldId="4249"/>
            <ac:picMk id="14" creationId="{5F586925-FE07-F221-7FE4-C1FA90CCA678}"/>
          </ac:picMkLst>
        </pc:picChg>
        <pc:picChg chg="add mod">
          <ac:chgData name="Sudarshan Chakravarthi" userId="9632d19e-631d-46a5-9e9a-d9cc496f17d0" providerId="ADAL" clId="{C471A7DD-5158-4E96-9C52-C37B931C57E2}" dt="2022-05-27T11:35:35.512" v="16892" actId="1076"/>
          <ac:picMkLst>
            <pc:docMk/>
            <pc:sldMk cId="575225432" sldId="4249"/>
            <ac:picMk id="16" creationId="{2D9D9D6B-2D61-CF3F-224C-D362322E5D4D}"/>
          </ac:picMkLst>
        </pc:picChg>
      </pc:sldChg>
      <pc:sldChg chg="addSp add del mod ord">
        <pc:chgData name="Sudarshan Chakravarthi" userId="9632d19e-631d-46a5-9e9a-d9cc496f17d0" providerId="ADAL" clId="{C471A7DD-5158-4E96-9C52-C37B931C57E2}" dt="2022-07-06T09:11:59.447" v="19004" actId="2696"/>
        <pc:sldMkLst>
          <pc:docMk/>
          <pc:sldMk cId="4154381241" sldId="4250"/>
        </pc:sldMkLst>
        <pc:picChg chg="add">
          <ac:chgData name="Sudarshan Chakravarthi" userId="9632d19e-631d-46a5-9e9a-d9cc496f17d0" providerId="ADAL" clId="{C471A7DD-5158-4E96-9C52-C37B931C57E2}" dt="2022-05-25T08:21:53.177" v="4935" actId="22"/>
          <ac:picMkLst>
            <pc:docMk/>
            <pc:sldMk cId="4154381241" sldId="4250"/>
            <ac:picMk id="3" creationId="{7A3A1FC8-BF7D-0AD9-82BE-770CA576C58F}"/>
          </ac:picMkLst>
        </pc:picChg>
      </pc:sldChg>
      <pc:sldChg chg="addSp add del mod ord">
        <pc:chgData name="Sudarshan Chakravarthi" userId="9632d19e-631d-46a5-9e9a-d9cc496f17d0" providerId="ADAL" clId="{C471A7DD-5158-4E96-9C52-C37B931C57E2}" dt="2022-05-25T16:36:19.449" v="7332" actId="47"/>
        <pc:sldMkLst>
          <pc:docMk/>
          <pc:sldMk cId="100386981" sldId="4251"/>
        </pc:sldMkLst>
        <pc:spChg chg="add">
          <ac:chgData name="Sudarshan Chakravarthi" userId="9632d19e-631d-46a5-9e9a-d9cc496f17d0" providerId="ADAL" clId="{C471A7DD-5158-4E96-9C52-C37B931C57E2}" dt="2022-05-25T16:35:42.741" v="7329" actId="22"/>
          <ac:spMkLst>
            <pc:docMk/>
            <pc:sldMk cId="100386981" sldId="4251"/>
            <ac:spMk id="3" creationId="{084AF467-F9B4-A06D-A220-816E7B13BB3B}"/>
          </ac:spMkLst>
        </pc:spChg>
      </pc:sldChg>
      <pc:sldChg chg="addSp delSp modSp add mod">
        <pc:chgData name="Sudarshan Chakravarthi" userId="9632d19e-631d-46a5-9e9a-d9cc496f17d0" providerId="ADAL" clId="{C471A7DD-5158-4E96-9C52-C37B931C57E2}" dt="2022-07-05T12:48:20.198" v="17287" actId="2711"/>
        <pc:sldMkLst>
          <pc:docMk/>
          <pc:sldMk cId="2850351650" sldId="4252"/>
        </pc:sldMkLst>
        <pc:spChg chg="add mod">
          <ac:chgData name="Sudarshan Chakravarthi" userId="9632d19e-631d-46a5-9e9a-d9cc496f17d0" providerId="ADAL" clId="{C471A7DD-5158-4E96-9C52-C37B931C57E2}" dt="2022-05-25T16:37:02.722" v="7350"/>
          <ac:spMkLst>
            <pc:docMk/>
            <pc:sldMk cId="2850351650" sldId="4252"/>
            <ac:spMk id="2" creationId="{EA9541A1-4BFE-BCBE-E760-7500BA0CE777}"/>
          </ac:spMkLst>
        </pc:spChg>
        <pc:spChg chg="add mod">
          <ac:chgData name="Sudarshan Chakravarthi" userId="9632d19e-631d-46a5-9e9a-d9cc496f17d0" providerId="ADAL" clId="{C471A7DD-5158-4E96-9C52-C37B931C57E2}" dt="2022-07-05T12:48:20.198" v="17287" actId="2711"/>
          <ac:spMkLst>
            <pc:docMk/>
            <pc:sldMk cId="2850351650" sldId="4252"/>
            <ac:spMk id="4" creationId="{7F2D49EA-FC31-3C49-190D-46A170A8B012}"/>
          </ac:spMkLst>
        </pc:spChg>
        <pc:spChg chg="add del mod">
          <ac:chgData name="Sudarshan Chakravarthi" userId="9632d19e-631d-46a5-9e9a-d9cc496f17d0" providerId="ADAL" clId="{C471A7DD-5158-4E96-9C52-C37B931C57E2}" dt="2022-05-26T12:01:21.969" v="9432" actId="1035"/>
          <ac:spMkLst>
            <pc:docMk/>
            <pc:sldMk cId="2850351650" sldId="4252"/>
            <ac:spMk id="6" creationId="{EBA31E2B-1929-1EF1-56DB-F6DDFE9E669C}"/>
          </ac:spMkLst>
        </pc:spChg>
        <pc:graphicFrameChg chg="add del modGraphic">
          <ac:chgData name="Sudarshan Chakravarthi" userId="9632d19e-631d-46a5-9e9a-d9cc496f17d0" providerId="ADAL" clId="{C471A7DD-5158-4E96-9C52-C37B931C57E2}" dt="2022-05-26T11:52:59.995" v="8730" actId="478"/>
          <ac:graphicFrameMkLst>
            <pc:docMk/>
            <pc:sldMk cId="2850351650" sldId="4252"/>
            <ac:graphicFrameMk id="5" creationId="{C5A28AC3-7F23-1354-7086-FD671B654185}"/>
          </ac:graphicFrameMkLst>
        </pc:graphicFrameChg>
        <pc:graphicFrameChg chg="add del mod">
          <ac:chgData name="Sudarshan Chakravarthi" userId="9632d19e-631d-46a5-9e9a-d9cc496f17d0" providerId="ADAL" clId="{C471A7DD-5158-4E96-9C52-C37B931C57E2}" dt="2022-05-26T11:53:44.048" v="8737" actId="12084"/>
          <ac:graphicFrameMkLst>
            <pc:docMk/>
            <pc:sldMk cId="2850351650" sldId="4252"/>
            <ac:graphicFrameMk id="7" creationId="{37A393B6-B5C9-FE02-0B65-C26968E92CD7}"/>
          </ac:graphicFrameMkLst>
        </pc:graphicFrameChg>
        <pc:graphicFrameChg chg="add mod modGraphic">
          <ac:chgData name="Sudarshan Chakravarthi" userId="9632d19e-631d-46a5-9e9a-d9cc496f17d0" providerId="ADAL" clId="{C471A7DD-5158-4E96-9C52-C37B931C57E2}" dt="2022-05-27T11:44:54.990" v="16981" actId="20577"/>
          <ac:graphicFrameMkLst>
            <pc:docMk/>
            <pc:sldMk cId="2850351650" sldId="4252"/>
            <ac:graphicFrameMk id="8" creationId="{FB30CB85-B712-6F3B-B75B-D9A3A643BC4D}"/>
          </ac:graphicFrameMkLst>
        </pc:graphicFrameChg>
        <pc:picChg chg="add mod">
          <ac:chgData name="Sudarshan Chakravarthi" userId="9632d19e-631d-46a5-9e9a-d9cc496f17d0" providerId="ADAL" clId="{C471A7DD-5158-4E96-9C52-C37B931C57E2}" dt="2022-05-25T16:37:02.722" v="7350"/>
          <ac:picMkLst>
            <pc:docMk/>
            <pc:sldMk cId="2850351650" sldId="4252"/>
            <ac:picMk id="3" creationId="{6F6F41EF-EB02-23B3-20A5-4335A633B3E2}"/>
          </ac:picMkLst>
        </pc:picChg>
        <pc:cxnChg chg="add mod ord">
          <ac:chgData name="Sudarshan Chakravarthi" userId="9632d19e-631d-46a5-9e9a-d9cc496f17d0" providerId="ADAL" clId="{C471A7DD-5158-4E96-9C52-C37B931C57E2}" dt="2022-05-27T11:51:19.433" v="17051" actId="1038"/>
          <ac:cxnSpMkLst>
            <pc:docMk/>
            <pc:sldMk cId="2850351650" sldId="4252"/>
            <ac:cxnSpMk id="7" creationId="{FEA3E158-A755-8E43-88B9-0B101D41BC3B}"/>
          </ac:cxnSpMkLst>
        </pc:cxnChg>
      </pc:sldChg>
      <pc:sldChg chg="addSp modSp new del mod">
        <pc:chgData name="Sudarshan Chakravarthi" userId="9632d19e-631d-46a5-9e9a-d9cc496f17d0" providerId="ADAL" clId="{C471A7DD-5158-4E96-9C52-C37B931C57E2}" dt="2022-05-26T12:01:31.185" v="9434" actId="47"/>
        <pc:sldMkLst>
          <pc:docMk/>
          <pc:sldMk cId="152766234" sldId="4253"/>
        </pc:sldMkLst>
        <pc:spChg chg="add mod">
          <ac:chgData name="Sudarshan Chakravarthi" userId="9632d19e-631d-46a5-9e9a-d9cc496f17d0" providerId="ADAL" clId="{C471A7DD-5158-4E96-9C52-C37B931C57E2}" dt="2022-05-25T16:36:36.134" v="7349" actId="6549"/>
          <ac:spMkLst>
            <pc:docMk/>
            <pc:sldMk cId="152766234" sldId="4253"/>
            <ac:spMk id="3" creationId="{56324978-A87C-EEC8-39CE-D8BA247B8404}"/>
          </ac:spMkLst>
        </pc:spChg>
      </pc:sldChg>
      <pc:sldChg chg="addSp delSp modSp add mod setBg delDesignElem">
        <pc:chgData name="Sudarshan Chakravarthi" userId="9632d19e-631d-46a5-9e9a-d9cc496f17d0" providerId="ADAL" clId="{C471A7DD-5158-4E96-9C52-C37B931C57E2}" dt="2022-07-06T09:05:25.586" v="18946" actId="21"/>
        <pc:sldMkLst>
          <pc:docMk/>
          <pc:sldMk cId="3636236375" sldId="4254"/>
        </pc:sldMkLst>
        <pc:spChg chg="add mod">
          <ac:chgData name="Sudarshan Chakravarthi" userId="9632d19e-631d-46a5-9e9a-d9cc496f17d0" providerId="ADAL" clId="{C471A7DD-5158-4E96-9C52-C37B931C57E2}" dt="2022-07-06T09:05:00.698" v="18942" actId="1076"/>
          <ac:spMkLst>
            <pc:docMk/>
            <pc:sldMk cId="3636236375" sldId="4254"/>
            <ac:spMk id="2" creationId="{32B2D944-9978-68E0-07CD-A3C026ADF105}"/>
          </ac:spMkLst>
        </pc:spChg>
        <pc:spChg chg="add del mod">
          <ac:chgData name="Sudarshan Chakravarthi" userId="9632d19e-631d-46a5-9e9a-d9cc496f17d0" providerId="ADAL" clId="{C471A7DD-5158-4E96-9C52-C37B931C57E2}" dt="2022-05-25T09:18:47.771" v="6467" actId="478"/>
          <ac:spMkLst>
            <pc:docMk/>
            <pc:sldMk cId="3636236375" sldId="4254"/>
            <ac:spMk id="3" creationId="{1AD6F311-45CE-50E0-60F5-46EAF0DF7E43}"/>
          </ac:spMkLst>
        </pc:spChg>
        <pc:spChg chg="add mod">
          <ac:chgData name="Sudarshan Chakravarthi" userId="9632d19e-631d-46a5-9e9a-d9cc496f17d0" providerId="ADAL" clId="{C471A7DD-5158-4E96-9C52-C37B931C57E2}" dt="2022-07-06T09:05:04.263" v="18943" actId="1076"/>
          <ac:spMkLst>
            <pc:docMk/>
            <pc:sldMk cId="3636236375" sldId="4254"/>
            <ac:spMk id="3" creationId="{437B9425-0573-8823-37A1-0D5933E06613}"/>
          </ac:spMkLst>
        </pc:spChg>
        <pc:spChg chg="add del mod">
          <ac:chgData name="Sudarshan Chakravarthi" userId="9632d19e-631d-46a5-9e9a-d9cc496f17d0" providerId="ADAL" clId="{C471A7DD-5158-4E96-9C52-C37B931C57E2}" dt="2022-07-06T09:05:25.586" v="18946" actId="21"/>
          <ac:spMkLst>
            <pc:docMk/>
            <pc:sldMk cId="3636236375" sldId="4254"/>
            <ac:spMk id="4" creationId="{71E3C132-157B-0F1A-541A-98118DF8899D}"/>
          </ac:spMkLst>
        </pc:spChg>
        <pc:spChg chg="add mod">
          <ac:chgData name="Sudarshan Chakravarthi" userId="9632d19e-631d-46a5-9e9a-d9cc496f17d0" providerId="ADAL" clId="{C471A7DD-5158-4E96-9C52-C37B931C57E2}" dt="2022-07-06T09:05:08.584" v="18944" actId="1076"/>
          <ac:spMkLst>
            <pc:docMk/>
            <pc:sldMk cId="3636236375" sldId="4254"/>
            <ac:spMk id="5" creationId="{54E5FC7C-F1FB-7878-F127-849C352CEE4A}"/>
          </ac:spMkLst>
        </pc:spChg>
        <pc:spChg chg="add mod">
          <ac:chgData name="Sudarshan Chakravarthi" userId="9632d19e-631d-46a5-9e9a-d9cc496f17d0" providerId="ADAL" clId="{C471A7DD-5158-4E96-9C52-C37B931C57E2}" dt="2022-07-06T09:04:57.016" v="18941" actId="1076"/>
          <ac:spMkLst>
            <pc:docMk/>
            <pc:sldMk cId="3636236375" sldId="4254"/>
            <ac:spMk id="10" creationId="{A481D054-6500-D170-A2C1-0E1769CD643E}"/>
          </ac:spMkLst>
        </pc:spChg>
        <pc:spChg chg="del">
          <ac:chgData name="Sudarshan Chakravarthi" userId="9632d19e-631d-46a5-9e9a-d9cc496f17d0" providerId="ADAL" clId="{C471A7DD-5158-4E96-9C52-C37B931C57E2}" dt="2022-05-25T09:00:35.515" v="6186" actId="478"/>
          <ac:spMkLst>
            <pc:docMk/>
            <pc:sldMk cId="3636236375" sldId="4254"/>
            <ac:spMk id="12" creationId="{11417D2A-8A5E-409A-E194-DCD4F91FAA23}"/>
          </ac:spMkLst>
        </pc:spChg>
        <pc:spChg chg="mod">
          <ac:chgData name="Sudarshan Chakravarthi" userId="9632d19e-631d-46a5-9e9a-d9cc496f17d0" providerId="ADAL" clId="{C471A7DD-5158-4E96-9C52-C37B931C57E2}" dt="2022-07-05T12:48:00.887" v="17284" actId="2711"/>
          <ac:spMkLst>
            <pc:docMk/>
            <pc:sldMk cId="3636236375" sldId="4254"/>
            <ac:spMk id="15" creationId="{61E18B60-4846-A6FF-D913-8877B7BA0829}"/>
          </ac:spMkLst>
        </pc:spChg>
        <pc:spChg chg="del">
          <ac:chgData name="Sudarshan Chakravarthi" userId="9632d19e-631d-46a5-9e9a-d9cc496f17d0" providerId="ADAL" clId="{C471A7DD-5158-4E96-9C52-C37B931C57E2}" dt="2022-05-25T09:00:33.351" v="6185" actId="478"/>
          <ac:spMkLst>
            <pc:docMk/>
            <pc:sldMk cId="3636236375" sldId="4254"/>
            <ac:spMk id="17" creationId="{CE855D53-4DD6-1465-2E3D-33710FF15A49}"/>
          </ac:spMkLst>
        </pc:spChg>
        <pc:spChg chg="del">
          <ac:chgData name="Sudarshan Chakravarthi" userId="9632d19e-631d-46a5-9e9a-d9cc496f17d0" providerId="ADAL" clId="{C471A7DD-5158-4E96-9C52-C37B931C57E2}" dt="2022-05-25T09:00:17.163" v="6173"/>
          <ac:spMkLst>
            <pc:docMk/>
            <pc:sldMk cId="3636236375" sldId="4254"/>
            <ac:spMk id="18" creationId="{5628E5CB-913B-4378-97CE-18C9F6410C53}"/>
          </ac:spMkLst>
        </pc:spChg>
        <pc:graphicFrameChg chg="del">
          <ac:chgData name="Sudarshan Chakravarthi" userId="9632d19e-631d-46a5-9e9a-d9cc496f17d0" providerId="ADAL" clId="{C471A7DD-5158-4E96-9C52-C37B931C57E2}" dt="2022-05-25T09:00:23.954" v="6174" actId="478"/>
          <ac:graphicFrameMkLst>
            <pc:docMk/>
            <pc:sldMk cId="3636236375" sldId="4254"/>
            <ac:graphicFrameMk id="6" creationId="{5925B03F-5CA4-74C7-43C7-F032A7603B43}"/>
          </ac:graphicFrameMkLst>
        </pc:graphicFrameChg>
      </pc:sldChg>
      <pc:sldChg chg="addSp delSp modSp new mod">
        <pc:chgData name="Sudarshan Chakravarthi" userId="9632d19e-631d-46a5-9e9a-d9cc496f17d0" providerId="ADAL" clId="{C471A7DD-5158-4E96-9C52-C37B931C57E2}" dt="2022-07-06T09:05:37.975" v="18947" actId="2085"/>
        <pc:sldMkLst>
          <pc:docMk/>
          <pc:sldMk cId="95581853" sldId="4255"/>
        </pc:sldMkLst>
        <pc:spChg chg="add mod">
          <ac:chgData name="Sudarshan Chakravarthi" userId="9632d19e-631d-46a5-9e9a-d9cc496f17d0" providerId="ADAL" clId="{C471A7DD-5158-4E96-9C52-C37B931C57E2}" dt="2022-05-25T16:34:32.844" v="7320" actId="20577"/>
          <ac:spMkLst>
            <pc:docMk/>
            <pc:sldMk cId="95581853" sldId="4255"/>
            <ac:spMk id="2" creationId="{ED6BE33E-8CF0-EE3D-9E46-283A6C75A7BA}"/>
          </ac:spMkLst>
        </pc:spChg>
        <pc:spChg chg="add mod">
          <ac:chgData name="Sudarshan Chakravarthi" userId="9632d19e-631d-46a5-9e9a-d9cc496f17d0" providerId="ADAL" clId="{C471A7DD-5158-4E96-9C52-C37B931C57E2}" dt="2022-07-06T09:05:37.975" v="18947" actId="2085"/>
          <ac:spMkLst>
            <pc:docMk/>
            <pc:sldMk cId="95581853" sldId="4255"/>
            <ac:spMk id="5" creationId="{FC724B4A-B703-B019-7976-95FB537A4FA3}"/>
          </ac:spMkLst>
        </pc:spChg>
        <pc:spChg chg="add del mod">
          <ac:chgData name="Sudarshan Chakravarthi" userId="9632d19e-631d-46a5-9e9a-d9cc496f17d0" providerId="ADAL" clId="{C471A7DD-5158-4E96-9C52-C37B931C57E2}" dt="2022-05-25T14:21:03.472" v="6704" actId="478"/>
          <ac:spMkLst>
            <pc:docMk/>
            <pc:sldMk cId="95581853" sldId="4255"/>
            <ac:spMk id="6" creationId="{357D6CBE-37FB-B797-1200-CC39AE9A79DC}"/>
          </ac:spMkLst>
        </pc:spChg>
        <pc:spChg chg="add mod">
          <ac:chgData name="Sudarshan Chakravarthi" userId="9632d19e-631d-46a5-9e9a-d9cc496f17d0" providerId="ADAL" clId="{C471A7DD-5158-4E96-9C52-C37B931C57E2}" dt="2022-05-25T16:34:40.753" v="7321" actId="1076"/>
          <ac:spMkLst>
            <pc:docMk/>
            <pc:sldMk cId="95581853" sldId="4255"/>
            <ac:spMk id="6" creationId="{90142D70-0587-B7AA-BCF7-6B96036D1E9D}"/>
          </ac:spMkLst>
        </pc:spChg>
        <pc:spChg chg="add mod">
          <ac:chgData name="Sudarshan Chakravarthi" userId="9632d19e-631d-46a5-9e9a-d9cc496f17d0" providerId="ADAL" clId="{C471A7DD-5158-4E96-9C52-C37B931C57E2}" dt="2022-07-06T09:05:37.975" v="18947" actId="2085"/>
          <ac:spMkLst>
            <pc:docMk/>
            <pc:sldMk cId="95581853" sldId="4255"/>
            <ac:spMk id="7" creationId="{A0C8080B-4C6C-B05D-406D-27CA9345FEBF}"/>
          </ac:spMkLst>
        </pc:spChg>
        <pc:spChg chg="add mod">
          <ac:chgData name="Sudarshan Chakravarthi" userId="9632d19e-631d-46a5-9e9a-d9cc496f17d0" providerId="ADAL" clId="{C471A7DD-5158-4E96-9C52-C37B931C57E2}" dt="2022-07-06T09:05:37.975" v="18947" actId="2085"/>
          <ac:spMkLst>
            <pc:docMk/>
            <pc:sldMk cId="95581853" sldId="4255"/>
            <ac:spMk id="8" creationId="{6C2D685C-C352-331A-D9D2-93F157F558D7}"/>
          </ac:spMkLst>
        </pc:spChg>
        <pc:spChg chg="add mod">
          <ac:chgData name="Sudarshan Chakravarthi" userId="9632d19e-631d-46a5-9e9a-d9cc496f17d0" providerId="ADAL" clId="{C471A7DD-5158-4E96-9C52-C37B931C57E2}" dt="2022-07-06T09:05:37.975" v="18947" actId="2085"/>
          <ac:spMkLst>
            <pc:docMk/>
            <pc:sldMk cId="95581853" sldId="4255"/>
            <ac:spMk id="9" creationId="{E8FD3211-506D-EB2A-D876-5CD1938233C6}"/>
          </ac:spMkLst>
        </pc:spChg>
        <pc:spChg chg="add mod">
          <ac:chgData name="Sudarshan Chakravarthi" userId="9632d19e-631d-46a5-9e9a-d9cc496f17d0" providerId="ADAL" clId="{C471A7DD-5158-4E96-9C52-C37B931C57E2}" dt="2022-05-25T16:35:15.415" v="7327" actId="1076"/>
          <ac:spMkLst>
            <pc:docMk/>
            <pc:sldMk cId="95581853" sldId="4255"/>
            <ac:spMk id="10" creationId="{14FFA243-3954-6268-12A3-10BFB6D27BD8}"/>
          </ac:spMkLst>
        </pc:spChg>
        <pc:spChg chg="add mod">
          <ac:chgData name="Sudarshan Chakravarthi" userId="9632d19e-631d-46a5-9e9a-d9cc496f17d0" providerId="ADAL" clId="{C471A7DD-5158-4E96-9C52-C37B931C57E2}" dt="2022-05-25T16:35:12.377" v="7326" actId="1076"/>
          <ac:spMkLst>
            <pc:docMk/>
            <pc:sldMk cId="95581853" sldId="4255"/>
            <ac:spMk id="11" creationId="{535E1CF4-963C-6B50-057D-40C83EC3CF0E}"/>
          </ac:spMkLst>
        </pc:spChg>
        <pc:spChg chg="add mod">
          <ac:chgData name="Sudarshan Chakravarthi" userId="9632d19e-631d-46a5-9e9a-d9cc496f17d0" providerId="ADAL" clId="{C471A7DD-5158-4E96-9C52-C37B931C57E2}" dt="2022-05-25T16:35:09.712" v="7325" actId="1076"/>
          <ac:spMkLst>
            <pc:docMk/>
            <pc:sldMk cId="95581853" sldId="4255"/>
            <ac:spMk id="12" creationId="{6B0597EC-6D3C-0EA8-A4BE-CE6B3080E98F}"/>
          </ac:spMkLst>
        </pc:spChg>
        <pc:spChg chg="add mod">
          <ac:chgData name="Sudarshan Chakravarthi" userId="9632d19e-631d-46a5-9e9a-d9cc496f17d0" providerId="ADAL" clId="{C471A7DD-5158-4E96-9C52-C37B931C57E2}" dt="2022-05-25T16:35:06.146" v="7324" actId="1076"/>
          <ac:spMkLst>
            <pc:docMk/>
            <pc:sldMk cId="95581853" sldId="4255"/>
            <ac:spMk id="13" creationId="{CE6F9D7D-4992-8797-0408-9051D7484523}"/>
          </ac:spMkLst>
        </pc:spChg>
        <pc:spChg chg="add mod">
          <ac:chgData name="Sudarshan Chakravarthi" userId="9632d19e-631d-46a5-9e9a-d9cc496f17d0" providerId="ADAL" clId="{C471A7DD-5158-4E96-9C52-C37B931C57E2}" dt="2022-05-25T14:26:22.975" v="7192"/>
          <ac:spMkLst>
            <pc:docMk/>
            <pc:sldMk cId="95581853" sldId="4255"/>
            <ac:spMk id="14" creationId="{380D4EEA-BEA7-3E17-F78E-885BD084E04D}"/>
          </ac:spMkLst>
        </pc:spChg>
        <pc:spChg chg="add mod">
          <ac:chgData name="Sudarshan Chakravarthi" userId="9632d19e-631d-46a5-9e9a-d9cc496f17d0" providerId="ADAL" clId="{C471A7DD-5158-4E96-9C52-C37B931C57E2}" dt="2022-07-05T12:48:07.821" v="17285" actId="2711"/>
          <ac:spMkLst>
            <pc:docMk/>
            <pc:sldMk cId="95581853" sldId="4255"/>
            <ac:spMk id="16" creationId="{931681F6-63F6-3D59-CF6D-02180ADD6A55}"/>
          </ac:spMkLst>
        </pc:spChg>
        <pc:grpChg chg="add mod">
          <ac:chgData name="Sudarshan Chakravarthi" userId="9632d19e-631d-46a5-9e9a-d9cc496f17d0" providerId="ADAL" clId="{C471A7DD-5158-4E96-9C52-C37B931C57E2}" dt="2022-05-25T16:31:53.628" v="7216" actId="1076"/>
          <ac:grpSpMkLst>
            <pc:docMk/>
            <pc:sldMk cId="95581853" sldId="4255"/>
            <ac:grpSpMk id="3" creationId="{AA3DFDA7-43B9-457D-F9EB-B422ADC7015B}"/>
          </ac:grpSpMkLst>
        </pc:grpChg>
        <pc:picChg chg="add del mod">
          <ac:chgData name="Sudarshan Chakravarthi" userId="9632d19e-631d-46a5-9e9a-d9cc496f17d0" providerId="ADAL" clId="{C471A7DD-5158-4E96-9C52-C37B931C57E2}" dt="2022-05-25T16:35:20.184" v="7328" actId="478"/>
          <ac:picMkLst>
            <pc:docMk/>
            <pc:sldMk cId="95581853" sldId="4255"/>
            <ac:picMk id="4" creationId="{0BE7B702-5B7C-DE36-30BB-EB772EF76176}"/>
          </ac:picMkLst>
        </pc:picChg>
        <pc:picChg chg="add mod">
          <ac:chgData name="Sudarshan Chakravarthi" userId="9632d19e-631d-46a5-9e9a-d9cc496f17d0" providerId="ADAL" clId="{C471A7DD-5158-4E96-9C52-C37B931C57E2}" dt="2022-05-25T14:26:22.975" v="7192"/>
          <ac:picMkLst>
            <pc:docMk/>
            <pc:sldMk cId="95581853" sldId="4255"/>
            <ac:picMk id="15" creationId="{D0E6C0F7-B783-609E-F072-233464CF45F1}"/>
          </ac:picMkLst>
        </pc:picChg>
      </pc:sldChg>
      <pc:sldChg chg="addSp modSp new del mod">
        <pc:chgData name="Sudarshan Chakravarthi" userId="9632d19e-631d-46a5-9e9a-d9cc496f17d0" providerId="ADAL" clId="{C471A7DD-5158-4E96-9C52-C37B931C57E2}" dt="2022-05-25T09:23:13.022" v="6491" actId="47"/>
        <pc:sldMkLst>
          <pc:docMk/>
          <pc:sldMk cId="2276679816" sldId="4255"/>
        </pc:sldMkLst>
        <pc:picChg chg="add mod modCrop">
          <ac:chgData name="Sudarshan Chakravarthi" userId="9632d19e-631d-46a5-9e9a-d9cc496f17d0" providerId="ADAL" clId="{C471A7DD-5158-4E96-9C52-C37B931C57E2}" dt="2022-05-25T09:21:32.175" v="6486" actId="1076"/>
          <ac:picMkLst>
            <pc:docMk/>
            <pc:sldMk cId="2276679816" sldId="4255"/>
            <ac:picMk id="3" creationId="{9AC10BB5-ACB0-812B-5B95-B9EB5479A897}"/>
          </ac:picMkLst>
        </pc:picChg>
      </pc:sldChg>
      <pc:sldChg chg="addSp delSp modSp new mod">
        <pc:chgData name="Sudarshan Chakravarthi" userId="9632d19e-631d-46a5-9e9a-d9cc496f17d0" providerId="ADAL" clId="{C471A7DD-5158-4E96-9C52-C37B931C57E2}" dt="2022-08-22T13:47:09.888" v="19014" actId="2085"/>
        <pc:sldMkLst>
          <pc:docMk/>
          <pc:sldMk cId="3803699210" sldId="4256"/>
        </pc:sldMkLst>
        <pc:spChg chg="add mod">
          <ac:chgData name="Sudarshan Chakravarthi" userId="9632d19e-631d-46a5-9e9a-d9cc496f17d0" providerId="ADAL" clId="{C471A7DD-5158-4E96-9C52-C37B931C57E2}" dt="2022-08-22T13:47:09.888" v="19014" actId="2085"/>
          <ac:spMkLst>
            <pc:docMk/>
            <pc:sldMk cId="3803699210" sldId="4256"/>
            <ac:spMk id="2" creationId="{54982D72-2192-6EC6-C749-0F8ED017AFE0}"/>
          </ac:spMkLst>
        </pc:spChg>
        <pc:spChg chg="add del mod">
          <ac:chgData name="Sudarshan Chakravarthi" userId="9632d19e-631d-46a5-9e9a-d9cc496f17d0" providerId="ADAL" clId="{C471A7DD-5158-4E96-9C52-C37B931C57E2}" dt="2022-07-06T08:37:41.931" v="17808" actId="478"/>
          <ac:spMkLst>
            <pc:docMk/>
            <pc:sldMk cId="3803699210" sldId="4256"/>
            <ac:spMk id="3" creationId="{E8B09D80-7825-862C-7D0A-E17FFBB90DB2}"/>
          </ac:spMkLst>
        </pc:spChg>
        <pc:spChg chg="add mod">
          <ac:chgData name="Sudarshan Chakravarthi" userId="9632d19e-631d-46a5-9e9a-d9cc496f17d0" providerId="ADAL" clId="{C471A7DD-5158-4E96-9C52-C37B931C57E2}" dt="2022-08-22T13:46:54.008" v="19011" actId="1076"/>
          <ac:spMkLst>
            <pc:docMk/>
            <pc:sldMk cId="3803699210" sldId="4256"/>
            <ac:spMk id="7" creationId="{6738BA26-49EF-3CB5-6D38-8A9952E1FD01}"/>
          </ac:spMkLst>
        </pc:spChg>
        <pc:spChg chg="mod">
          <ac:chgData name="Sudarshan Chakravarthi" userId="9632d19e-631d-46a5-9e9a-d9cc496f17d0" providerId="ADAL" clId="{C471A7DD-5158-4E96-9C52-C37B931C57E2}" dt="2022-05-27T11:07:25.134" v="16080"/>
          <ac:spMkLst>
            <pc:docMk/>
            <pc:sldMk cId="3803699210" sldId="4256"/>
            <ac:spMk id="11" creationId="{DF427A68-294F-F006-0A1B-ECD054B7EB77}"/>
          </ac:spMkLst>
        </pc:spChg>
        <pc:spChg chg="mod">
          <ac:chgData name="Sudarshan Chakravarthi" userId="9632d19e-631d-46a5-9e9a-d9cc496f17d0" providerId="ADAL" clId="{C471A7DD-5158-4E96-9C52-C37B931C57E2}" dt="2022-05-27T11:07:25.134" v="16080"/>
          <ac:spMkLst>
            <pc:docMk/>
            <pc:sldMk cId="3803699210" sldId="4256"/>
            <ac:spMk id="12" creationId="{86FBC516-B76D-52BB-A26B-E50A9119CAAF}"/>
          </ac:spMkLst>
        </pc:spChg>
        <pc:spChg chg="mod">
          <ac:chgData name="Sudarshan Chakravarthi" userId="9632d19e-631d-46a5-9e9a-d9cc496f17d0" providerId="ADAL" clId="{C471A7DD-5158-4E96-9C52-C37B931C57E2}" dt="2022-05-27T11:07:25.134" v="16080"/>
          <ac:spMkLst>
            <pc:docMk/>
            <pc:sldMk cId="3803699210" sldId="4256"/>
            <ac:spMk id="13" creationId="{B840ACBC-FF32-CF90-5E06-2C2C06FAA3EA}"/>
          </ac:spMkLst>
        </pc:spChg>
        <pc:spChg chg="mod">
          <ac:chgData name="Sudarshan Chakravarthi" userId="9632d19e-631d-46a5-9e9a-d9cc496f17d0" providerId="ADAL" clId="{C471A7DD-5158-4E96-9C52-C37B931C57E2}" dt="2022-05-27T11:07:25.134" v="16080"/>
          <ac:spMkLst>
            <pc:docMk/>
            <pc:sldMk cId="3803699210" sldId="4256"/>
            <ac:spMk id="14" creationId="{94E8534A-5C1F-AEAF-620D-EE4D44631140}"/>
          </ac:spMkLst>
        </pc:spChg>
        <pc:spChg chg="mod">
          <ac:chgData name="Sudarshan Chakravarthi" userId="9632d19e-631d-46a5-9e9a-d9cc496f17d0" providerId="ADAL" clId="{C471A7DD-5158-4E96-9C52-C37B931C57E2}" dt="2022-05-27T11:07:25.134" v="16080"/>
          <ac:spMkLst>
            <pc:docMk/>
            <pc:sldMk cId="3803699210" sldId="4256"/>
            <ac:spMk id="15" creationId="{E2927C39-C7FE-2AD2-B4F3-40FED5A71ACB}"/>
          </ac:spMkLst>
        </pc:spChg>
        <pc:spChg chg="mod">
          <ac:chgData name="Sudarshan Chakravarthi" userId="9632d19e-631d-46a5-9e9a-d9cc496f17d0" providerId="ADAL" clId="{C471A7DD-5158-4E96-9C52-C37B931C57E2}" dt="2022-05-27T11:07:25.134" v="16080"/>
          <ac:spMkLst>
            <pc:docMk/>
            <pc:sldMk cId="3803699210" sldId="4256"/>
            <ac:spMk id="18" creationId="{50249DA4-121A-4760-90CC-D9405BE8DB9D}"/>
          </ac:spMkLst>
        </pc:spChg>
        <pc:spChg chg="mod">
          <ac:chgData name="Sudarshan Chakravarthi" userId="9632d19e-631d-46a5-9e9a-d9cc496f17d0" providerId="ADAL" clId="{C471A7DD-5158-4E96-9C52-C37B931C57E2}" dt="2022-05-27T11:07:25.134" v="16080"/>
          <ac:spMkLst>
            <pc:docMk/>
            <pc:sldMk cId="3803699210" sldId="4256"/>
            <ac:spMk id="19" creationId="{ECF3471D-A444-4B22-E373-0042A68F14A7}"/>
          </ac:spMkLst>
        </pc:spChg>
        <pc:spChg chg="mod">
          <ac:chgData name="Sudarshan Chakravarthi" userId="9632d19e-631d-46a5-9e9a-d9cc496f17d0" providerId="ADAL" clId="{C471A7DD-5158-4E96-9C52-C37B931C57E2}" dt="2022-05-27T11:07:25.134" v="16080"/>
          <ac:spMkLst>
            <pc:docMk/>
            <pc:sldMk cId="3803699210" sldId="4256"/>
            <ac:spMk id="20" creationId="{C96B7E91-A439-28D1-941D-9ACBC2E9BED0}"/>
          </ac:spMkLst>
        </pc:spChg>
        <pc:spChg chg="mod">
          <ac:chgData name="Sudarshan Chakravarthi" userId="9632d19e-631d-46a5-9e9a-d9cc496f17d0" providerId="ADAL" clId="{C471A7DD-5158-4E96-9C52-C37B931C57E2}" dt="2022-05-27T11:07:25.134" v="16080"/>
          <ac:spMkLst>
            <pc:docMk/>
            <pc:sldMk cId="3803699210" sldId="4256"/>
            <ac:spMk id="21" creationId="{C3EEBAE1-8772-F693-23D8-2C1105A1658A}"/>
          </ac:spMkLst>
        </pc:spChg>
        <pc:spChg chg="mod">
          <ac:chgData name="Sudarshan Chakravarthi" userId="9632d19e-631d-46a5-9e9a-d9cc496f17d0" providerId="ADAL" clId="{C471A7DD-5158-4E96-9C52-C37B931C57E2}" dt="2022-05-27T11:07:25.134" v="16080"/>
          <ac:spMkLst>
            <pc:docMk/>
            <pc:sldMk cId="3803699210" sldId="4256"/>
            <ac:spMk id="22" creationId="{109086BD-13ED-4972-3906-40843E91A0C4}"/>
          </ac:spMkLst>
        </pc:spChg>
        <pc:spChg chg="mod">
          <ac:chgData name="Sudarshan Chakravarthi" userId="9632d19e-631d-46a5-9e9a-d9cc496f17d0" providerId="ADAL" clId="{C471A7DD-5158-4E96-9C52-C37B931C57E2}" dt="2022-05-27T11:07:25.134" v="16080"/>
          <ac:spMkLst>
            <pc:docMk/>
            <pc:sldMk cId="3803699210" sldId="4256"/>
            <ac:spMk id="23" creationId="{AD3E439F-C577-049C-F7F3-4FB15F1CE7DC}"/>
          </ac:spMkLst>
        </pc:spChg>
        <pc:spChg chg="add mod">
          <ac:chgData name="Sudarshan Chakravarthi" userId="9632d19e-631d-46a5-9e9a-d9cc496f17d0" providerId="ADAL" clId="{C471A7DD-5158-4E96-9C52-C37B931C57E2}" dt="2022-07-05T12:46:52.010" v="17275" actId="2711"/>
          <ac:spMkLst>
            <pc:docMk/>
            <pc:sldMk cId="3803699210" sldId="4256"/>
            <ac:spMk id="24" creationId="{F3CD965C-7947-FBBB-C5F0-7806EE3D0488}"/>
          </ac:spMkLst>
        </pc:spChg>
        <pc:spChg chg="add mod">
          <ac:chgData name="Sudarshan Chakravarthi" userId="9632d19e-631d-46a5-9e9a-d9cc496f17d0" providerId="ADAL" clId="{C471A7DD-5158-4E96-9C52-C37B931C57E2}" dt="2022-05-27T11:07:56.740" v="16086"/>
          <ac:spMkLst>
            <pc:docMk/>
            <pc:sldMk cId="3803699210" sldId="4256"/>
            <ac:spMk id="26" creationId="{2F7D630F-B07A-34CE-CF91-F2B318CB81D5}"/>
          </ac:spMkLst>
        </pc:spChg>
        <pc:grpChg chg="add del mod">
          <ac:chgData name="Sudarshan Chakravarthi" userId="9632d19e-631d-46a5-9e9a-d9cc496f17d0" providerId="ADAL" clId="{C471A7DD-5158-4E96-9C52-C37B931C57E2}" dt="2022-05-27T11:08:04.773" v="16087" actId="478"/>
          <ac:grpSpMkLst>
            <pc:docMk/>
            <pc:sldMk cId="3803699210" sldId="4256"/>
            <ac:grpSpMk id="4" creationId="{EBC9A30E-7156-C158-911A-F5C7C0FFB060}"/>
          </ac:grpSpMkLst>
        </pc:grpChg>
        <pc:picChg chg="add mod">
          <ac:chgData name="Sudarshan Chakravarthi" userId="9632d19e-631d-46a5-9e9a-d9cc496f17d0" providerId="ADAL" clId="{C471A7DD-5158-4E96-9C52-C37B931C57E2}" dt="2022-05-27T11:07:56.740" v="16086"/>
          <ac:picMkLst>
            <pc:docMk/>
            <pc:sldMk cId="3803699210" sldId="4256"/>
            <ac:picMk id="25" creationId="{511BC1C6-48F0-F517-3930-796B5AA3FE6A}"/>
          </ac:picMkLst>
        </pc:picChg>
        <pc:cxnChg chg="mod">
          <ac:chgData name="Sudarshan Chakravarthi" userId="9632d19e-631d-46a5-9e9a-d9cc496f17d0" providerId="ADAL" clId="{C471A7DD-5158-4E96-9C52-C37B931C57E2}" dt="2022-05-27T11:07:25.134" v="16080"/>
          <ac:cxnSpMkLst>
            <pc:docMk/>
            <pc:sldMk cId="3803699210" sldId="4256"/>
            <ac:cxnSpMk id="5" creationId="{071E8490-F663-5504-1C47-B875FA6ECFDF}"/>
          </ac:cxnSpMkLst>
        </pc:cxnChg>
        <pc:cxnChg chg="mod">
          <ac:chgData name="Sudarshan Chakravarthi" userId="9632d19e-631d-46a5-9e9a-d9cc496f17d0" providerId="ADAL" clId="{C471A7DD-5158-4E96-9C52-C37B931C57E2}" dt="2022-05-27T11:07:25.134" v="16080"/>
          <ac:cxnSpMkLst>
            <pc:docMk/>
            <pc:sldMk cId="3803699210" sldId="4256"/>
            <ac:cxnSpMk id="6" creationId="{4DD2F6A5-9BA1-EC99-A952-115871CFA96F}"/>
          </ac:cxnSpMkLst>
        </pc:cxnChg>
        <pc:cxnChg chg="mod">
          <ac:chgData name="Sudarshan Chakravarthi" userId="9632d19e-631d-46a5-9e9a-d9cc496f17d0" providerId="ADAL" clId="{C471A7DD-5158-4E96-9C52-C37B931C57E2}" dt="2022-05-27T11:07:25.134" v="16080"/>
          <ac:cxnSpMkLst>
            <pc:docMk/>
            <pc:sldMk cId="3803699210" sldId="4256"/>
            <ac:cxnSpMk id="7" creationId="{CB48FABA-FB51-0AC3-3197-8320ADCB2BA3}"/>
          </ac:cxnSpMkLst>
        </pc:cxnChg>
        <pc:cxnChg chg="mod">
          <ac:chgData name="Sudarshan Chakravarthi" userId="9632d19e-631d-46a5-9e9a-d9cc496f17d0" providerId="ADAL" clId="{C471A7DD-5158-4E96-9C52-C37B931C57E2}" dt="2022-05-27T11:07:25.134" v="16080"/>
          <ac:cxnSpMkLst>
            <pc:docMk/>
            <pc:sldMk cId="3803699210" sldId="4256"/>
            <ac:cxnSpMk id="8" creationId="{9A0E9286-9BEE-11D8-7EA5-AADDBEBC02DF}"/>
          </ac:cxnSpMkLst>
        </pc:cxnChg>
        <pc:cxnChg chg="mod">
          <ac:chgData name="Sudarshan Chakravarthi" userId="9632d19e-631d-46a5-9e9a-d9cc496f17d0" providerId="ADAL" clId="{C471A7DD-5158-4E96-9C52-C37B931C57E2}" dt="2022-05-27T11:07:25.134" v="16080"/>
          <ac:cxnSpMkLst>
            <pc:docMk/>
            <pc:sldMk cId="3803699210" sldId="4256"/>
            <ac:cxnSpMk id="9" creationId="{A729F819-44AA-3C83-A0BF-F163F8A985D5}"/>
          </ac:cxnSpMkLst>
        </pc:cxnChg>
        <pc:cxnChg chg="mod">
          <ac:chgData name="Sudarshan Chakravarthi" userId="9632d19e-631d-46a5-9e9a-d9cc496f17d0" providerId="ADAL" clId="{C471A7DD-5158-4E96-9C52-C37B931C57E2}" dt="2022-05-27T11:08:04.773" v="16087" actId="478"/>
          <ac:cxnSpMkLst>
            <pc:docMk/>
            <pc:sldMk cId="3803699210" sldId="4256"/>
            <ac:cxnSpMk id="10" creationId="{863BA2A6-F37E-0460-1081-73F618B4E435}"/>
          </ac:cxnSpMkLst>
        </pc:cxnChg>
        <pc:cxnChg chg="mod">
          <ac:chgData name="Sudarshan Chakravarthi" userId="9632d19e-631d-46a5-9e9a-d9cc496f17d0" providerId="ADAL" clId="{C471A7DD-5158-4E96-9C52-C37B931C57E2}" dt="2022-05-27T11:07:25.134" v="16080"/>
          <ac:cxnSpMkLst>
            <pc:docMk/>
            <pc:sldMk cId="3803699210" sldId="4256"/>
            <ac:cxnSpMk id="16" creationId="{D9588BE2-073C-4E7C-EBAD-B3FA546CFE9F}"/>
          </ac:cxnSpMkLst>
        </pc:cxnChg>
        <pc:cxnChg chg="mod">
          <ac:chgData name="Sudarshan Chakravarthi" userId="9632d19e-631d-46a5-9e9a-d9cc496f17d0" providerId="ADAL" clId="{C471A7DD-5158-4E96-9C52-C37B931C57E2}" dt="2022-05-27T11:07:25.134" v="16080"/>
          <ac:cxnSpMkLst>
            <pc:docMk/>
            <pc:sldMk cId="3803699210" sldId="4256"/>
            <ac:cxnSpMk id="17" creationId="{E7DD2D98-E1E1-37FD-5DB3-D2868ADFD7C7}"/>
          </ac:cxnSpMkLst>
        </pc:cxnChg>
      </pc:sldChg>
      <pc:sldChg chg="addSp delSp modSp new mod ord">
        <pc:chgData name="Sudarshan Chakravarthi" userId="9632d19e-631d-46a5-9e9a-d9cc496f17d0" providerId="ADAL" clId="{C471A7DD-5158-4E96-9C52-C37B931C57E2}" dt="2022-07-06T09:05:51.678" v="18948" actId="2085"/>
        <pc:sldMkLst>
          <pc:docMk/>
          <pc:sldMk cId="953229251" sldId="4257"/>
        </pc:sldMkLst>
        <pc:spChg chg="add del">
          <ac:chgData name="Sudarshan Chakravarthi" userId="9632d19e-631d-46a5-9e9a-d9cc496f17d0" providerId="ADAL" clId="{C471A7DD-5158-4E96-9C52-C37B931C57E2}" dt="2022-05-25T16:39:49.167" v="7453" actId="478"/>
          <ac:spMkLst>
            <pc:docMk/>
            <pc:sldMk cId="953229251" sldId="4257"/>
            <ac:spMk id="3" creationId="{EC0DA77E-581D-5D15-B98A-4B72733A86CB}"/>
          </ac:spMkLst>
        </pc:spChg>
        <pc:spChg chg="mod">
          <ac:chgData name="Sudarshan Chakravarthi" userId="9632d19e-631d-46a5-9e9a-d9cc496f17d0" providerId="ADAL" clId="{C471A7DD-5158-4E96-9C52-C37B931C57E2}" dt="2022-07-06T09:05:51.678" v="18948" actId="2085"/>
          <ac:spMkLst>
            <pc:docMk/>
            <pc:sldMk cId="953229251" sldId="4257"/>
            <ac:spMk id="7" creationId="{21D484D3-45F1-6F5E-08E7-D88C59A04B94}"/>
          </ac:spMkLst>
        </pc:spChg>
        <pc:spChg chg="mod">
          <ac:chgData name="Sudarshan Chakravarthi" userId="9632d19e-631d-46a5-9e9a-d9cc496f17d0" providerId="ADAL" clId="{C471A7DD-5158-4E96-9C52-C37B931C57E2}" dt="2022-07-06T09:05:51.678" v="18948" actId="2085"/>
          <ac:spMkLst>
            <pc:docMk/>
            <pc:sldMk cId="953229251" sldId="4257"/>
            <ac:spMk id="8" creationId="{B8BA806E-7A67-AFA6-3C9B-54D76706F9AD}"/>
          </ac:spMkLst>
        </pc:spChg>
        <pc:spChg chg="mod">
          <ac:chgData name="Sudarshan Chakravarthi" userId="9632d19e-631d-46a5-9e9a-d9cc496f17d0" providerId="ADAL" clId="{C471A7DD-5158-4E96-9C52-C37B931C57E2}" dt="2022-07-06T09:05:51.678" v="18948" actId="2085"/>
          <ac:spMkLst>
            <pc:docMk/>
            <pc:sldMk cId="953229251" sldId="4257"/>
            <ac:spMk id="9" creationId="{A62D6468-2AD4-2A92-F6D8-7B3F6DE60118}"/>
          </ac:spMkLst>
        </pc:spChg>
        <pc:spChg chg="mod">
          <ac:chgData name="Sudarshan Chakravarthi" userId="9632d19e-631d-46a5-9e9a-d9cc496f17d0" providerId="ADAL" clId="{C471A7DD-5158-4E96-9C52-C37B931C57E2}" dt="2022-07-06T09:05:51.678" v="18948" actId="2085"/>
          <ac:spMkLst>
            <pc:docMk/>
            <pc:sldMk cId="953229251" sldId="4257"/>
            <ac:spMk id="10" creationId="{99488A1F-4BAF-42DB-7EDC-679F533C0109}"/>
          </ac:spMkLst>
        </pc:spChg>
        <pc:spChg chg="mod">
          <ac:chgData name="Sudarshan Chakravarthi" userId="9632d19e-631d-46a5-9e9a-d9cc496f17d0" providerId="ADAL" clId="{C471A7DD-5158-4E96-9C52-C37B931C57E2}" dt="2022-05-25T16:41:16.148" v="7478" actId="1076"/>
          <ac:spMkLst>
            <pc:docMk/>
            <pc:sldMk cId="953229251" sldId="4257"/>
            <ac:spMk id="11" creationId="{6A3A3015-200F-3544-1C67-1D745CEEEA9A}"/>
          </ac:spMkLst>
        </pc:spChg>
        <pc:spChg chg="mod">
          <ac:chgData name="Sudarshan Chakravarthi" userId="9632d19e-631d-46a5-9e9a-d9cc496f17d0" providerId="ADAL" clId="{C471A7DD-5158-4E96-9C52-C37B931C57E2}" dt="2022-05-25T16:41:28.771" v="7489" actId="20577"/>
          <ac:spMkLst>
            <pc:docMk/>
            <pc:sldMk cId="953229251" sldId="4257"/>
            <ac:spMk id="12" creationId="{5B86752B-C521-C574-363C-802C62192A0C}"/>
          </ac:spMkLst>
        </pc:spChg>
        <pc:spChg chg="mod">
          <ac:chgData name="Sudarshan Chakravarthi" userId="9632d19e-631d-46a5-9e9a-d9cc496f17d0" providerId="ADAL" clId="{C471A7DD-5158-4E96-9C52-C37B931C57E2}" dt="2022-05-25T16:41:38.066" v="7494" actId="20577"/>
          <ac:spMkLst>
            <pc:docMk/>
            <pc:sldMk cId="953229251" sldId="4257"/>
            <ac:spMk id="13" creationId="{3F14F099-2554-B6D8-BF3A-6E50D79A5573}"/>
          </ac:spMkLst>
        </pc:spChg>
        <pc:spChg chg="mod">
          <ac:chgData name="Sudarshan Chakravarthi" userId="9632d19e-631d-46a5-9e9a-d9cc496f17d0" providerId="ADAL" clId="{C471A7DD-5158-4E96-9C52-C37B931C57E2}" dt="2022-05-25T16:41:47.883" v="7506" actId="20577"/>
          <ac:spMkLst>
            <pc:docMk/>
            <pc:sldMk cId="953229251" sldId="4257"/>
            <ac:spMk id="14" creationId="{708A2AE3-57A6-D905-5E5C-24A1512E80DF}"/>
          </ac:spMkLst>
        </pc:spChg>
        <pc:spChg chg="add mod">
          <ac:chgData name="Sudarshan Chakravarthi" userId="9632d19e-631d-46a5-9e9a-d9cc496f17d0" providerId="ADAL" clId="{C471A7DD-5158-4E96-9C52-C37B931C57E2}" dt="2022-05-25T16:54:28.193" v="7812" actId="164"/>
          <ac:spMkLst>
            <pc:docMk/>
            <pc:sldMk cId="953229251" sldId="4257"/>
            <ac:spMk id="21" creationId="{6A7C9158-38F9-AB35-D80E-26612222CCAD}"/>
          </ac:spMkLst>
        </pc:spChg>
        <pc:spChg chg="add mod">
          <ac:chgData name="Sudarshan Chakravarthi" userId="9632d19e-631d-46a5-9e9a-d9cc496f17d0" providerId="ADAL" clId="{C471A7DD-5158-4E96-9C52-C37B931C57E2}" dt="2022-05-25T16:54:28.193" v="7812" actId="164"/>
          <ac:spMkLst>
            <pc:docMk/>
            <pc:sldMk cId="953229251" sldId="4257"/>
            <ac:spMk id="22" creationId="{0EE53631-0EA1-0E34-B4CC-1A104CF42580}"/>
          </ac:spMkLst>
        </pc:spChg>
        <pc:spChg chg="add mod">
          <ac:chgData name="Sudarshan Chakravarthi" userId="9632d19e-631d-46a5-9e9a-d9cc496f17d0" providerId="ADAL" clId="{C471A7DD-5158-4E96-9C52-C37B931C57E2}" dt="2022-05-25T16:54:28.193" v="7812" actId="164"/>
          <ac:spMkLst>
            <pc:docMk/>
            <pc:sldMk cId="953229251" sldId="4257"/>
            <ac:spMk id="23" creationId="{B83A7210-7EC8-88FD-5EE2-00F0BC372942}"/>
          </ac:spMkLst>
        </pc:spChg>
        <pc:spChg chg="add mod">
          <ac:chgData name="Sudarshan Chakravarthi" userId="9632d19e-631d-46a5-9e9a-d9cc496f17d0" providerId="ADAL" clId="{C471A7DD-5158-4E96-9C52-C37B931C57E2}" dt="2022-05-25T16:53:42.902" v="7805"/>
          <ac:spMkLst>
            <pc:docMk/>
            <pc:sldMk cId="953229251" sldId="4257"/>
            <ac:spMk id="24" creationId="{4089DCD7-E5A4-0BEA-DF26-2F54FCC33247}"/>
          </ac:spMkLst>
        </pc:spChg>
        <pc:spChg chg="add del mod">
          <ac:chgData name="Sudarshan Chakravarthi" userId="9632d19e-631d-46a5-9e9a-d9cc496f17d0" providerId="ADAL" clId="{C471A7DD-5158-4E96-9C52-C37B931C57E2}" dt="2022-05-26T11:16:24.581" v="8012" actId="478"/>
          <ac:spMkLst>
            <pc:docMk/>
            <pc:sldMk cId="953229251" sldId="4257"/>
            <ac:spMk id="26" creationId="{935212A4-74D4-5012-FC4C-78F9FF2CCAE2}"/>
          </ac:spMkLst>
        </pc:spChg>
        <pc:spChg chg="add mod">
          <ac:chgData name="Sudarshan Chakravarthi" userId="9632d19e-631d-46a5-9e9a-d9cc496f17d0" providerId="ADAL" clId="{C471A7DD-5158-4E96-9C52-C37B931C57E2}" dt="2022-05-27T11:41:17.529" v="16977" actId="1076"/>
          <ac:spMkLst>
            <pc:docMk/>
            <pc:sldMk cId="953229251" sldId="4257"/>
            <ac:spMk id="26" creationId="{AD5333B5-76C5-E402-9C56-9489483D4E21}"/>
          </ac:spMkLst>
        </pc:spChg>
        <pc:spChg chg="add mod">
          <ac:chgData name="Sudarshan Chakravarthi" userId="9632d19e-631d-46a5-9e9a-d9cc496f17d0" providerId="ADAL" clId="{C471A7DD-5158-4E96-9C52-C37B931C57E2}" dt="2022-07-05T12:48:13.630" v="17286" actId="2711"/>
          <ac:spMkLst>
            <pc:docMk/>
            <pc:sldMk cId="953229251" sldId="4257"/>
            <ac:spMk id="27" creationId="{B6837C78-7D6E-D374-7981-F4911E335441}"/>
          </ac:spMkLst>
        </pc:spChg>
        <pc:spChg chg="add mod">
          <ac:chgData name="Sudarshan Chakravarthi" userId="9632d19e-631d-46a5-9e9a-d9cc496f17d0" providerId="ADAL" clId="{C471A7DD-5158-4E96-9C52-C37B931C57E2}" dt="2022-05-27T11:41:13.454" v="16976" actId="1076"/>
          <ac:spMkLst>
            <pc:docMk/>
            <pc:sldMk cId="953229251" sldId="4257"/>
            <ac:spMk id="28" creationId="{4ECF560B-F9C5-BB4C-EA5E-CD7DA0B82F19}"/>
          </ac:spMkLst>
        </pc:spChg>
        <pc:grpChg chg="add mod">
          <ac:chgData name="Sudarshan Chakravarthi" userId="9632d19e-631d-46a5-9e9a-d9cc496f17d0" providerId="ADAL" clId="{C471A7DD-5158-4E96-9C52-C37B931C57E2}" dt="2022-05-25T16:54:28.193" v="7812" actId="164"/>
          <ac:grpSpMkLst>
            <pc:docMk/>
            <pc:sldMk cId="953229251" sldId="4257"/>
            <ac:grpSpMk id="6" creationId="{DD1FFD57-4D03-01C6-112F-05D8CD9B080D}"/>
          </ac:grpSpMkLst>
        </pc:grpChg>
        <pc:grpChg chg="add mod">
          <ac:chgData name="Sudarshan Chakravarthi" userId="9632d19e-631d-46a5-9e9a-d9cc496f17d0" providerId="ADAL" clId="{C471A7DD-5158-4E96-9C52-C37B931C57E2}" dt="2022-05-25T16:54:30.471" v="7813" actId="1076"/>
          <ac:grpSpMkLst>
            <pc:docMk/>
            <pc:sldMk cId="953229251" sldId="4257"/>
            <ac:grpSpMk id="29" creationId="{E3DD28D9-95A5-53FD-813D-E9673D3CD6C4}"/>
          </ac:grpSpMkLst>
        </pc:grpChg>
        <pc:picChg chg="add del mod modCrop">
          <ac:chgData name="Sudarshan Chakravarthi" userId="9632d19e-631d-46a5-9e9a-d9cc496f17d0" providerId="ADAL" clId="{C471A7DD-5158-4E96-9C52-C37B931C57E2}" dt="2022-05-25T16:53:32.434" v="7804" actId="478"/>
          <ac:picMkLst>
            <pc:docMk/>
            <pc:sldMk cId="953229251" sldId="4257"/>
            <ac:picMk id="5" creationId="{C13B0841-1C75-0194-0290-2CC0CF068F19}"/>
          </ac:picMkLst>
        </pc:picChg>
        <pc:picChg chg="add mod">
          <ac:chgData name="Sudarshan Chakravarthi" userId="9632d19e-631d-46a5-9e9a-d9cc496f17d0" providerId="ADAL" clId="{C471A7DD-5158-4E96-9C52-C37B931C57E2}" dt="2022-05-25T16:53:42.902" v="7805"/>
          <ac:picMkLst>
            <pc:docMk/>
            <pc:sldMk cId="953229251" sldId="4257"/>
            <ac:picMk id="25" creationId="{4FCFC7DE-C51D-108E-3D81-D0F76CF5BDA5}"/>
          </ac:picMkLst>
        </pc:picChg>
        <pc:cxnChg chg="add mod">
          <ac:chgData name="Sudarshan Chakravarthi" userId="9632d19e-631d-46a5-9e9a-d9cc496f17d0" providerId="ADAL" clId="{C471A7DD-5158-4E96-9C52-C37B931C57E2}" dt="2022-05-25T16:54:28.193" v="7812" actId="164"/>
          <ac:cxnSpMkLst>
            <pc:docMk/>
            <pc:sldMk cId="953229251" sldId="4257"/>
            <ac:cxnSpMk id="16" creationId="{5D6143A5-69E8-D12E-3107-EDF60A0D34AF}"/>
          </ac:cxnSpMkLst>
        </pc:cxnChg>
        <pc:cxnChg chg="add mod">
          <ac:chgData name="Sudarshan Chakravarthi" userId="9632d19e-631d-46a5-9e9a-d9cc496f17d0" providerId="ADAL" clId="{C471A7DD-5158-4E96-9C52-C37B931C57E2}" dt="2022-05-25T16:54:28.193" v="7812" actId="164"/>
          <ac:cxnSpMkLst>
            <pc:docMk/>
            <pc:sldMk cId="953229251" sldId="4257"/>
            <ac:cxnSpMk id="17" creationId="{22A324A2-DDC1-2957-0E8B-951002550B7A}"/>
          </ac:cxnSpMkLst>
        </pc:cxnChg>
      </pc:sldChg>
      <pc:sldChg chg="addSp modSp new del mod">
        <pc:chgData name="Sudarshan Chakravarthi" userId="9632d19e-631d-46a5-9e9a-d9cc496f17d0" providerId="ADAL" clId="{C471A7DD-5158-4E96-9C52-C37B931C57E2}" dt="2022-05-26T12:02:53.239" v="9437" actId="47"/>
        <pc:sldMkLst>
          <pc:docMk/>
          <pc:sldMk cId="3469782760" sldId="4258"/>
        </pc:sldMkLst>
        <pc:spChg chg="add mod">
          <ac:chgData name="Sudarshan Chakravarthi" userId="9632d19e-631d-46a5-9e9a-d9cc496f17d0" providerId="ADAL" clId="{C471A7DD-5158-4E96-9C52-C37B931C57E2}" dt="2022-05-25T16:56:52.572" v="7890" actId="1076"/>
          <ac:spMkLst>
            <pc:docMk/>
            <pc:sldMk cId="3469782760" sldId="4258"/>
            <ac:spMk id="3" creationId="{62379F06-2FAC-00DA-E383-5584639AAA81}"/>
          </ac:spMkLst>
        </pc:spChg>
      </pc:sldChg>
      <pc:sldChg chg="addSp modSp new del mod ord">
        <pc:chgData name="Sudarshan Chakravarthi" userId="9632d19e-631d-46a5-9e9a-d9cc496f17d0" providerId="ADAL" clId="{C471A7DD-5158-4E96-9C52-C37B931C57E2}" dt="2022-05-27T11:52:58.351" v="17096" actId="47"/>
        <pc:sldMkLst>
          <pc:docMk/>
          <pc:sldMk cId="2295817740" sldId="4259"/>
        </pc:sldMkLst>
        <pc:spChg chg="mod">
          <ac:chgData name="Sudarshan Chakravarthi" userId="9632d19e-631d-46a5-9e9a-d9cc496f17d0" providerId="ADAL" clId="{C471A7DD-5158-4E96-9C52-C37B931C57E2}" dt="2022-05-25T16:57:02.993" v="7892"/>
          <ac:spMkLst>
            <pc:docMk/>
            <pc:sldMk cId="2295817740" sldId="4259"/>
            <ac:spMk id="6" creationId="{161CFC4B-701C-8432-7254-06BBB7391D4C}"/>
          </ac:spMkLst>
        </pc:spChg>
        <pc:spChg chg="mod">
          <ac:chgData name="Sudarshan Chakravarthi" userId="9632d19e-631d-46a5-9e9a-d9cc496f17d0" providerId="ADAL" clId="{C471A7DD-5158-4E96-9C52-C37B931C57E2}" dt="2022-05-25T16:57:02.993" v="7892"/>
          <ac:spMkLst>
            <pc:docMk/>
            <pc:sldMk cId="2295817740" sldId="4259"/>
            <ac:spMk id="7" creationId="{6BBDA5BE-2887-0282-60B4-7AD7296853EF}"/>
          </ac:spMkLst>
        </pc:spChg>
        <pc:spChg chg="mod">
          <ac:chgData name="Sudarshan Chakravarthi" userId="9632d19e-631d-46a5-9e9a-d9cc496f17d0" providerId="ADAL" clId="{C471A7DD-5158-4E96-9C52-C37B931C57E2}" dt="2022-05-25T16:57:02.993" v="7892"/>
          <ac:spMkLst>
            <pc:docMk/>
            <pc:sldMk cId="2295817740" sldId="4259"/>
            <ac:spMk id="8" creationId="{D0CF2B1C-4B5A-5BC4-3328-9F5D4ABC1594}"/>
          </ac:spMkLst>
        </pc:spChg>
        <pc:spChg chg="mod">
          <ac:chgData name="Sudarshan Chakravarthi" userId="9632d19e-631d-46a5-9e9a-d9cc496f17d0" providerId="ADAL" clId="{C471A7DD-5158-4E96-9C52-C37B931C57E2}" dt="2022-05-25T16:57:02.993" v="7892"/>
          <ac:spMkLst>
            <pc:docMk/>
            <pc:sldMk cId="2295817740" sldId="4259"/>
            <ac:spMk id="9" creationId="{006B9225-8B46-30EE-D8F5-209334420C1A}"/>
          </ac:spMkLst>
        </pc:spChg>
        <pc:spChg chg="mod">
          <ac:chgData name="Sudarshan Chakravarthi" userId="9632d19e-631d-46a5-9e9a-d9cc496f17d0" providerId="ADAL" clId="{C471A7DD-5158-4E96-9C52-C37B931C57E2}" dt="2022-05-25T16:57:02.993" v="7892"/>
          <ac:spMkLst>
            <pc:docMk/>
            <pc:sldMk cId="2295817740" sldId="4259"/>
            <ac:spMk id="10" creationId="{9FF7E80A-729E-50C8-95F1-71D1476143C4}"/>
          </ac:spMkLst>
        </pc:spChg>
        <pc:spChg chg="mod">
          <ac:chgData name="Sudarshan Chakravarthi" userId="9632d19e-631d-46a5-9e9a-d9cc496f17d0" providerId="ADAL" clId="{C471A7DD-5158-4E96-9C52-C37B931C57E2}" dt="2022-05-25T16:57:02.993" v="7892"/>
          <ac:spMkLst>
            <pc:docMk/>
            <pc:sldMk cId="2295817740" sldId="4259"/>
            <ac:spMk id="11" creationId="{C3E97936-62E2-5B8A-B444-4EF36ECCED0A}"/>
          </ac:spMkLst>
        </pc:spChg>
        <pc:spChg chg="mod">
          <ac:chgData name="Sudarshan Chakravarthi" userId="9632d19e-631d-46a5-9e9a-d9cc496f17d0" providerId="ADAL" clId="{C471A7DD-5158-4E96-9C52-C37B931C57E2}" dt="2022-05-25T16:57:02.993" v="7892"/>
          <ac:spMkLst>
            <pc:docMk/>
            <pc:sldMk cId="2295817740" sldId="4259"/>
            <ac:spMk id="12" creationId="{FE7B0B3A-DB49-9A61-923C-9336BFF15350}"/>
          </ac:spMkLst>
        </pc:spChg>
        <pc:spChg chg="mod">
          <ac:chgData name="Sudarshan Chakravarthi" userId="9632d19e-631d-46a5-9e9a-d9cc496f17d0" providerId="ADAL" clId="{C471A7DD-5158-4E96-9C52-C37B931C57E2}" dt="2022-05-25T16:57:02.993" v="7892"/>
          <ac:spMkLst>
            <pc:docMk/>
            <pc:sldMk cId="2295817740" sldId="4259"/>
            <ac:spMk id="13" creationId="{4543F69D-4C23-30C2-8CD2-C14B71D15FA0}"/>
          </ac:spMkLst>
        </pc:spChg>
        <pc:spChg chg="mod">
          <ac:chgData name="Sudarshan Chakravarthi" userId="9632d19e-631d-46a5-9e9a-d9cc496f17d0" providerId="ADAL" clId="{C471A7DD-5158-4E96-9C52-C37B931C57E2}" dt="2022-05-25T16:57:02.993" v="7892"/>
          <ac:spMkLst>
            <pc:docMk/>
            <pc:sldMk cId="2295817740" sldId="4259"/>
            <ac:spMk id="14" creationId="{A1FB07DF-547B-7B1C-3350-1798F0E14A9E}"/>
          </ac:spMkLst>
        </pc:spChg>
        <pc:spChg chg="mod">
          <ac:chgData name="Sudarshan Chakravarthi" userId="9632d19e-631d-46a5-9e9a-d9cc496f17d0" providerId="ADAL" clId="{C471A7DD-5158-4E96-9C52-C37B931C57E2}" dt="2022-05-25T16:57:02.993" v="7892"/>
          <ac:spMkLst>
            <pc:docMk/>
            <pc:sldMk cId="2295817740" sldId="4259"/>
            <ac:spMk id="15" creationId="{6D63587B-5FF0-29AF-D393-5C02A32FFDCB}"/>
          </ac:spMkLst>
        </pc:spChg>
        <pc:spChg chg="mod">
          <ac:chgData name="Sudarshan Chakravarthi" userId="9632d19e-631d-46a5-9e9a-d9cc496f17d0" providerId="ADAL" clId="{C471A7DD-5158-4E96-9C52-C37B931C57E2}" dt="2022-05-25T16:57:02.993" v="7892"/>
          <ac:spMkLst>
            <pc:docMk/>
            <pc:sldMk cId="2295817740" sldId="4259"/>
            <ac:spMk id="16" creationId="{B257178D-AD95-8FC9-A087-991B789BEE2B}"/>
          </ac:spMkLst>
        </pc:spChg>
        <pc:spChg chg="add mod">
          <ac:chgData name="Sudarshan Chakravarthi" userId="9632d19e-631d-46a5-9e9a-d9cc496f17d0" providerId="ADAL" clId="{C471A7DD-5158-4E96-9C52-C37B931C57E2}" dt="2022-05-25T16:57:19.065" v="7893"/>
          <ac:spMkLst>
            <pc:docMk/>
            <pc:sldMk cId="2295817740" sldId="4259"/>
            <ac:spMk id="17" creationId="{B47237D1-A779-F8EA-6286-705754FF5D3D}"/>
          </ac:spMkLst>
        </pc:spChg>
        <pc:spChg chg="add mod">
          <ac:chgData name="Sudarshan Chakravarthi" userId="9632d19e-631d-46a5-9e9a-d9cc496f17d0" providerId="ADAL" clId="{C471A7DD-5158-4E96-9C52-C37B931C57E2}" dt="2022-05-27T11:52:28.102" v="17091" actId="6549"/>
          <ac:spMkLst>
            <pc:docMk/>
            <pc:sldMk cId="2295817740" sldId="4259"/>
            <ac:spMk id="19" creationId="{EA028616-8C9D-C513-541C-D0035697DDEC}"/>
          </ac:spMkLst>
        </pc:spChg>
        <pc:grpChg chg="add mod">
          <ac:chgData name="Sudarshan Chakravarthi" userId="9632d19e-631d-46a5-9e9a-d9cc496f17d0" providerId="ADAL" clId="{C471A7DD-5158-4E96-9C52-C37B931C57E2}" dt="2022-05-25T16:57:02.993" v="7892"/>
          <ac:grpSpMkLst>
            <pc:docMk/>
            <pc:sldMk cId="2295817740" sldId="4259"/>
            <ac:grpSpMk id="2" creationId="{40B3877C-29DA-A1D8-D3B9-1E7185395930}"/>
          </ac:grpSpMkLst>
        </pc:grpChg>
        <pc:grpChg chg="mod">
          <ac:chgData name="Sudarshan Chakravarthi" userId="9632d19e-631d-46a5-9e9a-d9cc496f17d0" providerId="ADAL" clId="{C471A7DD-5158-4E96-9C52-C37B931C57E2}" dt="2022-05-25T16:57:02.993" v="7892"/>
          <ac:grpSpMkLst>
            <pc:docMk/>
            <pc:sldMk cId="2295817740" sldId="4259"/>
            <ac:grpSpMk id="3" creationId="{CFE686B8-59F7-7DE0-9B89-626D6DF00D0C}"/>
          </ac:grpSpMkLst>
        </pc:grpChg>
        <pc:picChg chg="add mod">
          <ac:chgData name="Sudarshan Chakravarthi" userId="9632d19e-631d-46a5-9e9a-d9cc496f17d0" providerId="ADAL" clId="{C471A7DD-5158-4E96-9C52-C37B931C57E2}" dt="2022-05-25T16:57:19.065" v="7893"/>
          <ac:picMkLst>
            <pc:docMk/>
            <pc:sldMk cId="2295817740" sldId="4259"/>
            <ac:picMk id="18" creationId="{BDD37D73-AD6C-9F4E-8B3B-20F2C9089CC2}"/>
          </ac:picMkLst>
        </pc:picChg>
        <pc:cxnChg chg="mod">
          <ac:chgData name="Sudarshan Chakravarthi" userId="9632d19e-631d-46a5-9e9a-d9cc496f17d0" providerId="ADAL" clId="{C471A7DD-5158-4E96-9C52-C37B931C57E2}" dt="2022-05-25T16:57:02.993" v="7892"/>
          <ac:cxnSpMkLst>
            <pc:docMk/>
            <pc:sldMk cId="2295817740" sldId="4259"/>
            <ac:cxnSpMk id="4" creationId="{C8D6C6D9-5A20-A3B5-50E2-1050B453E9A2}"/>
          </ac:cxnSpMkLst>
        </pc:cxnChg>
        <pc:cxnChg chg="mod">
          <ac:chgData name="Sudarshan Chakravarthi" userId="9632d19e-631d-46a5-9e9a-d9cc496f17d0" providerId="ADAL" clId="{C471A7DD-5158-4E96-9C52-C37B931C57E2}" dt="2022-05-25T16:57:02.993" v="7892"/>
          <ac:cxnSpMkLst>
            <pc:docMk/>
            <pc:sldMk cId="2295817740" sldId="4259"/>
            <ac:cxnSpMk id="5" creationId="{6A224869-5129-23FE-F801-4C825C770E2B}"/>
          </ac:cxnSpMkLst>
        </pc:cxnChg>
      </pc:sldChg>
      <pc:sldChg chg="addSp modSp new add del mod">
        <pc:chgData name="Sudarshan Chakravarthi" userId="9632d19e-631d-46a5-9e9a-d9cc496f17d0" providerId="ADAL" clId="{C471A7DD-5158-4E96-9C52-C37B931C57E2}" dt="2022-05-27T11:53:13.395" v="17097" actId="47"/>
        <pc:sldMkLst>
          <pc:docMk/>
          <pc:sldMk cId="1820810293" sldId="4260"/>
        </pc:sldMkLst>
        <pc:spChg chg="add mod">
          <ac:chgData name="Sudarshan Chakravarthi" userId="9632d19e-631d-46a5-9e9a-d9cc496f17d0" providerId="ADAL" clId="{C471A7DD-5158-4E96-9C52-C37B931C57E2}" dt="2022-05-26T11:13:22.995" v="7990" actId="6549"/>
          <ac:spMkLst>
            <pc:docMk/>
            <pc:sldMk cId="1820810293" sldId="4260"/>
            <ac:spMk id="3" creationId="{EF3B02F0-8A56-61F5-9984-8689D2759138}"/>
          </ac:spMkLst>
        </pc:spChg>
      </pc:sldChg>
      <pc:sldChg chg="addSp delSp modSp new mod">
        <pc:chgData name="Sudarshan Chakravarthi" userId="9632d19e-631d-46a5-9e9a-d9cc496f17d0" providerId="ADAL" clId="{C471A7DD-5158-4E96-9C52-C37B931C57E2}" dt="2022-07-06T09:06:10.808" v="18952" actId="1076"/>
        <pc:sldMkLst>
          <pc:docMk/>
          <pc:sldMk cId="276531369" sldId="4261"/>
        </pc:sldMkLst>
        <pc:spChg chg="add mod">
          <ac:chgData name="Sudarshan Chakravarthi" userId="9632d19e-631d-46a5-9e9a-d9cc496f17d0" providerId="ADAL" clId="{C471A7DD-5158-4E96-9C52-C37B931C57E2}" dt="2022-05-26T12:15:26.913" v="10174" actId="1076"/>
          <ac:spMkLst>
            <pc:docMk/>
            <pc:sldMk cId="276531369" sldId="4261"/>
            <ac:spMk id="3" creationId="{5350DFC9-421F-EAF9-F31C-977445B88558}"/>
          </ac:spMkLst>
        </pc:spChg>
        <pc:spChg chg="add mod">
          <ac:chgData name="Sudarshan Chakravarthi" userId="9632d19e-631d-46a5-9e9a-d9cc496f17d0" providerId="ADAL" clId="{C471A7DD-5158-4E96-9C52-C37B931C57E2}" dt="2022-05-26T12:15:11.075" v="10170" actId="1076"/>
          <ac:spMkLst>
            <pc:docMk/>
            <pc:sldMk cId="276531369" sldId="4261"/>
            <ac:spMk id="4" creationId="{318527B2-F6A6-BA17-1D33-030E0FEC326C}"/>
          </ac:spMkLst>
        </pc:spChg>
        <pc:spChg chg="add mod">
          <ac:chgData name="Sudarshan Chakravarthi" userId="9632d19e-631d-46a5-9e9a-d9cc496f17d0" providerId="ADAL" clId="{C471A7DD-5158-4E96-9C52-C37B931C57E2}" dt="2022-05-26T12:15:13.966" v="10171" actId="1076"/>
          <ac:spMkLst>
            <pc:docMk/>
            <pc:sldMk cId="276531369" sldId="4261"/>
            <ac:spMk id="5" creationId="{260036E0-C832-11F6-03B3-C3AAC6C7B0C6}"/>
          </ac:spMkLst>
        </pc:spChg>
        <pc:spChg chg="add del mod">
          <ac:chgData name="Sudarshan Chakravarthi" userId="9632d19e-631d-46a5-9e9a-d9cc496f17d0" providerId="ADAL" clId="{C471A7DD-5158-4E96-9C52-C37B931C57E2}" dt="2022-05-26T12:13:29.581" v="10070" actId="478"/>
          <ac:spMkLst>
            <pc:docMk/>
            <pc:sldMk cId="276531369" sldId="4261"/>
            <ac:spMk id="6" creationId="{A576E2F3-9FDC-F087-3AF4-F625FF4C782D}"/>
          </ac:spMkLst>
        </pc:spChg>
        <pc:spChg chg="add del mod">
          <ac:chgData name="Sudarshan Chakravarthi" userId="9632d19e-631d-46a5-9e9a-d9cc496f17d0" providerId="ADAL" clId="{C471A7DD-5158-4E96-9C52-C37B931C57E2}" dt="2022-05-26T12:13:31.193" v="10071" actId="478"/>
          <ac:spMkLst>
            <pc:docMk/>
            <pc:sldMk cId="276531369" sldId="4261"/>
            <ac:spMk id="7" creationId="{64A12CB7-DD06-8657-4327-F5DFA2E45D6E}"/>
          </ac:spMkLst>
        </pc:spChg>
        <pc:spChg chg="add mod">
          <ac:chgData name="Sudarshan Chakravarthi" userId="9632d19e-631d-46a5-9e9a-d9cc496f17d0" providerId="ADAL" clId="{C471A7DD-5158-4E96-9C52-C37B931C57E2}" dt="2022-05-26T12:13:46.682" v="10089" actId="20577"/>
          <ac:spMkLst>
            <pc:docMk/>
            <pc:sldMk cId="276531369" sldId="4261"/>
            <ac:spMk id="8" creationId="{3EF1C7EA-AF98-AC55-9ADE-27BEEA51C03F}"/>
          </ac:spMkLst>
        </pc:spChg>
        <pc:spChg chg="add del mod">
          <ac:chgData name="Sudarshan Chakravarthi" userId="9632d19e-631d-46a5-9e9a-d9cc496f17d0" providerId="ADAL" clId="{C471A7DD-5158-4E96-9C52-C37B931C57E2}" dt="2022-05-26T12:15:29.547" v="10175" actId="1076"/>
          <ac:spMkLst>
            <pc:docMk/>
            <pc:sldMk cId="276531369" sldId="4261"/>
            <ac:spMk id="10" creationId="{A615E4C5-89A5-A14F-FD3B-556F0D402C14}"/>
          </ac:spMkLst>
        </pc:spChg>
        <pc:spChg chg="add mod">
          <ac:chgData name="Sudarshan Chakravarthi" userId="9632d19e-631d-46a5-9e9a-d9cc496f17d0" providerId="ADAL" clId="{C471A7DD-5158-4E96-9C52-C37B931C57E2}" dt="2022-05-26T12:15:23.202" v="10173" actId="1076"/>
          <ac:spMkLst>
            <pc:docMk/>
            <pc:sldMk cId="276531369" sldId="4261"/>
            <ac:spMk id="11" creationId="{D953CBAE-B620-6172-2097-669F47D17173}"/>
          </ac:spMkLst>
        </pc:spChg>
        <pc:spChg chg="add mod">
          <ac:chgData name="Sudarshan Chakravarthi" userId="9632d19e-631d-46a5-9e9a-d9cc496f17d0" providerId="ADAL" clId="{C471A7DD-5158-4E96-9C52-C37B931C57E2}" dt="2022-05-26T12:15:33.934" v="10176" actId="1076"/>
          <ac:spMkLst>
            <pc:docMk/>
            <pc:sldMk cId="276531369" sldId="4261"/>
            <ac:spMk id="12" creationId="{7952271F-8E88-271F-9C37-448E7579F4EB}"/>
          </ac:spMkLst>
        </pc:spChg>
        <pc:spChg chg="add mod">
          <ac:chgData name="Sudarshan Chakravarthi" userId="9632d19e-631d-46a5-9e9a-d9cc496f17d0" providerId="ADAL" clId="{C471A7DD-5158-4E96-9C52-C37B931C57E2}" dt="2022-05-26T12:14:01.846" v="10100" actId="6549"/>
          <ac:spMkLst>
            <pc:docMk/>
            <pc:sldMk cId="276531369" sldId="4261"/>
            <ac:spMk id="13" creationId="{17DF0360-43F9-97BA-EBB4-1AABD011308D}"/>
          </ac:spMkLst>
        </pc:spChg>
        <pc:spChg chg="add mod">
          <ac:chgData name="Sudarshan Chakravarthi" userId="9632d19e-631d-46a5-9e9a-d9cc496f17d0" providerId="ADAL" clId="{C471A7DD-5158-4E96-9C52-C37B931C57E2}" dt="2022-05-26T12:14:24.587" v="10101"/>
          <ac:spMkLst>
            <pc:docMk/>
            <pc:sldMk cId="276531369" sldId="4261"/>
            <ac:spMk id="14" creationId="{BB2C1712-3618-5FFE-13A6-FDB06C70BE28}"/>
          </ac:spMkLst>
        </pc:spChg>
        <pc:spChg chg="add mod">
          <ac:chgData name="Sudarshan Chakravarthi" userId="9632d19e-631d-46a5-9e9a-d9cc496f17d0" providerId="ADAL" clId="{C471A7DD-5158-4E96-9C52-C37B931C57E2}" dt="2022-07-05T12:48:26.674" v="17288" actId="2711"/>
          <ac:spMkLst>
            <pc:docMk/>
            <pc:sldMk cId="276531369" sldId="4261"/>
            <ac:spMk id="16" creationId="{B2025BBB-173F-8FB7-8BA8-AFB6B8AE3AD5}"/>
          </ac:spMkLst>
        </pc:spChg>
        <pc:spChg chg="add mod">
          <ac:chgData name="Sudarshan Chakravarthi" userId="9632d19e-631d-46a5-9e9a-d9cc496f17d0" providerId="ADAL" clId="{C471A7DD-5158-4E96-9C52-C37B931C57E2}" dt="2022-07-06T09:06:10.808" v="18952" actId="1076"/>
          <ac:spMkLst>
            <pc:docMk/>
            <pc:sldMk cId="276531369" sldId="4261"/>
            <ac:spMk id="17" creationId="{BCA5C0F2-988E-0CC4-1975-C1734F3AAD50}"/>
          </ac:spMkLst>
        </pc:spChg>
        <pc:graphicFrameChg chg="add mod">
          <ac:chgData name="Sudarshan Chakravarthi" userId="9632d19e-631d-46a5-9e9a-d9cc496f17d0" providerId="ADAL" clId="{C471A7DD-5158-4E96-9C52-C37B931C57E2}" dt="2022-05-26T12:15:01.094" v="10168" actId="1076"/>
          <ac:graphicFrameMkLst>
            <pc:docMk/>
            <pc:sldMk cId="276531369" sldId="4261"/>
            <ac:graphicFrameMk id="2" creationId="{8F985AD8-BE12-A446-45EA-BBC769EEEF71}"/>
          </ac:graphicFrameMkLst>
        </pc:graphicFrameChg>
        <pc:graphicFrameChg chg="add del mod modGraphic">
          <ac:chgData name="Sudarshan Chakravarthi" userId="9632d19e-631d-46a5-9e9a-d9cc496f17d0" providerId="ADAL" clId="{C471A7DD-5158-4E96-9C52-C37B931C57E2}" dt="2022-05-26T12:49:38.251" v="10437" actId="20577"/>
          <ac:graphicFrameMkLst>
            <pc:docMk/>
            <pc:sldMk cId="276531369" sldId="4261"/>
            <ac:graphicFrameMk id="9" creationId="{0B2612C1-8EE0-6FC0-632F-BA3A33A0FE6E}"/>
          </ac:graphicFrameMkLst>
        </pc:graphicFrameChg>
        <pc:picChg chg="add mod">
          <ac:chgData name="Sudarshan Chakravarthi" userId="9632d19e-631d-46a5-9e9a-d9cc496f17d0" providerId="ADAL" clId="{C471A7DD-5158-4E96-9C52-C37B931C57E2}" dt="2022-05-26T12:14:24.587" v="10101"/>
          <ac:picMkLst>
            <pc:docMk/>
            <pc:sldMk cId="276531369" sldId="4261"/>
            <ac:picMk id="15" creationId="{E5B13C99-E85B-37D2-809D-145ECAF6970C}"/>
          </ac:picMkLst>
        </pc:picChg>
      </pc:sldChg>
      <pc:sldChg chg="addSp delSp modSp add mod">
        <pc:chgData name="Sudarshan Chakravarthi" userId="9632d19e-631d-46a5-9e9a-d9cc496f17d0" providerId="ADAL" clId="{C471A7DD-5158-4E96-9C52-C37B931C57E2}" dt="2022-07-05T12:48:32.499" v="17289" actId="2711"/>
        <pc:sldMkLst>
          <pc:docMk/>
          <pc:sldMk cId="2619754807" sldId="4262"/>
        </pc:sldMkLst>
        <pc:spChg chg="add mod">
          <ac:chgData name="Sudarshan Chakravarthi" userId="9632d19e-631d-46a5-9e9a-d9cc496f17d0" providerId="ADAL" clId="{C471A7DD-5158-4E96-9C52-C37B931C57E2}" dt="2022-05-26T13:38:07.459" v="10917"/>
          <ac:spMkLst>
            <pc:docMk/>
            <pc:sldMk cId="2619754807" sldId="4262"/>
            <ac:spMk id="37" creationId="{D0A0A7AC-A903-EC14-D691-4812E283C051}"/>
          </ac:spMkLst>
        </pc:spChg>
        <pc:spChg chg="add mod">
          <ac:chgData name="Sudarshan Chakravarthi" userId="9632d19e-631d-46a5-9e9a-d9cc496f17d0" providerId="ADAL" clId="{C471A7DD-5158-4E96-9C52-C37B931C57E2}" dt="2022-07-05T12:48:32.499" v="17289" actId="2711"/>
          <ac:spMkLst>
            <pc:docMk/>
            <pc:sldMk cId="2619754807" sldId="4262"/>
            <ac:spMk id="39" creationId="{3C0A35E5-E64F-C92F-7BD1-8CD5551D95F4}"/>
          </ac:spMkLst>
        </pc:spChg>
        <pc:spChg chg="mod">
          <ac:chgData name="Sudarshan Chakravarthi" userId="9632d19e-631d-46a5-9e9a-d9cc496f17d0" providerId="ADAL" clId="{C471A7DD-5158-4E96-9C52-C37B931C57E2}" dt="2022-05-26T13:42:19.420" v="11035" actId="27803"/>
          <ac:spMkLst>
            <pc:docMk/>
            <pc:sldMk cId="2619754807" sldId="4262"/>
            <ac:spMk id="45" creationId="{CBD156EC-F4C4-97AD-79EA-BF238FE65473}"/>
          </ac:spMkLst>
        </pc:spChg>
        <pc:spChg chg="mod">
          <ac:chgData name="Sudarshan Chakravarthi" userId="9632d19e-631d-46a5-9e9a-d9cc496f17d0" providerId="ADAL" clId="{C471A7DD-5158-4E96-9C52-C37B931C57E2}" dt="2022-05-26T13:42:19.420" v="11035" actId="27803"/>
          <ac:spMkLst>
            <pc:docMk/>
            <pc:sldMk cId="2619754807" sldId="4262"/>
            <ac:spMk id="46" creationId="{254840A5-47BA-63B7-74F8-D21065438890}"/>
          </ac:spMkLst>
        </pc:spChg>
        <pc:spChg chg="mod">
          <ac:chgData name="Sudarshan Chakravarthi" userId="9632d19e-631d-46a5-9e9a-d9cc496f17d0" providerId="ADAL" clId="{C471A7DD-5158-4E96-9C52-C37B931C57E2}" dt="2022-05-26T13:42:19.420" v="11035" actId="27803"/>
          <ac:spMkLst>
            <pc:docMk/>
            <pc:sldMk cId="2619754807" sldId="4262"/>
            <ac:spMk id="47" creationId="{C3441620-E20C-61F4-E7A6-D665E78BBEF2}"/>
          </ac:spMkLst>
        </pc:spChg>
        <pc:spChg chg="mod">
          <ac:chgData name="Sudarshan Chakravarthi" userId="9632d19e-631d-46a5-9e9a-d9cc496f17d0" providerId="ADAL" clId="{C471A7DD-5158-4E96-9C52-C37B931C57E2}" dt="2022-05-26T13:42:19.420" v="11035" actId="27803"/>
          <ac:spMkLst>
            <pc:docMk/>
            <pc:sldMk cId="2619754807" sldId="4262"/>
            <ac:spMk id="48" creationId="{E46E41BC-AE94-63B9-CA03-12447D63E609}"/>
          </ac:spMkLst>
        </pc:spChg>
        <pc:spChg chg="mod">
          <ac:chgData name="Sudarshan Chakravarthi" userId="9632d19e-631d-46a5-9e9a-d9cc496f17d0" providerId="ADAL" clId="{C471A7DD-5158-4E96-9C52-C37B931C57E2}" dt="2022-05-26T13:42:19.420" v="11035" actId="27803"/>
          <ac:spMkLst>
            <pc:docMk/>
            <pc:sldMk cId="2619754807" sldId="4262"/>
            <ac:spMk id="49" creationId="{A9253B81-ADD7-9A60-1CCB-6D418B324B42}"/>
          </ac:spMkLst>
        </pc:spChg>
        <pc:spChg chg="mod">
          <ac:chgData name="Sudarshan Chakravarthi" userId="9632d19e-631d-46a5-9e9a-d9cc496f17d0" providerId="ADAL" clId="{C471A7DD-5158-4E96-9C52-C37B931C57E2}" dt="2022-05-26T13:42:19.420" v="11035" actId="27803"/>
          <ac:spMkLst>
            <pc:docMk/>
            <pc:sldMk cId="2619754807" sldId="4262"/>
            <ac:spMk id="50" creationId="{1452CE73-4127-0A45-B54A-927BE751EB61}"/>
          </ac:spMkLst>
        </pc:spChg>
        <pc:spChg chg="mod">
          <ac:chgData name="Sudarshan Chakravarthi" userId="9632d19e-631d-46a5-9e9a-d9cc496f17d0" providerId="ADAL" clId="{C471A7DD-5158-4E96-9C52-C37B931C57E2}" dt="2022-05-26T13:42:19.420" v="11035" actId="27803"/>
          <ac:spMkLst>
            <pc:docMk/>
            <pc:sldMk cId="2619754807" sldId="4262"/>
            <ac:spMk id="51" creationId="{8DA8AF70-AAA0-3528-A955-CD6E8F59853F}"/>
          </ac:spMkLst>
        </pc:spChg>
        <pc:spChg chg="mod">
          <ac:chgData name="Sudarshan Chakravarthi" userId="9632d19e-631d-46a5-9e9a-d9cc496f17d0" providerId="ADAL" clId="{C471A7DD-5158-4E96-9C52-C37B931C57E2}" dt="2022-05-26T13:42:19.420" v="11035" actId="27803"/>
          <ac:spMkLst>
            <pc:docMk/>
            <pc:sldMk cId="2619754807" sldId="4262"/>
            <ac:spMk id="52" creationId="{6C69FAFE-82A2-A988-C57A-853601BE800F}"/>
          </ac:spMkLst>
        </pc:spChg>
        <pc:spChg chg="mod">
          <ac:chgData name="Sudarshan Chakravarthi" userId="9632d19e-631d-46a5-9e9a-d9cc496f17d0" providerId="ADAL" clId="{C471A7DD-5158-4E96-9C52-C37B931C57E2}" dt="2022-05-26T13:42:19.420" v="11035" actId="27803"/>
          <ac:spMkLst>
            <pc:docMk/>
            <pc:sldMk cId="2619754807" sldId="4262"/>
            <ac:spMk id="53" creationId="{ACEE60B7-C3D6-AA52-6711-4F24719A1894}"/>
          </ac:spMkLst>
        </pc:spChg>
        <pc:spChg chg="mod">
          <ac:chgData name="Sudarshan Chakravarthi" userId="9632d19e-631d-46a5-9e9a-d9cc496f17d0" providerId="ADAL" clId="{C471A7DD-5158-4E96-9C52-C37B931C57E2}" dt="2022-05-26T13:42:19.420" v="11035" actId="27803"/>
          <ac:spMkLst>
            <pc:docMk/>
            <pc:sldMk cId="2619754807" sldId="4262"/>
            <ac:spMk id="54" creationId="{19BC2A44-2D39-26E8-3EC2-9BC93C1469B8}"/>
          </ac:spMkLst>
        </pc:spChg>
        <pc:spChg chg="mod">
          <ac:chgData name="Sudarshan Chakravarthi" userId="9632d19e-631d-46a5-9e9a-d9cc496f17d0" providerId="ADAL" clId="{C471A7DD-5158-4E96-9C52-C37B931C57E2}" dt="2022-05-26T13:42:19.420" v="11035" actId="27803"/>
          <ac:spMkLst>
            <pc:docMk/>
            <pc:sldMk cId="2619754807" sldId="4262"/>
            <ac:spMk id="55" creationId="{CF676FBC-70E0-C949-BF74-B3D76AC84CF6}"/>
          </ac:spMkLst>
        </pc:spChg>
        <pc:spChg chg="mod">
          <ac:chgData name="Sudarshan Chakravarthi" userId="9632d19e-631d-46a5-9e9a-d9cc496f17d0" providerId="ADAL" clId="{C471A7DD-5158-4E96-9C52-C37B931C57E2}" dt="2022-05-26T13:42:19.420" v="11035" actId="27803"/>
          <ac:spMkLst>
            <pc:docMk/>
            <pc:sldMk cId="2619754807" sldId="4262"/>
            <ac:spMk id="56" creationId="{936B369C-C162-A7E1-0080-904930213C82}"/>
          </ac:spMkLst>
        </pc:spChg>
        <pc:spChg chg="mod">
          <ac:chgData name="Sudarshan Chakravarthi" userId="9632d19e-631d-46a5-9e9a-d9cc496f17d0" providerId="ADAL" clId="{C471A7DD-5158-4E96-9C52-C37B931C57E2}" dt="2022-05-26T13:42:19.420" v="11035" actId="27803"/>
          <ac:spMkLst>
            <pc:docMk/>
            <pc:sldMk cId="2619754807" sldId="4262"/>
            <ac:spMk id="57" creationId="{6C579A5D-EC29-E97B-DAF2-040D0E29E3E8}"/>
          </ac:spMkLst>
        </pc:spChg>
        <pc:spChg chg="mod">
          <ac:chgData name="Sudarshan Chakravarthi" userId="9632d19e-631d-46a5-9e9a-d9cc496f17d0" providerId="ADAL" clId="{C471A7DD-5158-4E96-9C52-C37B931C57E2}" dt="2022-05-26T13:42:19.420" v="11035" actId="27803"/>
          <ac:spMkLst>
            <pc:docMk/>
            <pc:sldMk cId="2619754807" sldId="4262"/>
            <ac:spMk id="58" creationId="{24CD5571-89FE-1989-E9C4-36A9AAB0781A}"/>
          </ac:spMkLst>
        </pc:spChg>
        <pc:spChg chg="mod">
          <ac:chgData name="Sudarshan Chakravarthi" userId="9632d19e-631d-46a5-9e9a-d9cc496f17d0" providerId="ADAL" clId="{C471A7DD-5158-4E96-9C52-C37B931C57E2}" dt="2022-05-26T13:42:19.420" v="11035" actId="27803"/>
          <ac:spMkLst>
            <pc:docMk/>
            <pc:sldMk cId="2619754807" sldId="4262"/>
            <ac:spMk id="59" creationId="{06DAC892-948A-2759-65F6-DFF527B425CE}"/>
          </ac:spMkLst>
        </pc:spChg>
        <pc:spChg chg="mod">
          <ac:chgData name="Sudarshan Chakravarthi" userId="9632d19e-631d-46a5-9e9a-d9cc496f17d0" providerId="ADAL" clId="{C471A7DD-5158-4E96-9C52-C37B931C57E2}" dt="2022-05-26T13:42:19.420" v="11035" actId="27803"/>
          <ac:spMkLst>
            <pc:docMk/>
            <pc:sldMk cId="2619754807" sldId="4262"/>
            <ac:spMk id="60" creationId="{D7FD9A81-E4A2-4B77-ACDC-2ABFB96C68F9}"/>
          </ac:spMkLst>
        </pc:spChg>
        <pc:spChg chg="mod">
          <ac:chgData name="Sudarshan Chakravarthi" userId="9632d19e-631d-46a5-9e9a-d9cc496f17d0" providerId="ADAL" clId="{C471A7DD-5158-4E96-9C52-C37B931C57E2}" dt="2022-05-26T13:42:19.420" v="11035" actId="27803"/>
          <ac:spMkLst>
            <pc:docMk/>
            <pc:sldMk cId="2619754807" sldId="4262"/>
            <ac:spMk id="61" creationId="{D9A2B322-C286-24DC-E808-072D90405345}"/>
          </ac:spMkLst>
        </pc:spChg>
        <pc:spChg chg="mod">
          <ac:chgData name="Sudarshan Chakravarthi" userId="9632d19e-631d-46a5-9e9a-d9cc496f17d0" providerId="ADAL" clId="{C471A7DD-5158-4E96-9C52-C37B931C57E2}" dt="2022-05-26T13:42:19.420" v="11035" actId="27803"/>
          <ac:spMkLst>
            <pc:docMk/>
            <pc:sldMk cId="2619754807" sldId="4262"/>
            <ac:spMk id="62" creationId="{C9CD1534-D3CF-AC06-1764-CAD183835611}"/>
          </ac:spMkLst>
        </pc:spChg>
        <pc:spChg chg="mod">
          <ac:chgData name="Sudarshan Chakravarthi" userId="9632d19e-631d-46a5-9e9a-d9cc496f17d0" providerId="ADAL" clId="{C471A7DD-5158-4E96-9C52-C37B931C57E2}" dt="2022-05-26T13:42:12.714" v="11034" actId="27803"/>
          <ac:spMkLst>
            <pc:docMk/>
            <pc:sldMk cId="2619754807" sldId="4262"/>
            <ac:spMk id="64" creationId="{281F05E2-60D6-1732-E53A-8C2D761D083A}"/>
          </ac:spMkLst>
        </pc:spChg>
        <pc:spChg chg="mod">
          <ac:chgData name="Sudarshan Chakravarthi" userId="9632d19e-631d-46a5-9e9a-d9cc496f17d0" providerId="ADAL" clId="{C471A7DD-5158-4E96-9C52-C37B931C57E2}" dt="2022-05-26T13:42:12.714" v="11034" actId="27803"/>
          <ac:spMkLst>
            <pc:docMk/>
            <pc:sldMk cId="2619754807" sldId="4262"/>
            <ac:spMk id="65" creationId="{CFA63455-06C1-E613-C342-7FA8D3280272}"/>
          </ac:spMkLst>
        </pc:spChg>
        <pc:spChg chg="mod">
          <ac:chgData name="Sudarshan Chakravarthi" userId="9632d19e-631d-46a5-9e9a-d9cc496f17d0" providerId="ADAL" clId="{C471A7DD-5158-4E96-9C52-C37B931C57E2}" dt="2022-05-26T13:42:12.714" v="11034" actId="27803"/>
          <ac:spMkLst>
            <pc:docMk/>
            <pc:sldMk cId="2619754807" sldId="4262"/>
            <ac:spMk id="67" creationId="{BE75E9E4-498D-97F8-A51B-D89532E2F1D3}"/>
          </ac:spMkLst>
        </pc:spChg>
        <pc:spChg chg="mod">
          <ac:chgData name="Sudarshan Chakravarthi" userId="9632d19e-631d-46a5-9e9a-d9cc496f17d0" providerId="ADAL" clId="{C471A7DD-5158-4E96-9C52-C37B931C57E2}" dt="2022-05-26T13:42:12.714" v="11034" actId="27803"/>
          <ac:spMkLst>
            <pc:docMk/>
            <pc:sldMk cId="2619754807" sldId="4262"/>
            <ac:spMk id="68" creationId="{45DC6D2F-64C0-C820-63D6-DA15D80B8CD3}"/>
          </ac:spMkLst>
        </pc:spChg>
        <pc:spChg chg="mod">
          <ac:chgData name="Sudarshan Chakravarthi" userId="9632d19e-631d-46a5-9e9a-d9cc496f17d0" providerId="ADAL" clId="{C471A7DD-5158-4E96-9C52-C37B931C57E2}" dt="2022-05-26T13:42:19.420" v="11035" actId="27803"/>
          <ac:spMkLst>
            <pc:docMk/>
            <pc:sldMk cId="2619754807" sldId="4262"/>
            <ac:spMk id="70" creationId="{DBA9B897-D877-42D8-A5B7-E23DBB5AF953}"/>
          </ac:spMkLst>
        </pc:spChg>
        <pc:spChg chg="mod">
          <ac:chgData name="Sudarshan Chakravarthi" userId="9632d19e-631d-46a5-9e9a-d9cc496f17d0" providerId="ADAL" clId="{C471A7DD-5158-4E96-9C52-C37B931C57E2}" dt="2022-05-26T13:42:19.420" v="11035" actId="27803"/>
          <ac:spMkLst>
            <pc:docMk/>
            <pc:sldMk cId="2619754807" sldId="4262"/>
            <ac:spMk id="71" creationId="{FD6E3C37-1948-5835-7011-C20B0AC133F4}"/>
          </ac:spMkLst>
        </pc:spChg>
        <pc:spChg chg="mod">
          <ac:chgData name="Sudarshan Chakravarthi" userId="9632d19e-631d-46a5-9e9a-d9cc496f17d0" providerId="ADAL" clId="{C471A7DD-5158-4E96-9C52-C37B931C57E2}" dt="2022-05-26T13:42:19.420" v="11035" actId="27803"/>
          <ac:spMkLst>
            <pc:docMk/>
            <pc:sldMk cId="2619754807" sldId="4262"/>
            <ac:spMk id="72" creationId="{3ADB90B0-A6ED-DFEE-0D3D-6A650D0EF34A}"/>
          </ac:spMkLst>
        </pc:spChg>
        <pc:spChg chg="mod">
          <ac:chgData name="Sudarshan Chakravarthi" userId="9632d19e-631d-46a5-9e9a-d9cc496f17d0" providerId="ADAL" clId="{C471A7DD-5158-4E96-9C52-C37B931C57E2}" dt="2022-05-26T13:42:19.420" v="11035" actId="27803"/>
          <ac:spMkLst>
            <pc:docMk/>
            <pc:sldMk cId="2619754807" sldId="4262"/>
            <ac:spMk id="73" creationId="{F320ADD5-4717-C8C8-6F00-E9428751C491}"/>
          </ac:spMkLst>
        </pc:spChg>
        <pc:spChg chg="mod">
          <ac:chgData name="Sudarshan Chakravarthi" userId="9632d19e-631d-46a5-9e9a-d9cc496f17d0" providerId="ADAL" clId="{C471A7DD-5158-4E96-9C52-C37B931C57E2}" dt="2022-05-26T13:42:19.420" v="11035" actId="27803"/>
          <ac:spMkLst>
            <pc:docMk/>
            <pc:sldMk cId="2619754807" sldId="4262"/>
            <ac:spMk id="74" creationId="{3A2B7F3C-E616-CF6D-6578-9F35EB34F5A9}"/>
          </ac:spMkLst>
        </pc:spChg>
        <pc:spChg chg="mod">
          <ac:chgData name="Sudarshan Chakravarthi" userId="9632d19e-631d-46a5-9e9a-d9cc496f17d0" providerId="ADAL" clId="{C471A7DD-5158-4E96-9C52-C37B931C57E2}" dt="2022-05-26T13:42:19.420" v="11035" actId="27803"/>
          <ac:spMkLst>
            <pc:docMk/>
            <pc:sldMk cId="2619754807" sldId="4262"/>
            <ac:spMk id="75" creationId="{88986D45-F6A2-19DA-E773-5629AE78BCC3}"/>
          </ac:spMkLst>
        </pc:spChg>
        <pc:spChg chg="mod">
          <ac:chgData name="Sudarshan Chakravarthi" userId="9632d19e-631d-46a5-9e9a-d9cc496f17d0" providerId="ADAL" clId="{C471A7DD-5158-4E96-9C52-C37B931C57E2}" dt="2022-05-26T13:42:19.420" v="11035" actId="27803"/>
          <ac:spMkLst>
            <pc:docMk/>
            <pc:sldMk cId="2619754807" sldId="4262"/>
            <ac:spMk id="76" creationId="{CBB20E08-94AE-9418-34CB-9F6B177D5D4A}"/>
          </ac:spMkLst>
        </pc:spChg>
        <pc:spChg chg="mod">
          <ac:chgData name="Sudarshan Chakravarthi" userId="9632d19e-631d-46a5-9e9a-d9cc496f17d0" providerId="ADAL" clId="{C471A7DD-5158-4E96-9C52-C37B931C57E2}" dt="2022-05-26T13:42:12.714" v="11034" actId="27803"/>
          <ac:spMkLst>
            <pc:docMk/>
            <pc:sldMk cId="2619754807" sldId="4262"/>
            <ac:spMk id="78" creationId="{502DA634-4BBF-3F6C-3E15-23243F149490}"/>
          </ac:spMkLst>
        </pc:spChg>
        <pc:spChg chg="mod">
          <ac:chgData name="Sudarshan Chakravarthi" userId="9632d19e-631d-46a5-9e9a-d9cc496f17d0" providerId="ADAL" clId="{C471A7DD-5158-4E96-9C52-C37B931C57E2}" dt="2022-05-26T13:42:12.714" v="11034" actId="27803"/>
          <ac:spMkLst>
            <pc:docMk/>
            <pc:sldMk cId="2619754807" sldId="4262"/>
            <ac:spMk id="79" creationId="{1C49DCB8-2ABF-1EBF-7737-5A95115646A9}"/>
          </ac:spMkLst>
        </pc:spChg>
        <pc:spChg chg="mod">
          <ac:chgData name="Sudarshan Chakravarthi" userId="9632d19e-631d-46a5-9e9a-d9cc496f17d0" providerId="ADAL" clId="{C471A7DD-5158-4E96-9C52-C37B931C57E2}" dt="2022-05-26T13:42:12.714" v="11034" actId="27803"/>
          <ac:spMkLst>
            <pc:docMk/>
            <pc:sldMk cId="2619754807" sldId="4262"/>
            <ac:spMk id="80" creationId="{339AF577-6711-F156-5A61-C57B6B3A45CD}"/>
          </ac:spMkLst>
        </pc:spChg>
        <pc:spChg chg="mod">
          <ac:chgData name="Sudarshan Chakravarthi" userId="9632d19e-631d-46a5-9e9a-d9cc496f17d0" providerId="ADAL" clId="{C471A7DD-5158-4E96-9C52-C37B931C57E2}" dt="2022-05-26T13:42:12.714" v="11034" actId="27803"/>
          <ac:spMkLst>
            <pc:docMk/>
            <pc:sldMk cId="2619754807" sldId="4262"/>
            <ac:spMk id="81" creationId="{C9A4A0BA-68FB-1DA3-B9BD-63D553D56A34}"/>
          </ac:spMkLst>
        </pc:spChg>
        <pc:spChg chg="mod">
          <ac:chgData name="Sudarshan Chakravarthi" userId="9632d19e-631d-46a5-9e9a-d9cc496f17d0" providerId="ADAL" clId="{C471A7DD-5158-4E96-9C52-C37B931C57E2}" dt="2022-05-26T13:42:12.714" v="11034" actId="27803"/>
          <ac:spMkLst>
            <pc:docMk/>
            <pc:sldMk cId="2619754807" sldId="4262"/>
            <ac:spMk id="82" creationId="{96FADA50-DF85-067F-2524-84B3A25AF60B}"/>
          </ac:spMkLst>
        </pc:spChg>
        <pc:spChg chg="mod">
          <ac:chgData name="Sudarshan Chakravarthi" userId="9632d19e-631d-46a5-9e9a-d9cc496f17d0" providerId="ADAL" clId="{C471A7DD-5158-4E96-9C52-C37B931C57E2}" dt="2022-05-26T13:42:12.714" v="11034" actId="27803"/>
          <ac:spMkLst>
            <pc:docMk/>
            <pc:sldMk cId="2619754807" sldId="4262"/>
            <ac:spMk id="83" creationId="{8B6F6407-0315-6B0B-491A-ACA63B63161D}"/>
          </ac:spMkLst>
        </pc:spChg>
        <pc:spChg chg="mod">
          <ac:chgData name="Sudarshan Chakravarthi" userId="9632d19e-631d-46a5-9e9a-d9cc496f17d0" providerId="ADAL" clId="{C471A7DD-5158-4E96-9C52-C37B931C57E2}" dt="2022-05-26T13:42:12.714" v="11034" actId="27803"/>
          <ac:spMkLst>
            <pc:docMk/>
            <pc:sldMk cId="2619754807" sldId="4262"/>
            <ac:spMk id="84" creationId="{2BDD7467-030B-9C44-AAA2-B8508E19EDE6}"/>
          </ac:spMkLst>
        </pc:spChg>
        <pc:spChg chg="mod">
          <ac:chgData name="Sudarshan Chakravarthi" userId="9632d19e-631d-46a5-9e9a-d9cc496f17d0" providerId="ADAL" clId="{C471A7DD-5158-4E96-9C52-C37B931C57E2}" dt="2022-05-26T13:42:19.420" v="11035" actId="27803"/>
          <ac:spMkLst>
            <pc:docMk/>
            <pc:sldMk cId="2619754807" sldId="4262"/>
            <ac:spMk id="86" creationId="{5E385B6F-A5F7-DCF0-089D-6A5CA591F8B5}"/>
          </ac:spMkLst>
        </pc:spChg>
        <pc:spChg chg="mod">
          <ac:chgData name="Sudarshan Chakravarthi" userId="9632d19e-631d-46a5-9e9a-d9cc496f17d0" providerId="ADAL" clId="{C471A7DD-5158-4E96-9C52-C37B931C57E2}" dt="2022-05-26T13:42:19.420" v="11035" actId="27803"/>
          <ac:spMkLst>
            <pc:docMk/>
            <pc:sldMk cId="2619754807" sldId="4262"/>
            <ac:spMk id="87" creationId="{051CE7E4-728B-E754-C6C4-8458E68089D2}"/>
          </ac:spMkLst>
        </pc:spChg>
        <pc:spChg chg="mod">
          <ac:chgData name="Sudarshan Chakravarthi" userId="9632d19e-631d-46a5-9e9a-d9cc496f17d0" providerId="ADAL" clId="{C471A7DD-5158-4E96-9C52-C37B931C57E2}" dt="2022-05-26T13:42:12.714" v="11034" actId="27803"/>
          <ac:spMkLst>
            <pc:docMk/>
            <pc:sldMk cId="2619754807" sldId="4262"/>
            <ac:spMk id="88" creationId="{AEABFF6A-A670-CD44-672F-26DC309F4FC9}"/>
          </ac:spMkLst>
        </pc:spChg>
        <pc:spChg chg="mod">
          <ac:chgData name="Sudarshan Chakravarthi" userId="9632d19e-631d-46a5-9e9a-d9cc496f17d0" providerId="ADAL" clId="{C471A7DD-5158-4E96-9C52-C37B931C57E2}" dt="2022-05-26T13:42:12.714" v="11034" actId="27803"/>
          <ac:spMkLst>
            <pc:docMk/>
            <pc:sldMk cId="2619754807" sldId="4262"/>
            <ac:spMk id="89" creationId="{81E220A5-31FA-D241-DEF1-37673FB0F0D9}"/>
          </ac:spMkLst>
        </pc:spChg>
        <pc:spChg chg="mod">
          <ac:chgData name="Sudarshan Chakravarthi" userId="9632d19e-631d-46a5-9e9a-d9cc496f17d0" providerId="ADAL" clId="{C471A7DD-5158-4E96-9C52-C37B931C57E2}" dt="2022-05-26T13:42:19.420" v="11035" actId="27803"/>
          <ac:spMkLst>
            <pc:docMk/>
            <pc:sldMk cId="2619754807" sldId="4262"/>
            <ac:spMk id="91" creationId="{C630B3EB-970D-837D-FBB7-9C7D305EB4CC}"/>
          </ac:spMkLst>
        </pc:spChg>
        <pc:spChg chg="mod">
          <ac:chgData name="Sudarshan Chakravarthi" userId="9632d19e-631d-46a5-9e9a-d9cc496f17d0" providerId="ADAL" clId="{C471A7DD-5158-4E96-9C52-C37B931C57E2}" dt="2022-05-26T13:42:19.420" v="11035" actId="27803"/>
          <ac:spMkLst>
            <pc:docMk/>
            <pc:sldMk cId="2619754807" sldId="4262"/>
            <ac:spMk id="92" creationId="{B3D284B1-94F6-CCBD-9C0A-EEFD43EE72CF}"/>
          </ac:spMkLst>
        </pc:spChg>
        <pc:spChg chg="mod">
          <ac:chgData name="Sudarshan Chakravarthi" userId="9632d19e-631d-46a5-9e9a-d9cc496f17d0" providerId="ADAL" clId="{C471A7DD-5158-4E96-9C52-C37B931C57E2}" dt="2022-05-26T13:42:12.714" v="11034" actId="27803"/>
          <ac:spMkLst>
            <pc:docMk/>
            <pc:sldMk cId="2619754807" sldId="4262"/>
            <ac:spMk id="93" creationId="{D3CA4134-3B29-68C7-5E7B-2426227F5728}"/>
          </ac:spMkLst>
        </pc:spChg>
        <pc:spChg chg="mod">
          <ac:chgData name="Sudarshan Chakravarthi" userId="9632d19e-631d-46a5-9e9a-d9cc496f17d0" providerId="ADAL" clId="{C471A7DD-5158-4E96-9C52-C37B931C57E2}" dt="2022-05-26T13:42:19.420" v="11035" actId="27803"/>
          <ac:spMkLst>
            <pc:docMk/>
            <pc:sldMk cId="2619754807" sldId="4262"/>
            <ac:spMk id="95" creationId="{3E542A07-8254-FBE1-6046-70221CB61353}"/>
          </ac:spMkLst>
        </pc:spChg>
        <pc:spChg chg="mod">
          <ac:chgData name="Sudarshan Chakravarthi" userId="9632d19e-631d-46a5-9e9a-d9cc496f17d0" providerId="ADAL" clId="{C471A7DD-5158-4E96-9C52-C37B931C57E2}" dt="2022-05-26T13:42:19.420" v="11035" actId="27803"/>
          <ac:spMkLst>
            <pc:docMk/>
            <pc:sldMk cId="2619754807" sldId="4262"/>
            <ac:spMk id="96" creationId="{629297A3-B49E-D16B-1C3B-3774DB7B2ADC}"/>
          </ac:spMkLst>
        </pc:spChg>
        <pc:spChg chg="mod">
          <ac:chgData name="Sudarshan Chakravarthi" userId="9632d19e-631d-46a5-9e9a-d9cc496f17d0" providerId="ADAL" clId="{C471A7DD-5158-4E96-9C52-C37B931C57E2}" dt="2022-05-26T13:42:19.420" v="11035" actId="27803"/>
          <ac:spMkLst>
            <pc:docMk/>
            <pc:sldMk cId="2619754807" sldId="4262"/>
            <ac:spMk id="97" creationId="{30CDD22D-6174-0B85-3A45-EE304756DF53}"/>
          </ac:spMkLst>
        </pc:spChg>
        <pc:spChg chg="mod">
          <ac:chgData name="Sudarshan Chakravarthi" userId="9632d19e-631d-46a5-9e9a-d9cc496f17d0" providerId="ADAL" clId="{C471A7DD-5158-4E96-9C52-C37B931C57E2}" dt="2022-05-26T13:42:19.420" v="11035" actId="27803"/>
          <ac:spMkLst>
            <pc:docMk/>
            <pc:sldMk cId="2619754807" sldId="4262"/>
            <ac:spMk id="99" creationId="{B9A0332C-E009-B733-88A9-83DC832C4BDF}"/>
          </ac:spMkLst>
        </pc:spChg>
        <pc:spChg chg="mod">
          <ac:chgData name="Sudarshan Chakravarthi" userId="9632d19e-631d-46a5-9e9a-d9cc496f17d0" providerId="ADAL" clId="{C471A7DD-5158-4E96-9C52-C37B931C57E2}" dt="2022-05-26T13:42:19.420" v="11035" actId="27803"/>
          <ac:spMkLst>
            <pc:docMk/>
            <pc:sldMk cId="2619754807" sldId="4262"/>
            <ac:spMk id="100" creationId="{45DFED07-9EF9-2EA9-159C-2E5C258AF83A}"/>
          </ac:spMkLst>
        </pc:spChg>
        <pc:spChg chg="mod">
          <ac:chgData name="Sudarshan Chakravarthi" userId="9632d19e-631d-46a5-9e9a-d9cc496f17d0" providerId="ADAL" clId="{C471A7DD-5158-4E96-9C52-C37B931C57E2}" dt="2022-05-26T13:42:19.420" v="11035" actId="27803"/>
          <ac:spMkLst>
            <pc:docMk/>
            <pc:sldMk cId="2619754807" sldId="4262"/>
            <ac:spMk id="101" creationId="{336CD835-B0B8-23E5-9FA8-925C045717CD}"/>
          </ac:spMkLst>
        </pc:spChg>
        <pc:spChg chg="mod">
          <ac:chgData name="Sudarshan Chakravarthi" userId="9632d19e-631d-46a5-9e9a-d9cc496f17d0" providerId="ADAL" clId="{C471A7DD-5158-4E96-9C52-C37B931C57E2}" dt="2022-05-26T13:42:19.420" v="11035" actId="27803"/>
          <ac:spMkLst>
            <pc:docMk/>
            <pc:sldMk cId="2619754807" sldId="4262"/>
            <ac:spMk id="102" creationId="{5FCC3262-96E4-AE90-9081-C38FB429FE95}"/>
          </ac:spMkLst>
        </pc:spChg>
        <pc:spChg chg="mod">
          <ac:chgData name="Sudarshan Chakravarthi" userId="9632d19e-631d-46a5-9e9a-d9cc496f17d0" providerId="ADAL" clId="{C471A7DD-5158-4E96-9C52-C37B931C57E2}" dt="2022-05-26T13:42:19.420" v="11035" actId="27803"/>
          <ac:spMkLst>
            <pc:docMk/>
            <pc:sldMk cId="2619754807" sldId="4262"/>
            <ac:spMk id="103" creationId="{2112A13D-F29C-EE19-937C-B463038A3E4C}"/>
          </ac:spMkLst>
        </pc:spChg>
        <pc:spChg chg="mod">
          <ac:chgData name="Sudarshan Chakravarthi" userId="9632d19e-631d-46a5-9e9a-d9cc496f17d0" providerId="ADAL" clId="{C471A7DD-5158-4E96-9C52-C37B931C57E2}" dt="2022-05-26T13:42:19.420" v="11035" actId="27803"/>
          <ac:spMkLst>
            <pc:docMk/>
            <pc:sldMk cId="2619754807" sldId="4262"/>
            <ac:spMk id="104" creationId="{D56039E0-2378-6CEB-194F-43DC3E35559D}"/>
          </ac:spMkLst>
        </pc:spChg>
        <pc:spChg chg="mod">
          <ac:chgData name="Sudarshan Chakravarthi" userId="9632d19e-631d-46a5-9e9a-d9cc496f17d0" providerId="ADAL" clId="{C471A7DD-5158-4E96-9C52-C37B931C57E2}" dt="2022-05-26T13:42:19.420" v="11035" actId="27803"/>
          <ac:spMkLst>
            <pc:docMk/>
            <pc:sldMk cId="2619754807" sldId="4262"/>
            <ac:spMk id="106" creationId="{5A1BCDE4-0BA9-51D4-3161-9BD8B7604BB8}"/>
          </ac:spMkLst>
        </pc:spChg>
        <pc:spChg chg="mod">
          <ac:chgData name="Sudarshan Chakravarthi" userId="9632d19e-631d-46a5-9e9a-d9cc496f17d0" providerId="ADAL" clId="{C471A7DD-5158-4E96-9C52-C37B931C57E2}" dt="2022-05-26T13:42:19.420" v="11035" actId="27803"/>
          <ac:spMkLst>
            <pc:docMk/>
            <pc:sldMk cId="2619754807" sldId="4262"/>
            <ac:spMk id="107" creationId="{CE99782D-45E9-164C-5A9A-8CDCCB493F09}"/>
          </ac:spMkLst>
        </pc:spChg>
        <pc:spChg chg="mod">
          <ac:chgData name="Sudarshan Chakravarthi" userId="9632d19e-631d-46a5-9e9a-d9cc496f17d0" providerId="ADAL" clId="{C471A7DD-5158-4E96-9C52-C37B931C57E2}" dt="2022-05-26T13:42:19.420" v="11035" actId="27803"/>
          <ac:spMkLst>
            <pc:docMk/>
            <pc:sldMk cId="2619754807" sldId="4262"/>
            <ac:spMk id="108" creationId="{1C7B38D0-5A01-39A4-E432-67E075AFBB4E}"/>
          </ac:spMkLst>
        </pc:spChg>
        <pc:spChg chg="mod">
          <ac:chgData name="Sudarshan Chakravarthi" userId="9632d19e-631d-46a5-9e9a-d9cc496f17d0" providerId="ADAL" clId="{C471A7DD-5158-4E96-9C52-C37B931C57E2}" dt="2022-05-26T13:42:19.420" v="11035" actId="27803"/>
          <ac:spMkLst>
            <pc:docMk/>
            <pc:sldMk cId="2619754807" sldId="4262"/>
            <ac:spMk id="109" creationId="{9915FFEB-6F5C-5291-3671-E5874C9FB253}"/>
          </ac:spMkLst>
        </pc:spChg>
        <pc:spChg chg="mod">
          <ac:chgData name="Sudarshan Chakravarthi" userId="9632d19e-631d-46a5-9e9a-d9cc496f17d0" providerId="ADAL" clId="{C471A7DD-5158-4E96-9C52-C37B931C57E2}" dt="2022-05-26T13:42:19.420" v="11035" actId="27803"/>
          <ac:spMkLst>
            <pc:docMk/>
            <pc:sldMk cId="2619754807" sldId="4262"/>
            <ac:spMk id="110" creationId="{72CE6D06-3B22-439D-1120-E3834828F813}"/>
          </ac:spMkLst>
        </pc:spChg>
        <pc:spChg chg="mod">
          <ac:chgData name="Sudarshan Chakravarthi" userId="9632d19e-631d-46a5-9e9a-d9cc496f17d0" providerId="ADAL" clId="{C471A7DD-5158-4E96-9C52-C37B931C57E2}" dt="2022-05-26T13:42:19.420" v="11035" actId="27803"/>
          <ac:spMkLst>
            <pc:docMk/>
            <pc:sldMk cId="2619754807" sldId="4262"/>
            <ac:spMk id="111" creationId="{E284DA88-12D3-19D1-0245-F577887BC783}"/>
          </ac:spMkLst>
        </pc:spChg>
        <pc:spChg chg="mod">
          <ac:chgData name="Sudarshan Chakravarthi" userId="9632d19e-631d-46a5-9e9a-d9cc496f17d0" providerId="ADAL" clId="{C471A7DD-5158-4E96-9C52-C37B931C57E2}" dt="2022-05-26T13:42:19.420" v="11035" actId="27803"/>
          <ac:spMkLst>
            <pc:docMk/>
            <pc:sldMk cId="2619754807" sldId="4262"/>
            <ac:spMk id="112" creationId="{BCD562D3-55C3-451F-58A2-B2C5E8F16B54}"/>
          </ac:spMkLst>
        </pc:spChg>
        <pc:spChg chg="mod">
          <ac:chgData name="Sudarshan Chakravarthi" userId="9632d19e-631d-46a5-9e9a-d9cc496f17d0" providerId="ADAL" clId="{C471A7DD-5158-4E96-9C52-C37B931C57E2}" dt="2022-05-26T13:42:12.714" v="11034" actId="27803"/>
          <ac:spMkLst>
            <pc:docMk/>
            <pc:sldMk cId="2619754807" sldId="4262"/>
            <ac:spMk id="113" creationId="{3A8BA7EB-A3AF-AD3C-04FC-9C3477A44DE7}"/>
          </ac:spMkLst>
        </pc:spChg>
        <pc:spChg chg="mod">
          <ac:chgData name="Sudarshan Chakravarthi" userId="9632d19e-631d-46a5-9e9a-d9cc496f17d0" providerId="ADAL" clId="{C471A7DD-5158-4E96-9C52-C37B931C57E2}" dt="2022-05-26T13:42:12.714" v="11034" actId="27803"/>
          <ac:spMkLst>
            <pc:docMk/>
            <pc:sldMk cId="2619754807" sldId="4262"/>
            <ac:spMk id="114" creationId="{603AD07B-5035-9981-4160-3FF87A56832E}"/>
          </ac:spMkLst>
        </pc:spChg>
        <pc:spChg chg="mod">
          <ac:chgData name="Sudarshan Chakravarthi" userId="9632d19e-631d-46a5-9e9a-d9cc496f17d0" providerId="ADAL" clId="{C471A7DD-5158-4E96-9C52-C37B931C57E2}" dt="2022-05-26T13:42:12.714" v="11034" actId="27803"/>
          <ac:spMkLst>
            <pc:docMk/>
            <pc:sldMk cId="2619754807" sldId="4262"/>
            <ac:spMk id="116" creationId="{DE815E54-D4C4-C44C-21D9-13336DDC988A}"/>
          </ac:spMkLst>
        </pc:spChg>
        <pc:spChg chg="mod">
          <ac:chgData name="Sudarshan Chakravarthi" userId="9632d19e-631d-46a5-9e9a-d9cc496f17d0" providerId="ADAL" clId="{C471A7DD-5158-4E96-9C52-C37B931C57E2}" dt="2022-05-26T13:42:12.714" v="11034" actId="27803"/>
          <ac:spMkLst>
            <pc:docMk/>
            <pc:sldMk cId="2619754807" sldId="4262"/>
            <ac:spMk id="117" creationId="{E80A09E2-C235-EBA7-3817-8DC538D6F48A}"/>
          </ac:spMkLst>
        </pc:spChg>
        <pc:spChg chg="mod">
          <ac:chgData name="Sudarshan Chakravarthi" userId="9632d19e-631d-46a5-9e9a-d9cc496f17d0" providerId="ADAL" clId="{C471A7DD-5158-4E96-9C52-C37B931C57E2}" dt="2022-05-26T13:42:12.714" v="11034" actId="27803"/>
          <ac:spMkLst>
            <pc:docMk/>
            <pc:sldMk cId="2619754807" sldId="4262"/>
            <ac:spMk id="118" creationId="{C92A41D8-308C-A82E-C3AA-BB212CE7B7E5}"/>
          </ac:spMkLst>
        </pc:spChg>
        <pc:spChg chg="mod">
          <ac:chgData name="Sudarshan Chakravarthi" userId="9632d19e-631d-46a5-9e9a-d9cc496f17d0" providerId="ADAL" clId="{C471A7DD-5158-4E96-9C52-C37B931C57E2}" dt="2022-05-26T13:42:12.714" v="11034" actId="27803"/>
          <ac:spMkLst>
            <pc:docMk/>
            <pc:sldMk cId="2619754807" sldId="4262"/>
            <ac:spMk id="120" creationId="{C61B4676-F9D4-DB89-FBD7-CDA094453190}"/>
          </ac:spMkLst>
        </pc:spChg>
        <pc:spChg chg="mod">
          <ac:chgData name="Sudarshan Chakravarthi" userId="9632d19e-631d-46a5-9e9a-d9cc496f17d0" providerId="ADAL" clId="{C471A7DD-5158-4E96-9C52-C37B931C57E2}" dt="2022-05-26T13:42:12.714" v="11034" actId="27803"/>
          <ac:spMkLst>
            <pc:docMk/>
            <pc:sldMk cId="2619754807" sldId="4262"/>
            <ac:spMk id="121" creationId="{9FEBD078-0FCF-BD22-95F1-F619766B5056}"/>
          </ac:spMkLst>
        </pc:spChg>
        <pc:spChg chg="mod">
          <ac:chgData name="Sudarshan Chakravarthi" userId="9632d19e-631d-46a5-9e9a-d9cc496f17d0" providerId="ADAL" clId="{C471A7DD-5158-4E96-9C52-C37B931C57E2}" dt="2022-05-26T13:42:12.714" v="11034" actId="27803"/>
          <ac:spMkLst>
            <pc:docMk/>
            <pc:sldMk cId="2619754807" sldId="4262"/>
            <ac:spMk id="122" creationId="{287C176A-19D2-B980-2531-D0A98A9C0337}"/>
          </ac:spMkLst>
        </pc:spChg>
        <pc:spChg chg="mod">
          <ac:chgData name="Sudarshan Chakravarthi" userId="9632d19e-631d-46a5-9e9a-d9cc496f17d0" providerId="ADAL" clId="{C471A7DD-5158-4E96-9C52-C37B931C57E2}" dt="2022-05-26T13:42:12.714" v="11034" actId="27803"/>
          <ac:spMkLst>
            <pc:docMk/>
            <pc:sldMk cId="2619754807" sldId="4262"/>
            <ac:spMk id="123" creationId="{3D898CF8-05A1-DBB5-279B-D81BE122AF5C}"/>
          </ac:spMkLst>
        </pc:spChg>
        <pc:spChg chg="mod">
          <ac:chgData name="Sudarshan Chakravarthi" userId="9632d19e-631d-46a5-9e9a-d9cc496f17d0" providerId="ADAL" clId="{C471A7DD-5158-4E96-9C52-C37B931C57E2}" dt="2022-05-26T13:42:12.714" v="11034" actId="27803"/>
          <ac:spMkLst>
            <pc:docMk/>
            <pc:sldMk cId="2619754807" sldId="4262"/>
            <ac:spMk id="124" creationId="{592CA7FE-4997-371E-02FE-1712CB15BC81}"/>
          </ac:spMkLst>
        </pc:spChg>
        <pc:grpChg chg="add del mod">
          <ac:chgData name="Sudarshan Chakravarthi" userId="9632d19e-631d-46a5-9e9a-d9cc496f17d0" providerId="ADAL" clId="{C471A7DD-5158-4E96-9C52-C37B931C57E2}" dt="2022-05-26T13:42:19.420" v="11035" actId="27803"/>
          <ac:grpSpMkLst>
            <pc:docMk/>
            <pc:sldMk cId="2619754807" sldId="4262"/>
            <ac:grpSpMk id="44" creationId="{0B2CA471-5A91-DDBC-7362-0C3A089C436D}"/>
          </ac:grpSpMkLst>
        </pc:grpChg>
        <pc:grpChg chg="mod">
          <ac:chgData name="Sudarshan Chakravarthi" userId="9632d19e-631d-46a5-9e9a-d9cc496f17d0" providerId="ADAL" clId="{C471A7DD-5158-4E96-9C52-C37B931C57E2}" dt="2022-05-26T13:42:12.714" v="11034" actId="27803"/>
          <ac:grpSpMkLst>
            <pc:docMk/>
            <pc:sldMk cId="2619754807" sldId="4262"/>
            <ac:grpSpMk id="63" creationId="{01536110-0C9F-1662-2407-4238CD44427E}"/>
          </ac:grpSpMkLst>
        </pc:grpChg>
        <pc:grpChg chg="mod">
          <ac:chgData name="Sudarshan Chakravarthi" userId="9632d19e-631d-46a5-9e9a-d9cc496f17d0" providerId="ADAL" clId="{C471A7DD-5158-4E96-9C52-C37B931C57E2}" dt="2022-05-26T13:42:12.714" v="11034" actId="27803"/>
          <ac:grpSpMkLst>
            <pc:docMk/>
            <pc:sldMk cId="2619754807" sldId="4262"/>
            <ac:grpSpMk id="66" creationId="{1E0B7D1C-9DBE-AC18-45FE-F7D61109194B}"/>
          </ac:grpSpMkLst>
        </pc:grpChg>
        <pc:grpChg chg="add del mod">
          <ac:chgData name="Sudarshan Chakravarthi" userId="9632d19e-631d-46a5-9e9a-d9cc496f17d0" providerId="ADAL" clId="{C471A7DD-5158-4E96-9C52-C37B931C57E2}" dt="2022-05-26T13:42:19.420" v="11035" actId="27803"/>
          <ac:grpSpMkLst>
            <pc:docMk/>
            <pc:sldMk cId="2619754807" sldId="4262"/>
            <ac:grpSpMk id="69" creationId="{F14983C0-0962-773A-1EA1-E849DFD42397}"/>
          </ac:grpSpMkLst>
        </pc:grpChg>
        <pc:grpChg chg="mod">
          <ac:chgData name="Sudarshan Chakravarthi" userId="9632d19e-631d-46a5-9e9a-d9cc496f17d0" providerId="ADAL" clId="{C471A7DD-5158-4E96-9C52-C37B931C57E2}" dt="2022-05-26T13:42:12.714" v="11034" actId="27803"/>
          <ac:grpSpMkLst>
            <pc:docMk/>
            <pc:sldMk cId="2619754807" sldId="4262"/>
            <ac:grpSpMk id="77" creationId="{257DC8B3-5A60-AB71-AA84-0E50598A5A7F}"/>
          </ac:grpSpMkLst>
        </pc:grpChg>
        <pc:grpChg chg="add del mod">
          <ac:chgData name="Sudarshan Chakravarthi" userId="9632d19e-631d-46a5-9e9a-d9cc496f17d0" providerId="ADAL" clId="{C471A7DD-5158-4E96-9C52-C37B931C57E2}" dt="2022-05-26T13:42:19.420" v="11035" actId="27803"/>
          <ac:grpSpMkLst>
            <pc:docMk/>
            <pc:sldMk cId="2619754807" sldId="4262"/>
            <ac:grpSpMk id="85" creationId="{35DC7A87-7B12-9551-61B0-1F9275A2924F}"/>
          </ac:grpSpMkLst>
        </pc:grpChg>
        <pc:grpChg chg="add del mod">
          <ac:chgData name="Sudarshan Chakravarthi" userId="9632d19e-631d-46a5-9e9a-d9cc496f17d0" providerId="ADAL" clId="{C471A7DD-5158-4E96-9C52-C37B931C57E2}" dt="2022-05-26T13:42:19.420" v="11035" actId="27803"/>
          <ac:grpSpMkLst>
            <pc:docMk/>
            <pc:sldMk cId="2619754807" sldId="4262"/>
            <ac:grpSpMk id="90" creationId="{EA9F907D-4F8F-C8D7-7BA1-ECFD1E1E7869}"/>
          </ac:grpSpMkLst>
        </pc:grpChg>
        <pc:grpChg chg="add del mod">
          <ac:chgData name="Sudarshan Chakravarthi" userId="9632d19e-631d-46a5-9e9a-d9cc496f17d0" providerId="ADAL" clId="{C471A7DD-5158-4E96-9C52-C37B931C57E2}" dt="2022-05-26T13:42:19.420" v="11035" actId="27803"/>
          <ac:grpSpMkLst>
            <pc:docMk/>
            <pc:sldMk cId="2619754807" sldId="4262"/>
            <ac:grpSpMk id="94" creationId="{1334BBF6-2694-ECBE-CD55-81E6BFF2D8D7}"/>
          </ac:grpSpMkLst>
        </pc:grpChg>
        <pc:grpChg chg="add del mod">
          <ac:chgData name="Sudarshan Chakravarthi" userId="9632d19e-631d-46a5-9e9a-d9cc496f17d0" providerId="ADAL" clId="{C471A7DD-5158-4E96-9C52-C37B931C57E2}" dt="2022-05-26T13:42:19.420" v="11035" actId="27803"/>
          <ac:grpSpMkLst>
            <pc:docMk/>
            <pc:sldMk cId="2619754807" sldId="4262"/>
            <ac:grpSpMk id="98" creationId="{DBA64317-D0EB-C309-C950-603AC7B565D4}"/>
          </ac:grpSpMkLst>
        </pc:grpChg>
        <pc:grpChg chg="add del mod">
          <ac:chgData name="Sudarshan Chakravarthi" userId="9632d19e-631d-46a5-9e9a-d9cc496f17d0" providerId="ADAL" clId="{C471A7DD-5158-4E96-9C52-C37B931C57E2}" dt="2022-05-26T13:42:19.420" v="11035" actId="27803"/>
          <ac:grpSpMkLst>
            <pc:docMk/>
            <pc:sldMk cId="2619754807" sldId="4262"/>
            <ac:grpSpMk id="105" creationId="{FFA3B6AC-04AC-704E-0A48-5139D9CB8ADD}"/>
          </ac:grpSpMkLst>
        </pc:grpChg>
        <pc:grpChg chg="mod">
          <ac:chgData name="Sudarshan Chakravarthi" userId="9632d19e-631d-46a5-9e9a-d9cc496f17d0" providerId="ADAL" clId="{C471A7DD-5158-4E96-9C52-C37B931C57E2}" dt="2022-05-26T13:42:12.714" v="11034" actId="27803"/>
          <ac:grpSpMkLst>
            <pc:docMk/>
            <pc:sldMk cId="2619754807" sldId="4262"/>
            <ac:grpSpMk id="115" creationId="{F719D333-27AD-68E9-D4EA-2723A86D89BC}"/>
          </ac:grpSpMkLst>
        </pc:grpChg>
        <pc:grpChg chg="mod">
          <ac:chgData name="Sudarshan Chakravarthi" userId="9632d19e-631d-46a5-9e9a-d9cc496f17d0" providerId="ADAL" clId="{C471A7DD-5158-4E96-9C52-C37B931C57E2}" dt="2022-05-26T13:42:12.714" v="11034" actId="27803"/>
          <ac:grpSpMkLst>
            <pc:docMk/>
            <pc:sldMk cId="2619754807" sldId="4262"/>
            <ac:grpSpMk id="119" creationId="{7E041112-124E-6717-4710-AD25ADF5AE24}"/>
          </ac:grpSpMkLst>
        </pc:grpChg>
        <pc:graphicFrameChg chg="add del mod modGraphic">
          <ac:chgData name="Sudarshan Chakravarthi" userId="9632d19e-631d-46a5-9e9a-d9cc496f17d0" providerId="ADAL" clId="{C471A7DD-5158-4E96-9C52-C37B931C57E2}" dt="2022-05-26T13:42:35.458" v="11036" actId="1076"/>
          <ac:graphicFrameMkLst>
            <pc:docMk/>
            <pc:sldMk cId="2619754807" sldId="4262"/>
            <ac:graphicFrameMk id="2" creationId="{71DBFF06-EA77-90F1-D16F-BB757037C100}"/>
          </ac:graphicFrameMkLst>
        </pc:graphicFrameChg>
        <pc:picChg chg="add del mod">
          <ac:chgData name="Sudarshan Chakravarthi" userId="9632d19e-631d-46a5-9e9a-d9cc496f17d0" providerId="ADAL" clId="{C471A7DD-5158-4E96-9C52-C37B931C57E2}" dt="2022-05-26T13:42:35.458" v="11036" actId="1076"/>
          <ac:picMkLst>
            <pc:docMk/>
            <pc:sldMk cId="2619754807" sldId="4262"/>
            <ac:picMk id="4" creationId="{6879E558-2916-AE61-4BAA-693EDFA4CB05}"/>
          </ac:picMkLst>
        </pc:picChg>
        <pc:picChg chg="add del mod">
          <ac:chgData name="Sudarshan Chakravarthi" userId="9632d19e-631d-46a5-9e9a-d9cc496f17d0" providerId="ADAL" clId="{C471A7DD-5158-4E96-9C52-C37B931C57E2}" dt="2022-05-26T13:37:54.367" v="10916" actId="478"/>
          <ac:picMkLst>
            <pc:docMk/>
            <pc:sldMk cId="2619754807" sldId="4262"/>
            <ac:picMk id="6" creationId="{238F0E62-88E6-C107-FFC9-B0402E1C51E6}"/>
          </ac:picMkLst>
        </pc:picChg>
        <pc:picChg chg="add del mod">
          <ac:chgData name="Sudarshan Chakravarthi" userId="9632d19e-631d-46a5-9e9a-d9cc496f17d0" providerId="ADAL" clId="{C471A7DD-5158-4E96-9C52-C37B931C57E2}" dt="2022-05-26T13:37:53.732" v="10915" actId="478"/>
          <ac:picMkLst>
            <pc:docMk/>
            <pc:sldMk cId="2619754807" sldId="4262"/>
            <ac:picMk id="8" creationId="{C1BE0B23-29C6-F945-4942-766F315832BB}"/>
          </ac:picMkLst>
        </pc:picChg>
        <pc:picChg chg="add del mod">
          <ac:chgData name="Sudarshan Chakravarthi" userId="9632d19e-631d-46a5-9e9a-d9cc496f17d0" providerId="ADAL" clId="{C471A7DD-5158-4E96-9C52-C37B931C57E2}" dt="2022-05-26T13:37:53.170" v="10914" actId="478"/>
          <ac:picMkLst>
            <pc:docMk/>
            <pc:sldMk cId="2619754807" sldId="4262"/>
            <ac:picMk id="10" creationId="{7DF58B79-13A2-B1B2-1AFC-BFE883B12B2D}"/>
          </ac:picMkLst>
        </pc:picChg>
        <pc:picChg chg="add del mod">
          <ac:chgData name="Sudarshan Chakravarthi" userId="9632d19e-631d-46a5-9e9a-d9cc496f17d0" providerId="ADAL" clId="{C471A7DD-5158-4E96-9C52-C37B931C57E2}" dt="2022-05-26T13:42:35.458" v="11036" actId="1076"/>
          <ac:picMkLst>
            <pc:docMk/>
            <pc:sldMk cId="2619754807" sldId="4262"/>
            <ac:picMk id="12" creationId="{03428D5D-2802-16D3-DD6E-EC4A8284288E}"/>
          </ac:picMkLst>
        </pc:picChg>
        <pc:picChg chg="add del mod">
          <ac:chgData name="Sudarshan Chakravarthi" userId="9632d19e-631d-46a5-9e9a-d9cc496f17d0" providerId="ADAL" clId="{C471A7DD-5158-4E96-9C52-C37B931C57E2}" dt="2022-05-26T13:42:35.458" v="11036" actId="1076"/>
          <ac:picMkLst>
            <pc:docMk/>
            <pc:sldMk cId="2619754807" sldId="4262"/>
            <ac:picMk id="14" creationId="{8D50CDBC-BD66-ECD8-9D7D-0077DBDA9A13}"/>
          </ac:picMkLst>
        </pc:picChg>
        <pc:picChg chg="add del mod">
          <ac:chgData name="Sudarshan Chakravarthi" userId="9632d19e-631d-46a5-9e9a-d9cc496f17d0" providerId="ADAL" clId="{C471A7DD-5158-4E96-9C52-C37B931C57E2}" dt="2022-05-26T13:42:35.458" v="11036" actId="1076"/>
          <ac:picMkLst>
            <pc:docMk/>
            <pc:sldMk cId="2619754807" sldId="4262"/>
            <ac:picMk id="16" creationId="{8ABB5BA0-4221-2D40-1940-F1C3AC6953FB}"/>
          </ac:picMkLst>
        </pc:picChg>
        <pc:picChg chg="add del mod">
          <ac:chgData name="Sudarshan Chakravarthi" userId="9632d19e-631d-46a5-9e9a-d9cc496f17d0" providerId="ADAL" clId="{C471A7DD-5158-4E96-9C52-C37B931C57E2}" dt="2022-05-26T13:42:35.458" v="11036" actId="1076"/>
          <ac:picMkLst>
            <pc:docMk/>
            <pc:sldMk cId="2619754807" sldId="4262"/>
            <ac:picMk id="18" creationId="{2C0D553F-3964-7486-D509-7A34E444A056}"/>
          </ac:picMkLst>
        </pc:picChg>
        <pc:picChg chg="add del mod">
          <ac:chgData name="Sudarshan Chakravarthi" userId="9632d19e-631d-46a5-9e9a-d9cc496f17d0" providerId="ADAL" clId="{C471A7DD-5158-4E96-9C52-C37B931C57E2}" dt="2022-05-26T13:42:35.458" v="11036" actId="1076"/>
          <ac:picMkLst>
            <pc:docMk/>
            <pc:sldMk cId="2619754807" sldId="4262"/>
            <ac:picMk id="20" creationId="{94B28A46-B69D-6231-7C56-D3F64600DFB9}"/>
          </ac:picMkLst>
        </pc:picChg>
        <pc:picChg chg="add del mod">
          <ac:chgData name="Sudarshan Chakravarthi" userId="9632d19e-631d-46a5-9e9a-d9cc496f17d0" providerId="ADAL" clId="{C471A7DD-5158-4E96-9C52-C37B931C57E2}" dt="2022-05-26T13:42:35.458" v="11036" actId="1076"/>
          <ac:picMkLst>
            <pc:docMk/>
            <pc:sldMk cId="2619754807" sldId="4262"/>
            <ac:picMk id="22" creationId="{AEABFF6A-A670-CD44-672F-26DC309F4FC9}"/>
          </ac:picMkLst>
        </pc:picChg>
        <pc:picChg chg="add del mod">
          <ac:chgData name="Sudarshan Chakravarthi" userId="9632d19e-631d-46a5-9e9a-d9cc496f17d0" providerId="ADAL" clId="{C471A7DD-5158-4E96-9C52-C37B931C57E2}" dt="2022-05-26T13:42:35.458" v="11036" actId="1076"/>
          <ac:picMkLst>
            <pc:docMk/>
            <pc:sldMk cId="2619754807" sldId="4262"/>
            <ac:picMk id="24" creationId="{81E220A5-31FA-D241-DEF1-37673FB0F0D9}"/>
          </ac:picMkLst>
        </pc:picChg>
        <pc:picChg chg="add del mod">
          <ac:chgData name="Sudarshan Chakravarthi" userId="9632d19e-631d-46a5-9e9a-d9cc496f17d0" providerId="ADAL" clId="{C471A7DD-5158-4E96-9C52-C37B931C57E2}" dt="2022-05-26T13:42:35.458" v="11036" actId="1076"/>
          <ac:picMkLst>
            <pc:docMk/>
            <pc:sldMk cId="2619754807" sldId="4262"/>
            <ac:picMk id="26" creationId="{B4DD54E7-1541-E2EC-90F0-78F7B9B1F973}"/>
          </ac:picMkLst>
        </pc:picChg>
        <pc:picChg chg="add del mod">
          <ac:chgData name="Sudarshan Chakravarthi" userId="9632d19e-631d-46a5-9e9a-d9cc496f17d0" providerId="ADAL" clId="{C471A7DD-5158-4E96-9C52-C37B931C57E2}" dt="2022-05-26T13:42:35.458" v="11036" actId="1076"/>
          <ac:picMkLst>
            <pc:docMk/>
            <pc:sldMk cId="2619754807" sldId="4262"/>
            <ac:picMk id="28" creationId="{D3CA4134-3B29-68C7-5E7B-2426227F5728}"/>
          </ac:picMkLst>
        </pc:picChg>
        <pc:picChg chg="add del mod">
          <ac:chgData name="Sudarshan Chakravarthi" userId="9632d19e-631d-46a5-9e9a-d9cc496f17d0" providerId="ADAL" clId="{C471A7DD-5158-4E96-9C52-C37B931C57E2}" dt="2022-05-26T13:42:35.458" v="11036" actId="1076"/>
          <ac:picMkLst>
            <pc:docMk/>
            <pc:sldMk cId="2619754807" sldId="4262"/>
            <ac:picMk id="30" creationId="{D6D507BC-419C-03E5-F7BE-4B99FC1155B8}"/>
          </ac:picMkLst>
        </pc:picChg>
        <pc:picChg chg="add del mod">
          <ac:chgData name="Sudarshan Chakravarthi" userId="9632d19e-631d-46a5-9e9a-d9cc496f17d0" providerId="ADAL" clId="{C471A7DD-5158-4E96-9C52-C37B931C57E2}" dt="2022-05-26T13:42:35.458" v="11036" actId="1076"/>
          <ac:picMkLst>
            <pc:docMk/>
            <pc:sldMk cId="2619754807" sldId="4262"/>
            <ac:picMk id="32" creationId="{6EC4ECA3-7920-65A4-9A8C-F5D19447271F}"/>
          </ac:picMkLst>
        </pc:picChg>
        <pc:picChg chg="add del mod">
          <ac:chgData name="Sudarshan Chakravarthi" userId="9632d19e-631d-46a5-9e9a-d9cc496f17d0" providerId="ADAL" clId="{C471A7DD-5158-4E96-9C52-C37B931C57E2}" dt="2022-05-26T13:42:35.458" v="11036" actId="1076"/>
          <ac:picMkLst>
            <pc:docMk/>
            <pc:sldMk cId="2619754807" sldId="4262"/>
            <ac:picMk id="34" creationId="{817CE4BE-F235-F914-5141-0F395358784D}"/>
          </ac:picMkLst>
        </pc:picChg>
        <pc:picChg chg="add del mod">
          <ac:chgData name="Sudarshan Chakravarthi" userId="9632d19e-631d-46a5-9e9a-d9cc496f17d0" providerId="ADAL" clId="{C471A7DD-5158-4E96-9C52-C37B931C57E2}" dt="2022-05-26T13:42:35.458" v="11036" actId="1076"/>
          <ac:picMkLst>
            <pc:docMk/>
            <pc:sldMk cId="2619754807" sldId="4262"/>
            <ac:picMk id="35" creationId="{3A8BA7EB-A3AF-AD3C-04FC-9C3477A44DE7}"/>
          </ac:picMkLst>
        </pc:picChg>
        <pc:picChg chg="add del mod">
          <ac:chgData name="Sudarshan Chakravarthi" userId="9632d19e-631d-46a5-9e9a-d9cc496f17d0" providerId="ADAL" clId="{C471A7DD-5158-4E96-9C52-C37B931C57E2}" dt="2022-05-26T13:42:35.458" v="11036" actId="1076"/>
          <ac:picMkLst>
            <pc:docMk/>
            <pc:sldMk cId="2619754807" sldId="4262"/>
            <ac:picMk id="36" creationId="{603AD07B-5035-9981-4160-3FF87A56832E}"/>
          </ac:picMkLst>
        </pc:picChg>
        <pc:picChg chg="add mod">
          <ac:chgData name="Sudarshan Chakravarthi" userId="9632d19e-631d-46a5-9e9a-d9cc496f17d0" providerId="ADAL" clId="{C471A7DD-5158-4E96-9C52-C37B931C57E2}" dt="2022-05-26T13:38:07.459" v="10917"/>
          <ac:picMkLst>
            <pc:docMk/>
            <pc:sldMk cId="2619754807" sldId="4262"/>
            <ac:picMk id="38" creationId="{AC17E638-3DD7-B821-1905-12DBBEDE4827}"/>
          </ac:picMkLst>
        </pc:picChg>
        <pc:picChg chg="add del mod">
          <ac:chgData name="Sudarshan Chakravarthi" userId="9632d19e-631d-46a5-9e9a-d9cc496f17d0" providerId="ADAL" clId="{C471A7DD-5158-4E96-9C52-C37B931C57E2}" dt="2022-05-26T13:42:35.458" v="11036" actId="1076"/>
          <ac:picMkLst>
            <pc:docMk/>
            <pc:sldMk cId="2619754807" sldId="4262"/>
            <ac:picMk id="41" creationId="{BD92013C-2AC1-C7DC-A65B-D9B8D22B7160}"/>
          </ac:picMkLst>
        </pc:picChg>
        <pc:picChg chg="add del mod">
          <ac:chgData name="Sudarshan Chakravarthi" userId="9632d19e-631d-46a5-9e9a-d9cc496f17d0" providerId="ADAL" clId="{C471A7DD-5158-4E96-9C52-C37B931C57E2}" dt="2022-05-26T13:42:35.458" v="11036" actId="1076"/>
          <ac:picMkLst>
            <pc:docMk/>
            <pc:sldMk cId="2619754807" sldId="4262"/>
            <ac:picMk id="43" creationId="{803B0CF9-C187-ABC9-2F7A-4D31BCAA21DB}"/>
          </ac:picMkLst>
        </pc:picChg>
      </pc:sldChg>
      <pc:sldChg chg="addSp delSp modSp add mod">
        <pc:chgData name="Sudarshan Chakravarthi" userId="9632d19e-631d-46a5-9e9a-d9cc496f17d0" providerId="ADAL" clId="{C471A7DD-5158-4E96-9C52-C37B931C57E2}" dt="2022-07-05T12:49:34.475" v="17297" actId="2711"/>
        <pc:sldMkLst>
          <pc:docMk/>
          <pc:sldMk cId="3825785159" sldId="4263"/>
        </pc:sldMkLst>
        <pc:spChg chg="add mod">
          <ac:chgData name="Sudarshan Chakravarthi" userId="9632d19e-631d-46a5-9e9a-d9cc496f17d0" providerId="ADAL" clId="{C471A7DD-5158-4E96-9C52-C37B931C57E2}" dt="2022-05-26T14:02:17.949" v="11199"/>
          <ac:spMkLst>
            <pc:docMk/>
            <pc:sldMk cId="3825785159" sldId="4263"/>
            <ac:spMk id="2" creationId="{C3FF1275-F906-ACF1-2E9C-6E013584997F}"/>
          </ac:spMkLst>
        </pc:spChg>
        <pc:spChg chg="add mod">
          <ac:chgData name="Sudarshan Chakravarthi" userId="9632d19e-631d-46a5-9e9a-d9cc496f17d0" providerId="ADAL" clId="{C471A7DD-5158-4E96-9C52-C37B931C57E2}" dt="2022-07-05T12:49:34.475" v="17297" actId="2711"/>
          <ac:spMkLst>
            <pc:docMk/>
            <pc:sldMk cId="3825785159" sldId="4263"/>
            <ac:spMk id="4" creationId="{617DF3E2-E034-5B9A-D753-9B9D435A4BB1}"/>
          </ac:spMkLst>
        </pc:spChg>
        <pc:spChg chg="add mod">
          <ac:chgData name="Sudarshan Chakravarthi" userId="9632d19e-631d-46a5-9e9a-d9cc496f17d0" providerId="ADAL" clId="{C471A7DD-5158-4E96-9C52-C37B931C57E2}" dt="2022-05-27T04:28:35.459" v="11571" actId="164"/>
          <ac:spMkLst>
            <pc:docMk/>
            <pc:sldMk cId="3825785159" sldId="4263"/>
            <ac:spMk id="9" creationId="{BA284967-7E69-F214-0CF4-9D0014927EF5}"/>
          </ac:spMkLst>
        </pc:spChg>
        <pc:spChg chg="add del mod">
          <ac:chgData name="Sudarshan Chakravarthi" userId="9632d19e-631d-46a5-9e9a-d9cc496f17d0" providerId="ADAL" clId="{C471A7DD-5158-4E96-9C52-C37B931C57E2}" dt="2022-05-26T14:14:45.921" v="11230" actId="478"/>
          <ac:spMkLst>
            <pc:docMk/>
            <pc:sldMk cId="3825785159" sldId="4263"/>
            <ac:spMk id="10" creationId="{49456DDB-4D8F-7E7E-74BC-7DCCBAACC702}"/>
          </ac:spMkLst>
        </pc:spChg>
        <pc:spChg chg="add mod">
          <ac:chgData name="Sudarshan Chakravarthi" userId="9632d19e-631d-46a5-9e9a-d9cc496f17d0" providerId="ADAL" clId="{C471A7DD-5158-4E96-9C52-C37B931C57E2}" dt="2022-05-27T07:08:34.746" v="12440" actId="208"/>
          <ac:spMkLst>
            <pc:docMk/>
            <pc:sldMk cId="3825785159" sldId="4263"/>
            <ac:spMk id="19" creationId="{3B59C633-0E8F-9DE7-FADB-5D6F5E96BA15}"/>
          </ac:spMkLst>
        </pc:spChg>
        <pc:spChg chg="add mod">
          <ac:chgData name="Sudarshan Chakravarthi" userId="9632d19e-631d-46a5-9e9a-d9cc496f17d0" providerId="ADAL" clId="{C471A7DD-5158-4E96-9C52-C37B931C57E2}" dt="2022-05-27T04:28:35.459" v="11571" actId="164"/>
          <ac:spMkLst>
            <pc:docMk/>
            <pc:sldMk cId="3825785159" sldId="4263"/>
            <ac:spMk id="23" creationId="{7B891066-E91E-9E5C-4562-59673AD2C61B}"/>
          </ac:spMkLst>
        </pc:spChg>
        <pc:spChg chg="add mod">
          <ac:chgData name="Sudarshan Chakravarthi" userId="9632d19e-631d-46a5-9e9a-d9cc496f17d0" providerId="ADAL" clId="{C471A7DD-5158-4E96-9C52-C37B931C57E2}" dt="2022-05-27T04:28:35.459" v="11571" actId="164"/>
          <ac:spMkLst>
            <pc:docMk/>
            <pc:sldMk cId="3825785159" sldId="4263"/>
            <ac:spMk id="24" creationId="{9FB0CA25-158F-975A-6660-A0FFF1F3C01E}"/>
          </ac:spMkLst>
        </pc:spChg>
        <pc:spChg chg="add mod">
          <ac:chgData name="Sudarshan Chakravarthi" userId="9632d19e-631d-46a5-9e9a-d9cc496f17d0" providerId="ADAL" clId="{C471A7DD-5158-4E96-9C52-C37B931C57E2}" dt="2022-05-27T04:28:35.459" v="11571" actId="164"/>
          <ac:spMkLst>
            <pc:docMk/>
            <pc:sldMk cId="3825785159" sldId="4263"/>
            <ac:spMk id="25" creationId="{6E586BEA-CCF6-D564-386F-DEFF2C3EDC6E}"/>
          </ac:spMkLst>
        </pc:spChg>
        <pc:spChg chg="add mod">
          <ac:chgData name="Sudarshan Chakravarthi" userId="9632d19e-631d-46a5-9e9a-d9cc496f17d0" providerId="ADAL" clId="{C471A7DD-5158-4E96-9C52-C37B931C57E2}" dt="2022-05-27T04:28:35.459" v="11571" actId="164"/>
          <ac:spMkLst>
            <pc:docMk/>
            <pc:sldMk cId="3825785159" sldId="4263"/>
            <ac:spMk id="26" creationId="{69ACB57C-52DC-6660-1D30-8BC8A0A4A1FA}"/>
          </ac:spMkLst>
        </pc:spChg>
        <pc:spChg chg="add mod">
          <ac:chgData name="Sudarshan Chakravarthi" userId="9632d19e-631d-46a5-9e9a-d9cc496f17d0" providerId="ADAL" clId="{C471A7DD-5158-4E96-9C52-C37B931C57E2}" dt="2022-05-27T04:28:35.459" v="11571" actId="164"/>
          <ac:spMkLst>
            <pc:docMk/>
            <pc:sldMk cId="3825785159" sldId="4263"/>
            <ac:spMk id="27" creationId="{9B698002-11C9-907E-9B31-88FDEAAE41A1}"/>
          </ac:spMkLst>
        </pc:spChg>
        <pc:spChg chg="add mod">
          <ac:chgData name="Sudarshan Chakravarthi" userId="9632d19e-631d-46a5-9e9a-d9cc496f17d0" providerId="ADAL" clId="{C471A7DD-5158-4E96-9C52-C37B931C57E2}" dt="2022-05-27T04:28:35.459" v="11571" actId="164"/>
          <ac:spMkLst>
            <pc:docMk/>
            <pc:sldMk cId="3825785159" sldId="4263"/>
            <ac:spMk id="28" creationId="{C7AF2DB8-E954-E31C-19B6-82D737942B8C}"/>
          </ac:spMkLst>
        </pc:spChg>
        <pc:spChg chg="add mod">
          <ac:chgData name="Sudarshan Chakravarthi" userId="9632d19e-631d-46a5-9e9a-d9cc496f17d0" providerId="ADAL" clId="{C471A7DD-5158-4E96-9C52-C37B931C57E2}" dt="2022-05-27T04:28:35.459" v="11571" actId="164"/>
          <ac:spMkLst>
            <pc:docMk/>
            <pc:sldMk cId="3825785159" sldId="4263"/>
            <ac:spMk id="29" creationId="{D23DD931-C7E0-68BB-1467-74D149DEBF41}"/>
          </ac:spMkLst>
        </pc:spChg>
        <pc:spChg chg="add del mod">
          <ac:chgData name="Sudarshan Chakravarthi" userId="9632d19e-631d-46a5-9e9a-d9cc496f17d0" providerId="ADAL" clId="{C471A7DD-5158-4E96-9C52-C37B931C57E2}" dt="2022-05-27T04:21:00.084" v="11283" actId="478"/>
          <ac:spMkLst>
            <pc:docMk/>
            <pc:sldMk cId="3825785159" sldId="4263"/>
            <ac:spMk id="30" creationId="{A6CC0A0F-DAA8-2D7E-229C-957FA6F0CC2B}"/>
          </ac:spMkLst>
        </pc:spChg>
        <pc:spChg chg="add mod">
          <ac:chgData name="Sudarshan Chakravarthi" userId="9632d19e-631d-46a5-9e9a-d9cc496f17d0" providerId="ADAL" clId="{C471A7DD-5158-4E96-9C52-C37B931C57E2}" dt="2022-05-27T04:28:35.459" v="11571" actId="164"/>
          <ac:spMkLst>
            <pc:docMk/>
            <pc:sldMk cId="3825785159" sldId="4263"/>
            <ac:spMk id="31" creationId="{DB9F9160-8FB7-8098-5E15-2C45FB9E6CF5}"/>
          </ac:spMkLst>
        </pc:spChg>
        <pc:spChg chg="add mod">
          <ac:chgData name="Sudarshan Chakravarthi" userId="9632d19e-631d-46a5-9e9a-d9cc496f17d0" providerId="ADAL" clId="{C471A7DD-5158-4E96-9C52-C37B931C57E2}" dt="2022-05-27T04:28:35.459" v="11571" actId="164"/>
          <ac:spMkLst>
            <pc:docMk/>
            <pc:sldMk cId="3825785159" sldId="4263"/>
            <ac:spMk id="32" creationId="{D3CD220F-B723-D549-A4A0-B5036248DFD1}"/>
          </ac:spMkLst>
        </pc:spChg>
        <pc:spChg chg="add del mod">
          <ac:chgData name="Sudarshan Chakravarthi" userId="9632d19e-631d-46a5-9e9a-d9cc496f17d0" providerId="ADAL" clId="{C471A7DD-5158-4E96-9C52-C37B931C57E2}" dt="2022-05-27T07:06:53.990" v="12400" actId="478"/>
          <ac:spMkLst>
            <pc:docMk/>
            <pc:sldMk cId="3825785159" sldId="4263"/>
            <ac:spMk id="33" creationId="{14C6597B-DD92-0697-C83F-8BB3C68A45B9}"/>
          </ac:spMkLst>
        </pc:spChg>
        <pc:grpChg chg="add mod ord">
          <ac:chgData name="Sudarshan Chakravarthi" userId="9632d19e-631d-46a5-9e9a-d9cc496f17d0" providerId="ADAL" clId="{C471A7DD-5158-4E96-9C52-C37B931C57E2}" dt="2022-05-27T11:53:32.398" v="17099" actId="166"/>
          <ac:grpSpMkLst>
            <pc:docMk/>
            <pc:sldMk cId="3825785159" sldId="4263"/>
            <ac:grpSpMk id="11" creationId="{0B5B955C-FA5C-5FE6-0D58-A1B00FA97771}"/>
          </ac:grpSpMkLst>
        </pc:grpChg>
        <pc:graphicFrameChg chg="add mod modGraphic">
          <ac:chgData name="Sudarshan Chakravarthi" userId="9632d19e-631d-46a5-9e9a-d9cc496f17d0" providerId="ADAL" clId="{C471A7DD-5158-4E96-9C52-C37B931C57E2}" dt="2022-05-27T11:53:28.428" v="17098" actId="1076"/>
          <ac:graphicFrameMkLst>
            <pc:docMk/>
            <pc:sldMk cId="3825785159" sldId="4263"/>
            <ac:graphicFrameMk id="14" creationId="{326DD2B7-7542-5465-FE8A-6711D7545437}"/>
          </ac:graphicFrameMkLst>
        </pc:graphicFrameChg>
        <pc:graphicFrameChg chg="add del mod">
          <ac:chgData name="Sudarshan Chakravarthi" userId="9632d19e-631d-46a5-9e9a-d9cc496f17d0" providerId="ADAL" clId="{C471A7DD-5158-4E96-9C52-C37B931C57E2}" dt="2022-05-27T04:36:55.906" v="11869" actId="478"/>
          <ac:graphicFrameMkLst>
            <pc:docMk/>
            <pc:sldMk cId="3825785159" sldId="4263"/>
            <ac:graphicFrameMk id="15" creationId="{02C1A7B4-3379-48A7-21BD-B3A1C25E814D}"/>
          </ac:graphicFrameMkLst>
        </pc:graphicFrameChg>
        <pc:graphicFrameChg chg="add del mod">
          <ac:chgData name="Sudarshan Chakravarthi" userId="9632d19e-631d-46a5-9e9a-d9cc496f17d0" providerId="ADAL" clId="{C471A7DD-5158-4E96-9C52-C37B931C57E2}" dt="2022-05-27T04:38:25.283" v="11891" actId="478"/>
          <ac:graphicFrameMkLst>
            <pc:docMk/>
            <pc:sldMk cId="3825785159" sldId="4263"/>
            <ac:graphicFrameMk id="16" creationId="{CEB81153-7D56-0602-5A59-154EB7C3F4BE}"/>
          </ac:graphicFrameMkLst>
        </pc:graphicFrameChg>
        <pc:graphicFrameChg chg="add del mod">
          <ac:chgData name="Sudarshan Chakravarthi" userId="9632d19e-631d-46a5-9e9a-d9cc496f17d0" providerId="ADAL" clId="{C471A7DD-5158-4E96-9C52-C37B931C57E2}" dt="2022-05-27T04:41:20.467" v="11940" actId="478"/>
          <ac:graphicFrameMkLst>
            <pc:docMk/>
            <pc:sldMk cId="3825785159" sldId="4263"/>
            <ac:graphicFrameMk id="34" creationId="{13C3DFEE-D2C7-F0FE-8C9B-8BF35E9FCD81}"/>
          </ac:graphicFrameMkLst>
        </pc:graphicFrameChg>
        <pc:graphicFrameChg chg="add del mod">
          <ac:chgData name="Sudarshan Chakravarthi" userId="9632d19e-631d-46a5-9e9a-d9cc496f17d0" providerId="ADAL" clId="{C471A7DD-5158-4E96-9C52-C37B931C57E2}" dt="2022-05-27T04:39:05.381" v="11897" actId="478"/>
          <ac:graphicFrameMkLst>
            <pc:docMk/>
            <pc:sldMk cId="3825785159" sldId="4263"/>
            <ac:graphicFrameMk id="35" creationId="{4536654C-4597-836C-4221-C71F43E53F11}"/>
          </ac:graphicFrameMkLst>
        </pc:graphicFrameChg>
        <pc:picChg chg="add mod">
          <ac:chgData name="Sudarshan Chakravarthi" userId="9632d19e-631d-46a5-9e9a-d9cc496f17d0" providerId="ADAL" clId="{C471A7DD-5158-4E96-9C52-C37B931C57E2}" dt="2022-05-26T14:02:17.949" v="11199"/>
          <ac:picMkLst>
            <pc:docMk/>
            <pc:sldMk cId="3825785159" sldId="4263"/>
            <ac:picMk id="3" creationId="{5920F6FF-A342-DCCA-3287-1C11C669A754}"/>
          </ac:picMkLst>
        </pc:picChg>
        <pc:cxnChg chg="add mod">
          <ac:chgData name="Sudarshan Chakravarthi" userId="9632d19e-631d-46a5-9e9a-d9cc496f17d0" providerId="ADAL" clId="{C471A7DD-5158-4E96-9C52-C37B931C57E2}" dt="2022-05-27T04:28:35.459" v="11571" actId="164"/>
          <ac:cxnSpMkLst>
            <pc:docMk/>
            <pc:sldMk cId="3825785159" sldId="4263"/>
            <ac:cxnSpMk id="6" creationId="{56CC32B1-B633-C39D-F974-AB86C6C671D9}"/>
          </ac:cxnSpMkLst>
        </pc:cxnChg>
        <pc:cxnChg chg="add mod">
          <ac:chgData name="Sudarshan Chakravarthi" userId="9632d19e-631d-46a5-9e9a-d9cc496f17d0" providerId="ADAL" clId="{C471A7DD-5158-4E96-9C52-C37B931C57E2}" dt="2022-05-27T04:28:35.459" v="11571" actId="164"/>
          <ac:cxnSpMkLst>
            <pc:docMk/>
            <pc:sldMk cId="3825785159" sldId="4263"/>
            <ac:cxnSpMk id="8" creationId="{D95B0D15-35EE-D40F-D1A1-920F3C6C4018}"/>
          </ac:cxnSpMkLst>
        </pc:cxnChg>
        <pc:cxnChg chg="add mod">
          <ac:chgData name="Sudarshan Chakravarthi" userId="9632d19e-631d-46a5-9e9a-d9cc496f17d0" providerId="ADAL" clId="{C471A7DD-5158-4E96-9C52-C37B931C57E2}" dt="2022-05-27T04:28:35.459" v="11571" actId="164"/>
          <ac:cxnSpMkLst>
            <pc:docMk/>
            <pc:sldMk cId="3825785159" sldId="4263"/>
            <ac:cxnSpMk id="12" creationId="{68F00A57-F7B6-C42E-104A-4D2C6C4CC6F5}"/>
          </ac:cxnSpMkLst>
        </pc:cxnChg>
        <pc:cxnChg chg="add mod">
          <ac:chgData name="Sudarshan Chakravarthi" userId="9632d19e-631d-46a5-9e9a-d9cc496f17d0" providerId="ADAL" clId="{C471A7DD-5158-4E96-9C52-C37B931C57E2}" dt="2022-05-27T04:28:35.459" v="11571" actId="164"/>
          <ac:cxnSpMkLst>
            <pc:docMk/>
            <pc:sldMk cId="3825785159" sldId="4263"/>
            <ac:cxnSpMk id="13" creationId="{6E52B81E-7C42-A525-6A26-5E534DDFC7DC}"/>
          </ac:cxnSpMkLst>
        </pc:cxnChg>
        <pc:cxnChg chg="add del mod">
          <ac:chgData name="Sudarshan Chakravarthi" userId="9632d19e-631d-46a5-9e9a-d9cc496f17d0" providerId="ADAL" clId="{C471A7DD-5158-4E96-9C52-C37B931C57E2}" dt="2022-05-27T04:24:50.734" v="11521" actId="478"/>
          <ac:cxnSpMkLst>
            <pc:docMk/>
            <pc:sldMk cId="3825785159" sldId="4263"/>
            <ac:cxnSpMk id="17" creationId="{0963323A-8570-1EEA-627F-E301908C10BC}"/>
          </ac:cxnSpMkLst>
        </pc:cxnChg>
        <pc:cxnChg chg="add mod">
          <ac:chgData name="Sudarshan Chakravarthi" userId="9632d19e-631d-46a5-9e9a-d9cc496f17d0" providerId="ADAL" clId="{C471A7DD-5158-4E96-9C52-C37B931C57E2}" dt="2022-05-27T04:28:35.459" v="11571" actId="164"/>
          <ac:cxnSpMkLst>
            <pc:docMk/>
            <pc:sldMk cId="3825785159" sldId="4263"/>
            <ac:cxnSpMk id="18" creationId="{7D97E967-4B4E-5AAC-AB8B-A6C24056447C}"/>
          </ac:cxnSpMkLst>
        </pc:cxnChg>
        <pc:cxnChg chg="add mod">
          <ac:chgData name="Sudarshan Chakravarthi" userId="9632d19e-631d-46a5-9e9a-d9cc496f17d0" providerId="ADAL" clId="{C471A7DD-5158-4E96-9C52-C37B931C57E2}" dt="2022-05-27T04:28:35.459" v="11571" actId="164"/>
          <ac:cxnSpMkLst>
            <pc:docMk/>
            <pc:sldMk cId="3825785159" sldId="4263"/>
            <ac:cxnSpMk id="20" creationId="{ECD57DAD-52E6-111F-F698-C91CF1CE85B4}"/>
          </ac:cxnSpMkLst>
        </pc:cxnChg>
        <pc:cxnChg chg="add mod">
          <ac:chgData name="Sudarshan Chakravarthi" userId="9632d19e-631d-46a5-9e9a-d9cc496f17d0" providerId="ADAL" clId="{C471A7DD-5158-4E96-9C52-C37B931C57E2}" dt="2022-05-27T04:28:35.459" v="11571" actId="164"/>
          <ac:cxnSpMkLst>
            <pc:docMk/>
            <pc:sldMk cId="3825785159" sldId="4263"/>
            <ac:cxnSpMk id="21" creationId="{CDD806DB-A702-11C9-B416-3ADF6222506D}"/>
          </ac:cxnSpMkLst>
        </pc:cxnChg>
        <pc:cxnChg chg="add mod">
          <ac:chgData name="Sudarshan Chakravarthi" userId="9632d19e-631d-46a5-9e9a-d9cc496f17d0" providerId="ADAL" clId="{C471A7DD-5158-4E96-9C52-C37B931C57E2}" dt="2022-05-27T04:28:35.459" v="11571" actId="164"/>
          <ac:cxnSpMkLst>
            <pc:docMk/>
            <pc:sldMk cId="3825785159" sldId="4263"/>
            <ac:cxnSpMk id="22" creationId="{288CF2B1-3030-2C11-DD1D-A6584F3A4EA6}"/>
          </ac:cxnSpMkLst>
        </pc:cxnChg>
      </pc:sldChg>
      <pc:sldChg chg="addSp add del">
        <pc:chgData name="Sudarshan Chakravarthi" userId="9632d19e-631d-46a5-9e9a-d9cc496f17d0" providerId="ADAL" clId="{C471A7DD-5158-4E96-9C52-C37B931C57E2}" dt="2022-07-06T09:11:34.847" v="19003" actId="47"/>
        <pc:sldMkLst>
          <pc:docMk/>
          <pc:sldMk cId="2547115840" sldId="4264"/>
        </pc:sldMkLst>
        <pc:picChg chg="add">
          <ac:chgData name="Sudarshan Chakravarthi" userId="9632d19e-631d-46a5-9e9a-d9cc496f17d0" providerId="ADAL" clId="{C471A7DD-5158-4E96-9C52-C37B931C57E2}" dt="2022-05-26T11:47:27.020" v="8192"/>
          <ac:picMkLst>
            <pc:docMk/>
            <pc:sldMk cId="2547115840" sldId="4264"/>
            <ac:picMk id="1026" creationId="{5EE01AE2-0FDA-832A-6F75-0EC123F8071C}"/>
          </ac:picMkLst>
        </pc:picChg>
      </pc:sldChg>
      <pc:sldChg chg="addSp new del">
        <pc:chgData name="Sudarshan Chakravarthi" userId="9632d19e-631d-46a5-9e9a-d9cc496f17d0" providerId="ADAL" clId="{C471A7DD-5158-4E96-9C52-C37B931C57E2}" dt="2022-07-06T09:11:59.447" v="19004" actId="2696"/>
        <pc:sldMkLst>
          <pc:docMk/>
          <pc:sldMk cId="3746948241" sldId="4265"/>
        </pc:sldMkLst>
        <pc:picChg chg="add">
          <ac:chgData name="Sudarshan Chakravarthi" userId="9632d19e-631d-46a5-9e9a-d9cc496f17d0" providerId="ADAL" clId="{C471A7DD-5158-4E96-9C52-C37B931C57E2}" dt="2022-05-26T11:47:50.103" v="8194"/>
          <ac:picMkLst>
            <pc:docMk/>
            <pc:sldMk cId="3746948241" sldId="4265"/>
            <ac:picMk id="2050" creationId="{3DDA3702-0454-A45F-DA7B-499364973759}"/>
          </ac:picMkLst>
        </pc:picChg>
      </pc:sldChg>
      <pc:sldChg chg="addSp delSp modSp new del mod">
        <pc:chgData name="Sudarshan Chakravarthi" userId="9632d19e-631d-46a5-9e9a-d9cc496f17d0" providerId="ADAL" clId="{C471A7DD-5158-4E96-9C52-C37B931C57E2}" dt="2022-05-26T12:01:23.936" v="9433" actId="47"/>
        <pc:sldMkLst>
          <pc:docMk/>
          <pc:sldMk cId="277506659" sldId="4266"/>
        </pc:sldMkLst>
        <pc:spChg chg="add del">
          <ac:chgData name="Sudarshan Chakravarthi" userId="9632d19e-631d-46a5-9e9a-d9cc496f17d0" providerId="ADAL" clId="{C471A7DD-5158-4E96-9C52-C37B931C57E2}" dt="2022-05-26T11:59:00.482" v="9261" actId="12084"/>
          <ac:spMkLst>
            <pc:docMk/>
            <pc:sldMk cId="277506659" sldId="4266"/>
            <ac:spMk id="3" creationId="{1FB298B9-D599-987E-1E89-899AC4D46396}"/>
          </ac:spMkLst>
        </pc:spChg>
        <pc:graphicFrameChg chg="add del mod modGraphic">
          <ac:chgData name="Sudarshan Chakravarthi" userId="9632d19e-631d-46a5-9e9a-d9cc496f17d0" providerId="ADAL" clId="{C471A7DD-5158-4E96-9C52-C37B931C57E2}" dt="2022-05-26T11:58:35.641" v="9260" actId="12084"/>
          <ac:graphicFrameMkLst>
            <pc:docMk/>
            <pc:sldMk cId="277506659" sldId="4266"/>
            <ac:graphicFrameMk id="4" creationId="{96304D52-4F3E-B39B-B02F-7617247A45BA}"/>
          </ac:graphicFrameMkLst>
        </pc:graphicFrameChg>
        <pc:graphicFrameChg chg="add mod">
          <ac:chgData name="Sudarshan Chakravarthi" userId="9632d19e-631d-46a5-9e9a-d9cc496f17d0" providerId="ADAL" clId="{C471A7DD-5158-4E96-9C52-C37B931C57E2}" dt="2022-05-26T12:00:07.952" v="9319" actId="207"/>
          <ac:graphicFrameMkLst>
            <pc:docMk/>
            <pc:sldMk cId="277506659" sldId="4266"/>
            <ac:graphicFrameMk id="5" creationId="{CEADD631-346F-5DCE-FA64-295EB863F400}"/>
          </ac:graphicFrameMkLst>
        </pc:graphicFrameChg>
      </pc:sldChg>
      <pc:sldChg chg="addSp delSp modSp new mod">
        <pc:chgData name="Sudarshan Chakravarthi" userId="9632d19e-631d-46a5-9e9a-d9cc496f17d0" providerId="ADAL" clId="{C471A7DD-5158-4E96-9C52-C37B931C57E2}" dt="2022-07-05T12:49:20.405" v="17296" actId="6549"/>
        <pc:sldMkLst>
          <pc:docMk/>
          <pc:sldMk cId="3669485527" sldId="4266"/>
        </pc:sldMkLst>
        <pc:spChg chg="add mod">
          <ac:chgData name="Sudarshan Chakravarthi" userId="9632d19e-631d-46a5-9e9a-d9cc496f17d0" providerId="ADAL" clId="{C471A7DD-5158-4E96-9C52-C37B931C57E2}" dt="2022-05-26T13:43:41.366" v="11041"/>
          <ac:spMkLst>
            <pc:docMk/>
            <pc:sldMk cId="3669485527" sldId="4266"/>
            <ac:spMk id="3" creationId="{422E9BAE-E292-7E71-6117-F52F2B132B1E}"/>
          </ac:spMkLst>
        </pc:spChg>
        <pc:spChg chg="add mod">
          <ac:chgData name="Sudarshan Chakravarthi" userId="9632d19e-631d-46a5-9e9a-d9cc496f17d0" providerId="ADAL" clId="{C471A7DD-5158-4E96-9C52-C37B931C57E2}" dt="2022-07-05T12:48:39.729" v="17290" actId="2711"/>
          <ac:spMkLst>
            <pc:docMk/>
            <pc:sldMk cId="3669485527" sldId="4266"/>
            <ac:spMk id="5" creationId="{DB7EDFBA-8B89-D364-2275-AF4B27FE6749}"/>
          </ac:spMkLst>
        </pc:spChg>
        <pc:spChg chg="add mod">
          <ac:chgData name="Sudarshan Chakravarthi" userId="9632d19e-631d-46a5-9e9a-d9cc496f17d0" providerId="ADAL" clId="{C471A7DD-5158-4E96-9C52-C37B931C57E2}" dt="2022-07-05T12:49:20.405" v="17296" actId="6549"/>
          <ac:spMkLst>
            <pc:docMk/>
            <pc:sldMk cId="3669485527" sldId="4266"/>
            <ac:spMk id="7" creationId="{EFAD6A77-0CD1-2101-582F-7F397EC10C67}"/>
          </ac:spMkLst>
        </pc:spChg>
        <pc:spChg chg="add mod">
          <ac:chgData name="Sudarshan Chakravarthi" userId="9632d19e-631d-46a5-9e9a-d9cc496f17d0" providerId="ADAL" clId="{C471A7DD-5158-4E96-9C52-C37B931C57E2}" dt="2022-05-26T14:01:55.812" v="11197" actId="1036"/>
          <ac:spMkLst>
            <pc:docMk/>
            <pc:sldMk cId="3669485527" sldId="4266"/>
            <ac:spMk id="11" creationId="{FF6DC6DB-4E36-09AF-CA7F-4D04B14360FB}"/>
          </ac:spMkLst>
        </pc:spChg>
        <pc:spChg chg="add mod">
          <ac:chgData name="Sudarshan Chakravarthi" userId="9632d19e-631d-46a5-9e9a-d9cc496f17d0" providerId="ADAL" clId="{C471A7DD-5158-4E96-9C52-C37B931C57E2}" dt="2022-05-26T14:01:55.812" v="11197" actId="1036"/>
          <ac:spMkLst>
            <pc:docMk/>
            <pc:sldMk cId="3669485527" sldId="4266"/>
            <ac:spMk id="15" creationId="{712287E4-206F-EBB9-06BC-F507D257B9CF}"/>
          </ac:spMkLst>
        </pc:spChg>
        <pc:grpChg chg="add mod">
          <ac:chgData name="Sudarshan Chakravarthi" userId="9632d19e-631d-46a5-9e9a-d9cc496f17d0" providerId="ADAL" clId="{C471A7DD-5158-4E96-9C52-C37B931C57E2}" dt="2022-05-26T14:01:55.812" v="11197" actId="1036"/>
          <ac:grpSpMkLst>
            <pc:docMk/>
            <pc:sldMk cId="3669485527" sldId="4266"/>
            <ac:grpSpMk id="8" creationId="{F0990048-F335-07AA-F194-4FA814C51DDD}"/>
          </ac:grpSpMkLst>
        </pc:grpChg>
        <pc:grpChg chg="add mod">
          <ac:chgData name="Sudarshan Chakravarthi" userId="9632d19e-631d-46a5-9e9a-d9cc496f17d0" providerId="ADAL" clId="{C471A7DD-5158-4E96-9C52-C37B931C57E2}" dt="2022-05-26T14:01:55.812" v="11197" actId="1036"/>
          <ac:grpSpMkLst>
            <pc:docMk/>
            <pc:sldMk cId="3669485527" sldId="4266"/>
            <ac:grpSpMk id="9" creationId="{DE459123-C1A5-2E3A-EC3E-900506A1D78E}"/>
          </ac:grpSpMkLst>
        </pc:grpChg>
        <pc:picChg chg="add mod modCrop">
          <ac:chgData name="Sudarshan Chakravarthi" userId="9632d19e-631d-46a5-9e9a-d9cc496f17d0" providerId="ADAL" clId="{C471A7DD-5158-4E96-9C52-C37B931C57E2}" dt="2022-05-26T14:01:55.812" v="11197" actId="1036"/>
          <ac:picMkLst>
            <pc:docMk/>
            <pc:sldMk cId="3669485527" sldId="4266"/>
            <ac:picMk id="2" creationId="{F1ECB7EA-B59E-B4BE-EE76-9E883F3E14DB}"/>
          </ac:picMkLst>
        </pc:picChg>
        <pc:picChg chg="add mod">
          <ac:chgData name="Sudarshan Chakravarthi" userId="9632d19e-631d-46a5-9e9a-d9cc496f17d0" providerId="ADAL" clId="{C471A7DD-5158-4E96-9C52-C37B931C57E2}" dt="2022-05-26T13:43:41.366" v="11041"/>
          <ac:picMkLst>
            <pc:docMk/>
            <pc:sldMk cId="3669485527" sldId="4266"/>
            <ac:picMk id="4" creationId="{3EACB5EE-590A-1EE2-76DF-2167B2B70ECF}"/>
          </ac:picMkLst>
        </pc:picChg>
        <pc:picChg chg="add mod ord modCrop">
          <ac:chgData name="Sudarshan Chakravarthi" userId="9632d19e-631d-46a5-9e9a-d9cc496f17d0" providerId="ADAL" clId="{C471A7DD-5158-4E96-9C52-C37B931C57E2}" dt="2022-05-26T14:01:55.812" v="11197" actId="1036"/>
          <ac:picMkLst>
            <pc:docMk/>
            <pc:sldMk cId="3669485527" sldId="4266"/>
            <ac:picMk id="10" creationId="{6CEA652B-9859-D4F5-33DD-A19A2159949C}"/>
          </ac:picMkLst>
        </pc:picChg>
        <pc:picChg chg="add mod">
          <ac:chgData name="Sudarshan Chakravarthi" userId="9632d19e-631d-46a5-9e9a-d9cc496f17d0" providerId="ADAL" clId="{C471A7DD-5158-4E96-9C52-C37B931C57E2}" dt="2022-05-26T14:01:55.812" v="11197" actId="1036"/>
          <ac:picMkLst>
            <pc:docMk/>
            <pc:sldMk cId="3669485527" sldId="4266"/>
            <ac:picMk id="3074" creationId="{71A1826F-3DDC-8D4B-7808-266ED06F027D}"/>
          </ac:picMkLst>
        </pc:picChg>
        <pc:picChg chg="add del mod">
          <ac:chgData name="Sudarshan Chakravarthi" userId="9632d19e-631d-46a5-9e9a-d9cc496f17d0" providerId="ADAL" clId="{C471A7DD-5158-4E96-9C52-C37B931C57E2}" dt="2022-05-26T13:58:22.793" v="11139" actId="478"/>
          <ac:picMkLst>
            <pc:docMk/>
            <pc:sldMk cId="3669485527" sldId="4266"/>
            <ac:picMk id="3076" creationId="{F6776589-A0A4-8498-40E8-D55D138CDFB8}"/>
          </ac:picMkLst>
        </pc:picChg>
        <pc:picChg chg="add mod">
          <ac:chgData name="Sudarshan Chakravarthi" userId="9632d19e-631d-46a5-9e9a-d9cc496f17d0" providerId="ADAL" clId="{C471A7DD-5158-4E96-9C52-C37B931C57E2}" dt="2022-05-26T14:01:55.812" v="11197" actId="1036"/>
          <ac:picMkLst>
            <pc:docMk/>
            <pc:sldMk cId="3669485527" sldId="4266"/>
            <ac:picMk id="3078" creationId="{A915B6D5-455A-677A-E35C-128AC267EB88}"/>
          </ac:picMkLst>
        </pc:picChg>
      </pc:sldChg>
      <pc:sldChg chg="addSp delSp modSp new mod ord">
        <pc:chgData name="Sudarshan Chakravarthi" userId="9632d19e-631d-46a5-9e9a-d9cc496f17d0" providerId="ADAL" clId="{C471A7DD-5158-4E96-9C52-C37B931C57E2}" dt="2022-08-22T13:48:11.262" v="19040" actId="2711"/>
        <pc:sldMkLst>
          <pc:docMk/>
          <pc:sldMk cId="1200357829" sldId="4267"/>
        </pc:sldMkLst>
        <pc:spChg chg="add mod">
          <ac:chgData name="Sudarshan Chakravarthi" userId="9632d19e-631d-46a5-9e9a-d9cc496f17d0" providerId="ADAL" clId="{C471A7DD-5158-4E96-9C52-C37B931C57E2}" dt="2022-05-27T07:36:25.034" v="12452"/>
          <ac:spMkLst>
            <pc:docMk/>
            <pc:sldMk cId="1200357829" sldId="4267"/>
            <ac:spMk id="6" creationId="{679CE146-57F8-0292-7ACF-5AD3FA4E74EC}"/>
          </ac:spMkLst>
        </pc:spChg>
        <pc:spChg chg="add mod">
          <ac:chgData name="Sudarshan Chakravarthi" userId="9632d19e-631d-46a5-9e9a-d9cc496f17d0" providerId="ADAL" clId="{C471A7DD-5158-4E96-9C52-C37B931C57E2}" dt="2022-08-22T13:48:11.262" v="19040" actId="2711"/>
          <ac:spMkLst>
            <pc:docMk/>
            <pc:sldMk cId="1200357829" sldId="4267"/>
            <ac:spMk id="8" creationId="{057D714D-6A3D-D7A0-24D3-D50AA051F66C}"/>
          </ac:spMkLst>
        </pc:spChg>
        <pc:graphicFrameChg chg="add del mod">
          <ac:chgData name="Sudarshan Chakravarthi" userId="9632d19e-631d-46a5-9e9a-d9cc496f17d0" providerId="ADAL" clId="{C471A7DD-5158-4E96-9C52-C37B931C57E2}" dt="2022-05-27T06:43:29.614" v="12145" actId="478"/>
          <ac:graphicFrameMkLst>
            <pc:docMk/>
            <pc:sldMk cId="1200357829" sldId="4267"/>
            <ac:graphicFrameMk id="2" creationId="{9A446873-1D48-AA34-1586-FCE78838C6C3}"/>
          </ac:graphicFrameMkLst>
        </pc:graphicFrameChg>
        <pc:picChg chg="add del mod">
          <ac:chgData name="Sudarshan Chakravarthi" userId="9632d19e-631d-46a5-9e9a-d9cc496f17d0" providerId="ADAL" clId="{C471A7DD-5158-4E96-9C52-C37B931C57E2}" dt="2022-05-27T06:52:24.625" v="12154" actId="478"/>
          <ac:picMkLst>
            <pc:docMk/>
            <pc:sldMk cId="1200357829" sldId="4267"/>
            <ac:picMk id="3" creationId="{E78705F5-3CBF-B93A-8F57-043B05ADD0A4}"/>
          </ac:picMkLst>
        </pc:picChg>
        <pc:picChg chg="add mod">
          <ac:chgData name="Sudarshan Chakravarthi" userId="9632d19e-631d-46a5-9e9a-d9cc496f17d0" providerId="ADAL" clId="{C471A7DD-5158-4E96-9C52-C37B931C57E2}" dt="2022-05-27T07:36:25.034" v="12452"/>
          <ac:picMkLst>
            <pc:docMk/>
            <pc:sldMk cId="1200357829" sldId="4267"/>
            <ac:picMk id="7" creationId="{9F1E49EE-A943-47FC-F484-FFC19C00F41B}"/>
          </ac:picMkLst>
        </pc:picChg>
        <pc:picChg chg="add mod">
          <ac:chgData name="Sudarshan Chakravarthi" userId="9632d19e-631d-46a5-9e9a-d9cc496f17d0" providerId="ADAL" clId="{C471A7DD-5158-4E96-9C52-C37B931C57E2}" dt="2022-07-06T09:10:28.727" v="18996" actId="1076"/>
          <ac:picMkLst>
            <pc:docMk/>
            <pc:sldMk cId="1200357829" sldId="4267"/>
            <ac:picMk id="1026" creationId="{04AD1F9F-A520-1821-1F6A-D9AD4A5DF57A}"/>
          </ac:picMkLst>
        </pc:picChg>
        <pc:picChg chg="add mod">
          <ac:chgData name="Sudarshan Chakravarthi" userId="9632d19e-631d-46a5-9e9a-d9cc496f17d0" providerId="ADAL" clId="{C471A7DD-5158-4E96-9C52-C37B931C57E2}" dt="2022-07-06T09:10:15.923" v="18992" actId="1076"/>
          <ac:picMkLst>
            <pc:docMk/>
            <pc:sldMk cId="1200357829" sldId="4267"/>
            <ac:picMk id="1028" creationId="{96637D63-D2F0-933A-8ECB-B72A9EEF7BD9}"/>
          </ac:picMkLst>
        </pc:picChg>
      </pc:sldChg>
      <pc:sldChg chg="addSp modSp new del mod">
        <pc:chgData name="Sudarshan Chakravarthi" userId="9632d19e-631d-46a5-9e9a-d9cc496f17d0" providerId="ADAL" clId="{C471A7DD-5158-4E96-9C52-C37B931C57E2}" dt="2022-07-06T09:11:33.067" v="19002" actId="47"/>
        <pc:sldMkLst>
          <pc:docMk/>
          <pc:sldMk cId="1028276448" sldId="4268"/>
        </pc:sldMkLst>
        <pc:spChg chg="add mod">
          <ac:chgData name="Sudarshan Chakravarthi" userId="9632d19e-631d-46a5-9e9a-d9cc496f17d0" providerId="ADAL" clId="{C471A7DD-5158-4E96-9C52-C37B931C57E2}" dt="2022-05-27T07:36:26.258" v="12453"/>
          <ac:spMkLst>
            <pc:docMk/>
            <pc:sldMk cId="1028276448" sldId="4268"/>
            <ac:spMk id="6" creationId="{A09FE348-A35F-CB32-3AC2-3F56156D045B}"/>
          </ac:spMkLst>
        </pc:spChg>
        <pc:spChg chg="add mod">
          <ac:chgData name="Sudarshan Chakravarthi" userId="9632d19e-631d-46a5-9e9a-d9cc496f17d0" providerId="ADAL" clId="{C471A7DD-5158-4E96-9C52-C37B931C57E2}" dt="2022-05-27T07:36:26.258" v="12453"/>
          <ac:spMkLst>
            <pc:docMk/>
            <pc:sldMk cId="1028276448" sldId="4268"/>
            <ac:spMk id="8" creationId="{5A3A60CE-09F2-A427-11C1-2ED9406250FE}"/>
          </ac:spMkLst>
        </pc:spChg>
        <pc:picChg chg="add mod modCrop">
          <ac:chgData name="Sudarshan Chakravarthi" userId="9632d19e-631d-46a5-9e9a-d9cc496f17d0" providerId="ADAL" clId="{C471A7DD-5158-4E96-9C52-C37B931C57E2}" dt="2022-05-27T11:00:27.281" v="15429" actId="1076"/>
          <ac:picMkLst>
            <pc:docMk/>
            <pc:sldMk cId="1028276448" sldId="4268"/>
            <ac:picMk id="3" creationId="{DD487262-FD40-F260-4857-67A1D75CBBF3}"/>
          </ac:picMkLst>
        </pc:picChg>
        <pc:picChg chg="add mod modCrop">
          <ac:chgData name="Sudarshan Chakravarthi" userId="9632d19e-631d-46a5-9e9a-d9cc496f17d0" providerId="ADAL" clId="{C471A7DD-5158-4E96-9C52-C37B931C57E2}" dt="2022-05-27T11:00:28.721" v="15430" actId="1076"/>
          <ac:picMkLst>
            <pc:docMk/>
            <pc:sldMk cId="1028276448" sldId="4268"/>
            <ac:picMk id="5" creationId="{5541ACF0-F656-F4B6-27AF-1D794EC87B0E}"/>
          </ac:picMkLst>
        </pc:picChg>
        <pc:picChg chg="add mod">
          <ac:chgData name="Sudarshan Chakravarthi" userId="9632d19e-631d-46a5-9e9a-d9cc496f17d0" providerId="ADAL" clId="{C471A7DD-5158-4E96-9C52-C37B931C57E2}" dt="2022-05-27T07:36:26.258" v="12453"/>
          <ac:picMkLst>
            <pc:docMk/>
            <pc:sldMk cId="1028276448" sldId="4268"/>
            <ac:picMk id="7" creationId="{00E26B91-9B9D-CBC7-FEE5-96E8478FCA17}"/>
          </ac:picMkLst>
        </pc:picChg>
      </pc:sldChg>
      <pc:sldChg chg="addSp modSp new mod ord">
        <pc:chgData name="Sudarshan Chakravarthi" userId="9632d19e-631d-46a5-9e9a-d9cc496f17d0" providerId="ADAL" clId="{C471A7DD-5158-4E96-9C52-C37B931C57E2}" dt="2023-02-28T12:51:33.883" v="19103" actId="1076"/>
        <pc:sldMkLst>
          <pc:docMk/>
          <pc:sldMk cId="2128419599" sldId="4269"/>
        </pc:sldMkLst>
        <pc:spChg chg="add mod">
          <ac:chgData name="Sudarshan Chakravarthi" userId="9632d19e-631d-46a5-9e9a-d9cc496f17d0" providerId="ADAL" clId="{C471A7DD-5158-4E96-9C52-C37B931C57E2}" dt="2023-02-28T12:51:33.883" v="19103" actId="1076"/>
          <ac:spMkLst>
            <pc:docMk/>
            <pc:sldMk cId="2128419599" sldId="4269"/>
            <ac:spMk id="2" creationId="{2DCD1172-0457-9DFF-BEAB-0C3DD757981D}"/>
          </ac:spMkLst>
        </pc:spChg>
        <pc:spChg chg="add mod">
          <ac:chgData name="Sudarshan Chakravarthi" userId="9632d19e-631d-46a5-9e9a-d9cc496f17d0" providerId="ADAL" clId="{C471A7DD-5158-4E96-9C52-C37B931C57E2}" dt="2022-05-27T07:42:49.259" v="12495"/>
          <ac:spMkLst>
            <pc:docMk/>
            <pc:sldMk cId="2128419599" sldId="4269"/>
            <ac:spMk id="6" creationId="{2CF79427-50EB-08E9-B8D8-3202FEF91749}"/>
          </ac:spMkLst>
        </pc:spChg>
        <pc:spChg chg="add mod">
          <ac:chgData name="Sudarshan Chakravarthi" userId="9632d19e-631d-46a5-9e9a-d9cc496f17d0" providerId="ADAL" clId="{C471A7DD-5158-4E96-9C52-C37B931C57E2}" dt="2022-08-22T13:48:17.342" v="19041" actId="2711"/>
          <ac:spMkLst>
            <pc:docMk/>
            <pc:sldMk cId="2128419599" sldId="4269"/>
            <ac:spMk id="8" creationId="{ADD10C9C-A8DC-5F45-5CA8-A5E22A727CAE}"/>
          </ac:spMkLst>
        </pc:spChg>
        <pc:picChg chg="add mod">
          <ac:chgData name="Sudarshan Chakravarthi" userId="9632d19e-631d-46a5-9e9a-d9cc496f17d0" providerId="ADAL" clId="{C471A7DD-5158-4E96-9C52-C37B931C57E2}" dt="2022-05-27T07:42:49.259" v="12495"/>
          <ac:picMkLst>
            <pc:docMk/>
            <pc:sldMk cId="2128419599" sldId="4269"/>
            <ac:picMk id="7" creationId="{073EA1F4-3B92-6029-05A3-BB82CF331A21}"/>
          </ac:picMkLst>
        </pc:picChg>
        <pc:picChg chg="add mod">
          <ac:chgData name="Sudarshan Chakravarthi" userId="9632d19e-631d-46a5-9e9a-d9cc496f17d0" providerId="ADAL" clId="{C471A7DD-5158-4E96-9C52-C37B931C57E2}" dt="2022-05-27T07:42:33.847" v="12492" actId="1076"/>
          <ac:picMkLst>
            <pc:docMk/>
            <pc:sldMk cId="2128419599" sldId="4269"/>
            <ac:picMk id="2050" creationId="{217CA83D-FAEB-8B31-DD3C-6F0801EC7D84}"/>
          </ac:picMkLst>
        </pc:picChg>
        <pc:picChg chg="add mod">
          <ac:chgData name="Sudarshan Chakravarthi" userId="9632d19e-631d-46a5-9e9a-d9cc496f17d0" providerId="ADAL" clId="{C471A7DD-5158-4E96-9C52-C37B931C57E2}" dt="2022-05-27T07:42:38.774" v="12494" actId="1076"/>
          <ac:picMkLst>
            <pc:docMk/>
            <pc:sldMk cId="2128419599" sldId="4269"/>
            <ac:picMk id="2052" creationId="{91099E3A-E0F3-EB9E-C735-E4C126CB85EE}"/>
          </ac:picMkLst>
        </pc:picChg>
        <pc:picChg chg="add mod">
          <ac:chgData name="Sudarshan Chakravarthi" userId="9632d19e-631d-46a5-9e9a-d9cc496f17d0" providerId="ADAL" clId="{C471A7DD-5158-4E96-9C52-C37B931C57E2}" dt="2022-05-27T07:42:36.063" v="12493" actId="1076"/>
          <ac:picMkLst>
            <pc:docMk/>
            <pc:sldMk cId="2128419599" sldId="4269"/>
            <ac:picMk id="2054" creationId="{8759B9B3-FEE3-4252-1870-74ADDF8A5944}"/>
          </ac:picMkLst>
        </pc:picChg>
        <pc:picChg chg="add mod">
          <ac:chgData name="Sudarshan Chakravarthi" userId="9632d19e-631d-46a5-9e9a-d9cc496f17d0" providerId="ADAL" clId="{C471A7DD-5158-4E96-9C52-C37B931C57E2}" dt="2022-05-27T07:42:32.293" v="12491" actId="1076"/>
          <ac:picMkLst>
            <pc:docMk/>
            <pc:sldMk cId="2128419599" sldId="4269"/>
            <ac:picMk id="2056" creationId="{AF387C27-31E0-D95C-107E-F7DE48A5C9CD}"/>
          </ac:picMkLst>
        </pc:picChg>
      </pc:sldChg>
      <pc:sldChg chg="addSp modSp new mod ord">
        <pc:chgData name="Sudarshan Chakravarthi" userId="9632d19e-631d-46a5-9e9a-d9cc496f17d0" providerId="ADAL" clId="{C471A7DD-5158-4E96-9C52-C37B931C57E2}" dt="2022-08-22T13:48:23.644" v="19042" actId="2711"/>
        <pc:sldMkLst>
          <pc:docMk/>
          <pc:sldMk cId="2723578089" sldId="4270"/>
        </pc:sldMkLst>
        <pc:spChg chg="add mod">
          <ac:chgData name="Sudarshan Chakravarthi" userId="9632d19e-631d-46a5-9e9a-d9cc496f17d0" providerId="ADAL" clId="{C471A7DD-5158-4E96-9C52-C37B931C57E2}" dt="2022-05-27T07:36:29.327" v="12454"/>
          <ac:spMkLst>
            <pc:docMk/>
            <pc:sldMk cId="2723578089" sldId="4270"/>
            <ac:spMk id="4" creationId="{FD9BC8AA-68F2-86EE-DDAE-0484BE1380D6}"/>
          </ac:spMkLst>
        </pc:spChg>
        <pc:spChg chg="add mod">
          <ac:chgData name="Sudarshan Chakravarthi" userId="9632d19e-631d-46a5-9e9a-d9cc496f17d0" providerId="ADAL" clId="{C471A7DD-5158-4E96-9C52-C37B931C57E2}" dt="2022-08-22T13:48:23.644" v="19042" actId="2711"/>
          <ac:spMkLst>
            <pc:docMk/>
            <pc:sldMk cId="2723578089" sldId="4270"/>
            <ac:spMk id="6" creationId="{42795576-A0EF-3201-DCBD-FD7D6E157A90}"/>
          </ac:spMkLst>
        </pc:spChg>
        <pc:spChg chg="add mod">
          <ac:chgData name="Sudarshan Chakravarthi" userId="9632d19e-631d-46a5-9e9a-d9cc496f17d0" providerId="ADAL" clId="{C471A7DD-5158-4E96-9C52-C37B931C57E2}" dt="2022-05-27T11:00:17.837" v="15428" actId="1076"/>
          <ac:spMkLst>
            <pc:docMk/>
            <pc:sldMk cId="2723578089" sldId="4270"/>
            <ac:spMk id="7" creationId="{2F0AB421-3C2E-7E88-505F-12C410E45020}"/>
          </ac:spMkLst>
        </pc:spChg>
        <pc:spChg chg="add mod">
          <ac:chgData name="Sudarshan Chakravarthi" userId="9632d19e-631d-46a5-9e9a-d9cc496f17d0" providerId="ADAL" clId="{C471A7DD-5158-4E96-9C52-C37B931C57E2}" dt="2022-05-27T10:59:50.165" v="15424" actId="1076"/>
          <ac:spMkLst>
            <pc:docMk/>
            <pc:sldMk cId="2723578089" sldId="4270"/>
            <ac:spMk id="8" creationId="{C2FFA837-7A92-F738-0ABA-89451A35471E}"/>
          </ac:spMkLst>
        </pc:spChg>
        <pc:picChg chg="add mod modCrop">
          <ac:chgData name="Sudarshan Chakravarthi" userId="9632d19e-631d-46a5-9e9a-d9cc496f17d0" providerId="ADAL" clId="{C471A7DD-5158-4E96-9C52-C37B931C57E2}" dt="2022-07-06T09:10:47.831" v="18997" actId="1076"/>
          <ac:picMkLst>
            <pc:docMk/>
            <pc:sldMk cId="2723578089" sldId="4270"/>
            <ac:picMk id="3" creationId="{AFC5F46F-66A8-4880-59E3-E3C83A066E19}"/>
          </ac:picMkLst>
        </pc:picChg>
        <pc:picChg chg="add mod">
          <ac:chgData name="Sudarshan Chakravarthi" userId="9632d19e-631d-46a5-9e9a-d9cc496f17d0" providerId="ADAL" clId="{C471A7DD-5158-4E96-9C52-C37B931C57E2}" dt="2022-05-27T07:36:29.327" v="12454"/>
          <ac:picMkLst>
            <pc:docMk/>
            <pc:sldMk cId="2723578089" sldId="4270"/>
            <ac:picMk id="5" creationId="{3B6C5C7E-0126-DD8E-525E-4C410A87A837}"/>
          </ac:picMkLst>
        </pc:picChg>
        <pc:picChg chg="add mod">
          <ac:chgData name="Sudarshan Chakravarthi" userId="9632d19e-631d-46a5-9e9a-d9cc496f17d0" providerId="ADAL" clId="{C471A7DD-5158-4E96-9C52-C37B931C57E2}" dt="2022-05-27T11:00:12.423" v="15427" actId="1076"/>
          <ac:picMkLst>
            <pc:docMk/>
            <pc:sldMk cId="2723578089" sldId="4270"/>
            <ac:picMk id="3074" creationId="{0B3C610A-1898-F6B8-C2AB-BD173ECFE5AC}"/>
          </ac:picMkLst>
        </pc:picChg>
      </pc:sldChg>
      <pc:sldChg chg="addSp delSp modSp new mod ord">
        <pc:chgData name="Sudarshan Chakravarthi" userId="9632d19e-631d-46a5-9e9a-d9cc496f17d0" providerId="ADAL" clId="{C471A7DD-5158-4E96-9C52-C37B931C57E2}" dt="2022-08-22T13:50:52.615" v="19044"/>
        <pc:sldMkLst>
          <pc:docMk/>
          <pc:sldMk cId="3415968369" sldId="4271"/>
        </pc:sldMkLst>
        <pc:spChg chg="add mod">
          <ac:chgData name="Sudarshan Chakravarthi" userId="9632d19e-631d-46a5-9e9a-d9cc496f17d0" providerId="ADAL" clId="{C471A7DD-5158-4E96-9C52-C37B931C57E2}" dt="2022-05-27T07:03:35.540" v="12350" actId="164"/>
          <ac:spMkLst>
            <pc:docMk/>
            <pc:sldMk cId="3415968369" sldId="4271"/>
            <ac:spMk id="4" creationId="{7400BDC4-577F-5D5F-6B2E-16863A4689E5}"/>
          </ac:spMkLst>
        </pc:spChg>
        <pc:spChg chg="add mod">
          <ac:chgData name="Sudarshan Chakravarthi" userId="9632d19e-631d-46a5-9e9a-d9cc496f17d0" providerId="ADAL" clId="{C471A7DD-5158-4E96-9C52-C37B931C57E2}" dt="2022-05-27T07:03:35.540" v="12350" actId="164"/>
          <ac:spMkLst>
            <pc:docMk/>
            <pc:sldMk cId="3415968369" sldId="4271"/>
            <ac:spMk id="5" creationId="{0FA396DE-0A06-5578-BEE7-B25743E5B318}"/>
          </ac:spMkLst>
        </pc:spChg>
        <pc:spChg chg="add mod">
          <ac:chgData name="Sudarshan Chakravarthi" userId="9632d19e-631d-46a5-9e9a-d9cc496f17d0" providerId="ADAL" clId="{C471A7DD-5158-4E96-9C52-C37B931C57E2}" dt="2022-05-27T07:03:35.540" v="12350" actId="164"/>
          <ac:spMkLst>
            <pc:docMk/>
            <pc:sldMk cId="3415968369" sldId="4271"/>
            <ac:spMk id="6" creationId="{3FDA8F27-3720-E92B-E84A-19C196DCFE01}"/>
          </ac:spMkLst>
        </pc:spChg>
        <pc:spChg chg="add del mod">
          <ac:chgData name="Sudarshan Chakravarthi" userId="9632d19e-631d-46a5-9e9a-d9cc496f17d0" providerId="ADAL" clId="{C471A7DD-5158-4E96-9C52-C37B931C57E2}" dt="2022-05-27T07:02:49.438" v="12341" actId="478"/>
          <ac:spMkLst>
            <pc:docMk/>
            <pc:sldMk cId="3415968369" sldId="4271"/>
            <ac:spMk id="7" creationId="{6B15DFDE-10CC-28E3-A101-E4AF879F1B1C}"/>
          </ac:spMkLst>
        </pc:spChg>
        <pc:spChg chg="add mod">
          <ac:chgData name="Sudarshan Chakravarthi" userId="9632d19e-631d-46a5-9e9a-d9cc496f17d0" providerId="ADAL" clId="{C471A7DD-5158-4E96-9C52-C37B931C57E2}" dt="2022-05-27T07:03:35.540" v="12350" actId="164"/>
          <ac:spMkLst>
            <pc:docMk/>
            <pc:sldMk cId="3415968369" sldId="4271"/>
            <ac:spMk id="8" creationId="{B8BF0CD7-F486-8994-ECB0-C0D7FC52526C}"/>
          </ac:spMkLst>
        </pc:spChg>
        <pc:spChg chg="add del mod">
          <ac:chgData name="Sudarshan Chakravarthi" userId="9632d19e-631d-46a5-9e9a-d9cc496f17d0" providerId="ADAL" clId="{C471A7DD-5158-4E96-9C52-C37B931C57E2}" dt="2022-05-27T07:02:51.133" v="12342" actId="478"/>
          <ac:spMkLst>
            <pc:docMk/>
            <pc:sldMk cId="3415968369" sldId="4271"/>
            <ac:spMk id="9" creationId="{FCBEEC2F-3BEB-CA17-C9EE-AC949795ADA0}"/>
          </ac:spMkLst>
        </pc:spChg>
        <pc:spChg chg="add mod">
          <ac:chgData name="Sudarshan Chakravarthi" userId="9632d19e-631d-46a5-9e9a-d9cc496f17d0" providerId="ADAL" clId="{C471A7DD-5158-4E96-9C52-C37B931C57E2}" dt="2022-05-27T07:03:14.266" v="12346" actId="164"/>
          <ac:spMkLst>
            <pc:docMk/>
            <pc:sldMk cId="3415968369" sldId="4271"/>
            <ac:spMk id="10" creationId="{1A0236B1-FC2A-7854-B805-E5B5E39733A5}"/>
          </ac:spMkLst>
        </pc:spChg>
        <pc:spChg chg="add mod">
          <ac:chgData name="Sudarshan Chakravarthi" userId="9632d19e-631d-46a5-9e9a-d9cc496f17d0" providerId="ADAL" clId="{C471A7DD-5158-4E96-9C52-C37B931C57E2}" dt="2022-05-27T07:03:14.266" v="12346" actId="164"/>
          <ac:spMkLst>
            <pc:docMk/>
            <pc:sldMk cId="3415968369" sldId="4271"/>
            <ac:spMk id="11" creationId="{D3BEC253-8685-71FA-8A4D-490938BE7786}"/>
          </ac:spMkLst>
        </pc:spChg>
        <pc:spChg chg="add mod">
          <ac:chgData name="Sudarshan Chakravarthi" userId="9632d19e-631d-46a5-9e9a-d9cc496f17d0" providerId="ADAL" clId="{C471A7DD-5158-4E96-9C52-C37B931C57E2}" dt="2022-05-27T07:03:14.266" v="12346" actId="164"/>
          <ac:spMkLst>
            <pc:docMk/>
            <pc:sldMk cId="3415968369" sldId="4271"/>
            <ac:spMk id="12" creationId="{298F8FA3-9789-5CC0-9B11-399080092A71}"/>
          </ac:spMkLst>
        </pc:spChg>
        <pc:spChg chg="add mod">
          <ac:chgData name="Sudarshan Chakravarthi" userId="9632d19e-631d-46a5-9e9a-d9cc496f17d0" providerId="ADAL" clId="{C471A7DD-5158-4E96-9C52-C37B931C57E2}" dt="2022-05-27T07:03:14.266" v="12346" actId="164"/>
          <ac:spMkLst>
            <pc:docMk/>
            <pc:sldMk cId="3415968369" sldId="4271"/>
            <ac:spMk id="13" creationId="{5157B4FF-6167-BC4D-DB00-0F6537C6B1F6}"/>
          </ac:spMkLst>
        </pc:spChg>
        <pc:spChg chg="add mod">
          <ac:chgData name="Sudarshan Chakravarthi" userId="9632d19e-631d-46a5-9e9a-d9cc496f17d0" providerId="ADAL" clId="{C471A7DD-5158-4E96-9C52-C37B931C57E2}" dt="2022-05-27T07:02:08.455" v="12335" actId="207"/>
          <ac:spMkLst>
            <pc:docMk/>
            <pc:sldMk cId="3415968369" sldId="4271"/>
            <ac:spMk id="15" creationId="{82FADB88-DD12-6A7D-8B31-BF5C0B4811C3}"/>
          </ac:spMkLst>
        </pc:spChg>
        <pc:spChg chg="add mod">
          <ac:chgData name="Sudarshan Chakravarthi" userId="9632d19e-631d-46a5-9e9a-d9cc496f17d0" providerId="ADAL" clId="{C471A7DD-5158-4E96-9C52-C37B931C57E2}" dt="2022-05-27T07:03:48.088" v="12354" actId="403"/>
          <ac:spMkLst>
            <pc:docMk/>
            <pc:sldMk cId="3415968369" sldId="4271"/>
            <ac:spMk id="16" creationId="{12D767B5-D78A-4994-09B2-2B9C7967A54B}"/>
          </ac:spMkLst>
        </pc:spChg>
        <pc:spChg chg="mod">
          <ac:chgData name="Sudarshan Chakravarthi" userId="9632d19e-631d-46a5-9e9a-d9cc496f17d0" providerId="ADAL" clId="{C471A7DD-5158-4E96-9C52-C37B931C57E2}" dt="2022-05-27T07:02:12.857" v="12336" actId="207"/>
          <ac:spMkLst>
            <pc:docMk/>
            <pc:sldMk cId="3415968369" sldId="4271"/>
            <ac:spMk id="18" creationId="{ED734B54-AECB-7E65-492D-576D6714B3A7}"/>
          </ac:spMkLst>
        </pc:spChg>
        <pc:spChg chg="mod">
          <ac:chgData name="Sudarshan Chakravarthi" userId="9632d19e-631d-46a5-9e9a-d9cc496f17d0" providerId="ADAL" clId="{C471A7DD-5158-4E96-9C52-C37B931C57E2}" dt="2022-05-27T07:03:48.088" v="12354" actId="403"/>
          <ac:spMkLst>
            <pc:docMk/>
            <pc:sldMk cId="3415968369" sldId="4271"/>
            <ac:spMk id="19" creationId="{7011F756-3619-43E5-768A-374AA33E462F}"/>
          </ac:spMkLst>
        </pc:spChg>
        <pc:spChg chg="mod">
          <ac:chgData name="Sudarshan Chakravarthi" userId="9632d19e-631d-46a5-9e9a-d9cc496f17d0" providerId="ADAL" clId="{C471A7DD-5158-4E96-9C52-C37B931C57E2}" dt="2022-05-27T07:02:17.453" v="12337" actId="207"/>
          <ac:spMkLst>
            <pc:docMk/>
            <pc:sldMk cId="3415968369" sldId="4271"/>
            <ac:spMk id="21" creationId="{2E39B440-ED63-90EA-C705-98BEC6794128}"/>
          </ac:spMkLst>
        </pc:spChg>
        <pc:spChg chg="mod">
          <ac:chgData name="Sudarshan Chakravarthi" userId="9632d19e-631d-46a5-9e9a-d9cc496f17d0" providerId="ADAL" clId="{C471A7DD-5158-4E96-9C52-C37B931C57E2}" dt="2022-05-27T07:03:48.088" v="12354" actId="403"/>
          <ac:spMkLst>
            <pc:docMk/>
            <pc:sldMk cId="3415968369" sldId="4271"/>
            <ac:spMk id="22" creationId="{43D4C3A5-D113-7E88-F4D0-4FDECA41CD83}"/>
          </ac:spMkLst>
        </pc:spChg>
        <pc:spChg chg="mod">
          <ac:chgData name="Sudarshan Chakravarthi" userId="9632d19e-631d-46a5-9e9a-d9cc496f17d0" providerId="ADAL" clId="{C471A7DD-5158-4E96-9C52-C37B931C57E2}" dt="2022-05-27T07:02:28.443" v="12338" actId="207"/>
          <ac:spMkLst>
            <pc:docMk/>
            <pc:sldMk cId="3415968369" sldId="4271"/>
            <ac:spMk id="24" creationId="{01448EE9-AD8D-4B68-7A4A-024714E048FD}"/>
          </ac:spMkLst>
        </pc:spChg>
        <pc:spChg chg="mod">
          <ac:chgData name="Sudarshan Chakravarthi" userId="9632d19e-631d-46a5-9e9a-d9cc496f17d0" providerId="ADAL" clId="{C471A7DD-5158-4E96-9C52-C37B931C57E2}" dt="2022-05-27T07:03:48.088" v="12354" actId="403"/>
          <ac:spMkLst>
            <pc:docMk/>
            <pc:sldMk cId="3415968369" sldId="4271"/>
            <ac:spMk id="25" creationId="{87983016-CA42-0B1F-4A98-AA020BE0C283}"/>
          </ac:spMkLst>
        </pc:spChg>
        <pc:spChg chg="add mod">
          <ac:chgData name="Sudarshan Chakravarthi" userId="9632d19e-631d-46a5-9e9a-d9cc496f17d0" providerId="ADAL" clId="{C471A7DD-5158-4E96-9C52-C37B931C57E2}" dt="2022-05-27T07:04:29.550" v="12359" actId="1076"/>
          <ac:spMkLst>
            <pc:docMk/>
            <pc:sldMk cId="3415968369" sldId="4271"/>
            <ac:spMk id="30" creationId="{69D9BED4-7F0A-FB8C-707C-D60D42342FED}"/>
          </ac:spMkLst>
        </pc:spChg>
        <pc:spChg chg="add mod">
          <ac:chgData name="Sudarshan Chakravarthi" userId="9632d19e-631d-46a5-9e9a-d9cc496f17d0" providerId="ADAL" clId="{C471A7DD-5158-4E96-9C52-C37B931C57E2}" dt="2022-05-27T07:04:49.081" v="12363" actId="1076"/>
          <ac:spMkLst>
            <pc:docMk/>
            <pc:sldMk cId="3415968369" sldId="4271"/>
            <ac:spMk id="31" creationId="{02D090A9-6183-F66B-81B2-46EB9AB90F6C}"/>
          </ac:spMkLst>
        </pc:spChg>
        <pc:spChg chg="add mod">
          <ac:chgData name="Sudarshan Chakravarthi" userId="9632d19e-631d-46a5-9e9a-d9cc496f17d0" providerId="ADAL" clId="{C471A7DD-5158-4E96-9C52-C37B931C57E2}" dt="2022-05-27T07:36:21.665" v="12451"/>
          <ac:spMkLst>
            <pc:docMk/>
            <pc:sldMk cId="3415968369" sldId="4271"/>
            <ac:spMk id="48" creationId="{4828D398-FF3D-4DAA-52A8-BE688A02E51D}"/>
          </ac:spMkLst>
        </pc:spChg>
        <pc:spChg chg="add mod">
          <ac:chgData name="Sudarshan Chakravarthi" userId="9632d19e-631d-46a5-9e9a-d9cc496f17d0" providerId="ADAL" clId="{C471A7DD-5158-4E96-9C52-C37B931C57E2}" dt="2022-08-22T13:48:02.945" v="19039" actId="2711"/>
          <ac:spMkLst>
            <pc:docMk/>
            <pc:sldMk cId="3415968369" sldId="4271"/>
            <ac:spMk id="50" creationId="{461D85F8-7293-8E28-D060-CF79FB0F6998}"/>
          </ac:spMkLst>
        </pc:spChg>
        <pc:spChg chg="add mod">
          <ac:chgData name="Sudarshan Chakravarthi" userId="9632d19e-631d-46a5-9e9a-d9cc496f17d0" providerId="ADAL" clId="{C471A7DD-5158-4E96-9C52-C37B931C57E2}" dt="2022-05-27T11:56:40.312" v="17144" actId="1076"/>
          <ac:spMkLst>
            <pc:docMk/>
            <pc:sldMk cId="3415968369" sldId="4271"/>
            <ac:spMk id="51" creationId="{7199B79B-7F9F-A306-B04C-60C44588331C}"/>
          </ac:spMkLst>
        </pc:spChg>
        <pc:spChg chg="add mod">
          <ac:chgData name="Sudarshan Chakravarthi" userId="9632d19e-631d-46a5-9e9a-d9cc496f17d0" providerId="ADAL" clId="{C471A7DD-5158-4E96-9C52-C37B931C57E2}" dt="2022-05-27T11:58:07.851" v="17199" actId="688"/>
          <ac:spMkLst>
            <pc:docMk/>
            <pc:sldMk cId="3415968369" sldId="4271"/>
            <ac:spMk id="55" creationId="{28E63C19-AABE-DCC8-089E-B1DF5561DD37}"/>
          </ac:spMkLst>
        </pc:spChg>
        <pc:grpChg chg="add mod">
          <ac:chgData name="Sudarshan Chakravarthi" userId="9632d19e-631d-46a5-9e9a-d9cc496f17d0" providerId="ADAL" clId="{C471A7DD-5158-4E96-9C52-C37B931C57E2}" dt="2022-05-27T07:02:34.673" v="12339" actId="164"/>
          <ac:grpSpMkLst>
            <pc:docMk/>
            <pc:sldMk cId="3415968369" sldId="4271"/>
            <ac:grpSpMk id="14" creationId="{21A3E310-8C09-22F1-AF9E-138E33EC7603}"/>
          </ac:grpSpMkLst>
        </pc:grpChg>
        <pc:grpChg chg="add mod">
          <ac:chgData name="Sudarshan Chakravarthi" userId="9632d19e-631d-46a5-9e9a-d9cc496f17d0" providerId="ADAL" clId="{C471A7DD-5158-4E96-9C52-C37B931C57E2}" dt="2022-05-27T07:02:34.673" v="12339" actId="164"/>
          <ac:grpSpMkLst>
            <pc:docMk/>
            <pc:sldMk cId="3415968369" sldId="4271"/>
            <ac:grpSpMk id="17" creationId="{C19D10A1-6225-05A7-E1D7-7DE7BBCB1543}"/>
          </ac:grpSpMkLst>
        </pc:grpChg>
        <pc:grpChg chg="add mod">
          <ac:chgData name="Sudarshan Chakravarthi" userId="9632d19e-631d-46a5-9e9a-d9cc496f17d0" providerId="ADAL" clId="{C471A7DD-5158-4E96-9C52-C37B931C57E2}" dt="2022-05-27T07:02:34.673" v="12339" actId="164"/>
          <ac:grpSpMkLst>
            <pc:docMk/>
            <pc:sldMk cId="3415968369" sldId="4271"/>
            <ac:grpSpMk id="20" creationId="{C08CF9E2-C058-1A29-3260-46E2C5200020}"/>
          </ac:grpSpMkLst>
        </pc:grpChg>
        <pc:grpChg chg="add mod">
          <ac:chgData name="Sudarshan Chakravarthi" userId="9632d19e-631d-46a5-9e9a-d9cc496f17d0" providerId="ADAL" clId="{C471A7DD-5158-4E96-9C52-C37B931C57E2}" dt="2022-05-27T07:02:34.673" v="12339" actId="164"/>
          <ac:grpSpMkLst>
            <pc:docMk/>
            <pc:sldMk cId="3415968369" sldId="4271"/>
            <ac:grpSpMk id="23" creationId="{48777BC2-F50B-AF73-330E-AD78378FFEF4}"/>
          </ac:grpSpMkLst>
        </pc:grpChg>
        <pc:grpChg chg="add mod">
          <ac:chgData name="Sudarshan Chakravarthi" userId="9632d19e-631d-46a5-9e9a-d9cc496f17d0" providerId="ADAL" clId="{C471A7DD-5158-4E96-9C52-C37B931C57E2}" dt="2022-05-27T07:03:42.805" v="12352" actId="1076"/>
          <ac:grpSpMkLst>
            <pc:docMk/>
            <pc:sldMk cId="3415968369" sldId="4271"/>
            <ac:grpSpMk id="26" creationId="{E156731E-E389-DB71-6F63-266406E7F32E}"/>
          </ac:grpSpMkLst>
        </pc:grpChg>
        <pc:grpChg chg="add mod">
          <ac:chgData name="Sudarshan Chakravarthi" userId="9632d19e-631d-46a5-9e9a-d9cc496f17d0" providerId="ADAL" clId="{C471A7DD-5158-4E96-9C52-C37B931C57E2}" dt="2022-05-27T07:03:26.313" v="12348" actId="164"/>
          <ac:grpSpMkLst>
            <pc:docMk/>
            <pc:sldMk cId="3415968369" sldId="4271"/>
            <ac:grpSpMk id="27" creationId="{3DF8D3E8-925A-4EB4-FADF-3EDD7317230B}"/>
          </ac:grpSpMkLst>
        </pc:grpChg>
        <pc:grpChg chg="add mod">
          <ac:chgData name="Sudarshan Chakravarthi" userId="9632d19e-631d-46a5-9e9a-d9cc496f17d0" providerId="ADAL" clId="{C471A7DD-5158-4E96-9C52-C37B931C57E2}" dt="2022-05-27T07:06:13.061" v="12388" actId="1076"/>
          <ac:grpSpMkLst>
            <pc:docMk/>
            <pc:sldMk cId="3415968369" sldId="4271"/>
            <ac:grpSpMk id="28" creationId="{6EE00336-6729-9AF8-B159-B1819D224128}"/>
          </ac:grpSpMkLst>
        </pc:grpChg>
        <pc:grpChg chg="add mod">
          <ac:chgData name="Sudarshan Chakravarthi" userId="9632d19e-631d-46a5-9e9a-d9cc496f17d0" providerId="ADAL" clId="{C471A7DD-5158-4E96-9C52-C37B931C57E2}" dt="2022-05-27T07:03:37.845" v="12351" actId="1076"/>
          <ac:grpSpMkLst>
            <pc:docMk/>
            <pc:sldMk cId="3415968369" sldId="4271"/>
            <ac:grpSpMk id="29" creationId="{3A2C7092-2E11-F1C7-A28F-2F3D667F5A5F}"/>
          </ac:grpSpMkLst>
        </pc:grpChg>
        <pc:graphicFrameChg chg="add mod">
          <ac:chgData name="Sudarshan Chakravarthi" userId="9632d19e-631d-46a5-9e9a-d9cc496f17d0" providerId="ADAL" clId="{C471A7DD-5158-4E96-9C52-C37B931C57E2}" dt="2022-05-27T07:03:35.540" v="12350" actId="164"/>
          <ac:graphicFrameMkLst>
            <pc:docMk/>
            <pc:sldMk cId="3415968369" sldId="4271"/>
            <ac:graphicFrameMk id="2" creationId="{A3FFFD4E-C4E5-6009-A64C-CC8FF496A067}"/>
          </ac:graphicFrameMkLst>
        </pc:graphicFrameChg>
        <pc:graphicFrameChg chg="add mod">
          <ac:chgData name="Sudarshan Chakravarthi" userId="9632d19e-631d-46a5-9e9a-d9cc496f17d0" providerId="ADAL" clId="{C471A7DD-5158-4E96-9C52-C37B931C57E2}" dt="2022-05-27T07:03:26.313" v="12348" actId="164"/>
          <ac:graphicFrameMkLst>
            <pc:docMk/>
            <pc:sldMk cId="3415968369" sldId="4271"/>
            <ac:graphicFrameMk id="3" creationId="{19D9A786-0333-EBD8-1EC0-2382EA7AF6C8}"/>
          </ac:graphicFrameMkLst>
        </pc:graphicFrameChg>
        <pc:picChg chg="add mod">
          <ac:chgData name="Sudarshan Chakravarthi" userId="9632d19e-631d-46a5-9e9a-d9cc496f17d0" providerId="ADAL" clId="{C471A7DD-5158-4E96-9C52-C37B931C57E2}" dt="2022-05-27T07:36:21.665" v="12451"/>
          <ac:picMkLst>
            <pc:docMk/>
            <pc:sldMk cId="3415968369" sldId="4271"/>
            <ac:picMk id="49" creationId="{51A5DE07-359F-5A84-4AD4-26521EACFE8E}"/>
          </ac:picMkLst>
        </pc:picChg>
        <pc:cxnChg chg="add mod">
          <ac:chgData name="Sudarshan Chakravarthi" userId="9632d19e-631d-46a5-9e9a-d9cc496f17d0" providerId="ADAL" clId="{C471A7DD-5158-4E96-9C52-C37B931C57E2}" dt="2022-05-27T11:58:30.863" v="17201" actId="208"/>
          <ac:cxnSpMkLst>
            <pc:docMk/>
            <pc:sldMk cId="3415968369" sldId="4271"/>
            <ac:cxnSpMk id="32" creationId="{C4A1723E-E1FF-FAC0-A7E6-8339137C688C}"/>
          </ac:cxnSpMkLst>
        </pc:cxnChg>
        <pc:cxnChg chg="add mod">
          <ac:chgData name="Sudarshan Chakravarthi" userId="9632d19e-631d-46a5-9e9a-d9cc496f17d0" providerId="ADAL" clId="{C471A7DD-5158-4E96-9C52-C37B931C57E2}" dt="2022-05-27T11:58:30.863" v="17201" actId="208"/>
          <ac:cxnSpMkLst>
            <pc:docMk/>
            <pc:sldMk cId="3415968369" sldId="4271"/>
            <ac:cxnSpMk id="34" creationId="{10C4ABAC-2CF4-C159-F785-48A0178F4922}"/>
          </ac:cxnSpMkLst>
        </pc:cxnChg>
        <pc:cxnChg chg="add mod">
          <ac:chgData name="Sudarshan Chakravarthi" userId="9632d19e-631d-46a5-9e9a-d9cc496f17d0" providerId="ADAL" clId="{C471A7DD-5158-4E96-9C52-C37B931C57E2}" dt="2022-05-27T11:58:30.863" v="17201" actId="208"/>
          <ac:cxnSpMkLst>
            <pc:docMk/>
            <pc:sldMk cId="3415968369" sldId="4271"/>
            <ac:cxnSpMk id="35" creationId="{A59D1634-C180-3752-C8EF-AE53ABF2C7D2}"/>
          </ac:cxnSpMkLst>
        </pc:cxnChg>
        <pc:cxnChg chg="add mod">
          <ac:chgData name="Sudarshan Chakravarthi" userId="9632d19e-631d-46a5-9e9a-d9cc496f17d0" providerId="ADAL" clId="{C471A7DD-5158-4E96-9C52-C37B931C57E2}" dt="2022-05-27T11:58:30.863" v="17201" actId="208"/>
          <ac:cxnSpMkLst>
            <pc:docMk/>
            <pc:sldMk cId="3415968369" sldId="4271"/>
            <ac:cxnSpMk id="40" creationId="{2E46EA23-EB8D-81E2-8023-3164EA2058D1}"/>
          </ac:cxnSpMkLst>
        </pc:cxnChg>
        <pc:cxnChg chg="add mod">
          <ac:chgData name="Sudarshan Chakravarthi" userId="9632d19e-631d-46a5-9e9a-d9cc496f17d0" providerId="ADAL" clId="{C471A7DD-5158-4E96-9C52-C37B931C57E2}" dt="2022-05-27T11:58:30.863" v="17201" actId="208"/>
          <ac:cxnSpMkLst>
            <pc:docMk/>
            <pc:sldMk cId="3415968369" sldId="4271"/>
            <ac:cxnSpMk id="43" creationId="{C1D480C1-C73A-5826-FFBF-D250C7929F7F}"/>
          </ac:cxnSpMkLst>
        </pc:cxnChg>
        <pc:cxnChg chg="add mod">
          <ac:chgData name="Sudarshan Chakravarthi" userId="9632d19e-631d-46a5-9e9a-d9cc496f17d0" providerId="ADAL" clId="{C471A7DD-5158-4E96-9C52-C37B931C57E2}" dt="2022-05-27T11:58:30.863" v="17201" actId="208"/>
          <ac:cxnSpMkLst>
            <pc:docMk/>
            <pc:sldMk cId="3415968369" sldId="4271"/>
            <ac:cxnSpMk id="44" creationId="{3F6F0E3F-D82C-B5F9-989B-649E05B4DB27}"/>
          </ac:cxnSpMkLst>
        </pc:cxnChg>
        <pc:cxnChg chg="add mod">
          <ac:chgData name="Sudarshan Chakravarthi" userId="9632d19e-631d-46a5-9e9a-d9cc496f17d0" providerId="ADAL" clId="{C471A7DD-5158-4E96-9C52-C37B931C57E2}" dt="2022-05-27T11:57:12.467" v="17155" actId="14100"/>
          <ac:cxnSpMkLst>
            <pc:docMk/>
            <pc:sldMk cId="3415968369" sldId="4271"/>
            <ac:cxnSpMk id="53" creationId="{68268115-7C9F-11DB-1305-D7D125F13966}"/>
          </ac:cxnSpMkLst>
        </pc:cxnChg>
        <pc:cxnChg chg="add mod">
          <ac:chgData name="Sudarshan Chakravarthi" userId="9632d19e-631d-46a5-9e9a-d9cc496f17d0" providerId="ADAL" clId="{C471A7DD-5158-4E96-9C52-C37B931C57E2}" dt="2022-05-27T11:58:10.046" v="17200" actId="1076"/>
          <ac:cxnSpMkLst>
            <pc:docMk/>
            <pc:sldMk cId="3415968369" sldId="4271"/>
            <ac:cxnSpMk id="56" creationId="{70ADCF5A-5E4F-A5B8-702C-F8DF333B024F}"/>
          </ac:cxnSpMkLst>
        </pc:cxnChg>
      </pc:sldChg>
      <pc:sldChg chg="new del">
        <pc:chgData name="Sudarshan Chakravarthi" userId="9632d19e-631d-46a5-9e9a-d9cc496f17d0" providerId="ADAL" clId="{C471A7DD-5158-4E96-9C52-C37B931C57E2}" dt="2022-05-27T11:55:10.117" v="17116" actId="47"/>
        <pc:sldMkLst>
          <pc:docMk/>
          <pc:sldMk cId="3899475494" sldId="4272"/>
        </pc:sldMkLst>
      </pc:sldChg>
      <pc:sldChg chg="add del">
        <pc:chgData name="Sudarshan Chakravarthi" userId="9632d19e-631d-46a5-9e9a-d9cc496f17d0" providerId="ADAL" clId="{C471A7DD-5158-4E96-9C52-C37B931C57E2}" dt="2022-05-27T11:55:10.799" v="17117" actId="47"/>
        <pc:sldMkLst>
          <pc:docMk/>
          <pc:sldMk cId="2537068088" sldId="4273"/>
        </pc:sldMkLst>
      </pc:sldChg>
      <pc:sldChg chg="add del">
        <pc:chgData name="Sudarshan Chakravarthi" userId="9632d19e-631d-46a5-9e9a-d9cc496f17d0" providerId="ADAL" clId="{C471A7DD-5158-4E96-9C52-C37B931C57E2}" dt="2022-05-27T11:55:11.470" v="17118" actId="47"/>
        <pc:sldMkLst>
          <pc:docMk/>
          <pc:sldMk cId="3083723373" sldId="4274"/>
        </pc:sldMkLst>
      </pc:sldChg>
      <pc:sldChg chg="add del">
        <pc:chgData name="Sudarshan Chakravarthi" userId="9632d19e-631d-46a5-9e9a-d9cc496f17d0" providerId="ADAL" clId="{C471A7DD-5158-4E96-9C52-C37B931C57E2}" dt="2022-05-27T11:55:16.253" v="17119" actId="47"/>
        <pc:sldMkLst>
          <pc:docMk/>
          <pc:sldMk cId="1232044884" sldId="4275"/>
        </pc:sldMkLst>
      </pc:sldChg>
      <pc:sldChg chg="add del">
        <pc:chgData name="Sudarshan Chakravarthi" userId="9632d19e-631d-46a5-9e9a-d9cc496f17d0" providerId="ADAL" clId="{C471A7DD-5158-4E96-9C52-C37B931C57E2}" dt="2022-05-27T11:55:17.018" v="17120" actId="47"/>
        <pc:sldMkLst>
          <pc:docMk/>
          <pc:sldMk cId="3031550953" sldId="4276"/>
        </pc:sldMkLst>
      </pc:sldChg>
      <pc:sldChg chg="add del">
        <pc:chgData name="Sudarshan Chakravarthi" userId="9632d19e-631d-46a5-9e9a-d9cc496f17d0" providerId="ADAL" clId="{C471A7DD-5158-4E96-9C52-C37B931C57E2}" dt="2022-05-27T11:55:17.721" v="17121" actId="47"/>
        <pc:sldMkLst>
          <pc:docMk/>
          <pc:sldMk cId="3804047988" sldId="4277"/>
        </pc:sldMkLst>
      </pc:sldChg>
      <pc:sldChg chg="addSp delSp modSp new mod setBg">
        <pc:chgData name="Sudarshan Chakravarthi" userId="9632d19e-631d-46a5-9e9a-d9cc496f17d0" providerId="ADAL" clId="{C471A7DD-5158-4E96-9C52-C37B931C57E2}" dt="2022-07-06T09:07:08.104" v="18977" actId="1035"/>
        <pc:sldMkLst>
          <pc:docMk/>
          <pc:sldMk cId="4134864042" sldId="4278"/>
        </pc:sldMkLst>
        <pc:spChg chg="add mod ord">
          <ac:chgData name="Sudarshan Chakravarthi" userId="9632d19e-631d-46a5-9e9a-d9cc496f17d0" providerId="ADAL" clId="{C471A7DD-5158-4E96-9C52-C37B931C57E2}" dt="2022-07-06T09:06:56.710" v="18958" actId="6549"/>
          <ac:spMkLst>
            <pc:docMk/>
            <pc:sldMk cId="4134864042" sldId="4278"/>
            <ac:spMk id="3" creationId="{B869C40D-D34E-5FE7-B83A-23604896F700}"/>
          </ac:spMkLst>
        </pc:spChg>
        <pc:spChg chg="add mod">
          <ac:chgData name="Sudarshan Chakravarthi" userId="9632d19e-631d-46a5-9e9a-d9cc496f17d0" providerId="ADAL" clId="{C471A7DD-5158-4E96-9C52-C37B931C57E2}" dt="2022-05-27T09:06:23.281" v="13755"/>
          <ac:spMkLst>
            <pc:docMk/>
            <pc:sldMk cId="4134864042" sldId="4278"/>
            <ac:spMk id="4" creationId="{6599F1EF-8516-2137-D61E-A33353508687}"/>
          </ac:spMkLst>
        </pc:spChg>
        <pc:spChg chg="add del mod">
          <ac:chgData name="Sudarshan Chakravarthi" userId="9632d19e-631d-46a5-9e9a-d9cc496f17d0" providerId="ADAL" clId="{C471A7DD-5158-4E96-9C52-C37B931C57E2}" dt="2022-07-05T12:49:41.067" v="17298" actId="2711"/>
          <ac:spMkLst>
            <pc:docMk/>
            <pc:sldMk cId="4134864042" sldId="4278"/>
            <ac:spMk id="6" creationId="{63977A13-6A07-59B6-150E-176F14E446D2}"/>
          </ac:spMkLst>
        </pc:spChg>
        <pc:spChg chg="add mod">
          <ac:chgData name="Sudarshan Chakravarthi" userId="9632d19e-631d-46a5-9e9a-d9cc496f17d0" providerId="ADAL" clId="{C471A7DD-5158-4E96-9C52-C37B931C57E2}" dt="2022-07-06T09:07:08.104" v="18977" actId="1035"/>
          <ac:spMkLst>
            <pc:docMk/>
            <pc:sldMk cId="4134864042" sldId="4278"/>
            <ac:spMk id="7" creationId="{539FDEA2-E0F5-B0EE-3823-0992EBC41E9A}"/>
          </ac:spMkLst>
        </pc:spChg>
        <pc:spChg chg="add del mod">
          <ac:chgData name="Sudarshan Chakravarthi" userId="9632d19e-631d-46a5-9e9a-d9cc496f17d0" providerId="ADAL" clId="{C471A7DD-5158-4E96-9C52-C37B931C57E2}" dt="2022-05-27T09:07:24.534" v="13764"/>
          <ac:spMkLst>
            <pc:docMk/>
            <pc:sldMk cId="4134864042" sldId="4278"/>
            <ac:spMk id="10" creationId="{6E9920F3-562A-2B87-D4D8-58E3D47365D5}"/>
          </ac:spMkLst>
        </pc:spChg>
        <pc:spChg chg="add del">
          <ac:chgData name="Sudarshan Chakravarthi" userId="9632d19e-631d-46a5-9e9a-d9cc496f17d0" providerId="ADAL" clId="{C471A7DD-5158-4E96-9C52-C37B931C57E2}" dt="2022-05-27T09:07:26.563" v="13767" actId="26606"/>
          <ac:spMkLst>
            <pc:docMk/>
            <pc:sldMk cId="4134864042" sldId="4278"/>
            <ac:spMk id="12" creationId="{2E442304-DDBD-4F7B-8017-36BCC863FB40}"/>
          </ac:spMkLst>
        </pc:spChg>
        <pc:spChg chg="add mod">
          <ac:chgData name="Sudarshan Chakravarthi" userId="9632d19e-631d-46a5-9e9a-d9cc496f17d0" providerId="ADAL" clId="{C471A7DD-5158-4E96-9C52-C37B931C57E2}" dt="2022-05-27T11:54:01.473" v="17102" actId="207"/>
          <ac:spMkLst>
            <pc:docMk/>
            <pc:sldMk cId="4134864042" sldId="4278"/>
            <ac:spMk id="13" creationId="{F13658A1-BEA3-618A-7E7D-674AAB521EE2}"/>
          </ac:spMkLst>
        </pc:spChg>
        <pc:spChg chg="add del">
          <ac:chgData name="Sudarshan Chakravarthi" userId="9632d19e-631d-46a5-9e9a-d9cc496f17d0" providerId="ADAL" clId="{C471A7DD-5158-4E96-9C52-C37B931C57E2}" dt="2022-05-27T09:07:26.563" v="13767" actId="26606"/>
          <ac:spMkLst>
            <pc:docMk/>
            <pc:sldMk cId="4134864042" sldId="4278"/>
            <ac:spMk id="14" creationId="{5E107275-3853-46FD-A241-DE4355A42675}"/>
          </ac:spMkLst>
        </pc:spChg>
        <pc:spChg chg="add del mod">
          <ac:chgData name="Sudarshan Chakravarthi" userId="9632d19e-631d-46a5-9e9a-d9cc496f17d0" providerId="ADAL" clId="{C471A7DD-5158-4E96-9C52-C37B931C57E2}" dt="2022-05-27T09:15:23.809" v="13940" actId="478"/>
          <ac:spMkLst>
            <pc:docMk/>
            <pc:sldMk cId="4134864042" sldId="4278"/>
            <ac:spMk id="15" creationId="{CC8F11FE-C70F-9E02-B087-798F7C9EDEDB}"/>
          </ac:spMkLst>
        </pc:spChg>
        <pc:spChg chg="add mod">
          <ac:chgData name="Sudarshan Chakravarthi" userId="9632d19e-631d-46a5-9e9a-d9cc496f17d0" providerId="ADAL" clId="{C471A7DD-5158-4E96-9C52-C37B931C57E2}" dt="2022-07-06T09:06:35.887" v="18955" actId="207"/>
          <ac:spMkLst>
            <pc:docMk/>
            <pc:sldMk cId="4134864042" sldId="4278"/>
            <ac:spMk id="16" creationId="{AC46C3F6-CDE3-E39B-8BB9-1FFBB2BDAFA1}"/>
          </ac:spMkLst>
        </pc:spChg>
        <pc:spChg chg="add del mod">
          <ac:chgData name="Sudarshan Chakravarthi" userId="9632d19e-631d-46a5-9e9a-d9cc496f17d0" providerId="ADAL" clId="{C471A7DD-5158-4E96-9C52-C37B931C57E2}" dt="2022-05-27T09:15:22.147" v="13939" actId="478"/>
          <ac:spMkLst>
            <pc:docMk/>
            <pc:sldMk cId="4134864042" sldId="4278"/>
            <ac:spMk id="17" creationId="{3E0D3727-2C22-BE18-E781-BCA726CD8097}"/>
          </ac:spMkLst>
        </pc:spChg>
        <pc:grpChg chg="add mod">
          <ac:chgData name="Sudarshan Chakravarthi" userId="9632d19e-631d-46a5-9e9a-d9cc496f17d0" providerId="ADAL" clId="{C471A7DD-5158-4E96-9C52-C37B931C57E2}" dt="2022-07-06T09:06:42.017" v="18956" actId="14100"/>
          <ac:grpSpMkLst>
            <pc:docMk/>
            <pc:sldMk cId="4134864042" sldId="4278"/>
            <ac:grpSpMk id="11" creationId="{3ADA3A84-768B-58FD-6431-860EA5D49C58}"/>
          </ac:grpSpMkLst>
        </pc:grpChg>
        <pc:grpChg chg="add mod">
          <ac:chgData name="Sudarshan Chakravarthi" userId="9632d19e-631d-46a5-9e9a-d9cc496f17d0" providerId="ADAL" clId="{C471A7DD-5158-4E96-9C52-C37B931C57E2}" dt="2022-07-06T09:06:28.978" v="18954" actId="14100"/>
          <ac:grpSpMkLst>
            <pc:docMk/>
            <pc:sldMk cId="4134864042" sldId="4278"/>
            <ac:grpSpMk id="18" creationId="{73F2BB31-1C14-4D10-A5BB-3C448420DC75}"/>
          </ac:grpSpMkLst>
        </pc:grpChg>
        <pc:graphicFrameChg chg="add del mod">
          <ac:chgData name="Sudarshan Chakravarthi" userId="9632d19e-631d-46a5-9e9a-d9cc496f17d0" providerId="ADAL" clId="{C471A7DD-5158-4E96-9C52-C37B931C57E2}" dt="2022-05-27T09:07:26.563" v="13767" actId="26606"/>
          <ac:graphicFrameMkLst>
            <pc:docMk/>
            <pc:sldMk cId="4134864042" sldId="4278"/>
            <ac:graphicFrameMk id="8" creationId="{F6862F26-9F24-EE87-1874-DF3DC483A11B}"/>
          </ac:graphicFrameMkLst>
        </pc:graphicFrameChg>
        <pc:picChg chg="add mod">
          <ac:chgData name="Sudarshan Chakravarthi" userId="9632d19e-631d-46a5-9e9a-d9cc496f17d0" providerId="ADAL" clId="{C471A7DD-5158-4E96-9C52-C37B931C57E2}" dt="2022-05-27T09:06:23.281" v="13755"/>
          <ac:picMkLst>
            <pc:docMk/>
            <pc:sldMk cId="4134864042" sldId="4278"/>
            <ac:picMk id="5" creationId="{83A5AF59-9909-6F2B-D937-8668B215C271}"/>
          </ac:picMkLst>
        </pc:picChg>
        <pc:picChg chg="add del mod">
          <ac:chgData name="Sudarshan Chakravarthi" userId="9632d19e-631d-46a5-9e9a-d9cc496f17d0" providerId="ADAL" clId="{C471A7DD-5158-4E96-9C52-C37B931C57E2}" dt="2022-05-27T09:17:36.068" v="13954" actId="478"/>
          <ac:picMkLst>
            <pc:docMk/>
            <pc:sldMk cId="4134864042" sldId="4278"/>
            <ac:picMk id="20" creationId="{4DA330D9-C785-9377-EBBA-1ACC477C914E}"/>
          </ac:picMkLst>
        </pc:picChg>
        <pc:picChg chg="add del mod">
          <ac:chgData name="Sudarshan Chakravarthi" userId="9632d19e-631d-46a5-9e9a-d9cc496f17d0" providerId="ADAL" clId="{C471A7DD-5158-4E96-9C52-C37B931C57E2}" dt="2022-05-27T09:17:37.067" v="13955" actId="478"/>
          <ac:picMkLst>
            <pc:docMk/>
            <pc:sldMk cId="4134864042" sldId="4278"/>
            <ac:picMk id="22" creationId="{8F3F598B-4C08-2DFA-A6C3-3B55E4485E7B}"/>
          </ac:picMkLst>
        </pc:picChg>
        <pc:picChg chg="add mod">
          <ac:chgData name="Sudarshan Chakravarthi" userId="9632d19e-631d-46a5-9e9a-d9cc496f17d0" providerId="ADAL" clId="{C471A7DD-5158-4E96-9C52-C37B931C57E2}" dt="2022-05-27T11:54:25.209" v="17111" actId="14100"/>
          <ac:picMkLst>
            <pc:docMk/>
            <pc:sldMk cId="4134864042" sldId="4278"/>
            <ac:picMk id="24" creationId="{1E284FEE-BF0B-1941-105F-D74368E31695}"/>
          </ac:picMkLst>
        </pc:picChg>
        <pc:picChg chg="add mod">
          <ac:chgData name="Sudarshan Chakravarthi" userId="9632d19e-631d-46a5-9e9a-d9cc496f17d0" providerId="ADAL" clId="{C471A7DD-5158-4E96-9C52-C37B931C57E2}" dt="2022-07-06T09:06:44.681" v="18957" actId="1076"/>
          <ac:picMkLst>
            <pc:docMk/>
            <pc:sldMk cId="4134864042" sldId="4278"/>
            <ac:picMk id="26" creationId="{F94DF611-6B45-EBB5-2768-8BEB7CDE4DA7}"/>
          </ac:picMkLst>
        </pc:picChg>
      </pc:sldChg>
      <pc:sldChg chg="addSp delSp modSp add mod">
        <pc:chgData name="Sudarshan Chakravarthi" userId="9632d19e-631d-46a5-9e9a-d9cc496f17d0" providerId="ADAL" clId="{C471A7DD-5158-4E96-9C52-C37B931C57E2}" dt="2022-07-05T12:49:47.114" v="17299" actId="2711"/>
        <pc:sldMkLst>
          <pc:docMk/>
          <pc:sldMk cId="860635721" sldId="4279"/>
        </pc:sldMkLst>
        <pc:spChg chg="add del">
          <ac:chgData name="Sudarshan Chakravarthi" userId="9632d19e-631d-46a5-9e9a-d9cc496f17d0" providerId="ADAL" clId="{C471A7DD-5158-4E96-9C52-C37B931C57E2}" dt="2022-05-27T07:47:32.931" v="12566" actId="478"/>
          <ac:spMkLst>
            <pc:docMk/>
            <pc:sldMk cId="860635721" sldId="4279"/>
            <ac:spMk id="3" creationId="{F4CAD0B2-3014-DDD6-7D65-1931F40E63FB}"/>
          </ac:spMkLst>
        </pc:spChg>
        <pc:spChg chg="mod">
          <ac:chgData name="Sudarshan Chakravarthi" userId="9632d19e-631d-46a5-9e9a-d9cc496f17d0" providerId="ADAL" clId="{C471A7DD-5158-4E96-9C52-C37B931C57E2}" dt="2022-05-27T09:05:38.169" v="13751" actId="27803"/>
          <ac:spMkLst>
            <pc:docMk/>
            <pc:sldMk cId="860635721" sldId="4279"/>
            <ac:spMk id="37" creationId="{CAA3A63B-E383-50B8-CAAD-3290DAA7F76A}"/>
          </ac:spMkLst>
        </pc:spChg>
        <pc:spChg chg="mod">
          <ac:chgData name="Sudarshan Chakravarthi" userId="9632d19e-631d-46a5-9e9a-d9cc496f17d0" providerId="ADAL" clId="{C471A7DD-5158-4E96-9C52-C37B931C57E2}" dt="2022-05-27T09:05:38.169" v="13751" actId="27803"/>
          <ac:spMkLst>
            <pc:docMk/>
            <pc:sldMk cId="860635721" sldId="4279"/>
            <ac:spMk id="38" creationId="{E217B206-4815-97AD-B817-D39848F5C6EC}"/>
          </ac:spMkLst>
        </pc:spChg>
        <pc:spChg chg="mod">
          <ac:chgData name="Sudarshan Chakravarthi" userId="9632d19e-631d-46a5-9e9a-d9cc496f17d0" providerId="ADAL" clId="{C471A7DD-5158-4E96-9C52-C37B931C57E2}" dt="2022-05-27T09:05:30.919" v="13750" actId="27803"/>
          <ac:spMkLst>
            <pc:docMk/>
            <pc:sldMk cId="860635721" sldId="4279"/>
            <ac:spMk id="40" creationId="{DFC16EB8-428A-54FD-511C-C552F42ECC0A}"/>
          </ac:spMkLst>
        </pc:spChg>
        <pc:spChg chg="mod">
          <ac:chgData name="Sudarshan Chakravarthi" userId="9632d19e-631d-46a5-9e9a-d9cc496f17d0" providerId="ADAL" clId="{C471A7DD-5158-4E96-9C52-C37B931C57E2}" dt="2022-05-27T09:05:30.919" v="13750" actId="27803"/>
          <ac:spMkLst>
            <pc:docMk/>
            <pc:sldMk cId="860635721" sldId="4279"/>
            <ac:spMk id="41" creationId="{D684738E-4AFC-C3F9-0ED0-3329748FDE18}"/>
          </ac:spMkLst>
        </pc:spChg>
        <pc:spChg chg="mod">
          <ac:chgData name="Sudarshan Chakravarthi" userId="9632d19e-631d-46a5-9e9a-d9cc496f17d0" providerId="ADAL" clId="{C471A7DD-5158-4E96-9C52-C37B931C57E2}" dt="2022-05-27T09:05:38.169" v="13751" actId="27803"/>
          <ac:spMkLst>
            <pc:docMk/>
            <pc:sldMk cId="860635721" sldId="4279"/>
            <ac:spMk id="43" creationId="{F99E16B6-1855-E04A-0F25-992552811D1A}"/>
          </ac:spMkLst>
        </pc:spChg>
        <pc:spChg chg="mod">
          <ac:chgData name="Sudarshan Chakravarthi" userId="9632d19e-631d-46a5-9e9a-d9cc496f17d0" providerId="ADAL" clId="{C471A7DD-5158-4E96-9C52-C37B931C57E2}" dt="2022-05-27T09:05:38.169" v="13751" actId="27803"/>
          <ac:spMkLst>
            <pc:docMk/>
            <pc:sldMk cId="860635721" sldId="4279"/>
            <ac:spMk id="44" creationId="{6A6C8377-FADB-14B5-2DFA-4B61FDC3F205}"/>
          </ac:spMkLst>
        </pc:spChg>
        <pc:spChg chg="mod">
          <ac:chgData name="Sudarshan Chakravarthi" userId="9632d19e-631d-46a5-9e9a-d9cc496f17d0" providerId="ADAL" clId="{C471A7DD-5158-4E96-9C52-C37B931C57E2}" dt="2022-05-27T09:05:38.169" v="13751" actId="27803"/>
          <ac:spMkLst>
            <pc:docMk/>
            <pc:sldMk cId="860635721" sldId="4279"/>
            <ac:spMk id="45" creationId="{BCBC35A6-0461-FE35-3E45-4887A3F4D276}"/>
          </ac:spMkLst>
        </pc:spChg>
        <pc:spChg chg="mod">
          <ac:chgData name="Sudarshan Chakravarthi" userId="9632d19e-631d-46a5-9e9a-d9cc496f17d0" providerId="ADAL" clId="{C471A7DD-5158-4E96-9C52-C37B931C57E2}" dt="2022-05-27T09:05:38.169" v="13751" actId="27803"/>
          <ac:spMkLst>
            <pc:docMk/>
            <pc:sldMk cId="860635721" sldId="4279"/>
            <ac:spMk id="46" creationId="{84AA5BA3-0789-9520-E915-1E40FFC13FDC}"/>
          </ac:spMkLst>
        </pc:spChg>
        <pc:spChg chg="mod">
          <ac:chgData name="Sudarshan Chakravarthi" userId="9632d19e-631d-46a5-9e9a-d9cc496f17d0" providerId="ADAL" clId="{C471A7DD-5158-4E96-9C52-C37B931C57E2}" dt="2022-05-27T09:05:38.169" v="13751" actId="27803"/>
          <ac:spMkLst>
            <pc:docMk/>
            <pc:sldMk cId="860635721" sldId="4279"/>
            <ac:spMk id="48" creationId="{8B1D7911-0FB8-342F-C70B-954D4E523988}"/>
          </ac:spMkLst>
        </pc:spChg>
        <pc:spChg chg="mod">
          <ac:chgData name="Sudarshan Chakravarthi" userId="9632d19e-631d-46a5-9e9a-d9cc496f17d0" providerId="ADAL" clId="{C471A7DD-5158-4E96-9C52-C37B931C57E2}" dt="2022-05-27T09:05:38.169" v="13751" actId="27803"/>
          <ac:spMkLst>
            <pc:docMk/>
            <pc:sldMk cId="860635721" sldId="4279"/>
            <ac:spMk id="49" creationId="{69DDA045-478E-B7E7-E3F6-AD5AD812757E}"/>
          </ac:spMkLst>
        </pc:spChg>
        <pc:spChg chg="mod">
          <ac:chgData name="Sudarshan Chakravarthi" userId="9632d19e-631d-46a5-9e9a-d9cc496f17d0" providerId="ADAL" clId="{C471A7DD-5158-4E96-9C52-C37B931C57E2}" dt="2022-05-27T09:05:38.169" v="13751" actId="27803"/>
          <ac:spMkLst>
            <pc:docMk/>
            <pc:sldMk cId="860635721" sldId="4279"/>
            <ac:spMk id="50" creationId="{FB2D437A-C03A-5194-04D7-944E069055A4}"/>
          </ac:spMkLst>
        </pc:spChg>
        <pc:spChg chg="mod">
          <ac:chgData name="Sudarshan Chakravarthi" userId="9632d19e-631d-46a5-9e9a-d9cc496f17d0" providerId="ADAL" clId="{C471A7DD-5158-4E96-9C52-C37B931C57E2}" dt="2022-05-27T09:05:38.169" v="13751" actId="27803"/>
          <ac:spMkLst>
            <pc:docMk/>
            <pc:sldMk cId="860635721" sldId="4279"/>
            <ac:spMk id="52" creationId="{904769DF-491F-A1DA-30F8-7723A945BE71}"/>
          </ac:spMkLst>
        </pc:spChg>
        <pc:spChg chg="mod">
          <ac:chgData name="Sudarshan Chakravarthi" userId="9632d19e-631d-46a5-9e9a-d9cc496f17d0" providerId="ADAL" clId="{C471A7DD-5158-4E96-9C52-C37B931C57E2}" dt="2022-05-27T09:05:38.169" v="13751" actId="27803"/>
          <ac:spMkLst>
            <pc:docMk/>
            <pc:sldMk cId="860635721" sldId="4279"/>
            <ac:spMk id="53" creationId="{51E07546-FC0D-22EC-57A3-B693C6DB5EBD}"/>
          </ac:spMkLst>
        </pc:spChg>
        <pc:spChg chg="mod">
          <ac:chgData name="Sudarshan Chakravarthi" userId="9632d19e-631d-46a5-9e9a-d9cc496f17d0" providerId="ADAL" clId="{C471A7DD-5158-4E96-9C52-C37B931C57E2}" dt="2022-05-27T09:05:38.169" v="13751" actId="27803"/>
          <ac:spMkLst>
            <pc:docMk/>
            <pc:sldMk cId="860635721" sldId="4279"/>
            <ac:spMk id="54" creationId="{966E5C74-E6FF-9560-DE39-830F68378560}"/>
          </ac:spMkLst>
        </pc:spChg>
        <pc:spChg chg="mod">
          <ac:chgData name="Sudarshan Chakravarthi" userId="9632d19e-631d-46a5-9e9a-d9cc496f17d0" providerId="ADAL" clId="{C471A7DD-5158-4E96-9C52-C37B931C57E2}" dt="2022-05-27T09:05:38.169" v="13751" actId="27803"/>
          <ac:spMkLst>
            <pc:docMk/>
            <pc:sldMk cId="860635721" sldId="4279"/>
            <ac:spMk id="55" creationId="{28949C3C-EE33-9723-4A54-E08425D57A85}"/>
          </ac:spMkLst>
        </pc:spChg>
        <pc:spChg chg="mod">
          <ac:chgData name="Sudarshan Chakravarthi" userId="9632d19e-631d-46a5-9e9a-d9cc496f17d0" providerId="ADAL" clId="{C471A7DD-5158-4E96-9C52-C37B931C57E2}" dt="2022-05-27T09:05:38.169" v="13751" actId="27803"/>
          <ac:spMkLst>
            <pc:docMk/>
            <pc:sldMk cId="860635721" sldId="4279"/>
            <ac:spMk id="56" creationId="{2CBFDED3-4A55-183C-7A48-0F1E6F417C2B}"/>
          </ac:spMkLst>
        </pc:spChg>
        <pc:spChg chg="mod">
          <ac:chgData name="Sudarshan Chakravarthi" userId="9632d19e-631d-46a5-9e9a-d9cc496f17d0" providerId="ADAL" clId="{C471A7DD-5158-4E96-9C52-C37B931C57E2}" dt="2022-05-27T09:05:38.169" v="13751" actId="27803"/>
          <ac:spMkLst>
            <pc:docMk/>
            <pc:sldMk cId="860635721" sldId="4279"/>
            <ac:spMk id="57" creationId="{F33E53F3-130F-F152-10F4-85461CD4CC00}"/>
          </ac:spMkLst>
        </pc:spChg>
        <pc:spChg chg="mod">
          <ac:chgData name="Sudarshan Chakravarthi" userId="9632d19e-631d-46a5-9e9a-d9cc496f17d0" providerId="ADAL" clId="{C471A7DD-5158-4E96-9C52-C37B931C57E2}" dt="2022-05-27T09:05:38.169" v="13751" actId="27803"/>
          <ac:spMkLst>
            <pc:docMk/>
            <pc:sldMk cId="860635721" sldId="4279"/>
            <ac:spMk id="58" creationId="{9D5CAE02-F6F3-8182-1C3F-B199027EB71F}"/>
          </ac:spMkLst>
        </pc:spChg>
        <pc:spChg chg="mod">
          <ac:chgData name="Sudarshan Chakravarthi" userId="9632d19e-631d-46a5-9e9a-d9cc496f17d0" providerId="ADAL" clId="{C471A7DD-5158-4E96-9C52-C37B931C57E2}" dt="2022-05-27T09:05:38.169" v="13751" actId="27803"/>
          <ac:spMkLst>
            <pc:docMk/>
            <pc:sldMk cId="860635721" sldId="4279"/>
            <ac:spMk id="60" creationId="{0CC40BB4-9D51-1F42-2DE6-BFAE1A20ACEE}"/>
          </ac:spMkLst>
        </pc:spChg>
        <pc:spChg chg="mod">
          <ac:chgData name="Sudarshan Chakravarthi" userId="9632d19e-631d-46a5-9e9a-d9cc496f17d0" providerId="ADAL" clId="{C471A7DD-5158-4E96-9C52-C37B931C57E2}" dt="2022-05-27T09:05:38.169" v="13751" actId="27803"/>
          <ac:spMkLst>
            <pc:docMk/>
            <pc:sldMk cId="860635721" sldId="4279"/>
            <ac:spMk id="61" creationId="{C37B5224-0E6D-E324-5AE0-4EAF4CB76774}"/>
          </ac:spMkLst>
        </pc:spChg>
        <pc:spChg chg="mod">
          <ac:chgData name="Sudarshan Chakravarthi" userId="9632d19e-631d-46a5-9e9a-d9cc496f17d0" providerId="ADAL" clId="{C471A7DD-5158-4E96-9C52-C37B931C57E2}" dt="2022-05-27T09:05:38.169" v="13751" actId="27803"/>
          <ac:spMkLst>
            <pc:docMk/>
            <pc:sldMk cId="860635721" sldId="4279"/>
            <ac:spMk id="62" creationId="{39A3184D-EC89-C5A0-BB19-729B6376466E}"/>
          </ac:spMkLst>
        </pc:spChg>
        <pc:spChg chg="add mod">
          <ac:chgData name="Sudarshan Chakravarthi" userId="9632d19e-631d-46a5-9e9a-d9cc496f17d0" providerId="ADAL" clId="{C471A7DD-5158-4E96-9C52-C37B931C57E2}" dt="2022-05-27T09:06:20.571" v="13754"/>
          <ac:spMkLst>
            <pc:docMk/>
            <pc:sldMk cId="860635721" sldId="4279"/>
            <ac:spMk id="63" creationId="{5BDEF5C3-9420-3419-13AC-E53A7C1DADEB}"/>
          </ac:spMkLst>
        </pc:spChg>
        <pc:spChg chg="add mod">
          <ac:chgData name="Sudarshan Chakravarthi" userId="9632d19e-631d-46a5-9e9a-d9cc496f17d0" providerId="ADAL" clId="{C471A7DD-5158-4E96-9C52-C37B931C57E2}" dt="2022-07-05T12:49:47.114" v="17299" actId="2711"/>
          <ac:spMkLst>
            <pc:docMk/>
            <pc:sldMk cId="860635721" sldId="4279"/>
            <ac:spMk id="65" creationId="{349EC3EA-0F89-42F0-3338-C3AD7E8BC453}"/>
          </ac:spMkLst>
        </pc:spChg>
        <pc:grpChg chg="add del mod">
          <ac:chgData name="Sudarshan Chakravarthi" userId="9632d19e-631d-46a5-9e9a-d9cc496f17d0" providerId="ADAL" clId="{C471A7DD-5158-4E96-9C52-C37B931C57E2}" dt="2022-05-27T09:05:38.169" v="13751" actId="27803"/>
          <ac:grpSpMkLst>
            <pc:docMk/>
            <pc:sldMk cId="860635721" sldId="4279"/>
            <ac:grpSpMk id="36" creationId="{4E864D8C-9A9E-40B6-CCF0-A13481B5541A}"/>
          </ac:grpSpMkLst>
        </pc:grpChg>
        <pc:grpChg chg="mod">
          <ac:chgData name="Sudarshan Chakravarthi" userId="9632d19e-631d-46a5-9e9a-d9cc496f17d0" providerId="ADAL" clId="{C471A7DD-5158-4E96-9C52-C37B931C57E2}" dt="2022-05-27T09:05:30.919" v="13750" actId="27803"/>
          <ac:grpSpMkLst>
            <pc:docMk/>
            <pc:sldMk cId="860635721" sldId="4279"/>
            <ac:grpSpMk id="39" creationId="{8BDA87FE-6A08-D6EE-3842-9DDE25B7129C}"/>
          </ac:grpSpMkLst>
        </pc:grpChg>
        <pc:grpChg chg="add del mod">
          <ac:chgData name="Sudarshan Chakravarthi" userId="9632d19e-631d-46a5-9e9a-d9cc496f17d0" providerId="ADAL" clId="{C471A7DD-5158-4E96-9C52-C37B931C57E2}" dt="2022-05-27T09:05:38.169" v="13751" actId="27803"/>
          <ac:grpSpMkLst>
            <pc:docMk/>
            <pc:sldMk cId="860635721" sldId="4279"/>
            <ac:grpSpMk id="42" creationId="{BBCBE9BE-AFD1-DF1B-1FB8-C270CC8C419D}"/>
          </ac:grpSpMkLst>
        </pc:grpChg>
        <pc:grpChg chg="add del mod">
          <ac:chgData name="Sudarshan Chakravarthi" userId="9632d19e-631d-46a5-9e9a-d9cc496f17d0" providerId="ADAL" clId="{C471A7DD-5158-4E96-9C52-C37B931C57E2}" dt="2022-05-27T09:05:38.169" v="13751" actId="27803"/>
          <ac:grpSpMkLst>
            <pc:docMk/>
            <pc:sldMk cId="860635721" sldId="4279"/>
            <ac:grpSpMk id="47" creationId="{BBC185F7-42B0-0458-A9AF-7A256B676305}"/>
          </ac:grpSpMkLst>
        </pc:grpChg>
        <pc:grpChg chg="add del mod">
          <ac:chgData name="Sudarshan Chakravarthi" userId="9632d19e-631d-46a5-9e9a-d9cc496f17d0" providerId="ADAL" clId="{C471A7DD-5158-4E96-9C52-C37B931C57E2}" dt="2022-05-27T09:05:38.169" v="13751" actId="27803"/>
          <ac:grpSpMkLst>
            <pc:docMk/>
            <pc:sldMk cId="860635721" sldId="4279"/>
            <ac:grpSpMk id="51" creationId="{372A486D-75B2-B5E4-2037-CADCC060483B}"/>
          </ac:grpSpMkLst>
        </pc:grpChg>
        <pc:grpChg chg="add del mod">
          <ac:chgData name="Sudarshan Chakravarthi" userId="9632d19e-631d-46a5-9e9a-d9cc496f17d0" providerId="ADAL" clId="{C471A7DD-5158-4E96-9C52-C37B931C57E2}" dt="2022-05-27T09:05:38.169" v="13751" actId="27803"/>
          <ac:grpSpMkLst>
            <pc:docMk/>
            <pc:sldMk cId="860635721" sldId="4279"/>
            <ac:grpSpMk id="59" creationId="{0A8987E6-FD1F-BCD8-03C5-CD888DF30E3C}"/>
          </ac:grpSpMkLst>
        </pc:grpChg>
        <pc:graphicFrameChg chg="add mod modGraphic">
          <ac:chgData name="Sudarshan Chakravarthi" userId="9632d19e-631d-46a5-9e9a-d9cc496f17d0" providerId="ADAL" clId="{C471A7DD-5158-4E96-9C52-C37B931C57E2}" dt="2022-05-27T09:06:09.466" v="13753" actId="313"/>
          <ac:graphicFrameMkLst>
            <pc:docMk/>
            <pc:sldMk cId="860635721" sldId="4279"/>
            <ac:graphicFrameMk id="6" creationId="{26D429E8-E2DC-A317-3580-AB3B44C6A0CC}"/>
          </ac:graphicFrameMkLst>
        </pc:graphicFrameChg>
        <pc:picChg chg="add del mod modCrop">
          <ac:chgData name="Sudarshan Chakravarthi" userId="9632d19e-631d-46a5-9e9a-d9cc496f17d0" providerId="ADAL" clId="{C471A7DD-5158-4E96-9C52-C37B931C57E2}" dt="2022-05-27T09:05:15.982" v="13749" actId="478"/>
          <ac:picMkLst>
            <pc:docMk/>
            <pc:sldMk cId="860635721" sldId="4279"/>
            <ac:picMk id="5" creationId="{BEDE503E-AC62-3CE1-4A80-DDBD795DB045}"/>
          </ac:picMkLst>
        </pc:picChg>
        <pc:picChg chg="add del mod">
          <ac:chgData name="Sudarshan Chakravarthi" userId="9632d19e-631d-46a5-9e9a-d9cc496f17d0" providerId="ADAL" clId="{C471A7DD-5158-4E96-9C52-C37B931C57E2}" dt="2022-05-27T07:48:39.177" v="12577" actId="478"/>
          <ac:picMkLst>
            <pc:docMk/>
            <pc:sldMk cId="860635721" sldId="4279"/>
            <ac:picMk id="7" creationId="{AB611FFA-9DA0-63F2-45A9-378C4B77C232}"/>
          </ac:picMkLst>
        </pc:picChg>
        <pc:picChg chg="add del mod">
          <ac:chgData name="Sudarshan Chakravarthi" userId="9632d19e-631d-46a5-9e9a-d9cc496f17d0" providerId="ADAL" clId="{C471A7DD-5158-4E96-9C52-C37B931C57E2}" dt="2022-05-27T07:48:36.966" v="12576" actId="478"/>
          <ac:picMkLst>
            <pc:docMk/>
            <pc:sldMk cId="860635721" sldId="4279"/>
            <ac:picMk id="8" creationId="{5B205CF2-282A-9B43-DFDA-EE1685DEE0AE}"/>
          </ac:picMkLst>
        </pc:picChg>
        <pc:picChg chg="add del mod">
          <ac:chgData name="Sudarshan Chakravarthi" userId="9632d19e-631d-46a5-9e9a-d9cc496f17d0" providerId="ADAL" clId="{C471A7DD-5158-4E96-9C52-C37B931C57E2}" dt="2022-05-27T07:48:36.966" v="12576" actId="478"/>
          <ac:picMkLst>
            <pc:docMk/>
            <pc:sldMk cId="860635721" sldId="4279"/>
            <ac:picMk id="9" creationId="{9C3909A5-04DF-97FD-54C6-C8D00C9546BC}"/>
          </ac:picMkLst>
        </pc:picChg>
        <pc:picChg chg="add del mod">
          <ac:chgData name="Sudarshan Chakravarthi" userId="9632d19e-631d-46a5-9e9a-d9cc496f17d0" providerId="ADAL" clId="{C471A7DD-5158-4E96-9C52-C37B931C57E2}" dt="2022-05-27T07:48:39.177" v="12577" actId="478"/>
          <ac:picMkLst>
            <pc:docMk/>
            <pc:sldMk cId="860635721" sldId="4279"/>
            <ac:picMk id="10" creationId="{54A58A07-2D73-84F4-9B74-91E2F2DE0B80}"/>
          </ac:picMkLst>
        </pc:picChg>
        <pc:picChg chg="add del mod">
          <ac:chgData name="Sudarshan Chakravarthi" userId="9632d19e-631d-46a5-9e9a-d9cc496f17d0" providerId="ADAL" clId="{C471A7DD-5158-4E96-9C52-C37B931C57E2}" dt="2022-05-27T07:48:36.966" v="12576" actId="478"/>
          <ac:picMkLst>
            <pc:docMk/>
            <pc:sldMk cId="860635721" sldId="4279"/>
            <ac:picMk id="11" creationId="{E5FF17AC-ACF8-DF9D-2F5A-19F10CAAE915}"/>
          </ac:picMkLst>
        </pc:picChg>
        <pc:picChg chg="add del mod">
          <ac:chgData name="Sudarshan Chakravarthi" userId="9632d19e-631d-46a5-9e9a-d9cc496f17d0" providerId="ADAL" clId="{C471A7DD-5158-4E96-9C52-C37B931C57E2}" dt="2022-05-27T07:48:39.177" v="12577" actId="478"/>
          <ac:picMkLst>
            <pc:docMk/>
            <pc:sldMk cId="860635721" sldId="4279"/>
            <ac:picMk id="12" creationId="{A0188257-A8E8-EFA0-A66A-00D4280FC993}"/>
          </ac:picMkLst>
        </pc:picChg>
        <pc:picChg chg="add del mod">
          <ac:chgData name="Sudarshan Chakravarthi" userId="9632d19e-631d-46a5-9e9a-d9cc496f17d0" providerId="ADAL" clId="{C471A7DD-5158-4E96-9C52-C37B931C57E2}" dt="2022-05-27T07:48:39.177" v="12577" actId="478"/>
          <ac:picMkLst>
            <pc:docMk/>
            <pc:sldMk cId="860635721" sldId="4279"/>
            <ac:picMk id="13" creationId="{81CCC935-1211-F238-A9CB-5C07B4AAB6FE}"/>
          </ac:picMkLst>
        </pc:picChg>
        <pc:picChg chg="add del mod">
          <ac:chgData name="Sudarshan Chakravarthi" userId="9632d19e-631d-46a5-9e9a-d9cc496f17d0" providerId="ADAL" clId="{C471A7DD-5158-4E96-9C52-C37B931C57E2}" dt="2022-05-27T07:48:36.966" v="12576" actId="478"/>
          <ac:picMkLst>
            <pc:docMk/>
            <pc:sldMk cId="860635721" sldId="4279"/>
            <ac:picMk id="14" creationId="{3AAC33B4-A9DE-E0E3-11CC-C4A6F57BE77C}"/>
          </ac:picMkLst>
        </pc:picChg>
        <pc:picChg chg="add del mod">
          <ac:chgData name="Sudarshan Chakravarthi" userId="9632d19e-631d-46a5-9e9a-d9cc496f17d0" providerId="ADAL" clId="{C471A7DD-5158-4E96-9C52-C37B931C57E2}" dt="2022-05-27T07:48:36.966" v="12576" actId="478"/>
          <ac:picMkLst>
            <pc:docMk/>
            <pc:sldMk cId="860635721" sldId="4279"/>
            <ac:picMk id="15" creationId="{4666E7A2-9137-9AD5-6E9E-02BA4904FBF2}"/>
          </ac:picMkLst>
        </pc:picChg>
        <pc:picChg chg="add del mod">
          <ac:chgData name="Sudarshan Chakravarthi" userId="9632d19e-631d-46a5-9e9a-d9cc496f17d0" providerId="ADAL" clId="{C471A7DD-5158-4E96-9C52-C37B931C57E2}" dt="2022-05-27T07:48:39.177" v="12577" actId="478"/>
          <ac:picMkLst>
            <pc:docMk/>
            <pc:sldMk cId="860635721" sldId="4279"/>
            <ac:picMk id="16" creationId="{E6A7A12B-B21C-81E1-8BFA-51BA6D91F555}"/>
          </ac:picMkLst>
        </pc:picChg>
        <pc:picChg chg="add del mod">
          <ac:chgData name="Sudarshan Chakravarthi" userId="9632d19e-631d-46a5-9e9a-d9cc496f17d0" providerId="ADAL" clId="{C471A7DD-5158-4E96-9C52-C37B931C57E2}" dt="2022-05-27T07:48:36.966" v="12576" actId="478"/>
          <ac:picMkLst>
            <pc:docMk/>
            <pc:sldMk cId="860635721" sldId="4279"/>
            <ac:picMk id="17" creationId="{6B87DB9F-EC9D-30BE-DB52-028D40CC440B}"/>
          </ac:picMkLst>
        </pc:picChg>
        <pc:picChg chg="add del mod">
          <ac:chgData name="Sudarshan Chakravarthi" userId="9632d19e-631d-46a5-9e9a-d9cc496f17d0" providerId="ADAL" clId="{C471A7DD-5158-4E96-9C52-C37B931C57E2}" dt="2022-05-27T07:48:39.177" v="12577" actId="478"/>
          <ac:picMkLst>
            <pc:docMk/>
            <pc:sldMk cId="860635721" sldId="4279"/>
            <ac:picMk id="18" creationId="{321D3901-38B7-5B42-2071-EB462772BAC1}"/>
          </ac:picMkLst>
        </pc:picChg>
        <pc:picChg chg="add del mod">
          <ac:chgData name="Sudarshan Chakravarthi" userId="9632d19e-631d-46a5-9e9a-d9cc496f17d0" providerId="ADAL" clId="{C471A7DD-5158-4E96-9C52-C37B931C57E2}" dt="2022-05-27T07:48:39.177" v="12577" actId="478"/>
          <ac:picMkLst>
            <pc:docMk/>
            <pc:sldMk cId="860635721" sldId="4279"/>
            <ac:picMk id="19" creationId="{676F5200-8117-43C5-6E9B-E45A85829B50}"/>
          </ac:picMkLst>
        </pc:picChg>
        <pc:picChg chg="add del mod">
          <ac:chgData name="Sudarshan Chakravarthi" userId="9632d19e-631d-46a5-9e9a-d9cc496f17d0" providerId="ADAL" clId="{C471A7DD-5158-4E96-9C52-C37B931C57E2}" dt="2022-05-27T07:48:39.177" v="12577" actId="478"/>
          <ac:picMkLst>
            <pc:docMk/>
            <pc:sldMk cId="860635721" sldId="4279"/>
            <ac:picMk id="20" creationId="{7EC0002A-F1AE-3F6E-370C-461B4B47E213}"/>
          </ac:picMkLst>
        </pc:picChg>
        <pc:picChg chg="add del mod">
          <ac:chgData name="Sudarshan Chakravarthi" userId="9632d19e-631d-46a5-9e9a-d9cc496f17d0" providerId="ADAL" clId="{C471A7DD-5158-4E96-9C52-C37B931C57E2}" dt="2022-05-27T07:48:39.177" v="12577" actId="478"/>
          <ac:picMkLst>
            <pc:docMk/>
            <pc:sldMk cId="860635721" sldId="4279"/>
            <ac:picMk id="21" creationId="{54C58708-062B-F4C4-CC2C-483D85DF4838}"/>
          </ac:picMkLst>
        </pc:picChg>
        <pc:picChg chg="add del mod">
          <ac:chgData name="Sudarshan Chakravarthi" userId="9632d19e-631d-46a5-9e9a-d9cc496f17d0" providerId="ADAL" clId="{C471A7DD-5158-4E96-9C52-C37B931C57E2}" dt="2022-05-27T07:48:39.177" v="12577" actId="478"/>
          <ac:picMkLst>
            <pc:docMk/>
            <pc:sldMk cId="860635721" sldId="4279"/>
            <ac:picMk id="22" creationId="{AFFAE9A0-FF64-865D-9173-B9EDB8860A22}"/>
          </ac:picMkLst>
        </pc:picChg>
        <pc:picChg chg="add del mod">
          <ac:chgData name="Sudarshan Chakravarthi" userId="9632d19e-631d-46a5-9e9a-d9cc496f17d0" providerId="ADAL" clId="{C471A7DD-5158-4E96-9C52-C37B931C57E2}" dt="2022-05-27T07:48:36.966" v="12576" actId="478"/>
          <ac:picMkLst>
            <pc:docMk/>
            <pc:sldMk cId="860635721" sldId="4279"/>
            <ac:picMk id="23" creationId="{6E01F06C-A607-76E0-1CB7-551E984BDE8A}"/>
          </ac:picMkLst>
        </pc:picChg>
        <pc:picChg chg="add del mod">
          <ac:chgData name="Sudarshan Chakravarthi" userId="9632d19e-631d-46a5-9e9a-d9cc496f17d0" providerId="ADAL" clId="{C471A7DD-5158-4E96-9C52-C37B931C57E2}" dt="2022-05-27T09:05:38.169" v="13751" actId="27803"/>
          <ac:picMkLst>
            <pc:docMk/>
            <pc:sldMk cId="860635721" sldId="4279"/>
            <ac:picMk id="25" creationId="{672B0DC5-0DCD-C230-20B2-CDFF00528C0D}"/>
          </ac:picMkLst>
        </pc:picChg>
        <pc:picChg chg="add del mod">
          <ac:chgData name="Sudarshan Chakravarthi" userId="9632d19e-631d-46a5-9e9a-d9cc496f17d0" providerId="ADAL" clId="{C471A7DD-5158-4E96-9C52-C37B931C57E2}" dt="2022-05-27T09:05:38.169" v="13751" actId="27803"/>
          <ac:picMkLst>
            <pc:docMk/>
            <pc:sldMk cId="860635721" sldId="4279"/>
            <ac:picMk id="27" creationId="{86E207A3-DEE2-96C4-EC0E-295544EE3483}"/>
          </ac:picMkLst>
        </pc:picChg>
        <pc:picChg chg="add del mod">
          <ac:chgData name="Sudarshan Chakravarthi" userId="9632d19e-631d-46a5-9e9a-d9cc496f17d0" providerId="ADAL" clId="{C471A7DD-5158-4E96-9C52-C37B931C57E2}" dt="2022-05-27T09:05:38.169" v="13751" actId="27803"/>
          <ac:picMkLst>
            <pc:docMk/>
            <pc:sldMk cId="860635721" sldId="4279"/>
            <ac:picMk id="29" creationId="{DFD5860D-DF44-68AF-ABDC-37DA7AE52AC7}"/>
          </ac:picMkLst>
        </pc:picChg>
        <pc:picChg chg="add del mod">
          <ac:chgData name="Sudarshan Chakravarthi" userId="9632d19e-631d-46a5-9e9a-d9cc496f17d0" providerId="ADAL" clId="{C471A7DD-5158-4E96-9C52-C37B931C57E2}" dt="2022-05-27T09:05:38.169" v="13751" actId="27803"/>
          <ac:picMkLst>
            <pc:docMk/>
            <pc:sldMk cId="860635721" sldId="4279"/>
            <ac:picMk id="31" creationId="{21DDEEE9-D401-6B8D-136E-2859B62F3181}"/>
          </ac:picMkLst>
        </pc:picChg>
        <pc:picChg chg="add del mod">
          <ac:chgData name="Sudarshan Chakravarthi" userId="9632d19e-631d-46a5-9e9a-d9cc496f17d0" providerId="ADAL" clId="{C471A7DD-5158-4E96-9C52-C37B931C57E2}" dt="2022-05-27T09:05:38.169" v="13751" actId="27803"/>
          <ac:picMkLst>
            <pc:docMk/>
            <pc:sldMk cId="860635721" sldId="4279"/>
            <ac:picMk id="33" creationId="{1EF689DF-A410-74BD-9353-362F46E05F4B}"/>
          </ac:picMkLst>
        </pc:picChg>
        <pc:picChg chg="add del mod">
          <ac:chgData name="Sudarshan Chakravarthi" userId="9632d19e-631d-46a5-9e9a-d9cc496f17d0" providerId="ADAL" clId="{C471A7DD-5158-4E96-9C52-C37B931C57E2}" dt="2022-05-27T09:05:38.169" v="13751" actId="27803"/>
          <ac:picMkLst>
            <pc:docMk/>
            <pc:sldMk cId="860635721" sldId="4279"/>
            <ac:picMk id="35" creationId="{B2BC592B-9424-F83E-3A99-1AB5BADBE3AD}"/>
          </ac:picMkLst>
        </pc:picChg>
        <pc:picChg chg="add mod">
          <ac:chgData name="Sudarshan Chakravarthi" userId="9632d19e-631d-46a5-9e9a-d9cc496f17d0" providerId="ADAL" clId="{C471A7DD-5158-4E96-9C52-C37B931C57E2}" dt="2022-05-27T09:06:20.571" v="13754"/>
          <ac:picMkLst>
            <pc:docMk/>
            <pc:sldMk cId="860635721" sldId="4279"/>
            <ac:picMk id="64" creationId="{DADDFC4E-0763-7180-A936-92C06ADBE85E}"/>
          </ac:picMkLst>
        </pc:picChg>
      </pc:sldChg>
      <pc:sldChg chg="addSp delSp modSp add mod">
        <pc:chgData name="Sudarshan Chakravarthi" userId="9632d19e-631d-46a5-9e9a-d9cc496f17d0" providerId="ADAL" clId="{C471A7DD-5158-4E96-9C52-C37B931C57E2}" dt="2022-07-06T09:13:16.247" v="19008" actId="1035"/>
        <pc:sldMkLst>
          <pc:docMk/>
          <pc:sldMk cId="3305922442" sldId="4280"/>
        </pc:sldMkLst>
        <pc:spChg chg="del mod topLvl">
          <ac:chgData name="Sudarshan Chakravarthi" userId="9632d19e-631d-46a5-9e9a-d9cc496f17d0" providerId="ADAL" clId="{C471A7DD-5158-4E96-9C52-C37B931C57E2}" dt="2022-05-27T10:28:59.952" v="14203" actId="478"/>
          <ac:spMkLst>
            <pc:docMk/>
            <pc:sldMk cId="3305922442" sldId="4280"/>
            <ac:spMk id="6" creationId="{39AB3DC1-D0B9-BB63-724F-9D8D0C3627C1}"/>
          </ac:spMkLst>
        </pc:spChg>
        <pc:spChg chg="del mod topLvl">
          <ac:chgData name="Sudarshan Chakravarthi" userId="9632d19e-631d-46a5-9e9a-d9cc496f17d0" providerId="ADAL" clId="{C471A7DD-5158-4E96-9C52-C37B931C57E2}" dt="2022-05-27T10:28:57.168" v="14202" actId="478"/>
          <ac:spMkLst>
            <pc:docMk/>
            <pc:sldMk cId="3305922442" sldId="4280"/>
            <ac:spMk id="7" creationId="{1693E58C-AC6F-AE02-B473-E965D985C699}"/>
          </ac:spMkLst>
        </pc:spChg>
        <pc:spChg chg="mod topLvl">
          <ac:chgData name="Sudarshan Chakravarthi" userId="9632d19e-631d-46a5-9e9a-d9cc496f17d0" providerId="ADAL" clId="{C471A7DD-5158-4E96-9C52-C37B931C57E2}" dt="2022-05-27T10:29:38.260" v="14224" actId="1076"/>
          <ac:spMkLst>
            <pc:docMk/>
            <pc:sldMk cId="3305922442" sldId="4280"/>
            <ac:spMk id="8" creationId="{DA78D77E-7EA3-9AB2-A734-D90FC6C50449}"/>
          </ac:spMkLst>
        </pc:spChg>
        <pc:spChg chg="del mod topLvl">
          <ac:chgData name="Sudarshan Chakravarthi" userId="9632d19e-631d-46a5-9e9a-d9cc496f17d0" providerId="ADAL" clId="{C471A7DD-5158-4E96-9C52-C37B931C57E2}" dt="2022-05-27T10:25:56.400" v="14053" actId="478"/>
          <ac:spMkLst>
            <pc:docMk/>
            <pc:sldMk cId="3305922442" sldId="4280"/>
            <ac:spMk id="9" creationId="{1C912B76-D9BF-E0FE-1F62-094105137F78}"/>
          </ac:spMkLst>
        </pc:spChg>
        <pc:spChg chg="del mod topLvl">
          <ac:chgData name="Sudarshan Chakravarthi" userId="9632d19e-631d-46a5-9e9a-d9cc496f17d0" providerId="ADAL" clId="{C471A7DD-5158-4E96-9C52-C37B931C57E2}" dt="2022-05-27T10:25:56.400" v="14053" actId="478"/>
          <ac:spMkLst>
            <pc:docMk/>
            <pc:sldMk cId="3305922442" sldId="4280"/>
            <ac:spMk id="10" creationId="{A0FF6F04-1718-EE1C-5B7B-AF5E3D5CD419}"/>
          </ac:spMkLst>
        </pc:spChg>
        <pc:spChg chg="del mod topLvl">
          <ac:chgData name="Sudarshan Chakravarthi" userId="9632d19e-631d-46a5-9e9a-d9cc496f17d0" providerId="ADAL" clId="{C471A7DD-5158-4E96-9C52-C37B931C57E2}" dt="2022-05-27T10:25:56.400" v="14053" actId="478"/>
          <ac:spMkLst>
            <pc:docMk/>
            <pc:sldMk cId="3305922442" sldId="4280"/>
            <ac:spMk id="11" creationId="{A1D9DF83-EE7A-C2D8-1C5E-F9E7DEE10C9E}"/>
          </ac:spMkLst>
        </pc:spChg>
        <pc:spChg chg="del mod topLvl">
          <ac:chgData name="Sudarshan Chakravarthi" userId="9632d19e-631d-46a5-9e9a-d9cc496f17d0" providerId="ADAL" clId="{C471A7DD-5158-4E96-9C52-C37B931C57E2}" dt="2022-05-27T10:25:56.400" v="14053" actId="478"/>
          <ac:spMkLst>
            <pc:docMk/>
            <pc:sldMk cId="3305922442" sldId="4280"/>
            <ac:spMk id="12" creationId="{0F74E6CC-1C96-5E17-F23B-3139027ACE4F}"/>
          </ac:spMkLst>
        </pc:spChg>
        <pc:spChg chg="mod topLvl">
          <ac:chgData name="Sudarshan Chakravarthi" userId="9632d19e-631d-46a5-9e9a-d9cc496f17d0" providerId="ADAL" clId="{C471A7DD-5158-4E96-9C52-C37B931C57E2}" dt="2022-05-27T10:27:40.096" v="14152" actId="1035"/>
          <ac:spMkLst>
            <pc:docMk/>
            <pc:sldMk cId="3305922442" sldId="4280"/>
            <ac:spMk id="13" creationId="{761248EE-A8DA-1600-8482-E02535949714}"/>
          </ac:spMkLst>
        </pc:spChg>
        <pc:spChg chg="del mod topLvl">
          <ac:chgData name="Sudarshan Chakravarthi" userId="9632d19e-631d-46a5-9e9a-d9cc496f17d0" providerId="ADAL" clId="{C471A7DD-5158-4E96-9C52-C37B931C57E2}" dt="2022-05-27T10:25:56.400" v="14053" actId="478"/>
          <ac:spMkLst>
            <pc:docMk/>
            <pc:sldMk cId="3305922442" sldId="4280"/>
            <ac:spMk id="14" creationId="{8E8BCABF-318E-881B-9B99-3B0979A97788}"/>
          </ac:spMkLst>
        </pc:spChg>
        <pc:spChg chg="del mod topLvl">
          <ac:chgData name="Sudarshan Chakravarthi" userId="9632d19e-631d-46a5-9e9a-d9cc496f17d0" providerId="ADAL" clId="{C471A7DD-5158-4E96-9C52-C37B931C57E2}" dt="2022-05-27T10:25:56.400" v="14053" actId="478"/>
          <ac:spMkLst>
            <pc:docMk/>
            <pc:sldMk cId="3305922442" sldId="4280"/>
            <ac:spMk id="15" creationId="{7B048371-253F-CCE6-8F84-98DADDCFCB85}"/>
          </ac:spMkLst>
        </pc:spChg>
        <pc:spChg chg="mod topLvl">
          <ac:chgData name="Sudarshan Chakravarthi" userId="9632d19e-631d-46a5-9e9a-d9cc496f17d0" providerId="ADAL" clId="{C471A7DD-5158-4E96-9C52-C37B931C57E2}" dt="2022-07-06T09:07:46.683" v="18986" actId="1076"/>
          <ac:spMkLst>
            <pc:docMk/>
            <pc:sldMk cId="3305922442" sldId="4280"/>
            <ac:spMk id="16" creationId="{B5385CAE-BEC9-63E5-18FA-1276E04925F1}"/>
          </ac:spMkLst>
        </pc:spChg>
        <pc:spChg chg="add del mod">
          <ac:chgData name="Sudarshan Chakravarthi" userId="9632d19e-631d-46a5-9e9a-d9cc496f17d0" providerId="ADAL" clId="{C471A7DD-5158-4E96-9C52-C37B931C57E2}" dt="2022-05-27T10:25:46.713" v="14052" actId="478"/>
          <ac:spMkLst>
            <pc:docMk/>
            <pc:sldMk cId="3305922442" sldId="4280"/>
            <ac:spMk id="18" creationId="{917A5D16-E5D5-6AE8-0328-ACB6F8387F02}"/>
          </ac:spMkLst>
        </pc:spChg>
        <pc:spChg chg="add del mod">
          <ac:chgData name="Sudarshan Chakravarthi" userId="9632d19e-631d-46a5-9e9a-d9cc496f17d0" providerId="ADAL" clId="{C471A7DD-5158-4E96-9C52-C37B931C57E2}" dt="2022-05-27T10:25:45.639" v="14051" actId="478"/>
          <ac:spMkLst>
            <pc:docMk/>
            <pc:sldMk cId="3305922442" sldId="4280"/>
            <ac:spMk id="19" creationId="{41112B09-FD0D-A338-24DF-4C6C1A152AF5}"/>
          </ac:spMkLst>
        </pc:spChg>
        <pc:spChg chg="add mod">
          <ac:chgData name="Sudarshan Chakravarthi" userId="9632d19e-631d-46a5-9e9a-d9cc496f17d0" providerId="ADAL" clId="{C471A7DD-5158-4E96-9C52-C37B931C57E2}" dt="2022-05-27T10:30:48.889" v="14248" actId="207"/>
          <ac:spMkLst>
            <pc:docMk/>
            <pc:sldMk cId="3305922442" sldId="4280"/>
            <ac:spMk id="20" creationId="{B4AA711E-D98B-8A73-273D-532736FB5D14}"/>
          </ac:spMkLst>
        </pc:spChg>
        <pc:spChg chg="add del mod">
          <ac:chgData name="Sudarshan Chakravarthi" userId="9632d19e-631d-46a5-9e9a-d9cc496f17d0" providerId="ADAL" clId="{C471A7DD-5158-4E96-9C52-C37B931C57E2}" dt="2022-05-27T10:25:56.400" v="14053" actId="478"/>
          <ac:spMkLst>
            <pc:docMk/>
            <pc:sldMk cId="3305922442" sldId="4280"/>
            <ac:spMk id="21" creationId="{EE9C1059-57D4-3FFF-988E-4DC3DC095596}"/>
          </ac:spMkLst>
        </pc:spChg>
        <pc:spChg chg="add mod">
          <ac:chgData name="Sudarshan Chakravarthi" userId="9632d19e-631d-46a5-9e9a-d9cc496f17d0" providerId="ADAL" clId="{C471A7DD-5158-4E96-9C52-C37B931C57E2}" dt="2022-07-06T09:07:23.669" v="18979" actId="207"/>
          <ac:spMkLst>
            <pc:docMk/>
            <pc:sldMk cId="3305922442" sldId="4280"/>
            <ac:spMk id="24" creationId="{47A363B5-994F-E09D-6146-67EDDC797585}"/>
          </ac:spMkLst>
        </pc:spChg>
        <pc:spChg chg="add mod">
          <ac:chgData name="Sudarshan Chakravarthi" userId="9632d19e-631d-46a5-9e9a-d9cc496f17d0" providerId="ADAL" clId="{C471A7DD-5158-4E96-9C52-C37B931C57E2}" dt="2022-07-06T09:13:12.394" v="19005" actId="1036"/>
          <ac:spMkLst>
            <pc:docMk/>
            <pc:sldMk cId="3305922442" sldId="4280"/>
            <ac:spMk id="25" creationId="{7F1EB802-665C-C276-3A18-5B80D0E630C1}"/>
          </ac:spMkLst>
        </pc:spChg>
        <pc:spChg chg="add mod">
          <ac:chgData name="Sudarshan Chakravarthi" userId="9632d19e-631d-46a5-9e9a-d9cc496f17d0" providerId="ADAL" clId="{C471A7DD-5158-4E96-9C52-C37B931C57E2}" dt="2022-07-06T09:07:31.495" v="18983" actId="207"/>
          <ac:spMkLst>
            <pc:docMk/>
            <pc:sldMk cId="3305922442" sldId="4280"/>
            <ac:spMk id="26" creationId="{9E7F2008-F794-9BB9-2F86-5E72F91599B0}"/>
          </ac:spMkLst>
        </pc:spChg>
        <pc:spChg chg="add mod">
          <ac:chgData name="Sudarshan Chakravarthi" userId="9632d19e-631d-46a5-9e9a-d9cc496f17d0" providerId="ADAL" clId="{C471A7DD-5158-4E96-9C52-C37B931C57E2}" dt="2022-05-27T10:27:40.096" v="14152" actId="1035"/>
          <ac:spMkLst>
            <pc:docMk/>
            <pc:sldMk cId="3305922442" sldId="4280"/>
            <ac:spMk id="27" creationId="{092AD6CD-A2F7-5A04-A40D-CADD6BCBE1B7}"/>
          </ac:spMkLst>
        </pc:spChg>
        <pc:spChg chg="add mod">
          <ac:chgData name="Sudarshan Chakravarthi" userId="9632d19e-631d-46a5-9e9a-d9cc496f17d0" providerId="ADAL" clId="{C471A7DD-5158-4E96-9C52-C37B931C57E2}" dt="2022-05-27T10:27:40.096" v="14152" actId="1035"/>
          <ac:spMkLst>
            <pc:docMk/>
            <pc:sldMk cId="3305922442" sldId="4280"/>
            <ac:spMk id="28" creationId="{B302F637-0CD2-9401-6F23-523124A18B62}"/>
          </ac:spMkLst>
        </pc:spChg>
        <pc:spChg chg="add mod">
          <ac:chgData name="Sudarshan Chakravarthi" userId="9632d19e-631d-46a5-9e9a-d9cc496f17d0" providerId="ADAL" clId="{C471A7DD-5158-4E96-9C52-C37B931C57E2}" dt="2022-07-06T09:07:35.674" v="18985" actId="207"/>
          <ac:spMkLst>
            <pc:docMk/>
            <pc:sldMk cId="3305922442" sldId="4280"/>
            <ac:spMk id="29" creationId="{E913476F-353B-55CC-7348-1E4179DDEF7E}"/>
          </ac:spMkLst>
        </pc:spChg>
        <pc:spChg chg="add mod">
          <ac:chgData name="Sudarshan Chakravarthi" userId="9632d19e-631d-46a5-9e9a-d9cc496f17d0" providerId="ADAL" clId="{C471A7DD-5158-4E96-9C52-C37B931C57E2}" dt="2022-07-06T09:13:16.247" v="19008" actId="1035"/>
          <ac:spMkLst>
            <pc:docMk/>
            <pc:sldMk cId="3305922442" sldId="4280"/>
            <ac:spMk id="30" creationId="{56EFB660-EB83-7C92-346A-BC4778799989}"/>
          </ac:spMkLst>
        </pc:spChg>
        <pc:spChg chg="add mod">
          <ac:chgData name="Sudarshan Chakravarthi" userId="9632d19e-631d-46a5-9e9a-d9cc496f17d0" providerId="ADAL" clId="{C471A7DD-5158-4E96-9C52-C37B931C57E2}" dt="2022-07-06T09:13:14.593" v="19007" actId="1036"/>
          <ac:spMkLst>
            <pc:docMk/>
            <pc:sldMk cId="3305922442" sldId="4280"/>
            <ac:spMk id="31" creationId="{8B7466FC-56BD-F367-BC10-E1D54ACA29D7}"/>
          </ac:spMkLst>
        </pc:spChg>
        <pc:spChg chg="add mod">
          <ac:chgData name="Sudarshan Chakravarthi" userId="9632d19e-631d-46a5-9e9a-d9cc496f17d0" providerId="ADAL" clId="{C471A7DD-5158-4E96-9C52-C37B931C57E2}" dt="2022-07-06T09:07:54.412" v="18987" actId="1076"/>
          <ac:spMkLst>
            <pc:docMk/>
            <pc:sldMk cId="3305922442" sldId="4280"/>
            <ac:spMk id="32" creationId="{F997F731-C292-DA32-9F4D-7D88347C6417}"/>
          </ac:spMkLst>
        </pc:spChg>
        <pc:spChg chg="add mod">
          <ac:chgData name="Sudarshan Chakravarthi" userId="9632d19e-631d-46a5-9e9a-d9cc496f17d0" providerId="ADAL" clId="{C471A7DD-5158-4E96-9C52-C37B931C57E2}" dt="2022-05-27T10:30:48.889" v="14248" actId="207"/>
          <ac:spMkLst>
            <pc:docMk/>
            <pc:sldMk cId="3305922442" sldId="4280"/>
            <ac:spMk id="34" creationId="{E1B530AD-1C03-DF13-F475-CEB1ECD03C04}"/>
          </ac:spMkLst>
        </pc:spChg>
        <pc:spChg chg="add mod">
          <ac:chgData name="Sudarshan Chakravarthi" userId="9632d19e-631d-46a5-9e9a-d9cc496f17d0" providerId="ADAL" clId="{C471A7DD-5158-4E96-9C52-C37B931C57E2}" dt="2022-05-27T10:39:39.072" v="15126"/>
          <ac:spMkLst>
            <pc:docMk/>
            <pc:sldMk cId="3305922442" sldId="4280"/>
            <ac:spMk id="35" creationId="{20F227C3-46A9-ECAD-6AE5-31F26B2F5A3B}"/>
          </ac:spMkLst>
        </pc:spChg>
        <pc:spChg chg="add mod">
          <ac:chgData name="Sudarshan Chakravarthi" userId="9632d19e-631d-46a5-9e9a-d9cc496f17d0" providerId="ADAL" clId="{C471A7DD-5158-4E96-9C52-C37B931C57E2}" dt="2022-07-05T12:49:52.793" v="17300" actId="2711"/>
          <ac:spMkLst>
            <pc:docMk/>
            <pc:sldMk cId="3305922442" sldId="4280"/>
            <ac:spMk id="37" creationId="{A9B7BADA-CCAB-066D-929F-F51A3361EDB2}"/>
          </ac:spMkLst>
        </pc:spChg>
        <pc:grpChg chg="add del mod">
          <ac:chgData name="Sudarshan Chakravarthi" userId="9632d19e-631d-46a5-9e9a-d9cc496f17d0" providerId="ADAL" clId="{C471A7DD-5158-4E96-9C52-C37B931C57E2}" dt="2022-05-27T10:24:10.782" v="13967" actId="165"/>
          <ac:grpSpMkLst>
            <pc:docMk/>
            <pc:sldMk cId="3305922442" sldId="4280"/>
            <ac:grpSpMk id="2" creationId="{761342DF-7961-002A-F3AB-33D0C9861E65}"/>
          </ac:grpSpMkLst>
        </pc:grpChg>
        <pc:grpChg chg="del mod topLvl">
          <ac:chgData name="Sudarshan Chakravarthi" userId="9632d19e-631d-46a5-9e9a-d9cc496f17d0" providerId="ADAL" clId="{C471A7DD-5158-4E96-9C52-C37B931C57E2}" dt="2022-05-27T10:24:19.857" v="13970" actId="165"/>
          <ac:grpSpMkLst>
            <pc:docMk/>
            <pc:sldMk cId="3305922442" sldId="4280"/>
            <ac:grpSpMk id="3" creationId="{3526D1FD-E7B5-CACE-F1E4-3724A147DC64}"/>
          </ac:grpSpMkLst>
        </pc:grpChg>
        <pc:grpChg chg="add del mod">
          <ac:chgData name="Sudarshan Chakravarthi" userId="9632d19e-631d-46a5-9e9a-d9cc496f17d0" providerId="ADAL" clId="{C471A7DD-5158-4E96-9C52-C37B931C57E2}" dt="2022-05-27T10:24:17.143" v="13969" actId="165"/>
          <ac:grpSpMkLst>
            <pc:docMk/>
            <pc:sldMk cId="3305922442" sldId="4280"/>
            <ac:grpSpMk id="17" creationId="{E338D0E7-062E-CEDD-6085-30672918DF69}"/>
          </ac:grpSpMkLst>
        </pc:grpChg>
        <pc:grpChg chg="add mod">
          <ac:chgData name="Sudarshan Chakravarthi" userId="9632d19e-631d-46a5-9e9a-d9cc496f17d0" providerId="ADAL" clId="{C471A7DD-5158-4E96-9C52-C37B931C57E2}" dt="2022-05-27T10:29:31.341" v="14222" actId="1076"/>
          <ac:grpSpMkLst>
            <pc:docMk/>
            <pc:sldMk cId="3305922442" sldId="4280"/>
            <ac:grpSpMk id="33" creationId="{0BC040ED-ADCD-8D5A-D5C8-B29E34275DCB}"/>
          </ac:grpSpMkLst>
        </pc:grpChg>
        <pc:picChg chg="add del mod modCrop">
          <ac:chgData name="Sudarshan Chakravarthi" userId="9632d19e-631d-46a5-9e9a-d9cc496f17d0" providerId="ADAL" clId="{C471A7DD-5158-4E96-9C52-C37B931C57E2}" dt="2022-05-27T10:39:29.189" v="15125" actId="478"/>
          <ac:picMkLst>
            <pc:docMk/>
            <pc:sldMk cId="3305922442" sldId="4280"/>
            <ac:picMk id="23" creationId="{4FBF8294-558A-5EBF-843D-071B60FB81FD}"/>
          </ac:picMkLst>
        </pc:picChg>
        <pc:picChg chg="add mod">
          <ac:chgData name="Sudarshan Chakravarthi" userId="9632d19e-631d-46a5-9e9a-d9cc496f17d0" providerId="ADAL" clId="{C471A7DD-5158-4E96-9C52-C37B931C57E2}" dt="2022-05-27T10:39:39.072" v="15126"/>
          <ac:picMkLst>
            <pc:docMk/>
            <pc:sldMk cId="3305922442" sldId="4280"/>
            <ac:picMk id="36" creationId="{E1D968BE-AE8D-6000-B167-A5FB7812AC39}"/>
          </ac:picMkLst>
        </pc:picChg>
        <pc:cxnChg chg="add del mod topLvl">
          <ac:chgData name="Sudarshan Chakravarthi" userId="9632d19e-631d-46a5-9e9a-d9cc496f17d0" providerId="ADAL" clId="{C471A7DD-5158-4E96-9C52-C37B931C57E2}" dt="2022-05-27T10:29:25.377" v="14221" actId="164"/>
          <ac:cxnSpMkLst>
            <pc:docMk/>
            <pc:sldMk cId="3305922442" sldId="4280"/>
            <ac:cxnSpMk id="4" creationId="{2FAB8BD6-F058-C07C-B917-014FA8D56624}"/>
          </ac:cxnSpMkLst>
        </pc:cxnChg>
        <pc:cxnChg chg="mod topLvl">
          <ac:chgData name="Sudarshan Chakravarthi" userId="9632d19e-631d-46a5-9e9a-d9cc496f17d0" providerId="ADAL" clId="{C471A7DD-5158-4E96-9C52-C37B931C57E2}" dt="2022-05-27T10:29:25.377" v="14221" actId="164"/>
          <ac:cxnSpMkLst>
            <pc:docMk/>
            <pc:sldMk cId="3305922442" sldId="4280"/>
            <ac:cxnSpMk id="5" creationId="{044FAB07-FB24-66B2-D94B-587E5EFD584D}"/>
          </ac:cxnSpMkLst>
        </pc:cxnChg>
      </pc:sldChg>
      <pc:sldChg chg="add del">
        <pc:chgData name="Sudarshan Chakravarthi" userId="9632d19e-631d-46a5-9e9a-d9cc496f17d0" providerId="ADAL" clId="{C471A7DD-5158-4E96-9C52-C37B931C57E2}" dt="2022-05-27T11:55:09.126" v="17115" actId="47"/>
        <pc:sldMkLst>
          <pc:docMk/>
          <pc:sldMk cId="1936022812" sldId="4281"/>
        </pc:sldMkLst>
      </pc:sldChg>
      <pc:sldChg chg="addSp modSp add ord">
        <pc:chgData name="Sudarshan Chakravarthi" userId="9632d19e-631d-46a5-9e9a-d9cc496f17d0" providerId="ADAL" clId="{C471A7DD-5158-4E96-9C52-C37B931C57E2}" dt="2023-02-20T12:25:16.428" v="19072"/>
        <pc:sldMkLst>
          <pc:docMk/>
          <pc:sldMk cId="1299287874" sldId="4282"/>
        </pc:sldMkLst>
        <pc:spChg chg="mod">
          <ac:chgData name="Sudarshan Chakravarthi" userId="9632d19e-631d-46a5-9e9a-d9cc496f17d0" providerId="ADAL" clId="{C471A7DD-5158-4E96-9C52-C37B931C57E2}" dt="2023-02-20T12:25:16.428" v="19072"/>
          <ac:spMkLst>
            <pc:docMk/>
            <pc:sldMk cId="1299287874" sldId="4282"/>
            <ac:spMk id="3" creationId="{E9DEC97D-B69A-51EA-8193-6DB6B679593D}"/>
          </ac:spMkLst>
        </pc:spChg>
        <pc:spChg chg="mod">
          <ac:chgData name="Sudarshan Chakravarthi" userId="9632d19e-631d-46a5-9e9a-d9cc496f17d0" providerId="ADAL" clId="{C471A7DD-5158-4E96-9C52-C37B931C57E2}" dt="2023-02-20T12:25:16.428" v="19072"/>
          <ac:spMkLst>
            <pc:docMk/>
            <pc:sldMk cId="1299287874" sldId="4282"/>
            <ac:spMk id="5" creationId="{752D3D9C-696C-90D9-D270-119F3D59422A}"/>
          </ac:spMkLst>
        </pc:spChg>
        <pc:grpChg chg="add mod">
          <ac:chgData name="Sudarshan Chakravarthi" userId="9632d19e-631d-46a5-9e9a-d9cc496f17d0" providerId="ADAL" clId="{C471A7DD-5158-4E96-9C52-C37B931C57E2}" dt="2023-02-20T12:25:16.428" v="19072"/>
          <ac:grpSpMkLst>
            <pc:docMk/>
            <pc:sldMk cId="1299287874" sldId="4282"/>
            <ac:grpSpMk id="2" creationId="{5F35ADB9-30A5-A77B-6AF1-A2977DB59068}"/>
          </ac:grpSpMkLst>
        </pc:grpChg>
      </pc:sldChg>
      <pc:sldChg chg="add del">
        <pc:chgData name="Sudarshan Chakravarthi" userId="9632d19e-631d-46a5-9e9a-d9cc496f17d0" providerId="ADAL" clId="{C471A7DD-5158-4E96-9C52-C37B931C57E2}" dt="2023-01-20T09:03:04.938" v="19054" actId="47"/>
        <pc:sldMkLst>
          <pc:docMk/>
          <pc:sldMk cId="2344690218" sldId="4283"/>
        </pc:sldMkLst>
      </pc:sldChg>
      <pc:sldChg chg="new del">
        <pc:chgData name="Sudarshan Chakravarthi" userId="9632d19e-631d-46a5-9e9a-d9cc496f17d0" providerId="ADAL" clId="{C471A7DD-5158-4E96-9C52-C37B931C57E2}" dt="2022-07-06T08:42:24.519" v="17950" actId="47"/>
        <pc:sldMkLst>
          <pc:docMk/>
          <pc:sldMk cId="2376382468" sldId="4284"/>
        </pc:sldMkLst>
      </pc:sldChg>
      <pc:sldChg chg="add del">
        <pc:chgData name="Sudarshan Chakravarthi" userId="9632d19e-631d-46a5-9e9a-d9cc496f17d0" providerId="ADAL" clId="{C471A7DD-5158-4E96-9C52-C37B931C57E2}" dt="2023-02-20T12:24:56.155" v="19068" actId="47"/>
        <pc:sldMkLst>
          <pc:docMk/>
          <pc:sldMk cId="683501595" sldId="4411"/>
        </pc:sldMkLst>
      </pc:sldChg>
      <pc:sldChg chg="add del">
        <pc:chgData name="Sudarshan Chakravarthi" userId="9632d19e-631d-46a5-9e9a-d9cc496f17d0" providerId="ADAL" clId="{C471A7DD-5158-4E96-9C52-C37B931C57E2}" dt="2023-01-20T09:02:55.191" v="19050"/>
        <pc:sldMkLst>
          <pc:docMk/>
          <pc:sldMk cId="2434400758" sldId="4412"/>
        </pc:sldMkLst>
      </pc:sldChg>
      <pc:sldChg chg="add del">
        <pc:chgData name="Sudarshan Chakravarthi" userId="9632d19e-631d-46a5-9e9a-d9cc496f17d0" providerId="ADAL" clId="{C471A7DD-5158-4E96-9C52-C37B931C57E2}" dt="2023-01-20T09:02:55.143" v="19049"/>
        <pc:sldMkLst>
          <pc:docMk/>
          <pc:sldMk cId="2038787101" sldId="4413"/>
        </pc:sldMkLst>
      </pc:sldChg>
      <pc:sldChg chg="add">
        <pc:chgData name="Sudarshan Chakravarthi" userId="9632d19e-631d-46a5-9e9a-d9cc496f17d0" providerId="ADAL" clId="{C471A7DD-5158-4E96-9C52-C37B931C57E2}" dt="2023-01-20T09:02:55.191" v="19050"/>
        <pc:sldMkLst>
          <pc:docMk/>
          <pc:sldMk cId="4163082262" sldId="4413"/>
        </pc:sldMkLst>
      </pc:sldChg>
      <pc:sldChg chg="add del ord">
        <pc:chgData name="Sudarshan Chakravarthi" userId="9632d19e-631d-46a5-9e9a-d9cc496f17d0" providerId="ADAL" clId="{C471A7DD-5158-4E96-9C52-C37B931C57E2}" dt="2023-01-20T09:09:33.791" v="19063"/>
        <pc:sldMkLst>
          <pc:docMk/>
          <pc:sldMk cId="2586001998" sldId="4414"/>
        </pc:sldMkLst>
      </pc:sldChg>
      <pc:sldChg chg="add del ord">
        <pc:chgData name="Sudarshan Chakravarthi" userId="9632d19e-631d-46a5-9e9a-d9cc496f17d0" providerId="ADAL" clId="{C471A7DD-5158-4E96-9C52-C37B931C57E2}" dt="2023-01-20T09:03:03.754" v="19053"/>
        <pc:sldMkLst>
          <pc:docMk/>
          <pc:sldMk cId="842485834" sldId="4415"/>
        </pc:sldMkLst>
      </pc:sldChg>
      <pc:sldChg chg="add del">
        <pc:chgData name="Sudarshan Chakravarthi" userId="9632d19e-631d-46a5-9e9a-d9cc496f17d0" providerId="ADAL" clId="{C471A7DD-5158-4E96-9C52-C37B931C57E2}" dt="2023-02-20T12:24:54.043" v="19066"/>
        <pc:sldMkLst>
          <pc:docMk/>
          <pc:sldMk cId="1587541899" sldId="4416"/>
        </pc:sldMkLst>
      </pc:sldChg>
      <pc:sldChg chg="delSp add mod">
        <pc:chgData name="Sudarshan Chakravarthi" userId="9632d19e-631d-46a5-9e9a-d9cc496f17d0" providerId="ADAL" clId="{C471A7DD-5158-4E96-9C52-C37B931C57E2}" dt="2023-02-20T12:25:00.779" v="19069" actId="21"/>
        <pc:sldMkLst>
          <pc:docMk/>
          <pc:sldMk cId="1961745127" sldId="4416"/>
        </pc:sldMkLst>
        <pc:grpChg chg="del">
          <ac:chgData name="Sudarshan Chakravarthi" userId="9632d19e-631d-46a5-9e9a-d9cc496f17d0" providerId="ADAL" clId="{C471A7DD-5158-4E96-9C52-C37B931C57E2}" dt="2023-02-20T12:25:00.779" v="19069" actId="21"/>
          <ac:grpSpMkLst>
            <pc:docMk/>
            <pc:sldMk cId="1961745127" sldId="4416"/>
            <ac:grpSpMk id="7" creationId="{BA1B565A-E045-6D20-AE09-A5459769E6A8}"/>
          </ac:grpSpMkLst>
        </pc:grpChg>
      </pc:sldChg>
      <pc:sldMasterChg chg="delSldLayout">
        <pc:chgData name="Sudarshan Chakravarthi" userId="9632d19e-631d-46a5-9e9a-d9cc496f17d0" providerId="ADAL" clId="{C471A7DD-5158-4E96-9C52-C37B931C57E2}" dt="2023-01-20T09:03:04.938" v="19054" actId="47"/>
        <pc:sldMasterMkLst>
          <pc:docMk/>
          <pc:sldMasterMk cId="2532531580" sldId="2147483648"/>
        </pc:sldMasterMkLst>
        <pc:sldLayoutChg chg="del">
          <pc:chgData name="Sudarshan Chakravarthi" userId="9632d19e-631d-46a5-9e9a-d9cc496f17d0" providerId="ADAL" clId="{C471A7DD-5158-4E96-9C52-C37B931C57E2}" dt="2023-01-20T09:03:04.938" v="19054" actId="47"/>
          <pc:sldLayoutMkLst>
            <pc:docMk/>
            <pc:sldMasterMk cId="2532531580" sldId="2147483648"/>
            <pc:sldLayoutMk cId="4012798369" sldId="2147483660"/>
          </pc:sldLayoutMkLst>
        </pc:sldLayoutChg>
      </pc:sldMasterChg>
      <pc:sldMasterChg chg="delSldLayout">
        <pc:chgData name="Sudarshan Chakravarthi" userId="9632d19e-631d-46a5-9e9a-d9cc496f17d0" providerId="ADAL" clId="{C471A7DD-5158-4E96-9C52-C37B931C57E2}" dt="2023-02-20T12:24:56.155" v="19068" actId="47"/>
        <pc:sldMasterMkLst>
          <pc:docMk/>
          <pc:sldMasterMk cId="141040121" sldId="2147483673"/>
        </pc:sldMasterMkLst>
        <pc:sldLayoutChg chg="del">
          <pc:chgData name="Sudarshan Chakravarthi" userId="9632d19e-631d-46a5-9e9a-d9cc496f17d0" providerId="ADAL" clId="{C471A7DD-5158-4E96-9C52-C37B931C57E2}" dt="2023-02-20T12:24:56.155" v="19068" actId="47"/>
          <pc:sldLayoutMkLst>
            <pc:docMk/>
            <pc:sldMasterMk cId="141040121" sldId="2147483673"/>
            <pc:sldLayoutMk cId="1566148516" sldId="214748368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r>
              <a:rPr lang="en-US" sz="1400" dirty="0">
                <a:latin typeface="Lato Light" panose="020F0502020204030203" pitchFamily="34" charset="0"/>
                <a:ea typeface="Lato Light" panose="020F0502020204030203" pitchFamily="34" charset="0"/>
                <a:cs typeface="Lato Light" panose="020F0502020204030203" pitchFamily="34" charset="0"/>
              </a:rPr>
              <a:t>Scenario</a:t>
            </a:r>
            <a:r>
              <a:rPr lang="en-US" sz="1400" baseline="0" dirty="0">
                <a:latin typeface="Lato Light" panose="020F0502020204030203" pitchFamily="34" charset="0"/>
                <a:ea typeface="Lato Light" panose="020F0502020204030203" pitchFamily="34" charset="0"/>
                <a:cs typeface="Lato Light" panose="020F0502020204030203" pitchFamily="34" charset="0"/>
              </a:rPr>
              <a:t> 1</a:t>
            </a:r>
            <a:endParaRPr lang="en-US" sz="1400" dirty="0">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title>
    <c:autoTitleDeleted val="0"/>
    <c:plotArea>
      <c:layout>
        <c:manualLayout>
          <c:layoutTarget val="inner"/>
          <c:xMode val="edge"/>
          <c:yMode val="edge"/>
          <c:x val="0.20518827449053328"/>
          <c:y val="0.23868407815741582"/>
          <c:w val="0.62684491285521182"/>
          <c:h val="0.69258853083890481"/>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17F-48F9-A75B-DC0A026548F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17F-48F9-A75B-DC0A026548F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17F-48F9-A75B-DC0A026548F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17F-48F9-A75B-DC0A026548F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Costs</c:v>
                </c:pt>
                <c:pt idx="1">
                  <c:v>Profit</c:v>
                </c:pt>
                <c:pt idx="2">
                  <c:v>Purchases</c:v>
                </c:pt>
              </c:strCache>
            </c:strRef>
          </c:cat>
          <c:val>
            <c:numRef>
              <c:f>Sheet1!$B$2:$B$5</c:f>
              <c:numCache>
                <c:formatCode>General</c:formatCode>
                <c:ptCount val="4"/>
                <c:pt idx="0">
                  <c:v>45</c:v>
                </c:pt>
                <c:pt idx="1">
                  <c:v>8</c:v>
                </c:pt>
                <c:pt idx="2">
                  <c:v>47</c:v>
                </c:pt>
              </c:numCache>
            </c:numRef>
          </c:val>
          <c:extLst>
            <c:ext xmlns:c16="http://schemas.microsoft.com/office/drawing/2014/chart" uri="{C3380CC4-5D6E-409C-BE32-E72D297353CC}">
              <c16:uniqueId val="{00000000-85C2-4F42-89A5-DD674F5D585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1590789267583884"/>
          <c:y val="0.12671148348117556"/>
          <c:w val="0.76818388900123713"/>
          <c:h val="9.3509405558350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r>
              <a:rPr lang="en-US" sz="1400" dirty="0">
                <a:latin typeface="Lato Light" panose="020F0502020204030203" pitchFamily="34" charset="0"/>
                <a:ea typeface="Lato Light" panose="020F0502020204030203" pitchFamily="34" charset="0"/>
                <a:cs typeface="Lato Light" panose="020F0502020204030203" pitchFamily="34" charset="0"/>
              </a:rPr>
              <a:t>Scenario</a:t>
            </a:r>
            <a:r>
              <a:rPr lang="en-US" sz="1400" baseline="0" dirty="0">
                <a:latin typeface="Lato Light" panose="020F0502020204030203" pitchFamily="34" charset="0"/>
                <a:ea typeface="Lato Light" panose="020F0502020204030203" pitchFamily="34" charset="0"/>
                <a:cs typeface="Lato Light" panose="020F0502020204030203" pitchFamily="34" charset="0"/>
              </a:rPr>
              <a:t> 2</a:t>
            </a:r>
            <a:endParaRPr lang="en-US" sz="1400" dirty="0">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title>
    <c:autoTitleDeleted val="0"/>
    <c:plotArea>
      <c:layout>
        <c:manualLayout>
          <c:layoutTarget val="inner"/>
          <c:xMode val="edge"/>
          <c:yMode val="edge"/>
          <c:x val="0.20518827449053328"/>
          <c:y val="0.23868407815741582"/>
          <c:w val="0.62684491285521182"/>
          <c:h val="0.69258853083890481"/>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979-47CE-A521-D99EFF03DFA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979-47CE-A521-D99EFF03DFA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979-47CE-A521-D99EFF03DFA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979-47CE-A521-D99EFF03DF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Costs</c:v>
                </c:pt>
                <c:pt idx="1">
                  <c:v>Profit</c:v>
                </c:pt>
                <c:pt idx="2">
                  <c:v>Purchases</c:v>
                </c:pt>
              </c:strCache>
            </c:strRef>
          </c:cat>
          <c:val>
            <c:numRef>
              <c:f>Sheet1!$B$2:$B$5</c:f>
              <c:numCache>
                <c:formatCode>General</c:formatCode>
                <c:ptCount val="4"/>
                <c:pt idx="0">
                  <c:v>44</c:v>
                </c:pt>
                <c:pt idx="1">
                  <c:v>12</c:v>
                </c:pt>
                <c:pt idx="2">
                  <c:v>44</c:v>
                </c:pt>
              </c:numCache>
            </c:numRef>
          </c:val>
          <c:extLst>
            <c:ext xmlns:c16="http://schemas.microsoft.com/office/drawing/2014/chart" uri="{C3380CC4-5D6E-409C-BE32-E72D297353CC}">
              <c16:uniqueId val="{00000008-5979-47CE-A521-D99EFF03DF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1590789267583884"/>
          <c:y val="0.12671148348117556"/>
          <c:w val="0.76818388900123713"/>
          <c:h val="9.3509405558350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BFECB-117B-4D12-B9CA-2D9CEAB36047}" type="doc">
      <dgm:prSet loTypeId="urn:microsoft.com/office/officeart/2005/8/layout/equation1" loCatId="process" qsTypeId="urn:microsoft.com/office/officeart/2005/8/quickstyle/simple1" qsCatId="simple" csTypeId="urn:microsoft.com/office/officeart/2005/8/colors/accent1_2" csCatId="accent1" phldr="1"/>
      <dgm:spPr/>
    </dgm:pt>
    <dgm:pt modelId="{A480FC60-2C21-428D-BAA5-F44C4BBAF4FF}">
      <dgm:prSet phldrT="[Text]"/>
      <dgm:spPr>
        <a:solidFill>
          <a:srgbClr val="3984A3"/>
        </a:solidFill>
      </dgm:spPr>
      <dgm:t>
        <a:bodyPr/>
        <a:lstStyle/>
        <a:p>
          <a:r>
            <a:rPr lang="en-GB" dirty="0"/>
            <a:t>Understand customer drivers </a:t>
          </a:r>
        </a:p>
      </dgm:t>
    </dgm:pt>
    <dgm:pt modelId="{391CA052-19EF-43CB-825D-6BFBD5314170}" type="parTrans" cxnId="{657C5160-71DB-4B83-B094-883E7E21222D}">
      <dgm:prSet/>
      <dgm:spPr/>
      <dgm:t>
        <a:bodyPr/>
        <a:lstStyle/>
        <a:p>
          <a:endParaRPr lang="en-GB"/>
        </a:p>
      </dgm:t>
    </dgm:pt>
    <dgm:pt modelId="{B3624673-65EB-444D-8920-4507F3AF4DDF}" type="sibTrans" cxnId="{657C5160-71DB-4B83-B094-883E7E21222D}">
      <dgm:prSet/>
      <dgm:spPr/>
      <dgm:t>
        <a:bodyPr/>
        <a:lstStyle/>
        <a:p>
          <a:endParaRPr lang="en-GB" dirty="0"/>
        </a:p>
      </dgm:t>
    </dgm:pt>
    <dgm:pt modelId="{5A50EE6C-7CD3-4F6A-8550-D00DE4D4706B}">
      <dgm:prSet phldrT="[Text]"/>
      <dgm:spPr>
        <a:solidFill>
          <a:schemeClr val="accent2"/>
        </a:solidFill>
      </dgm:spPr>
      <dgm:t>
        <a:bodyPr/>
        <a:lstStyle/>
        <a:p>
          <a:r>
            <a:rPr lang="en-GB"/>
            <a:t>Understand customer's </a:t>
          </a:r>
          <a:r>
            <a:rPr lang="en-GB" dirty="0"/>
            <a:t>strategic vision </a:t>
          </a:r>
        </a:p>
      </dgm:t>
    </dgm:pt>
    <dgm:pt modelId="{08C26C46-E8C7-4525-BEAF-A16D72A01AB0}" type="parTrans" cxnId="{D505E049-DE38-43CD-A84F-049F34F30CBB}">
      <dgm:prSet/>
      <dgm:spPr/>
      <dgm:t>
        <a:bodyPr/>
        <a:lstStyle/>
        <a:p>
          <a:endParaRPr lang="en-GB"/>
        </a:p>
      </dgm:t>
    </dgm:pt>
    <dgm:pt modelId="{CC172D72-6DDF-4B20-8F07-8DA8DA26FF10}" type="sibTrans" cxnId="{D505E049-DE38-43CD-A84F-049F34F30CBB}">
      <dgm:prSet/>
      <dgm:spPr/>
      <dgm:t>
        <a:bodyPr/>
        <a:lstStyle/>
        <a:p>
          <a:endParaRPr lang="en-GB" dirty="0"/>
        </a:p>
      </dgm:t>
    </dgm:pt>
    <dgm:pt modelId="{18A5F52A-2071-4DC4-8D07-896913588221}">
      <dgm:prSet phldrT="[Text]"/>
      <dgm:spPr>
        <a:solidFill>
          <a:schemeClr val="accent6"/>
        </a:solidFill>
      </dgm:spPr>
      <dgm:t>
        <a:bodyPr/>
        <a:lstStyle/>
        <a:p>
          <a:r>
            <a:rPr lang="en-GB" dirty="0"/>
            <a:t>Design  customer solution</a:t>
          </a:r>
        </a:p>
      </dgm:t>
    </dgm:pt>
    <dgm:pt modelId="{0A18ACD8-7622-4AD2-B8E0-C4BE661D58D4}" type="parTrans" cxnId="{E5EC6A2D-52E0-4A0B-A746-AB39F4F04E6A}">
      <dgm:prSet/>
      <dgm:spPr/>
      <dgm:t>
        <a:bodyPr/>
        <a:lstStyle/>
        <a:p>
          <a:endParaRPr lang="en-GB"/>
        </a:p>
      </dgm:t>
    </dgm:pt>
    <dgm:pt modelId="{5D26B115-798B-4A0C-9859-9BAD962CA5F6}" type="sibTrans" cxnId="{E5EC6A2D-52E0-4A0B-A746-AB39F4F04E6A}">
      <dgm:prSet/>
      <dgm:spPr/>
      <dgm:t>
        <a:bodyPr/>
        <a:lstStyle/>
        <a:p>
          <a:endParaRPr lang="en-GB"/>
        </a:p>
      </dgm:t>
    </dgm:pt>
    <dgm:pt modelId="{3D1DEEAD-528E-4A0E-99CE-442C473D77F0}" type="pres">
      <dgm:prSet presAssocID="{438BFECB-117B-4D12-B9CA-2D9CEAB36047}" presName="linearFlow" presStyleCnt="0">
        <dgm:presLayoutVars>
          <dgm:dir/>
          <dgm:resizeHandles val="exact"/>
        </dgm:presLayoutVars>
      </dgm:prSet>
      <dgm:spPr/>
    </dgm:pt>
    <dgm:pt modelId="{E1141F5F-0405-4B6E-A416-EB0B9A806F91}" type="pres">
      <dgm:prSet presAssocID="{A480FC60-2C21-428D-BAA5-F44C4BBAF4FF}" presName="node" presStyleLbl="node1" presStyleIdx="0" presStyleCnt="3">
        <dgm:presLayoutVars>
          <dgm:bulletEnabled val="1"/>
        </dgm:presLayoutVars>
      </dgm:prSet>
      <dgm:spPr/>
    </dgm:pt>
    <dgm:pt modelId="{6911F294-36EE-450F-AE37-BC5D6B907CCC}" type="pres">
      <dgm:prSet presAssocID="{B3624673-65EB-444D-8920-4507F3AF4DDF}" presName="spacerL" presStyleCnt="0"/>
      <dgm:spPr/>
    </dgm:pt>
    <dgm:pt modelId="{144053C7-4C85-4645-AE29-B5FFBA9BD90C}" type="pres">
      <dgm:prSet presAssocID="{B3624673-65EB-444D-8920-4507F3AF4DDF}" presName="sibTrans" presStyleLbl="sibTrans2D1" presStyleIdx="0" presStyleCnt="2"/>
      <dgm:spPr/>
    </dgm:pt>
    <dgm:pt modelId="{ED2A6487-F2C5-4A43-A1B9-6F9FDB70E097}" type="pres">
      <dgm:prSet presAssocID="{B3624673-65EB-444D-8920-4507F3AF4DDF}" presName="spacerR" presStyleCnt="0"/>
      <dgm:spPr/>
    </dgm:pt>
    <dgm:pt modelId="{55935F55-4D21-4DF8-A5AF-BBDAC09A1F3F}" type="pres">
      <dgm:prSet presAssocID="{5A50EE6C-7CD3-4F6A-8550-D00DE4D4706B}" presName="node" presStyleLbl="node1" presStyleIdx="1" presStyleCnt="3">
        <dgm:presLayoutVars>
          <dgm:bulletEnabled val="1"/>
        </dgm:presLayoutVars>
      </dgm:prSet>
      <dgm:spPr/>
    </dgm:pt>
    <dgm:pt modelId="{4BF1A028-0E35-4721-90C8-B96A05D39BC9}" type="pres">
      <dgm:prSet presAssocID="{CC172D72-6DDF-4B20-8F07-8DA8DA26FF10}" presName="spacerL" presStyleCnt="0"/>
      <dgm:spPr/>
    </dgm:pt>
    <dgm:pt modelId="{D02A29F9-F765-496E-BCDD-C7A0E3CA4C44}" type="pres">
      <dgm:prSet presAssocID="{CC172D72-6DDF-4B20-8F07-8DA8DA26FF10}" presName="sibTrans" presStyleLbl="sibTrans2D1" presStyleIdx="1" presStyleCnt="2"/>
      <dgm:spPr/>
    </dgm:pt>
    <dgm:pt modelId="{269973BE-4325-461A-829A-3D217629852E}" type="pres">
      <dgm:prSet presAssocID="{CC172D72-6DDF-4B20-8F07-8DA8DA26FF10}" presName="spacerR" presStyleCnt="0"/>
      <dgm:spPr/>
    </dgm:pt>
    <dgm:pt modelId="{2AC1C117-5EF7-47C2-9C77-A75BBED39CD3}" type="pres">
      <dgm:prSet presAssocID="{18A5F52A-2071-4DC4-8D07-896913588221}" presName="node" presStyleLbl="node1" presStyleIdx="2" presStyleCnt="3">
        <dgm:presLayoutVars>
          <dgm:bulletEnabled val="1"/>
        </dgm:presLayoutVars>
      </dgm:prSet>
      <dgm:spPr/>
    </dgm:pt>
  </dgm:ptLst>
  <dgm:cxnLst>
    <dgm:cxn modelId="{7BA21E2C-3D50-4B3B-A468-56D0719098DF}" type="presOf" srcId="{438BFECB-117B-4D12-B9CA-2D9CEAB36047}" destId="{3D1DEEAD-528E-4A0E-99CE-442C473D77F0}" srcOrd="0" destOrd="0" presId="urn:microsoft.com/office/officeart/2005/8/layout/equation1"/>
    <dgm:cxn modelId="{E5EC6A2D-52E0-4A0B-A746-AB39F4F04E6A}" srcId="{438BFECB-117B-4D12-B9CA-2D9CEAB36047}" destId="{18A5F52A-2071-4DC4-8D07-896913588221}" srcOrd="2" destOrd="0" parTransId="{0A18ACD8-7622-4AD2-B8E0-C4BE661D58D4}" sibTransId="{5D26B115-798B-4A0C-9859-9BAD962CA5F6}"/>
    <dgm:cxn modelId="{657C5160-71DB-4B83-B094-883E7E21222D}" srcId="{438BFECB-117B-4D12-B9CA-2D9CEAB36047}" destId="{A480FC60-2C21-428D-BAA5-F44C4BBAF4FF}" srcOrd="0" destOrd="0" parTransId="{391CA052-19EF-43CB-825D-6BFBD5314170}" sibTransId="{B3624673-65EB-444D-8920-4507F3AF4DDF}"/>
    <dgm:cxn modelId="{D505E049-DE38-43CD-A84F-049F34F30CBB}" srcId="{438BFECB-117B-4D12-B9CA-2D9CEAB36047}" destId="{5A50EE6C-7CD3-4F6A-8550-D00DE4D4706B}" srcOrd="1" destOrd="0" parTransId="{08C26C46-E8C7-4525-BEAF-A16D72A01AB0}" sibTransId="{CC172D72-6DDF-4B20-8F07-8DA8DA26FF10}"/>
    <dgm:cxn modelId="{71A64D6C-423F-4320-9FEE-CC10DCE26711}" type="presOf" srcId="{A480FC60-2C21-428D-BAA5-F44C4BBAF4FF}" destId="{E1141F5F-0405-4B6E-A416-EB0B9A806F91}" srcOrd="0" destOrd="0" presId="urn:microsoft.com/office/officeart/2005/8/layout/equation1"/>
    <dgm:cxn modelId="{8C972A54-C10D-40E4-B07C-0664E0C1552A}" type="presOf" srcId="{CC172D72-6DDF-4B20-8F07-8DA8DA26FF10}" destId="{D02A29F9-F765-496E-BCDD-C7A0E3CA4C44}" srcOrd="0" destOrd="0" presId="urn:microsoft.com/office/officeart/2005/8/layout/equation1"/>
    <dgm:cxn modelId="{5DDA6380-2CF4-4415-B2DA-C9B500F6695C}" type="presOf" srcId="{5A50EE6C-7CD3-4F6A-8550-D00DE4D4706B}" destId="{55935F55-4D21-4DF8-A5AF-BBDAC09A1F3F}" srcOrd="0" destOrd="0" presId="urn:microsoft.com/office/officeart/2005/8/layout/equation1"/>
    <dgm:cxn modelId="{C6FAA083-88AA-468A-B88F-09F4BA66D158}" type="presOf" srcId="{B3624673-65EB-444D-8920-4507F3AF4DDF}" destId="{144053C7-4C85-4645-AE29-B5FFBA9BD90C}" srcOrd="0" destOrd="0" presId="urn:microsoft.com/office/officeart/2005/8/layout/equation1"/>
    <dgm:cxn modelId="{8F5BC6C9-D288-4FCA-8358-3EE461B480CF}" type="presOf" srcId="{18A5F52A-2071-4DC4-8D07-896913588221}" destId="{2AC1C117-5EF7-47C2-9C77-A75BBED39CD3}" srcOrd="0" destOrd="0" presId="urn:microsoft.com/office/officeart/2005/8/layout/equation1"/>
    <dgm:cxn modelId="{E3F8E4D7-9D80-4A95-919B-9047B28262FC}" type="presParOf" srcId="{3D1DEEAD-528E-4A0E-99CE-442C473D77F0}" destId="{E1141F5F-0405-4B6E-A416-EB0B9A806F91}" srcOrd="0" destOrd="0" presId="urn:microsoft.com/office/officeart/2005/8/layout/equation1"/>
    <dgm:cxn modelId="{E0CC8831-D59C-45E9-BF07-48FA91D719AE}" type="presParOf" srcId="{3D1DEEAD-528E-4A0E-99CE-442C473D77F0}" destId="{6911F294-36EE-450F-AE37-BC5D6B907CCC}" srcOrd="1" destOrd="0" presId="urn:microsoft.com/office/officeart/2005/8/layout/equation1"/>
    <dgm:cxn modelId="{8CEBA0E2-48C8-4B31-9917-9E70CC75131E}" type="presParOf" srcId="{3D1DEEAD-528E-4A0E-99CE-442C473D77F0}" destId="{144053C7-4C85-4645-AE29-B5FFBA9BD90C}" srcOrd="2" destOrd="0" presId="urn:microsoft.com/office/officeart/2005/8/layout/equation1"/>
    <dgm:cxn modelId="{65947CD2-E1BE-4850-AA7E-112754C3A99B}" type="presParOf" srcId="{3D1DEEAD-528E-4A0E-99CE-442C473D77F0}" destId="{ED2A6487-F2C5-4A43-A1B9-6F9FDB70E097}" srcOrd="3" destOrd="0" presId="urn:microsoft.com/office/officeart/2005/8/layout/equation1"/>
    <dgm:cxn modelId="{B42DFF64-1B9B-4E00-9ECF-5439C8F703E8}" type="presParOf" srcId="{3D1DEEAD-528E-4A0E-99CE-442C473D77F0}" destId="{55935F55-4D21-4DF8-A5AF-BBDAC09A1F3F}" srcOrd="4" destOrd="0" presId="urn:microsoft.com/office/officeart/2005/8/layout/equation1"/>
    <dgm:cxn modelId="{CA0381B2-3CA7-49EF-A5CA-8C4D3F67763A}" type="presParOf" srcId="{3D1DEEAD-528E-4A0E-99CE-442C473D77F0}" destId="{4BF1A028-0E35-4721-90C8-B96A05D39BC9}" srcOrd="5" destOrd="0" presId="urn:microsoft.com/office/officeart/2005/8/layout/equation1"/>
    <dgm:cxn modelId="{B20DC7ED-17FF-4DAC-8273-559A7C790CF5}" type="presParOf" srcId="{3D1DEEAD-528E-4A0E-99CE-442C473D77F0}" destId="{D02A29F9-F765-496E-BCDD-C7A0E3CA4C44}" srcOrd="6" destOrd="0" presId="urn:microsoft.com/office/officeart/2005/8/layout/equation1"/>
    <dgm:cxn modelId="{7D24A6A8-3BBE-4BBE-9720-B87B3FB167EB}" type="presParOf" srcId="{3D1DEEAD-528E-4A0E-99CE-442C473D77F0}" destId="{269973BE-4325-461A-829A-3D217629852E}" srcOrd="7" destOrd="0" presId="urn:microsoft.com/office/officeart/2005/8/layout/equation1"/>
    <dgm:cxn modelId="{F5270156-9233-4190-B165-333E477C4836}" type="presParOf" srcId="{3D1DEEAD-528E-4A0E-99CE-442C473D77F0}" destId="{2AC1C117-5EF7-47C2-9C77-A75BBED39CD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8BFECB-117B-4D12-B9CA-2D9CEAB36047}" type="doc">
      <dgm:prSet loTypeId="urn:microsoft.com/office/officeart/2005/8/layout/equation1" loCatId="process" qsTypeId="urn:microsoft.com/office/officeart/2005/8/quickstyle/simple1" qsCatId="simple" csTypeId="urn:microsoft.com/office/officeart/2005/8/colors/accent1_2" csCatId="accent1" phldr="1"/>
      <dgm:spPr/>
    </dgm:pt>
    <dgm:pt modelId="{A480FC60-2C21-428D-BAA5-F44C4BBAF4FF}">
      <dgm:prSet phldrT="[Text]"/>
      <dgm:spPr>
        <a:solidFill>
          <a:srgbClr val="3984A3"/>
        </a:solidFill>
      </dgm:spPr>
      <dgm:t>
        <a:bodyPr/>
        <a:lstStyle/>
        <a:p>
          <a:r>
            <a:rPr lang="en-GB" dirty="0"/>
            <a:t>Understand customer drivers </a:t>
          </a:r>
        </a:p>
      </dgm:t>
    </dgm:pt>
    <dgm:pt modelId="{391CA052-19EF-43CB-825D-6BFBD5314170}" type="parTrans" cxnId="{657C5160-71DB-4B83-B094-883E7E21222D}">
      <dgm:prSet/>
      <dgm:spPr/>
      <dgm:t>
        <a:bodyPr/>
        <a:lstStyle/>
        <a:p>
          <a:endParaRPr lang="en-GB"/>
        </a:p>
      </dgm:t>
    </dgm:pt>
    <dgm:pt modelId="{B3624673-65EB-444D-8920-4507F3AF4DDF}" type="sibTrans" cxnId="{657C5160-71DB-4B83-B094-883E7E21222D}">
      <dgm:prSet/>
      <dgm:spPr/>
      <dgm:t>
        <a:bodyPr/>
        <a:lstStyle/>
        <a:p>
          <a:endParaRPr lang="en-GB" dirty="0"/>
        </a:p>
      </dgm:t>
    </dgm:pt>
    <dgm:pt modelId="{5A50EE6C-7CD3-4F6A-8550-D00DE4D4706B}">
      <dgm:prSet phldrT="[Text]"/>
      <dgm:spPr>
        <a:solidFill>
          <a:schemeClr val="accent2"/>
        </a:solidFill>
      </dgm:spPr>
      <dgm:t>
        <a:bodyPr/>
        <a:lstStyle/>
        <a:p>
          <a:r>
            <a:rPr lang="en-GB" dirty="0"/>
            <a:t>Understand customers strategic vision </a:t>
          </a:r>
        </a:p>
      </dgm:t>
    </dgm:pt>
    <dgm:pt modelId="{08C26C46-E8C7-4525-BEAF-A16D72A01AB0}" type="parTrans" cxnId="{D505E049-DE38-43CD-A84F-049F34F30CBB}">
      <dgm:prSet/>
      <dgm:spPr/>
      <dgm:t>
        <a:bodyPr/>
        <a:lstStyle/>
        <a:p>
          <a:endParaRPr lang="en-GB"/>
        </a:p>
      </dgm:t>
    </dgm:pt>
    <dgm:pt modelId="{CC172D72-6DDF-4B20-8F07-8DA8DA26FF10}" type="sibTrans" cxnId="{D505E049-DE38-43CD-A84F-049F34F30CBB}">
      <dgm:prSet/>
      <dgm:spPr/>
      <dgm:t>
        <a:bodyPr/>
        <a:lstStyle/>
        <a:p>
          <a:endParaRPr lang="en-GB" dirty="0"/>
        </a:p>
      </dgm:t>
    </dgm:pt>
    <dgm:pt modelId="{18A5F52A-2071-4DC4-8D07-896913588221}">
      <dgm:prSet phldrT="[Text]"/>
      <dgm:spPr>
        <a:solidFill>
          <a:schemeClr val="accent6"/>
        </a:solidFill>
      </dgm:spPr>
      <dgm:t>
        <a:bodyPr/>
        <a:lstStyle/>
        <a:p>
          <a:r>
            <a:rPr lang="en-GB" dirty="0"/>
            <a:t>Design  customer solution</a:t>
          </a:r>
        </a:p>
      </dgm:t>
    </dgm:pt>
    <dgm:pt modelId="{0A18ACD8-7622-4AD2-B8E0-C4BE661D58D4}" type="parTrans" cxnId="{E5EC6A2D-52E0-4A0B-A746-AB39F4F04E6A}">
      <dgm:prSet/>
      <dgm:spPr/>
      <dgm:t>
        <a:bodyPr/>
        <a:lstStyle/>
        <a:p>
          <a:endParaRPr lang="en-GB"/>
        </a:p>
      </dgm:t>
    </dgm:pt>
    <dgm:pt modelId="{5D26B115-798B-4A0C-9859-9BAD962CA5F6}" type="sibTrans" cxnId="{E5EC6A2D-52E0-4A0B-A746-AB39F4F04E6A}">
      <dgm:prSet/>
      <dgm:spPr/>
      <dgm:t>
        <a:bodyPr/>
        <a:lstStyle/>
        <a:p>
          <a:endParaRPr lang="en-GB"/>
        </a:p>
      </dgm:t>
    </dgm:pt>
    <dgm:pt modelId="{3D1DEEAD-528E-4A0E-99CE-442C473D77F0}" type="pres">
      <dgm:prSet presAssocID="{438BFECB-117B-4D12-B9CA-2D9CEAB36047}" presName="linearFlow" presStyleCnt="0">
        <dgm:presLayoutVars>
          <dgm:dir/>
          <dgm:resizeHandles val="exact"/>
        </dgm:presLayoutVars>
      </dgm:prSet>
      <dgm:spPr/>
    </dgm:pt>
    <dgm:pt modelId="{E1141F5F-0405-4B6E-A416-EB0B9A806F91}" type="pres">
      <dgm:prSet presAssocID="{A480FC60-2C21-428D-BAA5-F44C4BBAF4FF}" presName="node" presStyleLbl="node1" presStyleIdx="0" presStyleCnt="3">
        <dgm:presLayoutVars>
          <dgm:bulletEnabled val="1"/>
        </dgm:presLayoutVars>
      </dgm:prSet>
      <dgm:spPr/>
    </dgm:pt>
    <dgm:pt modelId="{6911F294-36EE-450F-AE37-BC5D6B907CCC}" type="pres">
      <dgm:prSet presAssocID="{B3624673-65EB-444D-8920-4507F3AF4DDF}" presName="spacerL" presStyleCnt="0"/>
      <dgm:spPr/>
    </dgm:pt>
    <dgm:pt modelId="{144053C7-4C85-4645-AE29-B5FFBA9BD90C}" type="pres">
      <dgm:prSet presAssocID="{B3624673-65EB-444D-8920-4507F3AF4DDF}" presName="sibTrans" presStyleLbl="sibTrans2D1" presStyleIdx="0" presStyleCnt="2"/>
      <dgm:spPr/>
    </dgm:pt>
    <dgm:pt modelId="{ED2A6487-F2C5-4A43-A1B9-6F9FDB70E097}" type="pres">
      <dgm:prSet presAssocID="{B3624673-65EB-444D-8920-4507F3AF4DDF}" presName="spacerR" presStyleCnt="0"/>
      <dgm:spPr/>
    </dgm:pt>
    <dgm:pt modelId="{55935F55-4D21-4DF8-A5AF-BBDAC09A1F3F}" type="pres">
      <dgm:prSet presAssocID="{5A50EE6C-7CD3-4F6A-8550-D00DE4D4706B}" presName="node" presStyleLbl="node1" presStyleIdx="1" presStyleCnt="3">
        <dgm:presLayoutVars>
          <dgm:bulletEnabled val="1"/>
        </dgm:presLayoutVars>
      </dgm:prSet>
      <dgm:spPr/>
    </dgm:pt>
    <dgm:pt modelId="{4BF1A028-0E35-4721-90C8-B96A05D39BC9}" type="pres">
      <dgm:prSet presAssocID="{CC172D72-6DDF-4B20-8F07-8DA8DA26FF10}" presName="spacerL" presStyleCnt="0"/>
      <dgm:spPr/>
    </dgm:pt>
    <dgm:pt modelId="{D02A29F9-F765-496E-BCDD-C7A0E3CA4C44}" type="pres">
      <dgm:prSet presAssocID="{CC172D72-6DDF-4B20-8F07-8DA8DA26FF10}" presName="sibTrans" presStyleLbl="sibTrans2D1" presStyleIdx="1" presStyleCnt="2"/>
      <dgm:spPr/>
    </dgm:pt>
    <dgm:pt modelId="{269973BE-4325-461A-829A-3D217629852E}" type="pres">
      <dgm:prSet presAssocID="{CC172D72-6DDF-4B20-8F07-8DA8DA26FF10}" presName="spacerR" presStyleCnt="0"/>
      <dgm:spPr/>
    </dgm:pt>
    <dgm:pt modelId="{2AC1C117-5EF7-47C2-9C77-A75BBED39CD3}" type="pres">
      <dgm:prSet presAssocID="{18A5F52A-2071-4DC4-8D07-896913588221}" presName="node" presStyleLbl="node1" presStyleIdx="2" presStyleCnt="3">
        <dgm:presLayoutVars>
          <dgm:bulletEnabled val="1"/>
        </dgm:presLayoutVars>
      </dgm:prSet>
      <dgm:spPr/>
    </dgm:pt>
  </dgm:ptLst>
  <dgm:cxnLst>
    <dgm:cxn modelId="{7BA21E2C-3D50-4B3B-A468-56D0719098DF}" type="presOf" srcId="{438BFECB-117B-4D12-B9CA-2D9CEAB36047}" destId="{3D1DEEAD-528E-4A0E-99CE-442C473D77F0}" srcOrd="0" destOrd="0" presId="urn:microsoft.com/office/officeart/2005/8/layout/equation1"/>
    <dgm:cxn modelId="{E5EC6A2D-52E0-4A0B-A746-AB39F4F04E6A}" srcId="{438BFECB-117B-4D12-B9CA-2D9CEAB36047}" destId="{18A5F52A-2071-4DC4-8D07-896913588221}" srcOrd="2" destOrd="0" parTransId="{0A18ACD8-7622-4AD2-B8E0-C4BE661D58D4}" sibTransId="{5D26B115-798B-4A0C-9859-9BAD962CA5F6}"/>
    <dgm:cxn modelId="{657C5160-71DB-4B83-B094-883E7E21222D}" srcId="{438BFECB-117B-4D12-B9CA-2D9CEAB36047}" destId="{A480FC60-2C21-428D-BAA5-F44C4BBAF4FF}" srcOrd="0" destOrd="0" parTransId="{391CA052-19EF-43CB-825D-6BFBD5314170}" sibTransId="{B3624673-65EB-444D-8920-4507F3AF4DDF}"/>
    <dgm:cxn modelId="{D505E049-DE38-43CD-A84F-049F34F30CBB}" srcId="{438BFECB-117B-4D12-B9CA-2D9CEAB36047}" destId="{5A50EE6C-7CD3-4F6A-8550-D00DE4D4706B}" srcOrd="1" destOrd="0" parTransId="{08C26C46-E8C7-4525-BEAF-A16D72A01AB0}" sibTransId="{CC172D72-6DDF-4B20-8F07-8DA8DA26FF10}"/>
    <dgm:cxn modelId="{71A64D6C-423F-4320-9FEE-CC10DCE26711}" type="presOf" srcId="{A480FC60-2C21-428D-BAA5-F44C4BBAF4FF}" destId="{E1141F5F-0405-4B6E-A416-EB0B9A806F91}" srcOrd="0" destOrd="0" presId="urn:microsoft.com/office/officeart/2005/8/layout/equation1"/>
    <dgm:cxn modelId="{8C972A54-C10D-40E4-B07C-0664E0C1552A}" type="presOf" srcId="{CC172D72-6DDF-4B20-8F07-8DA8DA26FF10}" destId="{D02A29F9-F765-496E-BCDD-C7A0E3CA4C44}" srcOrd="0" destOrd="0" presId="urn:microsoft.com/office/officeart/2005/8/layout/equation1"/>
    <dgm:cxn modelId="{5DDA6380-2CF4-4415-B2DA-C9B500F6695C}" type="presOf" srcId="{5A50EE6C-7CD3-4F6A-8550-D00DE4D4706B}" destId="{55935F55-4D21-4DF8-A5AF-BBDAC09A1F3F}" srcOrd="0" destOrd="0" presId="urn:microsoft.com/office/officeart/2005/8/layout/equation1"/>
    <dgm:cxn modelId="{C6FAA083-88AA-468A-B88F-09F4BA66D158}" type="presOf" srcId="{B3624673-65EB-444D-8920-4507F3AF4DDF}" destId="{144053C7-4C85-4645-AE29-B5FFBA9BD90C}" srcOrd="0" destOrd="0" presId="urn:microsoft.com/office/officeart/2005/8/layout/equation1"/>
    <dgm:cxn modelId="{8F5BC6C9-D288-4FCA-8358-3EE461B480CF}" type="presOf" srcId="{18A5F52A-2071-4DC4-8D07-896913588221}" destId="{2AC1C117-5EF7-47C2-9C77-A75BBED39CD3}" srcOrd="0" destOrd="0" presId="urn:microsoft.com/office/officeart/2005/8/layout/equation1"/>
    <dgm:cxn modelId="{E3F8E4D7-9D80-4A95-919B-9047B28262FC}" type="presParOf" srcId="{3D1DEEAD-528E-4A0E-99CE-442C473D77F0}" destId="{E1141F5F-0405-4B6E-A416-EB0B9A806F91}" srcOrd="0" destOrd="0" presId="urn:microsoft.com/office/officeart/2005/8/layout/equation1"/>
    <dgm:cxn modelId="{E0CC8831-D59C-45E9-BF07-48FA91D719AE}" type="presParOf" srcId="{3D1DEEAD-528E-4A0E-99CE-442C473D77F0}" destId="{6911F294-36EE-450F-AE37-BC5D6B907CCC}" srcOrd="1" destOrd="0" presId="urn:microsoft.com/office/officeart/2005/8/layout/equation1"/>
    <dgm:cxn modelId="{8CEBA0E2-48C8-4B31-9917-9E70CC75131E}" type="presParOf" srcId="{3D1DEEAD-528E-4A0E-99CE-442C473D77F0}" destId="{144053C7-4C85-4645-AE29-B5FFBA9BD90C}" srcOrd="2" destOrd="0" presId="urn:microsoft.com/office/officeart/2005/8/layout/equation1"/>
    <dgm:cxn modelId="{65947CD2-E1BE-4850-AA7E-112754C3A99B}" type="presParOf" srcId="{3D1DEEAD-528E-4A0E-99CE-442C473D77F0}" destId="{ED2A6487-F2C5-4A43-A1B9-6F9FDB70E097}" srcOrd="3" destOrd="0" presId="urn:microsoft.com/office/officeart/2005/8/layout/equation1"/>
    <dgm:cxn modelId="{B42DFF64-1B9B-4E00-9ECF-5439C8F703E8}" type="presParOf" srcId="{3D1DEEAD-528E-4A0E-99CE-442C473D77F0}" destId="{55935F55-4D21-4DF8-A5AF-BBDAC09A1F3F}" srcOrd="4" destOrd="0" presId="urn:microsoft.com/office/officeart/2005/8/layout/equation1"/>
    <dgm:cxn modelId="{CA0381B2-3CA7-49EF-A5CA-8C4D3F67763A}" type="presParOf" srcId="{3D1DEEAD-528E-4A0E-99CE-442C473D77F0}" destId="{4BF1A028-0E35-4721-90C8-B96A05D39BC9}" srcOrd="5" destOrd="0" presId="urn:microsoft.com/office/officeart/2005/8/layout/equation1"/>
    <dgm:cxn modelId="{B20DC7ED-17FF-4DAC-8273-559A7C790CF5}" type="presParOf" srcId="{3D1DEEAD-528E-4A0E-99CE-442C473D77F0}" destId="{D02A29F9-F765-496E-BCDD-C7A0E3CA4C44}" srcOrd="6" destOrd="0" presId="urn:microsoft.com/office/officeart/2005/8/layout/equation1"/>
    <dgm:cxn modelId="{7D24A6A8-3BBE-4BBE-9720-B87B3FB167EB}" type="presParOf" srcId="{3D1DEEAD-528E-4A0E-99CE-442C473D77F0}" destId="{269973BE-4325-461A-829A-3D217629852E}" srcOrd="7" destOrd="0" presId="urn:microsoft.com/office/officeart/2005/8/layout/equation1"/>
    <dgm:cxn modelId="{F5270156-9233-4190-B165-333E477C4836}" type="presParOf" srcId="{3D1DEEAD-528E-4A0E-99CE-442C473D77F0}" destId="{2AC1C117-5EF7-47C2-9C77-A75BBED39CD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custAng="0">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custAng="10800000" custLinFactY="169723" custLinFactNeighborY="200000">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custAng="10800000" custLinFactNeighborY="-457">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custAng="10800000" custLinFactY="-100000" custLinFactNeighborY="-100000">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43CD8-63C1-4D69-B7DB-1BB434A7FEBB}" type="doc">
      <dgm:prSet loTypeId="urn:microsoft.com/office/officeart/2005/8/layout/venn1" loCatId="relationship" qsTypeId="urn:microsoft.com/office/officeart/2005/8/quickstyle/simple1" qsCatId="simple" csTypeId="urn:microsoft.com/office/officeart/2005/8/colors/accent1_2" csCatId="accent1" phldr="1"/>
      <dgm:spPr/>
    </dgm:pt>
    <dgm:pt modelId="{99B94907-8294-4330-AD19-2548EEB13054}">
      <dgm:prSet phldrT="[Text]" custT="1"/>
      <dgm:spPr>
        <a:solidFill>
          <a:srgbClr val="3984A3">
            <a:alpha val="50000"/>
          </a:srgb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Customer Value </a:t>
          </a:r>
        </a:p>
      </dgm:t>
    </dgm:pt>
    <dgm:pt modelId="{8915AF28-4219-45D3-9ECE-94F116458C25}" type="parTrans" cxnId="{59D88E78-E2D8-4335-B16E-99EA1E7451DE}">
      <dgm:prSet/>
      <dgm:spPr/>
      <dgm:t>
        <a:bodyPr/>
        <a:lstStyle/>
        <a:p>
          <a:endParaRPr lang="en-GB"/>
        </a:p>
      </dgm:t>
    </dgm:pt>
    <dgm:pt modelId="{6C329670-5DCB-4CC8-A69F-57D92B6EEAA9}" type="sibTrans" cxnId="{59D88E78-E2D8-4335-B16E-99EA1E7451DE}">
      <dgm:prSet/>
      <dgm:spPr/>
      <dgm:t>
        <a:bodyPr/>
        <a:lstStyle/>
        <a:p>
          <a:endParaRPr lang="en-GB"/>
        </a:p>
      </dgm:t>
    </dgm:pt>
    <dgm:pt modelId="{F3AAC9C5-BE79-4054-BC76-2C26AC9BBB93}">
      <dgm:prSet phldrT="[Text]" custT="1"/>
      <dgm:spPr>
        <a:solidFill>
          <a:schemeClr val="accent2">
            <a:alpha val="50000"/>
          </a:scheme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Market Share </a:t>
          </a:r>
        </a:p>
      </dgm:t>
    </dgm:pt>
    <dgm:pt modelId="{F5589E41-7916-46F3-AA28-F31F01FF18D9}" type="parTrans" cxnId="{C612919E-2C49-4BE5-B8EC-944EC129E528}">
      <dgm:prSet/>
      <dgm:spPr/>
      <dgm:t>
        <a:bodyPr/>
        <a:lstStyle/>
        <a:p>
          <a:endParaRPr lang="en-GB"/>
        </a:p>
      </dgm:t>
    </dgm:pt>
    <dgm:pt modelId="{0909959E-C256-43AC-A741-809FC76F2023}" type="sibTrans" cxnId="{C612919E-2C49-4BE5-B8EC-944EC129E528}">
      <dgm:prSet/>
      <dgm:spPr/>
      <dgm:t>
        <a:bodyPr/>
        <a:lstStyle/>
        <a:p>
          <a:endParaRPr lang="en-GB"/>
        </a:p>
      </dgm:t>
    </dgm:pt>
    <dgm:pt modelId="{9E938D1E-7B4A-4576-8EBF-A4AC01176D7B}">
      <dgm:prSet phldrT="[Text]" custT="1"/>
      <dgm:spPr>
        <a:solidFill>
          <a:srgbClr val="92D050">
            <a:alpha val="50000"/>
          </a:srgb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Profitability </a:t>
          </a:r>
        </a:p>
      </dgm:t>
    </dgm:pt>
    <dgm:pt modelId="{585BA880-3D2B-4A0C-8D65-F0540C41CDE5}" type="parTrans" cxnId="{8619C3A0-D73B-4422-B174-D9BE276FAD12}">
      <dgm:prSet/>
      <dgm:spPr/>
      <dgm:t>
        <a:bodyPr/>
        <a:lstStyle/>
        <a:p>
          <a:endParaRPr lang="en-GB"/>
        </a:p>
      </dgm:t>
    </dgm:pt>
    <dgm:pt modelId="{E8C973C3-DEBC-4F84-97D0-9C95E865222A}" type="sibTrans" cxnId="{8619C3A0-D73B-4422-B174-D9BE276FAD12}">
      <dgm:prSet/>
      <dgm:spPr/>
      <dgm:t>
        <a:bodyPr/>
        <a:lstStyle/>
        <a:p>
          <a:endParaRPr lang="en-GB"/>
        </a:p>
      </dgm:t>
    </dgm:pt>
    <dgm:pt modelId="{DE616D23-5CB6-427F-95FE-71A959A1D32A}" type="pres">
      <dgm:prSet presAssocID="{B3B43CD8-63C1-4D69-B7DB-1BB434A7FEBB}" presName="compositeShape" presStyleCnt="0">
        <dgm:presLayoutVars>
          <dgm:chMax val="7"/>
          <dgm:dir/>
          <dgm:resizeHandles val="exact"/>
        </dgm:presLayoutVars>
      </dgm:prSet>
      <dgm:spPr/>
    </dgm:pt>
    <dgm:pt modelId="{BDB6B483-4E6D-4A0C-B9D8-0E6F610360DC}" type="pres">
      <dgm:prSet presAssocID="{99B94907-8294-4330-AD19-2548EEB13054}" presName="circ1" presStyleLbl="vennNode1" presStyleIdx="0" presStyleCnt="3"/>
      <dgm:spPr/>
    </dgm:pt>
    <dgm:pt modelId="{064D5AD1-B6C9-4AE8-98AA-6897AACEE7A6}" type="pres">
      <dgm:prSet presAssocID="{99B94907-8294-4330-AD19-2548EEB13054}" presName="circ1Tx" presStyleLbl="revTx" presStyleIdx="0" presStyleCnt="0">
        <dgm:presLayoutVars>
          <dgm:chMax val="0"/>
          <dgm:chPref val="0"/>
          <dgm:bulletEnabled val="1"/>
        </dgm:presLayoutVars>
      </dgm:prSet>
      <dgm:spPr/>
    </dgm:pt>
    <dgm:pt modelId="{8AD6F455-AAD4-4125-8D8B-F343DB2C3571}" type="pres">
      <dgm:prSet presAssocID="{F3AAC9C5-BE79-4054-BC76-2C26AC9BBB93}" presName="circ2" presStyleLbl="vennNode1" presStyleIdx="1" presStyleCnt="3"/>
      <dgm:spPr/>
    </dgm:pt>
    <dgm:pt modelId="{4F334ED3-7256-4CE2-AAC7-52C1517FAAE0}" type="pres">
      <dgm:prSet presAssocID="{F3AAC9C5-BE79-4054-BC76-2C26AC9BBB93}" presName="circ2Tx" presStyleLbl="revTx" presStyleIdx="0" presStyleCnt="0">
        <dgm:presLayoutVars>
          <dgm:chMax val="0"/>
          <dgm:chPref val="0"/>
          <dgm:bulletEnabled val="1"/>
        </dgm:presLayoutVars>
      </dgm:prSet>
      <dgm:spPr/>
    </dgm:pt>
    <dgm:pt modelId="{C9CC380E-79E8-423D-B506-E0A2FF6DA8DD}" type="pres">
      <dgm:prSet presAssocID="{9E938D1E-7B4A-4576-8EBF-A4AC01176D7B}" presName="circ3" presStyleLbl="vennNode1" presStyleIdx="2" presStyleCnt="3"/>
      <dgm:spPr/>
    </dgm:pt>
    <dgm:pt modelId="{5336FAA8-7FCD-4535-8FCA-2B9ECD761614}" type="pres">
      <dgm:prSet presAssocID="{9E938D1E-7B4A-4576-8EBF-A4AC01176D7B}" presName="circ3Tx" presStyleLbl="revTx" presStyleIdx="0" presStyleCnt="0">
        <dgm:presLayoutVars>
          <dgm:chMax val="0"/>
          <dgm:chPref val="0"/>
          <dgm:bulletEnabled val="1"/>
        </dgm:presLayoutVars>
      </dgm:prSet>
      <dgm:spPr/>
    </dgm:pt>
  </dgm:ptLst>
  <dgm:cxnLst>
    <dgm:cxn modelId="{27BCFC0A-B7CF-47CD-9820-BE12A2A897AB}" type="presOf" srcId="{F3AAC9C5-BE79-4054-BC76-2C26AC9BBB93}" destId="{4F334ED3-7256-4CE2-AAC7-52C1517FAAE0}" srcOrd="1" destOrd="0" presId="urn:microsoft.com/office/officeart/2005/8/layout/venn1"/>
    <dgm:cxn modelId="{F20D5127-66BB-4B9A-8684-064204B39C97}" type="presOf" srcId="{F3AAC9C5-BE79-4054-BC76-2C26AC9BBB93}" destId="{8AD6F455-AAD4-4125-8D8B-F343DB2C3571}" srcOrd="0" destOrd="0" presId="urn:microsoft.com/office/officeart/2005/8/layout/venn1"/>
    <dgm:cxn modelId="{F03FEA3E-CEAC-44E2-8CE5-0C54B29DD3FC}" type="presOf" srcId="{9E938D1E-7B4A-4576-8EBF-A4AC01176D7B}" destId="{C9CC380E-79E8-423D-B506-E0A2FF6DA8DD}" srcOrd="0" destOrd="0" presId="urn:microsoft.com/office/officeart/2005/8/layout/venn1"/>
    <dgm:cxn modelId="{67DDAB47-1BAD-4D18-9B16-EB69AF579C91}" type="presOf" srcId="{B3B43CD8-63C1-4D69-B7DB-1BB434A7FEBB}" destId="{DE616D23-5CB6-427F-95FE-71A959A1D32A}" srcOrd="0" destOrd="0" presId="urn:microsoft.com/office/officeart/2005/8/layout/venn1"/>
    <dgm:cxn modelId="{59D88E78-E2D8-4335-B16E-99EA1E7451DE}" srcId="{B3B43CD8-63C1-4D69-B7DB-1BB434A7FEBB}" destId="{99B94907-8294-4330-AD19-2548EEB13054}" srcOrd="0" destOrd="0" parTransId="{8915AF28-4219-45D3-9ECE-94F116458C25}" sibTransId="{6C329670-5DCB-4CC8-A69F-57D92B6EEAA9}"/>
    <dgm:cxn modelId="{BDB93982-B4D6-4BD6-9C57-4D31000B0737}" type="presOf" srcId="{9E938D1E-7B4A-4576-8EBF-A4AC01176D7B}" destId="{5336FAA8-7FCD-4535-8FCA-2B9ECD761614}" srcOrd="1" destOrd="0" presId="urn:microsoft.com/office/officeart/2005/8/layout/venn1"/>
    <dgm:cxn modelId="{66833E92-DDFC-4730-934A-28A4EDCCCF83}" type="presOf" srcId="{99B94907-8294-4330-AD19-2548EEB13054}" destId="{064D5AD1-B6C9-4AE8-98AA-6897AACEE7A6}" srcOrd="1" destOrd="0" presId="urn:microsoft.com/office/officeart/2005/8/layout/venn1"/>
    <dgm:cxn modelId="{C612919E-2C49-4BE5-B8EC-944EC129E528}" srcId="{B3B43CD8-63C1-4D69-B7DB-1BB434A7FEBB}" destId="{F3AAC9C5-BE79-4054-BC76-2C26AC9BBB93}" srcOrd="1" destOrd="0" parTransId="{F5589E41-7916-46F3-AA28-F31F01FF18D9}" sibTransId="{0909959E-C256-43AC-A741-809FC76F2023}"/>
    <dgm:cxn modelId="{8619C3A0-D73B-4422-B174-D9BE276FAD12}" srcId="{B3B43CD8-63C1-4D69-B7DB-1BB434A7FEBB}" destId="{9E938D1E-7B4A-4576-8EBF-A4AC01176D7B}" srcOrd="2" destOrd="0" parTransId="{585BA880-3D2B-4A0C-8D65-F0540C41CDE5}" sibTransId="{E8C973C3-DEBC-4F84-97D0-9C95E865222A}"/>
    <dgm:cxn modelId="{4F6C5BBA-A5E2-4C52-9882-294E27601981}" type="presOf" srcId="{99B94907-8294-4330-AD19-2548EEB13054}" destId="{BDB6B483-4E6D-4A0C-B9D8-0E6F610360DC}" srcOrd="0" destOrd="0" presId="urn:microsoft.com/office/officeart/2005/8/layout/venn1"/>
    <dgm:cxn modelId="{D1C360F8-3139-4292-8873-229CFE282E02}" type="presParOf" srcId="{DE616D23-5CB6-427F-95FE-71A959A1D32A}" destId="{BDB6B483-4E6D-4A0C-B9D8-0E6F610360DC}" srcOrd="0" destOrd="0" presId="urn:microsoft.com/office/officeart/2005/8/layout/venn1"/>
    <dgm:cxn modelId="{3643FC54-3D60-4CC3-BB4E-2B66C08A1E1D}" type="presParOf" srcId="{DE616D23-5CB6-427F-95FE-71A959A1D32A}" destId="{064D5AD1-B6C9-4AE8-98AA-6897AACEE7A6}" srcOrd="1" destOrd="0" presId="urn:microsoft.com/office/officeart/2005/8/layout/venn1"/>
    <dgm:cxn modelId="{130CFC35-588D-4799-B2B1-1CBB6BB09805}" type="presParOf" srcId="{DE616D23-5CB6-427F-95FE-71A959A1D32A}" destId="{8AD6F455-AAD4-4125-8D8B-F343DB2C3571}" srcOrd="2" destOrd="0" presId="urn:microsoft.com/office/officeart/2005/8/layout/venn1"/>
    <dgm:cxn modelId="{37CB2679-706E-443F-BB02-1BB6725EE96F}" type="presParOf" srcId="{DE616D23-5CB6-427F-95FE-71A959A1D32A}" destId="{4F334ED3-7256-4CE2-AAC7-52C1517FAAE0}" srcOrd="3" destOrd="0" presId="urn:microsoft.com/office/officeart/2005/8/layout/venn1"/>
    <dgm:cxn modelId="{BEB0C841-5F79-4CED-8934-D2BAF60D8ED1}" type="presParOf" srcId="{DE616D23-5CB6-427F-95FE-71A959A1D32A}" destId="{C9CC380E-79E8-423D-B506-E0A2FF6DA8DD}" srcOrd="4" destOrd="0" presId="urn:microsoft.com/office/officeart/2005/8/layout/venn1"/>
    <dgm:cxn modelId="{DFB2D576-4B88-464E-90C6-F760879F3613}" type="presParOf" srcId="{DE616D23-5CB6-427F-95FE-71A959A1D32A}" destId="{5336FAA8-7FCD-4535-8FCA-2B9ECD761614}"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B43CD8-63C1-4D69-B7DB-1BB434A7FEBB}" type="doc">
      <dgm:prSet loTypeId="urn:microsoft.com/office/officeart/2005/8/layout/venn1" loCatId="relationship" qsTypeId="urn:microsoft.com/office/officeart/2005/8/quickstyle/simple1" qsCatId="simple" csTypeId="urn:microsoft.com/office/officeart/2005/8/colors/accent1_2" csCatId="accent1" phldr="1"/>
      <dgm:spPr/>
    </dgm:pt>
    <dgm:pt modelId="{99B94907-8294-4330-AD19-2548EEB13054}">
      <dgm:prSet phldrT="[Text]" custT="1"/>
      <dgm:spPr>
        <a:solidFill>
          <a:srgbClr val="7030A0">
            <a:alpha val="50000"/>
          </a:srgb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Business Priorities </a:t>
          </a:r>
        </a:p>
      </dgm:t>
    </dgm:pt>
    <dgm:pt modelId="{8915AF28-4219-45D3-9ECE-94F116458C25}" type="parTrans" cxnId="{59D88E78-E2D8-4335-B16E-99EA1E7451DE}">
      <dgm:prSet/>
      <dgm:spPr/>
      <dgm:t>
        <a:bodyPr/>
        <a:lstStyle/>
        <a:p>
          <a:endParaRPr lang="en-GB"/>
        </a:p>
      </dgm:t>
    </dgm:pt>
    <dgm:pt modelId="{6C329670-5DCB-4CC8-A69F-57D92B6EEAA9}" type="sibTrans" cxnId="{59D88E78-E2D8-4335-B16E-99EA1E7451DE}">
      <dgm:prSet/>
      <dgm:spPr/>
      <dgm:t>
        <a:bodyPr/>
        <a:lstStyle/>
        <a:p>
          <a:endParaRPr lang="en-GB"/>
        </a:p>
      </dgm:t>
    </dgm:pt>
    <dgm:pt modelId="{F3AAC9C5-BE79-4054-BC76-2C26AC9BBB93}">
      <dgm:prSet phldrT="[Text]" custT="1"/>
      <dgm:spPr>
        <a:solidFill>
          <a:schemeClr val="accent2">
            <a:alpha val="50000"/>
          </a:scheme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Market Share </a:t>
          </a:r>
        </a:p>
      </dgm:t>
    </dgm:pt>
    <dgm:pt modelId="{F5589E41-7916-46F3-AA28-F31F01FF18D9}" type="parTrans" cxnId="{C612919E-2C49-4BE5-B8EC-944EC129E528}">
      <dgm:prSet/>
      <dgm:spPr/>
      <dgm:t>
        <a:bodyPr/>
        <a:lstStyle/>
        <a:p>
          <a:endParaRPr lang="en-GB"/>
        </a:p>
      </dgm:t>
    </dgm:pt>
    <dgm:pt modelId="{0909959E-C256-43AC-A741-809FC76F2023}" type="sibTrans" cxnId="{C612919E-2C49-4BE5-B8EC-944EC129E528}">
      <dgm:prSet/>
      <dgm:spPr/>
      <dgm:t>
        <a:bodyPr/>
        <a:lstStyle/>
        <a:p>
          <a:endParaRPr lang="en-GB"/>
        </a:p>
      </dgm:t>
    </dgm:pt>
    <dgm:pt modelId="{9E938D1E-7B4A-4576-8EBF-A4AC01176D7B}">
      <dgm:prSet phldrT="[Text]" custT="1"/>
      <dgm:spPr>
        <a:solidFill>
          <a:srgbClr val="FF0000">
            <a:alpha val="50000"/>
          </a:srgbClr>
        </a:solidFill>
      </dgm:spPr>
      <dgm: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Cost          Reduction  </a:t>
          </a:r>
        </a:p>
      </dgm:t>
    </dgm:pt>
    <dgm:pt modelId="{585BA880-3D2B-4A0C-8D65-F0540C41CDE5}" type="parTrans" cxnId="{8619C3A0-D73B-4422-B174-D9BE276FAD12}">
      <dgm:prSet/>
      <dgm:spPr/>
      <dgm:t>
        <a:bodyPr/>
        <a:lstStyle/>
        <a:p>
          <a:endParaRPr lang="en-GB"/>
        </a:p>
      </dgm:t>
    </dgm:pt>
    <dgm:pt modelId="{E8C973C3-DEBC-4F84-97D0-9C95E865222A}" type="sibTrans" cxnId="{8619C3A0-D73B-4422-B174-D9BE276FAD12}">
      <dgm:prSet/>
      <dgm:spPr/>
      <dgm:t>
        <a:bodyPr/>
        <a:lstStyle/>
        <a:p>
          <a:endParaRPr lang="en-GB"/>
        </a:p>
      </dgm:t>
    </dgm:pt>
    <dgm:pt modelId="{DE616D23-5CB6-427F-95FE-71A959A1D32A}" type="pres">
      <dgm:prSet presAssocID="{B3B43CD8-63C1-4D69-B7DB-1BB434A7FEBB}" presName="compositeShape" presStyleCnt="0">
        <dgm:presLayoutVars>
          <dgm:chMax val="7"/>
          <dgm:dir/>
          <dgm:resizeHandles val="exact"/>
        </dgm:presLayoutVars>
      </dgm:prSet>
      <dgm:spPr/>
    </dgm:pt>
    <dgm:pt modelId="{BDB6B483-4E6D-4A0C-B9D8-0E6F610360DC}" type="pres">
      <dgm:prSet presAssocID="{99B94907-8294-4330-AD19-2548EEB13054}" presName="circ1" presStyleLbl="vennNode1" presStyleIdx="0" presStyleCnt="3"/>
      <dgm:spPr/>
    </dgm:pt>
    <dgm:pt modelId="{064D5AD1-B6C9-4AE8-98AA-6897AACEE7A6}" type="pres">
      <dgm:prSet presAssocID="{99B94907-8294-4330-AD19-2548EEB13054}" presName="circ1Tx" presStyleLbl="revTx" presStyleIdx="0" presStyleCnt="0">
        <dgm:presLayoutVars>
          <dgm:chMax val="0"/>
          <dgm:chPref val="0"/>
          <dgm:bulletEnabled val="1"/>
        </dgm:presLayoutVars>
      </dgm:prSet>
      <dgm:spPr/>
    </dgm:pt>
    <dgm:pt modelId="{8AD6F455-AAD4-4125-8D8B-F343DB2C3571}" type="pres">
      <dgm:prSet presAssocID="{F3AAC9C5-BE79-4054-BC76-2C26AC9BBB93}" presName="circ2" presStyleLbl="vennNode1" presStyleIdx="1" presStyleCnt="3" custLinFactNeighborX="-72556" custLinFactNeighborY="6006"/>
      <dgm:spPr/>
    </dgm:pt>
    <dgm:pt modelId="{4F334ED3-7256-4CE2-AAC7-52C1517FAAE0}" type="pres">
      <dgm:prSet presAssocID="{F3AAC9C5-BE79-4054-BC76-2C26AC9BBB93}" presName="circ2Tx" presStyleLbl="revTx" presStyleIdx="0" presStyleCnt="0">
        <dgm:presLayoutVars>
          <dgm:chMax val="0"/>
          <dgm:chPref val="0"/>
          <dgm:bulletEnabled val="1"/>
        </dgm:presLayoutVars>
      </dgm:prSet>
      <dgm:spPr/>
    </dgm:pt>
    <dgm:pt modelId="{C9CC380E-79E8-423D-B506-E0A2FF6DA8DD}" type="pres">
      <dgm:prSet presAssocID="{9E938D1E-7B4A-4576-8EBF-A4AC01176D7B}" presName="circ3" presStyleLbl="vennNode1" presStyleIdx="2" presStyleCnt="3" custLinFactNeighborX="79211" custLinFactNeighborY="-13730"/>
      <dgm:spPr/>
    </dgm:pt>
    <dgm:pt modelId="{5336FAA8-7FCD-4535-8FCA-2B9ECD761614}" type="pres">
      <dgm:prSet presAssocID="{9E938D1E-7B4A-4576-8EBF-A4AC01176D7B}" presName="circ3Tx" presStyleLbl="revTx" presStyleIdx="0" presStyleCnt="0">
        <dgm:presLayoutVars>
          <dgm:chMax val="0"/>
          <dgm:chPref val="0"/>
          <dgm:bulletEnabled val="1"/>
        </dgm:presLayoutVars>
      </dgm:prSet>
      <dgm:spPr/>
    </dgm:pt>
  </dgm:ptLst>
  <dgm:cxnLst>
    <dgm:cxn modelId="{27BCFC0A-B7CF-47CD-9820-BE12A2A897AB}" type="presOf" srcId="{F3AAC9C5-BE79-4054-BC76-2C26AC9BBB93}" destId="{4F334ED3-7256-4CE2-AAC7-52C1517FAAE0}" srcOrd="1" destOrd="0" presId="urn:microsoft.com/office/officeart/2005/8/layout/venn1"/>
    <dgm:cxn modelId="{F20D5127-66BB-4B9A-8684-064204B39C97}" type="presOf" srcId="{F3AAC9C5-BE79-4054-BC76-2C26AC9BBB93}" destId="{8AD6F455-AAD4-4125-8D8B-F343DB2C3571}" srcOrd="0" destOrd="0" presId="urn:microsoft.com/office/officeart/2005/8/layout/venn1"/>
    <dgm:cxn modelId="{F03FEA3E-CEAC-44E2-8CE5-0C54B29DD3FC}" type="presOf" srcId="{9E938D1E-7B4A-4576-8EBF-A4AC01176D7B}" destId="{C9CC380E-79E8-423D-B506-E0A2FF6DA8DD}" srcOrd="0" destOrd="0" presId="urn:microsoft.com/office/officeart/2005/8/layout/venn1"/>
    <dgm:cxn modelId="{67DDAB47-1BAD-4D18-9B16-EB69AF579C91}" type="presOf" srcId="{B3B43CD8-63C1-4D69-B7DB-1BB434A7FEBB}" destId="{DE616D23-5CB6-427F-95FE-71A959A1D32A}" srcOrd="0" destOrd="0" presId="urn:microsoft.com/office/officeart/2005/8/layout/venn1"/>
    <dgm:cxn modelId="{59D88E78-E2D8-4335-B16E-99EA1E7451DE}" srcId="{B3B43CD8-63C1-4D69-B7DB-1BB434A7FEBB}" destId="{99B94907-8294-4330-AD19-2548EEB13054}" srcOrd="0" destOrd="0" parTransId="{8915AF28-4219-45D3-9ECE-94F116458C25}" sibTransId="{6C329670-5DCB-4CC8-A69F-57D92B6EEAA9}"/>
    <dgm:cxn modelId="{BDB93982-B4D6-4BD6-9C57-4D31000B0737}" type="presOf" srcId="{9E938D1E-7B4A-4576-8EBF-A4AC01176D7B}" destId="{5336FAA8-7FCD-4535-8FCA-2B9ECD761614}" srcOrd="1" destOrd="0" presId="urn:microsoft.com/office/officeart/2005/8/layout/venn1"/>
    <dgm:cxn modelId="{66833E92-DDFC-4730-934A-28A4EDCCCF83}" type="presOf" srcId="{99B94907-8294-4330-AD19-2548EEB13054}" destId="{064D5AD1-B6C9-4AE8-98AA-6897AACEE7A6}" srcOrd="1" destOrd="0" presId="urn:microsoft.com/office/officeart/2005/8/layout/venn1"/>
    <dgm:cxn modelId="{C612919E-2C49-4BE5-B8EC-944EC129E528}" srcId="{B3B43CD8-63C1-4D69-B7DB-1BB434A7FEBB}" destId="{F3AAC9C5-BE79-4054-BC76-2C26AC9BBB93}" srcOrd="1" destOrd="0" parTransId="{F5589E41-7916-46F3-AA28-F31F01FF18D9}" sibTransId="{0909959E-C256-43AC-A741-809FC76F2023}"/>
    <dgm:cxn modelId="{8619C3A0-D73B-4422-B174-D9BE276FAD12}" srcId="{B3B43CD8-63C1-4D69-B7DB-1BB434A7FEBB}" destId="{9E938D1E-7B4A-4576-8EBF-A4AC01176D7B}" srcOrd="2" destOrd="0" parTransId="{585BA880-3D2B-4A0C-8D65-F0540C41CDE5}" sibTransId="{E8C973C3-DEBC-4F84-97D0-9C95E865222A}"/>
    <dgm:cxn modelId="{4F6C5BBA-A5E2-4C52-9882-294E27601981}" type="presOf" srcId="{99B94907-8294-4330-AD19-2548EEB13054}" destId="{BDB6B483-4E6D-4A0C-B9D8-0E6F610360DC}" srcOrd="0" destOrd="0" presId="urn:microsoft.com/office/officeart/2005/8/layout/venn1"/>
    <dgm:cxn modelId="{D1C360F8-3139-4292-8873-229CFE282E02}" type="presParOf" srcId="{DE616D23-5CB6-427F-95FE-71A959A1D32A}" destId="{BDB6B483-4E6D-4A0C-B9D8-0E6F610360DC}" srcOrd="0" destOrd="0" presId="urn:microsoft.com/office/officeart/2005/8/layout/venn1"/>
    <dgm:cxn modelId="{3643FC54-3D60-4CC3-BB4E-2B66C08A1E1D}" type="presParOf" srcId="{DE616D23-5CB6-427F-95FE-71A959A1D32A}" destId="{064D5AD1-B6C9-4AE8-98AA-6897AACEE7A6}" srcOrd="1" destOrd="0" presId="urn:microsoft.com/office/officeart/2005/8/layout/venn1"/>
    <dgm:cxn modelId="{130CFC35-588D-4799-B2B1-1CBB6BB09805}" type="presParOf" srcId="{DE616D23-5CB6-427F-95FE-71A959A1D32A}" destId="{8AD6F455-AAD4-4125-8D8B-F343DB2C3571}" srcOrd="2" destOrd="0" presId="urn:microsoft.com/office/officeart/2005/8/layout/venn1"/>
    <dgm:cxn modelId="{37CB2679-706E-443F-BB02-1BB6725EE96F}" type="presParOf" srcId="{DE616D23-5CB6-427F-95FE-71A959A1D32A}" destId="{4F334ED3-7256-4CE2-AAC7-52C1517FAAE0}" srcOrd="3" destOrd="0" presId="urn:microsoft.com/office/officeart/2005/8/layout/venn1"/>
    <dgm:cxn modelId="{BEB0C841-5F79-4CED-8934-D2BAF60D8ED1}" type="presParOf" srcId="{DE616D23-5CB6-427F-95FE-71A959A1D32A}" destId="{C9CC380E-79E8-423D-B506-E0A2FF6DA8DD}" srcOrd="4" destOrd="0" presId="urn:microsoft.com/office/officeart/2005/8/layout/venn1"/>
    <dgm:cxn modelId="{DFB2D576-4B88-464E-90C6-F760879F3613}" type="presParOf" srcId="{DE616D23-5CB6-427F-95FE-71A959A1D32A}" destId="{5336FAA8-7FCD-4535-8FCA-2B9ECD761614}" srcOrd="5"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E79E38-4D5A-43F4-BB50-723456A83EB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801EF39F-BCBC-4723-B897-3DAAB481854A}">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Better information</a:t>
          </a:r>
        </a:p>
      </dgm:t>
    </dgm:pt>
    <dgm:pt modelId="{FDEE02F5-167C-4FC6-B5E7-C63EC56A8E0F}" type="parTrans" cxnId="{F11DB70C-5B93-447B-8AD9-AD88E35D457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632AD8A2-C464-4E92-AB0C-600F621AE260}" type="sibTrans" cxnId="{F11DB70C-5B93-447B-8AD9-AD88E35D457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D7305C1C-DA02-41D2-97E1-504835B72A42}">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Reduction of barriers</a:t>
          </a:r>
        </a:p>
      </dgm:t>
    </dgm:pt>
    <dgm:pt modelId="{6E9FED1B-4AED-4C44-B43A-881D82BE4137}" type="parTrans" cxnId="{CC71AAA9-02CD-4E77-8E46-22758916BAC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1CDC964C-E186-444C-8F2D-98F86ABF48BA}" type="sibTrans" cxnId="{CC71AAA9-02CD-4E77-8E46-22758916BAC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08D3279F-7AB5-4A4B-80CD-130D2B78073A}">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Elimination of duplicated processes</a:t>
          </a:r>
        </a:p>
      </dgm:t>
    </dgm:pt>
    <dgm:pt modelId="{2F8C0B3B-3407-49E5-BA3A-0383BC03DE36}" type="parTrans" cxnId="{016526FB-C748-4F3B-9E13-A1CF68F64651}">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BD920E50-53FB-4FCF-8574-ED347CB7D863}" type="sibTrans" cxnId="{016526FB-C748-4F3B-9E13-A1CF68F64651}">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E89C924-F49E-417F-8951-C9C49C391D02}">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Improved material supply</a:t>
          </a:r>
        </a:p>
      </dgm:t>
    </dgm:pt>
    <dgm:pt modelId="{97A757EE-0E01-40FA-AC5A-1BBA5579BF93}" type="parTrans" cxnId="{6BF9DB00-A1CB-48E9-9614-09A5E2287AA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0AB49D7A-CD18-4FDF-B4B5-9681462FA56D}" type="sibTrans" cxnId="{6BF9DB00-A1CB-48E9-9614-09A5E2287AA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BAF2631F-4249-4F2B-AEDE-FC46A9FFB557}">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Processed transactions</a:t>
          </a:r>
        </a:p>
      </dgm:t>
    </dgm:pt>
    <dgm:pt modelId="{F588F6D5-27D6-4894-A7B7-69D582989F64}" type="parTrans" cxnId="{91D2DB2F-CA4E-43E8-888E-E013BEFB1AF9}">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559C73C9-DEFF-40FF-B712-C244A01F165E}" type="sibTrans" cxnId="{91D2DB2F-CA4E-43E8-888E-E013BEFB1AF9}">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EEC36E88-C766-4BC7-971B-9288F049B6FE}">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Tighter quality control</a:t>
          </a:r>
        </a:p>
      </dgm:t>
    </dgm:pt>
    <dgm:pt modelId="{844B9870-160A-4182-B3DE-DDDCEB794E0B}" type="parTrans" cxnId="{AB03BD37-E1AE-4EA6-BF0F-A908C5171A62}">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385CC70-0DF0-415B-9BD8-2ADD172ED939}" type="sibTrans" cxnId="{AB03BD37-E1AE-4EA6-BF0F-A908C5171A62}">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CAC1CE10-5189-4068-A5C2-F06F1EE51544}">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Reduced production costs</a:t>
          </a:r>
        </a:p>
      </dgm:t>
    </dgm:pt>
    <dgm:pt modelId="{266E09ED-4080-4EA1-9E05-AEF556D678EA}" type="parTrans" cxnId="{396A39ED-3053-4801-A006-6B4323F437A7}">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C6F9BF93-5A29-4B4A-8CB8-602B7A9DAE9B}" type="sibTrans" cxnId="{396A39ED-3053-4801-A006-6B4323F437A7}">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F565874-7A58-4967-B5BF-6D1D8824A885}">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Cost-effective design of new products</a:t>
          </a:r>
        </a:p>
      </dgm:t>
    </dgm:pt>
    <dgm:pt modelId="{2783DA33-6150-4FA9-A522-95DA070382BA}" type="parTrans" cxnId="{2EE31BE0-710E-406F-B201-C3D4EAFBEFF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1BD97D4A-4114-44F6-A589-3AC33694EFFC}" type="sibTrans" cxnId="{2EE31BE0-710E-406F-B201-C3D4EAFBEFF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ADBBD70A-0FED-4E3D-B1CE-CF312D65C6FF}">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Cost sharing on R&amp;D </a:t>
          </a:r>
        </a:p>
      </dgm:t>
    </dgm:pt>
    <dgm:pt modelId="{0A068433-2FA3-4B20-84B0-184C11D6BE6A}" type="parTrans" cxnId="{E6077B18-AEA7-48D4-BE4F-15E676671B0A}">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28295DCB-F867-478D-A537-4D056BB404F4}" type="sibTrans" cxnId="{E6077B18-AEA7-48D4-BE4F-15E676671B0A}">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2C454696-82A4-4857-BEDD-1DA386FF1077}">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Lower sourcing costs.</a:t>
          </a:r>
        </a:p>
      </dgm:t>
    </dgm:pt>
    <dgm:pt modelId="{394D999E-8851-4F58-AC78-05C23367C381}" type="parTrans" cxnId="{6D29AF0A-0BD3-4627-9F39-580A7DE5A7F5}">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99FDAFA-E3DB-4CA1-81B5-E625207385B2}" type="sibTrans" cxnId="{6D29AF0A-0BD3-4627-9F39-580A7DE5A7F5}">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44C1D05-0563-4EB5-9CAE-684C60E2588F}">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Supply chain efficiency</a:t>
          </a:r>
        </a:p>
      </dgm:t>
    </dgm:pt>
    <dgm:pt modelId="{B75D4E09-382E-4263-A732-AC5E3E11474D}" type="parTrans" cxnId="{B7D51C8D-3B27-4FBD-ABC8-1B4D956D307C}">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2A7CB58-93EC-4195-BD21-C149C452660A}" type="sibTrans" cxnId="{B7D51C8D-3B27-4FBD-ABC8-1B4D956D307C}">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427BB405-A5B5-471B-9E3B-CAE82D91144B}" type="pres">
      <dgm:prSet presAssocID="{1CE79E38-4D5A-43F4-BB50-723456A83EBC}" presName="diagram" presStyleCnt="0">
        <dgm:presLayoutVars>
          <dgm:dir/>
          <dgm:resizeHandles val="exact"/>
        </dgm:presLayoutVars>
      </dgm:prSet>
      <dgm:spPr/>
    </dgm:pt>
    <dgm:pt modelId="{097EFBE5-FAEE-44A8-81FD-645B10564C5E}" type="pres">
      <dgm:prSet presAssocID="{801EF39F-BCBC-4723-B897-3DAAB481854A}" presName="node" presStyleLbl="node1" presStyleIdx="0" presStyleCnt="11">
        <dgm:presLayoutVars>
          <dgm:bulletEnabled val="1"/>
        </dgm:presLayoutVars>
      </dgm:prSet>
      <dgm:spPr/>
    </dgm:pt>
    <dgm:pt modelId="{44163B0C-2131-4675-876F-1A9E4E41817A}" type="pres">
      <dgm:prSet presAssocID="{632AD8A2-C464-4E92-AB0C-600F621AE260}" presName="sibTrans" presStyleCnt="0"/>
      <dgm:spPr/>
    </dgm:pt>
    <dgm:pt modelId="{963C4C47-2494-49EF-8B02-377070C843C8}" type="pres">
      <dgm:prSet presAssocID="{D7305C1C-DA02-41D2-97E1-504835B72A42}" presName="node" presStyleLbl="node1" presStyleIdx="1" presStyleCnt="11">
        <dgm:presLayoutVars>
          <dgm:bulletEnabled val="1"/>
        </dgm:presLayoutVars>
      </dgm:prSet>
      <dgm:spPr/>
    </dgm:pt>
    <dgm:pt modelId="{5A5EBE87-8B6B-44BA-A2DB-EB3722826DDC}" type="pres">
      <dgm:prSet presAssocID="{1CDC964C-E186-444C-8F2D-98F86ABF48BA}" presName="sibTrans" presStyleCnt="0"/>
      <dgm:spPr/>
    </dgm:pt>
    <dgm:pt modelId="{E5367160-34DA-4C86-B022-FED0FA192835}" type="pres">
      <dgm:prSet presAssocID="{08D3279F-7AB5-4A4B-80CD-130D2B78073A}" presName="node" presStyleLbl="node1" presStyleIdx="2" presStyleCnt="11">
        <dgm:presLayoutVars>
          <dgm:bulletEnabled val="1"/>
        </dgm:presLayoutVars>
      </dgm:prSet>
      <dgm:spPr/>
    </dgm:pt>
    <dgm:pt modelId="{B8667FB4-5382-4AE6-9471-F9EB26706997}" type="pres">
      <dgm:prSet presAssocID="{BD920E50-53FB-4FCF-8574-ED347CB7D863}" presName="sibTrans" presStyleCnt="0"/>
      <dgm:spPr/>
    </dgm:pt>
    <dgm:pt modelId="{4E9C9731-05B2-485C-A816-7408F5F54A5E}" type="pres">
      <dgm:prSet presAssocID="{8E89C924-F49E-417F-8951-C9C49C391D02}" presName="node" presStyleLbl="node1" presStyleIdx="3" presStyleCnt="11" custLinFactY="18901" custLinFactNeighborX="448" custLinFactNeighborY="100000">
        <dgm:presLayoutVars>
          <dgm:bulletEnabled val="1"/>
        </dgm:presLayoutVars>
      </dgm:prSet>
      <dgm:spPr/>
    </dgm:pt>
    <dgm:pt modelId="{E5D4E31E-49A8-4DE8-B625-895EC2E748C0}" type="pres">
      <dgm:prSet presAssocID="{0AB49D7A-CD18-4FDF-B4B5-9681462FA56D}" presName="sibTrans" presStyleCnt="0"/>
      <dgm:spPr/>
    </dgm:pt>
    <dgm:pt modelId="{D75ED467-70D1-4266-A40E-C6CB8099EA38}" type="pres">
      <dgm:prSet presAssocID="{BAF2631F-4249-4F2B-AEDE-FC46A9FFB557}" presName="node" presStyleLbl="node1" presStyleIdx="4" presStyleCnt="11">
        <dgm:presLayoutVars>
          <dgm:bulletEnabled val="1"/>
        </dgm:presLayoutVars>
      </dgm:prSet>
      <dgm:spPr/>
    </dgm:pt>
    <dgm:pt modelId="{EF51CF9D-2F77-4E47-B7FD-8E6845A1C79D}" type="pres">
      <dgm:prSet presAssocID="{559C73C9-DEFF-40FF-B712-C244A01F165E}" presName="sibTrans" presStyleCnt="0"/>
      <dgm:spPr/>
    </dgm:pt>
    <dgm:pt modelId="{F005B364-20C3-40DE-8359-CC9F41C99427}" type="pres">
      <dgm:prSet presAssocID="{EEC36E88-C766-4BC7-971B-9288F049B6FE}" presName="node" presStyleLbl="node1" presStyleIdx="5" presStyleCnt="11">
        <dgm:presLayoutVars>
          <dgm:bulletEnabled val="1"/>
        </dgm:presLayoutVars>
      </dgm:prSet>
      <dgm:spPr/>
    </dgm:pt>
    <dgm:pt modelId="{8D85D9DD-5481-49DD-AD2E-57896A3B05B1}" type="pres">
      <dgm:prSet presAssocID="{8385CC70-0DF0-415B-9BD8-2ADD172ED939}" presName="sibTrans" presStyleCnt="0"/>
      <dgm:spPr/>
    </dgm:pt>
    <dgm:pt modelId="{E222F8C0-B6E5-4902-8285-3A38342C4FA7}" type="pres">
      <dgm:prSet presAssocID="{844C1D05-0563-4EB5-9CAE-684C60E2588F}" presName="node" presStyleLbl="node1" presStyleIdx="6" presStyleCnt="11" custLinFactY="18922" custLinFactNeighborX="-52492" custLinFactNeighborY="100000">
        <dgm:presLayoutVars>
          <dgm:bulletEnabled val="1"/>
        </dgm:presLayoutVars>
      </dgm:prSet>
      <dgm:spPr/>
    </dgm:pt>
    <dgm:pt modelId="{69ABAAAE-E822-48EA-951D-48507682BA1F}" type="pres">
      <dgm:prSet presAssocID="{72A7CB58-93EC-4195-BD21-C149C452660A}" presName="sibTrans" presStyleCnt="0"/>
      <dgm:spPr/>
    </dgm:pt>
    <dgm:pt modelId="{9E54409E-DC6A-4CC9-BF72-8A1DA265C2E2}" type="pres">
      <dgm:prSet presAssocID="{CAC1CE10-5189-4068-A5C2-F06F1EE51544}" presName="node" presStyleLbl="node1" presStyleIdx="7" presStyleCnt="11">
        <dgm:presLayoutVars>
          <dgm:bulletEnabled val="1"/>
        </dgm:presLayoutVars>
      </dgm:prSet>
      <dgm:spPr/>
    </dgm:pt>
    <dgm:pt modelId="{3B83DC22-9251-4CF6-8A92-D405202043A0}" type="pres">
      <dgm:prSet presAssocID="{C6F9BF93-5A29-4B4A-8CB8-602B7A9DAE9B}" presName="sibTrans" presStyleCnt="0"/>
      <dgm:spPr/>
    </dgm:pt>
    <dgm:pt modelId="{08D76D2F-6924-48AE-B17D-CC877371E748}" type="pres">
      <dgm:prSet presAssocID="{8F565874-7A58-4967-B5BF-6D1D8824A885}" presName="node" presStyleLbl="node1" presStyleIdx="8" presStyleCnt="11">
        <dgm:presLayoutVars>
          <dgm:bulletEnabled val="1"/>
        </dgm:presLayoutVars>
      </dgm:prSet>
      <dgm:spPr/>
    </dgm:pt>
    <dgm:pt modelId="{C9954633-8B5D-459C-94A1-C6BDE96F4CDB}" type="pres">
      <dgm:prSet presAssocID="{1BD97D4A-4114-44F6-A589-3AC33694EFFC}" presName="sibTrans" presStyleCnt="0"/>
      <dgm:spPr/>
    </dgm:pt>
    <dgm:pt modelId="{8CD218E9-5EF7-4669-B1D2-41E2B2A28152}" type="pres">
      <dgm:prSet presAssocID="{ADBBD70A-0FED-4E3D-B1CE-CF312D65C6FF}" presName="node" presStyleLbl="node1" presStyleIdx="9" presStyleCnt="11" custLinFactNeighborX="57356" custLinFactNeighborY="2256">
        <dgm:presLayoutVars>
          <dgm:bulletEnabled val="1"/>
        </dgm:presLayoutVars>
      </dgm:prSet>
      <dgm:spPr/>
    </dgm:pt>
    <dgm:pt modelId="{0D63CBBC-A6F1-414B-B5C1-41392CD02098}" type="pres">
      <dgm:prSet presAssocID="{28295DCB-F867-478D-A537-4D056BB404F4}" presName="sibTrans" presStyleCnt="0"/>
      <dgm:spPr/>
    </dgm:pt>
    <dgm:pt modelId="{1719A109-5093-4FE0-BB63-89670036B35D}" type="pres">
      <dgm:prSet presAssocID="{2C454696-82A4-4857-BEDD-1DA386FF1077}" presName="node" presStyleLbl="node1" presStyleIdx="10" presStyleCnt="11" custLinFactNeighborX="55000" custLinFactNeighborY="2">
        <dgm:presLayoutVars>
          <dgm:bulletEnabled val="1"/>
        </dgm:presLayoutVars>
      </dgm:prSet>
      <dgm:spPr/>
    </dgm:pt>
  </dgm:ptLst>
  <dgm:cxnLst>
    <dgm:cxn modelId="{6BF9DB00-A1CB-48E9-9614-09A5E2287AAF}" srcId="{1CE79E38-4D5A-43F4-BB50-723456A83EBC}" destId="{8E89C924-F49E-417F-8951-C9C49C391D02}" srcOrd="3" destOrd="0" parTransId="{97A757EE-0E01-40FA-AC5A-1BBA5579BF93}" sibTransId="{0AB49D7A-CD18-4FDF-B4B5-9681462FA56D}"/>
    <dgm:cxn modelId="{6D29AF0A-0BD3-4627-9F39-580A7DE5A7F5}" srcId="{1CE79E38-4D5A-43F4-BB50-723456A83EBC}" destId="{2C454696-82A4-4857-BEDD-1DA386FF1077}" srcOrd="10" destOrd="0" parTransId="{394D999E-8851-4F58-AC78-05C23367C381}" sibTransId="{799FDAFA-E3DB-4CA1-81B5-E625207385B2}"/>
    <dgm:cxn modelId="{9077A90C-A84F-4D54-AD94-2EA5650B5969}" type="presOf" srcId="{BAF2631F-4249-4F2B-AEDE-FC46A9FFB557}" destId="{D75ED467-70D1-4266-A40E-C6CB8099EA38}" srcOrd="0" destOrd="0" presId="urn:microsoft.com/office/officeart/2005/8/layout/default"/>
    <dgm:cxn modelId="{F11DB70C-5B93-447B-8AD9-AD88E35D457B}" srcId="{1CE79E38-4D5A-43F4-BB50-723456A83EBC}" destId="{801EF39F-BCBC-4723-B897-3DAAB481854A}" srcOrd="0" destOrd="0" parTransId="{FDEE02F5-167C-4FC6-B5E7-C63EC56A8E0F}" sibTransId="{632AD8A2-C464-4E92-AB0C-600F621AE260}"/>
    <dgm:cxn modelId="{E6077B18-AEA7-48D4-BE4F-15E676671B0A}" srcId="{1CE79E38-4D5A-43F4-BB50-723456A83EBC}" destId="{ADBBD70A-0FED-4E3D-B1CE-CF312D65C6FF}" srcOrd="9" destOrd="0" parTransId="{0A068433-2FA3-4B20-84B0-184C11D6BE6A}" sibTransId="{28295DCB-F867-478D-A537-4D056BB404F4}"/>
    <dgm:cxn modelId="{BA2F7E26-80ED-4406-B28B-66F3F3A9AEA5}" type="presOf" srcId="{EEC36E88-C766-4BC7-971B-9288F049B6FE}" destId="{F005B364-20C3-40DE-8359-CC9F41C99427}" srcOrd="0" destOrd="0" presId="urn:microsoft.com/office/officeart/2005/8/layout/default"/>
    <dgm:cxn modelId="{91D2DB2F-CA4E-43E8-888E-E013BEFB1AF9}" srcId="{1CE79E38-4D5A-43F4-BB50-723456A83EBC}" destId="{BAF2631F-4249-4F2B-AEDE-FC46A9FFB557}" srcOrd="4" destOrd="0" parTransId="{F588F6D5-27D6-4894-A7B7-69D582989F64}" sibTransId="{559C73C9-DEFF-40FF-B712-C244A01F165E}"/>
    <dgm:cxn modelId="{D2F2FD32-4C48-4733-A9FF-3202D2762F1F}" type="presOf" srcId="{8F565874-7A58-4967-B5BF-6D1D8824A885}" destId="{08D76D2F-6924-48AE-B17D-CC877371E748}" srcOrd="0" destOrd="0" presId="urn:microsoft.com/office/officeart/2005/8/layout/default"/>
    <dgm:cxn modelId="{AB03BD37-E1AE-4EA6-BF0F-A908C5171A62}" srcId="{1CE79E38-4D5A-43F4-BB50-723456A83EBC}" destId="{EEC36E88-C766-4BC7-971B-9288F049B6FE}" srcOrd="5" destOrd="0" parTransId="{844B9870-160A-4182-B3DE-DDDCEB794E0B}" sibTransId="{8385CC70-0DF0-415B-9BD8-2ADD172ED939}"/>
    <dgm:cxn modelId="{2968323E-D16F-42B9-B6D6-EB71F29D4E87}" type="presOf" srcId="{801EF39F-BCBC-4723-B897-3DAAB481854A}" destId="{097EFBE5-FAEE-44A8-81FD-645B10564C5E}" srcOrd="0" destOrd="0" presId="urn:microsoft.com/office/officeart/2005/8/layout/default"/>
    <dgm:cxn modelId="{2AC1775C-4760-4F10-866D-266259BAE6B4}" type="presOf" srcId="{2C454696-82A4-4857-BEDD-1DA386FF1077}" destId="{1719A109-5093-4FE0-BB63-89670036B35D}" srcOrd="0" destOrd="0" presId="urn:microsoft.com/office/officeart/2005/8/layout/default"/>
    <dgm:cxn modelId="{A0630461-5271-44CD-B19A-E6D0DD197840}" type="presOf" srcId="{1CE79E38-4D5A-43F4-BB50-723456A83EBC}" destId="{427BB405-A5B5-471B-9E3B-CAE82D91144B}" srcOrd="0" destOrd="0" presId="urn:microsoft.com/office/officeart/2005/8/layout/default"/>
    <dgm:cxn modelId="{808ED851-86D6-4945-9476-E87B51A7E59C}" type="presOf" srcId="{ADBBD70A-0FED-4E3D-B1CE-CF312D65C6FF}" destId="{8CD218E9-5EF7-4669-B1D2-41E2B2A28152}" srcOrd="0" destOrd="0" presId="urn:microsoft.com/office/officeart/2005/8/layout/default"/>
    <dgm:cxn modelId="{B7D51C8D-3B27-4FBD-ABC8-1B4D956D307C}" srcId="{1CE79E38-4D5A-43F4-BB50-723456A83EBC}" destId="{844C1D05-0563-4EB5-9CAE-684C60E2588F}" srcOrd="6" destOrd="0" parTransId="{B75D4E09-382E-4263-A732-AC5E3E11474D}" sibTransId="{72A7CB58-93EC-4195-BD21-C149C452660A}"/>
    <dgm:cxn modelId="{CC71AAA9-02CD-4E77-8E46-22758916BACF}" srcId="{1CE79E38-4D5A-43F4-BB50-723456A83EBC}" destId="{D7305C1C-DA02-41D2-97E1-504835B72A42}" srcOrd="1" destOrd="0" parTransId="{6E9FED1B-4AED-4C44-B43A-881D82BE4137}" sibTransId="{1CDC964C-E186-444C-8F2D-98F86ABF48BA}"/>
    <dgm:cxn modelId="{DEAA40CC-DE6D-4D7D-B5FF-41689B1DCAA8}" type="presOf" srcId="{844C1D05-0563-4EB5-9CAE-684C60E2588F}" destId="{E222F8C0-B6E5-4902-8285-3A38342C4FA7}" srcOrd="0" destOrd="0" presId="urn:microsoft.com/office/officeart/2005/8/layout/default"/>
    <dgm:cxn modelId="{DE5A35D9-2FA5-45E7-B9DA-9CB9AA598AF2}" type="presOf" srcId="{CAC1CE10-5189-4068-A5C2-F06F1EE51544}" destId="{9E54409E-DC6A-4CC9-BF72-8A1DA265C2E2}" srcOrd="0" destOrd="0" presId="urn:microsoft.com/office/officeart/2005/8/layout/default"/>
    <dgm:cxn modelId="{2EE31BE0-710E-406F-B201-C3D4EAFBEFFB}" srcId="{1CE79E38-4D5A-43F4-BB50-723456A83EBC}" destId="{8F565874-7A58-4967-B5BF-6D1D8824A885}" srcOrd="8" destOrd="0" parTransId="{2783DA33-6150-4FA9-A522-95DA070382BA}" sibTransId="{1BD97D4A-4114-44F6-A589-3AC33694EFFC}"/>
    <dgm:cxn modelId="{F3DAB2E0-7545-4917-816D-00B9861772EF}" type="presOf" srcId="{8E89C924-F49E-417F-8951-C9C49C391D02}" destId="{4E9C9731-05B2-485C-A816-7408F5F54A5E}" srcOrd="0" destOrd="0" presId="urn:microsoft.com/office/officeart/2005/8/layout/default"/>
    <dgm:cxn modelId="{396A39ED-3053-4801-A006-6B4323F437A7}" srcId="{1CE79E38-4D5A-43F4-BB50-723456A83EBC}" destId="{CAC1CE10-5189-4068-A5C2-F06F1EE51544}" srcOrd="7" destOrd="0" parTransId="{266E09ED-4080-4EA1-9E05-AEF556D678EA}" sibTransId="{C6F9BF93-5A29-4B4A-8CB8-602B7A9DAE9B}"/>
    <dgm:cxn modelId="{016526FB-C748-4F3B-9E13-A1CF68F64651}" srcId="{1CE79E38-4D5A-43F4-BB50-723456A83EBC}" destId="{08D3279F-7AB5-4A4B-80CD-130D2B78073A}" srcOrd="2" destOrd="0" parTransId="{2F8C0B3B-3407-49E5-BA3A-0383BC03DE36}" sibTransId="{BD920E50-53FB-4FCF-8574-ED347CB7D863}"/>
    <dgm:cxn modelId="{EDD971FC-75CE-4042-AC84-980AC0666926}" type="presOf" srcId="{08D3279F-7AB5-4A4B-80CD-130D2B78073A}" destId="{E5367160-34DA-4C86-B022-FED0FA192835}" srcOrd="0" destOrd="0" presId="urn:microsoft.com/office/officeart/2005/8/layout/default"/>
    <dgm:cxn modelId="{3F16C1FD-19C0-4264-BFF4-28B69BBCBCDE}" type="presOf" srcId="{D7305C1C-DA02-41D2-97E1-504835B72A42}" destId="{963C4C47-2494-49EF-8B02-377070C843C8}" srcOrd="0" destOrd="0" presId="urn:microsoft.com/office/officeart/2005/8/layout/default"/>
    <dgm:cxn modelId="{681107DF-7741-4BA9-A66E-84A1A437936C}" type="presParOf" srcId="{427BB405-A5B5-471B-9E3B-CAE82D91144B}" destId="{097EFBE5-FAEE-44A8-81FD-645B10564C5E}" srcOrd="0" destOrd="0" presId="urn:microsoft.com/office/officeart/2005/8/layout/default"/>
    <dgm:cxn modelId="{7466F47A-0292-47CC-8AA9-D06CD5C16F0B}" type="presParOf" srcId="{427BB405-A5B5-471B-9E3B-CAE82D91144B}" destId="{44163B0C-2131-4675-876F-1A9E4E41817A}" srcOrd="1" destOrd="0" presId="urn:microsoft.com/office/officeart/2005/8/layout/default"/>
    <dgm:cxn modelId="{49DAB9C0-0F5C-4AFB-AE2B-3E18EF367556}" type="presParOf" srcId="{427BB405-A5B5-471B-9E3B-CAE82D91144B}" destId="{963C4C47-2494-49EF-8B02-377070C843C8}" srcOrd="2" destOrd="0" presId="urn:microsoft.com/office/officeart/2005/8/layout/default"/>
    <dgm:cxn modelId="{7E9C8566-8531-4E4F-BEF0-220831F4E632}" type="presParOf" srcId="{427BB405-A5B5-471B-9E3B-CAE82D91144B}" destId="{5A5EBE87-8B6B-44BA-A2DB-EB3722826DDC}" srcOrd="3" destOrd="0" presId="urn:microsoft.com/office/officeart/2005/8/layout/default"/>
    <dgm:cxn modelId="{7FD3CC97-873D-434C-B9E8-4DEF6D259E73}" type="presParOf" srcId="{427BB405-A5B5-471B-9E3B-CAE82D91144B}" destId="{E5367160-34DA-4C86-B022-FED0FA192835}" srcOrd="4" destOrd="0" presId="urn:microsoft.com/office/officeart/2005/8/layout/default"/>
    <dgm:cxn modelId="{7676DF21-DCC2-4D97-A057-10DCF2FCB77A}" type="presParOf" srcId="{427BB405-A5B5-471B-9E3B-CAE82D91144B}" destId="{B8667FB4-5382-4AE6-9471-F9EB26706997}" srcOrd="5" destOrd="0" presId="urn:microsoft.com/office/officeart/2005/8/layout/default"/>
    <dgm:cxn modelId="{BC9715B4-6763-4C66-BB92-60BD77266B2B}" type="presParOf" srcId="{427BB405-A5B5-471B-9E3B-CAE82D91144B}" destId="{4E9C9731-05B2-485C-A816-7408F5F54A5E}" srcOrd="6" destOrd="0" presId="urn:microsoft.com/office/officeart/2005/8/layout/default"/>
    <dgm:cxn modelId="{ED7E81A3-1281-4A51-9E66-2199332E8BE6}" type="presParOf" srcId="{427BB405-A5B5-471B-9E3B-CAE82D91144B}" destId="{E5D4E31E-49A8-4DE8-B625-895EC2E748C0}" srcOrd="7" destOrd="0" presId="urn:microsoft.com/office/officeart/2005/8/layout/default"/>
    <dgm:cxn modelId="{EC7A5B75-DB66-490F-8CBC-A1211EEC5EE6}" type="presParOf" srcId="{427BB405-A5B5-471B-9E3B-CAE82D91144B}" destId="{D75ED467-70D1-4266-A40E-C6CB8099EA38}" srcOrd="8" destOrd="0" presId="urn:microsoft.com/office/officeart/2005/8/layout/default"/>
    <dgm:cxn modelId="{F28FC6B4-C848-4752-A35E-DFF6B7390619}" type="presParOf" srcId="{427BB405-A5B5-471B-9E3B-CAE82D91144B}" destId="{EF51CF9D-2F77-4E47-B7FD-8E6845A1C79D}" srcOrd="9" destOrd="0" presId="urn:microsoft.com/office/officeart/2005/8/layout/default"/>
    <dgm:cxn modelId="{BF9CE649-32B1-4A5E-9C54-09816F0F9BCE}" type="presParOf" srcId="{427BB405-A5B5-471B-9E3B-CAE82D91144B}" destId="{F005B364-20C3-40DE-8359-CC9F41C99427}" srcOrd="10" destOrd="0" presId="urn:microsoft.com/office/officeart/2005/8/layout/default"/>
    <dgm:cxn modelId="{EB2871E0-65B4-4808-8A97-A75E219CA1B7}" type="presParOf" srcId="{427BB405-A5B5-471B-9E3B-CAE82D91144B}" destId="{8D85D9DD-5481-49DD-AD2E-57896A3B05B1}" srcOrd="11" destOrd="0" presId="urn:microsoft.com/office/officeart/2005/8/layout/default"/>
    <dgm:cxn modelId="{1E715E28-B96B-4EBF-8041-0D1BCFF440DE}" type="presParOf" srcId="{427BB405-A5B5-471B-9E3B-CAE82D91144B}" destId="{E222F8C0-B6E5-4902-8285-3A38342C4FA7}" srcOrd="12" destOrd="0" presId="urn:microsoft.com/office/officeart/2005/8/layout/default"/>
    <dgm:cxn modelId="{2A8CB6E5-E9DA-49E7-BA08-EEBFCC4719FF}" type="presParOf" srcId="{427BB405-A5B5-471B-9E3B-CAE82D91144B}" destId="{69ABAAAE-E822-48EA-951D-48507682BA1F}" srcOrd="13" destOrd="0" presId="urn:microsoft.com/office/officeart/2005/8/layout/default"/>
    <dgm:cxn modelId="{16F4025D-8B6A-4DEA-B3C3-A3C2667A29D1}" type="presParOf" srcId="{427BB405-A5B5-471B-9E3B-CAE82D91144B}" destId="{9E54409E-DC6A-4CC9-BF72-8A1DA265C2E2}" srcOrd="14" destOrd="0" presId="urn:microsoft.com/office/officeart/2005/8/layout/default"/>
    <dgm:cxn modelId="{61C015F5-405F-4E64-9E8A-D5AC3916FCFD}" type="presParOf" srcId="{427BB405-A5B5-471B-9E3B-CAE82D91144B}" destId="{3B83DC22-9251-4CF6-8A92-D405202043A0}" srcOrd="15" destOrd="0" presId="urn:microsoft.com/office/officeart/2005/8/layout/default"/>
    <dgm:cxn modelId="{4CBFBA7D-A338-4E46-885D-D1A57B19733A}" type="presParOf" srcId="{427BB405-A5B5-471B-9E3B-CAE82D91144B}" destId="{08D76D2F-6924-48AE-B17D-CC877371E748}" srcOrd="16" destOrd="0" presId="urn:microsoft.com/office/officeart/2005/8/layout/default"/>
    <dgm:cxn modelId="{58D5D564-FEB7-4529-BA81-FC27C5D92374}" type="presParOf" srcId="{427BB405-A5B5-471B-9E3B-CAE82D91144B}" destId="{C9954633-8B5D-459C-94A1-C6BDE96F4CDB}" srcOrd="17" destOrd="0" presId="urn:microsoft.com/office/officeart/2005/8/layout/default"/>
    <dgm:cxn modelId="{CF019C5F-0EA5-4C7A-971B-901F01B72F26}" type="presParOf" srcId="{427BB405-A5B5-471B-9E3B-CAE82D91144B}" destId="{8CD218E9-5EF7-4669-B1D2-41E2B2A28152}" srcOrd="18" destOrd="0" presId="urn:microsoft.com/office/officeart/2005/8/layout/default"/>
    <dgm:cxn modelId="{FE132585-E15C-4053-8CD4-0D8570BD4EEA}" type="presParOf" srcId="{427BB405-A5B5-471B-9E3B-CAE82D91144B}" destId="{0D63CBBC-A6F1-414B-B5C1-41392CD02098}" srcOrd="19" destOrd="0" presId="urn:microsoft.com/office/officeart/2005/8/layout/default"/>
    <dgm:cxn modelId="{13B64F50-D1D2-45B5-9D30-80D60238F562}" type="presParOf" srcId="{427BB405-A5B5-471B-9E3B-CAE82D91144B}" destId="{1719A109-5093-4FE0-BB63-89670036B35D}"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24BF0A-85C9-4F09-908A-38208F314DA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C790702B-7245-4EA6-866B-8D02C0547DF1}">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Reduce Supplier base</a:t>
          </a:r>
        </a:p>
      </dgm:t>
    </dgm:pt>
    <dgm:pt modelId="{6E46A6D5-EFE5-402D-8031-EEBE5BA1C4F7}" type="parTrans" cxnId="{FCF57A29-7A2B-4D8B-9F87-BB11169895B3}">
      <dgm:prSet/>
      <dgm:spPr/>
      <dgm:t>
        <a:bodyPr/>
        <a:lstStyle/>
        <a:p>
          <a:endParaRPr lang="en-GB"/>
        </a:p>
      </dgm:t>
    </dgm:pt>
    <dgm:pt modelId="{54543B52-995E-4245-8EA2-E8376CCB13EB}" type="sibTrans" cxnId="{FCF57A29-7A2B-4D8B-9F87-BB11169895B3}">
      <dgm:prSet/>
      <dgm:spPr/>
      <dgm:t>
        <a:bodyPr/>
        <a:lstStyle/>
        <a:p>
          <a:endParaRPr lang="en-GB"/>
        </a:p>
      </dgm:t>
    </dgm:pt>
    <dgm:pt modelId="{7642A16E-9EE8-4F3E-A02C-CD937E3631CD}">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Develop specific strategies for key suppliers</a:t>
          </a:r>
        </a:p>
      </dgm:t>
    </dgm:pt>
    <dgm:pt modelId="{12055EC0-137C-4FB0-A6CC-98141AE4E175}" type="parTrans" cxnId="{303175E3-944B-486A-8EAB-2B329EE79313}">
      <dgm:prSet/>
      <dgm:spPr/>
      <dgm:t>
        <a:bodyPr/>
        <a:lstStyle/>
        <a:p>
          <a:endParaRPr lang="en-GB"/>
        </a:p>
      </dgm:t>
    </dgm:pt>
    <dgm:pt modelId="{E159BC0A-4E90-47AE-925E-31FECB2898A4}" type="sibTrans" cxnId="{303175E3-944B-486A-8EAB-2B329EE79313}">
      <dgm:prSet/>
      <dgm:spPr/>
      <dgm:t>
        <a:bodyPr/>
        <a:lstStyle/>
        <a:p>
          <a:endParaRPr lang="en-GB"/>
        </a:p>
      </dgm:t>
    </dgm:pt>
    <dgm:pt modelId="{569A2D97-C8F6-4F0F-82B5-8BE090D76237}">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Develop category specific strategies    </a:t>
          </a:r>
        </a:p>
      </dgm:t>
    </dgm:pt>
    <dgm:pt modelId="{1719171E-22AB-4D57-BB4A-85E4944F5E57}" type="parTrans" cxnId="{5869D1E0-B719-40C1-9B03-968C15E1FF96}">
      <dgm:prSet/>
      <dgm:spPr/>
      <dgm:t>
        <a:bodyPr/>
        <a:lstStyle/>
        <a:p>
          <a:endParaRPr lang="en-GB"/>
        </a:p>
      </dgm:t>
    </dgm:pt>
    <dgm:pt modelId="{AB194C66-4BDA-4B3F-8081-31472560BDDC}" type="sibTrans" cxnId="{5869D1E0-B719-40C1-9B03-968C15E1FF96}">
      <dgm:prSet/>
      <dgm:spPr/>
      <dgm:t>
        <a:bodyPr/>
        <a:lstStyle/>
        <a:p>
          <a:endParaRPr lang="en-GB"/>
        </a:p>
      </dgm:t>
    </dgm:pt>
    <dgm:pt modelId="{63364CAF-9EC4-4ECE-BB15-2A4D20A2D100}">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Consolidate supplier by speciality </a:t>
          </a:r>
        </a:p>
      </dgm:t>
    </dgm:pt>
    <dgm:pt modelId="{A57CEAB4-980C-458E-AE6F-FAEBEE28B45A}" type="parTrans" cxnId="{E0CCD935-AE31-4806-A72F-554FCFD32E56}">
      <dgm:prSet/>
      <dgm:spPr/>
      <dgm:t>
        <a:bodyPr/>
        <a:lstStyle/>
        <a:p>
          <a:endParaRPr lang="en-GB"/>
        </a:p>
      </dgm:t>
    </dgm:pt>
    <dgm:pt modelId="{EA47334B-3FCD-498C-AC20-A9EA1DAA5105}" type="sibTrans" cxnId="{E0CCD935-AE31-4806-A72F-554FCFD32E56}">
      <dgm:prSet/>
      <dgm:spPr/>
      <dgm:t>
        <a:bodyPr/>
        <a:lstStyle/>
        <a:p>
          <a:endParaRPr lang="en-GB"/>
        </a:p>
      </dgm:t>
    </dgm:pt>
    <dgm:pt modelId="{4189A86A-A570-4DB0-89B4-33D7838BF74E}">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Reduce Inventory turns and stock days </a:t>
          </a:r>
        </a:p>
      </dgm:t>
    </dgm:pt>
    <dgm:pt modelId="{1BA35C63-03F0-4AE1-B176-FC5873B6BF9B}" type="parTrans" cxnId="{B90A23F1-5750-4ABB-87C2-22DE85617470}">
      <dgm:prSet/>
      <dgm:spPr/>
      <dgm:t>
        <a:bodyPr/>
        <a:lstStyle/>
        <a:p>
          <a:endParaRPr lang="en-GB"/>
        </a:p>
      </dgm:t>
    </dgm:pt>
    <dgm:pt modelId="{3110C8E0-0770-456E-A698-A62B72237349}" type="sibTrans" cxnId="{B90A23F1-5750-4ABB-87C2-22DE85617470}">
      <dgm:prSet/>
      <dgm:spPr/>
      <dgm:t>
        <a:bodyPr/>
        <a:lstStyle/>
        <a:p>
          <a:endParaRPr lang="en-GB"/>
        </a:p>
      </dgm:t>
    </dgm:pt>
    <dgm:pt modelId="{0CCF5832-84B9-49D4-8A6C-F1285D018C03}">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List suppliers certified by an industry body</a:t>
          </a:r>
        </a:p>
      </dgm:t>
    </dgm:pt>
    <dgm:pt modelId="{01AD2804-6622-4AEA-BA7F-E9C0E290C8BD}" type="parTrans" cxnId="{699C6FC8-0F02-443E-84F4-40F23E832336}">
      <dgm:prSet/>
      <dgm:spPr/>
      <dgm:t>
        <a:bodyPr/>
        <a:lstStyle/>
        <a:p>
          <a:endParaRPr lang="en-GB"/>
        </a:p>
      </dgm:t>
    </dgm:pt>
    <dgm:pt modelId="{21C2A36F-BC86-48E1-BD51-13DEBD5BD109}" type="sibTrans" cxnId="{699C6FC8-0F02-443E-84F4-40F23E832336}">
      <dgm:prSet/>
      <dgm:spPr/>
      <dgm:t>
        <a:bodyPr/>
        <a:lstStyle/>
        <a:p>
          <a:endParaRPr lang="en-GB"/>
        </a:p>
      </dgm:t>
    </dgm:pt>
    <dgm:pt modelId="{F8F6AB48-F28C-4B00-AD2A-C407826BBC52}">
      <dgm:prSet custT="1"/>
      <dgm:spPr>
        <a:solidFill>
          <a:srgbClr val="3984A3"/>
        </a:solidFill>
      </dgm:spPr>
      <dgm: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Develop suppliers who can exhibit add value in the areas of  Training , Innovation &amp; marketing .</a:t>
          </a:r>
        </a:p>
      </dgm:t>
    </dgm:pt>
    <dgm:pt modelId="{07EB33BD-819D-4376-BA1C-8CC47FE4F478}" type="parTrans" cxnId="{79B86C42-A761-46CD-8FAE-F17AA2B7D848}">
      <dgm:prSet/>
      <dgm:spPr/>
      <dgm:t>
        <a:bodyPr/>
        <a:lstStyle/>
        <a:p>
          <a:endParaRPr lang="en-GB"/>
        </a:p>
      </dgm:t>
    </dgm:pt>
    <dgm:pt modelId="{D6123F70-ADF0-4A45-BA1D-7EF3A6C34162}" type="sibTrans" cxnId="{79B86C42-A761-46CD-8FAE-F17AA2B7D848}">
      <dgm:prSet/>
      <dgm:spPr/>
      <dgm:t>
        <a:bodyPr/>
        <a:lstStyle/>
        <a:p>
          <a:endParaRPr lang="en-GB"/>
        </a:p>
      </dgm:t>
    </dgm:pt>
    <dgm:pt modelId="{D2FC4885-CF13-4651-B8BC-F44CA3F99C46}" type="pres">
      <dgm:prSet presAssocID="{AB24BF0A-85C9-4F09-908A-38208F314DA7}" presName="Name0" presStyleCnt="0">
        <dgm:presLayoutVars>
          <dgm:dir/>
          <dgm:resizeHandles val="exact"/>
        </dgm:presLayoutVars>
      </dgm:prSet>
      <dgm:spPr/>
    </dgm:pt>
    <dgm:pt modelId="{666EC3BB-5CDE-49DE-87D2-241AD5510F13}" type="pres">
      <dgm:prSet presAssocID="{C790702B-7245-4EA6-866B-8D02C0547DF1}" presName="node" presStyleLbl="node1" presStyleIdx="0" presStyleCnt="7">
        <dgm:presLayoutVars>
          <dgm:bulletEnabled val="1"/>
        </dgm:presLayoutVars>
      </dgm:prSet>
      <dgm:spPr/>
    </dgm:pt>
    <dgm:pt modelId="{43418DD2-B208-4C94-BB7B-7E8AEBDE3734}" type="pres">
      <dgm:prSet presAssocID="{54543B52-995E-4245-8EA2-E8376CCB13EB}" presName="sibTrans" presStyleCnt="0"/>
      <dgm:spPr/>
    </dgm:pt>
    <dgm:pt modelId="{EE27726D-F6DD-46C1-8378-44EE476954C9}" type="pres">
      <dgm:prSet presAssocID="{7642A16E-9EE8-4F3E-A02C-CD937E3631CD}" presName="node" presStyleLbl="node1" presStyleIdx="1" presStyleCnt="7">
        <dgm:presLayoutVars>
          <dgm:bulletEnabled val="1"/>
        </dgm:presLayoutVars>
      </dgm:prSet>
      <dgm:spPr/>
    </dgm:pt>
    <dgm:pt modelId="{40CAA789-C7B6-4C97-B646-EFB53C69E3A2}" type="pres">
      <dgm:prSet presAssocID="{E159BC0A-4E90-47AE-925E-31FECB2898A4}" presName="sibTrans" presStyleCnt="0"/>
      <dgm:spPr/>
    </dgm:pt>
    <dgm:pt modelId="{B2A71DFC-A681-4F6C-812B-5D373114DB38}" type="pres">
      <dgm:prSet presAssocID="{569A2D97-C8F6-4F0F-82B5-8BE090D76237}" presName="node" presStyleLbl="node1" presStyleIdx="2" presStyleCnt="7">
        <dgm:presLayoutVars>
          <dgm:bulletEnabled val="1"/>
        </dgm:presLayoutVars>
      </dgm:prSet>
      <dgm:spPr/>
    </dgm:pt>
    <dgm:pt modelId="{632A5D88-E81D-4B86-BE67-98BE08672506}" type="pres">
      <dgm:prSet presAssocID="{AB194C66-4BDA-4B3F-8081-31472560BDDC}" presName="sibTrans" presStyleCnt="0"/>
      <dgm:spPr/>
    </dgm:pt>
    <dgm:pt modelId="{7B332DBA-5150-4B40-9B72-B6D3A662EE1C}" type="pres">
      <dgm:prSet presAssocID="{63364CAF-9EC4-4ECE-BB15-2A4D20A2D100}" presName="node" presStyleLbl="node1" presStyleIdx="3" presStyleCnt="7">
        <dgm:presLayoutVars>
          <dgm:bulletEnabled val="1"/>
        </dgm:presLayoutVars>
      </dgm:prSet>
      <dgm:spPr/>
    </dgm:pt>
    <dgm:pt modelId="{51FBB3FF-C24E-4CE8-9AF1-A1FF0A8AD41C}" type="pres">
      <dgm:prSet presAssocID="{EA47334B-3FCD-498C-AC20-A9EA1DAA5105}" presName="sibTrans" presStyleCnt="0"/>
      <dgm:spPr/>
    </dgm:pt>
    <dgm:pt modelId="{7D3F3357-DC36-4F02-AA39-475FD4A7416C}" type="pres">
      <dgm:prSet presAssocID="{4189A86A-A570-4DB0-89B4-33D7838BF74E}" presName="node" presStyleLbl="node1" presStyleIdx="4" presStyleCnt="7">
        <dgm:presLayoutVars>
          <dgm:bulletEnabled val="1"/>
        </dgm:presLayoutVars>
      </dgm:prSet>
      <dgm:spPr/>
    </dgm:pt>
    <dgm:pt modelId="{1E4AB2E3-C511-496F-AAA4-8A04784C3BC9}" type="pres">
      <dgm:prSet presAssocID="{3110C8E0-0770-456E-A698-A62B72237349}" presName="sibTrans" presStyleCnt="0"/>
      <dgm:spPr/>
    </dgm:pt>
    <dgm:pt modelId="{0B65EED7-6A40-435A-A479-304F0FD8A99B}" type="pres">
      <dgm:prSet presAssocID="{0CCF5832-84B9-49D4-8A6C-F1285D018C03}" presName="node" presStyleLbl="node1" presStyleIdx="5" presStyleCnt="7">
        <dgm:presLayoutVars>
          <dgm:bulletEnabled val="1"/>
        </dgm:presLayoutVars>
      </dgm:prSet>
      <dgm:spPr/>
    </dgm:pt>
    <dgm:pt modelId="{C4D1A1A3-596A-40BD-871F-3CFF1B1D1B13}" type="pres">
      <dgm:prSet presAssocID="{21C2A36F-BC86-48E1-BD51-13DEBD5BD109}" presName="sibTrans" presStyleCnt="0"/>
      <dgm:spPr/>
    </dgm:pt>
    <dgm:pt modelId="{5354E919-1F01-4FD2-A7AE-13DFE47C7F9B}" type="pres">
      <dgm:prSet presAssocID="{F8F6AB48-F28C-4B00-AD2A-C407826BBC52}" presName="node" presStyleLbl="node1" presStyleIdx="6" presStyleCnt="7">
        <dgm:presLayoutVars>
          <dgm:bulletEnabled val="1"/>
        </dgm:presLayoutVars>
      </dgm:prSet>
      <dgm:spPr/>
    </dgm:pt>
  </dgm:ptLst>
  <dgm:cxnLst>
    <dgm:cxn modelId="{FCF57A29-7A2B-4D8B-9F87-BB11169895B3}" srcId="{AB24BF0A-85C9-4F09-908A-38208F314DA7}" destId="{C790702B-7245-4EA6-866B-8D02C0547DF1}" srcOrd="0" destOrd="0" parTransId="{6E46A6D5-EFE5-402D-8031-EEBE5BA1C4F7}" sibTransId="{54543B52-995E-4245-8EA2-E8376CCB13EB}"/>
    <dgm:cxn modelId="{E0CCD935-AE31-4806-A72F-554FCFD32E56}" srcId="{AB24BF0A-85C9-4F09-908A-38208F314DA7}" destId="{63364CAF-9EC4-4ECE-BB15-2A4D20A2D100}" srcOrd="3" destOrd="0" parTransId="{A57CEAB4-980C-458E-AE6F-FAEBEE28B45A}" sibTransId="{EA47334B-3FCD-498C-AC20-A9EA1DAA5105}"/>
    <dgm:cxn modelId="{79B86C42-A761-46CD-8FAE-F17AA2B7D848}" srcId="{AB24BF0A-85C9-4F09-908A-38208F314DA7}" destId="{F8F6AB48-F28C-4B00-AD2A-C407826BBC52}" srcOrd="6" destOrd="0" parTransId="{07EB33BD-819D-4376-BA1C-8CC47FE4F478}" sibTransId="{D6123F70-ADF0-4A45-BA1D-7EF3A6C34162}"/>
    <dgm:cxn modelId="{42E1137C-6003-47DD-8C6F-905AF1EC9969}" type="presOf" srcId="{7642A16E-9EE8-4F3E-A02C-CD937E3631CD}" destId="{EE27726D-F6DD-46C1-8378-44EE476954C9}" srcOrd="0" destOrd="0" presId="urn:microsoft.com/office/officeart/2005/8/layout/hList6"/>
    <dgm:cxn modelId="{A03D5F7D-5E85-4BA4-A696-D023110BD29E}" type="presOf" srcId="{F8F6AB48-F28C-4B00-AD2A-C407826BBC52}" destId="{5354E919-1F01-4FD2-A7AE-13DFE47C7F9B}" srcOrd="0" destOrd="0" presId="urn:microsoft.com/office/officeart/2005/8/layout/hList6"/>
    <dgm:cxn modelId="{A8DE2A85-ADC8-46B4-8BAC-8F0FB4B0C77A}" type="presOf" srcId="{0CCF5832-84B9-49D4-8A6C-F1285D018C03}" destId="{0B65EED7-6A40-435A-A479-304F0FD8A99B}" srcOrd="0" destOrd="0" presId="urn:microsoft.com/office/officeart/2005/8/layout/hList6"/>
    <dgm:cxn modelId="{3857A088-E4D3-4C59-9715-9E5F09A526E8}" type="presOf" srcId="{4189A86A-A570-4DB0-89B4-33D7838BF74E}" destId="{7D3F3357-DC36-4F02-AA39-475FD4A7416C}" srcOrd="0" destOrd="0" presId="urn:microsoft.com/office/officeart/2005/8/layout/hList6"/>
    <dgm:cxn modelId="{51846FB3-A88C-4B90-B3A9-DC04EB34755E}" type="presOf" srcId="{AB24BF0A-85C9-4F09-908A-38208F314DA7}" destId="{D2FC4885-CF13-4651-B8BC-F44CA3F99C46}" srcOrd="0" destOrd="0" presId="urn:microsoft.com/office/officeart/2005/8/layout/hList6"/>
    <dgm:cxn modelId="{CD565CBC-26A4-4F1E-9D8A-95BF96C47587}" type="presOf" srcId="{63364CAF-9EC4-4ECE-BB15-2A4D20A2D100}" destId="{7B332DBA-5150-4B40-9B72-B6D3A662EE1C}" srcOrd="0" destOrd="0" presId="urn:microsoft.com/office/officeart/2005/8/layout/hList6"/>
    <dgm:cxn modelId="{699C6FC8-0F02-443E-84F4-40F23E832336}" srcId="{AB24BF0A-85C9-4F09-908A-38208F314DA7}" destId="{0CCF5832-84B9-49D4-8A6C-F1285D018C03}" srcOrd="5" destOrd="0" parTransId="{01AD2804-6622-4AEA-BA7F-E9C0E290C8BD}" sibTransId="{21C2A36F-BC86-48E1-BD51-13DEBD5BD109}"/>
    <dgm:cxn modelId="{BBAA6ED4-7BC6-472B-9FF1-E506184DCBDB}" type="presOf" srcId="{569A2D97-C8F6-4F0F-82B5-8BE090D76237}" destId="{B2A71DFC-A681-4F6C-812B-5D373114DB38}" srcOrd="0" destOrd="0" presId="urn:microsoft.com/office/officeart/2005/8/layout/hList6"/>
    <dgm:cxn modelId="{5869D1E0-B719-40C1-9B03-968C15E1FF96}" srcId="{AB24BF0A-85C9-4F09-908A-38208F314DA7}" destId="{569A2D97-C8F6-4F0F-82B5-8BE090D76237}" srcOrd="2" destOrd="0" parTransId="{1719171E-22AB-4D57-BB4A-85E4944F5E57}" sibTransId="{AB194C66-4BDA-4B3F-8081-31472560BDDC}"/>
    <dgm:cxn modelId="{303175E3-944B-486A-8EAB-2B329EE79313}" srcId="{AB24BF0A-85C9-4F09-908A-38208F314DA7}" destId="{7642A16E-9EE8-4F3E-A02C-CD937E3631CD}" srcOrd="1" destOrd="0" parTransId="{12055EC0-137C-4FB0-A6CC-98141AE4E175}" sibTransId="{E159BC0A-4E90-47AE-925E-31FECB2898A4}"/>
    <dgm:cxn modelId="{B263A3E7-4CA3-4E6D-89CE-5B739C776ADE}" type="presOf" srcId="{C790702B-7245-4EA6-866B-8D02C0547DF1}" destId="{666EC3BB-5CDE-49DE-87D2-241AD5510F13}" srcOrd="0" destOrd="0" presId="urn:microsoft.com/office/officeart/2005/8/layout/hList6"/>
    <dgm:cxn modelId="{B90A23F1-5750-4ABB-87C2-22DE85617470}" srcId="{AB24BF0A-85C9-4F09-908A-38208F314DA7}" destId="{4189A86A-A570-4DB0-89B4-33D7838BF74E}" srcOrd="4" destOrd="0" parTransId="{1BA35C63-03F0-4AE1-B176-FC5873B6BF9B}" sibTransId="{3110C8E0-0770-456E-A698-A62B72237349}"/>
    <dgm:cxn modelId="{C6411DA6-CB17-4EC1-82F2-9817CCA3E03F}" type="presParOf" srcId="{D2FC4885-CF13-4651-B8BC-F44CA3F99C46}" destId="{666EC3BB-5CDE-49DE-87D2-241AD5510F13}" srcOrd="0" destOrd="0" presId="urn:microsoft.com/office/officeart/2005/8/layout/hList6"/>
    <dgm:cxn modelId="{56F1260A-48EA-42C2-ACAE-636C33564FBF}" type="presParOf" srcId="{D2FC4885-CF13-4651-B8BC-F44CA3F99C46}" destId="{43418DD2-B208-4C94-BB7B-7E8AEBDE3734}" srcOrd="1" destOrd="0" presId="urn:microsoft.com/office/officeart/2005/8/layout/hList6"/>
    <dgm:cxn modelId="{4037EBA9-6B3F-4EB4-9314-9C0A0D6D4BB8}" type="presParOf" srcId="{D2FC4885-CF13-4651-B8BC-F44CA3F99C46}" destId="{EE27726D-F6DD-46C1-8378-44EE476954C9}" srcOrd="2" destOrd="0" presId="urn:microsoft.com/office/officeart/2005/8/layout/hList6"/>
    <dgm:cxn modelId="{36E754C0-B3A4-4DA4-AD61-2CC4F44AD988}" type="presParOf" srcId="{D2FC4885-CF13-4651-B8BC-F44CA3F99C46}" destId="{40CAA789-C7B6-4C97-B646-EFB53C69E3A2}" srcOrd="3" destOrd="0" presId="urn:microsoft.com/office/officeart/2005/8/layout/hList6"/>
    <dgm:cxn modelId="{57037543-2BF1-4512-A57F-D5EB02175BBB}" type="presParOf" srcId="{D2FC4885-CF13-4651-B8BC-F44CA3F99C46}" destId="{B2A71DFC-A681-4F6C-812B-5D373114DB38}" srcOrd="4" destOrd="0" presId="urn:microsoft.com/office/officeart/2005/8/layout/hList6"/>
    <dgm:cxn modelId="{B147A691-833D-4150-A77B-0A7D3C2DDF11}" type="presParOf" srcId="{D2FC4885-CF13-4651-B8BC-F44CA3F99C46}" destId="{632A5D88-E81D-4B86-BE67-98BE08672506}" srcOrd="5" destOrd="0" presId="urn:microsoft.com/office/officeart/2005/8/layout/hList6"/>
    <dgm:cxn modelId="{07294A1D-D9F3-494E-BCBD-875A4E8F0266}" type="presParOf" srcId="{D2FC4885-CF13-4651-B8BC-F44CA3F99C46}" destId="{7B332DBA-5150-4B40-9B72-B6D3A662EE1C}" srcOrd="6" destOrd="0" presId="urn:microsoft.com/office/officeart/2005/8/layout/hList6"/>
    <dgm:cxn modelId="{DCCA9544-DBEA-46B3-AEE8-07863F63A38B}" type="presParOf" srcId="{D2FC4885-CF13-4651-B8BC-F44CA3F99C46}" destId="{51FBB3FF-C24E-4CE8-9AF1-A1FF0A8AD41C}" srcOrd="7" destOrd="0" presId="urn:microsoft.com/office/officeart/2005/8/layout/hList6"/>
    <dgm:cxn modelId="{8963FD4A-3546-4C03-8BB3-25ABC7C56298}" type="presParOf" srcId="{D2FC4885-CF13-4651-B8BC-F44CA3F99C46}" destId="{7D3F3357-DC36-4F02-AA39-475FD4A7416C}" srcOrd="8" destOrd="0" presId="urn:microsoft.com/office/officeart/2005/8/layout/hList6"/>
    <dgm:cxn modelId="{93103604-7191-48B9-ACDD-2CF47369E7E9}" type="presParOf" srcId="{D2FC4885-CF13-4651-B8BC-F44CA3F99C46}" destId="{1E4AB2E3-C511-496F-AAA4-8A04784C3BC9}" srcOrd="9" destOrd="0" presId="urn:microsoft.com/office/officeart/2005/8/layout/hList6"/>
    <dgm:cxn modelId="{839F550B-2FAB-46F8-A359-C05507B5B8A4}" type="presParOf" srcId="{D2FC4885-CF13-4651-B8BC-F44CA3F99C46}" destId="{0B65EED7-6A40-435A-A479-304F0FD8A99B}" srcOrd="10" destOrd="0" presId="urn:microsoft.com/office/officeart/2005/8/layout/hList6"/>
    <dgm:cxn modelId="{40A6AC23-339D-454C-90D0-80AF58DE3436}" type="presParOf" srcId="{D2FC4885-CF13-4651-B8BC-F44CA3F99C46}" destId="{C4D1A1A3-596A-40BD-871F-3CFF1B1D1B13}" srcOrd="11" destOrd="0" presId="urn:microsoft.com/office/officeart/2005/8/layout/hList6"/>
    <dgm:cxn modelId="{C74934D0-E43F-4EB3-8641-33E10DF28464}" type="presParOf" srcId="{D2FC4885-CF13-4651-B8BC-F44CA3F99C46}" destId="{5354E919-1F01-4FD2-A7AE-13DFE47C7F9B}" srcOrd="12"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1F5F-0405-4B6E-A416-EB0B9A806F91}">
      <dsp:nvSpPr>
        <dsp:cNvPr id="0" name=""/>
        <dsp:cNvSpPr/>
      </dsp:nvSpPr>
      <dsp:spPr>
        <a:xfrm>
          <a:off x="775562" y="325"/>
          <a:ext cx="1322741" cy="1322741"/>
        </a:xfrm>
        <a:prstGeom prst="ellipse">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Understand customer drivers </a:t>
          </a:r>
        </a:p>
      </dsp:txBody>
      <dsp:txXfrm>
        <a:off x="969273" y="194036"/>
        <a:ext cx="935319" cy="935319"/>
      </dsp:txXfrm>
    </dsp:sp>
    <dsp:sp modelId="{144053C7-4C85-4645-AE29-B5FFBA9BD90C}">
      <dsp:nvSpPr>
        <dsp:cNvPr id="0" name=""/>
        <dsp:cNvSpPr/>
      </dsp:nvSpPr>
      <dsp:spPr>
        <a:xfrm>
          <a:off x="2205711" y="278100"/>
          <a:ext cx="767190" cy="7671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2307402" y="571473"/>
        <a:ext cx="563808" cy="180444"/>
      </dsp:txXfrm>
    </dsp:sp>
    <dsp:sp modelId="{55935F55-4D21-4DF8-A5AF-BBDAC09A1F3F}">
      <dsp:nvSpPr>
        <dsp:cNvPr id="0" name=""/>
        <dsp:cNvSpPr/>
      </dsp:nvSpPr>
      <dsp:spPr>
        <a:xfrm>
          <a:off x="3080308" y="325"/>
          <a:ext cx="1322741" cy="132274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Understand customer's </a:t>
          </a:r>
          <a:r>
            <a:rPr lang="en-GB" sz="1400" kern="1200" dirty="0"/>
            <a:t>strategic vision </a:t>
          </a:r>
        </a:p>
      </dsp:txBody>
      <dsp:txXfrm>
        <a:off x="3274019" y="194036"/>
        <a:ext cx="935319" cy="935319"/>
      </dsp:txXfrm>
    </dsp:sp>
    <dsp:sp modelId="{D02A29F9-F765-496E-BCDD-C7A0E3CA4C44}">
      <dsp:nvSpPr>
        <dsp:cNvPr id="0" name=""/>
        <dsp:cNvSpPr/>
      </dsp:nvSpPr>
      <dsp:spPr>
        <a:xfrm>
          <a:off x="4510456" y="278100"/>
          <a:ext cx="767190" cy="76719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612147" y="436141"/>
        <a:ext cx="563808" cy="451108"/>
      </dsp:txXfrm>
    </dsp:sp>
    <dsp:sp modelId="{2AC1C117-5EF7-47C2-9C77-A75BBED39CD3}">
      <dsp:nvSpPr>
        <dsp:cNvPr id="0" name=""/>
        <dsp:cNvSpPr/>
      </dsp:nvSpPr>
      <dsp:spPr>
        <a:xfrm>
          <a:off x="5385053" y="325"/>
          <a:ext cx="1322741" cy="1322741"/>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Design  customer solution</a:t>
          </a:r>
        </a:p>
      </dsp:txBody>
      <dsp:txXfrm>
        <a:off x="5578764" y="194036"/>
        <a:ext cx="935319" cy="935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1F5F-0405-4B6E-A416-EB0B9A806F91}">
      <dsp:nvSpPr>
        <dsp:cNvPr id="0" name=""/>
        <dsp:cNvSpPr/>
      </dsp:nvSpPr>
      <dsp:spPr>
        <a:xfrm>
          <a:off x="1870319" y="709"/>
          <a:ext cx="1397826" cy="1397826"/>
        </a:xfrm>
        <a:prstGeom prst="ellipse">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Understand customer drivers </a:t>
          </a:r>
        </a:p>
      </dsp:txBody>
      <dsp:txXfrm>
        <a:off x="2075026" y="205416"/>
        <a:ext cx="988412" cy="988412"/>
      </dsp:txXfrm>
    </dsp:sp>
    <dsp:sp modelId="{144053C7-4C85-4645-AE29-B5FFBA9BD90C}">
      <dsp:nvSpPr>
        <dsp:cNvPr id="0" name=""/>
        <dsp:cNvSpPr/>
      </dsp:nvSpPr>
      <dsp:spPr>
        <a:xfrm>
          <a:off x="3381650" y="294253"/>
          <a:ext cx="810739" cy="81073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3489113" y="604280"/>
        <a:ext cx="595813" cy="190685"/>
      </dsp:txXfrm>
    </dsp:sp>
    <dsp:sp modelId="{55935F55-4D21-4DF8-A5AF-BBDAC09A1F3F}">
      <dsp:nvSpPr>
        <dsp:cNvPr id="0" name=""/>
        <dsp:cNvSpPr/>
      </dsp:nvSpPr>
      <dsp:spPr>
        <a:xfrm>
          <a:off x="4305893" y="709"/>
          <a:ext cx="1397826" cy="139782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Understand customers strategic vision </a:t>
          </a:r>
        </a:p>
      </dsp:txBody>
      <dsp:txXfrm>
        <a:off x="4510600" y="205416"/>
        <a:ext cx="988412" cy="988412"/>
      </dsp:txXfrm>
    </dsp:sp>
    <dsp:sp modelId="{D02A29F9-F765-496E-BCDD-C7A0E3CA4C44}">
      <dsp:nvSpPr>
        <dsp:cNvPr id="0" name=""/>
        <dsp:cNvSpPr/>
      </dsp:nvSpPr>
      <dsp:spPr>
        <a:xfrm>
          <a:off x="5817224" y="294253"/>
          <a:ext cx="810739" cy="81073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924687" y="461265"/>
        <a:ext cx="595813" cy="476715"/>
      </dsp:txXfrm>
    </dsp:sp>
    <dsp:sp modelId="{2AC1C117-5EF7-47C2-9C77-A75BBED39CD3}">
      <dsp:nvSpPr>
        <dsp:cNvPr id="0" name=""/>
        <dsp:cNvSpPr/>
      </dsp:nvSpPr>
      <dsp:spPr>
        <a:xfrm>
          <a:off x="6741467" y="709"/>
          <a:ext cx="1397826" cy="139782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Design  customer solution</a:t>
          </a:r>
        </a:p>
      </dsp:txBody>
      <dsp:txXfrm>
        <a:off x="6946174" y="205416"/>
        <a:ext cx="988412" cy="988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rot="10800000">
          <a:off x="864596" y="1801905"/>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1801905"/>
        <a:ext cx="864596" cy="900952"/>
      </dsp:txXfrm>
    </dsp:sp>
    <dsp:sp modelId="{62DF31A0-A0B9-4845-8583-F794808DE265}">
      <dsp:nvSpPr>
        <dsp:cNvPr id="0" name=""/>
        <dsp:cNvSpPr/>
      </dsp:nvSpPr>
      <dsp:spPr>
        <a:xfrm rot="10800000">
          <a:off x="432298" y="896835"/>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8" y="896835"/>
        <a:ext cx="1123974" cy="900952"/>
      </dsp:txXfrm>
    </dsp:sp>
    <dsp:sp modelId="{83DADC84-FF12-428C-A771-1162CEFA74AA}">
      <dsp:nvSpPr>
        <dsp:cNvPr id="0" name=""/>
        <dsp:cNvSpPr/>
      </dsp:nvSpPr>
      <dsp:spPr>
        <a:xfrm rot="10800000">
          <a:off x="0" y="0"/>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4" y="0"/>
        <a:ext cx="1685962" cy="900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6B483-4E6D-4A0C-B9D8-0E6F610360DC}">
      <dsp:nvSpPr>
        <dsp:cNvPr id="0" name=""/>
        <dsp:cNvSpPr/>
      </dsp:nvSpPr>
      <dsp:spPr>
        <a:xfrm>
          <a:off x="833638" y="29240"/>
          <a:ext cx="1403531" cy="1403531"/>
        </a:xfrm>
        <a:prstGeom prst="ellipse">
          <a:avLst/>
        </a:prstGeom>
        <a:solidFill>
          <a:srgbClr val="3984A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Customer Value </a:t>
          </a:r>
        </a:p>
      </dsp:txBody>
      <dsp:txXfrm>
        <a:off x="1020776" y="274858"/>
        <a:ext cx="1029256" cy="631589"/>
      </dsp:txXfrm>
    </dsp:sp>
    <dsp:sp modelId="{8AD6F455-AAD4-4125-8D8B-F343DB2C3571}">
      <dsp:nvSpPr>
        <dsp:cNvPr id="0" name=""/>
        <dsp:cNvSpPr/>
      </dsp:nvSpPr>
      <dsp:spPr>
        <a:xfrm>
          <a:off x="1340079" y="906447"/>
          <a:ext cx="1403531" cy="140353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Market Share </a:t>
          </a:r>
        </a:p>
      </dsp:txBody>
      <dsp:txXfrm>
        <a:off x="1769326" y="1269026"/>
        <a:ext cx="842118" cy="771942"/>
      </dsp:txXfrm>
    </dsp:sp>
    <dsp:sp modelId="{C9CC380E-79E8-423D-B506-E0A2FF6DA8DD}">
      <dsp:nvSpPr>
        <dsp:cNvPr id="0" name=""/>
        <dsp:cNvSpPr/>
      </dsp:nvSpPr>
      <dsp:spPr>
        <a:xfrm>
          <a:off x="327197" y="906447"/>
          <a:ext cx="1403531" cy="1403531"/>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Profitability </a:t>
          </a:r>
        </a:p>
      </dsp:txBody>
      <dsp:txXfrm>
        <a:off x="459363" y="1269026"/>
        <a:ext cx="842118" cy="771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6B483-4E6D-4A0C-B9D8-0E6F610360DC}">
      <dsp:nvSpPr>
        <dsp:cNvPr id="0" name=""/>
        <dsp:cNvSpPr/>
      </dsp:nvSpPr>
      <dsp:spPr>
        <a:xfrm>
          <a:off x="833638" y="29240"/>
          <a:ext cx="1403531" cy="1403531"/>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Business Priorities </a:t>
          </a:r>
        </a:p>
      </dsp:txBody>
      <dsp:txXfrm>
        <a:off x="1020776" y="274858"/>
        <a:ext cx="1029256" cy="631589"/>
      </dsp:txXfrm>
    </dsp:sp>
    <dsp:sp modelId="{8AD6F455-AAD4-4125-8D8B-F343DB2C3571}">
      <dsp:nvSpPr>
        <dsp:cNvPr id="0" name=""/>
        <dsp:cNvSpPr/>
      </dsp:nvSpPr>
      <dsp:spPr>
        <a:xfrm>
          <a:off x="321733" y="935687"/>
          <a:ext cx="1403531" cy="140353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Market Share </a:t>
          </a:r>
        </a:p>
      </dsp:txBody>
      <dsp:txXfrm>
        <a:off x="750980" y="1298266"/>
        <a:ext cx="842118" cy="771942"/>
      </dsp:txXfrm>
    </dsp:sp>
    <dsp:sp modelId="{C9CC380E-79E8-423D-B506-E0A2FF6DA8DD}">
      <dsp:nvSpPr>
        <dsp:cNvPr id="0" name=""/>
        <dsp:cNvSpPr/>
      </dsp:nvSpPr>
      <dsp:spPr>
        <a:xfrm>
          <a:off x="1438949" y="713742"/>
          <a:ext cx="1403531" cy="1403531"/>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Cost          Reduction  </a:t>
          </a:r>
        </a:p>
      </dsp:txBody>
      <dsp:txXfrm>
        <a:off x="1571115" y="1076321"/>
        <a:ext cx="842118" cy="771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EFBE5-FAEE-44A8-81FD-645B10564C5E}">
      <dsp:nvSpPr>
        <dsp:cNvPr id="0" name=""/>
        <dsp:cNvSpPr/>
      </dsp:nvSpPr>
      <dsp:spPr>
        <a:xfrm>
          <a:off x="0" y="534209"/>
          <a:ext cx="1643062" cy="9858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Better information</a:t>
          </a:r>
        </a:p>
      </dsp:txBody>
      <dsp:txXfrm>
        <a:off x="0" y="534209"/>
        <a:ext cx="1643062" cy="985837"/>
      </dsp:txXfrm>
    </dsp:sp>
    <dsp:sp modelId="{963C4C47-2494-49EF-8B02-377070C843C8}">
      <dsp:nvSpPr>
        <dsp:cNvPr id="0" name=""/>
        <dsp:cNvSpPr/>
      </dsp:nvSpPr>
      <dsp:spPr>
        <a:xfrm>
          <a:off x="1807368" y="534209"/>
          <a:ext cx="1643062" cy="9858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Reduction of barriers</a:t>
          </a:r>
        </a:p>
      </dsp:txBody>
      <dsp:txXfrm>
        <a:off x="1807368" y="534209"/>
        <a:ext cx="1643062" cy="985837"/>
      </dsp:txXfrm>
    </dsp:sp>
    <dsp:sp modelId="{E5367160-34DA-4C86-B022-FED0FA192835}">
      <dsp:nvSpPr>
        <dsp:cNvPr id="0" name=""/>
        <dsp:cNvSpPr/>
      </dsp:nvSpPr>
      <dsp:spPr>
        <a:xfrm>
          <a:off x="3614737" y="534209"/>
          <a:ext cx="1643062" cy="9858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Elimination of duplicated processes</a:t>
          </a:r>
        </a:p>
      </dsp:txBody>
      <dsp:txXfrm>
        <a:off x="3614737" y="534209"/>
        <a:ext cx="1643062" cy="985837"/>
      </dsp:txXfrm>
    </dsp:sp>
    <dsp:sp modelId="{4E9C9731-05B2-485C-A816-7408F5F54A5E}">
      <dsp:nvSpPr>
        <dsp:cNvPr id="0" name=""/>
        <dsp:cNvSpPr/>
      </dsp:nvSpPr>
      <dsp:spPr>
        <a:xfrm>
          <a:off x="7360" y="2856524"/>
          <a:ext cx="1643062" cy="9858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Improved material supply</a:t>
          </a:r>
        </a:p>
      </dsp:txBody>
      <dsp:txXfrm>
        <a:off x="7360" y="2856524"/>
        <a:ext cx="1643062" cy="985837"/>
      </dsp:txXfrm>
    </dsp:sp>
    <dsp:sp modelId="{D75ED467-70D1-4266-A40E-C6CB8099EA38}">
      <dsp:nvSpPr>
        <dsp:cNvPr id="0" name=""/>
        <dsp:cNvSpPr/>
      </dsp:nvSpPr>
      <dsp:spPr>
        <a:xfrm>
          <a:off x="1807368" y="1684353"/>
          <a:ext cx="1643062" cy="9858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Processed transactions</a:t>
          </a:r>
        </a:p>
      </dsp:txBody>
      <dsp:txXfrm>
        <a:off x="1807368" y="1684353"/>
        <a:ext cx="1643062" cy="985837"/>
      </dsp:txXfrm>
    </dsp:sp>
    <dsp:sp modelId="{F005B364-20C3-40DE-8359-CC9F41C99427}">
      <dsp:nvSpPr>
        <dsp:cNvPr id="0" name=""/>
        <dsp:cNvSpPr/>
      </dsp:nvSpPr>
      <dsp:spPr>
        <a:xfrm>
          <a:off x="3614737" y="1684353"/>
          <a:ext cx="1643062" cy="9858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Tighter quality control</a:t>
          </a:r>
        </a:p>
      </dsp:txBody>
      <dsp:txXfrm>
        <a:off x="3614737" y="1684353"/>
        <a:ext cx="1643062" cy="985837"/>
      </dsp:txXfrm>
    </dsp:sp>
    <dsp:sp modelId="{E222F8C0-B6E5-4902-8285-3A38342C4FA7}">
      <dsp:nvSpPr>
        <dsp:cNvPr id="0" name=""/>
        <dsp:cNvSpPr/>
      </dsp:nvSpPr>
      <dsp:spPr>
        <a:xfrm>
          <a:off x="0" y="4006874"/>
          <a:ext cx="1643062" cy="9858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Supply chain efficiency</a:t>
          </a:r>
        </a:p>
      </dsp:txBody>
      <dsp:txXfrm>
        <a:off x="0" y="4006874"/>
        <a:ext cx="1643062" cy="985837"/>
      </dsp:txXfrm>
    </dsp:sp>
    <dsp:sp modelId="{9E54409E-DC6A-4CC9-BF72-8A1DA265C2E2}">
      <dsp:nvSpPr>
        <dsp:cNvPr id="0" name=""/>
        <dsp:cNvSpPr/>
      </dsp:nvSpPr>
      <dsp:spPr>
        <a:xfrm>
          <a:off x="1807368" y="2834497"/>
          <a:ext cx="1643062" cy="9858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Reduced production costs</a:t>
          </a:r>
        </a:p>
      </dsp:txBody>
      <dsp:txXfrm>
        <a:off x="1807368" y="2834497"/>
        <a:ext cx="1643062" cy="985837"/>
      </dsp:txXfrm>
    </dsp:sp>
    <dsp:sp modelId="{08D76D2F-6924-48AE-B17D-CC877371E748}">
      <dsp:nvSpPr>
        <dsp:cNvPr id="0" name=""/>
        <dsp:cNvSpPr/>
      </dsp:nvSpPr>
      <dsp:spPr>
        <a:xfrm>
          <a:off x="3614737" y="2834497"/>
          <a:ext cx="1643062" cy="9858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Cost-effective design of new products</a:t>
          </a:r>
        </a:p>
      </dsp:txBody>
      <dsp:txXfrm>
        <a:off x="3614737" y="2834497"/>
        <a:ext cx="1643062" cy="985837"/>
      </dsp:txXfrm>
    </dsp:sp>
    <dsp:sp modelId="{8CD218E9-5EF7-4669-B1D2-41E2B2A28152}">
      <dsp:nvSpPr>
        <dsp:cNvPr id="0" name=""/>
        <dsp:cNvSpPr/>
      </dsp:nvSpPr>
      <dsp:spPr>
        <a:xfrm>
          <a:off x="1846079" y="4006881"/>
          <a:ext cx="1643062" cy="9858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Cost sharing on R&amp;D </a:t>
          </a:r>
        </a:p>
      </dsp:txBody>
      <dsp:txXfrm>
        <a:off x="1846079" y="4006881"/>
        <a:ext cx="1643062" cy="985837"/>
      </dsp:txXfrm>
    </dsp:sp>
    <dsp:sp modelId="{1719A109-5093-4FE0-BB63-89670036B35D}">
      <dsp:nvSpPr>
        <dsp:cNvPr id="0" name=""/>
        <dsp:cNvSpPr/>
      </dsp:nvSpPr>
      <dsp:spPr>
        <a:xfrm>
          <a:off x="3614737" y="3984660"/>
          <a:ext cx="1643062" cy="9858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Lower sourcing costs.</a:t>
          </a:r>
        </a:p>
      </dsp:txBody>
      <dsp:txXfrm>
        <a:off x="3614737" y="3984660"/>
        <a:ext cx="1643062" cy="985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EC3BB-5CDE-49DE-87D2-241AD5510F13}">
      <dsp:nvSpPr>
        <dsp:cNvPr id="0" name=""/>
        <dsp:cNvSpPr/>
      </dsp:nvSpPr>
      <dsp:spPr>
        <a:xfrm rot="16200000">
          <a:off x="-720410"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Reduce Supplier base</a:t>
          </a:r>
        </a:p>
      </dsp:txBody>
      <dsp:txXfrm rot="5400000">
        <a:off x="5734" y="502061"/>
        <a:ext cx="1058017" cy="1506184"/>
      </dsp:txXfrm>
    </dsp:sp>
    <dsp:sp modelId="{EE27726D-F6DD-46C1-8378-44EE476954C9}">
      <dsp:nvSpPr>
        <dsp:cNvPr id="0" name=""/>
        <dsp:cNvSpPr/>
      </dsp:nvSpPr>
      <dsp:spPr>
        <a:xfrm rot="16200000">
          <a:off x="416957"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Develop specific strategies for key suppliers</a:t>
          </a:r>
        </a:p>
      </dsp:txBody>
      <dsp:txXfrm rot="5400000">
        <a:off x="1143101" y="502061"/>
        <a:ext cx="1058017" cy="1506184"/>
      </dsp:txXfrm>
    </dsp:sp>
    <dsp:sp modelId="{B2A71DFC-A681-4F6C-812B-5D373114DB38}">
      <dsp:nvSpPr>
        <dsp:cNvPr id="0" name=""/>
        <dsp:cNvSpPr/>
      </dsp:nvSpPr>
      <dsp:spPr>
        <a:xfrm rot="16200000">
          <a:off x="1554326"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Develop category specific strategies    </a:t>
          </a:r>
        </a:p>
      </dsp:txBody>
      <dsp:txXfrm rot="5400000">
        <a:off x="2280470" y="502061"/>
        <a:ext cx="1058017" cy="1506184"/>
      </dsp:txXfrm>
    </dsp:sp>
    <dsp:sp modelId="{7B332DBA-5150-4B40-9B72-B6D3A662EE1C}">
      <dsp:nvSpPr>
        <dsp:cNvPr id="0" name=""/>
        <dsp:cNvSpPr/>
      </dsp:nvSpPr>
      <dsp:spPr>
        <a:xfrm rot="16200000">
          <a:off x="2691695"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Consolidate supplier by speciality </a:t>
          </a:r>
        </a:p>
      </dsp:txBody>
      <dsp:txXfrm rot="5400000">
        <a:off x="3417839" y="502061"/>
        <a:ext cx="1058017" cy="1506184"/>
      </dsp:txXfrm>
    </dsp:sp>
    <dsp:sp modelId="{7D3F3357-DC36-4F02-AA39-475FD4A7416C}">
      <dsp:nvSpPr>
        <dsp:cNvPr id="0" name=""/>
        <dsp:cNvSpPr/>
      </dsp:nvSpPr>
      <dsp:spPr>
        <a:xfrm rot="16200000">
          <a:off x="3829064"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Reduce Inventory turns and stock days </a:t>
          </a:r>
        </a:p>
      </dsp:txBody>
      <dsp:txXfrm rot="5400000">
        <a:off x="4555208" y="502061"/>
        <a:ext cx="1058017" cy="1506184"/>
      </dsp:txXfrm>
    </dsp:sp>
    <dsp:sp modelId="{0B65EED7-6A40-435A-A479-304F0FD8A99B}">
      <dsp:nvSpPr>
        <dsp:cNvPr id="0" name=""/>
        <dsp:cNvSpPr/>
      </dsp:nvSpPr>
      <dsp:spPr>
        <a:xfrm rot="16200000">
          <a:off x="4966433"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List suppliers certified by an industry body</a:t>
          </a:r>
        </a:p>
      </dsp:txBody>
      <dsp:txXfrm rot="5400000">
        <a:off x="5692577" y="502061"/>
        <a:ext cx="1058017" cy="1506184"/>
      </dsp:txXfrm>
    </dsp:sp>
    <dsp:sp modelId="{5354E919-1F01-4FD2-A7AE-13DFE47C7F9B}">
      <dsp:nvSpPr>
        <dsp:cNvPr id="0" name=""/>
        <dsp:cNvSpPr/>
      </dsp:nvSpPr>
      <dsp:spPr>
        <a:xfrm rot="16200000">
          <a:off x="6103801"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Develop suppliers who can exhibit add value in the areas of  Training , Innovation &amp; marketing .</a:t>
          </a:r>
        </a:p>
      </dsp:txBody>
      <dsp:txXfrm rot="5400000">
        <a:off x="6829945" y="502061"/>
        <a:ext cx="1058017" cy="15061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21/12/2023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9336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1758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290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83367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5960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39001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01912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5408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32146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3274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73534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41907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52009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63676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00145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9921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14648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4387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28211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2100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4143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15555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21/12/2023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89961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21/12/2023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34764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21/12/2023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17506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21/12/2023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65521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21/12/2023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36035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21/12/2023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3471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21/12/2023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809931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21/12/2023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54950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21/12/2023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25527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21/12/2023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4330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21/12/2023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65420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21/12/2023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91822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21/12/2023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74309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21/12/2023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89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6803804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1410401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21/12/2023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4698109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chart" Target="../charts/chart1.xml"/><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chart" Target="../charts/chart2.xml"/><Relationship Id="rId9" Type="http://schemas.microsoft.com/office/2007/relationships/diagramDrawing" Target="../diagrams/drawing5.xml"/><Relationship Id="rId14"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3.sv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svg"/><Relationship Id="rId21" Type="http://schemas.openxmlformats.org/officeDocument/2006/relationships/image" Target="../media/image53.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5" Type="http://schemas.openxmlformats.org/officeDocument/2006/relationships/image" Target="../media/image57.sv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image" Target="../media/image56.png"/><Relationship Id="rId32" Type="http://schemas.openxmlformats.org/officeDocument/2006/relationships/image" Target="../media/image63.svg"/><Relationship Id="rId5" Type="http://schemas.openxmlformats.org/officeDocument/2006/relationships/image" Target="../media/image37.svg"/><Relationship Id="rId15" Type="http://schemas.openxmlformats.org/officeDocument/2006/relationships/image" Target="../media/image47.svg"/><Relationship Id="rId23" Type="http://schemas.openxmlformats.org/officeDocument/2006/relationships/image" Target="../media/image55.svg"/><Relationship Id="rId28" Type="http://schemas.openxmlformats.org/officeDocument/2006/relationships/image" Target="../media/image2.png"/><Relationship Id="rId10" Type="http://schemas.openxmlformats.org/officeDocument/2006/relationships/image" Target="../media/image42.png"/><Relationship Id="rId19" Type="http://schemas.openxmlformats.org/officeDocument/2006/relationships/image" Target="../media/image51.svg"/><Relationship Id="rId31" Type="http://schemas.openxmlformats.org/officeDocument/2006/relationships/image" Target="../media/image6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svg"/><Relationship Id="rId30" Type="http://schemas.openxmlformats.org/officeDocument/2006/relationships/image" Target="../media/image61.sv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0.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79.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41.svg"/><Relationship Id="rId5" Type="http://schemas.openxmlformats.org/officeDocument/2006/relationships/image" Target="../media/image74.svg"/><Relationship Id="rId10" Type="http://schemas.openxmlformats.org/officeDocument/2006/relationships/image" Target="../media/image40.png"/><Relationship Id="rId4" Type="http://schemas.openxmlformats.org/officeDocument/2006/relationships/image" Target="../media/image73.png"/><Relationship Id="rId9" Type="http://schemas.openxmlformats.org/officeDocument/2006/relationships/image" Target="../media/image78.svg"/><Relationship Id="rId1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Two Person Seating on Chairs Stock Photo">
            <a:extLst>
              <a:ext uri="{FF2B5EF4-FFF2-40B4-BE49-F238E27FC236}">
                <a16:creationId xmlns:a16="http://schemas.microsoft.com/office/drawing/2014/main" id="{CE7B6138-98FC-A465-E622-20A4E7742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051" y="1135349"/>
            <a:ext cx="6451993" cy="4305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5 – Buyer's view.</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D696DB14-8D14-0CD7-9A4B-096AA62F5DB4}"/>
              </a:ext>
            </a:extLst>
          </p:cNvPr>
          <p:cNvGrpSpPr/>
          <p:nvPr/>
        </p:nvGrpSpPr>
        <p:grpSpPr>
          <a:xfrm>
            <a:off x="5162698" y="4390092"/>
            <a:ext cx="1055370" cy="1055370"/>
            <a:chOff x="7108613" y="4124330"/>
            <a:chExt cx="1055370" cy="1055370"/>
          </a:xfrm>
        </p:grpSpPr>
        <p:sp>
          <p:nvSpPr>
            <p:cNvPr id="3" name="Oval 2">
              <a:extLst>
                <a:ext uri="{FF2B5EF4-FFF2-40B4-BE49-F238E27FC236}">
                  <a16:creationId xmlns:a16="http://schemas.microsoft.com/office/drawing/2014/main" id="{B14D6A7B-C665-3A2E-7C1E-192F4D2F481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11C52F6C-4253-E617-4724-4F57FE456B09}"/>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A2C7092-2E11-F1C7-A28F-2F3D667F5A5F}"/>
              </a:ext>
            </a:extLst>
          </p:cNvPr>
          <p:cNvGrpSpPr/>
          <p:nvPr/>
        </p:nvGrpSpPr>
        <p:grpSpPr>
          <a:xfrm>
            <a:off x="1020063" y="1695718"/>
            <a:ext cx="2593788" cy="3235475"/>
            <a:chOff x="1841667" y="1695718"/>
            <a:chExt cx="2593788" cy="3235475"/>
          </a:xfrm>
        </p:grpSpPr>
        <p:graphicFrame>
          <p:nvGraphicFramePr>
            <p:cNvPr id="2" name="Diagram 1">
              <a:extLst>
                <a:ext uri="{FF2B5EF4-FFF2-40B4-BE49-F238E27FC236}">
                  <a16:creationId xmlns:a16="http://schemas.microsoft.com/office/drawing/2014/main" id="{A3FFFD4E-C4E5-6009-A64C-CC8FF496A067}"/>
                </a:ext>
              </a:extLst>
            </p:cNvPr>
            <p:cNvGraphicFramePr/>
            <p:nvPr>
              <p:extLst>
                <p:ext uri="{D42A27DB-BD31-4B8C-83A1-F6EECF244321}">
                  <p14:modId xmlns:p14="http://schemas.microsoft.com/office/powerpoint/2010/main" val="815173843"/>
                </p:ext>
              </p:extLst>
            </p:nvPr>
          </p:nvGraphicFramePr>
          <p:xfrm>
            <a:off x="1841667" y="2228335"/>
            <a:ext cx="2593788" cy="270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400BDC4-577F-5D5F-6B2E-16863A4689E5}"/>
                </a:ext>
              </a:extLst>
            </p:cNvPr>
            <p:cNvSpPr txBox="1"/>
            <p:nvPr/>
          </p:nvSpPr>
          <p:spPr>
            <a:xfrm>
              <a:off x="2512399" y="2557558"/>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Small Accounts </a:t>
              </a:r>
            </a:p>
          </p:txBody>
        </p:sp>
        <p:sp>
          <p:nvSpPr>
            <p:cNvPr id="5" name="TextBox 4">
              <a:extLst>
                <a:ext uri="{FF2B5EF4-FFF2-40B4-BE49-F238E27FC236}">
                  <a16:creationId xmlns:a16="http://schemas.microsoft.com/office/drawing/2014/main" id="{0FA396DE-0A06-5578-BEE7-B25743E5B318}"/>
                </a:ext>
              </a:extLst>
            </p:cNvPr>
            <p:cNvSpPr txBox="1"/>
            <p:nvPr/>
          </p:nvSpPr>
          <p:spPr>
            <a:xfrm>
              <a:off x="2512399" y="3364320"/>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Medium Accounts </a:t>
              </a:r>
            </a:p>
          </p:txBody>
        </p:sp>
        <p:sp>
          <p:nvSpPr>
            <p:cNvPr id="6" name="TextBox 5">
              <a:extLst>
                <a:ext uri="{FF2B5EF4-FFF2-40B4-BE49-F238E27FC236}">
                  <a16:creationId xmlns:a16="http://schemas.microsoft.com/office/drawing/2014/main" id="{3FDA8F27-3720-E92B-E84A-19C196DCFE01}"/>
                </a:ext>
              </a:extLst>
            </p:cNvPr>
            <p:cNvSpPr txBox="1"/>
            <p:nvPr/>
          </p:nvSpPr>
          <p:spPr>
            <a:xfrm>
              <a:off x="2512399" y="4240634"/>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Large Accounts </a:t>
              </a:r>
            </a:p>
          </p:txBody>
        </p:sp>
        <p:sp>
          <p:nvSpPr>
            <p:cNvPr id="8" name="TextBox 7">
              <a:extLst>
                <a:ext uri="{FF2B5EF4-FFF2-40B4-BE49-F238E27FC236}">
                  <a16:creationId xmlns:a16="http://schemas.microsoft.com/office/drawing/2014/main" id="{B8BF0CD7-F486-8994-ECB0-C0D7FC52526C}"/>
                </a:ext>
              </a:extLst>
            </p:cNvPr>
            <p:cNvSpPr txBox="1"/>
            <p:nvPr/>
          </p:nvSpPr>
          <p:spPr>
            <a:xfrm>
              <a:off x="1922106" y="1695718"/>
              <a:ext cx="2183364"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Number of accounts </a:t>
              </a:r>
            </a:p>
          </p:txBody>
        </p:sp>
      </p:grpSp>
      <p:grpSp>
        <p:nvGrpSpPr>
          <p:cNvPr id="28" name="Group 27">
            <a:extLst>
              <a:ext uri="{FF2B5EF4-FFF2-40B4-BE49-F238E27FC236}">
                <a16:creationId xmlns:a16="http://schemas.microsoft.com/office/drawing/2014/main" id="{6EE00336-6729-9AF8-B159-B1819D224128}"/>
              </a:ext>
            </a:extLst>
          </p:cNvPr>
          <p:cNvGrpSpPr/>
          <p:nvPr/>
        </p:nvGrpSpPr>
        <p:grpSpPr>
          <a:xfrm>
            <a:off x="8550457" y="1698367"/>
            <a:ext cx="2593788" cy="3232826"/>
            <a:chOff x="8046098" y="1698367"/>
            <a:chExt cx="2593788" cy="3232826"/>
          </a:xfrm>
        </p:grpSpPr>
        <p:graphicFrame>
          <p:nvGraphicFramePr>
            <p:cNvPr id="3" name="Diagram 2">
              <a:extLst>
                <a:ext uri="{FF2B5EF4-FFF2-40B4-BE49-F238E27FC236}">
                  <a16:creationId xmlns:a16="http://schemas.microsoft.com/office/drawing/2014/main" id="{19D9A786-0333-EBD8-1EC0-2382EA7AF6C8}"/>
                </a:ext>
              </a:extLst>
            </p:cNvPr>
            <p:cNvGraphicFramePr/>
            <p:nvPr>
              <p:extLst>
                <p:ext uri="{D42A27DB-BD31-4B8C-83A1-F6EECF244321}">
                  <p14:modId xmlns:p14="http://schemas.microsoft.com/office/powerpoint/2010/main" val="646367523"/>
                </p:ext>
              </p:extLst>
            </p:nvPr>
          </p:nvGraphicFramePr>
          <p:xfrm>
            <a:off x="8046098" y="2228335"/>
            <a:ext cx="2593788" cy="27028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7" name="Group 26">
              <a:extLst>
                <a:ext uri="{FF2B5EF4-FFF2-40B4-BE49-F238E27FC236}">
                  <a16:creationId xmlns:a16="http://schemas.microsoft.com/office/drawing/2014/main" id="{3DF8D3E8-925A-4EB4-FADF-3EDD7317230B}"/>
                </a:ext>
              </a:extLst>
            </p:cNvPr>
            <p:cNvGrpSpPr/>
            <p:nvPr/>
          </p:nvGrpSpPr>
          <p:grpSpPr>
            <a:xfrm>
              <a:off x="8251310" y="1698367"/>
              <a:ext cx="2183364" cy="2954127"/>
              <a:chOff x="8251310" y="1717394"/>
              <a:chExt cx="2183364" cy="2954127"/>
            </a:xfrm>
          </p:grpSpPr>
          <p:sp>
            <p:nvSpPr>
              <p:cNvPr id="10" name="TextBox 9">
                <a:extLst>
                  <a:ext uri="{FF2B5EF4-FFF2-40B4-BE49-F238E27FC236}">
                    <a16:creationId xmlns:a16="http://schemas.microsoft.com/office/drawing/2014/main" id="{1A0236B1-FC2A-7854-B805-E5B5E39733A5}"/>
                  </a:ext>
                </a:extLst>
              </p:cNvPr>
              <p:cNvSpPr txBox="1"/>
              <p:nvPr/>
            </p:nvSpPr>
            <p:spPr>
              <a:xfrm>
                <a:off x="8729636" y="2557558"/>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Small Accounts </a:t>
                </a:r>
              </a:p>
            </p:txBody>
          </p:sp>
          <p:sp>
            <p:nvSpPr>
              <p:cNvPr id="11" name="TextBox 10">
                <a:extLst>
                  <a:ext uri="{FF2B5EF4-FFF2-40B4-BE49-F238E27FC236}">
                    <a16:creationId xmlns:a16="http://schemas.microsoft.com/office/drawing/2014/main" id="{D3BEC253-8685-71FA-8A4D-490938BE7786}"/>
                  </a:ext>
                </a:extLst>
              </p:cNvPr>
              <p:cNvSpPr txBox="1"/>
              <p:nvPr/>
            </p:nvSpPr>
            <p:spPr>
              <a:xfrm>
                <a:off x="8729636" y="3364320"/>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Medium Accounts </a:t>
                </a:r>
              </a:p>
            </p:txBody>
          </p:sp>
          <p:sp>
            <p:nvSpPr>
              <p:cNvPr id="12" name="TextBox 11">
                <a:extLst>
                  <a:ext uri="{FF2B5EF4-FFF2-40B4-BE49-F238E27FC236}">
                    <a16:creationId xmlns:a16="http://schemas.microsoft.com/office/drawing/2014/main" id="{298F8FA3-9789-5CC0-9B11-399080092A71}"/>
                  </a:ext>
                </a:extLst>
              </p:cNvPr>
              <p:cNvSpPr txBox="1"/>
              <p:nvPr/>
            </p:nvSpPr>
            <p:spPr>
              <a:xfrm>
                <a:off x="8729636" y="4240634"/>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Large Accounts </a:t>
                </a:r>
              </a:p>
            </p:txBody>
          </p:sp>
          <p:sp>
            <p:nvSpPr>
              <p:cNvPr id="13" name="TextBox 12">
                <a:extLst>
                  <a:ext uri="{FF2B5EF4-FFF2-40B4-BE49-F238E27FC236}">
                    <a16:creationId xmlns:a16="http://schemas.microsoft.com/office/drawing/2014/main" id="{5157B4FF-6167-BC4D-DB00-0F6537C6B1F6}"/>
                  </a:ext>
                </a:extLst>
              </p:cNvPr>
              <p:cNvSpPr txBox="1"/>
              <p:nvPr/>
            </p:nvSpPr>
            <p:spPr>
              <a:xfrm>
                <a:off x="8251310" y="1717394"/>
                <a:ext cx="2183364"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Volume Contribution </a:t>
                </a:r>
              </a:p>
            </p:txBody>
          </p:sp>
        </p:grpSp>
      </p:grpSp>
      <p:grpSp>
        <p:nvGrpSpPr>
          <p:cNvPr id="26" name="Group 25">
            <a:extLst>
              <a:ext uri="{FF2B5EF4-FFF2-40B4-BE49-F238E27FC236}">
                <a16:creationId xmlns:a16="http://schemas.microsoft.com/office/drawing/2014/main" id="{E156731E-E389-DB71-6F63-266406E7F32E}"/>
              </a:ext>
            </a:extLst>
          </p:cNvPr>
          <p:cNvGrpSpPr/>
          <p:nvPr/>
        </p:nvGrpSpPr>
        <p:grpSpPr>
          <a:xfrm>
            <a:off x="4448215" y="2543465"/>
            <a:ext cx="3350758" cy="2044285"/>
            <a:chOff x="244391" y="500791"/>
            <a:chExt cx="3350758" cy="2044285"/>
          </a:xfrm>
        </p:grpSpPr>
        <p:grpSp>
          <p:nvGrpSpPr>
            <p:cNvPr id="14" name="Group 13">
              <a:extLst>
                <a:ext uri="{FF2B5EF4-FFF2-40B4-BE49-F238E27FC236}">
                  <a16:creationId xmlns:a16="http://schemas.microsoft.com/office/drawing/2014/main" id="{21A3E310-8C09-22F1-AF9E-138E33EC7603}"/>
                </a:ext>
              </a:extLst>
            </p:cNvPr>
            <p:cNvGrpSpPr/>
            <p:nvPr/>
          </p:nvGrpSpPr>
          <p:grpSpPr>
            <a:xfrm>
              <a:off x="244391" y="500791"/>
              <a:ext cx="1643062" cy="985837"/>
              <a:chOff x="0" y="534209"/>
              <a:chExt cx="1643062" cy="985837"/>
            </a:xfrm>
            <a:solidFill>
              <a:srgbClr val="92D050"/>
            </a:solidFill>
          </p:grpSpPr>
          <p:sp>
            <p:nvSpPr>
              <p:cNvPr id="15" name="Rectangle 14">
                <a:extLst>
                  <a:ext uri="{FF2B5EF4-FFF2-40B4-BE49-F238E27FC236}">
                    <a16:creationId xmlns:a16="http://schemas.microsoft.com/office/drawing/2014/main" id="{82FADB88-DD12-6A7D-8B31-BF5C0B4811C3}"/>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6" name="TextBox 15">
                <a:extLst>
                  <a:ext uri="{FF2B5EF4-FFF2-40B4-BE49-F238E27FC236}">
                    <a16:creationId xmlns:a16="http://schemas.microsoft.com/office/drawing/2014/main" id="{12D767B5-D78A-4994-09B2-2B9C7967A54B}"/>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Status</a:t>
                </a:r>
              </a:p>
            </p:txBody>
          </p:sp>
        </p:grpSp>
        <p:grpSp>
          <p:nvGrpSpPr>
            <p:cNvPr id="17" name="Group 16">
              <a:extLst>
                <a:ext uri="{FF2B5EF4-FFF2-40B4-BE49-F238E27FC236}">
                  <a16:creationId xmlns:a16="http://schemas.microsoft.com/office/drawing/2014/main" id="{C19D10A1-6225-05A7-E1D7-7DE7BBCB1543}"/>
                </a:ext>
              </a:extLst>
            </p:cNvPr>
            <p:cNvGrpSpPr/>
            <p:nvPr/>
          </p:nvGrpSpPr>
          <p:grpSpPr>
            <a:xfrm>
              <a:off x="1952087" y="1559239"/>
              <a:ext cx="1643062" cy="985837"/>
              <a:chOff x="0" y="534209"/>
              <a:chExt cx="1643062" cy="985837"/>
            </a:xfrm>
            <a:solidFill>
              <a:srgbClr val="FFC000"/>
            </a:solidFill>
          </p:grpSpPr>
          <p:sp>
            <p:nvSpPr>
              <p:cNvPr id="18" name="Rectangle 17">
                <a:extLst>
                  <a:ext uri="{FF2B5EF4-FFF2-40B4-BE49-F238E27FC236}">
                    <a16:creationId xmlns:a16="http://schemas.microsoft.com/office/drawing/2014/main" id="{ED734B54-AECB-7E65-492D-576D6714B3A7}"/>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9" name="TextBox 18">
                <a:extLst>
                  <a:ext uri="{FF2B5EF4-FFF2-40B4-BE49-F238E27FC236}">
                    <a16:creationId xmlns:a16="http://schemas.microsoft.com/office/drawing/2014/main" id="{7011F756-3619-43E5-768A-374AA33E462F}"/>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Star </a:t>
                </a:r>
              </a:p>
            </p:txBody>
          </p:sp>
        </p:grpSp>
        <p:grpSp>
          <p:nvGrpSpPr>
            <p:cNvPr id="20" name="Group 19">
              <a:extLst>
                <a:ext uri="{FF2B5EF4-FFF2-40B4-BE49-F238E27FC236}">
                  <a16:creationId xmlns:a16="http://schemas.microsoft.com/office/drawing/2014/main" id="{C08CF9E2-C058-1A29-3260-46E2C5200020}"/>
                </a:ext>
              </a:extLst>
            </p:cNvPr>
            <p:cNvGrpSpPr/>
            <p:nvPr/>
          </p:nvGrpSpPr>
          <p:grpSpPr>
            <a:xfrm>
              <a:off x="1952087" y="500791"/>
              <a:ext cx="1643062" cy="985837"/>
              <a:chOff x="0" y="534209"/>
              <a:chExt cx="1643062" cy="985837"/>
            </a:xfrm>
            <a:solidFill>
              <a:srgbClr val="00B0F0"/>
            </a:solidFill>
          </p:grpSpPr>
          <p:sp>
            <p:nvSpPr>
              <p:cNvPr id="21" name="Rectangle 20">
                <a:extLst>
                  <a:ext uri="{FF2B5EF4-FFF2-40B4-BE49-F238E27FC236}">
                    <a16:creationId xmlns:a16="http://schemas.microsoft.com/office/drawing/2014/main" id="{2E39B440-ED63-90EA-C705-98BEC6794128}"/>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43D4C3A5-D113-7E88-F4D0-4FDECA41CD83}"/>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Focus</a:t>
                </a:r>
              </a:p>
            </p:txBody>
          </p:sp>
        </p:grpSp>
        <p:grpSp>
          <p:nvGrpSpPr>
            <p:cNvPr id="23" name="Group 22">
              <a:extLst>
                <a:ext uri="{FF2B5EF4-FFF2-40B4-BE49-F238E27FC236}">
                  <a16:creationId xmlns:a16="http://schemas.microsoft.com/office/drawing/2014/main" id="{48777BC2-F50B-AF73-330E-AD78378FFEF4}"/>
                </a:ext>
              </a:extLst>
            </p:cNvPr>
            <p:cNvGrpSpPr/>
            <p:nvPr/>
          </p:nvGrpSpPr>
          <p:grpSpPr>
            <a:xfrm>
              <a:off x="244391" y="1546749"/>
              <a:ext cx="1643062" cy="985837"/>
              <a:chOff x="0" y="534209"/>
              <a:chExt cx="1643062" cy="985837"/>
            </a:xfrm>
            <a:solidFill>
              <a:schemeClr val="bg1">
                <a:lumMod val="65000"/>
              </a:schemeClr>
            </a:solidFill>
          </p:grpSpPr>
          <p:sp>
            <p:nvSpPr>
              <p:cNvPr id="24" name="Rectangle 23">
                <a:extLst>
                  <a:ext uri="{FF2B5EF4-FFF2-40B4-BE49-F238E27FC236}">
                    <a16:creationId xmlns:a16="http://schemas.microsoft.com/office/drawing/2014/main" id="{01448EE9-AD8D-4B68-7A4A-024714E048FD}"/>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25" name="TextBox 24">
                <a:extLst>
                  <a:ext uri="{FF2B5EF4-FFF2-40B4-BE49-F238E27FC236}">
                    <a16:creationId xmlns:a16="http://schemas.microsoft.com/office/drawing/2014/main" id="{87983016-CA42-0B1F-4A98-AA020BE0C283}"/>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Streamline</a:t>
                </a:r>
              </a:p>
            </p:txBody>
          </p:sp>
        </p:grpSp>
      </p:grpSp>
      <p:sp>
        <p:nvSpPr>
          <p:cNvPr id="30" name="Arrow: Striped Right 29">
            <a:extLst>
              <a:ext uri="{FF2B5EF4-FFF2-40B4-BE49-F238E27FC236}">
                <a16:creationId xmlns:a16="http://schemas.microsoft.com/office/drawing/2014/main" id="{69D9BED4-7F0A-FB8C-707C-D60D42342FED}"/>
              </a:ext>
            </a:extLst>
          </p:cNvPr>
          <p:cNvSpPr/>
          <p:nvPr/>
        </p:nvSpPr>
        <p:spPr>
          <a:xfrm>
            <a:off x="7796230" y="3155220"/>
            <a:ext cx="637800" cy="849086"/>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Arrow: Striped Right 30">
            <a:extLst>
              <a:ext uri="{FF2B5EF4-FFF2-40B4-BE49-F238E27FC236}">
                <a16:creationId xmlns:a16="http://schemas.microsoft.com/office/drawing/2014/main" id="{02D090A9-6183-F66B-81B2-46EB9AB90F6C}"/>
              </a:ext>
            </a:extLst>
          </p:cNvPr>
          <p:cNvSpPr/>
          <p:nvPr/>
        </p:nvSpPr>
        <p:spPr>
          <a:xfrm rot="10800000">
            <a:off x="3813158" y="3136193"/>
            <a:ext cx="637800" cy="849086"/>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Straight Arrow Connector 31">
            <a:extLst>
              <a:ext uri="{FF2B5EF4-FFF2-40B4-BE49-F238E27FC236}">
                <a16:creationId xmlns:a16="http://schemas.microsoft.com/office/drawing/2014/main" id="{C4A1723E-E1FF-FAC0-A7E6-8339137C688C}"/>
              </a:ext>
            </a:extLst>
          </p:cNvPr>
          <p:cNvCxnSpPr>
            <a:cxnSpLocks/>
          </p:cNvCxnSpPr>
          <p:nvPr/>
        </p:nvCxnSpPr>
        <p:spPr>
          <a:xfrm flipH="1" flipV="1">
            <a:off x="2961781" y="2782333"/>
            <a:ext cx="805404" cy="76674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0C4ABAC-2CF4-C159-F785-48A0178F4922}"/>
              </a:ext>
            </a:extLst>
          </p:cNvPr>
          <p:cNvCxnSpPr>
            <a:cxnSpLocks/>
          </p:cNvCxnSpPr>
          <p:nvPr/>
        </p:nvCxnSpPr>
        <p:spPr>
          <a:xfrm flipH="1">
            <a:off x="3062875" y="3555324"/>
            <a:ext cx="715652" cy="374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59D1634-C180-3752-C8EF-AE53ABF2C7D2}"/>
              </a:ext>
            </a:extLst>
          </p:cNvPr>
          <p:cNvCxnSpPr>
            <a:cxnSpLocks/>
          </p:cNvCxnSpPr>
          <p:nvPr/>
        </p:nvCxnSpPr>
        <p:spPr>
          <a:xfrm flipH="1">
            <a:off x="3392708" y="3574649"/>
            <a:ext cx="362881" cy="77341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E46EA23-EB8D-81E2-8023-3164EA2058D1}"/>
              </a:ext>
            </a:extLst>
          </p:cNvPr>
          <p:cNvCxnSpPr>
            <a:cxnSpLocks/>
          </p:cNvCxnSpPr>
          <p:nvPr/>
        </p:nvCxnSpPr>
        <p:spPr>
          <a:xfrm>
            <a:off x="8459923" y="3578621"/>
            <a:ext cx="657645"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D480C1-C73A-5826-FFBF-D250C7929F7F}"/>
              </a:ext>
            </a:extLst>
          </p:cNvPr>
          <p:cNvCxnSpPr>
            <a:cxnSpLocks/>
          </p:cNvCxnSpPr>
          <p:nvPr/>
        </p:nvCxnSpPr>
        <p:spPr>
          <a:xfrm flipV="1">
            <a:off x="8459923" y="2799770"/>
            <a:ext cx="302929" cy="78965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F6F0E3F-D82C-B5F9-989B-649E05B4DB27}"/>
              </a:ext>
            </a:extLst>
          </p:cNvPr>
          <p:cNvCxnSpPr>
            <a:cxnSpLocks/>
            <a:endCxn id="12" idx="1"/>
          </p:cNvCxnSpPr>
          <p:nvPr/>
        </p:nvCxnSpPr>
        <p:spPr>
          <a:xfrm>
            <a:off x="8459923" y="3589423"/>
            <a:ext cx="774072" cy="8476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Footer Placeholder 3">
            <a:extLst>
              <a:ext uri="{FF2B5EF4-FFF2-40B4-BE49-F238E27FC236}">
                <a16:creationId xmlns:a16="http://schemas.microsoft.com/office/drawing/2014/main" id="{4828D398-FF3D-4DAA-52A8-BE688A02E51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49" name="Picture 48" descr="Logo&#10;&#10;Description automatically generated">
            <a:extLst>
              <a:ext uri="{FF2B5EF4-FFF2-40B4-BE49-F238E27FC236}">
                <a16:creationId xmlns:a16="http://schemas.microsoft.com/office/drawing/2014/main" id="{51A5DE07-359F-5A84-4AD4-26521EACFE8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0" name="TextBox 49">
            <a:extLst>
              <a:ext uri="{FF2B5EF4-FFF2-40B4-BE49-F238E27FC236}">
                <a16:creationId xmlns:a16="http://schemas.microsoft.com/office/drawing/2014/main" id="{461D85F8-7293-8E28-D060-CF79FB0F699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Sole Organisation versus Enterprise Organisation .</a:t>
            </a:r>
          </a:p>
        </p:txBody>
      </p:sp>
      <p:sp>
        <p:nvSpPr>
          <p:cNvPr id="51" name="TextBox 50">
            <a:extLst>
              <a:ext uri="{FF2B5EF4-FFF2-40B4-BE49-F238E27FC236}">
                <a16:creationId xmlns:a16="http://schemas.microsoft.com/office/drawing/2014/main" id="{7199B79B-7F9F-A306-B04C-60C44588331C}"/>
              </a:ext>
            </a:extLst>
          </p:cNvPr>
          <p:cNvSpPr txBox="1"/>
          <p:nvPr/>
        </p:nvSpPr>
        <p:spPr>
          <a:xfrm rot="17822581">
            <a:off x="44416" y="3275111"/>
            <a:ext cx="2664392" cy="307777"/>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Buyer Strength </a:t>
            </a:r>
          </a:p>
        </p:txBody>
      </p:sp>
      <p:cxnSp>
        <p:nvCxnSpPr>
          <p:cNvPr id="53" name="Straight Arrow Connector 52">
            <a:extLst>
              <a:ext uri="{FF2B5EF4-FFF2-40B4-BE49-F238E27FC236}">
                <a16:creationId xmlns:a16="http://schemas.microsoft.com/office/drawing/2014/main" id="{68268115-7C9F-11DB-1305-D7D125F13966}"/>
              </a:ext>
            </a:extLst>
          </p:cNvPr>
          <p:cNvCxnSpPr>
            <a:cxnSpLocks/>
          </p:cNvCxnSpPr>
          <p:nvPr/>
        </p:nvCxnSpPr>
        <p:spPr>
          <a:xfrm flipH="1">
            <a:off x="1047755" y="2569337"/>
            <a:ext cx="995444" cy="20059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8E63C19-AABE-DCC8-089E-B1DF5561DD37}"/>
              </a:ext>
            </a:extLst>
          </p:cNvPr>
          <p:cNvSpPr txBox="1"/>
          <p:nvPr/>
        </p:nvSpPr>
        <p:spPr>
          <a:xfrm rot="17758423">
            <a:off x="9249664" y="3520798"/>
            <a:ext cx="2664392" cy="307777"/>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Number of accounts </a:t>
            </a:r>
          </a:p>
        </p:txBody>
      </p:sp>
      <p:cxnSp>
        <p:nvCxnSpPr>
          <p:cNvPr id="56" name="Straight Arrow Connector 55">
            <a:extLst>
              <a:ext uri="{FF2B5EF4-FFF2-40B4-BE49-F238E27FC236}">
                <a16:creationId xmlns:a16="http://schemas.microsoft.com/office/drawing/2014/main" id="{70ADCF5A-5E4F-A5B8-702C-F8DF333B024F}"/>
              </a:ext>
            </a:extLst>
          </p:cNvPr>
          <p:cNvCxnSpPr>
            <a:cxnSpLocks/>
          </p:cNvCxnSpPr>
          <p:nvPr/>
        </p:nvCxnSpPr>
        <p:spPr>
          <a:xfrm flipV="1">
            <a:off x="10230827" y="2600612"/>
            <a:ext cx="1029845" cy="219713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96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D6E73C-66BE-B549-F38A-44FB05276C6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Customer Drivers.</a:t>
            </a:r>
          </a:p>
        </p:txBody>
      </p:sp>
      <p:pic>
        <p:nvPicPr>
          <p:cNvPr id="3" name="Picture 2" descr="Logo&#10;&#10;Description automatically generated">
            <a:extLst>
              <a:ext uri="{FF2B5EF4-FFF2-40B4-BE49-F238E27FC236}">
                <a16:creationId xmlns:a16="http://schemas.microsoft.com/office/drawing/2014/main" id="{AAA3CDB4-BBD3-E6E1-7DD9-FAF99BF2D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8A3911EE-BAA6-782B-9342-4C508D5C161F}"/>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TextBox 5">
            <a:extLst>
              <a:ext uri="{FF2B5EF4-FFF2-40B4-BE49-F238E27FC236}">
                <a16:creationId xmlns:a16="http://schemas.microsoft.com/office/drawing/2014/main" id="{0D93B91E-6D8D-2582-6495-E6C272B0F334}"/>
              </a:ext>
            </a:extLst>
          </p:cNvPr>
          <p:cNvSpPr txBox="1"/>
          <p:nvPr/>
        </p:nvSpPr>
        <p:spPr>
          <a:xfrm>
            <a:off x="1171626" y="3306983"/>
            <a:ext cx="5582438" cy="830997"/>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All roles will be determined in context by a few drivers for direction and clarity .</a:t>
            </a:r>
          </a:p>
          <a:p>
            <a:pPr algn="l"/>
            <a:r>
              <a:rPr lang="en-GB" sz="1200" dirty="0">
                <a:latin typeface="Lato Light" panose="020F0502020204030203" pitchFamily="34" charset="0"/>
                <a:ea typeface="Lato Light" panose="020F0502020204030203" pitchFamily="34" charset="0"/>
                <a:cs typeface="Lato Light" panose="020F0502020204030203" pitchFamily="34" charset="0"/>
              </a:rPr>
              <a:t>These drivers touch upon the high-level direction and deliverables for a particular role or function at right we establish a few of the most important drivers that customers ( businesses ) are expected to strive to achieve constantly . </a:t>
            </a:r>
          </a:p>
        </p:txBody>
      </p:sp>
      <p:grpSp>
        <p:nvGrpSpPr>
          <p:cNvPr id="7" name="Group 6">
            <a:extLst>
              <a:ext uri="{FF2B5EF4-FFF2-40B4-BE49-F238E27FC236}">
                <a16:creationId xmlns:a16="http://schemas.microsoft.com/office/drawing/2014/main" id="{519771E9-C8AF-B20C-038C-8BC63AF8FE5E}"/>
              </a:ext>
            </a:extLst>
          </p:cNvPr>
          <p:cNvGrpSpPr/>
          <p:nvPr/>
        </p:nvGrpSpPr>
        <p:grpSpPr>
          <a:xfrm>
            <a:off x="5758177" y="2217565"/>
            <a:ext cx="5953052" cy="3041392"/>
            <a:chOff x="5894685" y="2285485"/>
            <a:chExt cx="5953052" cy="3041392"/>
          </a:xfrm>
        </p:grpSpPr>
        <p:sp>
          <p:nvSpPr>
            <p:cNvPr id="8" name="Freeform: Shape 7">
              <a:extLst>
                <a:ext uri="{FF2B5EF4-FFF2-40B4-BE49-F238E27FC236}">
                  <a16:creationId xmlns:a16="http://schemas.microsoft.com/office/drawing/2014/main" id="{DE1E7B07-D69D-FFCD-8B48-D2C060C59A1A}"/>
                </a:ext>
              </a:extLst>
            </p:cNvPr>
            <p:cNvSpPr/>
            <p:nvPr/>
          </p:nvSpPr>
          <p:spPr>
            <a:xfrm>
              <a:off x="8890754" y="3070402"/>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Speed of change and flexibility</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Freeform: Shape 8">
              <a:extLst>
                <a:ext uri="{FF2B5EF4-FFF2-40B4-BE49-F238E27FC236}">
                  <a16:creationId xmlns:a16="http://schemas.microsoft.com/office/drawing/2014/main" id="{3FA8AB8B-368A-F2AA-0826-70687395FB9B}"/>
                </a:ext>
              </a:extLst>
            </p:cNvPr>
            <p:cNvSpPr/>
            <p:nvPr/>
          </p:nvSpPr>
          <p:spPr>
            <a:xfrm>
              <a:off x="8896072" y="3838640"/>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Innovation &amp;  shorter product life cycles</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Freeform: Shape 10">
              <a:extLst>
                <a:ext uri="{FF2B5EF4-FFF2-40B4-BE49-F238E27FC236}">
                  <a16:creationId xmlns:a16="http://schemas.microsoft.com/office/drawing/2014/main" id="{EBC05990-5563-6F21-8AE6-764A8F487C94}"/>
                </a:ext>
              </a:extLst>
            </p:cNvPr>
            <p:cNvSpPr/>
            <p:nvPr/>
          </p:nvSpPr>
          <p:spPr>
            <a:xfrm>
              <a:off x="10397542" y="2285485"/>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Emerging and collapsing routes to market</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 name="Freeform: Shape 15">
              <a:extLst>
                <a:ext uri="{FF2B5EF4-FFF2-40B4-BE49-F238E27FC236}">
                  <a16:creationId xmlns:a16="http://schemas.microsoft.com/office/drawing/2014/main" id="{F5077FC4-ACBF-D2BD-1873-FDBB5C65ED4F}"/>
                </a:ext>
              </a:extLst>
            </p:cNvPr>
            <p:cNvSpPr/>
            <p:nvPr/>
          </p:nvSpPr>
          <p:spPr>
            <a:xfrm>
              <a:off x="7392481" y="4606876"/>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Supply chain integration and customization</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Freeform: Shape 16">
              <a:extLst>
                <a:ext uri="{FF2B5EF4-FFF2-40B4-BE49-F238E27FC236}">
                  <a16:creationId xmlns:a16="http://schemas.microsoft.com/office/drawing/2014/main" id="{C9C28664-E461-8765-1FDD-99F06A132892}"/>
                </a:ext>
              </a:extLst>
            </p:cNvPr>
            <p:cNvSpPr/>
            <p:nvPr/>
          </p:nvSpPr>
          <p:spPr>
            <a:xfrm>
              <a:off x="10407374" y="3059281"/>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Globalization</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Freeform: Shape 17">
              <a:extLst>
                <a:ext uri="{FF2B5EF4-FFF2-40B4-BE49-F238E27FC236}">
                  <a16:creationId xmlns:a16="http://schemas.microsoft.com/office/drawing/2014/main" id="{52993E4F-BDE4-A4B2-11A8-1F67FB2C8E30}"/>
                </a:ext>
              </a:extLst>
            </p:cNvPr>
            <p:cNvSpPr/>
            <p:nvPr/>
          </p:nvSpPr>
          <p:spPr>
            <a:xfrm>
              <a:off x="7392481" y="3827882"/>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Deep competitive MOATS                    ( Advantages)</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Freeform: Shape 18">
              <a:extLst>
                <a:ext uri="{FF2B5EF4-FFF2-40B4-BE49-F238E27FC236}">
                  <a16:creationId xmlns:a16="http://schemas.microsoft.com/office/drawing/2014/main" id="{44EDA752-F5A4-552B-4CA9-F787675E575A}"/>
                </a:ext>
              </a:extLst>
            </p:cNvPr>
            <p:cNvSpPr/>
            <p:nvPr/>
          </p:nvSpPr>
          <p:spPr>
            <a:xfrm>
              <a:off x="8900109" y="4606877"/>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Independent prices</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Freeform: Shape 19">
              <a:extLst>
                <a:ext uri="{FF2B5EF4-FFF2-40B4-BE49-F238E27FC236}">
                  <a16:creationId xmlns:a16="http://schemas.microsoft.com/office/drawing/2014/main" id="{21F48517-3A43-E83D-FB3D-562C571C72D0}"/>
                </a:ext>
              </a:extLst>
            </p:cNvPr>
            <p:cNvSpPr/>
            <p:nvPr/>
          </p:nvSpPr>
          <p:spPr>
            <a:xfrm>
              <a:off x="10406120" y="3833077"/>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Downsizing, upsizing, &amp; merging</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Freeform: Shape 20">
              <a:extLst>
                <a:ext uri="{FF2B5EF4-FFF2-40B4-BE49-F238E27FC236}">
                  <a16:creationId xmlns:a16="http://schemas.microsoft.com/office/drawing/2014/main" id="{0539D48D-2E6E-0226-7BC9-F0CE81FC4FFF}"/>
                </a:ext>
              </a:extLst>
            </p:cNvPr>
            <p:cNvSpPr/>
            <p:nvPr/>
          </p:nvSpPr>
          <p:spPr>
            <a:xfrm>
              <a:off x="5894685" y="4606875"/>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Cost reduction &amp; Competitiveness </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Freeform: Shape 21">
              <a:extLst>
                <a:ext uri="{FF2B5EF4-FFF2-40B4-BE49-F238E27FC236}">
                  <a16:creationId xmlns:a16="http://schemas.microsoft.com/office/drawing/2014/main" id="{43B62EAE-53C3-E780-DAC4-D56A0CDD8436}"/>
                </a:ext>
              </a:extLst>
            </p:cNvPr>
            <p:cNvSpPr/>
            <p:nvPr/>
          </p:nvSpPr>
          <p:spPr>
            <a:xfrm>
              <a:off x="10407737" y="4606874"/>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Risk reduction.</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Graphic 11" descr="Target Audience with solid fill">
            <a:extLst>
              <a:ext uri="{FF2B5EF4-FFF2-40B4-BE49-F238E27FC236}">
                <a16:creationId xmlns:a16="http://schemas.microsoft.com/office/drawing/2014/main" id="{7D17813B-DAA1-DE01-5FAA-2D4179A4DA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2155" y="1968641"/>
            <a:ext cx="1874059" cy="1874059"/>
          </a:xfrm>
          <a:prstGeom prst="rect">
            <a:avLst/>
          </a:prstGeom>
        </p:spPr>
      </p:pic>
      <p:sp>
        <p:nvSpPr>
          <p:cNvPr id="5" name="TextBox 4">
            <a:extLst>
              <a:ext uri="{FF2B5EF4-FFF2-40B4-BE49-F238E27FC236}">
                <a16:creationId xmlns:a16="http://schemas.microsoft.com/office/drawing/2014/main" id="{E0FEF348-06B0-6C88-CBB6-940FF74FE0F2}"/>
              </a:ext>
            </a:extLst>
          </p:cNvPr>
          <p:cNvSpPr txBox="1"/>
          <p:nvPr/>
        </p:nvSpPr>
        <p:spPr>
          <a:xfrm>
            <a:off x="4364707" y="1591444"/>
            <a:ext cx="4805265" cy="307777"/>
          </a:xfrm>
          <a:prstGeom prst="rect">
            <a:avLst/>
          </a:prstGeom>
          <a:noFill/>
        </p:spPr>
        <p:txBody>
          <a:bodyPr wrap="square" rtlCol="0">
            <a:spAutoFit/>
          </a:bodyPr>
          <a:lstStyle/>
          <a:p>
            <a:r>
              <a:rPr lang="en-GB" sz="1400" b="1" u="sng" dirty="0">
                <a:latin typeface="Lato Light" panose="020F0502020204030203" pitchFamily="34" charset="0"/>
                <a:ea typeface="Lato Light" panose="020F0502020204030203" pitchFamily="34" charset="0"/>
                <a:cs typeface="Lato Light" panose="020F0502020204030203" pitchFamily="34" charset="0"/>
              </a:rPr>
              <a:t>10 Customer drivers influencing ( purchasing ) buyers roles </a:t>
            </a:r>
          </a:p>
        </p:txBody>
      </p:sp>
      <p:cxnSp>
        <p:nvCxnSpPr>
          <p:cNvPr id="13" name="Straight Connector 12">
            <a:extLst>
              <a:ext uri="{FF2B5EF4-FFF2-40B4-BE49-F238E27FC236}">
                <a16:creationId xmlns:a16="http://schemas.microsoft.com/office/drawing/2014/main" id="{60D636AF-9B9B-2ACB-F917-99C7C9B38D7F}"/>
              </a:ext>
            </a:extLst>
          </p:cNvPr>
          <p:cNvCxnSpPr>
            <a:cxnSpLocks/>
            <a:stCxn id="21" idx="0"/>
            <a:endCxn id="11" idx="0"/>
          </p:cNvCxnSpPr>
          <p:nvPr/>
        </p:nvCxnSpPr>
        <p:spPr>
          <a:xfrm flipV="1">
            <a:off x="5758177" y="2217565"/>
            <a:ext cx="4502857" cy="232139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17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t: The World's Largest Retailers | Statista">
            <a:extLst>
              <a:ext uri="{FF2B5EF4-FFF2-40B4-BE49-F238E27FC236}">
                <a16:creationId xmlns:a16="http://schemas.microsoft.com/office/drawing/2014/main" id="{04AD1F9F-A520-1821-1F6A-D9AD4A5DF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65" y="1587616"/>
            <a:ext cx="3682767" cy="3682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fographic: The Most Common Retail Stores in the U.S. | Retail store,  Retail, Store">
            <a:extLst>
              <a:ext uri="{FF2B5EF4-FFF2-40B4-BE49-F238E27FC236}">
                <a16:creationId xmlns:a16="http://schemas.microsoft.com/office/drawing/2014/main" id="{96637D63-D2F0-933A-8ECB-B72A9EEF7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15" y="1297858"/>
            <a:ext cx="6203025" cy="441965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679CE146-57F8-0292-7ACF-5AD3FA4E74E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9F1E49EE-A943-47FC-F484-FFC19C00F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TextBox 7">
            <a:extLst>
              <a:ext uri="{FF2B5EF4-FFF2-40B4-BE49-F238E27FC236}">
                <a16:creationId xmlns:a16="http://schemas.microsoft.com/office/drawing/2014/main" id="{057D714D-6A3D-D7A0-24D3-D50AA051F66C}"/>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Buyer Concentration Across Accounts .</a:t>
            </a:r>
          </a:p>
        </p:txBody>
      </p:sp>
    </p:spTree>
    <p:extLst>
      <p:ext uri="{BB962C8B-B14F-4D97-AF65-F5344CB8AC3E}">
        <p14:creationId xmlns:p14="http://schemas.microsoft.com/office/powerpoint/2010/main" val="120035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Account Management | Sales Insights | Gartner.com">
            <a:extLst>
              <a:ext uri="{FF2B5EF4-FFF2-40B4-BE49-F238E27FC236}">
                <a16:creationId xmlns:a16="http://schemas.microsoft.com/office/drawing/2014/main" id="{217CA83D-FAEB-8B31-DD3C-6F0801EC7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658" y="2336149"/>
            <a:ext cx="309691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ey Account Management | Sales Insights | Gartner.com">
            <a:extLst>
              <a:ext uri="{FF2B5EF4-FFF2-40B4-BE49-F238E27FC236}">
                <a16:creationId xmlns:a16="http://schemas.microsoft.com/office/drawing/2014/main" id="{91099E3A-E0F3-EB9E-C735-E4C126CB8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555" y="3895114"/>
            <a:ext cx="309691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ey Account Management | Sales Insights | Gartner.com">
            <a:extLst>
              <a:ext uri="{FF2B5EF4-FFF2-40B4-BE49-F238E27FC236}">
                <a16:creationId xmlns:a16="http://schemas.microsoft.com/office/drawing/2014/main" id="{8759B9B3-FEE3-4252-1870-74ADDF8A5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777" y="2336149"/>
            <a:ext cx="309691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ey Account Management: The Ultimate Guide">
            <a:extLst>
              <a:ext uri="{FF2B5EF4-FFF2-40B4-BE49-F238E27FC236}">
                <a16:creationId xmlns:a16="http://schemas.microsoft.com/office/drawing/2014/main" id="{AF387C27-31E0-D95C-107E-F7DE48A5C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330" y="1291769"/>
            <a:ext cx="3062695" cy="2520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2CF79427-50EB-08E9-B8D8-3202FEF9174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073EA1F4-3B92-6029-05A3-BB82CF331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TextBox 7">
            <a:extLst>
              <a:ext uri="{FF2B5EF4-FFF2-40B4-BE49-F238E27FC236}">
                <a16:creationId xmlns:a16="http://schemas.microsoft.com/office/drawing/2014/main" id="{ADD10C9C-A8DC-5F45-5CA8-A5E22A727CAE}"/>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Sole Organisation versus Enterprise Organisation .</a:t>
            </a:r>
          </a:p>
        </p:txBody>
      </p:sp>
      <p:sp>
        <p:nvSpPr>
          <p:cNvPr id="2" name="TextBox 1">
            <a:extLst>
              <a:ext uri="{FF2B5EF4-FFF2-40B4-BE49-F238E27FC236}">
                <a16:creationId xmlns:a16="http://schemas.microsoft.com/office/drawing/2014/main" id="{2DCD1172-0457-9DFF-BEAB-0C3DD757981D}"/>
              </a:ext>
            </a:extLst>
          </p:cNvPr>
          <p:cNvSpPr txBox="1"/>
          <p:nvPr/>
        </p:nvSpPr>
        <p:spPr>
          <a:xfrm>
            <a:off x="306301" y="6441340"/>
            <a:ext cx="2513474" cy="200055"/>
          </a:xfrm>
          <a:prstGeom prst="rect">
            <a:avLst/>
          </a:prstGeom>
          <a:noFill/>
        </p:spPr>
        <p:txBody>
          <a:bodyPr wrap="square" rtlCol="0">
            <a:spAutoFit/>
          </a:bodyPr>
          <a:lstStyle/>
          <a:p>
            <a:r>
              <a:rPr lang="en-GB" sz="7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Source : Gartner </a:t>
            </a:r>
          </a:p>
        </p:txBody>
      </p:sp>
    </p:spTree>
    <p:extLst>
      <p:ext uri="{BB962C8B-B14F-4D97-AF65-F5344CB8AC3E}">
        <p14:creationId xmlns:p14="http://schemas.microsoft.com/office/powerpoint/2010/main" val="212841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5F46F-66A8-4880-59E3-E3C83A066E1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793116" y="1031523"/>
            <a:ext cx="5473004" cy="5276133"/>
          </a:xfrm>
          <a:prstGeom prst="rect">
            <a:avLst/>
          </a:prstGeom>
        </p:spPr>
      </p:pic>
      <p:sp>
        <p:nvSpPr>
          <p:cNvPr id="4" name="Footer Placeholder 3">
            <a:extLst>
              <a:ext uri="{FF2B5EF4-FFF2-40B4-BE49-F238E27FC236}">
                <a16:creationId xmlns:a16="http://schemas.microsoft.com/office/drawing/2014/main" id="{FD9BC8AA-68F2-86EE-DDAE-0484BE1380D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5" name="Picture 4" descr="Logo&#10;&#10;Description automatically generated">
            <a:extLst>
              <a:ext uri="{FF2B5EF4-FFF2-40B4-BE49-F238E27FC236}">
                <a16:creationId xmlns:a16="http://schemas.microsoft.com/office/drawing/2014/main" id="{3B6C5C7E-0126-DD8E-525E-4C410A87A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TextBox 5">
            <a:extLst>
              <a:ext uri="{FF2B5EF4-FFF2-40B4-BE49-F238E27FC236}">
                <a16:creationId xmlns:a16="http://schemas.microsoft.com/office/drawing/2014/main" id="{42795576-A0EF-3201-DCBD-FD7D6E157A90}"/>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Sole Organisation versus Enterprise Organisation .</a:t>
            </a:r>
          </a:p>
        </p:txBody>
      </p:sp>
      <p:sp>
        <p:nvSpPr>
          <p:cNvPr id="7" name="Speech Bubble: Oval 6">
            <a:extLst>
              <a:ext uri="{FF2B5EF4-FFF2-40B4-BE49-F238E27FC236}">
                <a16:creationId xmlns:a16="http://schemas.microsoft.com/office/drawing/2014/main" id="{2F0AB421-3C2E-7E88-505F-12C410E45020}"/>
              </a:ext>
            </a:extLst>
          </p:cNvPr>
          <p:cNvSpPr/>
          <p:nvPr/>
        </p:nvSpPr>
        <p:spPr>
          <a:xfrm>
            <a:off x="9423276" y="2397967"/>
            <a:ext cx="2341161" cy="1819469"/>
          </a:xfrm>
          <a:prstGeom prst="wedgeEllipseCallout">
            <a:avLst>
              <a:gd name="adj1" fmla="val -69562"/>
              <a:gd name="adj2" fmla="val 19271"/>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n w="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dirty="0">
                <a:ln w="0"/>
                <a:solidFill>
                  <a:schemeClr val="tx1"/>
                </a:solidFill>
                <a:latin typeface="Lato Light" panose="020F0502020204030203" pitchFamily="34" charset="0"/>
                <a:ea typeface="Lato Light" panose="020F0502020204030203" pitchFamily="34" charset="0"/>
                <a:cs typeface="Lato Light" panose="020F0502020204030203" pitchFamily="34" charset="0"/>
              </a:rPr>
              <a:t>We refer to a study done by  The State of Grocery Retail in Europe where they identify 5 key areas in the retail sector which are key elements of the KAM approach </a:t>
            </a:r>
          </a:p>
          <a:p>
            <a:pPr algn="ctr"/>
            <a:endParaRPr lang="en-GB" sz="1100" dirty="0"/>
          </a:p>
        </p:txBody>
      </p:sp>
      <p:sp>
        <p:nvSpPr>
          <p:cNvPr id="8" name="Rectangle 7">
            <a:extLst>
              <a:ext uri="{FF2B5EF4-FFF2-40B4-BE49-F238E27FC236}">
                <a16:creationId xmlns:a16="http://schemas.microsoft.com/office/drawing/2014/main" id="{C2FFA837-7A92-F738-0ABA-89451A35471E}"/>
              </a:ext>
            </a:extLst>
          </p:cNvPr>
          <p:cNvSpPr/>
          <p:nvPr/>
        </p:nvSpPr>
        <p:spPr>
          <a:xfrm>
            <a:off x="3699810" y="1012937"/>
            <a:ext cx="1203649" cy="185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Free Blue and White Labeled Bottles on White Shelf Stock Photo">
            <a:extLst>
              <a:ext uri="{FF2B5EF4-FFF2-40B4-BE49-F238E27FC236}">
                <a16:creationId xmlns:a16="http://schemas.microsoft.com/office/drawing/2014/main" id="{0B3C610A-1898-F6B8-C2AB-BD173ECFE5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7563" y="2075385"/>
            <a:ext cx="4251213" cy="318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57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C4E8F950-6B9A-728E-222C-B57C47A0414B}"/>
              </a:ext>
            </a:extLst>
          </p:cNvPr>
          <p:cNvCxnSpPr>
            <a:cxnSpLocks/>
          </p:cNvCxnSpPr>
          <p:nvPr/>
        </p:nvCxnSpPr>
        <p:spPr>
          <a:xfrm flipV="1">
            <a:off x="5061582" y="4567769"/>
            <a:ext cx="2693436" cy="413905"/>
          </a:xfrm>
          <a:prstGeom prst="bentConnector3">
            <a:avLst>
              <a:gd name="adj1" fmla="val 99885"/>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96A40B-8EB5-8625-69C9-4A046DE72D07}"/>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Cost reduction.</a:t>
            </a:r>
          </a:p>
        </p:txBody>
      </p:sp>
      <p:pic>
        <p:nvPicPr>
          <p:cNvPr id="3" name="Picture 2" descr="Logo&#10;&#10;Description automatically generated">
            <a:extLst>
              <a:ext uri="{FF2B5EF4-FFF2-40B4-BE49-F238E27FC236}">
                <a16:creationId xmlns:a16="http://schemas.microsoft.com/office/drawing/2014/main" id="{C462FB09-3DEB-AE95-9239-C0A2A6E4C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3A147B29-B597-E579-D6FB-3BFF95C36D32}"/>
              </a:ext>
            </a:extLst>
          </p:cNvPr>
          <p:cNvSpPr>
            <a:spLocks noGrp="1"/>
          </p:cNvSpPr>
          <p:nvPr>
            <p:ph type="ftr" sz="quarter" idx="11"/>
          </p:nvPr>
        </p:nvSpPr>
        <p:spPr>
          <a:xfrm>
            <a:off x="4038600" y="6356350"/>
            <a:ext cx="4114800" cy="365125"/>
          </a:xfrm>
        </p:spPr>
        <p:txBody>
          <a:bodyPr/>
          <a:lstStyle/>
          <a:p>
            <a:r>
              <a:rPr lang="en-GB" dirty="0"/>
              <a:t>www.upskilpro.com</a:t>
            </a:r>
          </a:p>
        </p:txBody>
      </p:sp>
      <p:graphicFrame>
        <p:nvGraphicFramePr>
          <p:cNvPr id="9" name="Chart 8">
            <a:extLst>
              <a:ext uri="{FF2B5EF4-FFF2-40B4-BE49-F238E27FC236}">
                <a16:creationId xmlns:a16="http://schemas.microsoft.com/office/drawing/2014/main" id="{A81CC516-5AE7-79E5-A2D7-8DB629E86072}"/>
              </a:ext>
            </a:extLst>
          </p:cNvPr>
          <p:cNvGraphicFramePr/>
          <p:nvPr>
            <p:extLst>
              <p:ext uri="{D42A27DB-BD31-4B8C-83A1-F6EECF244321}">
                <p14:modId xmlns:p14="http://schemas.microsoft.com/office/powerpoint/2010/main" val="3356917337"/>
              </p:ext>
            </p:extLst>
          </p:nvPr>
        </p:nvGraphicFramePr>
        <p:xfrm>
          <a:off x="6095999" y="1931620"/>
          <a:ext cx="3070809" cy="2779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8607BBD-AACE-AED8-5BA0-C16E38F03C4F}"/>
              </a:ext>
            </a:extLst>
          </p:cNvPr>
          <p:cNvGraphicFramePr/>
          <p:nvPr>
            <p:extLst>
              <p:ext uri="{D42A27DB-BD31-4B8C-83A1-F6EECF244321}">
                <p14:modId xmlns:p14="http://schemas.microsoft.com/office/powerpoint/2010/main" val="3604938767"/>
              </p:ext>
            </p:extLst>
          </p:nvPr>
        </p:nvGraphicFramePr>
        <p:xfrm>
          <a:off x="8686800" y="1931620"/>
          <a:ext cx="3070809" cy="2779314"/>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6A9EED79-AFA2-FC17-AA4F-C3858F2C7057}"/>
              </a:ext>
            </a:extLst>
          </p:cNvPr>
          <p:cNvCxnSpPr>
            <a:cxnSpLocks/>
          </p:cNvCxnSpPr>
          <p:nvPr/>
        </p:nvCxnSpPr>
        <p:spPr>
          <a:xfrm>
            <a:off x="8958943" y="2079171"/>
            <a:ext cx="0" cy="263176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6B4C841-D5D0-033E-DC5A-55C022D63D75}"/>
              </a:ext>
            </a:extLst>
          </p:cNvPr>
          <p:cNvGrpSpPr/>
          <p:nvPr/>
        </p:nvGrpSpPr>
        <p:grpSpPr>
          <a:xfrm>
            <a:off x="268942" y="1390576"/>
            <a:ext cx="4032273" cy="2339219"/>
            <a:chOff x="268942" y="1390576"/>
            <a:chExt cx="4032273" cy="2339219"/>
          </a:xfrm>
        </p:grpSpPr>
        <p:graphicFrame>
          <p:nvGraphicFramePr>
            <p:cNvPr id="15" name="Diagram 14">
              <a:extLst>
                <a:ext uri="{FF2B5EF4-FFF2-40B4-BE49-F238E27FC236}">
                  <a16:creationId xmlns:a16="http://schemas.microsoft.com/office/drawing/2014/main" id="{F4320204-AB99-1941-4F7A-D0F2888E57BA}"/>
                </a:ext>
              </a:extLst>
            </p:cNvPr>
            <p:cNvGraphicFramePr/>
            <p:nvPr>
              <p:extLst>
                <p:ext uri="{D42A27DB-BD31-4B8C-83A1-F6EECF244321}">
                  <p14:modId xmlns:p14="http://schemas.microsoft.com/office/powerpoint/2010/main" val="2559964084"/>
                </p:ext>
              </p:extLst>
            </p:nvPr>
          </p:nvGraphicFramePr>
          <p:xfrm>
            <a:off x="268942" y="1390576"/>
            <a:ext cx="3070809" cy="23392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a:extLst>
                <a:ext uri="{FF2B5EF4-FFF2-40B4-BE49-F238E27FC236}">
                  <a16:creationId xmlns:a16="http://schemas.microsoft.com/office/drawing/2014/main" id="{2753F8BC-5EED-C53C-37FB-BEA4A4022D19}"/>
                </a:ext>
              </a:extLst>
            </p:cNvPr>
            <p:cNvSpPr txBox="1"/>
            <p:nvPr/>
          </p:nvSpPr>
          <p:spPr>
            <a:xfrm>
              <a:off x="2237442" y="1915853"/>
              <a:ext cx="2063773" cy="461665"/>
            </a:xfrm>
            <a:prstGeom prst="rect">
              <a:avLst/>
            </a:prstGeom>
            <a:noFill/>
          </p:spPr>
          <p:txBody>
            <a:bodyPr wrap="square">
              <a:spAutoFit/>
            </a:bodyPr>
            <a:lstStyle/>
            <a:p>
              <a:pPr algn="ct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Suppliers Priorities</a:t>
              </a:r>
            </a:p>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 Brand Owners ) </a:t>
              </a: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p:txBody>
        </p:sp>
      </p:grpSp>
      <p:grpSp>
        <p:nvGrpSpPr>
          <p:cNvPr id="20" name="Group 19">
            <a:extLst>
              <a:ext uri="{FF2B5EF4-FFF2-40B4-BE49-F238E27FC236}">
                <a16:creationId xmlns:a16="http://schemas.microsoft.com/office/drawing/2014/main" id="{48635CE1-F5F1-2981-BFA0-996A9369E60E}"/>
              </a:ext>
            </a:extLst>
          </p:cNvPr>
          <p:cNvGrpSpPr/>
          <p:nvPr/>
        </p:nvGrpSpPr>
        <p:grpSpPr>
          <a:xfrm>
            <a:off x="1508769" y="3541324"/>
            <a:ext cx="3807866" cy="2339219"/>
            <a:chOff x="1508769" y="3541324"/>
            <a:chExt cx="3807866" cy="2339219"/>
          </a:xfrm>
        </p:grpSpPr>
        <p:graphicFrame>
          <p:nvGraphicFramePr>
            <p:cNvPr id="16" name="Diagram 15">
              <a:extLst>
                <a:ext uri="{FF2B5EF4-FFF2-40B4-BE49-F238E27FC236}">
                  <a16:creationId xmlns:a16="http://schemas.microsoft.com/office/drawing/2014/main" id="{3105D047-33C2-9258-2C78-1BB7FFE9522E}"/>
                </a:ext>
              </a:extLst>
            </p:cNvPr>
            <p:cNvGraphicFramePr/>
            <p:nvPr>
              <p:extLst>
                <p:ext uri="{D42A27DB-BD31-4B8C-83A1-F6EECF244321}">
                  <p14:modId xmlns:p14="http://schemas.microsoft.com/office/powerpoint/2010/main" val="2111996900"/>
                </p:ext>
              </p:extLst>
            </p:nvPr>
          </p:nvGraphicFramePr>
          <p:xfrm>
            <a:off x="2245826" y="3541324"/>
            <a:ext cx="3070809" cy="23392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8">
              <a:extLst>
                <a:ext uri="{FF2B5EF4-FFF2-40B4-BE49-F238E27FC236}">
                  <a16:creationId xmlns:a16="http://schemas.microsoft.com/office/drawing/2014/main" id="{D68CE31D-F487-EFFC-9337-4EE9AF66C372}"/>
                </a:ext>
              </a:extLst>
            </p:cNvPr>
            <p:cNvSpPr txBox="1"/>
            <p:nvPr/>
          </p:nvSpPr>
          <p:spPr>
            <a:xfrm>
              <a:off x="1508769" y="4255072"/>
              <a:ext cx="2967439" cy="276999"/>
            </a:xfrm>
            <a:prstGeom prst="rect">
              <a:avLst/>
            </a:prstGeom>
            <a:noFill/>
          </p:spPr>
          <p:txBody>
            <a:bodyPr wrap="square">
              <a:spAutoFit/>
            </a:bodyPr>
            <a:lstStyle/>
            <a:p>
              <a:pPr algn="l"/>
              <a:r>
                <a:rPr lang="en-GB" sz="1200" dirty="0">
                  <a:latin typeface="Poppins" panose="00000500000000000000" pitchFamily="2" charset="0"/>
                  <a:ea typeface="Lato Light" panose="020F0502020204030203" pitchFamily="34" charset="0"/>
                  <a:cs typeface="Poppins" panose="00000500000000000000" pitchFamily="2" charset="0"/>
                </a:rPr>
                <a:t>Business </a:t>
              </a:r>
              <a:r>
                <a:rPr lang="en-GB" sz="1200" b="0" i="0" u="none" strike="noStrike" baseline="0" dirty="0">
                  <a:latin typeface="Poppins" panose="00000500000000000000" pitchFamily="2" charset="0"/>
                  <a:ea typeface="Lato Light" panose="020F0502020204030203" pitchFamily="34" charset="0"/>
                  <a:cs typeface="Poppins" panose="00000500000000000000" pitchFamily="2" charset="0"/>
                </a:rPr>
                <a:t> Priorities </a:t>
              </a:r>
            </a:p>
          </p:txBody>
        </p:sp>
      </p:grpSp>
      <p:cxnSp>
        <p:nvCxnSpPr>
          <p:cNvPr id="29" name="Connector: Elbow 28">
            <a:extLst>
              <a:ext uri="{FF2B5EF4-FFF2-40B4-BE49-F238E27FC236}">
                <a16:creationId xmlns:a16="http://schemas.microsoft.com/office/drawing/2014/main" id="{A600BF61-0BB8-9676-5371-CE47F4190A94}"/>
              </a:ext>
            </a:extLst>
          </p:cNvPr>
          <p:cNvCxnSpPr>
            <a:cxnSpLocks/>
          </p:cNvCxnSpPr>
          <p:nvPr/>
        </p:nvCxnSpPr>
        <p:spPr>
          <a:xfrm flipV="1">
            <a:off x="5001208" y="4651532"/>
            <a:ext cx="5326433" cy="614505"/>
          </a:xfrm>
          <a:prstGeom prst="bentConnector3">
            <a:avLst>
              <a:gd name="adj1" fmla="val 1001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821A364-5780-0159-CAD8-118B72866AF7}"/>
              </a:ext>
            </a:extLst>
          </p:cNvPr>
          <p:cNvSpPr txBox="1"/>
          <p:nvPr/>
        </p:nvSpPr>
        <p:spPr>
          <a:xfrm>
            <a:off x="3034263" y="2352602"/>
            <a:ext cx="2405760" cy="738664"/>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While Brand owners concentrate on driving share , profitability will remain one key gauge of determining achievement of business objectives. </a:t>
            </a:r>
          </a:p>
        </p:txBody>
      </p:sp>
      <p:sp>
        <p:nvSpPr>
          <p:cNvPr id="35" name="TextBox 34">
            <a:extLst>
              <a:ext uri="{FF2B5EF4-FFF2-40B4-BE49-F238E27FC236}">
                <a16:creationId xmlns:a16="http://schemas.microsoft.com/office/drawing/2014/main" id="{BE13824D-2372-DDD3-D145-71B1B5F1D49D}"/>
              </a:ext>
            </a:extLst>
          </p:cNvPr>
          <p:cNvSpPr txBox="1"/>
          <p:nvPr/>
        </p:nvSpPr>
        <p:spPr>
          <a:xfrm>
            <a:off x="234195" y="4477287"/>
            <a:ext cx="2405760" cy="1384995"/>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For business owners who manage a many suppliers , unit cost or category profitability will always be a constant focus to be managed during every interaction with the supplier.</a:t>
            </a:r>
          </a:p>
          <a:p>
            <a:r>
              <a:rPr lang="en-GB" sz="1050" dirty="0">
                <a:latin typeface="Lato Light" panose="020F0502020204030203" pitchFamily="34" charset="0"/>
                <a:ea typeface="Lato Light" panose="020F0502020204030203" pitchFamily="34" charset="0"/>
                <a:cs typeface="Lato Light" panose="020F0502020204030203" pitchFamily="34" charset="0"/>
              </a:rPr>
              <a:t>As you will notice , the same pressures are sometimes common to all businesses .</a:t>
            </a:r>
          </a:p>
        </p:txBody>
      </p:sp>
    </p:spTree>
    <p:extLst>
      <p:ext uri="{BB962C8B-B14F-4D97-AF65-F5344CB8AC3E}">
        <p14:creationId xmlns:p14="http://schemas.microsoft.com/office/powerpoint/2010/main" val="406681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1417D2A-8A5E-409A-E194-DCD4F91FAA23}"/>
              </a:ext>
            </a:extLst>
          </p:cNvPr>
          <p:cNvSpPr txBox="1"/>
          <p:nvPr/>
        </p:nvSpPr>
        <p:spPr>
          <a:xfrm>
            <a:off x="2399495" y="1423740"/>
            <a:ext cx="4862848" cy="2783171"/>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4400" kern="1200" dirty="0">
                <a:solidFill>
                  <a:schemeClr val="tx1"/>
                </a:solidFill>
                <a:effectLst/>
                <a:latin typeface="Poppins" panose="00000500000000000000" pitchFamily="2" charset="0"/>
                <a:ea typeface="+mj-ea"/>
                <a:cs typeface="Poppins" panose="00000500000000000000" pitchFamily="2" charset="0"/>
              </a:rPr>
              <a:t>Cost reduction.</a:t>
            </a:r>
          </a:p>
        </p:txBody>
      </p:sp>
      <p:sp>
        <p:nvSpPr>
          <p:cNvPr id="9" name="Footer Placeholder 3">
            <a:extLst>
              <a:ext uri="{FF2B5EF4-FFF2-40B4-BE49-F238E27FC236}">
                <a16:creationId xmlns:a16="http://schemas.microsoft.com/office/drawing/2014/main" id="{862F42C4-CD69-FFBA-404A-2144670DE3F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8" name="Picture 7" descr="Logo&#10;&#10;Description automatically generated">
            <a:extLst>
              <a:ext uri="{FF2B5EF4-FFF2-40B4-BE49-F238E27FC236}">
                <a16:creationId xmlns:a16="http://schemas.microsoft.com/office/drawing/2014/main" id="{334668CB-FC14-08F6-F0E9-FFFB42920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graphicFrame>
        <p:nvGraphicFramePr>
          <p:cNvPr id="6" name="Diagram 5">
            <a:extLst>
              <a:ext uri="{FF2B5EF4-FFF2-40B4-BE49-F238E27FC236}">
                <a16:creationId xmlns:a16="http://schemas.microsoft.com/office/drawing/2014/main" id="{5925B03F-5CA4-74C7-43C7-F032A7603B43}"/>
              </a:ext>
            </a:extLst>
          </p:cNvPr>
          <p:cNvGraphicFramePr/>
          <p:nvPr>
            <p:extLst>
              <p:ext uri="{D42A27DB-BD31-4B8C-83A1-F6EECF244321}">
                <p14:modId xmlns:p14="http://schemas.microsoft.com/office/powerpoint/2010/main" val="3154922188"/>
              </p:ext>
            </p:extLst>
          </p:nvPr>
        </p:nvGraphicFramePr>
        <p:xfrm>
          <a:off x="5710362" y="755780"/>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61E18B60-4846-A6FF-D913-8877B7BA082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Cost reduction.</a:t>
            </a:r>
          </a:p>
        </p:txBody>
      </p:sp>
      <p:sp>
        <p:nvSpPr>
          <p:cNvPr id="17" name="TextBox 16">
            <a:extLst>
              <a:ext uri="{FF2B5EF4-FFF2-40B4-BE49-F238E27FC236}">
                <a16:creationId xmlns:a16="http://schemas.microsoft.com/office/drawing/2014/main" id="{CE855D53-4DD6-1465-2E3D-33710FF15A49}"/>
              </a:ext>
            </a:extLst>
          </p:cNvPr>
          <p:cNvSpPr txBox="1"/>
          <p:nvPr/>
        </p:nvSpPr>
        <p:spPr>
          <a:xfrm>
            <a:off x="1132773" y="2967335"/>
            <a:ext cx="6976315" cy="461665"/>
          </a:xfrm>
          <a:prstGeom prst="rect">
            <a:avLst/>
          </a:prstGeom>
          <a:noFill/>
        </p:spPr>
        <p:txBody>
          <a:bodyPr wrap="square">
            <a:spAutoFit/>
          </a:bodyPr>
          <a:lstStyle/>
          <a:p>
            <a:pPr algn="ct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Some of the cost savings that are potentially available</a:t>
            </a:r>
          </a:p>
          <a:p>
            <a:pPr algn="ct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to companies when two links in the supply chain work closely together are as follows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3" name="Graphic 2" descr="Link with solid fill">
            <a:extLst>
              <a:ext uri="{FF2B5EF4-FFF2-40B4-BE49-F238E27FC236}">
                <a16:creationId xmlns:a16="http://schemas.microsoft.com/office/drawing/2014/main" id="{8EB63E2E-D0DC-4FF0-86FB-9EBD6D69F7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54700">
            <a:off x="7169144" y="1206764"/>
            <a:ext cx="714922" cy="714922"/>
          </a:xfrm>
          <a:prstGeom prst="rect">
            <a:avLst/>
          </a:prstGeom>
        </p:spPr>
      </p:pic>
      <p:pic>
        <p:nvPicPr>
          <p:cNvPr id="11" name="Graphic 10" descr="Link with solid fill">
            <a:extLst>
              <a:ext uri="{FF2B5EF4-FFF2-40B4-BE49-F238E27FC236}">
                <a16:creationId xmlns:a16="http://schemas.microsoft.com/office/drawing/2014/main" id="{C3BFE77A-B7BD-089F-A127-058A3490E5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10900">
            <a:off x="5736052" y="4355673"/>
            <a:ext cx="714922" cy="714922"/>
          </a:xfrm>
          <a:prstGeom prst="rect">
            <a:avLst/>
          </a:prstGeom>
        </p:spPr>
      </p:pic>
      <p:pic>
        <p:nvPicPr>
          <p:cNvPr id="13" name="Graphic 12" descr="Link with solid fill">
            <a:extLst>
              <a:ext uri="{FF2B5EF4-FFF2-40B4-BE49-F238E27FC236}">
                <a16:creationId xmlns:a16="http://schemas.microsoft.com/office/drawing/2014/main" id="{B05F644E-8650-C552-9F55-575F26729E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10900">
            <a:off x="10246601" y="3115231"/>
            <a:ext cx="714922" cy="714922"/>
          </a:xfrm>
          <a:prstGeom prst="rect">
            <a:avLst/>
          </a:prstGeom>
        </p:spPr>
      </p:pic>
      <p:pic>
        <p:nvPicPr>
          <p:cNvPr id="14" name="Graphic 13" descr="Link with solid fill">
            <a:extLst>
              <a:ext uri="{FF2B5EF4-FFF2-40B4-BE49-F238E27FC236}">
                <a16:creationId xmlns:a16="http://schemas.microsoft.com/office/drawing/2014/main" id="{5F586925-FE07-F221-7FE4-C1FA90CCA6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10900">
            <a:off x="8078816" y="4280682"/>
            <a:ext cx="714922" cy="714922"/>
          </a:xfrm>
          <a:prstGeom prst="rect">
            <a:avLst/>
          </a:prstGeom>
        </p:spPr>
      </p:pic>
      <p:pic>
        <p:nvPicPr>
          <p:cNvPr id="16" name="Graphic 15" descr="Link with solid fill">
            <a:extLst>
              <a:ext uri="{FF2B5EF4-FFF2-40B4-BE49-F238E27FC236}">
                <a16:creationId xmlns:a16="http://schemas.microsoft.com/office/drawing/2014/main" id="{2D9D9D6B-2D61-CF3F-224C-D362322E5D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54700">
            <a:off x="8929561" y="1760675"/>
            <a:ext cx="714922" cy="714922"/>
          </a:xfrm>
          <a:prstGeom prst="rect">
            <a:avLst/>
          </a:prstGeom>
        </p:spPr>
      </p:pic>
    </p:spTree>
    <p:extLst>
      <p:ext uri="{BB962C8B-B14F-4D97-AF65-F5344CB8AC3E}">
        <p14:creationId xmlns:p14="http://schemas.microsoft.com/office/powerpoint/2010/main" val="57522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862F42C4-CD69-FFBA-404A-2144670DE3F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8" name="Picture 7" descr="Logo&#10;&#10;Description automatically generated">
            <a:extLst>
              <a:ext uri="{FF2B5EF4-FFF2-40B4-BE49-F238E27FC236}">
                <a16:creationId xmlns:a16="http://schemas.microsoft.com/office/drawing/2014/main" id="{334668CB-FC14-08F6-F0E9-FFFB42920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TextBox 14">
            <a:extLst>
              <a:ext uri="{FF2B5EF4-FFF2-40B4-BE49-F238E27FC236}">
                <a16:creationId xmlns:a16="http://schemas.microsoft.com/office/drawing/2014/main" id="{61E18B60-4846-A6FF-D913-8877B7BA082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Risk reduction.</a:t>
            </a:r>
          </a:p>
        </p:txBody>
      </p:sp>
      <p:sp>
        <p:nvSpPr>
          <p:cNvPr id="10" name="TextBox 9">
            <a:extLst>
              <a:ext uri="{FF2B5EF4-FFF2-40B4-BE49-F238E27FC236}">
                <a16:creationId xmlns:a16="http://schemas.microsoft.com/office/drawing/2014/main" id="{A481D054-6500-D170-A2C1-0E1769CD643E}"/>
              </a:ext>
            </a:extLst>
          </p:cNvPr>
          <p:cNvSpPr txBox="1"/>
          <p:nvPr/>
        </p:nvSpPr>
        <p:spPr>
          <a:xfrm>
            <a:off x="782337" y="1979561"/>
            <a:ext cx="10871597" cy="2046714"/>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Reduction of risk is one of the major drivers that cause companies to seek</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closer relationships and encompasses the following:</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r>
              <a:rPr lang="en-GB" sz="1100" i="1" dirty="0">
                <a:latin typeface="Lato Light" panose="020F0502020204030203" pitchFamily="34" charset="0"/>
                <a:ea typeface="Lato Light" panose="020F0502020204030203" pitchFamily="34" charset="0"/>
                <a:cs typeface="Lato Light" panose="020F0502020204030203" pitchFamily="34" charset="0"/>
              </a:rPr>
              <a:t>R</a:t>
            </a:r>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eduction of uncertainty generally</a:t>
            </a:r>
          </a:p>
          <a:p>
            <a:pPr algn="l"/>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pressures from the business environment</a:t>
            </a:r>
          </a:p>
          <a:p>
            <a:pPr algn="l"/>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opportunism by powerful trading partners</a:t>
            </a:r>
          </a:p>
          <a:p>
            <a:pPr algn="l"/>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losing the business altogether.</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Speech Bubble: Oval 3">
            <a:extLst>
              <a:ext uri="{FF2B5EF4-FFF2-40B4-BE49-F238E27FC236}">
                <a16:creationId xmlns:a16="http://schemas.microsoft.com/office/drawing/2014/main" id="{71E3C132-157B-0F1A-541A-98118DF8899D}"/>
              </a:ext>
            </a:extLst>
          </p:cNvPr>
          <p:cNvSpPr/>
          <p:nvPr/>
        </p:nvSpPr>
        <p:spPr>
          <a:xfrm>
            <a:off x="6096000" y="2213266"/>
            <a:ext cx="2034074" cy="1316999"/>
          </a:xfrm>
          <a:prstGeom prst="wedgeEllipse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PEST </a:t>
            </a:r>
          </a:p>
          <a:p>
            <a:pPr algn="ctr"/>
            <a:r>
              <a:rPr lang="en-GB"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Analysis tools can be used to gauge this. </a:t>
            </a:r>
          </a:p>
          <a:p>
            <a:pPr algn="ctr"/>
            <a:endParaRPr lang="en-GB"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angle 1">
            <a:extLst>
              <a:ext uri="{FF2B5EF4-FFF2-40B4-BE49-F238E27FC236}">
                <a16:creationId xmlns:a16="http://schemas.microsoft.com/office/drawing/2014/main" id="{32B2D944-9978-68E0-07CD-A3C026ADF105}"/>
              </a:ext>
            </a:extLst>
          </p:cNvPr>
          <p:cNvSpPr/>
          <p:nvPr/>
        </p:nvSpPr>
        <p:spPr>
          <a:xfrm>
            <a:off x="1649128" y="3215814"/>
            <a:ext cx="4217436" cy="1316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Buying company concerns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The buying company’s first concern is always opportunism on the part of selling companies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suppliers pass on any lower costs to the buyer?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they hold the buyer to ransom for higher prices if they have the advantage?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they respect confidential information?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they provide continuity of supply? </a:t>
            </a:r>
          </a:p>
          <a:p>
            <a:pPr marL="171450" indent="-171450" algn="ctr">
              <a:buFont typeface="Arial" panose="020B0604020202020204" pitchFamily="34" charset="0"/>
              <a:buChar char="•"/>
            </a:pPr>
            <a:endParaRPr lang="en-GB" sz="1000" dirty="0">
              <a:solidFill>
                <a:schemeClr val="tx1">
                  <a:lumMod val="65000"/>
                  <a:lumOff val="35000"/>
                </a:schemeClr>
              </a:solidFill>
            </a:endParaRPr>
          </a:p>
        </p:txBody>
      </p:sp>
      <p:sp>
        <p:nvSpPr>
          <p:cNvPr id="3" name="Rectangle 2">
            <a:extLst>
              <a:ext uri="{FF2B5EF4-FFF2-40B4-BE49-F238E27FC236}">
                <a16:creationId xmlns:a16="http://schemas.microsoft.com/office/drawing/2014/main" id="{437B9425-0573-8823-37A1-0D5933E06613}"/>
              </a:ext>
            </a:extLst>
          </p:cNvPr>
          <p:cNvSpPr/>
          <p:nvPr/>
        </p:nvSpPr>
        <p:spPr>
          <a:xfrm>
            <a:off x="6962911" y="3612166"/>
            <a:ext cx="3135086" cy="1129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Buying companies protection mechanisms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Broaden supplier base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Fully specified contracts</a:t>
            </a:r>
          </a:p>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While the above reduces seller freedom it also creates difficulties in building trust and business for buyers</a:t>
            </a:r>
          </a:p>
          <a:p>
            <a:endParaRPr lang="en-GB" sz="1000" dirty="0">
              <a:solidFill>
                <a:schemeClr val="tx1">
                  <a:lumMod val="65000"/>
                  <a:lumOff val="35000"/>
                </a:schemeClr>
              </a:solidFill>
            </a:endParaRPr>
          </a:p>
        </p:txBody>
      </p:sp>
      <p:sp>
        <p:nvSpPr>
          <p:cNvPr id="5" name="Rectangle 4">
            <a:extLst>
              <a:ext uri="{FF2B5EF4-FFF2-40B4-BE49-F238E27FC236}">
                <a16:creationId xmlns:a16="http://schemas.microsoft.com/office/drawing/2014/main" id="{54E5FC7C-F1FB-7878-F127-849C352CEE4A}"/>
              </a:ext>
            </a:extLst>
          </p:cNvPr>
          <p:cNvSpPr/>
          <p:nvPr/>
        </p:nvSpPr>
        <p:spPr>
          <a:xfrm>
            <a:off x="3475599" y="4626439"/>
            <a:ext cx="3442995" cy="1129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Relationship influencers </a:t>
            </a:r>
          </a:p>
          <a:p>
            <a:pPr algn="ctr"/>
            <a:endPar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For buyers , its more the question of are the sellers the ones who will be there with them long term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 sellers bring a competitive edge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Do the sellers offer products which are branded and represent consumer choices </a:t>
            </a:r>
          </a:p>
        </p:txBody>
      </p:sp>
    </p:spTree>
    <p:extLst>
      <p:ext uri="{BB962C8B-B14F-4D97-AF65-F5344CB8AC3E}">
        <p14:creationId xmlns:p14="http://schemas.microsoft.com/office/powerpoint/2010/main" val="363623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E33E-8CF0-EE3D-9E46-283A6C75A7BA}"/>
              </a:ext>
            </a:extLst>
          </p:cNvPr>
          <p:cNvSpPr>
            <a:spLocks noGrp="1"/>
          </p:cNvSpPr>
          <p:nvPr>
            <p:ph type="title" idx="4294967295"/>
          </p:nvPr>
        </p:nvSpPr>
        <p:spPr>
          <a:xfrm>
            <a:off x="2562225" y="1304940"/>
            <a:ext cx="8539993" cy="1325563"/>
          </a:xfrm>
        </p:spPr>
        <p:txBody>
          <a:bodyPr>
            <a:normAutofit/>
          </a:bodyPr>
          <a:lstStyle/>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Reduction of risk is one of the major drivers that push companies to seek closer relationships using any or a mix of the following strategies.</a:t>
            </a:r>
            <a:b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br>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b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br>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A reduction of uncertainty generally</a:t>
            </a:r>
          </a:p>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pressures from the business environment</a:t>
            </a:r>
          </a:p>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opportunism by powerful trading partners</a:t>
            </a:r>
          </a:p>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losing the business altogether.</a:t>
            </a:r>
            <a:endParaRPr lang="en-GB" sz="105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AA3DFDA7-43B9-457D-F9EB-B422ADC7015B}"/>
              </a:ext>
            </a:extLst>
          </p:cNvPr>
          <p:cNvGrpSpPr/>
          <p:nvPr/>
        </p:nvGrpSpPr>
        <p:grpSpPr>
          <a:xfrm>
            <a:off x="2196952" y="2604137"/>
            <a:ext cx="6946832" cy="3609264"/>
            <a:chOff x="1129220" y="2073459"/>
            <a:chExt cx="7823394" cy="3885473"/>
          </a:xfrm>
        </p:grpSpPr>
        <p:sp>
          <p:nvSpPr>
            <p:cNvPr id="5" name="Rectangle: Rounded Corners 4">
              <a:extLst>
                <a:ext uri="{FF2B5EF4-FFF2-40B4-BE49-F238E27FC236}">
                  <a16:creationId xmlns:a16="http://schemas.microsoft.com/office/drawing/2014/main" id="{FC724B4A-B703-B019-7976-95FB537A4FA3}"/>
                </a:ext>
              </a:extLst>
            </p:cNvPr>
            <p:cNvSpPr/>
            <p:nvPr/>
          </p:nvSpPr>
          <p:spPr>
            <a:xfrm>
              <a:off x="2328530" y="2073460"/>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General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Downturn in demand</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Upturn in demand</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Price pressure</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Technology improvement</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Rounded Corners 6">
              <a:extLst>
                <a:ext uri="{FF2B5EF4-FFF2-40B4-BE49-F238E27FC236}">
                  <a16:creationId xmlns:a16="http://schemas.microsoft.com/office/drawing/2014/main" id="{A0C8080B-4C6C-B05D-406D-27CA9345FEBF}"/>
                </a:ext>
              </a:extLst>
            </p:cNvPr>
            <p:cNvSpPr/>
            <p:nvPr/>
          </p:nvSpPr>
          <p:spPr>
            <a:xfrm>
              <a:off x="5720317" y="2073459"/>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Sharing data</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Asset engagement to lower costs</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Volume engagement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Supply chain integration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Joint R&amp;D</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Rounded Corners 7">
              <a:extLst>
                <a:ext uri="{FF2B5EF4-FFF2-40B4-BE49-F238E27FC236}">
                  <a16:creationId xmlns:a16="http://schemas.microsoft.com/office/drawing/2014/main" id="{6C2D685C-C352-331A-D9D2-93F157F558D7}"/>
                </a:ext>
              </a:extLst>
            </p:cNvPr>
            <p:cNvSpPr/>
            <p:nvPr/>
          </p:nvSpPr>
          <p:spPr>
            <a:xfrm>
              <a:off x="2328530" y="3939252"/>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Price increases</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Disengagement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Asset engagement inappropriately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Strategy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Commitment </a:t>
              </a:r>
            </a:p>
          </p:txBody>
        </p:sp>
        <p:sp>
          <p:nvSpPr>
            <p:cNvPr id="9" name="Rectangle: Rounded Corners 8">
              <a:extLst>
                <a:ext uri="{FF2B5EF4-FFF2-40B4-BE49-F238E27FC236}">
                  <a16:creationId xmlns:a16="http://schemas.microsoft.com/office/drawing/2014/main" id="{E8FD3211-506D-EB2A-D876-5CD1938233C6}"/>
                </a:ext>
              </a:extLst>
            </p:cNvPr>
            <p:cNvSpPr/>
            <p:nvPr/>
          </p:nvSpPr>
          <p:spPr>
            <a:xfrm>
              <a:off x="5720317" y="3939251"/>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Trust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Dependence mutuality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Flexible vertical integration</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Joint planning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Strategic Investments</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14FFA243-3954-6268-12A3-10BFB6D27BD8}"/>
                </a:ext>
              </a:extLst>
            </p:cNvPr>
            <p:cNvSpPr txBox="1"/>
            <p:nvPr/>
          </p:nvSpPr>
          <p:spPr>
            <a:xfrm>
              <a:off x="1200223" y="2866658"/>
              <a:ext cx="12865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External</a:t>
              </a:r>
            </a:p>
          </p:txBody>
        </p:sp>
        <p:sp>
          <p:nvSpPr>
            <p:cNvPr id="11" name="TextBox 10">
              <a:extLst>
                <a:ext uri="{FF2B5EF4-FFF2-40B4-BE49-F238E27FC236}">
                  <a16:creationId xmlns:a16="http://schemas.microsoft.com/office/drawing/2014/main" id="{535E1CF4-963C-6B50-057D-40C83EC3CF0E}"/>
                </a:ext>
              </a:extLst>
            </p:cNvPr>
            <p:cNvSpPr txBox="1"/>
            <p:nvPr/>
          </p:nvSpPr>
          <p:spPr>
            <a:xfrm>
              <a:off x="1129220" y="4665890"/>
              <a:ext cx="12865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Internal</a:t>
              </a:r>
            </a:p>
          </p:txBody>
        </p:sp>
        <p:sp>
          <p:nvSpPr>
            <p:cNvPr id="12" name="TextBox 11">
              <a:extLst>
                <a:ext uri="{FF2B5EF4-FFF2-40B4-BE49-F238E27FC236}">
                  <a16:creationId xmlns:a16="http://schemas.microsoft.com/office/drawing/2014/main" id="{6B0597EC-6D3C-0EA8-A4BE-CE6B3080E98F}"/>
                </a:ext>
              </a:extLst>
            </p:cNvPr>
            <p:cNvSpPr txBox="1"/>
            <p:nvPr/>
          </p:nvSpPr>
          <p:spPr>
            <a:xfrm>
              <a:off x="3301408" y="5651155"/>
              <a:ext cx="12865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Risk</a:t>
              </a:r>
            </a:p>
          </p:txBody>
        </p:sp>
        <p:sp>
          <p:nvSpPr>
            <p:cNvPr id="13" name="TextBox 12">
              <a:extLst>
                <a:ext uri="{FF2B5EF4-FFF2-40B4-BE49-F238E27FC236}">
                  <a16:creationId xmlns:a16="http://schemas.microsoft.com/office/drawing/2014/main" id="{CE6F9D7D-4992-8797-0408-9051D7484523}"/>
                </a:ext>
              </a:extLst>
            </p:cNvPr>
            <p:cNvSpPr txBox="1"/>
            <p:nvPr/>
          </p:nvSpPr>
          <p:spPr>
            <a:xfrm>
              <a:off x="5820087" y="5629828"/>
              <a:ext cx="286015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Managing  Risk</a:t>
              </a:r>
            </a:p>
          </p:txBody>
        </p:sp>
      </p:grpSp>
      <p:sp>
        <p:nvSpPr>
          <p:cNvPr id="14" name="Footer Placeholder 3">
            <a:extLst>
              <a:ext uri="{FF2B5EF4-FFF2-40B4-BE49-F238E27FC236}">
                <a16:creationId xmlns:a16="http://schemas.microsoft.com/office/drawing/2014/main" id="{380D4EEA-BEA7-3E17-F78E-885BD084E04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15" name="Picture 14" descr="Logo&#10;&#10;Description automatically generated">
            <a:extLst>
              <a:ext uri="{FF2B5EF4-FFF2-40B4-BE49-F238E27FC236}">
                <a16:creationId xmlns:a16="http://schemas.microsoft.com/office/drawing/2014/main" id="{D0E6C0F7-B783-609E-F072-233464CF4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TextBox 15">
            <a:extLst>
              <a:ext uri="{FF2B5EF4-FFF2-40B4-BE49-F238E27FC236}">
                <a16:creationId xmlns:a16="http://schemas.microsoft.com/office/drawing/2014/main" id="{931681F6-63F6-3D59-CF6D-02180ADD6A5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Risk reduction strategies .</a:t>
            </a:r>
          </a:p>
        </p:txBody>
      </p:sp>
      <p:sp>
        <p:nvSpPr>
          <p:cNvPr id="6" name="Arrow: Striped Right 5">
            <a:extLst>
              <a:ext uri="{FF2B5EF4-FFF2-40B4-BE49-F238E27FC236}">
                <a16:creationId xmlns:a16="http://schemas.microsoft.com/office/drawing/2014/main" id="{90142D70-0587-B7AA-BCF7-6B96036D1E9D}"/>
              </a:ext>
            </a:extLst>
          </p:cNvPr>
          <p:cNvSpPr/>
          <p:nvPr/>
        </p:nvSpPr>
        <p:spPr>
          <a:xfrm>
            <a:off x="762000" y="1559824"/>
            <a:ext cx="1581150" cy="1007923"/>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558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3DD28D9-95A5-53FD-813D-E9673D3CD6C4}"/>
              </a:ext>
            </a:extLst>
          </p:cNvPr>
          <p:cNvGrpSpPr/>
          <p:nvPr/>
        </p:nvGrpSpPr>
        <p:grpSpPr>
          <a:xfrm>
            <a:off x="5034731" y="1257035"/>
            <a:ext cx="6534260" cy="4343930"/>
            <a:chOff x="4234726" y="1377238"/>
            <a:chExt cx="6534260" cy="4343930"/>
          </a:xfrm>
        </p:grpSpPr>
        <p:grpSp>
          <p:nvGrpSpPr>
            <p:cNvPr id="6" name="Group 5">
              <a:extLst>
                <a:ext uri="{FF2B5EF4-FFF2-40B4-BE49-F238E27FC236}">
                  <a16:creationId xmlns:a16="http://schemas.microsoft.com/office/drawing/2014/main" id="{DD1FFD57-4D03-01C6-112F-05D8CD9B080D}"/>
                </a:ext>
              </a:extLst>
            </p:cNvPr>
            <p:cNvGrpSpPr/>
            <p:nvPr/>
          </p:nvGrpSpPr>
          <p:grpSpPr>
            <a:xfrm>
              <a:off x="4887089" y="1766395"/>
              <a:ext cx="5881897" cy="3325210"/>
              <a:chOff x="2328530" y="2050148"/>
              <a:chExt cx="6624084" cy="3579681"/>
            </a:xfrm>
          </p:grpSpPr>
          <p:sp>
            <p:nvSpPr>
              <p:cNvPr id="7" name="Rectangle: Rounded Corners 6">
                <a:extLst>
                  <a:ext uri="{FF2B5EF4-FFF2-40B4-BE49-F238E27FC236}">
                    <a16:creationId xmlns:a16="http://schemas.microsoft.com/office/drawing/2014/main" id="{21D484D3-45F1-6F5E-08E7-D88C59A04B94}"/>
                  </a:ext>
                </a:extLst>
              </p:cNvPr>
              <p:cNvSpPr/>
              <p:nvPr/>
            </p:nvSpPr>
            <p:spPr>
              <a:xfrm>
                <a:off x="2328530" y="2073460"/>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Client development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Business expansion</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Opportunity development</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Rounded Corners 7">
                <a:extLst>
                  <a:ext uri="{FF2B5EF4-FFF2-40B4-BE49-F238E27FC236}">
                    <a16:creationId xmlns:a16="http://schemas.microsoft.com/office/drawing/2014/main" id="{B8BA806E-7A67-AFA6-3C9B-54D76706F9AD}"/>
                  </a:ext>
                </a:extLst>
              </p:cNvPr>
              <p:cNvSpPr/>
              <p:nvPr/>
            </p:nvSpPr>
            <p:spPr>
              <a:xfrm>
                <a:off x="5720317" y="2073459"/>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Client development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Competitive MOAT development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Service engagement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Responsive vs React </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Rounded Corners 8">
                <a:extLst>
                  <a:ext uri="{FF2B5EF4-FFF2-40B4-BE49-F238E27FC236}">
                    <a16:creationId xmlns:a16="http://schemas.microsoft.com/office/drawing/2014/main" id="{A62D6468-2AD4-2A92-F6D8-7B3F6DE60118}"/>
                  </a:ext>
                </a:extLst>
              </p:cNvPr>
              <p:cNvSpPr/>
              <p:nvPr/>
            </p:nvSpPr>
            <p:spPr>
              <a:xfrm>
                <a:off x="2328530" y="3939252"/>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Low priority </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Rounded Corners 9">
                <a:extLst>
                  <a:ext uri="{FF2B5EF4-FFF2-40B4-BE49-F238E27FC236}">
                    <a16:creationId xmlns:a16="http://schemas.microsoft.com/office/drawing/2014/main" id="{99488A1F-4BAF-42DB-7EDC-679F533C0109}"/>
                  </a:ext>
                </a:extLst>
              </p:cNvPr>
              <p:cNvSpPr/>
              <p:nvPr/>
            </p:nvSpPr>
            <p:spPr>
              <a:xfrm>
                <a:off x="5720317" y="3939251"/>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Trust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Dependence mutuality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Flexible vertical integration</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Joint planning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Strategic Investments</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6A3A3015-200F-3544-1C67-1D745CEEEA9A}"/>
                  </a:ext>
                </a:extLst>
              </p:cNvPr>
              <p:cNvSpPr txBox="1"/>
              <p:nvPr/>
            </p:nvSpPr>
            <p:spPr>
              <a:xfrm>
                <a:off x="3096800" y="2072106"/>
                <a:ext cx="1695753"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Development </a:t>
                </a:r>
              </a:p>
            </p:txBody>
          </p:sp>
          <p:sp>
            <p:nvSpPr>
              <p:cNvPr id="12" name="TextBox 11">
                <a:extLst>
                  <a:ext uri="{FF2B5EF4-FFF2-40B4-BE49-F238E27FC236}">
                    <a16:creationId xmlns:a16="http://schemas.microsoft.com/office/drawing/2014/main" id="{5B86752B-C521-C574-363C-802C62192A0C}"/>
                  </a:ext>
                </a:extLst>
              </p:cNvPr>
              <p:cNvSpPr txBox="1"/>
              <p:nvPr/>
            </p:nvSpPr>
            <p:spPr>
              <a:xfrm>
                <a:off x="3301406" y="3917926"/>
                <a:ext cx="1286540"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Nuisance</a:t>
                </a:r>
              </a:p>
            </p:txBody>
          </p:sp>
          <p:sp>
            <p:nvSpPr>
              <p:cNvPr id="13" name="TextBox 12">
                <a:extLst>
                  <a:ext uri="{FF2B5EF4-FFF2-40B4-BE49-F238E27FC236}">
                    <a16:creationId xmlns:a16="http://schemas.microsoft.com/office/drawing/2014/main" id="{3F14F099-2554-B6D8-BF3A-6E50D79A5573}"/>
                  </a:ext>
                </a:extLst>
              </p:cNvPr>
              <p:cNvSpPr txBox="1"/>
              <p:nvPr/>
            </p:nvSpPr>
            <p:spPr>
              <a:xfrm>
                <a:off x="6633922" y="2050148"/>
                <a:ext cx="1286540"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Core</a:t>
                </a:r>
              </a:p>
            </p:txBody>
          </p:sp>
          <p:sp>
            <p:nvSpPr>
              <p:cNvPr id="14" name="TextBox 13">
                <a:extLst>
                  <a:ext uri="{FF2B5EF4-FFF2-40B4-BE49-F238E27FC236}">
                    <a16:creationId xmlns:a16="http://schemas.microsoft.com/office/drawing/2014/main" id="{708A2AE3-57A6-D905-5E5C-24A1512E80DF}"/>
                  </a:ext>
                </a:extLst>
              </p:cNvPr>
              <p:cNvSpPr txBox="1"/>
              <p:nvPr/>
            </p:nvSpPr>
            <p:spPr>
              <a:xfrm>
                <a:off x="5906387" y="3917926"/>
                <a:ext cx="2860157"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Exploitable</a:t>
                </a:r>
              </a:p>
            </p:txBody>
          </p:sp>
        </p:grpSp>
        <p:cxnSp>
          <p:nvCxnSpPr>
            <p:cNvPr id="16" name="Straight Arrow Connector 15">
              <a:extLst>
                <a:ext uri="{FF2B5EF4-FFF2-40B4-BE49-F238E27FC236}">
                  <a16:creationId xmlns:a16="http://schemas.microsoft.com/office/drawing/2014/main" id="{5D6143A5-69E8-D12E-3107-EDF60A0D34AF}"/>
                </a:ext>
              </a:extLst>
            </p:cNvPr>
            <p:cNvCxnSpPr>
              <a:cxnSpLocks/>
            </p:cNvCxnSpPr>
            <p:nvPr/>
          </p:nvCxnSpPr>
          <p:spPr>
            <a:xfrm flipV="1">
              <a:off x="4542503" y="1766395"/>
              <a:ext cx="0" cy="362659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2A324A2-DDC1-2957-0E8B-951002550B7A}"/>
                </a:ext>
              </a:extLst>
            </p:cNvPr>
            <p:cNvCxnSpPr>
              <a:cxnSpLocks/>
            </p:cNvCxnSpPr>
            <p:nvPr/>
          </p:nvCxnSpPr>
          <p:spPr>
            <a:xfrm>
              <a:off x="4533172" y="5392994"/>
              <a:ext cx="6226483"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7C9158-38F9-AB35-D80E-26612222CCAD}"/>
                </a:ext>
              </a:extLst>
            </p:cNvPr>
            <p:cNvSpPr txBox="1"/>
            <p:nvPr/>
          </p:nvSpPr>
          <p:spPr>
            <a:xfrm>
              <a:off x="4426888" y="5413391"/>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Business Value Generation  </a:t>
              </a:r>
            </a:p>
          </p:txBody>
        </p:sp>
        <p:sp>
          <p:nvSpPr>
            <p:cNvPr id="22" name="TextBox 21">
              <a:extLst>
                <a:ext uri="{FF2B5EF4-FFF2-40B4-BE49-F238E27FC236}">
                  <a16:creationId xmlns:a16="http://schemas.microsoft.com/office/drawing/2014/main" id="{0EE53631-0EA1-0E34-B4CC-1A104CF42580}"/>
                </a:ext>
              </a:extLst>
            </p:cNvPr>
            <p:cNvSpPr txBox="1"/>
            <p:nvPr/>
          </p:nvSpPr>
          <p:spPr>
            <a:xfrm rot="16200000">
              <a:off x="2723445" y="3902109"/>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Business Attractiveness  </a:t>
              </a:r>
            </a:p>
          </p:txBody>
        </p:sp>
        <p:sp>
          <p:nvSpPr>
            <p:cNvPr id="23" name="TextBox 22">
              <a:extLst>
                <a:ext uri="{FF2B5EF4-FFF2-40B4-BE49-F238E27FC236}">
                  <a16:creationId xmlns:a16="http://schemas.microsoft.com/office/drawing/2014/main" id="{B83A7210-7EC8-88FD-5EE2-00F0BC372942}"/>
                </a:ext>
              </a:extLst>
            </p:cNvPr>
            <p:cNvSpPr txBox="1"/>
            <p:nvPr/>
          </p:nvSpPr>
          <p:spPr>
            <a:xfrm>
              <a:off x="4388615" y="1377238"/>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Supplier Development</a:t>
              </a:r>
            </a:p>
          </p:txBody>
        </p:sp>
      </p:grpSp>
      <p:sp>
        <p:nvSpPr>
          <p:cNvPr id="24" name="Footer Placeholder 3">
            <a:extLst>
              <a:ext uri="{FF2B5EF4-FFF2-40B4-BE49-F238E27FC236}">
                <a16:creationId xmlns:a16="http://schemas.microsoft.com/office/drawing/2014/main" id="{4089DCD7-E5A4-0BEA-DF26-2F54FCC3324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25" name="Picture 24" descr="Logo&#10;&#10;Description automatically generated">
            <a:extLst>
              <a:ext uri="{FF2B5EF4-FFF2-40B4-BE49-F238E27FC236}">
                <a16:creationId xmlns:a16="http://schemas.microsoft.com/office/drawing/2014/main" id="{4FCFC7DE-C51D-108E-3D81-D0F76CF5B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8" name="TextBox 27">
            <a:extLst>
              <a:ext uri="{FF2B5EF4-FFF2-40B4-BE49-F238E27FC236}">
                <a16:creationId xmlns:a16="http://schemas.microsoft.com/office/drawing/2014/main" id="{4ECF560B-F9C5-BB4C-EA5E-CD7DA0B82F19}"/>
              </a:ext>
            </a:extLst>
          </p:cNvPr>
          <p:cNvSpPr txBox="1"/>
          <p:nvPr/>
        </p:nvSpPr>
        <p:spPr>
          <a:xfrm>
            <a:off x="499096" y="2596364"/>
            <a:ext cx="4431505" cy="1569660"/>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If the selling company’s relationship with the customer is not close enough for joint planning, then the next best approach is to carry out a strategic analysis from the customer’s point of view and to assemble an appropriate strategy on the basis of the findings. </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To do this, selling companies may find it helpful to employ the strategy direction tool commonly used by buyers to determine</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how they should manage their suppliers.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B6837C78-7D6E-D374-7981-F4911E335441}"/>
              </a:ext>
            </a:extLst>
          </p:cNvPr>
          <p:cNvSpPr txBox="1"/>
          <p:nvPr/>
        </p:nvSpPr>
        <p:spPr>
          <a:xfrm>
            <a:off x="250281" y="8658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Buying Company - Strategic direction.</a:t>
            </a:r>
          </a:p>
        </p:txBody>
      </p:sp>
      <p:sp>
        <p:nvSpPr>
          <p:cNvPr id="26" name="TextBox 25">
            <a:extLst>
              <a:ext uri="{FF2B5EF4-FFF2-40B4-BE49-F238E27FC236}">
                <a16:creationId xmlns:a16="http://schemas.microsoft.com/office/drawing/2014/main" id="{AD5333B5-76C5-E402-9C56-9489483D4E21}"/>
              </a:ext>
            </a:extLst>
          </p:cNvPr>
          <p:cNvSpPr txBox="1"/>
          <p:nvPr/>
        </p:nvSpPr>
        <p:spPr>
          <a:xfrm>
            <a:off x="948825" y="2085958"/>
            <a:ext cx="3081088" cy="369332"/>
          </a:xfrm>
          <a:prstGeom prst="rect">
            <a:avLst/>
          </a:prstGeom>
          <a:noFill/>
        </p:spPr>
        <p:txBody>
          <a:bodyPr wrap="square">
            <a:spAutoFit/>
          </a:bodyPr>
          <a:lstStyle/>
          <a:p>
            <a:pPr algn="ctr"/>
            <a:r>
              <a:rPr lang="en-GB" sz="1800" b="1" i="0" u="none" strike="noStrike" baseline="0" dirty="0">
                <a:latin typeface="Lato Light" panose="020F0502020204030203" pitchFamily="34" charset="0"/>
                <a:ea typeface="Lato Light" panose="020F0502020204030203" pitchFamily="34" charset="0"/>
                <a:cs typeface="Lato Light" panose="020F0502020204030203" pitchFamily="34" charset="0"/>
              </a:rPr>
              <a:t>Strategic direction matrix </a:t>
            </a:r>
            <a:endParaRPr lang="en-GB" b="1" dirty="0"/>
          </a:p>
        </p:txBody>
      </p:sp>
    </p:spTree>
    <p:extLst>
      <p:ext uri="{BB962C8B-B14F-4D97-AF65-F5344CB8AC3E}">
        <p14:creationId xmlns:p14="http://schemas.microsoft.com/office/powerpoint/2010/main" val="95322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196174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FEA3E158-A755-8E43-88B9-0B101D41BC3B}"/>
              </a:ext>
            </a:extLst>
          </p:cNvPr>
          <p:cNvCxnSpPr>
            <a:cxnSpLocks/>
          </p:cNvCxnSpPr>
          <p:nvPr/>
        </p:nvCxnSpPr>
        <p:spPr>
          <a:xfrm flipV="1">
            <a:off x="1442858" y="3608438"/>
            <a:ext cx="9416245" cy="76890"/>
          </a:xfrm>
          <a:prstGeom prst="straightConnector1">
            <a:avLst/>
          </a:prstGeom>
          <a:ln w="142875">
            <a:solidFill>
              <a:srgbClr val="3984A3"/>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EA9541A1-4BFE-BCBE-E760-7500BA0CE77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 name="Picture 2" descr="Logo&#10;&#10;Description automatically generated">
            <a:extLst>
              <a:ext uri="{FF2B5EF4-FFF2-40B4-BE49-F238E27FC236}">
                <a16:creationId xmlns:a16="http://schemas.microsoft.com/office/drawing/2014/main" id="{6F6F41EF-EB02-23B3-20A5-4335A633B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TextBox 3">
            <a:extLst>
              <a:ext uri="{FF2B5EF4-FFF2-40B4-BE49-F238E27FC236}">
                <a16:creationId xmlns:a16="http://schemas.microsoft.com/office/drawing/2014/main" id="{7F2D49EA-FC31-3C49-190D-46A170A8B012}"/>
              </a:ext>
            </a:extLst>
          </p:cNvPr>
          <p:cNvSpPr txBox="1"/>
          <p:nvPr/>
        </p:nvSpPr>
        <p:spPr>
          <a:xfrm>
            <a:off x="250281" y="8658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Buying Strategies for companies .</a:t>
            </a:r>
          </a:p>
        </p:txBody>
      </p:sp>
      <p:sp>
        <p:nvSpPr>
          <p:cNvPr id="6" name="TextBox 5">
            <a:extLst>
              <a:ext uri="{FF2B5EF4-FFF2-40B4-BE49-F238E27FC236}">
                <a16:creationId xmlns:a16="http://schemas.microsoft.com/office/drawing/2014/main" id="{EBA31E2B-1929-1EF1-56DB-F6DDFE9E669C}"/>
              </a:ext>
            </a:extLst>
          </p:cNvPr>
          <p:cNvSpPr txBox="1"/>
          <p:nvPr/>
        </p:nvSpPr>
        <p:spPr>
          <a:xfrm>
            <a:off x="1192761" y="1146172"/>
            <a:ext cx="9806473" cy="5078313"/>
          </a:xfrm>
          <a:prstGeom prst="rect">
            <a:avLst/>
          </a:prstGeom>
          <a:noFill/>
        </p:spPr>
        <p:txBody>
          <a:bodyPr wrap="square">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Strategy independence</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In many cases it is possible and is the norm that both buyer and the seller strategies run a similar course as that of the brand owner or selling companies , this is not a surprise in any way as both roles on either side run similar charters or goals , which can for example have core areas for improvement as shown below.</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Conversely selling companies have established strategies and work around finding out the commercial nature of the buying company strategy in order to accommodate the buying company into their strategy , this is because while the product strategy can be driven by the selling company the commercial strategy is usually the area which needs to be carefully considered in order to lower the objections and consolidate the relationship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aphicFrame>
        <p:nvGraphicFramePr>
          <p:cNvPr id="8" name="Diagram 7">
            <a:extLst>
              <a:ext uri="{FF2B5EF4-FFF2-40B4-BE49-F238E27FC236}">
                <a16:creationId xmlns:a16="http://schemas.microsoft.com/office/drawing/2014/main" id="{FB30CB85-B712-6F3B-B75B-D9A3A643BC4D}"/>
              </a:ext>
            </a:extLst>
          </p:cNvPr>
          <p:cNvGraphicFramePr/>
          <p:nvPr>
            <p:extLst>
              <p:ext uri="{D42A27DB-BD31-4B8C-83A1-F6EECF244321}">
                <p14:modId xmlns:p14="http://schemas.microsoft.com/office/powerpoint/2010/main" val="110769663"/>
              </p:ext>
            </p:extLst>
          </p:nvPr>
        </p:nvGraphicFramePr>
        <p:xfrm>
          <a:off x="2149150" y="2397597"/>
          <a:ext cx="7893697" cy="2510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35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F985AD8-BE12-A446-45EA-BBC769EEEF71}"/>
              </a:ext>
            </a:extLst>
          </p:cNvPr>
          <p:cNvGraphicFramePr/>
          <p:nvPr>
            <p:extLst>
              <p:ext uri="{D42A27DB-BD31-4B8C-83A1-F6EECF244321}">
                <p14:modId xmlns:p14="http://schemas.microsoft.com/office/powerpoint/2010/main" val="3180545145"/>
              </p:ext>
            </p:extLst>
          </p:nvPr>
        </p:nvGraphicFramePr>
        <p:xfrm>
          <a:off x="1319153" y="2200344"/>
          <a:ext cx="2593788" cy="270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350DFC9-421F-EAF9-F31C-977445B88558}"/>
              </a:ext>
            </a:extLst>
          </p:cNvPr>
          <p:cNvSpPr txBox="1"/>
          <p:nvPr/>
        </p:nvSpPr>
        <p:spPr>
          <a:xfrm>
            <a:off x="1599723" y="2617234"/>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Strategic</a:t>
            </a:r>
          </a:p>
        </p:txBody>
      </p:sp>
      <p:sp>
        <p:nvSpPr>
          <p:cNvPr id="4" name="TextBox 3">
            <a:extLst>
              <a:ext uri="{FF2B5EF4-FFF2-40B4-BE49-F238E27FC236}">
                <a16:creationId xmlns:a16="http://schemas.microsoft.com/office/drawing/2014/main" id="{318527B2-F6A6-BA17-1D33-030E0FEC326C}"/>
              </a:ext>
            </a:extLst>
          </p:cNvPr>
          <p:cNvSpPr txBox="1"/>
          <p:nvPr/>
        </p:nvSpPr>
        <p:spPr>
          <a:xfrm>
            <a:off x="1226635" y="3341801"/>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Preferred</a:t>
            </a:r>
          </a:p>
        </p:txBody>
      </p:sp>
      <p:sp>
        <p:nvSpPr>
          <p:cNvPr id="5" name="TextBox 4">
            <a:extLst>
              <a:ext uri="{FF2B5EF4-FFF2-40B4-BE49-F238E27FC236}">
                <a16:creationId xmlns:a16="http://schemas.microsoft.com/office/drawing/2014/main" id="{260036E0-C832-11F6-03B3-C3AAC6C7B0C6}"/>
              </a:ext>
            </a:extLst>
          </p:cNvPr>
          <p:cNvSpPr txBox="1"/>
          <p:nvPr/>
        </p:nvSpPr>
        <p:spPr>
          <a:xfrm>
            <a:off x="623310" y="4239652"/>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Commodity</a:t>
            </a:r>
          </a:p>
        </p:txBody>
      </p:sp>
      <p:sp>
        <p:nvSpPr>
          <p:cNvPr id="8" name="TextBox 7">
            <a:extLst>
              <a:ext uri="{FF2B5EF4-FFF2-40B4-BE49-F238E27FC236}">
                <a16:creationId xmlns:a16="http://schemas.microsoft.com/office/drawing/2014/main" id="{3EF1C7EA-AF98-AC55-9ADE-27BEEA51C03F}"/>
              </a:ext>
            </a:extLst>
          </p:cNvPr>
          <p:cNvSpPr txBox="1"/>
          <p:nvPr/>
        </p:nvSpPr>
        <p:spPr>
          <a:xfrm>
            <a:off x="1290255" y="1516711"/>
            <a:ext cx="2488643"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Supplier Pyramid</a:t>
            </a:r>
          </a:p>
        </p:txBody>
      </p:sp>
      <p:graphicFrame>
        <p:nvGraphicFramePr>
          <p:cNvPr id="9" name="Table 2">
            <a:extLst>
              <a:ext uri="{FF2B5EF4-FFF2-40B4-BE49-F238E27FC236}">
                <a16:creationId xmlns:a16="http://schemas.microsoft.com/office/drawing/2014/main" id="{0B2612C1-8EE0-6FC0-632F-BA3A33A0FE6E}"/>
              </a:ext>
            </a:extLst>
          </p:cNvPr>
          <p:cNvGraphicFramePr>
            <a:graphicFrameLocks noGrp="1"/>
          </p:cNvGraphicFramePr>
          <p:nvPr>
            <p:extLst>
              <p:ext uri="{D42A27DB-BD31-4B8C-83A1-F6EECF244321}">
                <p14:modId xmlns:p14="http://schemas.microsoft.com/office/powerpoint/2010/main" val="2493758396"/>
              </p:ext>
            </p:extLst>
          </p:nvPr>
        </p:nvGraphicFramePr>
        <p:xfrm>
          <a:off x="4186699" y="2061000"/>
          <a:ext cx="7501811" cy="2842202"/>
        </p:xfrm>
        <a:graphic>
          <a:graphicData uri="http://schemas.openxmlformats.org/drawingml/2006/table">
            <a:tbl>
              <a:tblPr firstRow="1" bandRow="1">
                <a:tableStyleId>{073A0DAA-6AF3-43AB-8588-CEC1D06C72B9}</a:tableStyleId>
              </a:tblPr>
              <a:tblGrid>
                <a:gridCol w="1351097">
                  <a:extLst>
                    <a:ext uri="{9D8B030D-6E8A-4147-A177-3AD203B41FA5}">
                      <a16:colId xmlns:a16="http://schemas.microsoft.com/office/drawing/2014/main" val="604142469"/>
                    </a:ext>
                  </a:extLst>
                </a:gridCol>
                <a:gridCol w="3212040">
                  <a:extLst>
                    <a:ext uri="{9D8B030D-6E8A-4147-A177-3AD203B41FA5}">
                      <a16:colId xmlns:a16="http://schemas.microsoft.com/office/drawing/2014/main" val="61844024"/>
                    </a:ext>
                  </a:extLst>
                </a:gridCol>
                <a:gridCol w="2938674">
                  <a:extLst>
                    <a:ext uri="{9D8B030D-6E8A-4147-A177-3AD203B41FA5}">
                      <a16:colId xmlns:a16="http://schemas.microsoft.com/office/drawing/2014/main" val="1717331697"/>
                    </a:ext>
                  </a:extLst>
                </a:gridCol>
              </a:tblGrid>
              <a:tr h="682202">
                <a:tc>
                  <a:txBody>
                    <a:bodyPr/>
                    <a:lstStyle/>
                    <a:p>
                      <a:pPr algn="ctr"/>
                      <a:r>
                        <a:rPr lang="en-GB" dirty="0"/>
                        <a:t>Area</a:t>
                      </a:r>
                    </a:p>
                  </a:txBody>
                  <a:tcPr anchor="ctr">
                    <a:solidFill>
                      <a:srgbClr val="3984A3"/>
                    </a:solidFill>
                  </a:tcPr>
                </a:tc>
                <a:tc>
                  <a:txBody>
                    <a:bodyPr/>
                    <a:lstStyle/>
                    <a:p>
                      <a:pPr algn="ctr"/>
                      <a:r>
                        <a:rPr lang="en-GB" dirty="0"/>
                        <a:t>Contribution </a:t>
                      </a:r>
                    </a:p>
                  </a:txBody>
                  <a:tcPr anchor="ctr">
                    <a:solidFill>
                      <a:srgbClr val="3984A3"/>
                    </a:solidFill>
                  </a:tcPr>
                </a:tc>
                <a:tc>
                  <a:txBody>
                    <a:bodyPr/>
                    <a:lstStyle/>
                    <a:p>
                      <a:pPr algn="ctr"/>
                      <a:r>
                        <a:rPr lang="en-GB" dirty="0"/>
                        <a:t>Criteria </a:t>
                      </a:r>
                    </a:p>
                  </a:txBody>
                  <a:tcPr anchor="ctr">
                    <a:solidFill>
                      <a:srgbClr val="3984A3"/>
                    </a:solidFill>
                  </a:tcPr>
                </a:tc>
                <a:extLst>
                  <a:ext uri="{0D108BD9-81ED-4DB2-BD59-A6C34878D82A}">
                    <a16:rowId xmlns:a16="http://schemas.microsoft.com/office/drawing/2014/main" val="176342530"/>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Strategic Suppliers</a:t>
                      </a:r>
                    </a:p>
                  </a:txBody>
                  <a:tcPr anchor="ct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Primary Mover</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Channels drivers to market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Value / revenue generation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Strategy driven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Dual engagement on buyer and seller sides </a:t>
                      </a:r>
                    </a:p>
                  </a:txBody>
                  <a:tcPr/>
                </a:tc>
                <a:extLst>
                  <a:ext uri="{0D108BD9-81ED-4DB2-BD59-A6C34878D82A}">
                    <a16:rowId xmlns:a16="http://schemas.microsoft.com/office/drawing/2014/main" val="2093876482"/>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Preferred Suppliers</a:t>
                      </a:r>
                    </a:p>
                  </a:txBody>
                  <a:tcPr anchor="ct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All points solution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Technology advantages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Operational excellence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Relationship development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Strategy for category management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Service level scorecard</a:t>
                      </a:r>
                    </a:p>
                  </a:txBody>
                  <a:tcPr/>
                </a:tc>
                <a:extLst>
                  <a:ext uri="{0D108BD9-81ED-4DB2-BD59-A6C34878D82A}">
                    <a16:rowId xmlns:a16="http://schemas.microsoft.com/office/drawing/2014/main" val="502150127"/>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Commodity Suppliers </a:t>
                      </a:r>
                    </a:p>
                  </a:txBody>
                  <a:tcPr anchor="ct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Cost improvement</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Service levels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Transaction ease</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Managed locally</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Performance driven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Cost benefit </a:t>
                      </a:r>
                    </a:p>
                  </a:txBody>
                  <a:tcPr/>
                </a:tc>
                <a:extLst>
                  <a:ext uri="{0D108BD9-81ED-4DB2-BD59-A6C34878D82A}">
                    <a16:rowId xmlns:a16="http://schemas.microsoft.com/office/drawing/2014/main" val="3819698324"/>
                  </a:ext>
                </a:extLst>
              </a:tr>
            </a:tbl>
          </a:graphicData>
        </a:graphic>
      </p:graphicFrame>
      <p:sp>
        <p:nvSpPr>
          <p:cNvPr id="10" name="TextBox 9">
            <a:extLst>
              <a:ext uri="{FF2B5EF4-FFF2-40B4-BE49-F238E27FC236}">
                <a16:creationId xmlns:a16="http://schemas.microsoft.com/office/drawing/2014/main" id="{A615E4C5-89A5-A14F-FD3B-556F0D402C14}"/>
              </a:ext>
            </a:extLst>
          </p:cNvPr>
          <p:cNvSpPr txBox="1"/>
          <p:nvPr/>
        </p:nvSpPr>
        <p:spPr>
          <a:xfrm>
            <a:off x="2387116" y="2617650"/>
            <a:ext cx="527449" cy="276999"/>
          </a:xfrm>
          <a:prstGeom prst="rect">
            <a:avLst/>
          </a:prstGeom>
          <a:noFill/>
        </p:spPr>
        <p:txBody>
          <a:bodyPr wrap="square" rtlCol="0">
            <a:spAutoFit/>
          </a:bodyP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5% </a:t>
            </a:r>
          </a:p>
        </p:txBody>
      </p:sp>
      <p:sp>
        <p:nvSpPr>
          <p:cNvPr id="11" name="TextBox 10">
            <a:extLst>
              <a:ext uri="{FF2B5EF4-FFF2-40B4-BE49-F238E27FC236}">
                <a16:creationId xmlns:a16="http://schemas.microsoft.com/office/drawing/2014/main" id="{D953CBAE-B620-6172-2097-669F47D17173}"/>
              </a:ext>
            </a:extLst>
          </p:cNvPr>
          <p:cNvSpPr txBox="1"/>
          <p:nvPr/>
        </p:nvSpPr>
        <p:spPr>
          <a:xfrm>
            <a:off x="2358461" y="3403257"/>
            <a:ext cx="527449" cy="276999"/>
          </a:xfrm>
          <a:prstGeom prst="rect">
            <a:avLst/>
          </a:prstGeom>
          <a:noFill/>
        </p:spPr>
        <p:txBody>
          <a:bodyPr wrap="square" rtlCol="0">
            <a:spAutoFit/>
          </a:bodyP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15% </a:t>
            </a:r>
          </a:p>
        </p:txBody>
      </p:sp>
      <p:sp>
        <p:nvSpPr>
          <p:cNvPr id="12" name="TextBox 11">
            <a:extLst>
              <a:ext uri="{FF2B5EF4-FFF2-40B4-BE49-F238E27FC236}">
                <a16:creationId xmlns:a16="http://schemas.microsoft.com/office/drawing/2014/main" id="{7952271F-8E88-271F-9C37-448E7579F4EB}"/>
              </a:ext>
            </a:extLst>
          </p:cNvPr>
          <p:cNvSpPr txBox="1"/>
          <p:nvPr/>
        </p:nvSpPr>
        <p:spPr>
          <a:xfrm>
            <a:off x="2387116" y="4228170"/>
            <a:ext cx="527449" cy="276999"/>
          </a:xfrm>
          <a:prstGeom prst="rect">
            <a:avLst/>
          </a:prstGeom>
          <a:noFill/>
        </p:spPr>
        <p:txBody>
          <a:bodyPr wrap="square" rtlCol="0">
            <a:spAutoFit/>
          </a:bodyP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75% </a:t>
            </a:r>
          </a:p>
        </p:txBody>
      </p:sp>
      <p:sp>
        <p:nvSpPr>
          <p:cNvPr id="13" name="TextBox 12">
            <a:extLst>
              <a:ext uri="{FF2B5EF4-FFF2-40B4-BE49-F238E27FC236}">
                <a16:creationId xmlns:a16="http://schemas.microsoft.com/office/drawing/2014/main" id="{17DF0360-43F9-97BA-EBB4-1AABD011308D}"/>
              </a:ext>
            </a:extLst>
          </p:cNvPr>
          <p:cNvSpPr txBox="1"/>
          <p:nvPr/>
        </p:nvSpPr>
        <p:spPr>
          <a:xfrm>
            <a:off x="6313235" y="1516711"/>
            <a:ext cx="2488643"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Supplier Features</a:t>
            </a:r>
          </a:p>
        </p:txBody>
      </p:sp>
      <p:sp>
        <p:nvSpPr>
          <p:cNvPr id="14" name="Footer Placeholder 3">
            <a:extLst>
              <a:ext uri="{FF2B5EF4-FFF2-40B4-BE49-F238E27FC236}">
                <a16:creationId xmlns:a16="http://schemas.microsoft.com/office/drawing/2014/main" id="{BB2C1712-3618-5FFE-13A6-FDB06C70BE2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15" name="Picture 14" descr="Logo&#10;&#10;Description automatically generated">
            <a:extLst>
              <a:ext uri="{FF2B5EF4-FFF2-40B4-BE49-F238E27FC236}">
                <a16:creationId xmlns:a16="http://schemas.microsoft.com/office/drawing/2014/main" id="{E5B13C99-E85B-37D2-809D-145ECAF697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TextBox 15">
            <a:extLst>
              <a:ext uri="{FF2B5EF4-FFF2-40B4-BE49-F238E27FC236}">
                <a16:creationId xmlns:a16="http://schemas.microsoft.com/office/drawing/2014/main" id="{B2025BBB-173F-8FB7-8BA8-AFB6B8AE3AD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Business Advantages in Relationship Management.</a:t>
            </a:r>
          </a:p>
        </p:txBody>
      </p:sp>
      <p:sp>
        <p:nvSpPr>
          <p:cNvPr id="17" name="Footer Placeholder 3">
            <a:extLst>
              <a:ext uri="{FF2B5EF4-FFF2-40B4-BE49-F238E27FC236}">
                <a16:creationId xmlns:a16="http://schemas.microsoft.com/office/drawing/2014/main" id="{BCA5C0F2-988E-0CC4-1975-C1734F3AAD50}"/>
              </a:ext>
            </a:extLst>
          </p:cNvPr>
          <p:cNvSpPr txBox="1">
            <a:spLocks/>
          </p:cNvSpPr>
          <p:nvPr/>
        </p:nvSpPr>
        <p:spPr>
          <a:xfrm>
            <a:off x="1249472" y="5082088"/>
            <a:ext cx="6822933" cy="3651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en-US" sz="1000" dirty="0">
                <a:latin typeface="Lato Light" panose="020F0502020204030203" pitchFamily="34" charset="0"/>
                <a:ea typeface="Lato Light" panose="020F0502020204030203" pitchFamily="34" charset="0"/>
                <a:cs typeface="Lato Light" panose="020F0502020204030203" pitchFamily="34" charset="0"/>
              </a:rPr>
              <a:t>Figures in % are indicated roughly of the business value contribution across the 3 segments of suppliers .</a:t>
            </a:r>
          </a:p>
          <a:p>
            <a:pPr marL="171450" indent="-171450" algn="l">
              <a:spcAft>
                <a:spcPts val="600"/>
              </a:spcAft>
              <a:buFont typeface="Arial" panose="020B0604020202020204" pitchFamily="34" charset="0"/>
              <a:buChar char="•"/>
            </a:pPr>
            <a:r>
              <a:rPr lang="en-US" sz="1000" dirty="0">
                <a:latin typeface="Lato Light" panose="020F0502020204030203" pitchFamily="34" charset="0"/>
                <a:ea typeface="Lato Light" panose="020F0502020204030203" pitchFamily="34" charset="0"/>
                <a:cs typeface="Lato Light" panose="020F0502020204030203" pitchFamily="34" charset="0"/>
              </a:rPr>
              <a:t>This image is also representative of the business splits in most companies from the market side </a:t>
            </a:r>
          </a:p>
        </p:txBody>
      </p:sp>
    </p:spTree>
    <p:extLst>
      <p:ext uri="{BB962C8B-B14F-4D97-AF65-F5344CB8AC3E}">
        <p14:creationId xmlns:p14="http://schemas.microsoft.com/office/powerpoint/2010/main" val="276531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1DBFF06-EA77-90F1-D16F-BB757037C100}"/>
              </a:ext>
            </a:extLst>
          </p:cNvPr>
          <p:cNvGraphicFramePr>
            <a:graphicFrameLocks noGrp="1"/>
          </p:cNvGraphicFramePr>
          <p:nvPr>
            <p:extLst>
              <p:ext uri="{D42A27DB-BD31-4B8C-83A1-F6EECF244321}">
                <p14:modId xmlns:p14="http://schemas.microsoft.com/office/powerpoint/2010/main" val="3374030879"/>
              </p:ext>
            </p:extLst>
          </p:nvPr>
        </p:nvGraphicFramePr>
        <p:xfrm>
          <a:off x="1660849" y="1560030"/>
          <a:ext cx="8509516" cy="3490202"/>
        </p:xfrm>
        <a:graphic>
          <a:graphicData uri="http://schemas.openxmlformats.org/drawingml/2006/table">
            <a:tbl>
              <a:tblPr firstRow="1" bandRow="1">
                <a:tableStyleId>{073A0DAA-6AF3-43AB-8588-CEC1D06C72B9}</a:tableStyleId>
              </a:tblPr>
              <a:tblGrid>
                <a:gridCol w="765110">
                  <a:extLst>
                    <a:ext uri="{9D8B030D-6E8A-4147-A177-3AD203B41FA5}">
                      <a16:colId xmlns:a16="http://schemas.microsoft.com/office/drawing/2014/main" val="2196337931"/>
                    </a:ext>
                  </a:extLst>
                </a:gridCol>
                <a:gridCol w="2929812">
                  <a:extLst>
                    <a:ext uri="{9D8B030D-6E8A-4147-A177-3AD203B41FA5}">
                      <a16:colId xmlns:a16="http://schemas.microsoft.com/office/drawing/2014/main" val="61844024"/>
                    </a:ext>
                  </a:extLst>
                </a:gridCol>
                <a:gridCol w="830425">
                  <a:extLst>
                    <a:ext uri="{9D8B030D-6E8A-4147-A177-3AD203B41FA5}">
                      <a16:colId xmlns:a16="http://schemas.microsoft.com/office/drawing/2014/main" val="295534336"/>
                    </a:ext>
                  </a:extLst>
                </a:gridCol>
                <a:gridCol w="3984169">
                  <a:extLst>
                    <a:ext uri="{9D8B030D-6E8A-4147-A177-3AD203B41FA5}">
                      <a16:colId xmlns:a16="http://schemas.microsoft.com/office/drawing/2014/main" val="1717331697"/>
                    </a:ext>
                  </a:extLst>
                </a:gridCol>
              </a:tblGrid>
              <a:tr h="682202">
                <a:tc>
                  <a:txBody>
                    <a:bodyPr/>
                    <a:lstStyle/>
                    <a:p>
                      <a:pPr algn="ctr"/>
                      <a:endParaRPr lang="en-GB" dirty="0"/>
                    </a:p>
                  </a:txBody>
                  <a:tcPr anchor="ctr">
                    <a:solidFill>
                      <a:srgbClr val="3984A3"/>
                    </a:solidFill>
                  </a:tcPr>
                </a:tc>
                <a:tc>
                  <a:txBody>
                    <a:bodyPr/>
                    <a:lstStyle/>
                    <a:p>
                      <a:pPr algn="ctr"/>
                      <a:r>
                        <a:rPr lang="en-GB" dirty="0"/>
                        <a:t>Sole Organisation Mind Set  </a:t>
                      </a:r>
                    </a:p>
                  </a:txBody>
                  <a:tcPr anchor="ctr">
                    <a:solidFill>
                      <a:srgbClr val="3984A3"/>
                    </a:solidFill>
                  </a:tcPr>
                </a:tc>
                <a:tc>
                  <a:txBody>
                    <a:bodyPr/>
                    <a:lstStyle/>
                    <a:p>
                      <a:pPr algn="ctr"/>
                      <a:endParaRPr lang="en-GB" dirty="0"/>
                    </a:p>
                  </a:txBody>
                  <a:tcPr anchor="ctr">
                    <a:solidFill>
                      <a:srgbClr val="3984A3"/>
                    </a:solidFill>
                  </a:tcPr>
                </a:tc>
                <a:tc>
                  <a:txBody>
                    <a:bodyPr/>
                    <a:lstStyle/>
                    <a:p>
                      <a:pPr algn="ctr"/>
                      <a:r>
                        <a:rPr lang="en-GB" dirty="0"/>
                        <a:t>Enterprise Mind Set </a:t>
                      </a:r>
                    </a:p>
                  </a:txBody>
                  <a:tcPr anchor="ctr">
                    <a:solidFill>
                      <a:srgbClr val="3984A3"/>
                    </a:solidFill>
                  </a:tcPr>
                </a:tc>
                <a:extLst>
                  <a:ext uri="{0D108BD9-81ED-4DB2-BD59-A6C34878D82A}">
                    <a16:rowId xmlns:a16="http://schemas.microsoft.com/office/drawing/2014/main" val="176342530"/>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Customer Focus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Ultimate consumer focus</a:t>
                      </a:r>
                    </a:p>
                  </a:txBody>
                  <a:tcPr/>
                </a:tc>
                <a:extLst>
                  <a:ext uri="{0D108BD9-81ED-4DB2-BD59-A6C34878D82A}">
                    <a16:rowId xmlns:a16="http://schemas.microsoft.com/office/drawing/2014/main" val="2570600651"/>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Own profit focus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Profit maximization</a:t>
                      </a:r>
                    </a:p>
                  </a:txBody>
                  <a:tcPr/>
                </a:tc>
                <a:extLst>
                  <a:ext uri="{0D108BD9-81ED-4DB2-BD59-A6C34878D82A}">
                    <a16:rowId xmlns:a16="http://schemas.microsoft.com/office/drawing/2014/main" val="3794839205"/>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Consider won costs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Total costs rolled up </a:t>
                      </a:r>
                    </a:p>
                  </a:txBody>
                  <a:tcPr/>
                </a:tc>
                <a:extLst>
                  <a:ext uri="{0D108BD9-81ED-4DB2-BD59-A6C34878D82A}">
                    <a16:rowId xmlns:a16="http://schemas.microsoft.com/office/drawing/2014/main" val="212223091"/>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Jealously guard own resources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Lato Light" panose="020F0502020204030203" pitchFamily="34" charset="0"/>
                          <a:ea typeface="Lato Light" panose="020F0502020204030203" pitchFamily="34" charset="0"/>
                          <a:cs typeface="Lato Light" panose="020F0502020204030203" pitchFamily="34" charset="0"/>
                        </a:rPr>
                        <a:t>Resource sharing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Focussed on internal processes mainly</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Joint business plans and resource management </a:t>
                      </a:r>
                    </a:p>
                  </a:txBody>
                  <a:tcPr/>
                </a:tc>
                <a:extLst>
                  <a:ext uri="{0D108BD9-81ED-4DB2-BD59-A6C34878D82A}">
                    <a16:rowId xmlns:a16="http://schemas.microsoft.com/office/drawing/2014/main" val="3819698324"/>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Sales profitability</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Market Share and Revenue Share </a:t>
                      </a:r>
                    </a:p>
                  </a:txBody>
                  <a:tcPr/>
                </a:tc>
                <a:extLst>
                  <a:ext uri="{0D108BD9-81ED-4DB2-BD59-A6C34878D82A}">
                    <a16:rowId xmlns:a16="http://schemas.microsoft.com/office/drawing/2014/main" val="2858035972"/>
                  </a:ext>
                </a:extLst>
              </a:tr>
            </a:tbl>
          </a:graphicData>
        </a:graphic>
      </p:graphicFrame>
      <p:pic>
        <p:nvPicPr>
          <p:cNvPr id="4" name="Graphic 3" descr="Group of people with solid fill">
            <a:extLst>
              <a:ext uri="{FF2B5EF4-FFF2-40B4-BE49-F238E27FC236}">
                <a16:creationId xmlns:a16="http://schemas.microsoft.com/office/drawing/2014/main" id="{6879E558-2916-AE61-4BAA-693EDFA4CB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7502" y="1630909"/>
            <a:ext cx="531845" cy="531845"/>
          </a:xfrm>
          <a:prstGeom prst="rect">
            <a:avLst/>
          </a:prstGeom>
        </p:spPr>
      </p:pic>
      <p:pic>
        <p:nvPicPr>
          <p:cNvPr id="12" name="Graphic 11" descr="User outline">
            <a:extLst>
              <a:ext uri="{FF2B5EF4-FFF2-40B4-BE49-F238E27FC236}">
                <a16:creationId xmlns:a16="http://schemas.microsoft.com/office/drawing/2014/main" id="{03428D5D-2802-16D3-DD6E-EC4A828428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9037" y="1649570"/>
            <a:ext cx="457200" cy="457200"/>
          </a:xfrm>
          <a:prstGeom prst="rect">
            <a:avLst/>
          </a:prstGeom>
        </p:spPr>
      </p:pic>
      <p:pic>
        <p:nvPicPr>
          <p:cNvPr id="14" name="Graphic 13" descr="User with solid fill">
            <a:extLst>
              <a:ext uri="{FF2B5EF4-FFF2-40B4-BE49-F238E27FC236}">
                <a16:creationId xmlns:a16="http://schemas.microsoft.com/office/drawing/2014/main" id="{8D50CDBC-BD66-ECD8-9D7D-0077DBDA9A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5355" y="2226458"/>
            <a:ext cx="504563" cy="504563"/>
          </a:xfrm>
          <a:prstGeom prst="rect">
            <a:avLst/>
          </a:prstGeom>
        </p:spPr>
      </p:pic>
      <p:pic>
        <p:nvPicPr>
          <p:cNvPr id="16" name="Graphic 15" descr="Target Audience with solid fill">
            <a:extLst>
              <a:ext uri="{FF2B5EF4-FFF2-40B4-BE49-F238E27FC236}">
                <a16:creationId xmlns:a16="http://schemas.microsoft.com/office/drawing/2014/main" id="{8ABB5BA0-4221-2D40-1940-F1C3AC6953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1321" y="2235652"/>
            <a:ext cx="528026" cy="528026"/>
          </a:xfrm>
          <a:prstGeom prst="rect">
            <a:avLst/>
          </a:prstGeom>
        </p:spPr>
      </p:pic>
      <p:pic>
        <p:nvPicPr>
          <p:cNvPr id="18" name="Graphic 17" descr="Money outline">
            <a:extLst>
              <a:ext uri="{FF2B5EF4-FFF2-40B4-BE49-F238E27FC236}">
                <a16:creationId xmlns:a16="http://schemas.microsoft.com/office/drawing/2014/main" id="{2C0D553F-3964-7486-D509-7A34E444A0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49805" y="3166253"/>
            <a:ext cx="479817" cy="479817"/>
          </a:xfrm>
          <a:prstGeom prst="rect">
            <a:avLst/>
          </a:prstGeom>
        </p:spPr>
      </p:pic>
      <p:pic>
        <p:nvPicPr>
          <p:cNvPr id="20" name="Graphic 19" descr="Upward trend with solid fill">
            <a:extLst>
              <a:ext uri="{FF2B5EF4-FFF2-40B4-BE49-F238E27FC236}">
                <a16:creationId xmlns:a16="http://schemas.microsoft.com/office/drawing/2014/main" id="{94B28A46-B69D-6231-7C56-D3F64600DF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69794" y="3177926"/>
            <a:ext cx="427260" cy="427260"/>
          </a:xfrm>
          <a:prstGeom prst="rect">
            <a:avLst/>
          </a:prstGeom>
        </p:spPr>
      </p:pic>
      <p:pic>
        <p:nvPicPr>
          <p:cNvPr id="22" name="Graphic 21" descr="Coins outline">
            <a:extLst>
              <a:ext uri="{FF2B5EF4-FFF2-40B4-BE49-F238E27FC236}">
                <a16:creationId xmlns:a16="http://schemas.microsoft.com/office/drawing/2014/main" id="{AEABFF6A-A670-CD44-672F-26DC309F4FC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22163" y="2679700"/>
            <a:ext cx="528026" cy="528026"/>
          </a:xfrm>
          <a:prstGeom prst="rect">
            <a:avLst/>
          </a:prstGeom>
        </p:spPr>
      </p:pic>
      <p:pic>
        <p:nvPicPr>
          <p:cNvPr id="24" name="Graphic 23" descr="Dollar outline">
            <a:extLst>
              <a:ext uri="{FF2B5EF4-FFF2-40B4-BE49-F238E27FC236}">
                <a16:creationId xmlns:a16="http://schemas.microsoft.com/office/drawing/2014/main" id="{81E220A5-31FA-D241-DEF1-37673FB0F0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78356" y="2707694"/>
            <a:ext cx="458559" cy="458559"/>
          </a:xfrm>
          <a:prstGeom prst="rect">
            <a:avLst/>
          </a:prstGeom>
        </p:spPr>
      </p:pic>
      <p:pic>
        <p:nvPicPr>
          <p:cNvPr id="26" name="Graphic 25" descr="Compost with solid fill">
            <a:extLst>
              <a:ext uri="{FF2B5EF4-FFF2-40B4-BE49-F238E27FC236}">
                <a16:creationId xmlns:a16="http://schemas.microsoft.com/office/drawing/2014/main" id="{B4DD54E7-1541-E2EC-90F0-78F7B9B1F97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91291" y="3601485"/>
            <a:ext cx="538331" cy="538331"/>
          </a:xfrm>
          <a:prstGeom prst="rect">
            <a:avLst/>
          </a:prstGeom>
        </p:spPr>
      </p:pic>
      <p:pic>
        <p:nvPicPr>
          <p:cNvPr id="28" name="Graphic 27" descr="Compost with solid fill">
            <a:extLst>
              <a:ext uri="{FF2B5EF4-FFF2-40B4-BE49-F238E27FC236}">
                <a16:creationId xmlns:a16="http://schemas.microsoft.com/office/drawing/2014/main" id="{D3CA4134-3B29-68C7-5E7B-2426227F572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356164" y="3666449"/>
            <a:ext cx="427260" cy="427260"/>
          </a:xfrm>
          <a:prstGeom prst="rect">
            <a:avLst/>
          </a:prstGeom>
        </p:spPr>
      </p:pic>
      <p:pic>
        <p:nvPicPr>
          <p:cNvPr id="30" name="Graphic 29" descr="Cause And Effect with solid fill">
            <a:extLst>
              <a:ext uri="{FF2B5EF4-FFF2-40B4-BE49-F238E27FC236}">
                <a16:creationId xmlns:a16="http://schemas.microsoft.com/office/drawing/2014/main" id="{D6D507BC-419C-03E5-F7BE-4B99FC1155B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49805" y="4118366"/>
            <a:ext cx="443204" cy="443204"/>
          </a:xfrm>
          <a:prstGeom prst="rect">
            <a:avLst/>
          </a:prstGeom>
        </p:spPr>
      </p:pic>
      <p:pic>
        <p:nvPicPr>
          <p:cNvPr id="32" name="Graphic 31" descr="Circles with arrows with solid fill">
            <a:extLst>
              <a:ext uri="{FF2B5EF4-FFF2-40B4-BE49-F238E27FC236}">
                <a16:creationId xmlns:a16="http://schemas.microsoft.com/office/drawing/2014/main" id="{6EC4ECA3-7920-65A4-9A8C-F5D19447271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85460" y="4095354"/>
            <a:ext cx="517510" cy="517510"/>
          </a:xfrm>
          <a:prstGeom prst="rect">
            <a:avLst/>
          </a:prstGeom>
        </p:spPr>
      </p:pic>
      <p:pic>
        <p:nvPicPr>
          <p:cNvPr id="34" name="Graphic 33" descr="Workflow with solid fill">
            <a:extLst>
              <a:ext uri="{FF2B5EF4-FFF2-40B4-BE49-F238E27FC236}">
                <a16:creationId xmlns:a16="http://schemas.microsoft.com/office/drawing/2014/main" id="{817CE4BE-F235-F914-5141-0F395358784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783424" y="4128065"/>
            <a:ext cx="434738" cy="434738"/>
          </a:xfrm>
          <a:prstGeom prst="rect">
            <a:avLst/>
          </a:prstGeom>
        </p:spPr>
      </p:pic>
      <p:pic>
        <p:nvPicPr>
          <p:cNvPr id="35" name="Graphic 34" descr="Compost with solid fill">
            <a:extLst>
              <a:ext uri="{FF2B5EF4-FFF2-40B4-BE49-F238E27FC236}">
                <a16:creationId xmlns:a16="http://schemas.microsoft.com/office/drawing/2014/main" id="{3A8BA7EB-A3AF-AD3C-04FC-9C3477A44DE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95256" y="3683237"/>
            <a:ext cx="427260" cy="427260"/>
          </a:xfrm>
          <a:prstGeom prst="rect">
            <a:avLst/>
          </a:prstGeom>
        </p:spPr>
      </p:pic>
      <p:pic>
        <p:nvPicPr>
          <p:cNvPr id="36" name="Graphic 35" descr="Compost with solid fill">
            <a:extLst>
              <a:ext uri="{FF2B5EF4-FFF2-40B4-BE49-F238E27FC236}">
                <a16:creationId xmlns:a16="http://schemas.microsoft.com/office/drawing/2014/main" id="{603AD07B-5035-9981-4160-3FF87A56832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08886" y="3691106"/>
            <a:ext cx="427260" cy="427260"/>
          </a:xfrm>
          <a:prstGeom prst="rect">
            <a:avLst/>
          </a:prstGeom>
        </p:spPr>
      </p:pic>
      <p:sp>
        <p:nvSpPr>
          <p:cNvPr id="37" name="Footer Placeholder 3">
            <a:extLst>
              <a:ext uri="{FF2B5EF4-FFF2-40B4-BE49-F238E27FC236}">
                <a16:creationId xmlns:a16="http://schemas.microsoft.com/office/drawing/2014/main" id="{D0A0A7AC-A903-EC14-D691-4812E283C05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8" name="Picture 37" descr="Logo&#10;&#10;Description automatically generated">
            <a:extLst>
              <a:ext uri="{FF2B5EF4-FFF2-40B4-BE49-F238E27FC236}">
                <a16:creationId xmlns:a16="http://schemas.microsoft.com/office/drawing/2014/main" id="{AC17E638-3DD7-B821-1905-12DBBEDE482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9" name="TextBox 38">
            <a:extLst>
              <a:ext uri="{FF2B5EF4-FFF2-40B4-BE49-F238E27FC236}">
                <a16:creationId xmlns:a16="http://schemas.microsoft.com/office/drawing/2014/main" id="{3C0A35E5-E64F-C92F-7BD1-8CD5551D95F4}"/>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Sole Organisation versus Enterprise Organisation .</a:t>
            </a:r>
          </a:p>
        </p:txBody>
      </p:sp>
      <p:pic>
        <p:nvPicPr>
          <p:cNvPr id="41" name="Graphic 40" descr="Pie chart with solid fill">
            <a:extLst>
              <a:ext uri="{FF2B5EF4-FFF2-40B4-BE49-F238E27FC236}">
                <a16:creationId xmlns:a16="http://schemas.microsoft.com/office/drawing/2014/main" id="{BD92013C-2AC1-C7DC-A65B-D9B8D22B716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07010" y="4572280"/>
            <a:ext cx="487651" cy="487651"/>
          </a:xfrm>
          <a:prstGeom prst="rect">
            <a:avLst/>
          </a:prstGeom>
        </p:spPr>
      </p:pic>
      <p:pic>
        <p:nvPicPr>
          <p:cNvPr id="43" name="Graphic 42" descr="Bar graph with downward trend outline">
            <a:extLst>
              <a:ext uri="{FF2B5EF4-FFF2-40B4-BE49-F238E27FC236}">
                <a16:creationId xmlns:a16="http://schemas.microsoft.com/office/drawing/2014/main" id="{803B0CF9-C187-ABC9-2F7A-4D31BCAA21DB}"/>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872818" y="4600076"/>
            <a:ext cx="433790" cy="433790"/>
          </a:xfrm>
          <a:prstGeom prst="rect">
            <a:avLst/>
          </a:prstGeom>
        </p:spPr>
      </p:pic>
    </p:spTree>
    <p:extLst>
      <p:ext uri="{BB962C8B-B14F-4D97-AF65-F5344CB8AC3E}">
        <p14:creationId xmlns:p14="http://schemas.microsoft.com/office/powerpoint/2010/main" val="261975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422E9BAE-E292-7E71-6117-F52F2B132B1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4" name="Picture 3" descr="Logo&#10;&#10;Description automatically generated">
            <a:extLst>
              <a:ext uri="{FF2B5EF4-FFF2-40B4-BE49-F238E27FC236}">
                <a16:creationId xmlns:a16="http://schemas.microsoft.com/office/drawing/2014/main" id="{3EACB5EE-590A-1EE2-76DF-2167B2B70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TextBox 4">
            <a:extLst>
              <a:ext uri="{FF2B5EF4-FFF2-40B4-BE49-F238E27FC236}">
                <a16:creationId xmlns:a16="http://schemas.microsoft.com/office/drawing/2014/main" id="{DB7EDFBA-8B89-D364-2275-AF4B27FE674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Sole Organisation versus Enterprise Organisation .</a:t>
            </a:r>
          </a:p>
        </p:txBody>
      </p:sp>
      <p:sp>
        <p:nvSpPr>
          <p:cNvPr id="7" name="TextBox 6">
            <a:extLst>
              <a:ext uri="{FF2B5EF4-FFF2-40B4-BE49-F238E27FC236}">
                <a16:creationId xmlns:a16="http://schemas.microsoft.com/office/drawing/2014/main" id="{EFAD6A77-0CD1-2101-582F-7F397EC10C67}"/>
              </a:ext>
            </a:extLst>
          </p:cNvPr>
          <p:cNvSpPr txBox="1"/>
          <p:nvPr/>
        </p:nvSpPr>
        <p:spPr>
          <a:xfrm>
            <a:off x="479188" y="4881905"/>
            <a:ext cx="11233623" cy="900246"/>
          </a:xfrm>
          <a:prstGeom prst="rect">
            <a:avLst/>
          </a:prstGeom>
          <a:noFill/>
        </p:spPr>
        <p:txBody>
          <a:bodyPr wrap="square">
            <a:spAutoFit/>
          </a:bodyPr>
          <a:lstStyle/>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The external context in which buyer–seller relationships exist is becoming increasingly extensive and complex. Change drivers include the rapid pace of change, the refinement of processes, market maturity, heightened customer power and the globalization of business. At the same time, the internal, organizational context is also changing, removing traditional delineations of remit and responsibility. Conditions are more conducive to ‘partnering’ between suppliers and customers and, hence, the nature of marketing has altered. Marketers are moving away from a traditional transaction focus towards a customer focus. Thus, there is a pressing need to find ways to describe relationships as a basis from which to understand them better and build them stronger – and this has led to the ascendancy of KAM. </a:t>
            </a:r>
          </a:p>
        </p:txBody>
      </p:sp>
      <p:grpSp>
        <p:nvGrpSpPr>
          <p:cNvPr id="8" name="Group 7">
            <a:extLst>
              <a:ext uri="{FF2B5EF4-FFF2-40B4-BE49-F238E27FC236}">
                <a16:creationId xmlns:a16="http://schemas.microsoft.com/office/drawing/2014/main" id="{F0990048-F335-07AA-F194-4FA814C51DDD}"/>
              </a:ext>
            </a:extLst>
          </p:cNvPr>
          <p:cNvGrpSpPr/>
          <p:nvPr/>
        </p:nvGrpSpPr>
        <p:grpSpPr>
          <a:xfrm>
            <a:off x="396585" y="1736019"/>
            <a:ext cx="4329336" cy="2636262"/>
            <a:chOff x="705301" y="2171690"/>
            <a:chExt cx="4329336" cy="2636262"/>
          </a:xfrm>
        </p:grpSpPr>
        <p:pic>
          <p:nvPicPr>
            <p:cNvPr id="2" name="Picture 1">
              <a:extLst>
                <a:ext uri="{FF2B5EF4-FFF2-40B4-BE49-F238E27FC236}">
                  <a16:creationId xmlns:a16="http://schemas.microsoft.com/office/drawing/2014/main" id="{F1ECB7EA-B59E-B4BE-EE76-9E883F3E14DB}"/>
                </a:ext>
              </a:extLst>
            </p:cNvPr>
            <p:cNvPicPr>
              <a:picLocks noChangeAspect="1"/>
            </p:cNvPicPr>
            <p:nvPr/>
          </p:nvPicPr>
          <p:blipFill rotWithShape="1">
            <a:blip r:embed="rId3">
              <a:extLst>
                <a:ext uri="{28A0092B-C50C-407E-A947-70E740481C1C}">
                  <a14:useLocalDpi xmlns:a14="http://schemas.microsoft.com/office/drawing/2010/main" val="0"/>
                </a:ext>
              </a:extLst>
            </a:blip>
            <a:srcRect r="56788"/>
            <a:stretch/>
          </p:blipFill>
          <p:spPr>
            <a:xfrm>
              <a:off x="2266623" y="2171690"/>
              <a:ext cx="2768014" cy="2636262"/>
            </a:xfrm>
            <a:prstGeom prst="rect">
              <a:avLst/>
            </a:prstGeom>
          </p:spPr>
        </p:pic>
        <p:pic>
          <p:nvPicPr>
            <p:cNvPr id="3074" name="Picture 2" descr="Push Pushing Move Moving - Free vector graphic on Pixabay">
              <a:extLst>
                <a:ext uri="{FF2B5EF4-FFF2-40B4-BE49-F238E27FC236}">
                  <a16:creationId xmlns:a16="http://schemas.microsoft.com/office/drawing/2014/main" id="{71A1826F-3DDC-8D4B-7808-266ED06F0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01" y="3002639"/>
              <a:ext cx="1561322" cy="1522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E459123-C1A5-2E3A-EC3E-900506A1D78E}"/>
              </a:ext>
            </a:extLst>
          </p:cNvPr>
          <p:cNvGrpSpPr/>
          <p:nvPr/>
        </p:nvGrpSpPr>
        <p:grpSpPr>
          <a:xfrm>
            <a:off x="5226339" y="1637072"/>
            <a:ext cx="6504545" cy="2739790"/>
            <a:chOff x="5345947" y="2043818"/>
            <a:chExt cx="6504545" cy="2739790"/>
          </a:xfrm>
        </p:grpSpPr>
        <p:pic>
          <p:nvPicPr>
            <p:cNvPr id="3078" name="Picture 6" descr="Premium Vector | Businessman planning his strategy">
              <a:extLst>
                <a:ext uri="{FF2B5EF4-FFF2-40B4-BE49-F238E27FC236}">
                  <a16:creationId xmlns:a16="http://schemas.microsoft.com/office/drawing/2014/main" id="{A915B6D5-455A-677A-E35C-128AC267EB88}"/>
                </a:ext>
              </a:extLst>
            </p:cNvPr>
            <p:cNvPicPr>
              <a:picLocks noChangeAspect="1" noChangeArrowheads="1"/>
            </p:cNvPicPr>
            <p:nvPr/>
          </p:nvPicPr>
          <p:blipFill rotWithShape="1">
            <a:blip r:embed="rId5">
              <a:grayscl/>
              <a:alphaModFix amt="85000"/>
              <a:extLst>
                <a:ext uri="{28A0092B-C50C-407E-A947-70E740481C1C}">
                  <a14:useLocalDpi xmlns:a14="http://schemas.microsoft.com/office/drawing/2010/main" val="0"/>
                </a:ext>
              </a:extLst>
            </a:blip>
            <a:srcRect/>
            <a:stretch/>
          </p:blipFill>
          <p:spPr bwMode="auto">
            <a:xfrm>
              <a:off x="5345947" y="2043818"/>
              <a:ext cx="2886907" cy="27358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CEA652B-9859-D4F5-33DD-A19A2159949C}"/>
                </a:ext>
              </a:extLst>
            </p:cNvPr>
            <p:cNvPicPr>
              <a:picLocks noChangeAspect="1"/>
            </p:cNvPicPr>
            <p:nvPr/>
          </p:nvPicPr>
          <p:blipFill rotWithShape="1">
            <a:blip r:embed="rId3">
              <a:extLst>
                <a:ext uri="{28A0092B-C50C-407E-A947-70E740481C1C}">
                  <a14:useLocalDpi xmlns:a14="http://schemas.microsoft.com/office/drawing/2010/main" val="0"/>
                </a:ext>
              </a:extLst>
            </a:blip>
            <a:srcRect l="43735"/>
            <a:stretch/>
          </p:blipFill>
          <p:spPr>
            <a:xfrm>
              <a:off x="8246366" y="2147346"/>
              <a:ext cx="3604126" cy="2636262"/>
            </a:xfrm>
            <a:prstGeom prst="rect">
              <a:avLst/>
            </a:prstGeom>
          </p:spPr>
        </p:pic>
      </p:grpSp>
      <p:sp>
        <p:nvSpPr>
          <p:cNvPr id="11" name="Rectangle 10">
            <a:extLst>
              <a:ext uri="{FF2B5EF4-FFF2-40B4-BE49-F238E27FC236}">
                <a16:creationId xmlns:a16="http://schemas.microsoft.com/office/drawing/2014/main" id="{FF6DC6DB-4E36-09AF-CA7F-4D04B14360FB}"/>
              </a:ext>
            </a:extLst>
          </p:cNvPr>
          <p:cNvSpPr/>
          <p:nvPr/>
        </p:nvSpPr>
        <p:spPr>
          <a:xfrm>
            <a:off x="217310" y="1627240"/>
            <a:ext cx="4687886" cy="28731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12287E4-206F-EBB9-06BC-F507D257B9CF}"/>
              </a:ext>
            </a:extLst>
          </p:cNvPr>
          <p:cNvSpPr/>
          <p:nvPr/>
        </p:nvSpPr>
        <p:spPr>
          <a:xfrm>
            <a:off x="5121651" y="1628743"/>
            <a:ext cx="6717387" cy="28731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948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3FF1275-F906-ACF1-2E9C-6E013584997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 name="Picture 2" descr="Logo&#10;&#10;Description automatically generated">
            <a:extLst>
              <a:ext uri="{FF2B5EF4-FFF2-40B4-BE49-F238E27FC236}">
                <a16:creationId xmlns:a16="http://schemas.microsoft.com/office/drawing/2014/main" id="{5920F6FF-A342-DCCA-3287-1C11C669A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TextBox 3">
            <a:extLst>
              <a:ext uri="{FF2B5EF4-FFF2-40B4-BE49-F238E27FC236}">
                <a16:creationId xmlns:a16="http://schemas.microsoft.com/office/drawing/2014/main" id="{617DF3E2-E034-5B9A-D753-9B9D435A4BB1}"/>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Strategy Engagement.</a:t>
            </a:r>
          </a:p>
        </p:txBody>
      </p:sp>
      <p:graphicFrame>
        <p:nvGraphicFramePr>
          <p:cNvPr id="14" name="Table 14">
            <a:extLst>
              <a:ext uri="{FF2B5EF4-FFF2-40B4-BE49-F238E27FC236}">
                <a16:creationId xmlns:a16="http://schemas.microsoft.com/office/drawing/2014/main" id="{326DD2B7-7542-5465-FE8A-6711D7545437}"/>
              </a:ext>
            </a:extLst>
          </p:cNvPr>
          <p:cNvGraphicFramePr>
            <a:graphicFrameLocks noGrp="1"/>
          </p:cNvGraphicFramePr>
          <p:nvPr>
            <p:extLst>
              <p:ext uri="{D42A27DB-BD31-4B8C-83A1-F6EECF244321}">
                <p14:modId xmlns:p14="http://schemas.microsoft.com/office/powerpoint/2010/main" val="1781183213"/>
              </p:ext>
            </p:extLst>
          </p:nvPr>
        </p:nvGraphicFramePr>
        <p:xfrm>
          <a:off x="6724036" y="1735972"/>
          <a:ext cx="4627985" cy="3845800"/>
        </p:xfrm>
        <a:graphic>
          <a:graphicData uri="http://schemas.openxmlformats.org/drawingml/2006/table">
            <a:tbl>
              <a:tblPr firstRow="1" bandRow="1">
                <a:tableStyleId>{F5AB1C69-6EDB-4FF4-983F-18BD219EF322}</a:tableStyleId>
              </a:tblPr>
              <a:tblGrid>
                <a:gridCol w="925597">
                  <a:extLst>
                    <a:ext uri="{9D8B030D-6E8A-4147-A177-3AD203B41FA5}">
                      <a16:colId xmlns:a16="http://schemas.microsoft.com/office/drawing/2014/main" val="162004777"/>
                    </a:ext>
                  </a:extLst>
                </a:gridCol>
                <a:gridCol w="925597">
                  <a:extLst>
                    <a:ext uri="{9D8B030D-6E8A-4147-A177-3AD203B41FA5}">
                      <a16:colId xmlns:a16="http://schemas.microsoft.com/office/drawing/2014/main" val="1467374607"/>
                    </a:ext>
                  </a:extLst>
                </a:gridCol>
                <a:gridCol w="925597">
                  <a:extLst>
                    <a:ext uri="{9D8B030D-6E8A-4147-A177-3AD203B41FA5}">
                      <a16:colId xmlns:a16="http://schemas.microsoft.com/office/drawing/2014/main" val="3709130347"/>
                    </a:ext>
                  </a:extLst>
                </a:gridCol>
                <a:gridCol w="925597">
                  <a:extLst>
                    <a:ext uri="{9D8B030D-6E8A-4147-A177-3AD203B41FA5}">
                      <a16:colId xmlns:a16="http://schemas.microsoft.com/office/drawing/2014/main" val="3097902986"/>
                    </a:ext>
                  </a:extLst>
                </a:gridCol>
                <a:gridCol w="925597">
                  <a:extLst>
                    <a:ext uri="{9D8B030D-6E8A-4147-A177-3AD203B41FA5}">
                      <a16:colId xmlns:a16="http://schemas.microsoft.com/office/drawing/2014/main" val="1726532843"/>
                    </a:ext>
                  </a:extLst>
                </a:gridCol>
              </a:tblGrid>
              <a:tr h="370840">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Features</a:t>
                      </a:r>
                    </a:p>
                  </a:txBody>
                  <a:tcPr anchor="ctr">
                    <a:solidFill>
                      <a:schemeClr val="bg1">
                        <a:lumMod val="85000"/>
                      </a:schemeClr>
                    </a:solidFill>
                  </a:tcPr>
                </a:tc>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Basic</a:t>
                      </a: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Cooperative</a:t>
                      </a: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Inter</a:t>
                      </a:r>
                    </a:p>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dependent</a:t>
                      </a: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Integrated</a:t>
                      </a:r>
                    </a:p>
                    <a:p>
                      <a:pPr marL="0" algn="ctr" defTabSz="914400" rtl="0" eaLnBrk="1" latinLnBrk="0" hangingPunct="1"/>
                      <a:endPar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69648599"/>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Efficiency</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207737077"/>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Competitive Advantages</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883091175"/>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Margins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318605592"/>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KAM Adoption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4288801672"/>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Information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862668463"/>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Joint Business Planning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947236394"/>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M&amp;A Relationship</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778319220"/>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Resources</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9304604"/>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Geographical Presence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45305264"/>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Profitability </a:t>
                      </a:r>
                    </a:p>
                  </a:txBody>
                  <a:tcPr>
                    <a:lnR w="3175" cap="flat" cmpd="sng" algn="ctr">
                      <a:solidFill>
                        <a:schemeClr val="bg1">
                          <a:lumMod val="75000"/>
                        </a:schemeClr>
                      </a:solidFill>
                      <a:prstDash val="solid"/>
                      <a:round/>
                      <a:headEnd type="none" w="med" len="med"/>
                      <a:tailEnd type="none" w="med" len="med"/>
                    </a:lnR>
                    <a:lnB w="12700" cmpd="sng">
                      <a:noFill/>
                    </a:lnB>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069843626"/>
                  </a:ext>
                </a:extLst>
              </a:tr>
              <a:tr h="0">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7189761"/>
                  </a:ext>
                </a:extLst>
              </a:tr>
              <a:tr h="270000">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lnR w="3175" cap="flat" cmpd="sng" algn="ctr">
                      <a:solidFill>
                        <a:schemeClr val="bg1">
                          <a:lumMod val="75000"/>
                        </a:schemeClr>
                      </a:solidFill>
                      <a:prstDash val="solid"/>
                      <a:round/>
                      <a:headEnd type="none" w="med" len="med"/>
                      <a:tailEnd type="none" w="med" len="med"/>
                    </a:lnR>
                    <a:lnT w="12700" cmpd="sng">
                      <a:noFill/>
                    </a:lnT>
                    <a:solidFill>
                      <a:schemeClr val="bg1"/>
                    </a:solidFill>
                  </a:tcPr>
                </a:tc>
                <a:tc>
                  <a:txBody>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 LOW</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MED</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HIGH</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1976009"/>
                  </a:ext>
                </a:extLst>
              </a:tr>
            </a:tbl>
          </a:graphicData>
        </a:graphic>
      </p:graphicFrame>
      <p:grpSp>
        <p:nvGrpSpPr>
          <p:cNvPr id="11" name="Group 10">
            <a:extLst>
              <a:ext uri="{FF2B5EF4-FFF2-40B4-BE49-F238E27FC236}">
                <a16:creationId xmlns:a16="http://schemas.microsoft.com/office/drawing/2014/main" id="{0B5B955C-FA5C-5FE6-0D58-A1B00FA97771}"/>
              </a:ext>
            </a:extLst>
          </p:cNvPr>
          <p:cNvGrpSpPr/>
          <p:nvPr/>
        </p:nvGrpSpPr>
        <p:grpSpPr>
          <a:xfrm>
            <a:off x="434585" y="1215867"/>
            <a:ext cx="6543591" cy="4546623"/>
            <a:chOff x="1806380" y="1651518"/>
            <a:chExt cx="6543591" cy="4546623"/>
          </a:xfrm>
        </p:grpSpPr>
        <p:cxnSp>
          <p:nvCxnSpPr>
            <p:cNvPr id="6" name="Straight Connector 5">
              <a:extLst>
                <a:ext uri="{FF2B5EF4-FFF2-40B4-BE49-F238E27FC236}">
                  <a16:creationId xmlns:a16="http://schemas.microsoft.com/office/drawing/2014/main" id="{56CC32B1-B633-C39D-F974-AB86C6C671D9}"/>
                </a:ext>
              </a:extLst>
            </p:cNvPr>
            <p:cNvCxnSpPr>
              <a:cxnSpLocks/>
            </p:cNvCxnSpPr>
            <p:nvPr/>
          </p:nvCxnSpPr>
          <p:spPr>
            <a:xfrm>
              <a:off x="2295331" y="1651518"/>
              <a:ext cx="0" cy="40308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5B0D15-35EE-D40F-D1A1-920F3C6C4018}"/>
                </a:ext>
              </a:extLst>
            </p:cNvPr>
            <p:cNvCxnSpPr>
              <a:cxnSpLocks/>
            </p:cNvCxnSpPr>
            <p:nvPr/>
          </p:nvCxnSpPr>
          <p:spPr>
            <a:xfrm flipH="1">
              <a:off x="2295331" y="5682343"/>
              <a:ext cx="52422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F00A57-F7B6-C42E-104A-4D2C6C4CC6F5}"/>
                </a:ext>
              </a:extLst>
            </p:cNvPr>
            <p:cNvCxnSpPr>
              <a:cxnSpLocks/>
            </p:cNvCxnSpPr>
            <p:nvPr/>
          </p:nvCxnSpPr>
          <p:spPr>
            <a:xfrm>
              <a:off x="2295331" y="3429000"/>
              <a:ext cx="2201238"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52B81E-7C42-A525-6A26-5E534DDFC7DC}"/>
                </a:ext>
              </a:extLst>
            </p:cNvPr>
            <p:cNvCxnSpPr>
              <a:cxnSpLocks/>
            </p:cNvCxnSpPr>
            <p:nvPr/>
          </p:nvCxnSpPr>
          <p:spPr>
            <a:xfrm flipV="1">
              <a:off x="4496569" y="3429000"/>
              <a:ext cx="0" cy="2253343"/>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97E967-4B4E-5AAC-AB8B-A6C24056447C}"/>
                </a:ext>
              </a:extLst>
            </p:cNvPr>
            <p:cNvCxnSpPr>
              <a:cxnSpLocks/>
            </p:cNvCxnSpPr>
            <p:nvPr/>
          </p:nvCxnSpPr>
          <p:spPr>
            <a:xfrm flipH="1">
              <a:off x="2295331" y="1828800"/>
              <a:ext cx="4627983" cy="38535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D806DB-A702-11C9-B416-3ADF6222506D}"/>
                </a:ext>
              </a:extLst>
            </p:cNvPr>
            <p:cNvCxnSpPr>
              <a:cxnSpLocks/>
              <a:endCxn id="26" idx="6"/>
            </p:cNvCxnSpPr>
            <p:nvPr/>
          </p:nvCxnSpPr>
          <p:spPr>
            <a:xfrm>
              <a:off x="2338093" y="2357536"/>
              <a:ext cx="4041693" cy="2495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7B891066-E91E-9E5C-4562-59673AD2C61B}"/>
                </a:ext>
              </a:extLst>
            </p:cNvPr>
            <p:cNvSpPr/>
            <p:nvPr/>
          </p:nvSpPr>
          <p:spPr>
            <a:xfrm>
              <a:off x="2709044" y="5208535"/>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Connector 23">
              <a:extLst>
                <a:ext uri="{FF2B5EF4-FFF2-40B4-BE49-F238E27FC236}">
                  <a16:creationId xmlns:a16="http://schemas.microsoft.com/office/drawing/2014/main" id="{9FB0CA25-158F-975A-6660-A0FFF1F3C01E}"/>
                </a:ext>
              </a:extLst>
            </p:cNvPr>
            <p:cNvSpPr/>
            <p:nvPr/>
          </p:nvSpPr>
          <p:spPr>
            <a:xfrm>
              <a:off x="4017604" y="4139686"/>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Connector 24">
              <a:extLst>
                <a:ext uri="{FF2B5EF4-FFF2-40B4-BE49-F238E27FC236}">
                  <a16:creationId xmlns:a16="http://schemas.microsoft.com/office/drawing/2014/main" id="{6E586BEA-CCF6-D564-386F-DEFF2C3EDC6E}"/>
                </a:ext>
              </a:extLst>
            </p:cNvPr>
            <p:cNvSpPr/>
            <p:nvPr/>
          </p:nvSpPr>
          <p:spPr>
            <a:xfrm>
              <a:off x="3326310" y="4734726"/>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Connector 25">
              <a:extLst>
                <a:ext uri="{FF2B5EF4-FFF2-40B4-BE49-F238E27FC236}">
                  <a16:creationId xmlns:a16="http://schemas.microsoft.com/office/drawing/2014/main" id="{69ACB57C-52DC-6660-1D30-8BC8A0A4A1FA}"/>
                </a:ext>
              </a:extLst>
            </p:cNvPr>
            <p:cNvSpPr/>
            <p:nvPr/>
          </p:nvSpPr>
          <p:spPr>
            <a:xfrm>
              <a:off x="6230497" y="2321845"/>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3B59C633-0E8F-9DE7-FADB-5D6F5E96BA15}"/>
                </a:ext>
              </a:extLst>
            </p:cNvPr>
            <p:cNvSpPr/>
            <p:nvPr/>
          </p:nvSpPr>
          <p:spPr>
            <a:xfrm>
              <a:off x="2347425" y="2415639"/>
              <a:ext cx="2149144" cy="96197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Lack of reality</a:t>
              </a:r>
            </a:p>
          </p:txBody>
        </p:sp>
        <p:cxnSp>
          <p:nvCxnSpPr>
            <p:cNvPr id="20" name="Straight Arrow Connector 19">
              <a:extLst>
                <a:ext uri="{FF2B5EF4-FFF2-40B4-BE49-F238E27FC236}">
                  <a16:creationId xmlns:a16="http://schemas.microsoft.com/office/drawing/2014/main" id="{ECD57DAD-52E6-111F-F698-C91CF1CE85B4}"/>
                </a:ext>
              </a:extLst>
            </p:cNvPr>
            <p:cNvCxnSpPr>
              <a:cxnSpLocks/>
            </p:cNvCxnSpPr>
            <p:nvPr/>
          </p:nvCxnSpPr>
          <p:spPr>
            <a:xfrm flipV="1">
              <a:off x="2132819" y="2233026"/>
              <a:ext cx="0" cy="3626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88CF2B1-3030-2C11-DD1D-A6584F3A4EA6}"/>
                </a:ext>
              </a:extLst>
            </p:cNvPr>
            <p:cNvCxnSpPr>
              <a:cxnSpLocks/>
            </p:cNvCxnSpPr>
            <p:nvPr/>
          </p:nvCxnSpPr>
          <p:spPr>
            <a:xfrm>
              <a:off x="2123488" y="5859625"/>
              <a:ext cx="62264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B698002-11C9-907E-9B31-88FDEAAE41A1}"/>
                </a:ext>
              </a:extLst>
            </p:cNvPr>
            <p:cNvSpPr txBox="1"/>
            <p:nvPr/>
          </p:nvSpPr>
          <p:spPr>
            <a:xfrm>
              <a:off x="2693769" y="5890364"/>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Buyer view of relationship level   </a:t>
              </a:r>
            </a:p>
          </p:txBody>
        </p:sp>
        <p:sp>
          <p:nvSpPr>
            <p:cNvPr id="28" name="TextBox 27">
              <a:extLst>
                <a:ext uri="{FF2B5EF4-FFF2-40B4-BE49-F238E27FC236}">
                  <a16:creationId xmlns:a16="http://schemas.microsoft.com/office/drawing/2014/main" id="{C7AF2DB8-E954-E31C-19B6-82D737942B8C}"/>
                </a:ext>
              </a:extLst>
            </p:cNvPr>
            <p:cNvSpPr txBox="1"/>
            <p:nvPr/>
          </p:nvSpPr>
          <p:spPr>
            <a:xfrm rot="16200000">
              <a:off x="295099" y="3734257"/>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 Supplier view of relationship level   </a:t>
              </a:r>
            </a:p>
          </p:txBody>
        </p:sp>
        <p:sp>
          <p:nvSpPr>
            <p:cNvPr id="9" name="TextBox 8">
              <a:extLst>
                <a:ext uri="{FF2B5EF4-FFF2-40B4-BE49-F238E27FC236}">
                  <a16:creationId xmlns:a16="http://schemas.microsoft.com/office/drawing/2014/main" id="{BA284967-7E69-F214-0CF4-9D0014927EF5}"/>
                </a:ext>
              </a:extLst>
            </p:cNvPr>
            <p:cNvSpPr txBox="1"/>
            <p:nvPr/>
          </p:nvSpPr>
          <p:spPr>
            <a:xfrm>
              <a:off x="2835721" y="515801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Basic Accounts </a:t>
              </a:r>
            </a:p>
          </p:txBody>
        </p:sp>
        <p:sp>
          <p:nvSpPr>
            <p:cNvPr id="29" name="TextBox 28">
              <a:extLst>
                <a:ext uri="{FF2B5EF4-FFF2-40B4-BE49-F238E27FC236}">
                  <a16:creationId xmlns:a16="http://schemas.microsoft.com/office/drawing/2014/main" id="{D23DD931-C7E0-68BB-1467-74D149DEBF41}"/>
                </a:ext>
              </a:extLst>
            </p:cNvPr>
            <p:cNvSpPr txBox="1"/>
            <p:nvPr/>
          </p:nvSpPr>
          <p:spPr>
            <a:xfrm>
              <a:off x="3475599" y="468558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Cooperative Accounts </a:t>
              </a:r>
            </a:p>
          </p:txBody>
        </p:sp>
        <p:sp>
          <p:nvSpPr>
            <p:cNvPr id="31" name="TextBox 30">
              <a:extLst>
                <a:ext uri="{FF2B5EF4-FFF2-40B4-BE49-F238E27FC236}">
                  <a16:creationId xmlns:a16="http://schemas.microsoft.com/office/drawing/2014/main" id="{DB9F9160-8FB7-8098-5E15-2C45FB9E6CF5}"/>
                </a:ext>
              </a:extLst>
            </p:cNvPr>
            <p:cNvSpPr txBox="1"/>
            <p:nvPr/>
          </p:nvSpPr>
          <p:spPr>
            <a:xfrm>
              <a:off x="4166893" y="4097700"/>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Independent Accounts </a:t>
              </a:r>
            </a:p>
          </p:txBody>
        </p:sp>
        <p:sp>
          <p:nvSpPr>
            <p:cNvPr id="32" name="TextBox 31">
              <a:extLst>
                <a:ext uri="{FF2B5EF4-FFF2-40B4-BE49-F238E27FC236}">
                  <a16:creationId xmlns:a16="http://schemas.microsoft.com/office/drawing/2014/main" id="{D3CD220F-B723-D549-A4A0-B5036248DFD1}"/>
                </a:ext>
              </a:extLst>
            </p:cNvPr>
            <p:cNvSpPr txBox="1"/>
            <p:nvPr/>
          </p:nvSpPr>
          <p:spPr>
            <a:xfrm>
              <a:off x="6379786" y="229252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Integrated Accounts </a:t>
              </a:r>
            </a:p>
          </p:txBody>
        </p:sp>
      </p:grpSp>
    </p:spTree>
    <p:extLst>
      <p:ext uri="{BB962C8B-B14F-4D97-AF65-F5344CB8AC3E}">
        <p14:creationId xmlns:p14="http://schemas.microsoft.com/office/powerpoint/2010/main" val="3825785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99F1EF-8516-2137-D61E-A3335350868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5" name="Picture 4" descr="Logo&#10;&#10;Description automatically generated">
            <a:extLst>
              <a:ext uri="{FF2B5EF4-FFF2-40B4-BE49-F238E27FC236}">
                <a16:creationId xmlns:a16="http://schemas.microsoft.com/office/drawing/2014/main" id="{83A5AF59-9909-6F2B-D937-8668B215C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TextBox 5">
            <a:extLst>
              <a:ext uri="{FF2B5EF4-FFF2-40B4-BE49-F238E27FC236}">
                <a16:creationId xmlns:a16="http://schemas.microsoft.com/office/drawing/2014/main" id="{63977A13-6A07-59B6-150E-176F14E446D2}"/>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Strategy Engagement.</a:t>
            </a:r>
          </a:p>
        </p:txBody>
      </p:sp>
      <p:grpSp>
        <p:nvGrpSpPr>
          <p:cNvPr id="18" name="Group 17">
            <a:extLst>
              <a:ext uri="{FF2B5EF4-FFF2-40B4-BE49-F238E27FC236}">
                <a16:creationId xmlns:a16="http://schemas.microsoft.com/office/drawing/2014/main" id="{73F2BB31-1C14-4D10-A5BB-3C448420DC75}"/>
              </a:ext>
            </a:extLst>
          </p:cNvPr>
          <p:cNvGrpSpPr/>
          <p:nvPr/>
        </p:nvGrpSpPr>
        <p:grpSpPr>
          <a:xfrm>
            <a:off x="1204295" y="1639553"/>
            <a:ext cx="6073583" cy="1954381"/>
            <a:chOff x="682698" y="1675971"/>
            <a:chExt cx="5477961" cy="1954381"/>
          </a:xfrm>
        </p:grpSpPr>
        <p:sp>
          <p:nvSpPr>
            <p:cNvPr id="3" name="TextBox 2">
              <a:extLst>
                <a:ext uri="{FF2B5EF4-FFF2-40B4-BE49-F238E27FC236}">
                  <a16:creationId xmlns:a16="http://schemas.microsoft.com/office/drawing/2014/main" id="{B869C40D-D34E-5FE7-B83A-23604896F700}"/>
                </a:ext>
              </a:extLst>
            </p:cNvPr>
            <p:cNvSpPr txBox="1"/>
            <p:nvPr/>
          </p:nvSpPr>
          <p:spPr>
            <a:xfrm>
              <a:off x="2560659" y="1675971"/>
              <a:ext cx="3600000" cy="1954381"/>
            </a:xfrm>
            <a:prstGeom prst="rect">
              <a:avLst/>
            </a:prstGeom>
            <a:solidFill>
              <a:schemeClr val="bg1">
                <a:lumMod val="95000"/>
              </a:schemeClr>
            </a:solidFill>
          </p:spPr>
          <p:txBody>
            <a:bodyPr wrap="square" anchor="ctr">
              <a:spAutoFit/>
            </a:bodyPr>
            <a:lstStyle/>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In the case of power between a supplier and a customer might not affect the duration of a relationship, it certainly makes a huge difference to its nature. Power is obviously linked to the perceived degree of dependency on the partner. In fact, the one is the reverse of the other. Dependency increases as the size of the business with the trading partner increases and as its share of the company’s turnover grows. Dependency also increases if loss of the business would damage either company’s reputation and trigger the defection of other partners, or if finding a substitute would be difficult.</a:t>
              </a:r>
            </a:p>
            <a:p>
              <a:pPr algn="l"/>
              <a:endPar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539FDEA2-E0F5-B0EE-3823-0992EBC41E9A}"/>
                </a:ext>
              </a:extLst>
            </p:cNvPr>
            <p:cNvSpPr/>
            <p:nvPr/>
          </p:nvSpPr>
          <p:spPr>
            <a:xfrm>
              <a:off x="682698" y="1690947"/>
              <a:ext cx="1877961" cy="570271"/>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Supplier </a:t>
              </a:r>
            </a:p>
          </p:txBody>
        </p:sp>
      </p:grpSp>
      <p:grpSp>
        <p:nvGrpSpPr>
          <p:cNvPr id="11" name="Group 10">
            <a:extLst>
              <a:ext uri="{FF2B5EF4-FFF2-40B4-BE49-F238E27FC236}">
                <a16:creationId xmlns:a16="http://schemas.microsoft.com/office/drawing/2014/main" id="{3ADA3A84-768B-58FD-6431-860EA5D49C58}"/>
              </a:ext>
            </a:extLst>
          </p:cNvPr>
          <p:cNvGrpSpPr/>
          <p:nvPr/>
        </p:nvGrpSpPr>
        <p:grpSpPr>
          <a:xfrm>
            <a:off x="4842588" y="4031073"/>
            <a:ext cx="6230459" cy="1792140"/>
            <a:chOff x="668523" y="3981418"/>
            <a:chExt cx="5487292" cy="1792140"/>
          </a:xfrm>
        </p:grpSpPr>
        <p:sp>
          <p:nvSpPr>
            <p:cNvPr id="13" name="Rectangle 12">
              <a:extLst>
                <a:ext uri="{FF2B5EF4-FFF2-40B4-BE49-F238E27FC236}">
                  <a16:creationId xmlns:a16="http://schemas.microsoft.com/office/drawing/2014/main" id="{F13658A1-BEA3-618A-7E7D-674AAB521EE2}"/>
                </a:ext>
              </a:extLst>
            </p:cNvPr>
            <p:cNvSpPr/>
            <p:nvPr/>
          </p:nvSpPr>
          <p:spPr>
            <a:xfrm>
              <a:off x="668523" y="3981418"/>
              <a:ext cx="1877961" cy="570271"/>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Customer </a:t>
              </a:r>
            </a:p>
          </p:txBody>
        </p:sp>
        <p:sp>
          <p:nvSpPr>
            <p:cNvPr id="16" name="TextBox 15">
              <a:extLst>
                <a:ext uri="{FF2B5EF4-FFF2-40B4-BE49-F238E27FC236}">
                  <a16:creationId xmlns:a16="http://schemas.microsoft.com/office/drawing/2014/main" id="{AC46C3F6-CDE3-E39B-8BB9-1FFBB2BDAFA1}"/>
                </a:ext>
              </a:extLst>
            </p:cNvPr>
            <p:cNvSpPr txBox="1"/>
            <p:nvPr/>
          </p:nvSpPr>
          <p:spPr>
            <a:xfrm>
              <a:off x="2555815" y="3988454"/>
              <a:ext cx="3600000" cy="1785104"/>
            </a:xfrm>
            <a:prstGeom prst="rect">
              <a:avLst/>
            </a:prstGeom>
            <a:solidFill>
              <a:schemeClr val="bg1">
                <a:lumMod val="95000"/>
              </a:schemeClr>
            </a:solidFill>
          </p:spPr>
          <p:txBody>
            <a:bodyPr wrap="square">
              <a:spAutoFit/>
            </a:bodyPr>
            <a:lstStyle/>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For a selling company with high fixed costs, the consequences of losing a major customer can be crippling, but where most costs are variable the effects are more manageable. The sources of power in a buyer–seller relationship as identified by a group of practitioners from blue-chip companies. Whether the company is buying or selling, most of the sources of power are potentially mirror images of each other. What differs is the list of them possessed by each organization in a given relationship at a given point in time. </a:t>
              </a:r>
            </a:p>
          </p:txBody>
        </p:sp>
      </p:grpSp>
      <p:pic>
        <p:nvPicPr>
          <p:cNvPr id="24" name="Graphic 23" descr="Work from home desk outline">
            <a:extLst>
              <a:ext uri="{FF2B5EF4-FFF2-40B4-BE49-F238E27FC236}">
                <a16:creationId xmlns:a16="http://schemas.microsoft.com/office/drawing/2014/main" id="{1E284FEE-BF0B-1941-105F-D74368E31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8927" y="2138904"/>
            <a:ext cx="1234374" cy="1290096"/>
          </a:xfrm>
          <a:prstGeom prst="rect">
            <a:avLst/>
          </a:prstGeom>
        </p:spPr>
      </p:pic>
      <p:pic>
        <p:nvPicPr>
          <p:cNvPr id="26" name="Graphic 25" descr="Board Of Directors with solid fill">
            <a:extLst>
              <a:ext uri="{FF2B5EF4-FFF2-40B4-BE49-F238E27FC236}">
                <a16:creationId xmlns:a16="http://schemas.microsoft.com/office/drawing/2014/main" id="{F94DF611-6B45-EBB5-2768-8BEB7CDE4D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2880" y="4703117"/>
            <a:ext cx="1071716" cy="1120096"/>
          </a:xfrm>
          <a:prstGeom prst="rect">
            <a:avLst/>
          </a:prstGeom>
        </p:spPr>
      </p:pic>
    </p:spTree>
    <p:extLst>
      <p:ext uri="{BB962C8B-B14F-4D97-AF65-F5344CB8AC3E}">
        <p14:creationId xmlns:p14="http://schemas.microsoft.com/office/powerpoint/2010/main" val="4134864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26D429E8-E2DC-A317-3580-AB3B44C6A0CC}"/>
              </a:ext>
            </a:extLst>
          </p:cNvPr>
          <p:cNvGraphicFramePr>
            <a:graphicFrameLocks noGrp="1"/>
          </p:cNvGraphicFramePr>
          <p:nvPr>
            <p:extLst>
              <p:ext uri="{D42A27DB-BD31-4B8C-83A1-F6EECF244321}">
                <p14:modId xmlns:p14="http://schemas.microsoft.com/office/powerpoint/2010/main" val="1738868953"/>
              </p:ext>
            </p:extLst>
          </p:nvPr>
        </p:nvGraphicFramePr>
        <p:xfrm>
          <a:off x="1402843" y="1243723"/>
          <a:ext cx="9386314" cy="4877167"/>
        </p:xfrm>
        <a:graphic>
          <a:graphicData uri="http://schemas.openxmlformats.org/drawingml/2006/table">
            <a:tbl>
              <a:tblPr firstRow="1" bandRow="1">
                <a:tableStyleId>{073A0DAA-6AF3-43AB-8588-CEC1D06C72B9}</a:tableStyleId>
              </a:tblPr>
              <a:tblGrid>
                <a:gridCol w="1428067">
                  <a:extLst>
                    <a:ext uri="{9D8B030D-6E8A-4147-A177-3AD203B41FA5}">
                      <a16:colId xmlns:a16="http://schemas.microsoft.com/office/drawing/2014/main" val="2196337931"/>
                    </a:ext>
                  </a:extLst>
                </a:gridCol>
                <a:gridCol w="1428067">
                  <a:extLst>
                    <a:ext uri="{9D8B030D-6E8A-4147-A177-3AD203B41FA5}">
                      <a16:colId xmlns:a16="http://schemas.microsoft.com/office/drawing/2014/main" val="2172979871"/>
                    </a:ext>
                  </a:extLst>
                </a:gridCol>
                <a:gridCol w="3260553">
                  <a:extLst>
                    <a:ext uri="{9D8B030D-6E8A-4147-A177-3AD203B41FA5}">
                      <a16:colId xmlns:a16="http://schemas.microsoft.com/office/drawing/2014/main" val="61844024"/>
                    </a:ext>
                  </a:extLst>
                </a:gridCol>
                <a:gridCol w="3269627">
                  <a:extLst>
                    <a:ext uri="{9D8B030D-6E8A-4147-A177-3AD203B41FA5}">
                      <a16:colId xmlns:a16="http://schemas.microsoft.com/office/drawing/2014/main" val="1717331697"/>
                    </a:ext>
                  </a:extLst>
                </a:gridCol>
              </a:tblGrid>
              <a:tr h="777578">
                <a:tc gridSpan="2">
                  <a:txBody>
                    <a:bodyP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Source</a:t>
                      </a:r>
                    </a:p>
                  </a:txBody>
                  <a:tcPr anchor="ctr">
                    <a:solidFill>
                      <a:srgbClr val="3984A3"/>
                    </a:solidFill>
                  </a:tcPr>
                </a:tc>
                <a:tc hMerge="1">
                  <a:txBody>
                    <a:bodyPr/>
                    <a:lstStyle/>
                    <a:p>
                      <a:pPr algn="ctr"/>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nchor="ctr">
                    <a:solidFill>
                      <a:srgbClr val="3984A3"/>
                    </a:solidFill>
                  </a:tcPr>
                </a:tc>
                <a:tc>
                  <a:txBody>
                    <a:bodyP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Buyers</a:t>
                      </a:r>
                    </a:p>
                    <a:p>
                      <a:pPr algn="ctr"/>
                      <a:r>
                        <a:rPr lang="en-GB" sz="1400" dirty="0">
                          <a:latin typeface="Lato Light" panose="020F0502020204030203" pitchFamily="34" charset="0"/>
                          <a:ea typeface="Lato Light" panose="020F0502020204030203" pitchFamily="34" charset="0"/>
                          <a:cs typeface="Lato Light" panose="020F0502020204030203" pitchFamily="34" charset="0"/>
                        </a:rPr>
                        <a:t>( Power sources ) </a:t>
                      </a:r>
                    </a:p>
                  </a:txBody>
                  <a:tcPr anchor="ctr">
                    <a:solidFill>
                      <a:srgbClr val="3984A3"/>
                    </a:solidFill>
                  </a:tcPr>
                </a:tc>
                <a:tc>
                  <a:txBody>
                    <a:bodyP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Sellers</a:t>
                      </a:r>
                    </a:p>
                    <a:p>
                      <a:pPr algn="ctr"/>
                      <a:r>
                        <a:rPr lang="en-GB" sz="1400" dirty="0">
                          <a:latin typeface="Lato Light" panose="020F0502020204030203" pitchFamily="34" charset="0"/>
                          <a:ea typeface="Lato Light" panose="020F0502020204030203" pitchFamily="34" charset="0"/>
                          <a:cs typeface="Lato Light" panose="020F0502020204030203" pitchFamily="34" charset="0"/>
                        </a:rPr>
                        <a:t>( Power sources ) </a:t>
                      </a:r>
                    </a:p>
                  </a:txBody>
                  <a:tcPr anchor="ctr">
                    <a:solidFill>
                      <a:srgbClr val="3984A3"/>
                    </a:solidFill>
                  </a:tcPr>
                </a:tc>
                <a:extLst>
                  <a:ext uri="{0D108BD9-81ED-4DB2-BD59-A6C34878D82A}">
                    <a16:rowId xmlns:a16="http://schemas.microsoft.com/office/drawing/2014/main" val="176342530"/>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Size</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Consolidation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Globalization</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Larger share of supplier business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Buyer dependence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Demand dependant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Dominant share of business </a:t>
                      </a:r>
                    </a:p>
                  </a:txBody>
                  <a:tcPr/>
                </a:tc>
                <a:extLst>
                  <a:ext uri="{0D108BD9-81ED-4DB2-BD59-A6C34878D82A}">
                    <a16:rowId xmlns:a16="http://schemas.microsoft.com/office/drawing/2014/main" val="2570600651"/>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Competition</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Sort and select suppliers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Currency &amp; Price Selection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Supply shortage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Patents &amp; monopolies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Barriers to new competitors</a:t>
                      </a:r>
                    </a:p>
                  </a:txBody>
                  <a:tcPr/>
                </a:tc>
                <a:extLst>
                  <a:ext uri="{0D108BD9-81ED-4DB2-BD59-A6C34878D82A}">
                    <a16:rowId xmlns:a16="http://schemas.microsoft.com/office/drawing/2014/main" val="3794839205"/>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Skills</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Information access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Market knowledge and best practices leverage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Professional buyers</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Professional KA Mgrs.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Leverage market knowledge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Information access</a:t>
                      </a:r>
                    </a:p>
                  </a:txBody>
                  <a:tcPr/>
                </a:tc>
                <a:extLst>
                  <a:ext uri="{0D108BD9-81ED-4DB2-BD59-A6C34878D82A}">
                    <a16:rowId xmlns:a16="http://schemas.microsoft.com/office/drawing/2014/main" val="212223091"/>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Strategies</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Supplier rationalization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Shift to e-commerce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Supply chain improvement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Global competency record</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Reputation management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Relevant expertise </a:t>
                      </a:r>
                    </a:p>
                  </a:txBody>
                  <a:tcPr/>
                </a:tc>
                <a:extLst>
                  <a:ext uri="{0D108BD9-81ED-4DB2-BD59-A6C34878D82A}">
                    <a16:rowId xmlns:a16="http://schemas.microsoft.com/office/drawing/2014/main" val="502150127"/>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Threats</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Low cost of switching for customer</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High cost of switching for supplier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Cost increases and losses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High cost of switching for customer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Low cost of switching for supplier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Alternatives availability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Leverage</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Regulatory bodies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Reputation management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Within regulatory bodies </a:t>
                      </a:r>
                    </a:p>
                  </a:txBody>
                  <a:tcPr/>
                </a:tc>
                <a:extLst>
                  <a:ext uri="{0D108BD9-81ED-4DB2-BD59-A6C34878D82A}">
                    <a16:rowId xmlns:a16="http://schemas.microsoft.com/office/drawing/2014/main" val="2858035972"/>
                  </a:ext>
                </a:extLst>
              </a:tr>
            </a:tbl>
          </a:graphicData>
        </a:graphic>
      </p:graphicFrame>
      <p:pic>
        <p:nvPicPr>
          <p:cNvPr id="25" name="Graphic 24" descr="Pocket knife with solid fill">
            <a:extLst>
              <a:ext uri="{FF2B5EF4-FFF2-40B4-BE49-F238E27FC236}">
                <a16:creationId xmlns:a16="http://schemas.microsoft.com/office/drawing/2014/main" id="{672B0DC5-0DCD-C230-20B2-CDFF00528C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5550" y="5601996"/>
            <a:ext cx="571500" cy="571500"/>
          </a:xfrm>
          <a:prstGeom prst="rect">
            <a:avLst/>
          </a:prstGeom>
        </p:spPr>
      </p:pic>
      <p:pic>
        <p:nvPicPr>
          <p:cNvPr id="27" name="Graphic 26" descr="Scorpion with solid fill">
            <a:extLst>
              <a:ext uri="{FF2B5EF4-FFF2-40B4-BE49-F238E27FC236}">
                <a16:creationId xmlns:a16="http://schemas.microsoft.com/office/drawing/2014/main" id="{86E207A3-DEE2-96C4-EC0E-295544EE34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7450" y="4872677"/>
            <a:ext cx="571500" cy="571500"/>
          </a:xfrm>
          <a:prstGeom prst="rect">
            <a:avLst/>
          </a:prstGeom>
        </p:spPr>
      </p:pic>
      <p:pic>
        <p:nvPicPr>
          <p:cNvPr id="29" name="Graphic 28" descr="Playbook with solid fill">
            <a:extLst>
              <a:ext uri="{FF2B5EF4-FFF2-40B4-BE49-F238E27FC236}">
                <a16:creationId xmlns:a16="http://schemas.microsoft.com/office/drawing/2014/main" id="{DFD5860D-DF44-68AF-ABDC-37DA7AE52A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7450" y="4111567"/>
            <a:ext cx="571500" cy="571500"/>
          </a:xfrm>
          <a:prstGeom prst="rect">
            <a:avLst/>
          </a:prstGeom>
        </p:spPr>
      </p:pic>
      <p:pic>
        <p:nvPicPr>
          <p:cNvPr id="31" name="Graphic 30" descr="Teacher with solid fill">
            <a:extLst>
              <a:ext uri="{FF2B5EF4-FFF2-40B4-BE49-F238E27FC236}">
                <a16:creationId xmlns:a16="http://schemas.microsoft.com/office/drawing/2014/main" id="{21DDEEE9-D401-6B8D-136E-2859B62F31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0775" y="3445262"/>
            <a:ext cx="571500" cy="571500"/>
          </a:xfrm>
          <a:prstGeom prst="rect">
            <a:avLst/>
          </a:prstGeom>
        </p:spPr>
      </p:pic>
      <p:pic>
        <p:nvPicPr>
          <p:cNvPr id="33" name="Graphic 32" descr="Target Audience with solid fill">
            <a:extLst>
              <a:ext uri="{FF2B5EF4-FFF2-40B4-BE49-F238E27FC236}">
                <a16:creationId xmlns:a16="http://schemas.microsoft.com/office/drawing/2014/main" id="{1EF689DF-A410-74BD-9353-362F46E05F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45550" y="2735679"/>
            <a:ext cx="571500" cy="571500"/>
          </a:xfrm>
          <a:prstGeom prst="rect">
            <a:avLst/>
          </a:prstGeom>
        </p:spPr>
      </p:pic>
      <p:pic>
        <p:nvPicPr>
          <p:cNvPr id="35" name="Graphic 34" descr="Alterations &amp; Tailoring with solid fill">
            <a:extLst>
              <a:ext uri="{FF2B5EF4-FFF2-40B4-BE49-F238E27FC236}">
                <a16:creationId xmlns:a16="http://schemas.microsoft.com/office/drawing/2014/main" id="{B2BC592B-9424-F83E-3A99-1AB5BADBE3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26500" y="2087475"/>
            <a:ext cx="571501" cy="571501"/>
          </a:xfrm>
          <a:prstGeom prst="rect">
            <a:avLst/>
          </a:prstGeom>
        </p:spPr>
      </p:pic>
      <p:sp>
        <p:nvSpPr>
          <p:cNvPr id="63" name="Footer Placeholder 3">
            <a:extLst>
              <a:ext uri="{FF2B5EF4-FFF2-40B4-BE49-F238E27FC236}">
                <a16:creationId xmlns:a16="http://schemas.microsoft.com/office/drawing/2014/main" id="{5BDEF5C3-9420-3419-13AC-E53A7C1DADE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64" name="Picture 63" descr="Logo&#10;&#10;Description automatically generated">
            <a:extLst>
              <a:ext uri="{FF2B5EF4-FFF2-40B4-BE49-F238E27FC236}">
                <a16:creationId xmlns:a16="http://schemas.microsoft.com/office/drawing/2014/main" id="{DADDFC4E-0763-7180-A936-92C06ADBE8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5" name="TextBox 64">
            <a:extLst>
              <a:ext uri="{FF2B5EF4-FFF2-40B4-BE49-F238E27FC236}">
                <a16:creationId xmlns:a16="http://schemas.microsoft.com/office/drawing/2014/main" id="{349EC3EA-0F89-42F0-3338-C3AD7E8BC45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Sources of power.</a:t>
            </a:r>
          </a:p>
        </p:txBody>
      </p:sp>
    </p:spTree>
    <p:extLst>
      <p:ext uri="{BB962C8B-B14F-4D97-AF65-F5344CB8AC3E}">
        <p14:creationId xmlns:p14="http://schemas.microsoft.com/office/powerpoint/2010/main" val="86063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61248EE-A8DA-1600-8482-E02535949714}"/>
              </a:ext>
            </a:extLst>
          </p:cNvPr>
          <p:cNvSpPr txBox="1"/>
          <p:nvPr/>
        </p:nvSpPr>
        <p:spPr>
          <a:xfrm>
            <a:off x="3299512" y="1092692"/>
            <a:ext cx="2124000"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Favours Seller  </a:t>
            </a:r>
          </a:p>
        </p:txBody>
      </p:sp>
      <p:sp>
        <p:nvSpPr>
          <p:cNvPr id="16" name="TextBox 15">
            <a:extLst>
              <a:ext uri="{FF2B5EF4-FFF2-40B4-BE49-F238E27FC236}">
                <a16:creationId xmlns:a16="http://schemas.microsoft.com/office/drawing/2014/main" id="{B5385CAE-BEC9-63E5-18FA-1276E04925F1}"/>
              </a:ext>
            </a:extLst>
          </p:cNvPr>
          <p:cNvSpPr txBox="1"/>
          <p:nvPr/>
        </p:nvSpPr>
        <p:spPr>
          <a:xfrm>
            <a:off x="1076373" y="3028569"/>
            <a:ext cx="212400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Balance of power</a:t>
            </a:r>
          </a:p>
        </p:txBody>
      </p:sp>
      <p:grpSp>
        <p:nvGrpSpPr>
          <p:cNvPr id="33" name="Group 32">
            <a:extLst>
              <a:ext uri="{FF2B5EF4-FFF2-40B4-BE49-F238E27FC236}">
                <a16:creationId xmlns:a16="http://schemas.microsoft.com/office/drawing/2014/main" id="{0BC040ED-ADCD-8D5A-D5C8-B29E34275DCB}"/>
              </a:ext>
            </a:extLst>
          </p:cNvPr>
          <p:cNvGrpSpPr/>
          <p:nvPr/>
        </p:nvGrpSpPr>
        <p:grpSpPr>
          <a:xfrm>
            <a:off x="3299512" y="1462784"/>
            <a:ext cx="6226483" cy="3626599"/>
            <a:chOff x="2944540" y="1711506"/>
            <a:chExt cx="6226483" cy="3626599"/>
          </a:xfrm>
        </p:grpSpPr>
        <p:cxnSp>
          <p:nvCxnSpPr>
            <p:cNvPr id="4" name="Straight Arrow Connector 3">
              <a:extLst>
                <a:ext uri="{FF2B5EF4-FFF2-40B4-BE49-F238E27FC236}">
                  <a16:creationId xmlns:a16="http://schemas.microsoft.com/office/drawing/2014/main" id="{2FAB8BD6-F058-C07C-B917-014FA8D56624}"/>
                </a:ext>
              </a:extLst>
            </p:cNvPr>
            <p:cNvCxnSpPr>
              <a:cxnSpLocks/>
            </p:cNvCxnSpPr>
            <p:nvPr/>
          </p:nvCxnSpPr>
          <p:spPr>
            <a:xfrm flipV="1">
              <a:off x="3056508" y="1711506"/>
              <a:ext cx="0" cy="362659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44FAB07-FB24-66B2-D94B-587E5EFD584D}"/>
                </a:ext>
              </a:extLst>
            </p:cNvPr>
            <p:cNvCxnSpPr>
              <a:cxnSpLocks/>
            </p:cNvCxnSpPr>
            <p:nvPr/>
          </p:nvCxnSpPr>
          <p:spPr>
            <a:xfrm>
              <a:off x="2944540" y="5338105"/>
              <a:ext cx="6226483"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DA78D77E-7EA3-9AB2-A734-D90FC6C50449}"/>
              </a:ext>
            </a:extLst>
          </p:cNvPr>
          <p:cNvSpPr txBox="1"/>
          <p:nvPr/>
        </p:nvSpPr>
        <p:spPr>
          <a:xfrm rot="16200000">
            <a:off x="2467722" y="3137584"/>
            <a:ext cx="158540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Common Interest </a:t>
            </a:r>
          </a:p>
        </p:txBody>
      </p:sp>
      <p:sp>
        <p:nvSpPr>
          <p:cNvPr id="20" name="TextBox 19">
            <a:extLst>
              <a:ext uri="{FF2B5EF4-FFF2-40B4-BE49-F238E27FC236}">
                <a16:creationId xmlns:a16="http://schemas.microsoft.com/office/drawing/2014/main" id="{B4AA711E-D98B-8A73-273D-532736FB5D14}"/>
              </a:ext>
            </a:extLst>
          </p:cNvPr>
          <p:cNvSpPr txBox="1"/>
          <p:nvPr/>
        </p:nvSpPr>
        <p:spPr>
          <a:xfrm rot="16200000">
            <a:off x="2582091" y="1859117"/>
            <a:ext cx="1285892" cy="276999"/>
          </a:xfrm>
          <a:prstGeom prst="rect">
            <a:avLst/>
          </a:prstGeom>
          <a:noFill/>
        </p:spPr>
        <p:txBody>
          <a:bodyPr wrap="square" rtlCol="0">
            <a:spAutoFit/>
          </a:bodyPr>
          <a:lstStyle/>
          <a:p>
            <a:pPr algn="ctr"/>
            <a:r>
              <a:rPr lang="en-GB" sz="12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High </a:t>
            </a:r>
          </a:p>
        </p:txBody>
      </p:sp>
      <p:sp>
        <p:nvSpPr>
          <p:cNvPr id="24" name="Rectangle 23">
            <a:extLst>
              <a:ext uri="{FF2B5EF4-FFF2-40B4-BE49-F238E27FC236}">
                <a16:creationId xmlns:a16="http://schemas.microsoft.com/office/drawing/2014/main" id="{47A363B5-994F-E09D-6146-67EDDC797585}"/>
              </a:ext>
            </a:extLst>
          </p:cNvPr>
          <p:cNvSpPr/>
          <p:nvPr/>
        </p:nvSpPr>
        <p:spPr>
          <a:xfrm>
            <a:off x="3512753" y="1334277"/>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High level of communication </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Promises mutual benefit </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Actually a win or lose situation </a:t>
            </a:r>
          </a:p>
        </p:txBody>
      </p:sp>
      <p:sp>
        <p:nvSpPr>
          <p:cNvPr id="25" name="Rectangle 24">
            <a:extLst>
              <a:ext uri="{FF2B5EF4-FFF2-40B4-BE49-F238E27FC236}">
                <a16:creationId xmlns:a16="http://schemas.microsoft.com/office/drawing/2014/main" id="{7F1EB802-665C-C276-3A18-5B80D0E630C1}"/>
              </a:ext>
            </a:extLst>
          </p:cNvPr>
          <p:cNvSpPr/>
          <p:nvPr/>
        </p:nvSpPr>
        <p:spPr>
          <a:xfrm>
            <a:off x="5440798" y="1343607"/>
            <a:ext cx="1892097" cy="1810137"/>
          </a:xfrm>
          <a:prstGeom prst="rect">
            <a:avLst/>
          </a:prstGeom>
          <a:gradFill>
            <a:gsLst>
              <a:gs pos="0">
                <a:srgbClr val="92D050">
                  <a:alpha val="74000"/>
                </a:srgbClr>
              </a:gs>
              <a:gs pos="100000">
                <a:schemeClr val="bg1">
                  <a:lumMod val="75000"/>
                </a:schemeClr>
              </a:gs>
              <a:gs pos="100000">
                <a:srgbClr val="92D050"/>
              </a:gs>
              <a:gs pos="100000">
                <a:schemeClr val="accent1">
                  <a:lumMod val="30000"/>
                  <a:lumOff val="70000"/>
                </a:schemeClr>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Cooperative</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Open </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Trusting</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Long term view</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Data share</a:t>
            </a:r>
            <a:endParaRPr lang="en-GB"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 name="Rectangle 25">
            <a:extLst>
              <a:ext uri="{FF2B5EF4-FFF2-40B4-BE49-F238E27FC236}">
                <a16:creationId xmlns:a16="http://schemas.microsoft.com/office/drawing/2014/main" id="{9E7F2008-F794-9BB9-2F86-5E72F91599B0}"/>
              </a:ext>
            </a:extLst>
          </p:cNvPr>
          <p:cNvSpPr/>
          <p:nvPr/>
        </p:nvSpPr>
        <p:spPr>
          <a:xfrm>
            <a:off x="7371953" y="1334275"/>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Useful information offered by seller signal’s cooperation </a:t>
            </a:r>
          </a:p>
        </p:txBody>
      </p:sp>
      <p:sp>
        <p:nvSpPr>
          <p:cNvPr id="27" name="TextBox 26">
            <a:extLst>
              <a:ext uri="{FF2B5EF4-FFF2-40B4-BE49-F238E27FC236}">
                <a16:creationId xmlns:a16="http://schemas.microsoft.com/office/drawing/2014/main" id="{092AD6CD-A2F7-5A04-A40D-CADD6BCBE1B7}"/>
              </a:ext>
            </a:extLst>
          </p:cNvPr>
          <p:cNvSpPr txBox="1"/>
          <p:nvPr/>
        </p:nvSpPr>
        <p:spPr>
          <a:xfrm>
            <a:off x="5340398" y="1077672"/>
            <a:ext cx="2124000"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Balanced</a:t>
            </a:r>
          </a:p>
        </p:txBody>
      </p:sp>
      <p:sp>
        <p:nvSpPr>
          <p:cNvPr id="28" name="TextBox 27">
            <a:extLst>
              <a:ext uri="{FF2B5EF4-FFF2-40B4-BE49-F238E27FC236}">
                <a16:creationId xmlns:a16="http://schemas.microsoft.com/office/drawing/2014/main" id="{B302F637-0CD2-9401-6F23-523124A18B62}"/>
              </a:ext>
            </a:extLst>
          </p:cNvPr>
          <p:cNvSpPr txBox="1"/>
          <p:nvPr/>
        </p:nvSpPr>
        <p:spPr>
          <a:xfrm>
            <a:off x="7230387" y="1057276"/>
            <a:ext cx="2124000"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Favours Buyer  </a:t>
            </a:r>
          </a:p>
        </p:txBody>
      </p:sp>
      <p:sp>
        <p:nvSpPr>
          <p:cNvPr id="29" name="Rectangle 28">
            <a:extLst>
              <a:ext uri="{FF2B5EF4-FFF2-40B4-BE49-F238E27FC236}">
                <a16:creationId xmlns:a16="http://schemas.microsoft.com/office/drawing/2014/main" id="{E913476F-353B-55CC-7348-1E4179DDEF7E}"/>
              </a:ext>
            </a:extLst>
          </p:cNvPr>
          <p:cNvSpPr/>
          <p:nvPr/>
        </p:nvSpPr>
        <p:spPr>
          <a:xfrm>
            <a:off x="3520853" y="3176822"/>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One sided communication</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Threats driven </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Seldom delivers on promises   </a:t>
            </a:r>
          </a:p>
        </p:txBody>
      </p:sp>
      <p:sp>
        <p:nvSpPr>
          <p:cNvPr id="30" name="Rectangle 29">
            <a:extLst>
              <a:ext uri="{FF2B5EF4-FFF2-40B4-BE49-F238E27FC236}">
                <a16:creationId xmlns:a16="http://schemas.microsoft.com/office/drawing/2014/main" id="{56EFB660-EB83-7C92-346A-BC4778799989}"/>
              </a:ext>
            </a:extLst>
          </p:cNvPr>
          <p:cNvSpPr/>
          <p:nvPr/>
        </p:nvSpPr>
        <p:spPr>
          <a:xfrm>
            <a:off x="5448898" y="3167490"/>
            <a:ext cx="1892097" cy="1810137"/>
          </a:xfrm>
          <a:prstGeom prst="rect">
            <a:avLst/>
          </a:prstGeom>
          <a:gradFill>
            <a:gsLst>
              <a:gs pos="0">
                <a:srgbClr val="3984A3"/>
              </a:gs>
              <a:gs pos="46000">
                <a:schemeClr val="bg1">
                  <a:lumMod val="75000"/>
                </a:schemeClr>
              </a:gs>
              <a:gs pos="83000">
                <a:schemeClr val="accent1">
                  <a:lumMod val="45000"/>
                  <a:lumOff val="55000"/>
                </a:schemeClr>
              </a:gs>
              <a:gs pos="100000">
                <a:schemeClr val="accent1">
                  <a:lumMod val="30000"/>
                  <a:lumOff val="70000"/>
                </a:schemeClr>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Low quality information exchange </a:t>
            </a:r>
          </a:p>
        </p:txBody>
      </p:sp>
      <p:sp>
        <p:nvSpPr>
          <p:cNvPr id="31" name="Rectangle 30">
            <a:extLst>
              <a:ext uri="{FF2B5EF4-FFF2-40B4-BE49-F238E27FC236}">
                <a16:creationId xmlns:a16="http://schemas.microsoft.com/office/drawing/2014/main" id="{8B7466FC-56BD-F367-BC10-E1D54ACA29D7}"/>
              </a:ext>
            </a:extLst>
          </p:cNvPr>
          <p:cNvSpPr/>
          <p:nvPr/>
        </p:nvSpPr>
        <p:spPr>
          <a:xfrm>
            <a:off x="7380053" y="3176820"/>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Seller low on any type of cooperation </a:t>
            </a:r>
          </a:p>
        </p:txBody>
      </p:sp>
      <p:sp>
        <p:nvSpPr>
          <p:cNvPr id="32" name="TextBox 31">
            <a:extLst>
              <a:ext uri="{FF2B5EF4-FFF2-40B4-BE49-F238E27FC236}">
                <a16:creationId xmlns:a16="http://schemas.microsoft.com/office/drawing/2014/main" id="{F997F731-C292-DA32-9F4D-7D88347C6417}"/>
              </a:ext>
            </a:extLst>
          </p:cNvPr>
          <p:cNvSpPr txBox="1"/>
          <p:nvPr/>
        </p:nvSpPr>
        <p:spPr>
          <a:xfrm>
            <a:off x="5620050" y="5191808"/>
            <a:ext cx="158540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Power Balance </a:t>
            </a:r>
          </a:p>
        </p:txBody>
      </p:sp>
      <p:sp>
        <p:nvSpPr>
          <p:cNvPr id="34" name="TextBox 33">
            <a:extLst>
              <a:ext uri="{FF2B5EF4-FFF2-40B4-BE49-F238E27FC236}">
                <a16:creationId xmlns:a16="http://schemas.microsoft.com/office/drawing/2014/main" id="{E1B530AD-1C03-DF13-F475-CEB1ECD03C04}"/>
              </a:ext>
            </a:extLst>
          </p:cNvPr>
          <p:cNvSpPr txBox="1"/>
          <p:nvPr/>
        </p:nvSpPr>
        <p:spPr>
          <a:xfrm rot="16200000">
            <a:off x="2643391" y="4346957"/>
            <a:ext cx="1207844" cy="276999"/>
          </a:xfrm>
          <a:prstGeom prst="rect">
            <a:avLst/>
          </a:prstGeom>
          <a:noFill/>
        </p:spPr>
        <p:txBody>
          <a:bodyPr wrap="square" rtlCol="0">
            <a:spAutoFit/>
          </a:bodyPr>
          <a:lstStyle/>
          <a:p>
            <a:pPr algn="ctr"/>
            <a:r>
              <a:rPr lang="en-GB" sz="12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Low</a:t>
            </a:r>
          </a:p>
        </p:txBody>
      </p:sp>
      <p:sp>
        <p:nvSpPr>
          <p:cNvPr id="35" name="Footer Placeholder 3">
            <a:extLst>
              <a:ext uri="{FF2B5EF4-FFF2-40B4-BE49-F238E27FC236}">
                <a16:creationId xmlns:a16="http://schemas.microsoft.com/office/drawing/2014/main" id="{20F227C3-46A9-ECAD-6AE5-31F26B2F5A3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6" name="Picture 35" descr="Logo&#10;&#10;Description automatically generated">
            <a:extLst>
              <a:ext uri="{FF2B5EF4-FFF2-40B4-BE49-F238E27FC236}">
                <a16:creationId xmlns:a16="http://schemas.microsoft.com/office/drawing/2014/main" id="{E1D968BE-AE8D-6000-B167-A5FB7812A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7" name="TextBox 36">
            <a:extLst>
              <a:ext uri="{FF2B5EF4-FFF2-40B4-BE49-F238E27FC236}">
                <a16:creationId xmlns:a16="http://schemas.microsoft.com/office/drawing/2014/main" id="{A9B7BADA-CCAB-066D-929F-F51A3361EDB2}"/>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Sources of power.</a:t>
            </a:r>
          </a:p>
        </p:txBody>
      </p:sp>
    </p:spTree>
    <p:extLst>
      <p:ext uri="{BB962C8B-B14F-4D97-AF65-F5344CB8AC3E}">
        <p14:creationId xmlns:p14="http://schemas.microsoft.com/office/powerpoint/2010/main" val="330592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Two Person Seating on Chairs Stock Photo">
            <a:extLst>
              <a:ext uri="{FF2B5EF4-FFF2-40B4-BE49-F238E27FC236}">
                <a16:creationId xmlns:a16="http://schemas.microsoft.com/office/drawing/2014/main" id="{CE7B6138-98FC-A465-E622-20A4E7742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051" y="1135349"/>
            <a:ext cx="6451993" cy="4305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5 – Buyer's view.</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D696DB14-8D14-0CD7-9A4B-096AA62F5DB4}"/>
              </a:ext>
            </a:extLst>
          </p:cNvPr>
          <p:cNvGrpSpPr/>
          <p:nvPr/>
        </p:nvGrpSpPr>
        <p:grpSpPr>
          <a:xfrm>
            <a:off x="5162698" y="4390092"/>
            <a:ext cx="1055370" cy="1055370"/>
            <a:chOff x="7108613" y="4124330"/>
            <a:chExt cx="1055370" cy="1055370"/>
          </a:xfrm>
        </p:grpSpPr>
        <p:sp>
          <p:nvSpPr>
            <p:cNvPr id="3" name="Oval 2">
              <a:extLst>
                <a:ext uri="{FF2B5EF4-FFF2-40B4-BE49-F238E27FC236}">
                  <a16:creationId xmlns:a16="http://schemas.microsoft.com/office/drawing/2014/main" id="{B14D6A7B-C665-3A2E-7C1E-192F4D2F481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11C52F6C-4253-E617-4724-4F57FE456B09}"/>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88289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6308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view.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6738BA26-49EF-3CB5-6D38-8A9952E1FD01}"/>
              </a:ext>
            </a:extLst>
          </p:cNvPr>
          <p:cNvSpPr txBox="1"/>
          <p:nvPr/>
        </p:nvSpPr>
        <p:spPr>
          <a:xfrm>
            <a:off x="6945133" y="2844398"/>
            <a:ext cx="4953000" cy="830997"/>
          </a:xfrm>
          <a:prstGeom prst="rect">
            <a:avLst/>
          </a:prstGeom>
          <a:noFill/>
        </p:spPr>
        <p:txBody>
          <a:bodyPr wrap="square">
            <a:spAutoFit/>
          </a:bodyPr>
          <a:lstStyle/>
          <a:p>
            <a:pPr algn="l"/>
            <a:r>
              <a:rPr lang="en-GB" sz="1200" dirty="0">
                <a:latin typeface="Lato Light" panose="020F0502020204030203" pitchFamily="34" charset="0"/>
                <a:ea typeface="Lato Light" panose="020F0502020204030203" pitchFamily="34" charset="0"/>
                <a:cs typeface="Lato Light" panose="020F0502020204030203" pitchFamily="34" charset="0"/>
              </a:rPr>
              <a:t>Successful buyers look for sellers who can satisfy their requirements , professional buyers seek companies which they identify have competitive advantages and are able to keep doing business without interruption in the long run especially satisfying their requirements..</a:t>
            </a:r>
          </a:p>
        </p:txBody>
      </p:sp>
      <p:sp>
        <p:nvSpPr>
          <p:cNvPr id="2" name="Rectangle 1">
            <a:extLst>
              <a:ext uri="{FF2B5EF4-FFF2-40B4-BE49-F238E27FC236}">
                <a16:creationId xmlns:a16="http://schemas.microsoft.com/office/drawing/2014/main" id="{54982D72-2192-6EC6-C749-0F8ED017AFE0}"/>
              </a:ext>
            </a:extLst>
          </p:cNvPr>
          <p:cNvSpPr/>
          <p:nvPr/>
        </p:nvSpPr>
        <p:spPr>
          <a:xfrm>
            <a:off x="0" y="2286000"/>
            <a:ext cx="6877050" cy="19145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BA4DBF-84E9-3C2C-EFE3-A7003A4DA37C}"/>
              </a:ext>
            </a:extLst>
          </p:cNvPr>
          <p:cNvSpPr txBox="1"/>
          <p:nvPr/>
        </p:nvSpPr>
        <p:spPr>
          <a:xfrm>
            <a:off x="570788" y="1554747"/>
            <a:ext cx="6413314" cy="3470309"/>
          </a:xfrm>
          <a:prstGeom prst="rect">
            <a:avLst/>
          </a:prstGeom>
          <a:noFill/>
        </p:spPr>
        <p:txBody>
          <a:bodyPr wrap="square">
            <a:spAutoFit/>
          </a:bodyPr>
          <a:lstStyle/>
          <a:p>
            <a:pPr algn="ctr">
              <a:lnSpc>
                <a:spcPct val="107000"/>
              </a:lnSpc>
              <a:spcAft>
                <a:spcPts val="800"/>
              </a:spcAft>
            </a:pPr>
            <a:endParaRPr lang="en-GB" sz="1200" b="1" dirty="0">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Buyers in any organisation play a very key role.</a:t>
            </a:r>
          </a:p>
          <a:p>
            <a:pPr algn="l"/>
            <a:endPar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100" dirty="0">
                <a:latin typeface="Lato Light" panose="020F0502020204030203" pitchFamily="34" charset="0"/>
                <a:ea typeface="Lato Light" panose="020F0502020204030203" pitchFamily="34" charset="0"/>
                <a:cs typeface="Lato Light" panose="020F0502020204030203" pitchFamily="34" charset="0"/>
              </a:rPr>
              <a:t>They are the primary commercial interface for businesses wanting to manage and list new suppliers , in a more advanced context they play a strategic role of aligning their buying capabilities to align with the strategic view of the business and improve competitive advantages , all while ensuring their unit or purchase costs are low and their profit maximization is high.</a:t>
            </a:r>
          </a:p>
          <a:p>
            <a:pPr algn="l"/>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100" dirty="0">
                <a:latin typeface="Lato Light" panose="020F0502020204030203" pitchFamily="34" charset="0"/>
                <a:ea typeface="Lato Light" panose="020F0502020204030203" pitchFamily="34" charset="0"/>
                <a:cs typeface="Lato Light" panose="020F0502020204030203" pitchFamily="34" charset="0"/>
              </a:rPr>
              <a:t>For a commercial relationship to be complementary the common point of intersection for both brand owner and business is products , their business approach , and the ensuing relationship , speaking in context the buyer has to learn a lot about his suppliers and understand their product portfolios for him or her to understand where the buying role can add considerable competitive advantage through the business by maximizing and managing a portfolio of suppliers who mirror their strategy and strategic plan in general .</a:t>
            </a:r>
          </a:p>
          <a:p>
            <a:pPr algn="l"/>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100" dirty="0">
                <a:latin typeface="Lato Light" panose="020F0502020204030203" pitchFamily="34" charset="0"/>
                <a:ea typeface="Lato Light" panose="020F0502020204030203" pitchFamily="34" charset="0"/>
                <a:cs typeface="Lato Light" panose="020F0502020204030203" pitchFamily="34" charset="0"/>
              </a:rPr>
              <a:t>Once a relationship is established the extent of commonality and cost savings increase on both sides as trust between the two parties grows and barriers are reduced. In some situations, reducing risk by working with a known partner allows costs to be cut in addition to a better more representative product line growing into a product portfolio line and eventually a wider range of solutions</a:t>
            </a:r>
          </a:p>
        </p:txBody>
      </p:sp>
      <p:sp>
        <p:nvSpPr>
          <p:cNvPr id="4" name="TextBox 3">
            <a:extLst>
              <a:ext uri="{FF2B5EF4-FFF2-40B4-BE49-F238E27FC236}">
                <a16:creationId xmlns:a16="http://schemas.microsoft.com/office/drawing/2014/main" id="{D27CFCB7-DC40-C82D-2BD4-19212EB01DF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Directional Summary</a:t>
            </a:r>
          </a:p>
        </p:txBody>
      </p:sp>
      <p:sp>
        <p:nvSpPr>
          <p:cNvPr id="7" name="TextBox 6">
            <a:extLst>
              <a:ext uri="{FF2B5EF4-FFF2-40B4-BE49-F238E27FC236}">
                <a16:creationId xmlns:a16="http://schemas.microsoft.com/office/drawing/2014/main" id="{A614EA1B-1A03-5527-DF60-8F77299DCD2F}"/>
              </a:ext>
            </a:extLst>
          </p:cNvPr>
          <p:cNvSpPr txBox="1"/>
          <p:nvPr/>
        </p:nvSpPr>
        <p:spPr>
          <a:xfrm>
            <a:off x="3279746" y="925385"/>
            <a:ext cx="6098240" cy="877035"/>
          </a:xfrm>
          <a:prstGeom prst="rect">
            <a:avLst/>
          </a:prstGeom>
          <a:noFill/>
        </p:spPr>
        <p:txBody>
          <a:bodyPr wrap="square">
            <a:spAutoFit/>
          </a:bodyPr>
          <a:lstStyle/>
          <a:p>
            <a:pPr algn="ctr">
              <a:lnSpc>
                <a:spcPct val="107000"/>
              </a:lnSpc>
              <a:spcAft>
                <a:spcPts val="800"/>
              </a:spcAft>
            </a:pPr>
            <a:r>
              <a:rPr lang="en-GB" sz="2400" b="1" dirty="0">
                <a:effectLst/>
                <a:latin typeface="Poppins" panose="00000500000000000000" pitchFamily="2" charset="0"/>
                <a:ea typeface="Lato Light" panose="020F0502020204030203" pitchFamily="34" charset="0"/>
                <a:cs typeface="Poppins" panose="00000500000000000000" pitchFamily="2" charset="0"/>
              </a:rPr>
              <a:t>Key Account Management</a:t>
            </a:r>
          </a:p>
          <a:p>
            <a:pPr algn="ctr">
              <a:lnSpc>
                <a:spcPct val="107000"/>
              </a:lnSpc>
              <a:spcAft>
                <a:spcPts val="800"/>
              </a:spcAft>
            </a:pPr>
            <a:r>
              <a:rPr lang="en-GB" sz="1800" b="1" dirty="0">
                <a:latin typeface="Poppins" panose="00000500000000000000" pitchFamily="2" charset="0"/>
                <a:ea typeface="Lato Light" panose="020F0502020204030203" pitchFamily="34" charset="0"/>
                <a:cs typeface="Poppins" panose="00000500000000000000" pitchFamily="2" charset="0"/>
              </a:rPr>
              <a:t>Buyer’s view</a:t>
            </a:r>
          </a:p>
        </p:txBody>
      </p:sp>
      <p:pic>
        <p:nvPicPr>
          <p:cNvPr id="6" name="Picture 5" descr="Logo&#10;&#10;Description automatically generated">
            <a:extLst>
              <a:ext uri="{FF2B5EF4-FFF2-40B4-BE49-F238E27FC236}">
                <a16:creationId xmlns:a16="http://schemas.microsoft.com/office/drawing/2014/main" id="{BC264F83-48F7-62CF-D6DF-E76DAD6D9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DC9E7980-A89D-9475-13F1-4AF6DD3B4D52}"/>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026" name="Picture 2" descr="Free Woman Coding on Computer Stock Photo">
            <a:extLst>
              <a:ext uri="{FF2B5EF4-FFF2-40B4-BE49-F238E27FC236}">
                <a16:creationId xmlns:a16="http://schemas.microsoft.com/office/drawing/2014/main" id="{89EA4DD6-6107-2695-49D7-E67D70D5EEC3}"/>
              </a:ext>
            </a:extLst>
          </p:cNvPr>
          <p:cNvPicPr>
            <a:picLocks noChangeAspect="1" noChangeArrowheads="1"/>
          </p:cNvPicPr>
          <p:nvPr/>
        </p:nvPicPr>
        <p:blipFill>
          <a:blip r:embed="rId3" cstate="screen">
            <a:graysc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119257" y="1953850"/>
            <a:ext cx="4703309" cy="313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2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709FA0F7-9EC4-0DC6-F531-02867266A6B8}"/>
              </a:ext>
            </a:extLst>
          </p:cNvPr>
          <p:cNvSpPr>
            <a:spLocks noGrp="1"/>
          </p:cNvSpPr>
          <p:nvPr>
            <p:ph type="ftr" sz="quarter" idx="11"/>
          </p:nvPr>
        </p:nvSpPr>
        <p:spPr>
          <a:xfrm>
            <a:off x="5822065" y="6459507"/>
            <a:ext cx="1663495" cy="313512"/>
          </a:xfrm>
        </p:spPr>
        <p:txBody>
          <a:bodyPr vert="horz" lIns="91440" tIns="45720" rIns="91440" bIns="45720" rtlCol="0" anchor="ctr">
            <a:normAutofit/>
          </a:bodyPr>
          <a:lstStyle/>
          <a:p>
            <a:pPr>
              <a:spcAft>
                <a:spcPts val="600"/>
              </a:spcAft>
            </a:pPr>
            <a:r>
              <a:rPr lang="en-US" sz="900" kern="1200" dirty="0">
                <a:solidFill>
                  <a:schemeClr val="tx1">
                    <a:lumMod val="65000"/>
                    <a:lumOff val="35000"/>
                  </a:schemeClr>
                </a:solidFill>
                <a:latin typeface="+mn-lt"/>
                <a:ea typeface="+mn-ea"/>
                <a:cs typeface="+mn-cs"/>
              </a:rPr>
              <a:t>www.upskilpro.com</a:t>
            </a:r>
          </a:p>
        </p:txBody>
      </p:sp>
      <p:sp>
        <p:nvSpPr>
          <p:cNvPr id="6" name="TextBox 5">
            <a:extLst>
              <a:ext uri="{FF2B5EF4-FFF2-40B4-BE49-F238E27FC236}">
                <a16:creationId xmlns:a16="http://schemas.microsoft.com/office/drawing/2014/main" id="{7BAD5F31-701A-D59B-8DFE-F17390CBEF4C}"/>
              </a:ext>
            </a:extLst>
          </p:cNvPr>
          <p:cNvSpPr txBox="1"/>
          <p:nvPr/>
        </p:nvSpPr>
        <p:spPr>
          <a:xfrm>
            <a:off x="4388811" y="1349999"/>
            <a:ext cx="7283785" cy="2079001"/>
          </a:xfrm>
          <a:prstGeom prst="rect">
            <a:avLst/>
          </a:prstGeom>
        </p:spPr>
        <p:txBody>
          <a:bodyPr vert="horz" lIns="91440" tIns="45720" rIns="91440" bIns="45720" rtlCol="0">
            <a:noAutofit/>
          </a:bodyPr>
          <a:lstStyle/>
          <a:p>
            <a:pPr>
              <a:lnSpc>
                <a:spcPct val="90000"/>
              </a:lnSpc>
              <a:spcAft>
                <a:spcPts val="600"/>
              </a:spcAft>
            </a:pPr>
            <a:r>
              <a:rPr lang="en-US" sz="1100" dirty="0">
                <a:latin typeface="Lato Light" panose="020F0502020204030203" pitchFamily="34" charset="0"/>
                <a:ea typeface="Lato Light" panose="020F0502020204030203" pitchFamily="34" charset="0"/>
                <a:cs typeface="Lato Light" panose="020F0502020204030203" pitchFamily="34" charset="0"/>
              </a:rPr>
              <a:t>In general buyers are isolated from their company's customer together than ever before. The buying role has become a central role and organization in many cases using the latest best practices , using analytics and market data to facilitate their decisions, in general it is estimated a well-run buying role in a buying organization can add 4 to 5 points in gross profitability to a profit and loss statement versus the traditional set up without the tools the current role is equipped with and make decisions in real time to facilitate strategy and profitability.</a:t>
            </a:r>
          </a:p>
          <a:p>
            <a:pPr>
              <a:lnSpc>
                <a:spcPct val="90000"/>
              </a:lnSpc>
              <a:spcAft>
                <a:spcPts val="600"/>
              </a:spcAft>
            </a:pPr>
            <a:endParaRPr lang="en-US" sz="1100" dirty="0">
              <a:latin typeface="Lato Light" panose="020F0502020204030203" pitchFamily="34" charset="0"/>
              <a:ea typeface="Lato Light" panose="020F0502020204030203" pitchFamily="34" charset="0"/>
              <a:cs typeface="Lato Light" panose="020F0502020204030203" pitchFamily="34" charset="0"/>
            </a:endParaRPr>
          </a:p>
          <a:p>
            <a:pPr>
              <a:lnSpc>
                <a:spcPct val="90000"/>
              </a:lnSpc>
              <a:spcAft>
                <a:spcPts val="600"/>
              </a:spcAft>
            </a:pPr>
            <a:r>
              <a:rPr lang="en-US" sz="1100" dirty="0">
                <a:latin typeface="Lato Light" panose="020F0502020204030203" pitchFamily="34" charset="0"/>
                <a:ea typeface="Lato Light" panose="020F0502020204030203" pitchFamily="34" charset="0"/>
                <a:cs typeface="Lato Light" panose="020F0502020204030203" pitchFamily="34" charset="0"/>
              </a:rPr>
              <a:t>When a supplier works with a deep understanding of the customer, this usually is one side of the equation: the receptiveness of the customer is also critical in achieving relationship success. There is a tendency for selling companies to view their relationships with buying companies in isolation implying buyers do not have relationships with other suppliers or with other kinds of organizations. </a:t>
            </a:r>
          </a:p>
        </p:txBody>
      </p:sp>
      <p:pic>
        <p:nvPicPr>
          <p:cNvPr id="3" name="Picture 2" descr="Logo&#10;&#10;Description automatically generated">
            <a:extLst>
              <a:ext uri="{FF2B5EF4-FFF2-40B4-BE49-F238E27FC236}">
                <a16:creationId xmlns:a16="http://schemas.microsoft.com/office/drawing/2014/main" id="{6EB68AEA-F3CC-FAC4-164D-B67EA6AA9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TextBox 9">
            <a:extLst>
              <a:ext uri="{FF2B5EF4-FFF2-40B4-BE49-F238E27FC236}">
                <a16:creationId xmlns:a16="http://schemas.microsoft.com/office/drawing/2014/main" id="{6703ED63-1062-8AC2-4DAC-F8D88CBCF022}"/>
              </a:ext>
            </a:extLst>
          </p:cNvPr>
          <p:cNvSpPr txBox="1"/>
          <p:nvPr/>
        </p:nvSpPr>
        <p:spPr>
          <a:xfrm>
            <a:off x="268942" y="207845"/>
            <a:ext cx="3471441" cy="805092"/>
          </a:xfrm>
          <a:prstGeom prst="rect">
            <a:avLst/>
          </a:prstGeom>
          <a:noFill/>
          <a:ln>
            <a:noFill/>
          </a:ln>
        </p:spPr>
        <p:txBody>
          <a:bodyPr wrap="square" rtlCol="0">
            <a:spAutoFit/>
          </a:bodyPr>
          <a:lstStyle/>
          <a:p>
            <a:pPr defTabSz="435356">
              <a:defRPr/>
            </a:pPr>
            <a:r>
              <a:rPr lang="en-GB" sz="3200" b="1" dirty="0">
                <a:solidFill>
                  <a:schemeClr val="bg1"/>
                </a:solidFill>
                <a:latin typeface="Poppins" panose="00000500000000000000" pitchFamily="2" charset="0"/>
                <a:cs typeface="Poppins" panose="00000500000000000000" pitchFamily="2" charset="0"/>
              </a:rPr>
              <a:t>Buyers.</a:t>
            </a:r>
            <a:r>
              <a:rPr lang="en-GB" sz="3200" b="1" dirty="0">
                <a:solidFill>
                  <a:schemeClr val="bg1"/>
                </a:solidFill>
                <a:latin typeface="Lato Light"/>
              </a:rPr>
              <a:t> </a:t>
            </a:r>
          </a:p>
          <a:p>
            <a:pPr>
              <a:lnSpc>
                <a:spcPct val="90000"/>
              </a:lnSpc>
              <a:spcBef>
                <a:spcPct val="0"/>
              </a:spcBef>
              <a:spcAft>
                <a:spcPts val="800"/>
              </a:spcAft>
            </a:pPr>
            <a:r>
              <a:rPr lang="en-US" sz="1400" kern="1200" dirty="0">
                <a:solidFill>
                  <a:schemeClr val="bg1"/>
                </a:solidFill>
                <a:effectLst/>
                <a:latin typeface="+mj-lt"/>
                <a:ea typeface="+mj-ea"/>
                <a:cs typeface="+mj-cs"/>
              </a:rPr>
              <a:t>Purchasing view &amp; relevance </a:t>
            </a:r>
          </a:p>
        </p:txBody>
      </p:sp>
      <p:graphicFrame>
        <p:nvGraphicFramePr>
          <p:cNvPr id="9" name="Diagram 8">
            <a:extLst>
              <a:ext uri="{FF2B5EF4-FFF2-40B4-BE49-F238E27FC236}">
                <a16:creationId xmlns:a16="http://schemas.microsoft.com/office/drawing/2014/main" id="{CF0644DE-1FEA-BC57-A9C4-137FC99EB1DC}"/>
              </a:ext>
            </a:extLst>
          </p:cNvPr>
          <p:cNvGraphicFramePr/>
          <p:nvPr>
            <p:extLst>
              <p:ext uri="{D42A27DB-BD31-4B8C-83A1-F6EECF244321}">
                <p14:modId xmlns:p14="http://schemas.microsoft.com/office/powerpoint/2010/main" val="3817036444"/>
              </p:ext>
            </p:extLst>
          </p:nvPr>
        </p:nvGraphicFramePr>
        <p:xfrm>
          <a:off x="3956180" y="3820108"/>
          <a:ext cx="7483358" cy="1323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55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que 99">
            <a:extLst>
              <a:ext uri="{FF2B5EF4-FFF2-40B4-BE49-F238E27FC236}">
                <a16:creationId xmlns:a16="http://schemas.microsoft.com/office/drawing/2014/main" id="{E628CAA7-49C0-7F3B-8FB3-9E052772158D}"/>
              </a:ext>
            </a:extLst>
          </p:cNvPr>
          <p:cNvSpPr/>
          <p:nvPr/>
        </p:nvSpPr>
        <p:spPr>
          <a:xfrm>
            <a:off x="4391497" y="2622416"/>
            <a:ext cx="1850701" cy="1520190"/>
          </a:xfrm>
          <a:prstGeom prst="plaque">
            <a:avLst/>
          </a:prstGeom>
          <a:solidFill>
            <a:schemeClr val="bg1">
              <a:lumMod val="85000"/>
            </a:schemeClr>
          </a:solidFill>
        </p:spPr>
        <p:txBody>
          <a:bodyPr wrap="square">
            <a:spAutoFit/>
          </a:bodyPr>
          <a:lstStyle/>
          <a:p>
            <a:pPr algn="ctr"/>
            <a:endPar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Point of Intersection</a:t>
            </a:r>
          </a:p>
          <a:p>
            <a:pPr algn="ctr"/>
            <a:endPar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p>
        </p:txBody>
      </p:sp>
      <p:grpSp>
        <p:nvGrpSpPr>
          <p:cNvPr id="98" name="Group 97">
            <a:extLst>
              <a:ext uri="{FF2B5EF4-FFF2-40B4-BE49-F238E27FC236}">
                <a16:creationId xmlns:a16="http://schemas.microsoft.com/office/drawing/2014/main" id="{59FDFED9-1DF7-4153-6764-2787295AD689}"/>
              </a:ext>
            </a:extLst>
          </p:cNvPr>
          <p:cNvGrpSpPr/>
          <p:nvPr/>
        </p:nvGrpSpPr>
        <p:grpSpPr>
          <a:xfrm>
            <a:off x="1028501" y="2084692"/>
            <a:ext cx="3576928" cy="2474047"/>
            <a:chOff x="860862" y="2024893"/>
            <a:chExt cx="3576928" cy="2474047"/>
          </a:xfrm>
        </p:grpSpPr>
        <p:sp>
          <p:nvSpPr>
            <p:cNvPr id="5" name="Rectangle: Rounded Corners 4">
              <a:extLst>
                <a:ext uri="{FF2B5EF4-FFF2-40B4-BE49-F238E27FC236}">
                  <a16:creationId xmlns:a16="http://schemas.microsoft.com/office/drawing/2014/main" id="{4AEFDDE8-242E-9819-CBD6-C663F72B0D1B}"/>
                </a:ext>
              </a:extLst>
            </p:cNvPr>
            <p:cNvSpPr/>
            <p:nvPr/>
          </p:nvSpPr>
          <p:spPr>
            <a:xfrm>
              <a:off x="860862" y="202489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Resuppliers </a:t>
              </a:r>
            </a:p>
          </p:txBody>
        </p:sp>
        <p:sp>
          <p:nvSpPr>
            <p:cNvPr id="6" name="Rectangle: Rounded Corners 5">
              <a:extLst>
                <a:ext uri="{FF2B5EF4-FFF2-40B4-BE49-F238E27FC236}">
                  <a16:creationId xmlns:a16="http://schemas.microsoft.com/office/drawing/2014/main" id="{75E064FF-F0E3-DD7A-0C02-21401DA964D4}"/>
                </a:ext>
              </a:extLst>
            </p:cNvPr>
            <p:cNvSpPr/>
            <p:nvPr/>
          </p:nvSpPr>
          <p:spPr>
            <a:xfrm>
              <a:off x="2645404" y="202489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Customers</a:t>
              </a:r>
            </a:p>
          </p:txBody>
        </p:sp>
        <p:sp>
          <p:nvSpPr>
            <p:cNvPr id="7" name="Rectangle: Rounded Corners 6">
              <a:extLst>
                <a:ext uri="{FF2B5EF4-FFF2-40B4-BE49-F238E27FC236}">
                  <a16:creationId xmlns:a16="http://schemas.microsoft.com/office/drawing/2014/main" id="{00860066-559F-3ED7-E087-2F2DD9155F30}"/>
                </a:ext>
              </a:extLst>
            </p:cNvPr>
            <p:cNvSpPr/>
            <p:nvPr/>
          </p:nvSpPr>
          <p:spPr>
            <a:xfrm>
              <a:off x="882634" y="2933948"/>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Extended Suppliers </a:t>
              </a:r>
            </a:p>
          </p:txBody>
        </p:sp>
        <p:sp>
          <p:nvSpPr>
            <p:cNvPr id="9" name="Rectangle: Rounded Corners 8">
              <a:extLst>
                <a:ext uri="{FF2B5EF4-FFF2-40B4-BE49-F238E27FC236}">
                  <a16:creationId xmlns:a16="http://schemas.microsoft.com/office/drawing/2014/main" id="{5042A9C7-8609-25F4-2DDF-EF24C59DE750}"/>
                </a:ext>
              </a:extLst>
            </p:cNvPr>
            <p:cNvSpPr/>
            <p:nvPr/>
          </p:nvSpPr>
          <p:spPr>
            <a:xfrm>
              <a:off x="871748" y="3958940"/>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Collaborative units</a:t>
              </a:r>
            </a:p>
          </p:txBody>
        </p:sp>
        <p:sp>
          <p:nvSpPr>
            <p:cNvPr id="10" name="Rectangle: Rounded Corners 9">
              <a:extLst>
                <a:ext uri="{FF2B5EF4-FFF2-40B4-BE49-F238E27FC236}">
                  <a16:creationId xmlns:a16="http://schemas.microsoft.com/office/drawing/2014/main" id="{2440E122-0745-A95E-6797-A9021970B14D}"/>
                </a:ext>
              </a:extLst>
            </p:cNvPr>
            <p:cNvSpPr/>
            <p:nvPr/>
          </p:nvSpPr>
          <p:spPr>
            <a:xfrm>
              <a:off x="2645404" y="3948054"/>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Suppliers</a:t>
              </a:r>
            </a:p>
          </p:txBody>
        </p:sp>
        <p:sp>
          <p:nvSpPr>
            <p:cNvPr id="22" name="Flowchart: Delay 21">
              <a:extLst>
                <a:ext uri="{FF2B5EF4-FFF2-40B4-BE49-F238E27FC236}">
                  <a16:creationId xmlns:a16="http://schemas.microsoft.com/office/drawing/2014/main" id="{67ED6C2F-2419-D0FB-BF19-B20DCE18156E}"/>
                </a:ext>
              </a:extLst>
            </p:cNvPr>
            <p:cNvSpPr/>
            <p:nvPr/>
          </p:nvSpPr>
          <p:spPr>
            <a:xfrm>
              <a:off x="3304131" y="2844708"/>
              <a:ext cx="1133659" cy="948812"/>
            </a:xfrm>
            <a:prstGeom prst="flowChartDelay">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Brand Owner </a:t>
              </a:r>
            </a:p>
          </p:txBody>
        </p:sp>
      </p:grpSp>
      <p:grpSp>
        <p:nvGrpSpPr>
          <p:cNvPr id="97" name="Group 96">
            <a:extLst>
              <a:ext uri="{FF2B5EF4-FFF2-40B4-BE49-F238E27FC236}">
                <a16:creationId xmlns:a16="http://schemas.microsoft.com/office/drawing/2014/main" id="{A2D793D8-10A9-F6CB-3748-8D421A3B7F85}"/>
              </a:ext>
            </a:extLst>
          </p:cNvPr>
          <p:cNvGrpSpPr/>
          <p:nvPr/>
        </p:nvGrpSpPr>
        <p:grpSpPr>
          <a:xfrm>
            <a:off x="6078572" y="2165010"/>
            <a:ext cx="5084927" cy="2501665"/>
            <a:chOff x="5423505" y="2989982"/>
            <a:chExt cx="5084927" cy="2501665"/>
          </a:xfrm>
        </p:grpSpPr>
        <p:sp>
          <p:nvSpPr>
            <p:cNvPr id="11" name="Rectangle: Rounded Corners 10">
              <a:extLst>
                <a:ext uri="{FF2B5EF4-FFF2-40B4-BE49-F238E27FC236}">
                  <a16:creationId xmlns:a16="http://schemas.microsoft.com/office/drawing/2014/main" id="{B98B5C71-80D1-2644-2E34-55BC33C2F390}"/>
                </a:ext>
              </a:extLst>
            </p:cNvPr>
            <p:cNvSpPr/>
            <p:nvPr/>
          </p:nvSpPr>
          <p:spPr>
            <a:xfrm>
              <a:off x="5423506" y="298998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Ancillary suppliers </a:t>
              </a:r>
            </a:p>
          </p:txBody>
        </p:sp>
        <p:sp>
          <p:nvSpPr>
            <p:cNvPr id="12" name="Rectangle: Rounded Corners 11">
              <a:extLst>
                <a:ext uri="{FF2B5EF4-FFF2-40B4-BE49-F238E27FC236}">
                  <a16:creationId xmlns:a16="http://schemas.microsoft.com/office/drawing/2014/main" id="{3637DBB4-2463-6923-09D0-93B5B8744EBD}"/>
                </a:ext>
              </a:extLst>
            </p:cNvPr>
            <p:cNvSpPr/>
            <p:nvPr/>
          </p:nvSpPr>
          <p:spPr>
            <a:xfrm>
              <a:off x="7155969" y="298998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Suppliers</a:t>
              </a:r>
            </a:p>
          </p:txBody>
        </p:sp>
        <p:sp>
          <p:nvSpPr>
            <p:cNvPr id="15" name="Rectangle: Rounded Corners 14">
              <a:extLst>
                <a:ext uri="{FF2B5EF4-FFF2-40B4-BE49-F238E27FC236}">
                  <a16:creationId xmlns:a16="http://schemas.microsoft.com/office/drawing/2014/main" id="{695FE7FF-4A8B-A5BF-1B70-9AB513BB7ED1}"/>
                </a:ext>
              </a:extLst>
            </p:cNvPr>
            <p:cNvSpPr/>
            <p:nvPr/>
          </p:nvSpPr>
          <p:spPr>
            <a:xfrm>
              <a:off x="5423506" y="494397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Common parties </a:t>
              </a:r>
            </a:p>
          </p:txBody>
        </p:sp>
        <p:sp>
          <p:nvSpPr>
            <p:cNvPr id="16" name="Rectangle: Rounded Corners 15">
              <a:extLst>
                <a:ext uri="{FF2B5EF4-FFF2-40B4-BE49-F238E27FC236}">
                  <a16:creationId xmlns:a16="http://schemas.microsoft.com/office/drawing/2014/main" id="{162AE2F1-F6BB-2940-3C14-54DB4FED6D46}"/>
                </a:ext>
              </a:extLst>
            </p:cNvPr>
            <p:cNvSpPr/>
            <p:nvPr/>
          </p:nvSpPr>
          <p:spPr>
            <a:xfrm>
              <a:off x="7155969" y="4951647"/>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Local customers</a:t>
              </a:r>
            </a:p>
          </p:txBody>
        </p:sp>
        <p:sp>
          <p:nvSpPr>
            <p:cNvPr id="17" name="Rectangle: Rounded Corners 16">
              <a:extLst>
                <a:ext uri="{FF2B5EF4-FFF2-40B4-BE49-F238E27FC236}">
                  <a16:creationId xmlns:a16="http://schemas.microsoft.com/office/drawing/2014/main" id="{AA15DADA-8978-A162-0130-FD524496EFC7}"/>
                </a:ext>
              </a:extLst>
            </p:cNvPr>
            <p:cNvSpPr/>
            <p:nvPr/>
          </p:nvSpPr>
          <p:spPr>
            <a:xfrm>
              <a:off x="8888432" y="298998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External parties </a:t>
              </a:r>
            </a:p>
          </p:txBody>
        </p:sp>
        <p:sp>
          <p:nvSpPr>
            <p:cNvPr id="18" name="Rectangle: Rounded Corners 17">
              <a:extLst>
                <a:ext uri="{FF2B5EF4-FFF2-40B4-BE49-F238E27FC236}">
                  <a16:creationId xmlns:a16="http://schemas.microsoft.com/office/drawing/2014/main" id="{024C973A-0357-F50C-8BAC-DC4F79DBC02F}"/>
                </a:ext>
              </a:extLst>
            </p:cNvPr>
            <p:cNvSpPr/>
            <p:nvPr/>
          </p:nvSpPr>
          <p:spPr>
            <a:xfrm>
              <a:off x="8888432" y="395852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 operative </a:t>
              </a:r>
            </a:p>
          </p:txBody>
        </p:sp>
        <p:sp>
          <p:nvSpPr>
            <p:cNvPr id="19" name="Rectangle: Rounded Corners 18">
              <a:extLst>
                <a:ext uri="{FF2B5EF4-FFF2-40B4-BE49-F238E27FC236}">
                  <a16:creationId xmlns:a16="http://schemas.microsoft.com/office/drawing/2014/main" id="{0218C3A2-DAB7-0D2E-E429-9D7FCF7560E2}"/>
                </a:ext>
              </a:extLst>
            </p:cNvPr>
            <p:cNvSpPr/>
            <p:nvPr/>
          </p:nvSpPr>
          <p:spPr>
            <a:xfrm>
              <a:off x="8888432" y="492706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Customers</a:t>
              </a:r>
            </a:p>
          </p:txBody>
        </p:sp>
        <p:sp>
          <p:nvSpPr>
            <p:cNvPr id="24" name="Flowchart: Off-page Connector 23">
              <a:extLst>
                <a:ext uri="{FF2B5EF4-FFF2-40B4-BE49-F238E27FC236}">
                  <a16:creationId xmlns:a16="http://schemas.microsoft.com/office/drawing/2014/main" id="{FCE30F64-472A-F879-5D86-75212956BBB0}"/>
                </a:ext>
              </a:extLst>
            </p:cNvPr>
            <p:cNvSpPr/>
            <p:nvPr/>
          </p:nvSpPr>
          <p:spPr>
            <a:xfrm rot="5400000">
              <a:off x="5826236" y="3490806"/>
              <a:ext cx="717766" cy="1523227"/>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Business Unit </a:t>
              </a:r>
            </a:p>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 Customer ) </a:t>
              </a:r>
            </a:p>
          </p:txBody>
        </p:sp>
      </p:grpSp>
      <p:grpSp>
        <p:nvGrpSpPr>
          <p:cNvPr id="103" name="Group 102">
            <a:extLst>
              <a:ext uri="{FF2B5EF4-FFF2-40B4-BE49-F238E27FC236}">
                <a16:creationId xmlns:a16="http://schemas.microsoft.com/office/drawing/2014/main" id="{4DD35ECC-1CF2-78A0-5409-5E2DAF822022}"/>
              </a:ext>
            </a:extLst>
          </p:cNvPr>
          <p:cNvGrpSpPr/>
          <p:nvPr/>
        </p:nvGrpSpPr>
        <p:grpSpPr>
          <a:xfrm>
            <a:off x="859973" y="1154260"/>
            <a:ext cx="10178142" cy="1104602"/>
            <a:chOff x="859973" y="936546"/>
            <a:chExt cx="10178142" cy="1104602"/>
          </a:xfrm>
        </p:grpSpPr>
        <p:sp>
          <p:nvSpPr>
            <p:cNvPr id="83" name="TextBox 82">
              <a:extLst>
                <a:ext uri="{FF2B5EF4-FFF2-40B4-BE49-F238E27FC236}">
                  <a16:creationId xmlns:a16="http://schemas.microsoft.com/office/drawing/2014/main" id="{B90DBCB5-C1C8-8B2B-8418-9A5ED7426746}"/>
                </a:ext>
              </a:extLst>
            </p:cNvPr>
            <p:cNvSpPr txBox="1"/>
            <p:nvPr/>
          </p:nvSpPr>
          <p:spPr>
            <a:xfrm>
              <a:off x="2192350" y="1256489"/>
              <a:ext cx="782587"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Brand </a:t>
              </a:r>
            </a:p>
          </p:txBody>
        </p:sp>
        <p:sp>
          <p:nvSpPr>
            <p:cNvPr id="84" name="TextBox 83">
              <a:extLst>
                <a:ext uri="{FF2B5EF4-FFF2-40B4-BE49-F238E27FC236}">
                  <a16:creationId xmlns:a16="http://schemas.microsoft.com/office/drawing/2014/main" id="{36B0F582-5D29-C4A1-0840-F12F4F4962AA}"/>
                </a:ext>
              </a:extLst>
            </p:cNvPr>
            <p:cNvSpPr txBox="1"/>
            <p:nvPr/>
          </p:nvSpPr>
          <p:spPr>
            <a:xfrm>
              <a:off x="8051699" y="1277052"/>
              <a:ext cx="1043876"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Business </a:t>
              </a:r>
            </a:p>
          </p:txBody>
        </p:sp>
        <p:grpSp>
          <p:nvGrpSpPr>
            <p:cNvPr id="88" name="Group 87">
              <a:extLst>
                <a:ext uri="{FF2B5EF4-FFF2-40B4-BE49-F238E27FC236}">
                  <a16:creationId xmlns:a16="http://schemas.microsoft.com/office/drawing/2014/main" id="{C1926E03-9E75-67BD-F4C3-79F25C2F17BE}"/>
                </a:ext>
              </a:extLst>
            </p:cNvPr>
            <p:cNvGrpSpPr/>
            <p:nvPr/>
          </p:nvGrpSpPr>
          <p:grpSpPr>
            <a:xfrm>
              <a:off x="859973" y="936546"/>
              <a:ext cx="10178142" cy="604845"/>
              <a:chOff x="1262742" y="5905305"/>
              <a:chExt cx="11043295" cy="604845"/>
            </a:xfrm>
          </p:grpSpPr>
          <p:sp>
            <p:nvSpPr>
              <p:cNvPr id="85" name="TextBox 84">
                <a:extLst>
                  <a:ext uri="{FF2B5EF4-FFF2-40B4-BE49-F238E27FC236}">
                    <a16:creationId xmlns:a16="http://schemas.microsoft.com/office/drawing/2014/main" id="{616554C1-D214-7D33-2E75-054D04F09D00}"/>
                  </a:ext>
                </a:extLst>
              </p:cNvPr>
              <p:cNvSpPr txBox="1"/>
              <p:nvPr/>
            </p:nvSpPr>
            <p:spPr>
              <a:xfrm>
                <a:off x="5449420" y="5905305"/>
                <a:ext cx="1372492"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Intersection  </a:t>
                </a:r>
              </a:p>
            </p:txBody>
          </p:sp>
          <p:cxnSp>
            <p:nvCxnSpPr>
              <p:cNvPr id="86" name="Straight Arrow Connector 85">
                <a:extLst>
                  <a:ext uri="{FF2B5EF4-FFF2-40B4-BE49-F238E27FC236}">
                    <a16:creationId xmlns:a16="http://schemas.microsoft.com/office/drawing/2014/main" id="{821CC0B3-1B68-81B9-0196-CABB1E6B29C3}"/>
                  </a:ext>
                </a:extLst>
              </p:cNvPr>
              <p:cNvCxnSpPr>
                <a:cxnSpLocks/>
              </p:cNvCxnSpPr>
              <p:nvPr/>
            </p:nvCxnSpPr>
            <p:spPr>
              <a:xfrm flipH="1">
                <a:off x="7249243" y="6510150"/>
                <a:ext cx="505679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946D08F-2959-DB64-1B55-6D48794F1A70}"/>
                  </a:ext>
                </a:extLst>
              </p:cNvPr>
              <p:cNvCxnSpPr>
                <a:cxnSpLocks/>
              </p:cNvCxnSpPr>
              <p:nvPr/>
            </p:nvCxnSpPr>
            <p:spPr>
              <a:xfrm>
                <a:off x="1262742" y="6490483"/>
                <a:ext cx="3831707"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2" name="Arrow: Down 101">
              <a:extLst>
                <a:ext uri="{FF2B5EF4-FFF2-40B4-BE49-F238E27FC236}">
                  <a16:creationId xmlns:a16="http://schemas.microsoft.com/office/drawing/2014/main" id="{E6ADEC17-2E7F-6C1D-8492-847ACB82E31F}"/>
                </a:ext>
              </a:extLst>
            </p:cNvPr>
            <p:cNvSpPr/>
            <p:nvPr/>
          </p:nvSpPr>
          <p:spPr>
            <a:xfrm>
              <a:off x="5116286" y="1224035"/>
              <a:ext cx="402771" cy="8171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04" name="Diagram 103">
            <a:extLst>
              <a:ext uri="{FF2B5EF4-FFF2-40B4-BE49-F238E27FC236}">
                <a16:creationId xmlns:a16="http://schemas.microsoft.com/office/drawing/2014/main" id="{3F7BD19E-F218-A596-9F84-1003E114725D}"/>
              </a:ext>
            </a:extLst>
          </p:cNvPr>
          <p:cNvGraphicFramePr/>
          <p:nvPr>
            <p:extLst>
              <p:ext uri="{D42A27DB-BD31-4B8C-83A1-F6EECF244321}">
                <p14:modId xmlns:p14="http://schemas.microsoft.com/office/powerpoint/2010/main" val="1582399283"/>
              </p:ext>
            </p:extLst>
          </p:nvPr>
        </p:nvGraphicFramePr>
        <p:xfrm>
          <a:off x="1028502" y="4990668"/>
          <a:ext cx="10009614" cy="139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5" name="TextBox 104">
            <a:extLst>
              <a:ext uri="{FF2B5EF4-FFF2-40B4-BE49-F238E27FC236}">
                <a16:creationId xmlns:a16="http://schemas.microsoft.com/office/drawing/2014/main" id="{8C702FE6-8AE1-900B-0188-5CF7B9B55E1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Perspective</a:t>
            </a:r>
          </a:p>
        </p:txBody>
      </p:sp>
      <p:pic>
        <p:nvPicPr>
          <p:cNvPr id="106" name="Picture 105" descr="Logo&#10;&#10;Description automatically generated">
            <a:extLst>
              <a:ext uri="{FF2B5EF4-FFF2-40B4-BE49-F238E27FC236}">
                <a16:creationId xmlns:a16="http://schemas.microsoft.com/office/drawing/2014/main" id="{DCEA9A56-8860-C1F2-23FA-48581E262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7" name="Footer Placeholder 3">
            <a:extLst>
              <a:ext uri="{FF2B5EF4-FFF2-40B4-BE49-F238E27FC236}">
                <a16:creationId xmlns:a16="http://schemas.microsoft.com/office/drawing/2014/main" id="{09137547-745A-55E1-D81A-21A1E4EEE216}"/>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260167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3320</Words>
  <Application>Microsoft Office PowerPoint</Application>
  <PresentationFormat>Widescreen</PresentationFormat>
  <Paragraphs>630</Paragraphs>
  <Slides>30</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-apple-system</vt:lpstr>
      <vt:lpstr>Arial</vt:lpstr>
      <vt:lpstr>Calibri</vt:lpstr>
      <vt:lpstr>Calibri Light</vt:lpstr>
      <vt:lpstr>Inter</vt:lpstr>
      <vt:lpstr>Lato light</vt:lpstr>
      <vt:lpstr>Lato light</vt:lpstr>
      <vt:lpstr>Plato</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Reduction of risk is one of the major drivers that push companies to seek closer relationships using any or a mix of the following strategies.   ● A reduction of uncertainty generally ● Protection against pressures from the business environment ● Protection against opportunism by powerful trading partners ● Protection against losing the business altogether.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3</cp:revision>
  <dcterms:created xsi:type="dcterms:W3CDTF">2021-09-04T14:08:43Z</dcterms:created>
  <dcterms:modified xsi:type="dcterms:W3CDTF">2023-12-21T08:41:09Z</dcterms:modified>
</cp:coreProperties>
</file>