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13" r:id="rId2"/>
    <p:sldId id="4122" r:id="rId3"/>
    <p:sldId id="421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1DB68C-C70E-49D8-80A9-7B35B3A619A7}" v="21" dt="2023-07-18T14:12:06.0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58" d="100"/>
          <a:sy n="58" d="100"/>
        </p:scale>
        <p:origin x="26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A51DB68C-C70E-49D8-80A9-7B35B3A619A7}"/>
    <pc:docChg chg="undo custSel addSld delSld modSld sldOrd">
      <pc:chgData name="Sudarshan Chakravarthi" userId="9632d19e-631d-46a5-9e9a-d9cc496f17d0" providerId="ADAL" clId="{A51DB68C-C70E-49D8-80A9-7B35B3A619A7}" dt="2023-07-18T14:12:42.534" v="368"/>
      <pc:docMkLst>
        <pc:docMk/>
      </pc:docMkLst>
      <pc:sldChg chg="addSp modSp mod">
        <pc:chgData name="Sudarshan Chakravarthi" userId="9632d19e-631d-46a5-9e9a-d9cc496f17d0" providerId="ADAL" clId="{A51DB68C-C70E-49D8-80A9-7B35B3A619A7}" dt="2023-07-18T14:12:42.534" v="368"/>
        <pc:sldMkLst>
          <pc:docMk/>
          <pc:sldMk cId="3502701439" sldId="4122"/>
        </pc:sldMkLst>
        <pc:spChg chg="add mod">
          <ac:chgData name="Sudarshan Chakravarthi" userId="9632d19e-631d-46a5-9e9a-d9cc496f17d0" providerId="ADAL" clId="{A51DB68C-C70E-49D8-80A9-7B35B3A619A7}" dt="2023-07-12T13:45:45.793" v="10" actId="404"/>
          <ac:spMkLst>
            <pc:docMk/>
            <pc:sldMk cId="3502701439" sldId="4122"/>
            <ac:spMk id="4" creationId="{5C8D5E9E-1B36-427F-F42F-9AF374EDD3FE}"/>
          </ac:spMkLst>
        </pc:spChg>
        <pc:spChg chg="add mod">
          <ac:chgData name="Sudarshan Chakravarthi" userId="9632d19e-631d-46a5-9e9a-d9cc496f17d0" providerId="ADAL" clId="{A51DB68C-C70E-49D8-80A9-7B35B3A619A7}" dt="2023-07-18T12:59:03.503" v="264" actId="404"/>
          <ac:spMkLst>
            <pc:docMk/>
            <pc:sldMk cId="3502701439" sldId="4122"/>
            <ac:spMk id="6" creationId="{FB8E7B68-92BF-B8D0-5AA4-8116573FE7C4}"/>
          </ac:spMkLst>
        </pc:spChg>
        <pc:spChg chg="mod">
          <ac:chgData name="Sudarshan Chakravarthi" userId="9632d19e-631d-46a5-9e9a-d9cc496f17d0" providerId="ADAL" clId="{A51DB68C-C70E-49D8-80A9-7B35B3A619A7}" dt="2023-07-18T14:12:42.534" v="368"/>
          <ac:spMkLst>
            <pc:docMk/>
            <pc:sldMk cId="3502701439" sldId="4122"/>
            <ac:spMk id="21" creationId="{939AF779-A084-4581-AC53-E961B2190BFB}"/>
          </ac:spMkLst>
        </pc:spChg>
      </pc:sldChg>
      <pc:sldChg chg="addSp delSp modSp add mod ord">
        <pc:chgData name="Sudarshan Chakravarthi" userId="9632d19e-631d-46a5-9e9a-d9cc496f17d0" providerId="ADAL" clId="{A51DB68C-C70E-49D8-80A9-7B35B3A619A7}" dt="2023-07-18T14:11:57.667" v="360" actId="403"/>
        <pc:sldMkLst>
          <pc:docMk/>
          <pc:sldMk cId="1805402828" sldId="4213"/>
        </pc:sldMkLst>
        <pc:spChg chg="add mod">
          <ac:chgData name="Sudarshan Chakravarthi" userId="9632d19e-631d-46a5-9e9a-d9cc496f17d0" providerId="ADAL" clId="{A51DB68C-C70E-49D8-80A9-7B35B3A619A7}" dt="2023-07-13T13:38:02.953" v="223" actId="1076"/>
          <ac:spMkLst>
            <pc:docMk/>
            <pc:sldMk cId="1805402828" sldId="4213"/>
            <ac:spMk id="7" creationId="{E2526C80-3726-1DD0-868A-6B32513114B4}"/>
          </ac:spMkLst>
        </pc:spChg>
        <pc:spChg chg="mod">
          <ac:chgData name="Sudarshan Chakravarthi" userId="9632d19e-631d-46a5-9e9a-d9cc496f17d0" providerId="ADAL" clId="{A51DB68C-C70E-49D8-80A9-7B35B3A619A7}" dt="2023-07-18T14:11:53.114" v="358" actId="1076"/>
          <ac:spMkLst>
            <pc:docMk/>
            <pc:sldMk cId="1805402828" sldId="4213"/>
            <ac:spMk id="15" creationId="{DFDAF7A2-E5F4-949B-7EB5-E7621AC1BEFA}"/>
          </ac:spMkLst>
        </pc:spChg>
        <pc:spChg chg="mod">
          <ac:chgData name="Sudarshan Chakravarthi" userId="9632d19e-631d-46a5-9e9a-d9cc496f17d0" providerId="ADAL" clId="{A51DB68C-C70E-49D8-80A9-7B35B3A619A7}" dt="2023-07-18T14:11:57.667" v="360" actId="403"/>
          <ac:spMkLst>
            <pc:docMk/>
            <pc:sldMk cId="1805402828" sldId="4213"/>
            <ac:spMk id="16" creationId="{F97AD807-AF0B-D4AD-6577-0506C852F90E}"/>
          </ac:spMkLst>
        </pc:spChg>
        <pc:spChg chg="add mod">
          <ac:chgData name="Sudarshan Chakravarthi" userId="9632d19e-631d-46a5-9e9a-d9cc496f17d0" providerId="ADAL" clId="{A51DB68C-C70E-49D8-80A9-7B35B3A619A7}" dt="2023-07-13T13:38:35.311" v="234" actId="403"/>
          <ac:spMkLst>
            <pc:docMk/>
            <pc:sldMk cId="1805402828" sldId="4213"/>
            <ac:spMk id="29" creationId="{CC241F63-B4E8-7153-453A-282035DEE262}"/>
          </ac:spMkLst>
        </pc:spChg>
        <pc:spChg chg="add mod">
          <ac:chgData name="Sudarshan Chakravarthi" userId="9632d19e-631d-46a5-9e9a-d9cc496f17d0" providerId="ADAL" clId="{A51DB68C-C70E-49D8-80A9-7B35B3A619A7}" dt="2023-07-13T13:38:45.745" v="239" actId="20577"/>
          <ac:spMkLst>
            <pc:docMk/>
            <pc:sldMk cId="1805402828" sldId="4213"/>
            <ac:spMk id="30" creationId="{E0A4432C-6AB0-91A5-1A90-5B0849D89FB0}"/>
          </ac:spMkLst>
        </pc:spChg>
        <pc:spChg chg="add mod">
          <ac:chgData name="Sudarshan Chakravarthi" userId="9632d19e-631d-46a5-9e9a-d9cc496f17d0" providerId="ADAL" clId="{A51DB68C-C70E-49D8-80A9-7B35B3A619A7}" dt="2023-07-13T13:38:56.051" v="242" actId="20577"/>
          <ac:spMkLst>
            <pc:docMk/>
            <pc:sldMk cId="1805402828" sldId="4213"/>
            <ac:spMk id="31" creationId="{0A6D3B3A-2725-4FD4-ED50-3B1DC668E279}"/>
          </ac:spMkLst>
        </pc:spChg>
        <pc:picChg chg="del">
          <ac:chgData name="Sudarshan Chakravarthi" userId="9632d19e-631d-46a5-9e9a-d9cc496f17d0" providerId="ADAL" clId="{A51DB68C-C70E-49D8-80A9-7B35B3A619A7}" dt="2023-07-12T14:13:23.282" v="170" actId="478"/>
          <ac:picMkLst>
            <pc:docMk/>
            <pc:sldMk cId="1805402828" sldId="4213"/>
            <ac:picMk id="2" creationId="{2C7A7609-526A-9E3E-7845-9E26000F6B03}"/>
          </ac:picMkLst>
        </pc:picChg>
        <pc:picChg chg="mod">
          <ac:chgData name="Sudarshan Chakravarthi" userId="9632d19e-631d-46a5-9e9a-d9cc496f17d0" providerId="ADAL" clId="{A51DB68C-C70E-49D8-80A9-7B35B3A619A7}" dt="2023-07-13T13:38:05.900" v="224" actId="1076"/>
          <ac:picMkLst>
            <pc:docMk/>
            <pc:sldMk cId="1805402828" sldId="4213"/>
            <ac:picMk id="17" creationId="{5D662467-5687-4C5F-7521-F9076416848C}"/>
          </ac:picMkLst>
        </pc:picChg>
        <pc:picChg chg="del">
          <ac:chgData name="Sudarshan Chakravarthi" userId="9632d19e-631d-46a5-9e9a-d9cc496f17d0" providerId="ADAL" clId="{A51DB68C-C70E-49D8-80A9-7B35B3A619A7}" dt="2023-07-13T13:27:55.250" v="188" actId="478"/>
          <ac:picMkLst>
            <pc:docMk/>
            <pc:sldMk cId="1805402828" sldId="4213"/>
            <ac:picMk id="18" creationId="{DC3E9FCF-4837-3669-AB30-510B353DBDF4}"/>
          </ac:picMkLst>
        </pc:picChg>
        <pc:picChg chg="mod">
          <ac:chgData name="Sudarshan Chakravarthi" userId="9632d19e-631d-46a5-9e9a-d9cc496f17d0" providerId="ADAL" clId="{A51DB68C-C70E-49D8-80A9-7B35B3A619A7}" dt="2023-07-18T14:11:45.684" v="356" actId="1076"/>
          <ac:picMkLst>
            <pc:docMk/>
            <pc:sldMk cId="1805402828" sldId="4213"/>
            <ac:picMk id="20" creationId="{BE5B4F09-6882-84C7-38DD-9A6BE3FA336A}"/>
          </ac:picMkLst>
        </pc:picChg>
        <pc:picChg chg="add del mod">
          <ac:chgData name="Sudarshan Chakravarthi" userId="9632d19e-631d-46a5-9e9a-d9cc496f17d0" providerId="ADAL" clId="{A51DB68C-C70E-49D8-80A9-7B35B3A619A7}" dt="2023-07-13T13:39:01.604" v="243" actId="478"/>
          <ac:picMkLst>
            <pc:docMk/>
            <pc:sldMk cId="1805402828" sldId="4213"/>
            <ac:picMk id="1026" creationId="{DA03EC84-FE18-595F-D5A7-4DAF41266821}"/>
          </ac:picMkLst>
        </pc:picChg>
        <pc:cxnChg chg="add mod">
          <ac:chgData name="Sudarshan Chakravarthi" userId="9632d19e-631d-46a5-9e9a-d9cc496f17d0" providerId="ADAL" clId="{A51DB68C-C70E-49D8-80A9-7B35B3A619A7}" dt="2023-07-13T13:37:30.232" v="210" actId="14100"/>
          <ac:cxnSpMkLst>
            <pc:docMk/>
            <pc:sldMk cId="1805402828" sldId="4213"/>
            <ac:cxnSpMk id="9" creationId="{E1A7982F-032D-DDA1-7ACB-17AB63B4945D}"/>
          </ac:cxnSpMkLst>
        </pc:cxnChg>
        <pc:cxnChg chg="add mod">
          <ac:chgData name="Sudarshan Chakravarthi" userId="9632d19e-631d-46a5-9e9a-d9cc496f17d0" providerId="ADAL" clId="{A51DB68C-C70E-49D8-80A9-7B35B3A619A7}" dt="2023-07-13T13:37:14.565" v="203" actId="1035"/>
          <ac:cxnSpMkLst>
            <pc:docMk/>
            <pc:sldMk cId="1805402828" sldId="4213"/>
            <ac:cxnSpMk id="11" creationId="{17F67CB0-9AFE-2E75-5962-8CB1096B8F45}"/>
          </ac:cxnSpMkLst>
        </pc:cxnChg>
        <pc:cxnChg chg="add mod">
          <ac:chgData name="Sudarshan Chakravarthi" userId="9632d19e-631d-46a5-9e9a-d9cc496f17d0" providerId="ADAL" clId="{A51DB68C-C70E-49D8-80A9-7B35B3A619A7}" dt="2023-07-13T13:37:25.162" v="209" actId="1036"/>
          <ac:cxnSpMkLst>
            <pc:docMk/>
            <pc:sldMk cId="1805402828" sldId="4213"/>
            <ac:cxnSpMk id="19" creationId="{1151C39C-34CA-C01C-384A-D97AF58493DD}"/>
          </ac:cxnSpMkLst>
        </pc:cxnChg>
        <pc:cxnChg chg="add mod">
          <ac:chgData name="Sudarshan Chakravarthi" userId="9632d19e-631d-46a5-9e9a-d9cc496f17d0" providerId="ADAL" clId="{A51DB68C-C70E-49D8-80A9-7B35B3A619A7}" dt="2023-07-13T13:37:41.814" v="222" actId="1037"/>
          <ac:cxnSpMkLst>
            <pc:docMk/>
            <pc:sldMk cId="1805402828" sldId="4213"/>
            <ac:cxnSpMk id="25" creationId="{3C1FC1FC-C468-14C3-7F2D-42B9570C510E}"/>
          </ac:cxnSpMkLst>
        </pc:cxnChg>
        <pc:cxnChg chg="add mod">
          <ac:chgData name="Sudarshan Chakravarthi" userId="9632d19e-631d-46a5-9e9a-d9cc496f17d0" providerId="ADAL" clId="{A51DB68C-C70E-49D8-80A9-7B35B3A619A7}" dt="2023-07-13T13:38:18.226" v="227" actId="1582"/>
          <ac:cxnSpMkLst>
            <pc:docMk/>
            <pc:sldMk cId="1805402828" sldId="4213"/>
            <ac:cxnSpMk id="28" creationId="{CC6A2AFB-9BF2-D88A-5376-770457489335}"/>
          </ac:cxnSpMkLst>
        </pc:cxnChg>
      </pc:sldChg>
      <pc:sldChg chg="add del">
        <pc:chgData name="Sudarshan Chakravarthi" userId="9632d19e-631d-46a5-9e9a-d9cc496f17d0" providerId="ADAL" clId="{A51DB68C-C70E-49D8-80A9-7B35B3A619A7}" dt="2023-07-12T14:18:29.067" v="183" actId="47"/>
        <pc:sldMkLst>
          <pc:docMk/>
          <pc:sldMk cId="3092781849" sldId="4214"/>
        </pc:sldMkLst>
      </pc:sldChg>
      <pc:sldChg chg="addSp delSp modSp add del mod">
        <pc:chgData name="Sudarshan Chakravarthi" userId="9632d19e-631d-46a5-9e9a-d9cc496f17d0" providerId="ADAL" clId="{A51DB68C-C70E-49D8-80A9-7B35B3A619A7}" dt="2023-07-18T14:12:09.154" v="362" actId="47"/>
        <pc:sldMkLst>
          <pc:docMk/>
          <pc:sldMk cId="4221500431" sldId="4215"/>
        </pc:sldMkLst>
        <pc:spChg chg="add mod">
          <ac:chgData name="Sudarshan Chakravarthi" userId="9632d19e-631d-46a5-9e9a-d9cc496f17d0" providerId="ADAL" clId="{A51DB68C-C70E-49D8-80A9-7B35B3A619A7}" dt="2023-07-13T13:39:12.949" v="246"/>
          <ac:spMkLst>
            <pc:docMk/>
            <pc:sldMk cId="4221500431" sldId="4215"/>
            <ac:spMk id="7" creationId="{1ACE5A61-75F2-8A94-BFC7-AF058D4CADA4}"/>
          </ac:spMkLst>
        </pc:spChg>
        <pc:spChg chg="mod">
          <ac:chgData name="Sudarshan Chakravarthi" userId="9632d19e-631d-46a5-9e9a-d9cc496f17d0" providerId="ADAL" clId="{A51DB68C-C70E-49D8-80A9-7B35B3A619A7}" dt="2023-07-13T13:39:18.757" v="248" actId="404"/>
          <ac:spMkLst>
            <pc:docMk/>
            <pc:sldMk cId="4221500431" sldId="4215"/>
            <ac:spMk id="15" creationId="{DFDAF7A2-E5F4-949B-7EB5-E7621AC1BEFA}"/>
          </ac:spMkLst>
        </pc:spChg>
        <pc:spChg chg="mod">
          <ac:chgData name="Sudarshan Chakravarthi" userId="9632d19e-631d-46a5-9e9a-d9cc496f17d0" providerId="ADAL" clId="{A51DB68C-C70E-49D8-80A9-7B35B3A619A7}" dt="2023-07-13T13:39:23.056" v="249" actId="1076"/>
          <ac:spMkLst>
            <pc:docMk/>
            <pc:sldMk cId="4221500431" sldId="4215"/>
            <ac:spMk id="16" creationId="{F97AD807-AF0B-D4AD-6577-0506C852F90E}"/>
          </ac:spMkLst>
        </pc:spChg>
        <pc:spChg chg="add mod">
          <ac:chgData name="Sudarshan Chakravarthi" userId="9632d19e-631d-46a5-9e9a-d9cc496f17d0" providerId="ADAL" clId="{A51DB68C-C70E-49D8-80A9-7B35B3A619A7}" dt="2023-07-13T13:39:12.949" v="246"/>
          <ac:spMkLst>
            <pc:docMk/>
            <pc:sldMk cId="4221500431" sldId="4215"/>
            <ac:spMk id="23" creationId="{01C6BCD0-0D50-4AA1-0226-4D5A96AE0AC9}"/>
          </ac:spMkLst>
        </pc:spChg>
        <pc:spChg chg="add mod">
          <ac:chgData name="Sudarshan Chakravarthi" userId="9632d19e-631d-46a5-9e9a-d9cc496f17d0" providerId="ADAL" clId="{A51DB68C-C70E-49D8-80A9-7B35B3A619A7}" dt="2023-07-13T13:39:12.949" v="246"/>
          <ac:spMkLst>
            <pc:docMk/>
            <pc:sldMk cId="4221500431" sldId="4215"/>
            <ac:spMk id="24" creationId="{CDF900FC-D5C5-68D5-96DE-9549677CD8D0}"/>
          </ac:spMkLst>
        </pc:spChg>
        <pc:spChg chg="add mod">
          <ac:chgData name="Sudarshan Chakravarthi" userId="9632d19e-631d-46a5-9e9a-d9cc496f17d0" providerId="ADAL" clId="{A51DB68C-C70E-49D8-80A9-7B35B3A619A7}" dt="2023-07-13T13:39:12.949" v="246"/>
          <ac:spMkLst>
            <pc:docMk/>
            <pc:sldMk cId="4221500431" sldId="4215"/>
            <ac:spMk id="25" creationId="{92C752F6-76B5-7C8D-E5B3-49176FBF3852}"/>
          </ac:spMkLst>
        </pc:spChg>
        <pc:picChg chg="add mod">
          <ac:chgData name="Sudarshan Chakravarthi" userId="9632d19e-631d-46a5-9e9a-d9cc496f17d0" providerId="ADAL" clId="{A51DB68C-C70E-49D8-80A9-7B35B3A619A7}" dt="2023-07-13T13:39:12.949" v="246"/>
          <ac:picMkLst>
            <pc:docMk/>
            <pc:sldMk cId="4221500431" sldId="4215"/>
            <ac:picMk id="2" creationId="{8C0BF0E0-B3E4-3827-DDEB-129955FAD58B}"/>
          </ac:picMkLst>
        </pc:picChg>
        <pc:picChg chg="del">
          <ac:chgData name="Sudarshan Chakravarthi" userId="9632d19e-631d-46a5-9e9a-d9cc496f17d0" providerId="ADAL" clId="{A51DB68C-C70E-49D8-80A9-7B35B3A619A7}" dt="2023-07-13T13:39:11.756" v="245" actId="478"/>
          <ac:picMkLst>
            <pc:docMk/>
            <pc:sldMk cId="4221500431" sldId="4215"/>
            <ac:picMk id="17" creationId="{5D662467-5687-4C5F-7521-F9076416848C}"/>
          </ac:picMkLst>
        </pc:picChg>
        <pc:picChg chg="del">
          <ac:chgData name="Sudarshan Chakravarthi" userId="9632d19e-631d-46a5-9e9a-d9cc496f17d0" providerId="ADAL" clId="{A51DB68C-C70E-49D8-80A9-7B35B3A619A7}" dt="2023-07-13T13:39:10.424" v="244" actId="478"/>
          <ac:picMkLst>
            <pc:docMk/>
            <pc:sldMk cId="4221500431" sldId="4215"/>
            <ac:picMk id="18" creationId="{DC3E9FCF-4837-3669-AB30-510B353DBDF4}"/>
          </ac:picMkLst>
        </pc:picChg>
        <pc:picChg chg="mod">
          <ac:chgData name="Sudarshan Chakravarthi" userId="9632d19e-631d-46a5-9e9a-d9cc496f17d0" providerId="ADAL" clId="{A51DB68C-C70E-49D8-80A9-7B35B3A619A7}" dt="2023-07-13T13:39:24.510" v="250" actId="1076"/>
          <ac:picMkLst>
            <pc:docMk/>
            <pc:sldMk cId="4221500431" sldId="4215"/>
            <ac:picMk id="20" creationId="{BE5B4F09-6882-84C7-38DD-9A6BE3FA336A}"/>
          </ac:picMkLst>
        </pc:picChg>
        <pc:cxnChg chg="add mod">
          <ac:chgData name="Sudarshan Chakravarthi" userId="9632d19e-631d-46a5-9e9a-d9cc496f17d0" providerId="ADAL" clId="{A51DB68C-C70E-49D8-80A9-7B35B3A619A7}" dt="2023-07-13T13:39:12.949" v="246"/>
          <ac:cxnSpMkLst>
            <pc:docMk/>
            <pc:sldMk cId="4221500431" sldId="4215"/>
            <ac:cxnSpMk id="9" creationId="{6DEF55DC-B1A6-15D9-82AB-022C61A7D92B}"/>
          </ac:cxnSpMkLst>
        </pc:cxnChg>
        <pc:cxnChg chg="add mod">
          <ac:chgData name="Sudarshan Chakravarthi" userId="9632d19e-631d-46a5-9e9a-d9cc496f17d0" providerId="ADAL" clId="{A51DB68C-C70E-49D8-80A9-7B35B3A619A7}" dt="2023-07-13T13:39:12.949" v="246"/>
          <ac:cxnSpMkLst>
            <pc:docMk/>
            <pc:sldMk cId="4221500431" sldId="4215"/>
            <ac:cxnSpMk id="10" creationId="{1813ADEB-68E7-1391-4D2C-35E0F92786A9}"/>
          </ac:cxnSpMkLst>
        </pc:cxnChg>
        <pc:cxnChg chg="add mod">
          <ac:chgData name="Sudarshan Chakravarthi" userId="9632d19e-631d-46a5-9e9a-d9cc496f17d0" providerId="ADAL" clId="{A51DB68C-C70E-49D8-80A9-7B35B3A619A7}" dt="2023-07-13T13:39:12.949" v="246"/>
          <ac:cxnSpMkLst>
            <pc:docMk/>
            <pc:sldMk cId="4221500431" sldId="4215"/>
            <ac:cxnSpMk id="11" creationId="{88631BE6-A56E-D028-E9EC-F4FBEB73220F}"/>
          </ac:cxnSpMkLst>
        </pc:cxnChg>
        <pc:cxnChg chg="add mod">
          <ac:chgData name="Sudarshan Chakravarthi" userId="9632d19e-631d-46a5-9e9a-d9cc496f17d0" providerId="ADAL" clId="{A51DB68C-C70E-49D8-80A9-7B35B3A619A7}" dt="2023-07-13T13:39:12.949" v="246"/>
          <ac:cxnSpMkLst>
            <pc:docMk/>
            <pc:sldMk cId="4221500431" sldId="4215"/>
            <ac:cxnSpMk id="12" creationId="{F55CACDD-A4D1-90AF-4C39-5DC421848E04}"/>
          </ac:cxnSpMkLst>
        </pc:cxnChg>
        <pc:cxnChg chg="add mod">
          <ac:chgData name="Sudarshan Chakravarthi" userId="9632d19e-631d-46a5-9e9a-d9cc496f17d0" providerId="ADAL" clId="{A51DB68C-C70E-49D8-80A9-7B35B3A619A7}" dt="2023-07-13T13:39:12.949" v="246"/>
          <ac:cxnSpMkLst>
            <pc:docMk/>
            <pc:sldMk cId="4221500431" sldId="4215"/>
            <ac:cxnSpMk id="19" creationId="{2363D39E-7D04-303A-13F7-EA145E8D3FDB}"/>
          </ac:cxnSpMkLst>
        </pc:cxnChg>
      </pc:sldChg>
      <pc:sldChg chg="add">
        <pc:chgData name="Sudarshan Chakravarthi" userId="9632d19e-631d-46a5-9e9a-d9cc496f17d0" providerId="ADAL" clId="{A51DB68C-C70E-49D8-80A9-7B35B3A619A7}" dt="2023-07-18T14:12:06.081" v="361"/>
        <pc:sldMkLst>
          <pc:docMk/>
          <pc:sldMk cId="407214312" sldId="4216"/>
        </pc:sldMkLst>
      </pc:sldChg>
      <pc:sldChg chg="del">
        <pc:chgData name="Sudarshan Chakravarthi" userId="9632d19e-631d-46a5-9e9a-d9cc496f17d0" providerId="ADAL" clId="{A51DB68C-C70E-49D8-80A9-7B35B3A619A7}" dt="2023-07-12T13:22:41.837" v="0" actId="47"/>
        <pc:sldMkLst>
          <pc:docMk/>
          <pc:sldMk cId="3492172806" sldId="421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B1826-D498-48E5-AA9B-B4EBC0C52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5FE3DD-E93F-4D2E-987A-64593EA33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0842C-D550-4498-A4CC-71EF6789E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3FAE-29F2-4B7C-BD2E-44618AAB42AE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D9E25-94C3-4FF2-9C18-98F28514F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05330-FCDA-4116-9D35-1E83D378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41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A3A99-E009-4945-B351-031994219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3CF56F-F8FE-4BF0-8C96-808155C41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BD1B4-1FC3-409B-8927-C7664621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DD4C-5CF2-4E00-ADE3-BD76004A7614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E86E2-8AE0-4558-9C7F-92601EED3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00FFB-AB6C-4009-88C7-BCAD5909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34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7CE00F-1BB6-45A0-8A80-54011B3726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78400-5A9C-472E-98B6-503B5FE09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2B60D-D55D-4CF6-BA9F-9594896EF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A64-7BAE-4108-879C-CB86D1A26F41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63FE3-3E09-47C9-927C-9AE17CFB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C06D9-2621-4CBF-A1C2-609D0CB3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2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C3093-5215-4745-8918-148085D92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35212-F30A-4AC4-8EE2-9D9378840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60807-1962-4A71-AD85-E38BA081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D90E-8816-4E4C-8337-84EB2D1C84AA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C719D-F69A-4C6A-AE96-7CA916F99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D54BB-19C3-4DF3-BBF8-F0AD57865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96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52231-71DD-482F-A320-560670B58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FBA56-15E6-4E8D-A1AD-22B4528E4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3087-8483-4C13-87E6-A22D46E9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81BE-00E8-446E-B488-C1202A93A603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50501-E5E9-41E8-A44E-7E76705EB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42938-D099-4B7B-B184-CC6DD9665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40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1B620-8115-40FF-BEFE-CBFF235F7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B127A-4964-4E3D-A3E9-7863DFBC3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A25D7-E04A-48E6-AC95-814B99984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D35AB-A2F4-44D2-869E-8A4C4F4F7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70A4-0B9B-4652-9887-5F7CA26DF82F}" type="datetime1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6E1DB-EC16-48CE-BC6B-CDF282322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E69554-9227-4544-A2FC-8B74672B2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8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A34E9-8C56-46D3-BA0D-FFC5CF535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B4F21-8383-4855-9E71-4EC3A65FC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3466C-D993-4582-868A-5A2449F15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7A067E-66AC-4937-BDA8-6B4EB26437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E6EBB8-B3BB-4749-8D17-B0A46531C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C02AAE-BE61-4FFF-940A-DAA134E08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6-2F26-480C-A255-D4EDF6290C52}" type="datetime1">
              <a:rPr lang="en-GB" smtClean="0"/>
              <a:t>18/07/2023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5C93EC-3631-4CD8-A4BB-C7316EDD1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E5701B-90F8-4200-A927-0E52DA360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76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218AA-1011-4C4A-B976-121AE10A5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7BD369-124A-47C0-ACE5-3B2F71508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0499-DDAB-4E8A-99D8-C93516B60AAE}" type="datetime1">
              <a:rPr lang="en-GB" smtClean="0"/>
              <a:t>18/07/2023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385D96-C2B7-4445-8E29-E6C7EE9BC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20F9AC-532B-418F-B395-D5A92E16C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446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A6517D-15F4-4E0C-9D1B-4E4B1229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2B4-BC45-4F02-9973-B580E88C5FC2}" type="datetime1">
              <a:rPr lang="en-GB" smtClean="0"/>
              <a:t>18/07/2023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9DAA54-968A-41A4-B72D-6231ECF2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2F91E5-785B-45FA-BC79-63C744F78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88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62F8-0E68-4FC0-AF6E-B817529A4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F18E6-56BB-41E2-BC59-697EDC95E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37A0B-A5C9-4710-874D-8F8EC6419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114A4-9BE5-4E60-9581-BA7DD6C72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FAEC-E894-445A-B669-460D286ED73D}" type="datetime1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50D87-6BD4-4F07-B2BB-E19858CAD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422D3-6E7F-45E6-8BE7-A5C9BE45B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43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5CA26-D884-4BAD-A070-BFF3C4A3A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F09122-6F40-4D2A-B8E1-2578895EA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0E97E1-A822-4FAC-BA57-B41BF1799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5EAAC-05AF-479D-95A8-000889B54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92D3-D794-4B34-B6D2-95E2579A96AE}" type="datetime1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81FF2-4C56-4084-A35C-D6C43DEC4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AD1756-EFC5-44B1-A5E8-C8046244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08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A3B58B-866D-4682-8065-86792E4E2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C0794-91F5-4083-B136-8DC543D3D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44BE9-9587-4F0B-961C-B719CC625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60594-6232-4BD2-A19C-52D7565771AB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C730C-230B-4DB9-AF47-7E637BC58C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73D1D-4DBA-431C-B9B9-062DA81764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30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-88135" y="3038646"/>
            <a:ext cx="5777369" cy="937132"/>
            <a:chOff x="-55091" y="-418195"/>
            <a:chExt cx="5777369" cy="937132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33044" y="-418195"/>
              <a:ext cx="568923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 – </a:t>
              </a:r>
            </a:p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New Channel Baseline Management Areas  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-55091" y="257327"/>
              <a:ext cx="5750095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Establish new channel baseline areas to ascertain alignment with objectives </a:t>
              </a:r>
            </a:p>
          </p:txBody>
        </p:sp>
      </p:grpSp>
      <p:pic>
        <p:nvPicPr>
          <p:cNvPr id="17" name="Picture 2" descr="Growth chart / chart graph flat icon for apps and websites ">
            <a:extLst>
              <a:ext uri="{FF2B5EF4-FFF2-40B4-BE49-F238E27FC236}">
                <a16:creationId xmlns:a16="http://schemas.microsoft.com/office/drawing/2014/main" id="{5D662467-5687-4C5F-7521-F90764168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5505" y="2284363"/>
            <a:ext cx="1134836" cy="1134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61495" y="4122392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2526C80-3726-1DD0-868A-6B32513114B4}"/>
              </a:ext>
            </a:extLst>
          </p:cNvPr>
          <p:cNvSpPr txBox="1"/>
          <p:nvPr/>
        </p:nvSpPr>
        <p:spPr>
          <a:xfrm>
            <a:off x="8517975" y="3503997"/>
            <a:ext cx="24318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channel baseline areas </a:t>
            </a:r>
            <a:endParaRPr lang="en-GB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1A7982F-032D-DDA1-7ACB-17AB63B4945D}"/>
              </a:ext>
            </a:extLst>
          </p:cNvPr>
          <p:cNvCxnSpPr>
            <a:cxnSpLocks/>
          </p:cNvCxnSpPr>
          <p:nvPr/>
        </p:nvCxnSpPr>
        <p:spPr>
          <a:xfrm flipV="1">
            <a:off x="8431481" y="2119745"/>
            <a:ext cx="0" cy="215537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7F67CB0-9AFE-2E75-5962-8CB1096B8F45}"/>
              </a:ext>
            </a:extLst>
          </p:cNvPr>
          <p:cNvCxnSpPr>
            <a:cxnSpLocks/>
          </p:cNvCxnSpPr>
          <p:nvPr/>
        </p:nvCxnSpPr>
        <p:spPr>
          <a:xfrm>
            <a:off x="8063345" y="3954482"/>
            <a:ext cx="253538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151C39C-34CA-C01C-384A-D97AF58493DD}"/>
              </a:ext>
            </a:extLst>
          </p:cNvPr>
          <p:cNvCxnSpPr>
            <a:cxnSpLocks/>
          </p:cNvCxnSpPr>
          <p:nvPr/>
        </p:nvCxnSpPr>
        <p:spPr>
          <a:xfrm flipH="1">
            <a:off x="7986156" y="3952503"/>
            <a:ext cx="360218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C1FC1FC-C468-14C3-7F2D-42B9570C510E}"/>
              </a:ext>
            </a:extLst>
          </p:cNvPr>
          <p:cNvCxnSpPr>
            <a:cxnSpLocks/>
          </p:cNvCxnSpPr>
          <p:nvPr/>
        </p:nvCxnSpPr>
        <p:spPr>
          <a:xfrm>
            <a:off x="8439394" y="4104903"/>
            <a:ext cx="0" cy="36021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C6A2AFB-9BF2-D88A-5376-770457489335}"/>
              </a:ext>
            </a:extLst>
          </p:cNvPr>
          <p:cNvCxnSpPr/>
          <p:nvPr/>
        </p:nvCxnSpPr>
        <p:spPr>
          <a:xfrm>
            <a:off x="8413668" y="3336966"/>
            <a:ext cx="188223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C241F63-B4E8-7153-453A-282035DEE262}"/>
              </a:ext>
            </a:extLst>
          </p:cNvPr>
          <p:cNvSpPr txBox="1"/>
          <p:nvPr/>
        </p:nvSpPr>
        <p:spPr>
          <a:xfrm>
            <a:off x="8170223" y="1739735"/>
            <a:ext cx="475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0A4432C-6AB0-91A5-1A90-5B0849D89FB0}"/>
              </a:ext>
            </a:extLst>
          </p:cNvPr>
          <p:cNvSpPr txBox="1"/>
          <p:nvPr/>
        </p:nvSpPr>
        <p:spPr>
          <a:xfrm>
            <a:off x="7990114" y="4005943"/>
            <a:ext cx="475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O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A6D3B3A-2725-4FD4-ED50-3B1DC668E279}"/>
              </a:ext>
            </a:extLst>
          </p:cNvPr>
          <p:cNvSpPr txBox="1"/>
          <p:nvPr/>
        </p:nvSpPr>
        <p:spPr>
          <a:xfrm>
            <a:off x="10511641" y="3772395"/>
            <a:ext cx="475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80540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C693D1-FB87-4C2A-8E0D-EFC4E9E66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A83774F7-2AC7-4568-9CC0-300334475E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39AF779-A084-4581-AC53-E961B2190BFB}"/>
              </a:ext>
            </a:extLst>
          </p:cNvPr>
          <p:cNvSpPr txBox="1"/>
          <p:nvPr/>
        </p:nvSpPr>
        <p:spPr>
          <a:xfrm>
            <a:off x="-1" y="19076"/>
            <a:ext cx="5269585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Channels of distribution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 – New Channel Baseline Management Areas. 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C4ACD01D-EB25-4056-A495-EA626332D9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A5BD7A57-A0CF-89B5-E819-08231EDB9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84366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www.upskilpro.com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7C6DA2-13A2-7EE5-DCF3-9C6AB4D6F2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519" y="892834"/>
            <a:ext cx="10906689" cy="531007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C8D5E9E-1B36-427F-F42F-9AF374EDD3FE}"/>
              </a:ext>
            </a:extLst>
          </p:cNvPr>
          <p:cNvSpPr/>
          <p:nvPr/>
        </p:nvSpPr>
        <p:spPr>
          <a:xfrm>
            <a:off x="11382499" y="896587"/>
            <a:ext cx="712519" cy="225632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3006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B8E7B68-92BF-B8D0-5AA4-8116573FE7C4}"/>
              </a:ext>
            </a:extLst>
          </p:cNvPr>
          <p:cNvSpPr/>
          <p:nvPr/>
        </p:nvSpPr>
        <p:spPr>
          <a:xfrm>
            <a:off x="10267772" y="888763"/>
            <a:ext cx="1029768" cy="22219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2008</a:t>
            </a:r>
          </a:p>
        </p:txBody>
      </p:sp>
    </p:spTree>
    <p:extLst>
      <p:ext uri="{BB962C8B-B14F-4D97-AF65-F5344CB8AC3E}">
        <p14:creationId xmlns:p14="http://schemas.microsoft.com/office/powerpoint/2010/main" val="3502701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-88135" y="3038646"/>
            <a:ext cx="5777369" cy="937132"/>
            <a:chOff x="-55091" y="-418195"/>
            <a:chExt cx="5777369" cy="937132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33044" y="-418195"/>
              <a:ext cx="568923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 – </a:t>
              </a:r>
            </a:p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New Channel Baseline Management Areas  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-55091" y="257327"/>
              <a:ext cx="5750095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Establish new channel baseline areas to ascertain alignment with objectives </a:t>
              </a:r>
            </a:p>
          </p:txBody>
        </p:sp>
      </p:grpSp>
      <p:pic>
        <p:nvPicPr>
          <p:cNvPr id="17" name="Picture 2" descr="Growth chart / chart graph flat icon for apps and websites ">
            <a:extLst>
              <a:ext uri="{FF2B5EF4-FFF2-40B4-BE49-F238E27FC236}">
                <a16:creationId xmlns:a16="http://schemas.microsoft.com/office/drawing/2014/main" id="{5D662467-5687-4C5F-7521-F90764168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5505" y="2284363"/>
            <a:ext cx="1134836" cy="1134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61495" y="4122392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2526C80-3726-1DD0-868A-6B32513114B4}"/>
              </a:ext>
            </a:extLst>
          </p:cNvPr>
          <p:cNvSpPr txBox="1"/>
          <p:nvPr/>
        </p:nvSpPr>
        <p:spPr>
          <a:xfrm>
            <a:off x="8517975" y="3503997"/>
            <a:ext cx="24318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channel baseline areas </a:t>
            </a:r>
            <a:endParaRPr lang="en-GB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1A7982F-032D-DDA1-7ACB-17AB63B4945D}"/>
              </a:ext>
            </a:extLst>
          </p:cNvPr>
          <p:cNvCxnSpPr>
            <a:cxnSpLocks/>
          </p:cNvCxnSpPr>
          <p:nvPr/>
        </p:nvCxnSpPr>
        <p:spPr>
          <a:xfrm flipV="1">
            <a:off x="8431481" y="2119745"/>
            <a:ext cx="0" cy="215537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7F67CB0-9AFE-2E75-5962-8CB1096B8F45}"/>
              </a:ext>
            </a:extLst>
          </p:cNvPr>
          <p:cNvCxnSpPr>
            <a:cxnSpLocks/>
          </p:cNvCxnSpPr>
          <p:nvPr/>
        </p:nvCxnSpPr>
        <p:spPr>
          <a:xfrm>
            <a:off x="8063345" y="3954482"/>
            <a:ext cx="253538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151C39C-34CA-C01C-384A-D97AF58493DD}"/>
              </a:ext>
            </a:extLst>
          </p:cNvPr>
          <p:cNvCxnSpPr>
            <a:cxnSpLocks/>
          </p:cNvCxnSpPr>
          <p:nvPr/>
        </p:nvCxnSpPr>
        <p:spPr>
          <a:xfrm flipH="1">
            <a:off x="7986156" y="3952503"/>
            <a:ext cx="360218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C1FC1FC-C468-14C3-7F2D-42B9570C510E}"/>
              </a:ext>
            </a:extLst>
          </p:cNvPr>
          <p:cNvCxnSpPr>
            <a:cxnSpLocks/>
          </p:cNvCxnSpPr>
          <p:nvPr/>
        </p:nvCxnSpPr>
        <p:spPr>
          <a:xfrm>
            <a:off x="8439394" y="4104903"/>
            <a:ext cx="0" cy="36021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C6A2AFB-9BF2-D88A-5376-770457489335}"/>
              </a:ext>
            </a:extLst>
          </p:cNvPr>
          <p:cNvCxnSpPr/>
          <p:nvPr/>
        </p:nvCxnSpPr>
        <p:spPr>
          <a:xfrm>
            <a:off x="8413668" y="3336966"/>
            <a:ext cx="188223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C241F63-B4E8-7153-453A-282035DEE262}"/>
              </a:ext>
            </a:extLst>
          </p:cNvPr>
          <p:cNvSpPr txBox="1"/>
          <p:nvPr/>
        </p:nvSpPr>
        <p:spPr>
          <a:xfrm>
            <a:off x="8170223" y="1739735"/>
            <a:ext cx="475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0A4432C-6AB0-91A5-1A90-5B0849D89FB0}"/>
              </a:ext>
            </a:extLst>
          </p:cNvPr>
          <p:cNvSpPr txBox="1"/>
          <p:nvPr/>
        </p:nvSpPr>
        <p:spPr>
          <a:xfrm>
            <a:off x="7990114" y="4005943"/>
            <a:ext cx="475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O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A6D3B3A-2725-4FD4-ED50-3B1DC668E279}"/>
              </a:ext>
            </a:extLst>
          </p:cNvPr>
          <p:cNvSpPr txBox="1"/>
          <p:nvPr/>
        </p:nvSpPr>
        <p:spPr>
          <a:xfrm>
            <a:off x="10511641" y="3772395"/>
            <a:ext cx="475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0721431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101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Lato Light</vt:lpstr>
      <vt:lpstr>Poppins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Raman</dc:creator>
  <cp:lastModifiedBy>Sudarshan Raman</cp:lastModifiedBy>
  <cp:revision>2</cp:revision>
  <dcterms:created xsi:type="dcterms:W3CDTF">2023-07-07T09:45:17Z</dcterms:created>
  <dcterms:modified xsi:type="dcterms:W3CDTF">2023-07-18T14:12:51Z</dcterms:modified>
</cp:coreProperties>
</file>