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4213" r:id="rId3"/>
    <p:sldId id="4217" r:id="rId4"/>
    <p:sldId id="421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6A6EBF-CC26-4E77-AFEE-7AFBCA5F2902}" v="30" dt="2023-07-13T13:47:53.2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96" d="100"/>
          <a:sy n="96" d="100"/>
        </p:scale>
        <p:origin x="72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3.xml"/><Relationship Id="rId10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darshan Chakravarthi" userId="9632d19e-631d-46a5-9e9a-d9cc496f17d0" providerId="ADAL" clId="{E86A6EBF-CC26-4E77-AFEE-7AFBCA5F2902}"/>
    <pc:docChg chg="undo custSel addSld delSld modSld sldOrd">
      <pc:chgData name="Sudarshan Chakravarthi" userId="9632d19e-631d-46a5-9e9a-d9cc496f17d0" providerId="ADAL" clId="{E86A6EBF-CC26-4E77-AFEE-7AFBCA5F2902}" dt="2023-07-13T13:48:27.893" v="341" actId="122"/>
      <pc:docMkLst>
        <pc:docMk/>
      </pc:docMkLst>
      <pc:sldChg chg="addSp delSp modSp add del mod ord">
        <pc:chgData name="Sudarshan Chakravarthi" userId="9632d19e-631d-46a5-9e9a-d9cc496f17d0" providerId="ADAL" clId="{E86A6EBF-CC26-4E77-AFEE-7AFBCA5F2902}" dt="2023-07-13T13:48:15.715" v="329" actId="122"/>
        <pc:sldMkLst>
          <pc:docMk/>
          <pc:sldMk cId="1805402828" sldId="4213"/>
        </pc:sldMkLst>
        <pc:spChg chg="add mod">
          <ac:chgData name="Sudarshan Chakravarthi" userId="9632d19e-631d-46a5-9e9a-d9cc496f17d0" providerId="ADAL" clId="{E86A6EBF-CC26-4E77-AFEE-7AFBCA5F2902}" dt="2023-07-13T13:46:42.869" v="243" actId="2711"/>
          <ac:spMkLst>
            <pc:docMk/>
            <pc:sldMk cId="1805402828" sldId="4213"/>
            <ac:spMk id="10" creationId="{95C5B018-C654-2D16-71FD-9FA608226EBA}"/>
          </ac:spMkLst>
        </pc:spChg>
        <pc:spChg chg="add mod">
          <ac:chgData name="Sudarshan Chakravarthi" userId="9632d19e-631d-46a5-9e9a-d9cc496f17d0" providerId="ADAL" clId="{E86A6EBF-CC26-4E77-AFEE-7AFBCA5F2902}" dt="2023-07-13T13:47:12.854" v="282" actId="122"/>
          <ac:spMkLst>
            <pc:docMk/>
            <pc:sldMk cId="1805402828" sldId="4213"/>
            <ac:spMk id="11" creationId="{AAC6A7A1-4CE0-7FFA-448F-767BB86898B5}"/>
          </ac:spMkLst>
        </pc:spChg>
        <pc:spChg chg="add mod">
          <ac:chgData name="Sudarshan Chakravarthi" userId="9632d19e-631d-46a5-9e9a-d9cc496f17d0" providerId="ADAL" clId="{E86A6EBF-CC26-4E77-AFEE-7AFBCA5F2902}" dt="2023-07-13T13:48:15.715" v="329" actId="122"/>
          <ac:spMkLst>
            <pc:docMk/>
            <pc:sldMk cId="1805402828" sldId="4213"/>
            <ac:spMk id="12" creationId="{47298E3A-3430-DA06-ECD3-58D3F1D0FC89}"/>
          </ac:spMkLst>
        </pc:spChg>
        <pc:spChg chg="mod">
          <ac:chgData name="Sudarshan Chakravarthi" userId="9632d19e-631d-46a5-9e9a-d9cc496f17d0" providerId="ADAL" clId="{E86A6EBF-CC26-4E77-AFEE-7AFBCA5F2902}" dt="2023-07-12T14:20:46.624" v="172" actId="1076"/>
          <ac:spMkLst>
            <pc:docMk/>
            <pc:sldMk cId="1805402828" sldId="4213"/>
            <ac:spMk id="15" creationId="{DFDAF7A2-E5F4-949B-7EB5-E7621AC1BEFA}"/>
          </ac:spMkLst>
        </pc:spChg>
        <pc:spChg chg="mod">
          <ac:chgData name="Sudarshan Chakravarthi" userId="9632d19e-631d-46a5-9e9a-d9cc496f17d0" providerId="ADAL" clId="{E86A6EBF-CC26-4E77-AFEE-7AFBCA5F2902}" dt="2023-07-12T14:20:21.467" v="167" actId="6549"/>
          <ac:spMkLst>
            <pc:docMk/>
            <pc:sldMk cId="1805402828" sldId="4213"/>
            <ac:spMk id="16" creationId="{F97AD807-AF0B-D4AD-6577-0506C852F90E}"/>
          </ac:spMkLst>
        </pc:spChg>
        <pc:graphicFrameChg chg="add mod">
          <ac:chgData name="Sudarshan Chakravarthi" userId="9632d19e-631d-46a5-9e9a-d9cc496f17d0" providerId="ADAL" clId="{E86A6EBF-CC26-4E77-AFEE-7AFBCA5F2902}" dt="2023-07-13T13:47:02.649" v="278"/>
          <ac:graphicFrameMkLst>
            <pc:docMk/>
            <pc:sldMk cId="1805402828" sldId="4213"/>
            <ac:graphicFrameMk id="9" creationId="{DE60D76B-21FD-BC26-70A1-854CEEA139BD}"/>
          </ac:graphicFrameMkLst>
        </pc:graphicFrameChg>
        <pc:picChg chg="del">
          <ac:chgData name="Sudarshan Chakravarthi" userId="9632d19e-631d-46a5-9e9a-d9cc496f17d0" providerId="ADAL" clId="{E86A6EBF-CC26-4E77-AFEE-7AFBCA5F2902}" dt="2023-07-12T14:20:41.137" v="171" actId="478"/>
          <ac:picMkLst>
            <pc:docMk/>
            <pc:sldMk cId="1805402828" sldId="4213"/>
            <ac:picMk id="2" creationId="{2C7A7609-526A-9E3E-7845-9E26000F6B03}"/>
          </ac:picMkLst>
        </pc:picChg>
        <pc:picChg chg="del">
          <ac:chgData name="Sudarshan Chakravarthi" userId="9632d19e-631d-46a5-9e9a-d9cc496f17d0" providerId="ADAL" clId="{E86A6EBF-CC26-4E77-AFEE-7AFBCA5F2902}" dt="2023-07-13T13:40:46.509" v="177" actId="478"/>
          <ac:picMkLst>
            <pc:docMk/>
            <pc:sldMk cId="1805402828" sldId="4213"/>
            <ac:picMk id="17" creationId="{5D662467-5687-4C5F-7521-F9076416848C}"/>
          </ac:picMkLst>
        </pc:picChg>
        <pc:picChg chg="del">
          <ac:chgData name="Sudarshan Chakravarthi" userId="9632d19e-631d-46a5-9e9a-d9cc496f17d0" providerId="ADAL" clId="{E86A6EBF-CC26-4E77-AFEE-7AFBCA5F2902}" dt="2023-07-13T13:40:43.359" v="176" actId="478"/>
          <ac:picMkLst>
            <pc:docMk/>
            <pc:sldMk cId="1805402828" sldId="4213"/>
            <ac:picMk id="18" creationId="{DC3E9FCF-4837-3669-AB30-510B353DBDF4}"/>
          </ac:picMkLst>
        </pc:picChg>
        <pc:picChg chg="add del mod">
          <ac:chgData name="Sudarshan Chakravarthi" userId="9632d19e-631d-46a5-9e9a-d9cc496f17d0" providerId="ADAL" clId="{E86A6EBF-CC26-4E77-AFEE-7AFBCA5F2902}" dt="2023-07-13T13:47:42.132" v="314" actId="478"/>
          <ac:picMkLst>
            <pc:docMk/>
            <pc:sldMk cId="1805402828" sldId="4213"/>
            <ac:picMk id="1026" creationId="{E032F24D-4646-9BBF-FE04-6DC1AF453153}"/>
          </ac:picMkLst>
        </pc:picChg>
      </pc:sldChg>
      <pc:sldChg chg="addSp modSp mod">
        <pc:chgData name="Sudarshan Chakravarthi" userId="9632d19e-631d-46a5-9e9a-d9cc496f17d0" providerId="ADAL" clId="{E86A6EBF-CC26-4E77-AFEE-7AFBCA5F2902}" dt="2023-07-12T13:46:55.625" v="37" actId="113"/>
        <pc:sldMkLst>
          <pc:docMk/>
          <pc:sldMk cId="3492172806" sldId="4217"/>
        </pc:sldMkLst>
        <pc:spChg chg="mod">
          <ac:chgData name="Sudarshan Chakravarthi" userId="9632d19e-631d-46a5-9e9a-d9cc496f17d0" providerId="ADAL" clId="{E86A6EBF-CC26-4E77-AFEE-7AFBCA5F2902}" dt="2023-07-12T13:28:02.323" v="25" actId="14100"/>
          <ac:spMkLst>
            <pc:docMk/>
            <pc:sldMk cId="3492172806" sldId="4217"/>
            <ac:spMk id="4" creationId="{801C7D87-5461-4790-8514-49B0409AEAFA}"/>
          </ac:spMkLst>
        </pc:spChg>
        <pc:spChg chg="add mod">
          <ac:chgData name="Sudarshan Chakravarthi" userId="9632d19e-631d-46a5-9e9a-d9cc496f17d0" providerId="ADAL" clId="{E86A6EBF-CC26-4E77-AFEE-7AFBCA5F2902}" dt="2023-07-12T13:46:55.625" v="37" actId="113"/>
          <ac:spMkLst>
            <pc:docMk/>
            <pc:sldMk cId="3492172806" sldId="4217"/>
            <ac:spMk id="5" creationId="{6E128146-E741-76F4-66B9-C0832337C117}"/>
          </ac:spMkLst>
        </pc:spChg>
      </pc:sldChg>
      <pc:sldChg chg="add del ord">
        <pc:chgData name="Sudarshan Chakravarthi" userId="9632d19e-631d-46a5-9e9a-d9cc496f17d0" providerId="ADAL" clId="{E86A6EBF-CC26-4E77-AFEE-7AFBCA5F2902}" dt="2023-07-12T14:20:32.070" v="169" actId="47"/>
        <pc:sldMkLst>
          <pc:docMk/>
          <pc:sldMk cId="151728878" sldId="4218"/>
        </pc:sldMkLst>
      </pc:sldChg>
      <pc:sldChg chg="addSp delSp modSp add mod">
        <pc:chgData name="Sudarshan Chakravarthi" userId="9632d19e-631d-46a5-9e9a-d9cc496f17d0" providerId="ADAL" clId="{E86A6EBF-CC26-4E77-AFEE-7AFBCA5F2902}" dt="2023-07-13T13:48:27.893" v="341" actId="122"/>
        <pc:sldMkLst>
          <pc:docMk/>
          <pc:sldMk cId="2649536861" sldId="4219"/>
        </pc:sldMkLst>
        <pc:spChg chg="mod">
          <ac:chgData name="Sudarshan Chakravarthi" userId="9632d19e-631d-46a5-9e9a-d9cc496f17d0" providerId="ADAL" clId="{E86A6EBF-CC26-4E77-AFEE-7AFBCA5F2902}" dt="2023-07-12T14:20:55.507" v="174" actId="1076"/>
          <ac:spMkLst>
            <pc:docMk/>
            <pc:sldMk cId="2649536861" sldId="4219"/>
            <ac:spMk id="4" creationId="{506242F6-CA1E-42FB-BB1A-B13E71A7D987}"/>
          </ac:spMkLst>
        </pc:spChg>
        <pc:spChg chg="add mod">
          <ac:chgData name="Sudarshan Chakravarthi" userId="9632d19e-631d-46a5-9e9a-d9cc496f17d0" providerId="ADAL" clId="{E86A6EBF-CC26-4E77-AFEE-7AFBCA5F2902}" dt="2023-07-13T13:47:53.290" v="317"/>
          <ac:spMkLst>
            <pc:docMk/>
            <pc:sldMk cId="2649536861" sldId="4219"/>
            <ac:spMk id="7" creationId="{C171E5A4-1A49-470D-BFC9-F8667F172887}"/>
          </ac:spMkLst>
        </pc:spChg>
        <pc:spChg chg="add mod">
          <ac:chgData name="Sudarshan Chakravarthi" userId="9632d19e-631d-46a5-9e9a-d9cc496f17d0" providerId="ADAL" clId="{E86A6EBF-CC26-4E77-AFEE-7AFBCA5F2902}" dt="2023-07-13T13:47:53.290" v="317"/>
          <ac:spMkLst>
            <pc:docMk/>
            <pc:sldMk cId="2649536861" sldId="4219"/>
            <ac:spMk id="9" creationId="{7648868D-2421-FFA6-2311-A790E4F3196A}"/>
          </ac:spMkLst>
        </pc:spChg>
        <pc:spChg chg="add mod">
          <ac:chgData name="Sudarshan Chakravarthi" userId="9632d19e-631d-46a5-9e9a-d9cc496f17d0" providerId="ADAL" clId="{E86A6EBF-CC26-4E77-AFEE-7AFBCA5F2902}" dt="2023-07-13T13:48:27.893" v="341" actId="122"/>
          <ac:spMkLst>
            <pc:docMk/>
            <pc:sldMk cId="2649536861" sldId="4219"/>
            <ac:spMk id="10" creationId="{70783372-7C6E-1746-A4A7-206BDF946946}"/>
          </ac:spMkLst>
        </pc:spChg>
        <pc:spChg chg="mod">
          <ac:chgData name="Sudarshan Chakravarthi" userId="9632d19e-631d-46a5-9e9a-d9cc496f17d0" providerId="ADAL" clId="{E86A6EBF-CC26-4E77-AFEE-7AFBCA5F2902}" dt="2023-07-12T14:20:58.482" v="175" actId="1076"/>
          <ac:spMkLst>
            <pc:docMk/>
            <pc:sldMk cId="2649536861" sldId="4219"/>
            <ac:spMk id="15" creationId="{DFDAF7A2-E5F4-949B-7EB5-E7621AC1BEFA}"/>
          </ac:spMkLst>
        </pc:spChg>
        <pc:graphicFrameChg chg="add mod">
          <ac:chgData name="Sudarshan Chakravarthi" userId="9632d19e-631d-46a5-9e9a-d9cc496f17d0" providerId="ADAL" clId="{E86A6EBF-CC26-4E77-AFEE-7AFBCA5F2902}" dt="2023-07-13T13:47:53.290" v="317"/>
          <ac:graphicFrameMkLst>
            <pc:docMk/>
            <pc:sldMk cId="2649536861" sldId="4219"/>
            <ac:graphicFrameMk id="2" creationId="{0BF7807F-F380-2E23-9655-0F2EBC53C126}"/>
          </ac:graphicFrameMkLst>
        </pc:graphicFrameChg>
        <pc:picChg chg="del">
          <ac:chgData name="Sudarshan Chakravarthi" userId="9632d19e-631d-46a5-9e9a-d9cc496f17d0" providerId="ADAL" clId="{E86A6EBF-CC26-4E77-AFEE-7AFBCA5F2902}" dt="2023-07-12T14:20:38.955" v="170" actId="478"/>
          <ac:picMkLst>
            <pc:docMk/>
            <pc:sldMk cId="2649536861" sldId="4219"/>
            <ac:picMk id="2" creationId="{2C7A7609-526A-9E3E-7845-9E26000F6B03}"/>
          </ac:picMkLst>
        </pc:picChg>
        <pc:picChg chg="del">
          <ac:chgData name="Sudarshan Chakravarthi" userId="9632d19e-631d-46a5-9e9a-d9cc496f17d0" providerId="ADAL" clId="{E86A6EBF-CC26-4E77-AFEE-7AFBCA5F2902}" dt="2023-07-13T13:47:51.950" v="316" actId="478"/>
          <ac:picMkLst>
            <pc:docMk/>
            <pc:sldMk cId="2649536861" sldId="4219"/>
            <ac:picMk id="17" creationId="{5D662467-5687-4C5F-7521-F9076416848C}"/>
          </ac:picMkLst>
        </pc:picChg>
        <pc:picChg chg="del">
          <ac:chgData name="Sudarshan Chakravarthi" userId="9632d19e-631d-46a5-9e9a-d9cc496f17d0" providerId="ADAL" clId="{E86A6EBF-CC26-4E77-AFEE-7AFBCA5F2902}" dt="2023-07-13T13:47:51.394" v="315" actId="478"/>
          <ac:picMkLst>
            <pc:docMk/>
            <pc:sldMk cId="2649536861" sldId="4219"/>
            <ac:picMk id="18" creationId="{DC3E9FCF-4837-3669-AB30-510B353DBDF4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48F-4B63-9A9A-81BE9115CE0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Sheet1!$A$2:$A$4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120</c:v>
                </c:pt>
                <c:pt idx="1">
                  <c:v>100</c:v>
                </c:pt>
                <c:pt idx="2">
                  <c:v>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8F-4B63-9A9A-81BE9115CE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3B5-41DD-BEA8-4D55E328AEE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3B5-41DD-BEA8-4D55E328AEE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3B5-41DD-BEA8-4D55E328AEE2}"/>
              </c:ext>
            </c:extLst>
          </c:dPt>
          <c:cat>
            <c:strRef>
              <c:f>Sheet1!$A$2:$A$4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120</c:v>
                </c:pt>
                <c:pt idx="1">
                  <c:v>100</c:v>
                </c:pt>
                <c:pt idx="2">
                  <c:v>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3B5-41DD-BEA8-4D55E328AE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B1826-D498-48E5-AA9B-B4EBC0C527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5FE3DD-E93F-4D2E-987A-64593EA33B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E0842C-D550-4498-A4CC-71EF6789E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E3FAE-29F2-4B7C-BD2E-44618AAB42AE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D9E25-94C3-4FF2-9C18-98F28514F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005330-FCDA-4116-9D35-1E83D3780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419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A3A99-E009-4945-B351-031994219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3CF56F-F8FE-4BF0-8C96-808155C413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7BD1B4-1FC3-409B-8927-C76646211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DD4C-5CF2-4E00-ADE3-BD76004A7614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E86E2-8AE0-4558-9C7F-92601EED3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800FFB-AB6C-4009-88C7-BCAD59099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346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7CE00F-1BB6-45A0-8A80-54011B3726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078400-5A9C-472E-98B6-503B5FE09F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02B60D-D55D-4CF6-BA9F-9594896EF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1A64-7BAE-4108-879C-CB86D1A26F41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63FE3-3E09-47C9-927C-9AE17CFB0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6C06D9-2621-4CBF-A1C2-609D0CB3B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264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BAB66-43D7-4D23-B676-3B1F62B95C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5DFD13-593F-4B83-B497-E82949CEC2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E2FBD2-BE5D-42C6-9063-318435C8F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DCC4-E297-40E3-9363-8C1211D6283D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15C7C9-BEB0-4112-AEC8-6EB11104A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9478A4-C7D0-44D5-96C0-5C78B6177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0978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995F1-1CED-4DD8-AD2E-58EE0A2F9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CB06D-6A7F-4D8A-9A75-6E04102E3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EE858-AFF7-4F91-9D63-FDA705E14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2F0E1-09B2-4347-B90A-16DF82B5B159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6138B3-09A7-4D12-B016-A2767CF6C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B18A36-21BF-433A-9BB2-C025FC6C5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041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0E74E-14F0-42A5-89DF-4ACBE5856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2A29AE-5DA4-4C8E-B867-B56674BE5E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8D91B3-268F-4029-BC99-C51C6E10F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A9D70-71BE-413B-9A94-1D62B209CBF2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D77BE-4624-4A56-B086-4045189DE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F79468-FB5C-439C-9F18-14E715D8D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2959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B21D5-5F4E-4FBF-91B8-277D184BF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B9242-EF46-44C3-8BAF-4624DF25D5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818917-D53E-412C-9BFF-26E4F115E5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3C1413-D502-4387-84CC-3BE06650C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3EF1E-AB06-4AB1-A7BB-E01EFF7DE3F7}" type="datetime1">
              <a:rPr lang="en-GB" smtClean="0"/>
              <a:t>13/07/2023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216A0B-F011-4551-8626-1F6998048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A071EC-D367-4D8B-BD87-4EAB2693E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82546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C2319-FDBD-499C-A4FE-6F66309B7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9F503D-4021-4B8D-ADF3-FFC595A3A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B34918-916B-4409-A45D-4FB758F50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014920-9F26-48C8-9C13-E8D8EED711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C5FCB1-BCE2-4B08-97E1-1D4E5124FF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E80249-AF98-4DAC-AA3E-30563F0FC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25D8-9963-41BD-A50A-5D3F3296CDB4}" type="datetime1">
              <a:rPr lang="en-GB" smtClean="0"/>
              <a:t>13/07/2023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771338-D11F-46C2-8221-D6AB69222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102E98-CCB7-485C-9025-A69C3F748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371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C832F-EE78-4931-9318-B772FC2C8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F495A5-6049-4B3C-9D26-75D3050F4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924DF-5432-4AA0-B4F0-4E2FB2732819}" type="datetime1">
              <a:rPr lang="en-GB" smtClean="0"/>
              <a:t>13/07/2023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B75A9D-2115-4D35-A22D-6573DCB11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5AEDF6-E8E9-4FEA-8A80-F0ED59C53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3188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C098C1-71E8-4B22-B2ED-200417BF5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ADADE-EAD0-4277-84DB-90E9D597ECDC}" type="datetime1">
              <a:rPr lang="en-GB" smtClean="0"/>
              <a:t>13/07/2023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598FBE-4FFC-42E7-97AB-C068B7F1C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54B076-789E-4240-860A-FA7AF84A9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7DDF1C1-446B-4596-8FEC-4642E44B77F0}"/>
              </a:ext>
            </a:extLst>
          </p:cNvPr>
          <p:cNvSpPr txBox="1">
            <a:spLocks/>
          </p:cNvSpPr>
          <p:nvPr userDrawn="1"/>
        </p:nvSpPr>
        <p:spPr>
          <a:xfrm>
            <a:off x="9448800" y="0"/>
            <a:ext cx="2743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21519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9E27F9-69DF-424C-876F-05881921F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7EC3E-B6B0-49E2-B928-9EA43318526D}" type="datetime1">
              <a:rPr lang="en-GB" smtClean="0"/>
              <a:t>13/07/2023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DC8212-8094-49DC-9E28-1E402AA24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55AC0F-1E39-47B9-8D1E-CF474F9AA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734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C3093-5215-4745-8918-148085D92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35212-F30A-4AC4-8EE2-9D9378840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60807-1962-4A71-AD85-E38BA0814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D90E-8816-4E4C-8337-84EB2D1C84AA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7C719D-F69A-4C6A-AE96-7CA916F99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D54BB-19C3-4DF3-BBF8-F0AD57865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9646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A0BCE-0E2C-4536-B418-8574A4E72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221F61-807E-4106-B50B-801773ECE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7EC3E-B6B0-49E2-B928-9EA43318526D}" type="datetime1">
              <a:rPr lang="en-GB" smtClean="0"/>
              <a:t>13/07/2023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69D2A0-CB04-4202-BF42-2101DE932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5E1C0A-A58A-4E0D-95B4-1D4269A65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4576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66B4A-E7A4-44F7-B8CE-FC04A86BD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41C53-EA93-4DE4-A7CA-AC3B4C392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1EE0D3-B655-497B-BAB9-F59F9F335B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EE32D0-96FF-4D4E-89BA-D8BB6700C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74C8D-1576-458B-AEA2-8A140093FF95}" type="datetime1">
              <a:rPr lang="en-GB" smtClean="0"/>
              <a:t>13/07/2023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FCD752-B348-430F-A7F6-F30339526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CD9FAF-106A-48D7-ADE7-D2180FB4F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985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05A43-DCA0-41F0-901E-EDFCA5053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CB8440-E897-4696-B6CC-41BA9C2AA1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8A45FA-A158-4E0C-83E8-BD6F4FEE0B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505CE2-129D-4625-AA52-864088CDE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DC4C7-3056-4FAE-8518-56A1CBF4F790}" type="datetime1">
              <a:rPr lang="en-GB" smtClean="0"/>
              <a:t>13/07/2023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3195A-2B34-498C-9D0E-C13D2CCA6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75148F-3B75-4F9E-90DB-60757DC85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4449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9A755-F81E-4BAA-A7D7-3174D7F96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C0E6F9-CE8F-427D-B508-88933A9DB6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EFE9C2-5D60-4BEF-A1BE-39EAABC19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1DA45-B200-4E4A-9C83-560BF7B06F06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8336F7-E3B8-49AD-BE01-BC454EEA5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A80A4-D8BB-4A60-9C5A-073A9243F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6269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964F0F-8C74-4E75-8DC6-E48173FF73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FF4FA4-4833-4A2B-959E-D81E162217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60ABF4-3A88-4EC9-883D-D63814371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671B1-7DE3-4DFC-AC20-FBDB2625C8A8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88AA6A-C5D8-405B-B3F1-380AE8F00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Pricing Strategies 70.7015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68802-CC13-4BA8-8423-87FE7F3BD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5036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C098C1-71E8-4B22-B2ED-200417BF5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579B-3C01-4188-BC9A-FF71DCE709C8}" type="datetime1">
              <a:rPr lang="en-GB" smtClean="0"/>
              <a:t>13/07/2023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598FBE-4FFC-42E7-97AB-C068B7F1C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upskilPRO.com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54B076-789E-4240-860A-FA7AF84A9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441F8CE-FA45-4203-92AB-40694511E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1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52231-71DD-482F-A320-560670B58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8FBA56-15E6-4E8D-A1AD-22B4528E4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3087-8483-4C13-87E6-A22D46E97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181BE-00E8-446E-B488-C1202A93A603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150501-E5E9-41E8-A44E-7E76705EB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A42938-D099-4B7B-B184-CC6DD9665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401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1B620-8115-40FF-BEFE-CBFF235F7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B127A-4964-4E3D-A3E9-7863DFBC3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A25D7-E04A-48E6-AC95-814B99984D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5D35AB-A2F4-44D2-869E-8A4C4F4F7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870A4-0B9B-4652-9887-5F7CA26DF82F}" type="datetime1">
              <a:rPr lang="en-GB" smtClean="0"/>
              <a:t>13/07/2023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E6E1DB-EC16-48CE-BC6B-CDF282322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E69554-9227-4544-A2FC-8B74672B2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87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A34E9-8C56-46D3-BA0D-FFC5CF535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CB4F21-8383-4855-9E71-4EC3A65FCB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A3466C-D993-4582-868A-5A2449F156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7A067E-66AC-4937-BDA8-6B4EB26437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E6EBB8-B3BB-4749-8D17-B0A46531C4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C02AAE-BE61-4FFF-940A-DAA134E08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6B06-2F26-480C-A255-D4EDF6290C52}" type="datetime1">
              <a:rPr lang="en-GB" smtClean="0"/>
              <a:t>13/07/2023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5C93EC-3631-4CD8-A4BB-C7316EDD1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E5701B-90F8-4200-A927-0E52DA360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767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218AA-1011-4C4A-B976-121AE10A5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7BD369-124A-47C0-ACE5-3B2F71508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0499-DDAB-4E8A-99D8-C93516B60AAE}" type="datetime1">
              <a:rPr lang="en-GB" smtClean="0"/>
              <a:t>13/07/2023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385D96-C2B7-4445-8E29-E6C7EE9BC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20F9AC-532B-418F-B395-D5A92E16C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446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A6517D-15F4-4E0C-9D1B-4E4B1229F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E2B4-BC45-4F02-9973-B580E88C5FC2}" type="datetime1">
              <a:rPr lang="en-GB" smtClean="0"/>
              <a:t>13/07/2023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9DAA54-968A-41A4-B72D-6231ECF28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2F91E5-785B-45FA-BC79-63C744F78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889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A62F8-0E68-4FC0-AF6E-B817529A4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F18E6-56BB-41E2-BC59-697EDC95E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D37A0B-A5C9-4710-874D-8F8EC64192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B114A4-9BE5-4E60-9581-BA7DD6C72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3FAEC-E894-445A-B669-460D286ED73D}" type="datetime1">
              <a:rPr lang="en-GB" smtClean="0"/>
              <a:t>13/07/2023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F50D87-6BD4-4F07-B2BB-E19858CAD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C422D3-6E7F-45E6-8BE7-A5C9BE45B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436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5CA26-D884-4BAD-A070-BFF3C4A3A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F09122-6F40-4D2A-B8E1-2578895EAD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0E97E1-A822-4FAC-BA57-B41BF1799A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35EAAC-05AF-479D-95A8-000889B54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92D3-D794-4B34-B6D2-95E2579A96AE}" type="datetime1">
              <a:rPr lang="en-GB" smtClean="0"/>
              <a:t>13/07/2023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781FF2-4C56-4084-A35C-D6C43DEC4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AD1756-EFC5-44B1-A5E8-C8046244B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081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A3B58B-866D-4682-8065-86792E4E2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2C0794-91F5-4083-B136-8DC543D3D5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544BE9-9587-4F0B-961C-B719CC625F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60594-6232-4BD2-A19C-52D7565771AB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2C730C-230B-4DB9-AF47-7E637BC58C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373D1D-4DBA-431C-B9B9-062DA81764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5303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BBD152-7BBF-4AF7-B492-B11F102BC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84B255-9DF1-4E88-AC0A-A7F9A48561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AEAACC-985D-425A-9E6B-09A97D489F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7EC3E-B6B0-49E2-B928-9EA43318526D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834C0B-3AD9-4ACF-A18D-3D1281B462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Pricing Strategies 70.7015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67DE5-5A40-43F1-9A1B-E3AB4C9B15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358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1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06242F6-CA1E-42FB-BB1A-B13E71A7D987}"/>
              </a:ext>
            </a:extLst>
          </p:cNvPr>
          <p:cNvSpPr/>
          <p:nvPr/>
        </p:nvSpPr>
        <p:spPr>
          <a:xfrm>
            <a:off x="0" y="-12699"/>
            <a:ext cx="5760000" cy="687120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4F23697-1BEC-4F6B-A1E1-CF2064D07358}"/>
              </a:ext>
            </a:extLst>
          </p:cNvPr>
          <p:cNvSpPr txBox="1"/>
          <p:nvPr/>
        </p:nvSpPr>
        <p:spPr>
          <a:xfrm>
            <a:off x="9200304" y="6291348"/>
            <a:ext cx="29237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D96800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Tools, Content &amp; Templates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Hand built using experience &amp; insight </a:t>
            </a:r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F4A6D227-4561-4949-BB83-BE740B69EA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024" y="199287"/>
            <a:ext cx="1601128" cy="372663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E240D2B3-1915-AB14-5BF4-B21F4016EAA3}"/>
              </a:ext>
            </a:extLst>
          </p:cNvPr>
          <p:cNvSpPr/>
          <p:nvPr/>
        </p:nvSpPr>
        <p:spPr>
          <a:xfrm>
            <a:off x="0" y="5937662"/>
            <a:ext cx="5760000" cy="920338"/>
          </a:xfrm>
          <a:prstGeom prst="rect">
            <a:avLst/>
          </a:prstGeom>
          <a:solidFill>
            <a:srgbClr val="ED7D3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18DCCA2-B19F-114A-9405-5577D8629993}"/>
              </a:ext>
            </a:extLst>
          </p:cNvPr>
          <p:cNvSpPr txBox="1"/>
          <p:nvPr/>
        </p:nvSpPr>
        <p:spPr>
          <a:xfrm>
            <a:off x="-4572" y="6136221"/>
            <a:ext cx="2534711" cy="523220"/>
          </a:xfrm>
          <a:prstGeom prst="rect">
            <a:avLst/>
          </a:prstGeom>
          <a:noFill/>
        </p:spPr>
        <p:txBody>
          <a:bodyPr wrap="square" lIns="360000" rIns="360000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UpskilPRO e Institute for Sales &amp; Marketing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2B94FB5-ED9A-85E0-9D20-809B8547B1E6}"/>
              </a:ext>
            </a:extLst>
          </p:cNvPr>
          <p:cNvGrpSpPr/>
          <p:nvPr/>
        </p:nvGrpSpPr>
        <p:grpSpPr>
          <a:xfrm>
            <a:off x="0" y="3043939"/>
            <a:ext cx="5757816" cy="706557"/>
            <a:chOff x="33044" y="-412902"/>
            <a:chExt cx="5757816" cy="706557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FDAF7A2-E5F4-949B-7EB5-E7621AC1BEFA}"/>
                </a:ext>
              </a:extLst>
            </p:cNvPr>
            <p:cNvSpPr txBox="1"/>
            <p:nvPr/>
          </p:nvSpPr>
          <p:spPr>
            <a:xfrm>
              <a:off x="101626" y="-412902"/>
              <a:ext cx="568923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353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Scorecard-Channel Portfolio</a:t>
              </a:r>
              <a:endPara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97AD807-AF0B-D4AD-6577-0506C852F90E}"/>
                </a:ext>
              </a:extLst>
            </p:cNvPr>
            <p:cNvSpPr txBox="1"/>
            <p:nvPr/>
          </p:nvSpPr>
          <p:spPr>
            <a:xfrm>
              <a:off x="33044" y="47434"/>
              <a:ext cx="5750095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>
                <a:defRPr b="0" i="0">
                  <a:solidFill>
                    <a:srgbClr val="909399"/>
                  </a:solidFill>
                  <a:effectLst/>
                  <a:latin typeface="Helvetica Neue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Establish the synergy between channel and portfolio alignment .</a:t>
              </a:r>
            </a:p>
          </p:txBody>
        </p:sp>
      </p:grpSp>
      <p:pic>
        <p:nvPicPr>
          <p:cNvPr id="20" name="Graphic 19" descr="Target Audience outline">
            <a:extLst>
              <a:ext uri="{FF2B5EF4-FFF2-40B4-BE49-F238E27FC236}">
                <a16:creationId xmlns:a16="http://schemas.microsoft.com/office/drawing/2014/main" id="{BE5B4F09-6882-84C7-38DD-9A6BE3FA33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53922" y="3833021"/>
            <a:ext cx="914400" cy="91440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AB777F8D-8994-FBF1-33F5-6A9FCC617C89}"/>
              </a:ext>
            </a:extLst>
          </p:cNvPr>
          <p:cNvGrpSpPr/>
          <p:nvPr/>
        </p:nvGrpSpPr>
        <p:grpSpPr>
          <a:xfrm>
            <a:off x="5198734" y="4462162"/>
            <a:ext cx="1055370" cy="1055370"/>
            <a:chOff x="7108613" y="4124330"/>
            <a:chExt cx="1055370" cy="105537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12E3945-786A-333F-69BD-99378B25A668}"/>
                </a:ext>
              </a:extLst>
            </p:cNvPr>
            <p:cNvSpPr/>
            <p:nvPr/>
          </p:nvSpPr>
          <p:spPr>
            <a:xfrm>
              <a:off x="7108613" y="4124330"/>
              <a:ext cx="1055370" cy="105537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/>
                <a:ea typeface="+mn-ea"/>
                <a:cs typeface="+mn-cs"/>
              </a:endParaRPr>
            </a:p>
          </p:txBody>
        </p:sp>
        <p:sp>
          <p:nvSpPr>
            <p:cNvPr id="6" name="Google Shape;104;p13">
              <a:extLst>
                <a:ext uri="{FF2B5EF4-FFF2-40B4-BE49-F238E27FC236}">
                  <a16:creationId xmlns:a16="http://schemas.microsoft.com/office/drawing/2014/main" id="{E68279EA-0CCA-DECA-67F2-AAE369573CB4}"/>
                </a:ext>
              </a:extLst>
            </p:cNvPr>
            <p:cNvSpPr/>
            <p:nvPr/>
          </p:nvSpPr>
          <p:spPr>
            <a:xfrm>
              <a:off x="7322078" y="4349750"/>
              <a:ext cx="631825" cy="550862"/>
            </a:xfrm>
            <a:custGeom>
              <a:avLst/>
              <a:gdLst/>
              <a:ahLst/>
              <a:cxnLst/>
              <a:rect l="l" t="t" r="r" b="b"/>
              <a:pathLst>
                <a:path w="145" h="126" extrusionOk="0">
                  <a:moveTo>
                    <a:pt x="129" y="126"/>
                  </a:moveTo>
                  <a:cubicBezTo>
                    <a:pt x="17" y="126"/>
                    <a:pt x="17" y="126"/>
                    <a:pt x="17" y="126"/>
                  </a:cubicBezTo>
                  <a:cubicBezTo>
                    <a:pt x="8" y="126"/>
                    <a:pt x="0" y="118"/>
                    <a:pt x="0" y="109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0"/>
                    <a:pt x="1" y="78"/>
                    <a:pt x="3" y="78"/>
                  </a:cubicBezTo>
                  <a:cubicBezTo>
                    <a:pt x="5" y="78"/>
                    <a:pt x="6" y="80"/>
                    <a:pt x="6" y="81"/>
                  </a:cubicBezTo>
                  <a:cubicBezTo>
                    <a:pt x="6" y="109"/>
                    <a:pt x="6" y="109"/>
                    <a:pt x="6" y="109"/>
                  </a:cubicBezTo>
                  <a:cubicBezTo>
                    <a:pt x="6" y="115"/>
                    <a:pt x="11" y="120"/>
                    <a:pt x="17" y="120"/>
                  </a:cubicBezTo>
                  <a:cubicBezTo>
                    <a:pt x="129" y="120"/>
                    <a:pt x="129" y="120"/>
                    <a:pt x="129" y="120"/>
                  </a:cubicBezTo>
                  <a:cubicBezTo>
                    <a:pt x="134" y="120"/>
                    <a:pt x="139" y="115"/>
                    <a:pt x="139" y="109"/>
                  </a:cubicBezTo>
                  <a:cubicBezTo>
                    <a:pt x="139" y="82"/>
                    <a:pt x="139" y="82"/>
                    <a:pt x="139" y="82"/>
                  </a:cubicBezTo>
                  <a:cubicBezTo>
                    <a:pt x="139" y="80"/>
                    <a:pt x="141" y="79"/>
                    <a:pt x="142" y="79"/>
                  </a:cubicBezTo>
                  <a:cubicBezTo>
                    <a:pt x="144" y="79"/>
                    <a:pt x="145" y="80"/>
                    <a:pt x="145" y="82"/>
                  </a:cubicBezTo>
                  <a:cubicBezTo>
                    <a:pt x="145" y="109"/>
                    <a:pt x="145" y="109"/>
                    <a:pt x="145" y="109"/>
                  </a:cubicBezTo>
                  <a:cubicBezTo>
                    <a:pt x="145" y="118"/>
                    <a:pt x="138" y="126"/>
                    <a:pt x="129" y="126"/>
                  </a:cubicBezTo>
                  <a:close/>
                  <a:moveTo>
                    <a:pt x="79" y="90"/>
                  </a:moveTo>
                  <a:cubicBezTo>
                    <a:pt x="67" y="90"/>
                    <a:pt x="67" y="90"/>
                    <a:pt x="67" y="90"/>
                  </a:cubicBezTo>
                  <a:cubicBezTo>
                    <a:pt x="62" y="90"/>
                    <a:pt x="59" y="86"/>
                    <a:pt x="59" y="81"/>
                  </a:cubicBezTo>
                  <a:cubicBezTo>
                    <a:pt x="59" y="67"/>
                    <a:pt x="59" y="67"/>
                    <a:pt x="59" y="67"/>
                  </a:cubicBezTo>
                  <a:cubicBezTo>
                    <a:pt x="59" y="62"/>
                    <a:pt x="62" y="58"/>
                    <a:pt x="67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83" y="58"/>
                    <a:pt x="87" y="62"/>
                    <a:pt x="87" y="67"/>
                  </a:cubicBezTo>
                  <a:cubicBezTo>
                    <a:pt x="87" y="81"/>
                    <a:pt x="87" y="81"/>
                    <a:pt x="87" y="81"/>
                  </a:cubicBezTo>
                  <a:cubicBezTo>
                    <a:pt x="87" y="86"/>
                    <a:pt x="83" y="90"/>
                    <a:pt x="79" y="90"/>
                  </a:cubicBezTo>
                  <a:close/>
                  <a:moveTo>
                    <a:pt x="67" y="64"/>
                  </a:moveTo>
                  <a:cubicBezTo>
                    <a:pt x="66" y="64"/>
                    <a:pt x="65" y="65"/>
                    <a:pt x="65" y="67"/>
                  </a:cubicBezTo>
                  <a:cubicBezTo>
                    <a:pt x="65" y="81"/>
                    <a:pt x="65" y="81"/>
                    <a:pt x="65" y="81"/>
                  </a:cubicBezTo>
                  <a:cubicBezTo>
                    <a:pt x="65" y="83"/>
                    <a:pt x="66" y="84"/>
                    <a:pt x="67" y="84"/>
                  </a:cubicBezTo>
                  <a:cubicBezTo>
                    <a:pt x="79" y="84"/>
                    <a:pt x="79" y="84"/>
                    <a:pt x="79" y="84"/>
                  </a:cubicBezTo>
                  <a:cubicBezTo>
                    <a:pt x="80" y="84"/>
                    <a:pt x="81" y="83"/>
                    <a:pt x="81" y="81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5"/>
                    <a:pt x="80" y="64"/>
                    <a:pt x="79" y="64"/>
                  </a:cubicBezTo>
                  <a:lnTo>
                    <a:pt x="67" y="64"/>
                  </a:lnTo>
                  <a:close/>
                  <a:moveTo>
                    <a:pt x="129" y="77"/>
                  </a:moveTo>
                  <a:cubicBezTo>
                    <a:pt x="96" y="77"/>
                    <a:pt x="96" y="77"/>
                    <a:pt x="96" y="77"/>
                  </a:cubicBezTo>
                  <a:cubicBezTo>
                    <a:pt x="94" y="77"/>
                    <a:pt x="93" y="76"/>
                    <a:pt x="93" y="74"/>
                  </a:cubicBezTo>
                  <a:cubicBezTo>
                    <a:pt x="93" y="72"/>
                    <a:pt x="94" y="71"/>
                    <a:pt x="96" y="71"/>
                  </a:cubicBezTo>
                  <a:cubicBezTo>
                    <a:pt x="129" y="71"/>
                    <a:pt x="129" y="71"/>
                    <a:pt x="129" y="71"/>
                  </a:cubicBezTo>
                  <a:cubicBezTo>
                    <a:pt x="134" y="71"/>
                    <a:pt x="139" y="66"/>
                    <a:pt x="139" y="60"/>
                  </a:cubicBezTo>
                  <a:cubicBezTo>
                    <a:pt x="139" y="39"/>
                    <a:pt x="139" y="39"/>
                    <a:pt x="139" y="39"/>
                  </a:cubicBezTo>
                  <a:cubicBezTo>
                    <a:pt x="139" y="33"/>
                    <a:pt x="134" y="28"/>
                    <a:pt x="129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1" y="28"/>
                    <a:pt x="6" y="33"/>
                    <a:pt x="6" y="39"/>
                  </a:cubicBezTo>
                  <a:cubicBezTo>
                    <a:pt x="6" y="60"/>
                    <a:pt x="6" y="60"/>
                    <a:pt x="6" y="60"/>
                  </a:cubicBezTo>
                  <a:cubicBezTo>
                    <a:pt x="6" y="66"/>
                    <a:pt x="11" y="71"/>
                    <a:pt x="17" y="71"/>
                  </a:cubicBezTo>
                  <a:cubicBezTo>
                    <a:pt x="50" y="71"/>
                    <a:pt x="50" y="71"/>
                    <a:pt x="50" y="71"/>
                  </a:cubicBezTo>
                  <a:cubicBezTo>
                    <a:pt x="52" y="71"/>
                    <a:pt x="53" y="72"/>
                    <a:pt x="53" y="74"/>
                  </a:cubicBezTo>
                  <a:cubicBezTo>
                    <a:pt x="53" y="76"/>
                    <a:pt x="52" y="77"/>
                    <a:pt x="50" y="77"/>
                  </a:cubicBezTo>
                  <a:cubicBezTo>
                    <a:pt x="17" y="77"/>
                    <a:pt x="17" y="77"/>
                    <a:pt x="17" y="77"/>
                  </a:cubicBezTo>
                  <a:cubicBezTo>
                    <a:pt x="8" y="77"/>
                    <a:pt x="0" y="70"/>
                    <a:pt x="0" y="60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30"/>
                    <a:pt x="8" y="22"/>
                    <a:pt x="17" y="22"/>
                  </a:cubicBezTo>
                  <a:cubicBezTo>
                    <a:pt x="129" y="22"/>
                    <a:pt x="129" y="22"/>
                    <a:pt x="129" y="22"/>
                  </a:cubicBezTo>
                  <a:cubicBezTo>
                    <a:pt x="138" y="22"/>
                    <a:pt x="145" y="30"/>
                    <a:pt x="145" y="39"/>
                  </a:cubicBezTo>
                  <a:cubicBezTo>
                    <a:pt x="145" y="63"/>
                    <a:pt x="145" y="63"/>
                    <a:pt x="145" y="63"/>
                  </a:cubicBezTo>
                  <a:cubicBezTo>
                    <a:pt x="145" y="63"/>
                    <a:pt x="145" y="64"/>
                    <a:pt x="145" y="64"/>
                  </a:cubicBezTo>
                  <a:cubicBezTo>
                    <a:pt x="143" y="72"/>
                    <a:pt x="137" y="77"/>
                    <a:pt x="129" y="77"/>
                  </a:cubicBezTo>
                  <a:close/>
                  <a:moveTo>
                    <a:pt x="97" y="17"/>
                  </a:moveTo>
                  <a:cubicBezTo>
                    <a:pt x="95" y="17"/>
                    <a:pt x="94" y="15"/>
                    <a:pt x="94" y="13"/>
                  </a:cubicBezTo>
                  <a:cubicBezTo>
                    <a:pt x="94" y="9"/>
                    <a:pt x="90" y="6"/>
                    <a:pt x="85" y="6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56" y="6"/>
                    <a:pt x="52" y="9"/>
                    <a:pt x="52" y="13"/>
                  </a:cubicBezTo>
                  <a:cubicBezTo>
                    <a:pt x="52" y="15"/>
                    <a:pt x="50" y="17"/>
                    <a:pt x="49" y="17"/>
                  </a:cubicBezTo>
                  <a:cubicBezTo>
                    <a:pt x="47" y="17"/>
                    <a:pt x="45" y="15"/>
                    <a:pt x="45" y="13"/>
                  </a:cubicBezTo>
                  <a:cubicBezTo>
                    <a:pt x="45" y="6"/>
                    <a:pt x="52" y="0"/>
                    <a:pt x="61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93" y="0"/>
                    <a:pt x="100" y="6"/>
                    <a:pt x="100" y="13"/>
                  </a:cubicBezTo>
                  <a:cubicBezTo>
                    <a:pt x="100" y="15"/>
                    <a:pt x="99" y="17"/>
                    <a:pt x="97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DE60D76B-21FD-BC26-70A1-854CEEA139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07571088"/>
              </p:ext>
            </p:extLst>
          </p:nvPr>
        </p:nvGraphicFramePr>
        <p:xfrm>
          <a:off x="7114208" y="1908313"/>
          <a:ext cx="3520661" cy="32228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95C5B018-C654-2D16-71FD-9FA608226EBA}"/>
              </a:ext>
            </a:extLst>
          </p:cNvPr>
          <p:cNvSpPr txBox="1"/>
          <p:nvPr/>
        </p:nvSpPr>
        <p:spPr>
          <a:xfrm>
            <a:off x="9090991" y="2928731"/>
            <a:ext cx="11595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Product Portfolio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AC6A7A1-4CE0-7FFA-448F-767BB86898B5}"/>
              </a:ext>
            </a:extLst>
          </p:cNvPr>
          <p:cNvSpPr txBox="1"/>
          <p:nvPr/>
        </p:nvSpPr>
        <p:spPr>
          <a:xfrm rot="18247386">
            <a:off x="7328452" y="2895600"/>
            <a:ext cx="18155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Price Management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7298E3A-3430-DA06-ECD3-58D3F1D0FC89}"/>
              </a:ext>
            </a:extLst>
          </p:cNvPr>
          <p:cNvSpPr txBox="1"/>
          <p:nvPr/>
        </p:nvSpPr>
        <p:spPr>
          <a:xfrm>
            <a:off x="8448261" y="4055165"/>
            <a:ext cx="16167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Channel &amp; Distribution</a:t>
            </a:r>
          </a:p>
        </p:txBody>
      </p:sp>
    </p:spTree>
    <p:extLst>
      <p:ext uri="{BB962C8B-B14F-4D97-AF65-F5344CB8AC3E}">
        <p14:creationId xmlns:p14="http://schemas.microsoft.com/office/powerpoint/2010/main" val="1805402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01C7D87-5461-4790-8514-49B0409AEAFA}"/>
              </a:ext>
            </a:extLst>
          </p:cNvPr>
          <p:cNvSpPr txBox="1"/>
          <p:nvPr/>
        </p:nvSpPr>
        <p:spPr>
          <a:xfrm>
            <a:off x="-1" y="19076"/>
            <a:ext cx="4821383" cy="8002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srgbClr val="2A4A8B"/>
                </a:solidFill>
                <a:effectLst/>
                <a:uLnTx/>
                <a:uFillTx/>
                <a:latin typeface="Poppins" panose="00000500000000000000" pitchFamily="2" charset="0"/>
                <a:cs typeface="Poppins" panose="00000500000000000000" pitchFamily="2" charset="0"/>
              </a:rPr>
              <a:t>Channel Portfolio</a:t>
            </a: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rgbClr val="2A4A8B"/>
                </a:solidFill>
                <a:effectLst/>
                <a:uLnTx/>
                <a:uFillTx/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</a:p>
          <a:p>
            <a:pPr marL="0" marR="0" lvl="0" indent="0" algn="l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Poppins" panose="00000500000000000000" pitchFamily="2" charset="0"/>
                <a:cs typeface="Poppins" panose="00000500000000000000" pitchFamily="2" charset="0"/>
              </a:rPr>
              <a:t>Scorecard – Channel and Portfolio Alignment 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79B9EFE-6132-41E7-B60C-284F149A7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2</a:t>
            </a:fld>
            <a:endParaRPr lang="en-GB"/>
          </a:p>
        </p:txBody>
      </p:sp>
      <p:pic>
        <p:nvPicPr>
          <p:cNvPr id="46" name="Picture 45" descr="Logo&#10;&#10;Description automatically generated">
            <a:extLst>
              <a:ext uri="{FF2B5EF4-FFF2-40B4-BE49-F238E27FC236}">
                <a16:creationId xmlns:a16="http://schemas.microsoft.com/office/drawing/2014/main" id="{0EBE27B2-DD40-4D54-802A-B5B6BF9E56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1262" y="150636"/>
            <a:ext cx="1555200" cy="361973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1E30863F-868C-94A7-210E-5751316D4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84366"/>
            <a:ext cx="4114800" cy="365125"/>
          </a:xfrm>
        </p:spPr>
        <p:txBody>
          <a:bodyPr/>
          <a:lstStyle/>
          <a:p>
            <a:r>
              <a:rPr lang="en-GB" sz="9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www.upskilpro.com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C6955E0-7345-3C7D-8E55-2AB14335DD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0966" y="856247"/>
            <a:ext cx="9821507" cy="554784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E128146-E741-76F4-66B9-C0832337C117}"/>
              </a:ext>
            </a:extLst>
          </p:cNvPr>
          <p:cNvSpPr/>
          <p:nvPr/>
        </p:nvSpPr>
        <p:spPr>
          <a:xfrm>
            <a:off x="10189029" y="860961"/>
            <a:ext cx="807522" cy="237507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3007</a:t>
            </a:r>
          </a:p>
        </p:txBody>
      </p:sp>
    </p:spTree>
    <p:extLst>
      <p:ext uri="{BB962C8B-B14F-4D97-AF65-F5344CB8AC3E}">
        <p14:creationId xmlns:p14="http://schemas.microsoft.com/office/powerpoint/2010/main" val="3492172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06242F6-CA1E-42FB-BB1A-B13E71A7D987}"/>
              </a:ext>
            </a:extLst>
          </p:cNvPr>
          <p:cNvSpPr/>
          <p:nvPr/>
        </p:nvSpPr>
        <p:spPr>
          <a:xfrm>
            <a:off x="0" y="0"/>
            <a:ext cx="5760000" cy="687120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4F23697-1BEC-4F6B-A1E1-CF2064D07358}"/>
              </a:ext>
            </a:extLst>
          </p:cNvPr>
          <p:cNvSpPr txBox="1"/>
          <p:nvPr/>
        </p:nvSpPr>
        <p:spPr>
          <a:xfrm>
            <a:off x="9200304" y="6291348"/>
            <a:ext cx="29237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D96800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Tools, Content &amp; Templates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Hand built using experience &amp; insight </a:t>
            </a:r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F4A6D227-4561-4949-BB83-BE740B69EA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024" y="199287"/>
            <a:ext cx="1601128" cy="372663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E240D2B3-1915-AB14-5BF4-B21F4016EAA3}"/>
              </a:ext>
            </a:extLst>
          </p:cNvPr>
          <p:cNvSpPr/>
          <p:nvPr/>
        </p:nvSpPr>
        <p:spPr>
          <a:xfrm>
            <a:off x="0" y="5937662"/>
            <a:ext cx="5760000" cy="920338"/>
          </a:xfrm>
          <a:prstGeom prst="rect">
            <a:avLst/>
          </a:prstGeom>
          <a:solidFill>
            <a:srgbClr val="ED7D3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18DCCA2-B19F-114A-9405-5577D8629993}"/>
              </a:ext>
            </a:extLst>
          </p:cNvPr>
          <p:cNvSpPr txBox="1"/>
          <p:nvPr/>
        </p:nvSpPr>
        <p:spPr>
          <a:xfrm>
            <a:off x="-4572" y="6136221"/>
            <a:ext cx="2534711" cy="523220"/>
          </a:xfrm>
          <a:prstGeom prst="rect">
            <a:avLst/>
          </a:prstGeom>
          <a:noFill/>
        </p:spPr>
        <p:txBody>
          <a:bodyPr wrap="square" lIns="360000" rIns="360000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UpskilPRO e Institute for Sales &amp; Marketing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2B94FB5-ED9A-85E0-9D20-809B8547B1E6}"/>
              </a:ext>
            </a:extLst>
          </p:cNvPr>
          <p:cNvGrpSpPr/>
          <p:nvPr/>
        </p:nvGrpSpPr>
        <p:grpSpPr>
          <a:xfrm>
            <a:off x="0" y="3043939"/>
            <a:ext cx="5757816" cy="706557"/>
            <a:chOff x="33044" y="-412902"/>
            <a:chExt cx="5757816" cy="706557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FDAF7A2-E5F4-949B-7EB5-E7621AC1BEFA}"/>
                </a:ext>
              </a:extLst>
            </p:cNvPr>
            <p:cNvSpPr txBox="1"/>
            <p:nvPr/>
          </p:nvSpPr>
          <p:spPr>
            <a:xfrm>
              <a:off x="101626" y="-412902"/>
              <a:ext cx="568923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353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Scorecard-Channel Portfolio</a:t>
              </a:r>
              <a:endPara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97AD807-AF0B-D4AD-6577-0506C852F90E}"/>
                </a:ext>
              </a:extLst>
            </p:cNvPr>
            <p:cNvSpPr txBox="1"/>
            <p:nvPr/>
          </p:nvSpPr>
          <p:spPr>
            <a:xfrm>
              <a:off x="33044" y="47434"/>
              <a:ext cx="5750095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>
                <a:defRPr b="0" i="0">
                  <a:solidFill>
                    <a:srgbClr val="909399"/>
                  </a:solidFill>
                  <a:effectLst/>
                  <a:latin typeface="Helvetica Neue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Establish the synergy between channel and portfolio alignment .</a:t>
              </a:r>
            </a:p>
          </p:txBody>
        </p:sp>
      </p:grpSp>
      <p:pic>
        <p:nvPicPr>
          <p:cNvPr id="20" name="Graphic 19" descr="Target Audience outline">
            <a:extLst>
              <a:ext uri="{FF2B5EF4-FFF2-40B4-BE49-F238E27FC236}">
                <a16:creationId xmlns:a16="http://schemas.microsoft.com/office/drawing/2014/main" id="{BE5B4F09-6882-84C7-38DD-9A6BE3FA33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53922" y="3833021"/>
            <a:ext cx="914400" cy="91440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AB777F8D-8994-FBF1-33F5-6A9FCC617C89}"/>
              </a:ext>
            </a:extLst>
          </p:cNvPr>
          <p:cNvGrpSpPr/>
          <p:nvPr/>
        </p:nvGrpSpPr>
        <p:grpSpPr>
          <a:xfrm>
            <a:off x="5198734" y="4462162"/>
            <a:ext cx="1055370" cy="1055370"/>
            <a:chOff x="7108613" y="4124330"/>
            <a:chExt cx="1055370" cy="105537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12E3945-786A-333F-69BD-99378B25A668}"/>
                </a:ext>
              </a:extLst>
            </p:cNvPr>
            <p:cNvSpPr/>
            <p:nvPr/>
          </p:nvSpPr>
          <p:spPr>
            <a:xfrm>
              <a:off x="7108613" y="4124330"/>
              <a:ext cx="1055370" cy="105537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/>
                <a:ea typeface="+mn-ea"/>
                <a:cs typeface="+mn-cs"/>
              </a:endParaRPr>
            </a:p>
          </p:txBody>
        </p:sp>
        <p:sp>
          <p:nvSpPr>
            <p:cNvPr id="6" name="Google Shape;104;p13">
              <a:extLst>
                <a:ext uri="{FF2B5EF4-FFF2-40B4-BE49-F238E27FC236}">
                  <a16:creationId xmlns:a16="http://schemas.microsoft.com/office/drawing/2014/main" id="{E68279EA-0CCA-DECA-67F2-AAE369573CB4}"/>
                </a:ext>
              </a:extLst>
            </p:cNvPr>
            <p:cNvSpPr/>
            <p:nvPr/>
          </p:nvSpPr>
          <p:spPr>
            <a:xfrm>
              <a:off x="7322078" y="4349750"/>
              <a:ext cx="631825" cy="550862"/>
            </a:xfrm>
            <a:custGeom>
              <a:avLst/>
              <a:gdLst/>
              <a:ahLst/>
              <a:cxnLst/>
              <a:rect l="l" t="t" r="r" b="b"/>
              <a:pathLst>
                <a:path w="145" h="126" extrusionOk="0">
                  <a:moveTo>
                    <a:pt x="129" y="126"/>
                  </a:moveTo>
                  <a:cubicBezTo>
                    <a:pt x="17" y="126"/>
                    <a:pt x="17" y="126"/>
                    <a:pt x="17" y="126"/>
                  </a:cubicBezTo>
                  <a:cubicBezTo>
                    <a:pt x="8" y="126"/>
                    <a:pt x="0" y="118"/>
                    <a:pt x="0" y="109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0"/>
                    <a:pt x="1" y="78"/>
                    <a:pt x="3" y="78"/>
                  </a:cubicBezTo>
                  <a:cubicBezTo>
                    <a:pt x="5" y="78"/>
                    <a:pt x="6" y="80"/>
                    <a:pt x="6" y="81"/>
                  </a:cubicBezTo>
                  <a:cubicBezTo>
                    <a:pt x="6" y="109"/>
                    <a:pt x="6" y="109"/>
                    <a:pt x="6" y="109"/>
                  </a:cubicBezTo>
                  <a:cubicBezTo>
                    <a:pt x="6" y="115"/>
                    <a:pt x="11" y="120"/>
                    <a:pt x="17" y="120"/>
                  </a:cubicBezTo>
                  <a:cubicBezTo>
                    <a:pt x="129" y="120"/>
                    <a:pt x="129" y="120"/>
                    <a:pt x="129" y="120"/>
                  </a:cubicBezTo>
                  <a:cubicBezTo>
                    <a:pt x="134" y="120"/>
                    <a:pt x="139" y="115"/>
                    <a:pt x="139" y="109"/>
                  </a:cubicBezTo>
                  <a:cubicBezTo>
                    <a:pt x="139" y="82"/>
                    <a:pt x="139" y="82"/>
                    <a:pt x="139" y="82"/>
                  </a:cubicBezTo>
                  <a:cubicBezTo>
                    <a:pt x="139" y="80"/>
                    <a:pt x="141" y="79"/>
                    <a:pt x="142" y="79"/>
                  </a:cubicBezTo>
                  <a:cubicBezTo>
                    <a:pt x="144" y="79"/>
                    <a:pt x="145" y="80"/>
                    <a:pt x="145" y="82"/>
                  </a:cubicBezTo>
                  <a:cubicBezTo>
                    <a:pt x="145" y="109"/>
                    <a:pt x="145" y="109"/>
                    <a:pt x="145" y="109"/>
                  </a:cubicBezTo>
                  <a:cubicBezTo>
                    <a:pt x="145" y="118"/>
                    <a:pt x="138" y="126"/>
                    <a:pt x="129" y="126"/>
                  </a:cubicBezTo>
                  <a:close/>
                  <a:moveTo>
                    <a:pt x="79" y="90"/>
                  </a:moveTo>
                  <a:cubicBezTo>
                    <a:pt x="67" y="90"/>
                    <a:pt x="67" y="90"/>
                    <a:pt x="67" y="90"/>
                  </a:cubicBezTo>
                  <a:cubicBezTo>
                    <a:pt x="62" y="90"/>
                    <a:pt x="59" y="86"/>
                    <a:pt x="59" y="81"/>
                  </a:cubicBezTo>
                  <a:cubicBezTo>
                    <a:pt x="59" y="67"/>
                    <a:pt x="59" y="67"/>
                    <a:pt x="59" y="67"/>
                  </a:cubicBezTo>
                  <a:cubicBezTo>
                    <a:pt x="59" y="62"/>
                    <a:pt x="62" y="58"/>
                    <a:pt x="67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83" y="58"/>
                    <a:pt x="87" y="62"/>
                    <a:pt x="87" y="67"/>
                  </a:cubicBezTo>
                  <a:cubicBezTo>
                    <a:pt x="87" y="81"/>
                    <a:pt x="87" y="81"/>
                    <a:pt x="87" y="81"/>
                  </a:cubicBezTo>
                  <a:cubicBezTo>
                    <a:pt x="87" y="86"/>
                    <a:pt x="83" y="90"/>
                    <a:pt x="79" y="90"/>
                  </a:cubicBezTo>
                  <a:close/>
                  <a:moveTo>
                    <a:pt x="67" y="64"/>
                  </a:moveTo>
                  <a:cubicBezTo>
                    <a:pt x="66" y="64"/>
                    <a:pt x="65" y="65"/>
                    <a:pt x="65" y="67"/>
                  </a:cubicBezTo>
                  <a:cubicBezTo>
                    <a:pt x="65" y="81"/>
                    <a:pt x="65" y="81"/>
                    <a:pt x="65" y="81"/>
                  </a:cubicBezTo>
                  <a:cubicBezTo>
                    <a:pt x="65" y="83"/>
                    <a:pt x="66" y="84"/>
                    <a:pt x="67" y="84"/>
                  </a:cubicBezTo>
                  <a:cubicBezTo>
                    <a:pt x="79" y="84"/>
                    <a:pt x="79" y="84"/>
                    <a:pt x="79" y="84"/>
                  </a:cubicBezTo>
                  <a:cubicBezTo>
                    <a:pt x="80" y="84"/>
                    <a:pt x="81" y="83"/>
                    <a:pt x="81" y="81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5"/>
                    <a:pt x="80" y="64"/>
                    <a:pt x="79" y="64"/>
                  </a:cubicBezTo>
                  <a:lnTo>
                    <a:pt x="67" y="64"/>
                  </a:lnTo>
                  <a:close/>
                  <a:moveTo>
                    <a:pt x="129" y="77"/>
                  </a:moveTo>
                  <a:cubicBezTo>
                    <a:pt x="96" y="77"/>
                    <a:pt x="96" y="77"/>
                    <a:pt x="96" y="77"/>
                  </a:cubicBezTo>
                  <a:cubicBezTo>
                    <a:pt x="94" y="77"/>
                    <a:pt x="93" y="76"/>
                    <a:pt x="93" y="74"/>
                  </a:cubicBezTo>
                  <a:cubicBezTo>
                    <a:pt x="93" y="72"/>
                    <a:pt x="94" y="71"/>
                    <a:pt x="96" y="71"/>
                  </a:cubicBezTo>
                  <a:cubicBezTo>
                    <a:pt x="129" y="71"/>
                    <a:pt x="129" y="71"/>
                    <a:pt x="129" y="71"/>
                  </a:cubicBezTo>
                  <a:cubicBezTo>
                    <a:pt x="134" y="71"/>
                    <a:pt x="139" y="66"/>
                    <a:pt x="139" y="60"/>
                  </a:cubicBezTo>
                  <a:cubicBezTo>
                    <a:pt x="139" y="39"/>
                    <a:pt x="139" y="39"/>
                    <a:pt x="139" y="39"/>
                  </a:cubicBezTo>
                  <a:cubicBezTo>
                    <a:pt x="139" y="33"/>
                    <a:pt x="134" y="28"/>
                    <a:pt x="129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1" y="28"/>
                    <a:pt x="6" y="33"/>
                    <a:pt x="6" y="39"/>
                  </a:cubicBezTo>
                  <a:cubicBezTo>
                    <a:pt x="6" y="60"/>
                    <a:pt x="6" y="60"/>
                    <a:pt x="6" y="60"/>
                  </a:cubicBezTo>
                  <a:cubicBezTo>
                    <a:pt x="6" y="66"/>
                    <a:pt x="11" y="71"/>
                    <a:pt x="17" y="71"/>
                  </a:cubicBezTo>
                  <a:cubicBezTo>
                    <a:pt x="50" y="71"/>
                    <a:pt x="50" y="71"/>
                    <a:pt x="50" y="71"/>
                  </a:cubicBezTo>
                  <a:cubicBezTo>
                    <a:pt x="52" y="71"/>
                    <a:pt x="53" y="72"/>
                    <a:pt x="53" y="74"/>
                  </a:cubicBezTo>
                  <a:cubicBezTo>
                    <a:pt x="53" y="76"/>
                    <a:pt x="52" y="77"/>
                    <a:pt x="50" y="77"/>
                  </a:cubicBezTo>
                  <a:cubicBezTo>
                    <a:pt x="17" y="77"/>
                    <a:pt x="17" y="77"/>
                    <a:pt x="17" y="77"/>
                  </a:cubicBezTo>
                  <a:cubicBezTo>
                    <a:pt x="8" y="77"/>
                    <a:pt x="0" y="70"/>
                    <a:pt x="0" y="60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30"/>
                    <a:pt x="8" y="22"/>
                    <a:pt x="17" y="22"/>
                  </a:cubicBezTo>
                  <a:cubicBezTo>
                    <a:pt x="129" y="22"/>
                    <a:pt x="129" y="22"/>
                    <a:pt x="129" y="22"/>
                  </a:cubicBezTo>
                  <a:cubicBezTo>
                    <a:pt x="138" y="22"/>
                    <a:pt x="145" y="30"/>
                    <a:pt x="145" y="39"/>
                  </a:cubicBezTo>
                  <a:cubicBezTo>
                    <a:pt x="145" y="63"/>
                    <a:pt x="145" y="63"/>
                    <a:pt x="145" y="63"/>
                  </a:cubicBezTo>
                  <a:cubicBezTo>
                    <a:pt x="145" y="63"/>
                    <a:pt x="145" y="64"/>
                    <a:pt x="145" y="64"/>
                  </a:cubicBezTo>
                  <a:cubicBezTo>
                    <a:pt x="143" y="72"/>
                    <a:pt x="137" y="77"/>
                    <a:pt x="129" y="77"/>
                  </a:cubicBezTo>
                  <a:close/>
                  <a:moveTo>
                    <a:pt x="97" y="17"/>
                  </a:moveTo>
                  <a:cubicBezTo>
                    <a:pt x="95" y="17"/>
                    <a:pt x="94" y="15"/>
                    <a:pt x="94" y="13"/>
                  </a:cubicBezTo>
                  <a:cubicBezTo>
                    <a:pt x="94" y="9"/>
                    <a:pt x="90" y="6"/>
                    <a:pt x="85" y="6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56" y="6"/>
                    <a:pt x="52" y="9"/>
                    <a:pt x="52" y="13"/>
                  </a:cubicBezTo>
                  <a:cubicBezTo>
                    <a:pt x="52" y="15"/>
                    <a:pt x="50" y="17"/>
                    <a:pt x="49" y="17"/>
                  </a:cubicBezTo>
                  <a:cubicBezTo>
                    <a:pt x="47" y="17"/>
                    <a:pt x="45" y="15"/>
                    <a:pt x="45" y="13"/>
                  </a:cubicBezTo>
                  <a:cubicBezTo>
                    <a:pt x="45" y="6"/>
                    <a:pt x="52" y="0"/>
                    <a:pt x="61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93" y="0"/>
                    <a:pt x="100" y="6"/>
                    <a:pt x="100" y="13"/>
                  </a:cubicBezTo>
                  <a:cubicBezTo>
                    <a:pt x="100" y="15"/>
                    <a:pt x="99" y="17"/>
                    <a:pt x="97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BF7807F-F380-2E23-9655-0F2EBC53C12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32686988"/>
              </p:ext>
            </p:extLst>
          </p:nvPr>
        </p:nvGraphicFramePr>
        <p:xfrm>
          <a:off x="7114208" y="1908313"/>
          <a:ext cx="3520661" cy="32228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171E5A4-1A49-470D-BFC9-F8667F172887}"/>
              </a:ext>
            </a:extLst>
          </p:cNvPr>
          <p:cNvSpPr txBox="1"/>
          <p:nvPr/>
        </p:nvSpPr>
        <p:spPr>
          <a:xfrm>
            <a:off x="9090991" y="2928731"/>
            <a:ext cx="11595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Product Portfolio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48868D-2421-FFA6-2311-A790E4F3196A}"/>
              </a:ext>
            </a:extLst>
          </p:cNvPr>
          <p:cNvSpPr txBox="1"/>
          <p:nvPr/>
        </p:nvSpPr>
        <p:spPr>
          <a:xfrm rot="18247386">
            <a:off x="7328452" y="2895600"/>
            <a:ext cx="18155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Price Management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0783372-7C6E-1746-A4A7-206BDF946946}"/>
              </a:ext>
            </a:extLst>
          </p:cNvPr>
          <p:cNvSpPr txBox="1"/>
          <p:nvPr/>
        </p:nvSpPr>
        <p:spPr>
          <a:xfrm>
            <a:off x="8415130" y="4068417"/>
            <a:ext cx="16167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Channel &amp; Distribution</a:t>
            </a:r>
          </a:p>
        </p:txBody>
      </p:sp>
    </p:spTree>
    <p:extLst>
      <p:ext uri="{BB962C8B-B14F-4D97-AF65-F5344CB8AC3E}">
        <p14:creationId xmlns:p14="http://schemas.microsoft.com/office/powerpoint/2010/main" val="264953686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upskilPR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91B5"/>
      </a:accent1>
      <a:accent2>
        <a:srgbClr val="DB5000"/>
      </a:accent2>
      <a:accent3>
        <a:srgbClr val="EEBA00"/>
      </a:accent3>
      <a:accent4>
        <a:srgbClr val="2A4A8B"/>
      </a:accent4>
      <a:accent5>
        <a:srgbClr val="F8D90F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upskilPR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91B5"/>
      </a:accent1>
      <a:accent2>
        <a:srgbClr val="DB5000"/>
      </a:accent2>
      <a:accent3>
        <a:srgbClr val="EEBA00"/>
      </a:accent3>
      <a:accent4>
        <a:srgbClr val="2A4A8B"/>
      </a:accent4>
      <a:accent5>
        <a:srgbClr val="F8D90F"/>
      </a:accent5>
      <a:accent6>
        <a:srgbClr val="70AD47"/>
      </a:accent6>
      <a:hlink>
        <a:srgbClr val="0563C1"/>
      </a:hlink>
      <a:folHlink>
        <a:srgbClr val="954F72"/>
      </a:folHlink>
    </a:clrScheme>
    <a:fontScheme name="UpskilPRO-2">
      <a:majorFont>
        <a:latin typeface="Lato Light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88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Lato Light</vt:lpstr>
      <vt:lpstr>Poppins</vt:lpstr>
      <vt:lpstr>1_Office Theme</vt:lpstr>
      <vt:lpstr>2_Office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Sudarshan Raman</dc:creator>
  <cp:lastModifiedBy>Sudarshan Raman</cp:lastModifiedBy>
  <cp:revision>2</cp:revision>
  <dcterms:created xsi:type="dcterms:W3CDTF">2023-07-07T09:45:17Z</dcterms:created>
  <dcterms:modified xsi:type="dcterms:W3CDTF">2023-07-13T13:48:32Z</dcterms:modified>
</cp:coreProperties>
</file>