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213" r:id="rId3"/>
    <p:sldId id="4217" r:id="rId4"/>
    <p:sldId id="42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6A6EBF-CC26-4E77-AFEE-7AFBCA5F2902}" v="30" dt="2023-07-13T13:47:53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E86A6EBF-CC26-4E77-AFEE-7AFBCA5F2902}"/>
    <pc:docChg chg="undo custSel addSld delSld modSld sldOrd">
      <pc:chgData name="Sudarshan Chakravarthi" userId="9632d19e-631d-46a5-9e9a-d9cc496f17d0" providerId="ADAL" clId="{E86A6EBF-CC26-4E77-AFEE-7AFBCA5F2902}" dt="2023-07-13T13:48:27.893" v="341" actId="122"/>
      <pc:docMkLst>
        <pc:docMk/>
      </pc:docMkLst>
      <pc:sldChg chg="addSp delSp modSp add del mod ord">
        <pc:chgData name="Sudarshan Chakravarthi" userId="9632d19e-631d-46a5-9e9a-d9cc496f17d0" providerId="ADAL" clId="{E86A6EBF-CC26-4E77-AFEE-7AFBCA5F2902}" dt="2023-07-13T13:48:15.715" v="329" actId="122"/>
        <pc:sldMkLst>
          <pc:docMk/>
          <pc:sldMk cId="1805402828" sldId="4213"/>
        </pc:sldMkLst>
        <pc:spChg chg="add mod">
          <ac:chgData name="Sudarshan Chakravarthi" userId="9632d19e-631d-46a5-9e9a-d9cc496f17d0" providerId="ADAL" clId="{E86A6EBF-CC26-4E77-AFEE-7AFBCA5F2902}" dt="2023-07-13T13:46:42.869" v="243" actId="2711"/>
          <ac:spMkLst>
            <pc:docMk/>
            <pc:sldMk cId="1805402828" sldId="4213"/>
            <ac:spMk id="10" creationId="{95C5B018-C654-2D16-71FD-9FA608226EBA}"/>
          </ac:spMkLst>
        </pc:spChg>
        <pc:spChg chg="add mod">
          <ac:chgData name="Sudarshan Chakravarthi" userId="9632d19e-631d-46a5-9e9a-d9cc496f17d0" providerId="ADAL" clId="{E86A6EBF-CC26-4E77-AFEE-7AFBCA5F2902}" dt="2023-07-13T13:47:12.854" v="282" actId="122"/>
          <ac:spMkLst>
            <pc:docMk/>
            <pc:sldMk cId="1805402828" sldId="4213"/>
            <ac:spMk id="11" creationId="{AAC6A7A1-4CE0-7FFA-448F-767BB86898B5}"/>
          </ac:spMkLst>
        </pc:spChg>
        <pc:spChg chg="add mod">
          <ac:chgData name="Sudarshan Chakravarthi" userId="9632d19e-631d-46a5-9e9a-d9cc496f17d0" providerId="ADAL" clId="{E86A6EBF-CC26-4E77-AFEE-7AFBCA5F2902}" dt="2023-07-13T13:48:15.715" v="329" actId="122"/>
          <ac:spMkLst>
            <pc:docMk/>
            <pc:sldMk cId="1805402828" sldId="4213"/>
            <ac:spMk id="12" creationId="{47298E3A-3430-DA06-ECD3-58D3F1D0FC89}"/>
          </ac:spMkLst>
        </pc:spChg>
        <pc:spChg chg="mod">
          <ac:chgData name="Sudarshan Chakravarthi" userId="9632d19e-631d-46a5-9e9a-d9cc496f17d0" providerId="ADAL" clId="{E86A6EBF-CC26-4E77-AFEE-7AFBCA5F2902}" dt="2023-07-12T14:20:46.624" v="172" actId="1076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E86A6EBF-CC26-4E77-AFEE-7AFBCA5F2902}" dt="2023-07-12T14:20:21.467" v="167" actId="6549"/>
          <ac:spMkLst>
            <pc:docMk/>
            <pc:sldMk cId="1805402828" sldId="4213"/>
            <ac:spMk id="16" creationId="{F97AD807-AF0B-D4AD-6577-0506C852F90E}"/>
          </ac:spMkLst>
        </pc:spChg>
        <pc:graphicFrameChg chg="add mod">
          <ac:chgData name="Sudarshan Chakravarthi" userId="9632d19e-631d-46a5-9e9a-d9cc496f17d0" providerId="ADAL" clId="{E86A6EBF-CC26-4E77-AFEE-7AFBCA5F2902}" dt="2023-07-13T13:47:02.649" v="278"/>
          <ac:graphicFrameMkLst>
            <pc:docMk/>
            <pc:sldMk cId="1805402828" sldId="4213"/>
            <ac:graphicFrameMk id="9" creationId="{DE60D76B-21FD-BC26-70A1-854CEEA139BD}"/>
          </ac:graphicFrameMkLst>
        </pc:graphicFrameChg>
        <pc:picChg chg="del">
          <ac:chgData name="Sudarshan Chakravarthi" userId="9632d19e-631d-46a5-9e9a-d9cc496f17d0" providerId="ADAL" clId="{E86A6EBF-CC26-4E77-AFEE-7AFBCA5F2902}" dt="2023-07-12T14:20:41.137" v="171" actId="478"/>
          <ac:picMkLst>
            <pc:docMk/>
            <pc:sldMk cId="1805402828" sldId="4213"/>
            <ac:picMk id="2" creationId="{2C7A7609-526A-9E3E-7845-9E26000F6B03}"/>
          </ac:picMkLst>
        </pc:picChg>
        <pc:picChg chg="del">
          <ac:chgData name="Sudarshan Chakravarthi" userId="9632d19e-631d-46a5-9e9a-d9cc496f17d0" providerId="ADAL" clId="{E86A6EBF-CC26-4E77-AFEE-7AFBCA5F2902}" dt="2023-07-13T13:40:46.509" v="177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E86A6EBF-CC26-4E77-AFEE-7AFBCA5F2902}" dt="2023-07-13T13:40:43.359" v="176" actId="478"/>
          <ac:picMkLst>
            <pc:docMk/>
            <pc:sldMk cId="1805402828" sldId="4213"/>
            <ac:picMk id="18" creationId="{DC3E9FCF-4837-3669-AB30-510B353DBDF4}"/>
          </ac:picMkLst>
        </pc:picChg>
        <pc:picChg chg="add del mod">
          <ac:chgData name="Sudarshan Chakravarthi" userId="9632d19e-631d-46a5-9e9a-d9cc496f17d0" providerId="ADAL" clId="{E86A6EBF-CC26-4E77-AFEE-7AFBCA5F2902}" dt="2023-07-13T13:47:42.132" v="314" actId="478"/>
          <ac:picMkLst>
            <pc:docMk/>
            <pc:sldMk cId="1805402828" sldId="4213"/>
            <ac:picMk id="1026" creationId="{E032F24D-4646-9BBF-FE04-6DC1AF453153}"/>
          </ac:picMkLst>
        </pc:picChg>
      </pc:sldChg>
      <pc:sldChg chg="addSp modSp mod">
        <pc:chgData name="Sudarshan Chakravarthi" userId="9632d19e-631d-46a5-9e9a-d9cc496f17d0" providerId="ADAL" clId="{E86A6EBF-CC26-4E77-AFEE-7AFBCA5F2902}" dt="2023-07-12T13:46:55.625" v="37" actId="113"/>
        <pc:sldMkLst>
          <pc:docMk/>
          <pc:sldMk cId="3492172806" sldId="4217"/>
        </pc:sldMkLst>
        <pc:spChg chg="mod">
          <ac:chgData name="Sudarshan Chakravarthi" userId="9632d19e-631d-46a5-9e9a-d9cc496f17d0" providerId="ADAL" clId="{E86A6EBF-CC26-4E77-AFEE-7AFBCA5F2902}" dt="2023-07-12T13:28:02.323" v="25" actId="14100"/>
          <ac:spMkLst>
            <pc:docMk/>
            <pc:sldMk cId="3492172806" sldId="4217"/>
            <ac:spMk id="4" creationId="{801C7D87-5461-4790-8514-49B0409AEAFA}"/>
          </ac:spMkLst>
        </pc:spChg>
        <pc:spChg chg="add mod">
          <ac:chgData name="Sudarshan Chakravarthi" userId="9632d19e-631d-46a5-9e9a-d9cc496f17d0" providerId="ADAL" clId="{E86A6EBF-CC26-4E77-AFEE-7AFBCA5F2902}" dt="2023-07-12T13:46:55.625" v="37" actId="113"/>
          <ac:spMkLst>
            <pc:docMk/>
            <pc:sldMk cId="3492172806" sldId="4217"/>
            <ac:spMk id="5" creationId="{6E128146-E741-76F4-66B9-C0832337C117}"/>
          </ac:spMkLst>
        </pc:spChg>
      </pc:sldChg>
      <pc:sldChg chg="add del ord">
        <pc:chgData name="Sudarshan Chakravarthi" userId="9632d19e-631d-46a5-9e9a-d9cc496f17d0" providerId="ADAL" clId="{E86A6EBF-CC26-4E77-AFEE-7AFBCA5F2902}" dt="2023-07-12T14:20:32.070" v="169" actId="47"/>
        <pc:sldMkLst>
          <pc:docMk/>
          <pc:sldMk cId="151728878" sldId="4218"/>
        </pc:sldMkLst>
      </pc:sldChg>
      <pc:sldChg chg="addSp delSp modSp add mod">
        <pc:chgData name="Sudarshan Chakravarthi" userId="9632d19e-631d-46a5-9e9a-d9cc496f17d0" providerId="ADAL" clId="{E86A6EBF-CC26-4E77-AFEE-7AFBCA5F2902}" dt="2023-07-13T13:48:27.893" v="341" actId="122"/>
        <pc:sldMkLst>
          <pc:docMk/>
          <pc:sldMk cId="2649536861" sldId="4219"/>
        </pc:sldMkLst>
        <pc:spChg chg="mod">
          <ac:chgData name="Sudarshan Chakravarthi" userId="9632d19e-631d-46a5-9e9a-d9cc496f17d0" providerId="ADAL" clId="{E86A6EBF-CC26-4E77-AFEE-7AFBCA5F2902}" dt="2023-07-12T14:20:55.507" v="174" actId="1076"/>
          <ac:spMkLst>
            <pc:docMk/>
            <pc:sldMk cId="2649536861" sldId="4219"/>
            <ac:spMk id="4" creationId="{506242F6-CA1E-42FB-BB1A-B13E71A7D987}"/>
          </ac:spMkLst>
        </pc:spChg>
        <pc:spChg chg="add mod">
          <ac:chgData name="Sudarshan Chakravarthi" userId="9632d19e-631d-46a5-9e9a-d9cc496f17d0" providerId="ADAL" clId="{E86A6EBF-CC26-4E77-AFEE-7AFBCA5F2902}" dt="2023-07-13T13:47:53.290" v="317"/>
          <ac:spMkLst>
            <pc:docMk/>
            <pc:sldMk cId="2649536861" sldId="4219"/>
            <ac:spMk id="7" creationId="{C171E5A4-1A49-470D-BFC9-F8667F172887}"/>
          </ac:spMkLst>
        </pc:spChg>
        <pc:spChg chg="add mod">
          <ac:chgData name="Sudarshan Chakravarthi" userId="9632d19e-631d-46a5-9e9a-d9cc496f17d0" providerId="ADAL" clId="{E86A6EBF-CC26-4E77-AFEE-7AFBCA5F2902}" dt="2023-07-13T13:47:53.290" v="317"/>
          <ac:spMkLst>
            <pc:docMk/>
            <pc:sldMk cId="2649536861" sldId="4219"/>
            <ac:spMk id="9" creationId="{7648868D-2421-FFA6-2311-A790E4F3196A}"/>
          </ac:spMkLst>
        </pc:spChg>
        <pc:spChg chg="add mod">
          <ac:chgData name="Sudarshan Chakravarthi" userId="9632d19e-631d-46a5-9e9a-d9cc496f17d0" providerId="ADAL" clId="{E86A6EBF-CC26-4E77-AFEE-7AFBCA5F2902}" dt="2023-07-13T13:48:27.893" v="341" actId="122"/>
          <ac:spMkLst>
            <pc:docMk/>
            <pc:sldMk cId="2649536861" sldId="4219"/>
            <ac:spMk id="10" creationId="{70783372-7C6E-1746-A4A7-206BDF946946}"/>
          </ac:spMkLst>
        </pc:spChg>
        <pc:spChg chg="mod">
          <ac:chgData name="Sudarshan Chakravarthi" userId="9632d19e-631d-46a5-9e9a-d9cc496f17d0" providerId="ADAL" clId="{E86A6EBF-CC26-4E77-AFEE-7AFBCA5F2902}" dt="2023-07-12T14:20:58.482" v="175" actId="1076"/>
          <ac:spMkLst>
            <pc:docMk/>
            <pc:sldMk cId="2649536861" sldId="4219"/>
            <ac:spMk id="15" creationId="{DFDAF7A2-E5F4-949B-7EB5-E7621AC1BEFA}"/>
          </ac:spMkLst>
        </pc:spChg>
        <pc:graphicFrameChg chg="add mod">
          <ac:chgData name="Sudarshan Chakravarthi" userId="9632d19e-631d-46a5-9e9a-d9cc496f17d0" providerId="ADAL" clId="{E86A6EBF-CC26-4E77-AFEE-7AFBCA5F2902}" dt="2023-07-13T13:47:53.290" v="317"/>
          <ac:graphicFrameMkLst>
            <pc:docMk/>
            <pc:sldMk cId="2649536861" sldId="4219"/>
            <ac:graphicFrameMk id="2" creationId="{0BF7807F-F380-2E23-9655-0F2EBC53C126}"/>
          </ac:graphicFrameMkLst>
        </pc:graphicFrameChg>
        <pc:picChg chg="del">
          <ac:chgData name="Sudarshan Chakravarthi" userId="9632d19e-631d-46a5-9e9a-d9cc496f17d0" providerId="ADAL" clId="{E86A6EBF-CC26-4E77-AFEE-7AFBCA5F2902}" dt="2023-07-12T14:20:38.955" v="170" actId="478"/>
          <ac:picMkLst>
            <pc:docMk/>
            <pc:sldMk cId="2649536861" sldId="4219"/>
            <ac:picMk id="2" creationId="{2C7A7609-526A-9E3E-7845-9E26000F6B03}"/>
          </ac:picMkLst>
        </pc:picChg>
        <pc:picChg chg="del">
          <ac:chgData name="Sudarshan Chakravarthi" userId="9632d19e-631d-46a5-9e9a-d9cc496f17d0" providerId="ADAL" clId="{E86A6EBF-CC26-4E77-AFEE-7AFBCA5F2902}" dt="2023-07-13T13:47:51.950" v="316" actId="478"/>
          <ac:picMkLst>
            <pc:docMk/>
            <pc:sldMk cId="2649536861" sldId="4219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E86A6EBF-CC26-4E77-AFEE-7AFBCA5F2902}" dt="2023-07-13T13:47:51.394" v="315" actId="478"/>
          <ac:picMkLst>
            <pc:docMk/>
            <pc:sldMk cId="2649536861" sldId="4219"/>
            <ac:picMk id="18" creationId="{DC3E9FCF-4837-3669-AB30-510B353DBDF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F-4B63-9A9A-81BE9115CE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120</c:v>
                </c:pt>
                <c:pt idx="1">
                  <c:v>100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F-4B63-9A9A-81BE9115C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B5-41DD-BEA8-4D55E328AE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B5-41DD-BEA8-4D55E328AE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B5-41DD-BEA8-4D55E328AEE2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120</c:v>
                </c:pt>
                <c:pt idx="1">
                  <c:v>100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B5-41DD-BEA8-4D55E328A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CC4-E297-40E3-9363-8C1211D6283D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09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F0E1-09B2-4347-B90A-16DF82B5B159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4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9D70-71BE-413B-9A94-1D62B209CBF2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95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EF1E-AB06-4AB1-A7BB-E01EFF7DE3F7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5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25D8-9963-41BD-A50A-5D3F3296CDB4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71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24DF-5432-4AA0-B4F0-4E2FB2732819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ADE-EAD0-4277-84DB-90E9D597ECDC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DDF1C1-446B-4596-8FEC-4642E44B77F0}"/>
              </a:ext>
            </a:extLst>
          </p:cNvPr>
          <p:cNvSpPr txBox="1">
            <a:spLocks/>
          </p:cNvSpPr>
          <p:nvPr userDrawn="1"/>
        </p:nvSpPr>
        <p:spPr>
          <a:xfrm>
            <a:off x="9448800" y="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5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E27F9-69DF-424C-876F-05881921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C8212-8094-49DC-9E28-1E402AA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AC0F-1E39-47B9-8D1E-CF474F9A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3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0BCE-0E2C-4536-B418-8574A4E7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1F61-807E-4106-B50B-801773EC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9D2A0-CB04-4202-BF42-2101DE93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E1C0A-A58A-4E0D-95B4-1D4269A6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57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C8D-1576-458B-AEA2-8A140093FF95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85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4C7-3056-4FAE-8518-56A1CBF4F790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4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A45-B200-4E4A-9C83-560BF7B06F06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26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71B1-7DE3-4DFC-AC20-FBDB2625C8A8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03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5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043939"/>
            <a:ext cx="5757816" cy="706557"/>
            <a:chOff x="33044" y="-412902"/>
            <a:chExt cx="5757816" cy="70655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101626" y="-412902"/>
              <a:ext cx="56892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Scorecard-Channel Portfolio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7434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E60D76B-21FD-BC26-70A1-854CEEA139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571088"/>
              </p:ext>
            </p:extLst>
          </p:nvPr>
        </p:nvGraphicFramePr>
        <p:xfrm>
          <a:off x="7114208" y="1908313"/>
          <a:ext cx="3520661" cy="322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5C5B018-C654-2D16-71FD-9FA608226EBA}"/>
              </a:ext>
            </a:extLst>
          </p:cNvPr>
          <p:cNvSpPr txBox="1"/>
          <p:nvPr/>
        </p:nvSpPr>
        <p:spPr>
          <a:xfrm>
            <a:off x="9090991" y="2928731"/>
            <a:ext cx="1159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Product Portfolio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6A7A1-4CE0-7FFA-448F-767BB86898B5}"/>
              </a:ext>
            </a:extLst>
          </p:cNvPr>
          <p:cNvSpPr txBox="1"/>
          <p:nvPr/>
        </p:nvSpPr>
        <p:spPr>
          <a:xfrm rot="18247386">
            <a:off x="7328452" y="2895600"/>
            <a:ext cx="1815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Price Management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298E3A-3430-DA06-ECD3-58D3F1D0FC89}"/>
              </a:ext>
            </a:extLst>
          </p:cNvPr>
          <p:cNvSpPr txBox="1"/>
          <p:nvPr/>
        </p:nvSpPr>
        <p:spPr>
          <a:xfrm>
            <a:off x="8448261" y="4055165"/>
            <a:ext cx="161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Channel &amp; Distribution</a:t>
            </a:r>
          </a:p>
        </p:txBody>
      </p:sp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4821383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Channel Portfolio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Scorecard – Channel and Portfolio Alignment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9B9EFE-6132-41E7-B60C-284F149A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2</a:t>
            </a:fld>
            <a:endParaRPr lang="en-GB"/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0EBE27B2-DD40-4D54-802A-B5B6BF9E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E30863F-868C-94A7-210E-5751316D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6955E0-7345-3C7D-8E55-2AB14335D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966" y="856247"/>
            <a:ext cx="9821507" cy="55478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128146-E741-76F4-66B9-C0832337C117}"/>
              </a:ext>
            </a:extLst>
          </p:cNvPr>
          <p:cNvSpPr/>
          <p:nvPr/>
        </p:nvSpPr>
        <p:spPr>
          <a:xfrm>
            <a:off x="10189029" y="860961"/>
            <a:ext cx="807522" cy="2375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3007</a:t>
            </a:r>
          </a:p>
        </p:txBody>
      </p:sp>
    </p:spTree>
    <p:extLst>
      <p:ext uri="{BB962C8B-B14F-4D97-AF65-F5344CB8AC3E}">
        <p14:creationId xmlns:p14="http://schemas.microsoft.com/office/powerpoint/2010/main" val="349217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0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043939"/>
            <a:ext cx="5757816" cy="706557"/>
            <a:chOff x="33044" y="-412902"/>
            <a:chExt cx="5757816" cy="70655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101626" y="-412902"/>
              <a:ext cx="56892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Scorecard-Channel Portfolio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7434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BF7807F-F380-2E23-9655-0F2EBC53C1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686988"/>
              </p:ext>
            </p:extLst>
          </p:nvPr>
        </p:nvGraphicFramePr>
        <p:xfrm>
          <a:off x="7114208" y="1908313"/>
          <a:ext cx="3520661" cy="322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71E5A4-1A49-470D-BFC9-F8667F172887}"/>
              </a:ext>
            </a:extLst>
          </p:cNvPr>
          <p:cNvSpPr txBox="1"/>
          <p:nvPr/>
        </p:nvSpPr>
        <p:spPr>
          <a:xfrm>
            <a:off x="9090991" y="2928731"/>
            <a:ext cx="1159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Product Portfolio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48868D-2421-FFA6-2311-A790E4F3196A}"/>
              </a:ext>
            </a:extLst>
          </p:cNvPr>
          <p:cNvSpPr txBox="1"/>
          <p:nvPr/>
        </p:nvSpPr>
        <p:spPr>
          <a:xfrm rot="18247386">
            <a:off x="7328452" y="2895600"/>
            <a:ext cx="1815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Price Management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783372-7C6E-1746-A4A7-206BDF946946}"/>
              </a:ext>
            </a:extLst>
          </p:cNvPr>
          <p:cNvSpPr txBox="1"/>
          <p:nvPr/>
        </p:nvSpPr>
        <p:spPr>
          <a:xfrm>
            <a:off x="8415130" y="4068417"/>
            <a:ext cx="161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Channel &amp;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495368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kilPRO-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Lato Light</vt:lpstr>
      <vt:lpstr>Poppins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Raman</cp:lastModifiedBy>
  <cp:revision>2</cp:revision>
  <dcterms:created xsi:type="dcterms:W3CDTF">2023-07-07T09:45:17Z</dcterms:created>
  <dcterms:modified xsi:type="dcterms:W3CDTF">2023-07-13T13:48:32Z</dcterms:modified>
</cp:coreProperties>
</file>