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5" r:id="rId3"/>
    <p:sldMasterId id="2147483687" r:id="rId4"/>
  </p:sldMasterIdLst>
  <p:notesMasterIdLst>
    <p:notesMasterId r:id="rId29"/>
  </p:notesMasterIdLst>
  <p:sldIdLst>
    <p:sldId id="4306" r:id="rId5"/>
    <p:sldId id="4415" r:id="rId6"/>
    <p:sldId id="4412" r:id="rId7"/>
    <p:sldId id="3965" r:id="rId8"/>
    <p:sldId id="3968" r:id="rId9"/>
    <p:sldId id="4322" r:id="rId10"/>
    <p:sldId id="4294" r:id="rId11"/>
    <p:sldId id="4319" r:id="rId12"/>
    <p:sldId id="4312" r:id="rId13"/>
    <p:sldId id="4318" r:id="rId14"/>
    <p:sldId id="4316" r:id="rId15"/>
    <p:sldId id="4309" r:id="rId16"/>
    <p:sldId id="4416" r:id="rId17"/>
    <p:sldId id="4315" r:id="rId18"/>
    <p:sldId id="4314" r:id="rId19"/>
    <p:sldId id="4311" r:id="rId20"/>
    <p:sldId id="4308" r:id="rId21"/>
    <p:sldId id="4284" r:id="rId22"/>
    <p:sldId id="4231" r:id="rId23"/>
    <p:sldId id="4310" r:id="rId24"/>
    <p:sldId id="4313" r:id="rId25"/>
    <p:sldId id="4413" r:id="rId26"/>
    <p:sldId id="4414" r:id="rId27"/>
    <p:sldId id="432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84A3"/>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80BA73-055A-4264-B120-7029C45EC49A}" v="22" dt="2023-12-07T09:32:22.5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003" autoAdjust="0"/>
    <p:restoredTop sz="94601" autoAdjust="0"/>
  </p:normalViewPr>
  <p:slideViewPr>
    <p:cSldViewPr snapToGrid="0">
      <p:cViewPr varScale="1">
        <p:scale>
          <a:sx n="149" d="100"/>
          <a:sy n="149" d="100"/>
        </p:scale>
        <p:origin x="232" y="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4" d="100"/>
        <a:sy n="124"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darshan Chakravarthi" userId="9632d19e-631d-46a5-9e9a-d9cc496f17d0" providerId="ADAL" clId="{DEC9FF4B-A02A-4448-929B-1FC8D322BBAA}"/>
    <pc:docChg chg="undo custSel addSld delSld modSld sldOrd">
      <pc:chgData name="Sudarshan Chakravarthi" userId="9632d19e-631d-46a5-9e9a-d9cc496f17d0" providerId="ADAL" clId="{DEC9FF4B-A02A-4448-929B-1FC8D322BBAA}" dt="2023-02-20T12:26:24.265" v="1410"/>
      <pc:docMkLst>
        <pc:docMk/>
      </pc:docMkLst>
      <pc:sldChg chg="add del">
        <pc:chgData name="Sudarshan Chakravarthi" userId="9632d19e-631d-46a5-9e9a-d9cc496f17d0" providerId="ADAL" clId="{DEC9FF4B-A02A-4448-929B-1FC8D322BBAA}" dt="2023-01-20T09:09:52.482" v="1400"/>
        <pc:sldMkLst>
          <pc:docMk/>
          <pc:sldMk cId="3097043110" sldId="3965"/>
        </pc:sldMkLst>
      </pc:sldChg>
      <pc:sldChg chg="add del">
        <pc:chgData name="Sudarshan Chakravarthi" userId="9632d19e-631d-46a5-9e9a-d9cc496f17d0" providerId="ADAL" clId="{DEC9FF4B-A02A-4448-929B-1FC8D322BBAA}" dt="2023-01-20T09:03:42.932" v="1393"/>
        <pc:sldMkLst>
          <pc:docMk/>
          <pc:sldMk cId="4149201057" sldId="3968"/>
        </pc:sldMkLst>
      </pc:sldChg>
      <pc:sldChg chg="del">
        <pc:chgData name="Sudarshan Chakravarthi" userId="9632d19e-631d-46a5-9e9a-d9cc496f17d0" providerId="ADAL" clId="{DEC9FF4B-A02A-4448-929B-1FC8D322BBAA}" dt="2022-08-22T11:33:26.507" v="1203" actId="47"/>
        <pc:sldMkLst>
          <pc:docMk/>
          <pc:sldMk cId="1319823985" sldId="4222"/>
        </pc:sldMkLst>
      </pc:sldChg>
      <pc:sldChg chg="ord">
        <pc:chgData name="Sudarshan Chakravarthi" userId="9632d19e-631d-46a5-9e9a-d9cc496f17d0" providerId="ADAL" clId="{DEC9FF4B-A02A-4448-929B-1FC8D322BBAA}" dt="2022-08-22T11:48:17.086" v="1379"/>
        <pc:sldMkLst>
          <pc:docMk/>
          <pc:sldMk cId="310649150" sldId="4231"/>
        </pc:sldMkLst>
      </pc:sldChg>
      <pc:sldChg chg="del">
        <pc:chgData name="Sudarshan Chakravarthi" userId="9632d19e-631d-46a5-9e9a-d9cc496f17d0" providerId="ADAL" clId="{DEC9FF4B-A02A-4448-929B-1FC8D322BBAA}" dt="2022-08-22T11:33:26.507" v="1203" actId="47"/>
        <pc:sldMkLst>
          <pc:docMk/>
          <pc:sldMk cId="3408552940" sldId="4244"/>
        </pc:sldMkLst>
      </pc:sldChg>
      <pc:sldChg chg="del">
        <pc:chgData name="Sudarshan Chakravarthi" userId="9632d19e-631d-46a5-9e9a-d9cc496f17d0" providerId="ADAL" clId="{DEC9FF4B-A02A-4448-929B-1FC8D322BBAA}" dt="2022-08-22T11:33:26.507" v="1203" actId="47"/>
        <pc:sldMkLst>
          <pc:docMk/>
          <pc:sldMk cId="2601672996" sldId="4245"/>
        </pc:sldMkLst>
      </pc:sldChg>
      <pc:sldChg chg="del">
        <pc:chgData name="Sudarshan Chakravarthi" userId="9632d19e-631d-46a5-9e9a-d9cc496f17d0" providerId="ADAL" clId="{DEC9FF4B-A02A-4448-929B-1FC8D322BBAA}" dt="2022-08-22T11:33:26.507" v="1203" actId="47"/>
        <pc:sldMkLst>
          <pc:docMk/>
          <pc:sldMk cId="3323173477" sldId="4247"/>
        </pc:sldMkLst>
      </pc:sldChg>
      <pc:sldChg chg="del">
        <pc:chgData name="Sudarshan Chakravarthi" userId="9632d19e-631d-46a5-9e9a-d9cc496f17d0" providerId="ADAL" clId="{DEC9FF4B-A02A-4448-929B-1FC8D322BBAA}" dt="2022-08-22T11:33:26.507" v="1203" actId="47"/>
        <pc:sldMkLst>
          <pc:docMk/>
          <pc:sldMk cId="4066818526" sldId="4248"/>
        </pc:sldMkLst>
      </pc:sldChg>
      <pc:sldChg chg="del">
        <pc:chgData name="Sudarshan Chakravarthi" userId="9632d19e-631d-46a5-9e9a-d9cc496f17d0" providerId="ADAL" clId="{DEC9FF4B-A02A-4448-929B-1FC8D322BBAA}" dt="2022-08-22T11:33:26.507" v="1203" actId="47"/>
        <pc:sldMkLst>
          <pc:docMk/>
          <pc:sldMk cId="575225432" sldId="4249"/>
        </pc:sldMkLst>
      </pc:sldChg>
      <pc:sldChg chg="del">
        <pc:chgData name="Sudarshan Chakravarthi" userId="9632d19e-631d-46a5-9e9a-d9cc496f17d0" providerId="ADAL" clId="{DEC9FF4B-A02A-4448-929B-1FC8D322BBAA}" dt="2022-08-22T11:33:26.507" v="1203" actId="47"/>
        <pc:sldMkLst>
          <pc:docMk/>
          <pc:sldMk cId="4154381241" sldId="4250"/>
        </pc:sldMkLst>
      </pc:sldChg>
      <pc:sldChg chg="del">
        <pc:chgData name="Sudarshan Chakravarthi" userId="9632d19e-631d-46a5-9e9a-d9cc496f17d0" providerId="ADAL" clId="{DEC9FF4B-A02A-4448-929B-1FC8D322BBAA}" dt="2022-08-22T11:33:26.507" v="1203" actId="47"/>
        <pc:sldMkLst>
          <pc:docMk/>
          <pc:sldMk cId="2850351650" sldId="4252"/>
        </pc:sldMkLst>
      </pc:sldChg>
      <pc:sldChg chg="del">
        <pc:chgData name="Sudarshan Chakravarthi" userId="9632d19e-631d-46a5-9e9a-d9cc496f17d0" providerId="ADAL" clId="{DEC9FF4B-A02A-4448-929B-1FC8D322BBAA}" dt="2022-08-22T11:33:26.507" v="1203" actId="47"/>
        <pc:sldMkLst>
          <pc:docMk/>
          <pc:sldMk cId="3636236375" sldId="4254"/>
        </pc:sldMkLst>
      </pc:sldChg>
      <pc:sldChg chg="del">
        <pc:chgData name="Sudarshan Chakravarthi" userId="9632d19e-631d-46a5-9e9a-d9cc496f17d0" providerId="ADAL" clId="{DEC9FF4B-A02A-4448-929B-1FC8D322BBAA}" dt="2022-08-22T11:33:26.507" v="1203" actId="47"/>
        <pc:sldMkLst>
          <pc:docMk/>
          <pc:sldMk cId="95581853" sldId="4255"/>
        </pc:sldMkLst>
      </pc:sldChg>
      <pc:sldChg chg="del">
        <pc:chgData name="Sudarshan Chakravarthi" userId="9632d19e-631d-46a5-9e9a-d9cc496f17d0" providerId="ADAL" clId="{DEC9FF4B-A02A-4448-929B-1FC8D322BBAA}" dt="2022-08-22T11:33:26.507" v="1203" actId="47"/>
        <pc:sldMkLst>
          <pc:docMk/>
          <pc:sldMk cId="3803699210" sldId="4256"/>
        </pc:sldMkLst>
      </pc:sldChg>
      <pc:sldChg chg="del">
        <pc:chgData name="Sudarshan Chakravarthi" userId="9632d19e-631d-46a5-9e9a-d9cc496f17d0" providerId="ADAL" clId="{DEC9FF4B-A02A-4448-929B-1FC8D322BBAA}" dt="2022-08-22T11:33:26.507" v="1203" actId="47"/>
        <pc:sldMkLst>
          <pc:docMk/>
          <pc:sldMk cId="953229251" sldId="4257"/>
        </pc:sldMkLst>
      </pc:sldChg>
      <pc:sldChg chg="del">
        <pc:chgData name="Sudarshan Chakravarthi" userId="9632d19e-631d-46a5-9e9a-d9cc496f17d0" providerId="ADAL" clId="{DEC9FF4B-A02A-4448-929B-1FC8D322BBAA}" dt="2022-08-22T11:33:26.507" v="1203" actId="47"/>
        <pc:sldMkLst>
          <pc:docMk/>
          <pc:sldMk cId="276531369" sldId="4261"/>
        </pc:sldMkLst>
      </pc:sldChg>
      <pc:sldChg chg="del">
        <pc:chgData name="Sudarshan Chakravarthi" userId="9632d19e-631d-46a5-9e9a-d9cc496f17d0" providerId="ADAL" clId="{DEC9FF4B-A02A-4448-929B-1FC8D322BBAA}" dt="2022-08-22T11:33:26.507" v="1203" actId="47"/>
        <pc:sldMkLst>
          <pc:docMk/>
          <pc:sldMk cId="2619754807" sldId="4262"/>
        </pc:sldMkLst>
      </pc:sldChg>
      <pc:sldChg chg="del">
        <pc:chgData name="Sudarshan Chakravarthi" userId="9632d19e-631d-46a5-9e9a-d9cc496f17d0" providerId="ADAL" clId="{DEC9FF4B-A02A-4448-929B-1FC8D322BBAA}" dt="2022-08-22T11:33:26.507" v="1203" actId="47"/>
        <pc:sldMkLst>
          <pc:docMk/>
          <pc:sldMk cId="3825785159" sldId="4263"/>
        </pc:sldMkLst>
      </pc:sldChg>
      <pc:sldChg chg="del">
        <pc:chgData name="Sudarshan Chakravarthi" userId="9632d19e-631d-46a5-9e9a-d9cc496f17d0" providerId="ADAL" clId="{DEC9FF4B-A02A-4448-929B-1FC8D322BBAA}" dt="2022-08-22T11:33:26.507" v="1203" actId="47"/>
        <pc:sldMkLst>
          <pc:docMk/>
          <pc:sldMk cId="2547115840" sldId="4264"/>
        </pc:sldMkLst>
      </pc:sldChg>
      <pc:sldChg chg="del">
        <pc:chgData name="Sudarshan Chakravarthi" userId="9632d19e-631d-46a5-9e9a-d9cc496f17d0" providerId="ADAL" clId="{DEC9FF4B-A02A-4448-929B-1FC8D322BBAA}" dt="2022-08-22T11:33:26.507" v="1203" actId="47"/>
        <pc:sldMkLst>
          <pc:docMk/>
          <pc:sldMk cId="3746948241" sldId="4265"/>
        </pc:sldMkLst>
      </pc:sldChg>
      <pc:sldChg chg="del">
        <pc:chgData name="Sudarshan Chakravarthi" userId="9632d19e-631d-46a5-9e9a-d9cc496f17d0" providerId="ADAL" clId="{DEC9FF4B-A02A-4448-929B-1FC8D322BBAA}" dt="2022-08-22T11:33:26.507" v="1203" actId="47"/>
        <pc:sldMkLst>
          <pc:docMk/>
          <pc:sldMk cId="3669485527" sldId="4266"/>
        </pc:sldMkLst>
      </pc:sldChg>
      <pc:sldChg chg="del">
        <pc:chgData name="Sudarshan Chakravarthi" userId="9632d19e-631d-46a5-9e9a-d9cc496f17d0" providerId="ADAL" clId="{DEC9FF4B-A02A-4448-929B-1FC8D322BBAA}" dt="2022-08-22T11:33:26.507" v="1203" actId="47"/>
        <pc:sldMkLst>
          <pc:docMk/>
          <pc:sldMk cId="1200357829" sldId="4267"/>
        </pc:sldMkLst>
      </pc:sldChg>
      <pc:sldChg chg="del">
        <pc:chgData name="Sudarshan Chakravarthi" userId="9632d19e-631d-46a5-9e9a-d9cc496f17d0" providerId="ADAL" clId="{DEC9FF4B-A02A-4448-929B-1FC8D322BBAA}" dt="2022-08-22T11:33:26.507" v="1203" actId="47"/>
        <pc:sldMkLst>
          <pc:docMk/>
          <pc:sldMk cId="1028276448" sldId="4268"/>
        </pc:sldMkLst>
      </pc:sldChg>
      <pc:sldChg chg="del">
        <pc:chgData name="Sudarshan Chakravarthi" userId="9632d19e-631d-46a5-9e9a-d9cc496f17d0" providerId="ADAL" clId="{DEC9FF4B-A02A-4448-929B-1FC8D322BBAA}" dt="2022-08-22T11:33:26.507" v="1203" actId="47"/>
        <pc:sldMkLst>
          <pc:docMk/>
          <pc:sldMk cId="2128419599" sldId="4269"/>
        </pc:sldMkLst>
      </pc:sldChg>
      <pc:sldChg chg="del">
        <pc:chgData name="Sudarshan Chakravarthi" userId="9632d19e-631d-46a5-9e9a-d9cc496f17d0" providerId="ADAL" clId="{DEC9FF4B-A02A-4448-929B-1FC8D322BBAA}" dt="2022-08-22T11:33:26.507" v="1203" actId="47"/>
        <pc:sldMkLst>
          <pc:docMk/>
          <pc:sldMk cId="2723578089" sldId="4270"/>
        </pc:sldMkLst>
      </pc:sldChg>
      <pc:sldChg chg="del">
        <pc:chgData name="Sudarshan Chakravarthi" userId="9632d19e-631d-46a5-9e9a-d9cc496f17d0" providerId="ADAL" clId="{DEC9FF4B-A02A-4448-929B-1FC8D322BBAA}" dt="2022-08-22T11:33:26.507" v="1203" actId="47"/>
        <pc:sldMkLst>
          <pc:docMk/>
          <pc:sldMk cId="3415968369" sldId="4271"/>
        </pc:sldMkLst>
      </pc:sldChg>
      <pc:sldChg chg="del">
        <pc:chgData name="Sudarshan Chakravarthi" userId="9632d19e-631d-46a5-9e9a-d9cc496f17d0" providerId="ADAL" clId="{DEC9FF4B-A02A-4448-929B-1FC8D322BBAA}" dt="2022-08-22T11:33:26.507" v="1203" actId="47"/>
        <pc:sldMkLst>
          <pc:docMk/>
          <pc:sldMk cId="4134864042" sldId="4278"/>
        </pc:sldMkLst>
      </pc:sldChg>
      <pc:sldChg chg="del">
        <pc:chgData name="Sudarshan Chakravarthi" userId="9632d19e-631d-46a5-9e9a-d9cc496f17d0" providerId="ADAL" clId="{DEC9FF4B-A02A-4448-929B-1FC8D322BBAA}" dt="2022-08-22T11:33:26.507" v="1203" actId="47"/>
        <pc:sldMkLst>
          <pc:docMk/>
          <pc:sldMk cId="860635721" sldId="4279"/>
        </pc:sldMkLst>
      </pc:sldChg>
      <pc:sldChg chg="del">
        <pc:chgData name="Sudarshan Chakravarthi" userId="9632d19e-631d-46a5-9e9a-d9cc496f17d0" providerId="ADAL" clId="{DEC9FF4B-A02A-4448-929B-1FC8D322BBAA}" dt="2022-08-22T11:33:26.507" v="1203" actId="47"/>
        <pc:sldMkLst>
          <pc:docMk/>
          <pc:sldMk cId="3305922442" sldId="4280"/>
        </pc:sldMkLst>
      </pc:sldChg>
      <pc:sldChg chg="del">
        <pc:chgData name="Sudarshan Chakravarthi" userId="9632d19e-631d-46a5-9e9a-d9cc496f17d0" providerId="ADAL" clId="{DEC9FF4B-A02A-4448-929B-1FC8D322BBAA}" dt="2022-08-22T11:33:26.507" v="1203" actId="47"/>
        <pc:sldMkLst>
          <pc:docMk/>
          <pc:sldMk cId="1299287874" sldId="4282"/>
        </pc:sldMkLst>
      </pc:sldChg>
      <pc:sldChg chg="del">
        <pc:chgData name="Sudarshan Chakravarthi" userId="9632d19e-631d-46a5-9e9a-d9cc496f17d0" providerId="ADAL" clId="{DEC9FF4B-A02A-4448-929B-1FC8D322BBAA}" dt="2022-08-22T11:33:26.507" v="1203" actId="47"/>
        <pc:sldMkLst>
          <pc:docMk/>
          <pc:sldMk cId="2344690218" sldId="4283"/>
        </pc:sldMkLst>
      </pc:sldChg>
      <pc:sldChg chg="addSp delSp modSp mod ord">
        <pc:chgData name="Sudarshan Chakravarthi" userId="9632d19e-631d-46a5-9e9a-d9cc496f17d0" providerId="ADAL" clId="{DEC9FF4B-A02A-4448-929B-1FC8D322BBAA}" dt="2022-08-22T11:16:35.642" v="825"/>
        <pc:sldMkLst>
          <pc:docMk/>
          <pc:sldMk cId="1713377904" sldId="4284"/>
        </pc:sldMkLst>
        <pc:spChg chg="mod">
          <ac:chgData name="Sudarshan Chakravarthi" userId="9632d19e-631d-46a5-9e9a-d9cc496f17d0" providerId="ADAL" clId="{DEC9FF4B-A02A-4448-929B-1FC8D322BBAA}" dt="2022-08-22T10:58:46.641" v="272" actId="404"/>
          <ac:spMkLst>
            <pc:docMk/>
            <pc:sldMk cId="1713377904" sldId="4284"/>
            <ac:spMk id="4" creationId="{7D9A2AE7-6BA8-7F19-0C26-215914165D75}"/>
          </ac:spMkLst>
        </pc:spChg>
        <pc:spChg chg="mod">
          <ac:chgData name="Sudarshan Chakravarthi" userId="9632d19e-631d-46a5-9e9a-d9cc496f17d0" providerId="ADAL" clId="{DEC9FF4B-A02A-4448-929B-1FC8D322BBAA}" dt="2022-08-22T11:08:04.137" v="460" actId="164"/>
          <ac:spMkLst>
            <pc:docMk/>
            <pc:sldMk cId="1713377904" sldId="4284"/>
            <ac:spMk id="21" creationId="{19BA6AF7-C3EB-6A13-B7F6-36F93EB4C941}"/>
          </ac:spMkLst>
        </pc:spChg>
        <pc:spChg chg="mod">
          <ac:chgData name="Sudarshan Chakravarthi" userId="9632d19e-631d-46a5-9e9a-d9cc496f17d0" providerId="ADAL" clId="{DEC9FF4B-A02A-4448-929B-1FC8D322BBAA}" dt="2022-08-22T11:08:04.137" v="460" actId="164"/>
          <ac:spMkLst>
            <pc:docMk/>
            <pc:sldMk cId="1713377904" sldId="4284"/>
            <ac:spMk id="22" creationId="{2A35426C-E30A-525A-7A09-3237C3FA6F19}"/>
          </ac:spMkLst>
        </pc:spChg>
        <pc:spChg chg="mod">
          <ac:chgData name="Sudarshan Chakravarthi" userId="9632d19e-631d-46a5-9e9a-d9cc496f17d0" providerId="ADAL" clId="{DEC9FF4B-A02A-4448-929B-1FC8D322BBAA}" dt="2022-08-22T11:08:04.137" v="460" actId="164"/>
          <ac:spMkLst>
            <pc:docMk/>
            <pc:sldMk cId="1713377904" sldId="4284"/>
            <ac:spMk id="27" creationId="{0650CC9E-1855-855E-4CFE-4F48C3039942}"/>
          </ac:spMkLst>
        </pc:spChg>
        <pc:spChg chg="mod">
          <ac:chgData name="Sudarshan Chakravarthi" userId="9632d19e-631d-46a5-9e9a-d9cc496f17d0" providerId="ADAL" clId="{DEC9FF4B-A02A-4448-929B-1FC8D322BBAA}" dt="2022-08-22T11:08:04.137" v="460" actId="164"/>
          <ac:spMkLst>
            <pc:docMk/>
            <pc:sldMk cId="1713377904" sldId="4284"/>
            <ac:spMk id="28" creationId="{F03D4548-5960-38C3-C6C0-6FE8D50E9E7C}"/>
          </ac:spMkLst>
        </pc:spChg>
        <pc:spChg chg="mod">
          <ac:chgData name="Sudarshan Chakravarthi" userId="9632d19e-631d-46a5-9e9a-d9cc496f17d0" providerId="ADAL" clId="{DEC9FF4B-A02A-4448-929B-1FC8D322BBAA}" dt="2022-08-22T11:08:04.137" v="460" actId="164"/>
          <ac:spMkLst>
            <pc:docMk/>
            <pc:sldMk cId="1713377904" sldId="4284"/>
            <ac:spMk id="29" creationId="{A8B1A6F4-7291-B3D7-65A6-55B8C02BC791}"/>
          </ac:spMkLst>
        </pc:spChg>
        <pc:spChg chg="mod">
          <ac:chgData name="Sudarshan Chakravarthi" userId="9632d19e-631d-46a5-9e9a-d9cc496f17d0" providerId="ADAL" clId="{DEC9FF4B-A02A-4448-929B-1FC8D322BBAA}" dt="2022-08-22T11:08:04.137" v="460" actId="164"/>
          <ac:spMkLst>
            <pc:docMk/>
            <pc:sldMk cId="1713377904" sldId="4284"/>
            <ac:spMk id="37" creationId="{7B75782F-4AFB-446A-3DCA-6AD8E78D96BC}"/>
          </ac:spMkLst>
        </pc:spChg>
        <pc:spChg chg="mod">
          <ac:chgData name="Sudarshan Chakravarthi" userId="9632d19e-631d-46a5-9e9a-d9cc496f17d0" providerId="ADAL" clId="{DEC9FF4B-A02A-4448-929B-1FC8D322BBAA}" dt="2022-08-22T11:08:04.137" v="460" actId="164"/>
          <ac:spMkLst>
            <pc:docMk/>
            <pc:sldMk cId="1713377904" sldId="4284"/>
            <ac:spMk id="38" creationId="{0784A961-CBA7-84F8-632F-C866A27B2D81}"/>
          </ac:spMkLst>
        </pc:spChg>
        <pc:spChg chg="mod">
          <ac:chgData name="Sudarshan Chakravarthi" userId="9632d19e-631d-46a5-9e9a-d9cc496f17d0" providerId="ADAL" clId="{DEC9FF4B-A02A-4448-929B-1FC8D322BBAA}" dt="2022-08-22T11:08:04.137" v="460" actId="164"/>
          <ac:spMkLst>
            <pc:docMk/>
            <pc:sldMk cId="1713377904" sldId="4284"/>
            <ac:spMk id="39" creationId="{9AC877CF-B344-16CF-8A57-DE0631F2010E}"/>
          </ac:spMkLst>
        </pc:spChg>
        <pc:spChg chg="mod">
          <ac:chgData name="Sudarshan Chakravarthi" userId="9632d19e-631d-46a5-9e9a-d9cc496f17d0" providerId="ADAL" clId="{DEC9FF4B-A02A-4448-929B-1FC8D322BBAA}" dt="2022-08-22T11:08:04.137" v="460" actId="164"/>
          <ac:spMkLst>
            <pc:docMk/>
            <pc:sldMk cId="1713377904" sldId="4284"/>
            <ac:spMk id="40" creationId="{877DA53D-FB60-1D1D-79BE-E198D7675265}"/>
          </ac:spMkLst>
        </pc:spChg>
        <pc:spChg chg="mod">
          <ac:chgData name="Sudarshan Chakravarthi" userId="9632d19e-631d-46a5-9e9a-d9cc496f17d0" providerId="ADAL" clId="{DEC9FF4B-A02A-4448-929B-1FC8D322BBAA}" dt="2022-08-22T11:00:10.630" v="361" actId="20577"/>
          <ac:spMkLst>
            <pc:docMk/>
            <pc:sldMk cId="1713377904" sldId="4284"/>
            <ac:spMk id="47" creationId="{B04A7803-ACB4-D89F-F37B-46959BACC510}"/>
          </ac:spMkLst>
        </pc:spChg>
        <pc:grpChg chg="add mod">
          <ac:chgData name="Sudarshan Chakravarthi" userId="9632d19e-631d-46a5-9e9a-d9cc496f17d0" providerId="ADAL" clId="{DEC9FF4B-A02A-4448-929B-1FC8D322BBAA}" dt="2022-08-22T11:08:08" v="461" actId="1076"/>
          <ac:grpSpMkLst>
            <pc:docMk/>
            <pc:sldMk cId="1713377904" sldId="4284"/>
            <ac:grpSpMk id="5" creationId="{DF857957-472F-3BCF-1ECD-B85A67F0854A}"/>
          </ac:grpSpMkLst>
        </pc:grpChg>
        <pc:picChg chg="del">
          <ac:chgData name="Sudarshan Chakravarthi" userId="9632d19e-631d-46a5-9e9a-d9cc496f17d0" providerId="ADAL" clId="{DEC9FF4B-A02A-4448-929B-1FC8D322BBAA}" dt="2022-08-22T11:07:54.779" v="459" actId="478"/>
          <ac:picMkLst>
            <pc:docMk/>
            <pc:sldMk cId="1713377904" sldId="4284"/>
            <ac:picMk id="6" creationId="{511E0F0E-D6EA-77C1-FE78-3A58E5CFE2E8}"/>
          </ac:picMkLst>
        </pc:picChg>
        <pc:cxnChg chg="mod">
          <ac:chgData name="Sudarshan Chakravarthi" userId="9632d19e-631d-46a5-9e9a-d9cc496f17d0" providerId="ADAL" clId="{DEC9FF4B-A02A-4448-929B-1FC8D322BBAA}" dt="2022-08-22T11:08:04.137" v="460" actId="164"/>
          <ac:cxnSpMkLst>
            <pc:docMk/>
            <pc:sldMk cId="1713377904" sldId="4284"/>
            <ac:cxnSpMk id="8" creationId="{7B910E30-59E8-9742-7797-FEDAC5659349}"/>
          </ac:cxnSpMkLst>
        </pc:cxnChg>
        <pc:cxnChg chg="mod">
          <ac:chgData name="Sudarshan Chakravarthi" userId="9632d19e-631d-46a5-9e9a-d9cc496f17d0" providerId="ADAL" clId="{DEC9FF4B-A02A-4448-929B-1FC8D322BBAA}" dt="2022-08-22T11:08:04.137" v="460" actId="164"/>
          <ac:cxnSpMkLst>
            <pc:docMk/>
            <pc:sldMk cId="1713377904" sldId="4284"/>
            <ac:cxnSpMk id="9" creationId="{F49BA69A-ED3F-3C33-C97A-806C26B79A93}"/>
          </ac:cxnSpMkLst>
        </pc:cxnChg>
        <pc:cxnChg chg="mod">
          <ac:chgData name="Sudarshan Chakravarthi" userId="9632d19e-631d-46a5-9e9a-d9cc496f17d0" providerId="ADAL" clId="{DEC9FF4B-A02A-4448-929B-1FC8D322BBAA}" dt="2022-08-22T11:08:04.137" v="460" actId="164"/>
          <ac:cxnSpMkLst>
            <pc:docMk/>
            <pc:sldMk cId="1713377904" sldId="4284"/>
            <ac:cxnSpMk id="10" creationId="{E29AFA08-531F-4758-6A8A-EFBBC341ADB6}"/>
          </ac:cxnSpMkLst>
        </pc:cxnChg>
        <pc:cxnChg chg="mod">
          <ac:chgData name="Sudarshan Chakravarthi" userId="9632d19e-631d-46a5-9e9a-d9cc496f17d0" providerId="ADAL" clId="{DEC9FF4B-A02A-4448-929B-1FC8D322BBAA}" dt="2022-08-22T11:08:04.137" v="460" actId="164"/>
          <ac:cxnSpMkLst>
            <pc:docMk/>
            <pc:sldMk cId="1713377904" sldId="4284"/>
            <ac:cxnSpMk id="11" creationId="{EB469869-EB93-004A-5718-1BAD69579C7C}"/>
          </ac:cxnSpMkLst>
        </pc:cxnChg>
        <pc:cxnChg chg="mod">
          <ac:chgData name="Sudarshan Chakravarthi" userId="9632d19e-631d-46a5-9e9a-d9cc496f17d0" providerId="ADAL" clId="{DEC9FF4B-A02A-4448-929B-1FC8D322BBAA}" dt="2022-08-22T11:08:04.137" v="460" actId="164"/>
          <ac:cxnSpMkLst>
            <pc:docMk/>
            <pc:sldMk cId="1713377904" sldId="4284"/>
            <ac:cxnSpMk id="12" creationId="{F8D02841-D863-AAD7-A756-BA171D2F1CAB}"/>
          </ac:cxnSpMkLst>
        </pc:cxnChg>
        <pc:cxnChg chg="mod">
          <ac:chgData name="Sudarshan Chakravarthi" userId="9632d19e-631d-46a5-9e9a-d9cc496f17d0" providerId="ADAL" clId="{DEC9FF4B-A02A-4448-929B-1FC8D322BBAA}" dt="2022-08-22T11:08:04.137" v="460" actId="164"/>
          <ac:cxnSpMkLst>
            <pc:docMk/>
            <pc:sldMk cId="1713377904" sldId="4284"/>
            <ac:cxnSpMk id="13" creationId="{030E7D0D-39F9-9C36-46F9-6E616147EFBF}"/>
          </ac:cxnSpMkLst>
        </pc:cxnChg>
        <pc:cxnChg chg="mod">
          <ac:chgData name="Sudarshan Chakravarthi" userId="9632d19e-631d-46a5-9e9a-d9cc496f17d0" providerId="ADAL" clId="{DEC9FF4B-A02A-4448-929B-1FC8D322BBAA}" dt="2022-08-22T11:08:04.137" v="460" actId="164"/>
          <ac:cxnSpMkLst>
            <pc:docMk/>
            <pc:sldMk cId="1713377904" sldId="4284"/>
            <ac:cxnSpMk id="30" creationId="{51C1D554-FA70-1A5C-DBC2-C7B54BBFAD9F}"/>
          </ac:cxnSpMkLst>
        </pc:cxnChg>
        <pc:cxnChg chg="mod">
          <ac:chgData name="Sudarshan Chakravarthi" userId="9632d19e-631d-46a5-9e9a-d9cc496f17d0" providerId="ADAL" clId="{DEC9FF4B-A02A-4448-929B-1FC8D322BBAA}" dt="2022-08-22T11:08:04.137" v="460" actId="164"/>
          <ac:cxnSpMkLst>
            <pc:docMk/>
            <pc:sldMk cId="1713377904" sldId="4284"/>
            <ac:cxnSpMk id="32" creationId="{0A8BD277-7B0E-6399-F0D2-26E6D3F60B94}"/>
          </ac:cxnSpMkLst>
        </pc:cxnChg>
        <pc:cxnChg chg="mod">
          <ac:chgData name="Sudarshan Chakravarthi" userId="9632d19e-631d-46a5-9e9a-d9cc496f17d0" providerId="ADAL" clId="{DEC9FF4B-A02A-4448-929B-1FC8D322BBAA}" dt="2022-08-22T11:08:04.137" v="460" actId="164"/>
          <ac:cxnSpMkLst>
            <pc:docMk/>
            <pc:sldMk cId="1713377904" sldId="4284"/>
            <ac:cxnSpMk id="34" creationId="{2E83D8B5-08C9-B119-FAF2-6C50DBC5CE4B}"/>
          </ac:cxnSpMkLst>
        </pc:cxnChg>
      </pc:sldChg>
      <pc:sldChg chg="addSp delSp modSp del mod ord">
        <pc:chgData name="Sudarshan Chakravarthi" userId="9632d19e-631d-46a5-9e9a-d9cc496f17d0" providerId="ADAL" clId="{DEC9FF4B-A02A-4448-929B-1FC8D322BBAA}" dt="2022-08-22T11:49:44.123" v="1390" actId="47"/>
        <pc:sldMkLst>
          <pc:docMk/>
          <pc:sldMk cId="3612334333" sldId="4285"/>
        </pc:sldMkLst>
        <pc:spChg chg="mod">
          <ac:chgData name="Sudarshan Chakravarthi" userId="9632d19e-631d-46a5-9e9a-d9cc496f17d0" providerId="ADAL" clId="{DEC9FF4B-A02A-4448-929B-1FC8D322BBAA}" dt="2022-08-22T11:04:07.937" v="452" actId="255"/>
          <ac:spMkLst>
            <pc:docMk/>
            <pc:sldMk cId="3612334333" sldId="4285"/>
            <ac:spMk id="3" creationId="{116AE986-5E1D-9FF0-67AC-7EBC70BB4A1F}"/>
          </ac:spMkLst>
        </pc:spChg>
        <pc:spChg chg="mod">
          <ac:chgData name="Sudarshan Chakravarthi" userId="9632d19e-631d-46a5-9e9a-d9cc496f17d0" providerId="ADAL" clId="{DEC9FF4B-A02A-4448-929B-1FC8D322BBAA}" dt="2022-08-22T11:04:07.937" v="452" actId="255"/>
          <ac:spMkLst>
            <pc:docMk/>
            <pc:sldMk cId="3612334333" sldId="4285"/>
            <ac:spMk id="4" creationId="{CBD5E9E6-D357-6D62-3A89-6B59471E9827}"/>
          </ac:spMkLst>
        </pc:spChg>
        <pc:spChg chg="mod">
          <ac:chgData name="Sudarshan Chakravarthi" userId="9632d19e-631d-46a5-9e9a-d9cc496f17d0" providerId="ADAL" clId="{DEC9FF4B-A02A-4448-929B-1FC8D322BBAA}" dt="2022-08-22T11:04:07.937" v="452" actId="255"/>
          <ac:spMkLst>
            <pc:docMk/>
            <pc:sldMk cId="3612334333" sldId="4285"/>
            <ac:spMk id="5" creationId="{7C87F93F-FE19-8221-E2A7-1AA68A1E4758}"/>
          </ac:spMkLst>
        </pc:spChg>
        <pc:spChg chg="mod">
          <ac:chgData name="Sudarshan Chakravarthi" userId="9632d19e-631d-46a5-9e9a-d9cc496f17d0" providerId="ADAL" clId="{DEC9FF4B-A02A-4448-929B-1FC8D322BBAA}" dt="2022-08-22T11:04:07.937" v="452" actId="255"/>
          <ac:spMkLst>
            <pc:docMk/>
            <pc:sldMk cId="3612334333" sldId="4285"/>
            <ac:spMk id="8" creationId="{5EC77A2A-3770-AD6D-5FB6-1696751C12BA}"/>
          </ac:spMkLst>
        </pc:spChg>
        <pc:spChg chg="mod">
          <ac:chgData name="Sudarshan Chakravarthi" userId="9632d19e-631d-46a5-9e9a-d9cc496f17d0" providerId="ADAL" clId="{DEC9FF4B-A02A-4448-929B-1FC8D322BBAA}" dt="2022-08-22T11:04:07.937" v="452" actId="255"/>
          <ac:spMkLst>
            <pc:docMk/>
            <pc:sldMk cId="3612334333" sldId="4285"/>
            <ac:spMk id="9" creationId="{2BD838B3-A9A9-58DD-3AE6-3A80C41C072C}"/>
          </ac:spMkLst>
        </pc:spChg>
        <pc:spChg chg="mod">
          <ac:chgData name="Sudarshan Chakravarthi" userId="9632d19e-631d-46a5-9e9a-d9cc496f17d0" providerId="ADAL" clId="{DEC9FF4B-A02A-4448-929B-1FC8D322BBAA}" dt="2022-08-22T11:04:07.937" v="452" actId="255"/>
          <ac:spMkLst>
            <pc:docMk/>
            <pc:sldMk cId="3612334333" sldId="4285"/>
            <ac:spMk id="10" creationId="{715B8F38-D7AE-0A2F-9160-9A070EEE3E46}"/>
          </ac:spMkLst>
        </pc:spChg>
        <pc:spChg chg="mod">
          <ac:chgData name="Sudarshan Chakravarthi" userId="9632d19e-631d-46a5-9e9a-d9cc496f17d0" providerId="ADAL" clId="{DEC9FF4B-A02A-4448-929B-1FC8D322BBAA}" dt="2022-08-22T11:04:07.937" v="452" actId="255"/>
          <ac:spMkLst>
            <pc:docMk/>
            <pc:sldMk cId="3612334333" sldId="4285"/>
            <ac:spMk id="11" creationId="{3CE2AE5A-F151-4EAA-EC6F-D77F499688FA}"/>
          </ac:spMkLst>
        </pc:spChg>
        <pc:spChg chg="mod ord">
          <ac:chgData name="Sudarshan Chakravarthi" userId="9632d19e-631d-46a5-9e9a-d9cc496f17d0" providerId="ADAL" clId="{DEC9FF4B-A02A-4448-929B-1FC8D322BBAA}" dt="2022-08-22T11:04:07.937" v="452" actId="255"/>
          <ac:spMkLst>
            <pc:docMk/>
            <pc:sldMk cId="3612334333" sldId="4285"/>
            <ac:spMk id="12" creationId="{255AFA19-C008-FA1F-4A76-D44F088C5077}"/>
          </ac:spMkLst>
        </pc:spChg>
        <pc:spChg chg="mod">
          <ac:chgData name="Sudarshan Chakravarthi" userId="9632d19e-631d-46a5-9e9a-d9cc496f17d0" providerId="ADAL" clId="{DEC9FF4B-A02A-4448-929B-1FC8D322BBAA}" dt="2022-08-22T11:04:07.937" v="452" actId="255"/>
          <ac:spMkLst>
            <pc:docMk/>
            <pc:sldMk cId="3612334333" sldId="4285"/>
            <ac:spMk id="13" creationId="{B928D99C-937A-9367-7ED8-A963E6548E5F}"/>
          </ac:spMkLst>
        </pc:spChg>
        <pc:spChg chg="mod">
          <ac:chgData name="Sudarshan Chakravarthi" userId="9632d19e-631d-46a5-9e9a-d9cc496f17d0" providerId="ADAL" clId="{DEC9FF4B-A02A-4448-929B-1FC8D322BBAA}" dt="2022-08-22T11:04:07.937" v="452" actId="255"/>
          <ac:spMkLst>
            <pc:docMk/>
            <pc:sldMk cId="3612334333" sldId="4285"/>
            <ac:spMk id="14" creationId="{7E6E6FFF-27B5-2415-B45A-EBE858D8CEB2}"/>
          </ac:spMkLst>
        </pc:spChg>
        <pc:spChg chg="mod">
          <ac:chgData name="Sudarshan Chakravarthi" userId="9632d19e-631d-46a5-9e9a-d9cc496f17d0" providerId="ADAL" clId="{DEC9FF4B-A02A-4448-929B-1FC8D322BBAA}" dt="2022-08-22T11:04:07.937" v="452" actId="255"/>
          <ac:spMkLst>
            <pc:docMk/>
            <pc:sldMk cId="3612334333" sldId="4285"/>
            <ac:spMk id="15" creationId="{BFFEB4DB-8982-B7D6-2716-63A5B14ACF4C}"/>
          </ac:spMkLst>
        </pc:spChg>
        <pc:spChg chg="mod">
          <ac:chgData name="Sudarshan Chakravarthi" userId="9632d19e-631d-46a5-9e9a-d9cc496f17d0" providerId="ADAL" clId="{DEC9FF4B-A02A-4448-929B-1FC8D322BBAA}" dt="2022-08-22T11:04:07.937" v="452" actId="255"/>
          <ac:spMkLst>
            <pc:docMk/>
            <pc:sldMk cId="3612334333" sldId="4285"/>
            <ac:spMk id="16" creationId="{153ACFF0-4E0C-94B1-75BD-37A7989ABD46}"/>
          </ac:spMkLst>
        </pc:spChg>
        <pc:spChg chg="mod">
          <ac:chgData name="Sudarshan Chakravarthi" userId="9632d19e-631d-46a5-9e9a-d9cc496f17d0" providerId="ADAL" clId="{DEC9FF4B-A02A-4448-929B-1FC8D322BBAA}" dt="2022-08-22T11:04:07.937" v="452" actId="255"/>
          <ac:spMkLst>
            <pc:docMk/>
            <pc:sldMk cId="3612334333" sldId="4285"/>
            <ac:spMk id="17" creationId="{28E13C52-9601-A44F-7B56-04F28F54B14B}"/>
          </ac:spMkLst>
        </pc:spChg>
        <pc:spChg chg="mod">
          <ac:chgData name="Sudarshan Chakravarthi" userId="9632d19e-631d-46a5-9e9a-d9cc496f17d0" providerId="ADAL" clId="{DEC9FF4B-A02A-4448-929B-1FC8D322BBAA}" dt="2022-08-22T11:04:07.937" v="452" actId="255"/>
          <ac:spMkLst>
            <pc:docMk/>
            <pc:sldMk cId="3612334333" sldId="4285"/>
            <ac:spMk id="18" creationId="{C1682106-944F-8C9A-0477-3D1421CBF264}"/>
          </ac:spMkLst>
        </pc:spChg>
        <pc:spChg chg="mod">
          <ac:chgData name="Sudarshan Chakravarthi" userId="9632d19e-631d-46a5-9e9a-d9cc496f17d0" providerId="ADAL" clId="{DEC9FF4B-A02A-4448-929B-1FC8D322BBAA}" dt="2022-08-22T11:04:07.937" v="452" actId="255"/>
          <ac:spMkLst>
            <pc:docMk/>
            <pc:sldMk cId="3612334333" sldId="4285"/>
            <ac:spMk id="19" creationId="{E28CE3ED-1DC4-06CE-985B-D7753775485B}"/>
          </ac:spMkLst>
        </pc:spChg>
        <pc:spChg chg="mod">
          <ac:chgData name="Sudarshan Chakravarthi" userId="9632d19e-631d-46a5-9e9a-d9cc496f17d0" providerId="ADAL" clId="{DEC9FF4B-A02A-4448-929B-1FC8D322BBAA}" dt="2022-08-22T11:04:07.937" v="452" actId="255"/>
          <ac:spMkLst>
            <pc:docMk/>
            <pc:sldMk cId="3612334333" sldId="4285"/>
            <ac:spMk id="20" creationId="{2A399E40-A020-F587-56E3-9CDBA8B725D1}"/>
          </ac:spMkLst>
        </pc:spChg>
        <pc:spChg chg="mod">
          <ac:chgData name="Sudarshan Chakravarthi" userId="9632d19e-631d-46a5-9e9a-d9cc496f17d0" providerId="ADAL" clId="{DEC9FF4B-A02A-4448-929B-1FC8D322BBAA}" dt="2022-08-22T11:04:07.937" v="452" actId="255"/>
          <ac:spMkLst>
            <pc:docMk/>
            <pc:sldMk cId="3612334333" sldId="4285"/>
            <ac:spMk id="21" creationId="{DDB4378B-B4D6-1232-F496-F71DCC2770C9}"/>
          </ac:spMkLst>
        </pc:spChg>
        <pc:spChg chg="mod">
          <ac:chgData name="Sudarshan Chakravarthi" userId="9632d19e-631d-46a5-9e9a-d9cc496f17d0" providerId="ADAL" clId="{DEC9FF4B-A02A-4448-929B-1FC8D322BBAA}" dt="2022-08-22T11:04:07.937" v="452" actId="255"/>
          <ac:spMkLst>
            <pc:docMk/>
            <pc:sldMk cId="3612334333" sldId="4285"/>
            <ac:spMk id="22" creationId="{2170CD1D-E219-217D-F12F-40B97D3EDF59}"/>
          </ac:spMkLst>
        </pc:spChg>
        <pc:spChg chg="add mod">
          <ac:chgData name="Sudarshan Chakravarthi" userId="9632d19e-631d-46a5-9e9a-d9cc496f17d0" providerId="ADAL" clId="{DEC9FF4B-A02A-4448-929B-1FC8D322BBAA}" dt="2022-08-22T11:00:53.398" v="364"/>
          <ac:spMkLst>
            <pc:docMk/>
            <pc:sldMk cId="3612334333" sldId="4285"/>
            <ac:spMk id="23" creationId="{2251DBB6-AD1C-1C21-2997-C5813842BB9E}"/>
          </ac:spMkLst>
        </pc:spChg>
        <pc:spChg chg="add mod">
          <ac:chgData name="Sudarshan Chakravarthi" userId="9632d19e-631d-46a5-9e9a-d9cc496f17d0" providerId="ADAL" clId="{DEC9FF4B-A02A-4448-929B-1FC8D322BBAA}" dt="2022-08-22T11:00:53.398" v="364"/>
          <ac:spMkLst>
            <pc:docMk/>
            <pc:sldMk cId="3612334333" sldId="4285"/>
            <ac:spMk id="26" creationId="{14FED27C-671A-8180-EADC-CD09BE70DBCE}"/>
          </ac:spMkLst>
        </pc:spChg>
        <pc:spChg chg="mod">
          <ac:chgData name="Sudarshan Chakravarthi" userId="9632d19e-631d-46a5-9e9a-d9cc496f17d0" providerId="ADAL" clId="{DEC9FF4B-A02A-4448-929B-1FC8D322BBAA}" dt="2022-08-22T11:04:07.937" v="452" actId="255"/>
          <ac:spMkLst>
            <pc:docMk/>
            <pc:sldMk cId="3612334333" sldId="4285"/>
            <ac:spMk id="36" creationId="{1EDABC65-E033-310A-E2D1-1D83CEF7122E}"/>
          </ac:spMkLst>
        </pc:spChg>
        <pc:spChg chg="mod">
          <ac:chgData name="Sudarshan Chakravarthi" userId="9632d19e-631d-46a5-9e9a-d9cc496f17d0" providerId="ADAL" clId="{DEC9FF4B-A02A-4448-929B-1FC8D322BBAA}" dt="2022-08-22T11:02:13.907" v="438" actId="6549"/>
          <ac:spMkLst>
            <pc:docMk/>
            <pc:sldMk cId="3612334333" sldId="4285"/>
            <ac:spMk id="54" creationId="{C6FD6728-1597-A791-87D7-C1FDD8A4C6A9}"/>
          </ac:spMkLst>
        </pc:spChg>
        <pc:picChg chg="add del mod">
          <ac:chgData name="Sudarshan Chakravarthi" userId="9632d19e-631d-46a5-9e9a-d9cc496f17d0" providerId="ADAL" clId="{DEC9FF4B-A02A-4448-929B-1FC8D322BBAA}" dt="2022-08-22T11:02:26.448" v="440" actId="478"/>
          <ac:picMkLst>
            <pc:docMk/>
            <pc:sldMk cId="3612334333" sldId="4285"/>
            <ac:picMk id="2" creationId="{427D32B0-766B-852F-A2FB-6A0175BF062D}"/>
          </ac:picMkLst>
        </pc:picChg>
        <pc:picChg chg="add mod">
          <ac:chgData name="Sudarshan Chakravarthi" userId="9632d19e-631d-46a5-9e9a-d9cc496f17d0" providerId="ADAL" clId="{DEC9FF4B-A02A-4448-929B-1FC8D322BBAA}" dt="2022-08-22T11:00:53.398" v="364"/>
          <ac:picMkLst>
            <pc:docMk/>
            <pc:sldMk cId="3612334333" sldId="4285"/>
            <ac:picMk id="6" creationId="{EAC6D00B-E718-1C1D-1B1D-61A9BE3B5208}"/>
          </ac:picMkLst>
        </pc:picChg>
        <pc:cxnChg chg="mod">
          <ac:chgData name="Sudarshan Chakravarthi" userId="9632d19e-631d-46a5-9e9a-d9cc496f17d0" providerId="ADAL" clId="{DEC9FF4B-A02A-4448-929B-1FC8D322BBAA}" dt="2022-08-22T11:07:32.079" v="458" actId="1076"/>
          <ac:cxnSpMkLst>
            <pc:docMk/>
            <pc:sldMk cId="3612334333" sldId="4285"/>
            <ac:cxnSpMk id="24" creationId="{D16DD80B-E674-1C43-D811-30FBDF365701}"/>
          </ac:cxnSpMkLst>
        </pc:cxnChg>
        <pc:cxnChg chg="mod">
          <ac:chgData name="Sudarshan Chakravarthi" userId="9632d19e-631d-46a5-9e9a-d9cc496f17d0" providerId="ADAL" clId="{DEC9FF4B-A02A-4448-929B-1FC8D322BBAA}" dt="2022-08-22T11:03:17.998" v="444" actId="14100"/>
          <ac:cxnSpMkLst>
            <pc:docMk/>
            <pc:sldMk cId="3612334333" sldId="4285"/>
            <ac:cxnSpMk id="29" creationId="{4458B6DB-4CB7-C705-34D1-7339A7350BC6}"/>
          </ac:cxnSpMkLst>
        </pc:cxnChg>
        <pc:cxnChg chg="mod">
          <ac:chgData name="Sudarshan Chakravarthi" userId="9632d19e-631d-46a5-9e9a-d9cc496f17d0" providerId="ADAL" clId="{DEC9FF4B-A02A-4448-929B-1FC8D322BBAA}" dt="2022-08-22T11:03:14.160" v="443" actId="14100"/>
          <ac:cxnSpMkLst>
            <pc:docMk/>
            <pc:sldMk cId="3612334333" sldId="4285"/>
            <ac:cxnSpMk id="31" creationId="{CA922533-E5EE-5CAB-63F4-25C19A4EF31C}"/>
          </ac:cxnSpMkLst>
        </pc:cxnChg>
        <pc:cxnChg chg="mod">
          <ac:chgData name="Sudarshan Chakravarthi" userId="9632d19e-631d-46a5-9e9a-d9cc496f17d0" providerId="ADAL" clId="{DEC9FF4B-A02A-4448-929B-1FC8D322BBAA}" dt="2022-08-22T11:07:28.964" v="457" actId="1076"/>
          <ac:cxnSpMkLst>
            <pc:docMk/>
            <pc:sldMk cId="3612334333" sldId="4285"/>
            <ac:cxnSpMk id="37" creationId="{A942D93F-0928-F188-FA45-DB17C3CCE463}"/>
          </ac:cxnSpMkLst>
        </pc:cxnChg>
        <pc:cxnChg chg="add mod">
          <ac:chgData name="Sudarshan Chakravarthi" userId="9632d19e-631d-46a5-9e9a-d9cc496f17d0" providerId="ADAL" clId="{DEC9FF4B-A02A-4448-929B-1FC8D322BBAA}" dt="2022-08-22T11:07:22.541" v="456" actId="1076"/>
          <ac:cxnSpMkLst>
            <pc:docMk/>
            <pc:sldMk cId="3612334333" sldId="4285"/>
            <ac:cxnSpMk id="39" creationId="{6473A407-F352-0050-08A8-905105AC38EB}"/>
          </ac:cxnSpMkLst>
        </pc:cxnChg>
        <pc:cxnChg chg="mod">
          <ac:chgData name="Sudarshan Chakravarthi" userId="9632d19e-631d-46a5-9e9a-d9cc496f17d0" providerId="ADAL" clId="{DEC9FF4B-A02A-4448-929B-1FC8D322BBAA}" dt="2022-08-22T11:03:08.804" v="442" actId="14100"/>
          <ac:cxnSpMkLst>
            <pc:docMk/>
            <pc:sldMk cId="3612334333" sldId="4285"/>
            <ac:cxnSpMk id="42" creationId="{C1302738-A273-CDCC-70B5-9C872226D7AA}"/>
          </ac:cxnSpMkLst>
        </pc:cxnChg>
      </pc:sldChg>
      <pc:sldChg chg="del">
        <pc:chgData name="Sudarshan Chakravarthi" userId="9632d19e-631d-46a5-9e9a-d9cc496f17d0" providerId="ADAL" clId="{DEC9FF4B-A02A-4448-929B-1FC8D322BBAA}" dt="2022-08-22T11:33:26.507" v="1203" actId="47"/>
        <pc:sldMkLst>
          <pc:docMk/>
          <pc:sldMk cId="3680403222" sldId="4286"/>
        </pc:sldMkLst>
      </pc:sldChg>
      <pc:sldChg chg="del">
        <pc:chgData name="Sudarshan Chakravarthi" userId="9632d19e-631d-46a5-9e9a-d9cc496f17d0" providerId="ADAL" clId="{DEC9FF4B-A02A-4448-929B-1FC8D322BBAA}" dt="2022-08-22T11:33:26.507" v="1203" actId="47"/>
        <pc:sldMkLst>
          <pc:docMk/>
          <pc:sldMk cId="233300724" sldId="4287"/>
        </pc:sldMkLst>
      </pc:sldChg>
      <pc:sldChg chg="del">
        <pc:chgData name="Sudarshan Chakravarthi" userId="9632d19e-631d-46a5-9e9a-d9cc496f17d0" providerId="ADAL" clId="{DEC9FF4B-A02A-4448-929B-1FC8D322BBAA}" dt="2022-08-22T11:33:26.507" v="1203" actId="47"/>
        <pc:sldMkLst>
          <pc:docMk/>
          <pc:sldMk cId="3478246581" sldId="4288"/>
        </pc:sldMkLst>
      </pc:sldChg>
      <pc:sldChg chg="del">
        <pc:chgData name="Sudarshan Chakravarthi" userId="9632d19e-631d-46a5-9e9a-d9cc496f17d0" providerId="ADAL" clId="{DEC9FF4B-A02A-4448-929B-1FC8D322BBAA}" dt="2022-08-22T11:33:26.507" v="1203" actId="47"/>
        <pc:sldMkLst>
          <pc:docMk/>
          <pc:sldMk cId="2568889088" sldId="4289"/>
        </pc:sldMkLst>
      </pc:sldChg>
      <pc:sldChg chg="del">
        <pc:chgData name="Sudarshan Chakravarthi" userId="9632d19e-631d-46a5-9e9a-d9cc496f17d0" providerId="ADAL" clId="{DEC9FF4B-A02A-4448-929B-1FC8D322BBAA}" dt="2022-08-22T11:33:10.745" v="1202" actId="47"/>
        <pc:sldMkLst>
          <pc:docMk/>
          <pc:sldMk cId="2963250269" sldId="4290"/>
        </pc:sldMkLst>
      </pc:sldChg>
      <pc:sldChg chg="del">
        <pc:chgData name="Sudarshan Chakravarthi" userId="9632d19e-631d-46a5-9e9a-d9cc496f17d0" providerId="ADAL" clId="{DEC9FF4B-A02A-4448-929B-1FC8D322BBAA}" dt="2022-08-22T11:33:26.507" v="1203" actId="47"/>
        <pc:sldMkLst>
          <pc:docMk/>
          <pc:sldMk cId="693113457" sldId="4291"/>
        </pc:sldMkLst>
      </pc:sldChg>
      <pc:sldChg chg="del ord">
        <pc:chgData name="Sudarshan Chakravarthi" userId="9632d19e-631d-46a5-9e9a-d9cc496f17d0" providerId="ADAL" clId="{DEC9FF4B-A02A-4448-929B-1FC8D322BBAA}" dt="2022-08-22T11:31:34.465" v="1189" actId="47"/>
        <pc:sldMkLst>
          <pc:docMk/>
          <pc:sldMk cId="3442588105" sldId="4292"/>
        </pc:sldMkLst>
      </pc:sldChg>
      <pc:sldChg chg="del ord">
        <pc:chgData name="Sudarshan Chakravarthi" userId="9632d19e-631d-46a5-9e9a-d9cc496f17d0" providerId="ADAL" clId="{DEC9FF4B-A02A-4448-929B-1FC8D322BBAA}" dt="2022-08-22T11:18:37.464" v="940" actId="47"/>
        <pc:sldMkLst>
          <pc:docMk/>
          <pc:sldMk cId="2117854695" sldId="4293"/>
        </pc:sldMkLst>
      </pc:sldChg>
      <pc:sldChg chg="modSp mod ord">
        <pc:chgData name="Sudarshan Chakravarthi" userId="9632d19e-631d-46a5-9e9a-d9cc496f17d0" providerId="ADAL" clId="{DEC9FF4B-A02A-4448-929B-1FC8D322BBAA}" dt="2022-08-22T10:45:46.282" v="62" actId="404"/>
        <pc:sldMkLst>
          <pc:docMk/>
          <pc:sldMk cId="3406427991" sldId="4294"/>
        </pc:sldMkLst>
        <pc:spChg chg="mod">
          <ac:chgData name="Sudarshan Chakravarthi" userId="9632d19e-631d-46a5-9e9a-d9cc496f17d0" providerId="ADAL" clId="{DEC9FF4B-A02A-4448-929B-1FC8D322BBAA}" dt="2022-08-22T10:45:46.282" v="62" actId="404"/>
          <ac:spMkLst>
            <pc:docMk/>
            <pc:sldMk cId="3406427991" sldId="4294"/>
            <ac:spMk id="4" creationId="{0E031678-E459-8A61-486F-BA223A97C645}"/>
          </ac:spMkLst>
        </pc:spChg>
        <pc:spChg chg="mod">
          <ac:chgData name="Sudarshan Chakravarthi" userId="9632d19e-631d-46a5-9e9a-d9cc496f17d0" providerId="ADAL" clId="{DEC9FF4B-A02A-4448-929B-1FC8D322BBAA}" dt="2022-08-22T10:44:02.860" v="25" actId="20577"/>
          <ac:spMkLst>
            <pc:docMk/>
            <pc:sldMk cId="3406427991" sldId="4294"/>
            <ac:spMk id="6" creationId="{718AFD30-A180-97FE-B749-29CABE34DCF0}"/>
          </ac:spMkLst>
        </pc:spChg>
        <pc:spChg chg="mod">
          <ac:chgData name="Sudarshan Chakravarthi" userId="9632d19e-631d-46a5-9e9a-d9cc496f17d0" providerId="ADAL" clId="{DEC9FF4B-A02A-4448-929B-1FC8D322BBAA}" dt="2022-08-22T10:44:20.305" v="36" actId="6549"/>
          <ac:spMkLst>
            <pc:docMk/>
            <pc:sldMk cId="3406427991" sldId="4294"/>
            <ac:spMk id="7" creationId="{42C2B6D5-ABDD-DAE6-B8CD-63ECCFA5086E}"/>
          </ac:spMkLst>
        </pc:spChg>
        <pc:spChg chg="mod">
          <ac:chgData name="Sudarshan Chakravarthi" userId="9632d19e-631d-46a5-9e9a-d9cc496f17d0" providerId="ADAL" clId="{DEC9FF4B-A02A-4448-929B-1FC8D322BBAA}" dt="2022-08-22T10:44:39.693" v="46" actId="6549"/>
          <ac:spMkLst>
            <pc:docMk/>
            <pc:sldMk cId="3406427991" sldId="4294"/>
            <ac:spMk id="8" creationId="{CCE65E88-77E3-D065-853D-A20371B128E1}"/>
          </ac:spMkLst>
        </pc:spChg>
        <pc:spChg chg="mod">
          <ac:chgData name="Sudarshan Chakravarthi" userId="9632d19e-631d-46a5-9e9a-d9cc496f17d0" providerId="ADAL" clId="{DEC9FF4B-A02A-4448-929B-1FC8D322BBAA}" dt="2022-08-22T10:44:54.429" v="53" actId="20577"/>
          <ac:spMkLst>
            <pc:docMk/>
            <pc:sldMk cId="3406427991" sldId="4294"/>
            <ac:spMk id="9" creationId="{2C4BBF3C-9D16-BB3C-8E0C-8700E9908F4D}"/>
          </ac:spMkLst>
        </pc:spChg>
      </pc:sldChg>
      <pc:sldChg chg="del ord">
        <pc:chgData name="Sudarshan Chakravarthi" userId="9632d19e-631d-46a5-9e9a-d9cc496f17d0" providerId="ADAL" clId="{DEC9FF4B-A02A-4448-929B-1FC8D322BBAA}" dt="2022-08-22T11:35:19.470" v="1206" actId="47"/>
        <pc:sldMkLst>
          <pc:docMk/>
          <pc:sldMk cId="2113475554" sldId="4295"/>
        </pc:sldMkLst>
      </pc:sldChg>
      <pc:sldChg chg="del ord">
        <pc:chgData name="Sudarshan Chakravarthi" userId="9632d19e-631d-46a5-9e9a-d9cc496f17d0" providerId="ADAL" clId="{DEC9FF4B-A02A-4448-929B-1FC8D322BBAA}" dt="2022-08-22T11:35:16.396" v="1205" actId="47"/>
        <pc:sldMkLst>
          <pc:docMk/>
          <pc:sldMk cId="707527852" sldId="4296"/>
        </pc:sldMkLst>
      </pc:sldChg>
      <pc:sldChg chg="del ord">
        <pc:chgData name="Sudarshan Chakravarthi" userId="9632d19e-631d-46a5-9e9a-d9cc496f17d0" providerId="ADAL" clId="{DEC9FF4B-A02A-4448-929B-1FC8D322BBAA}" dt="2022-08-22T11:35:20.548" v="1207" actId="47"/>
        <pc:sldMkLst>
          <pc:docMk/>
          <pc:sldMk cId="3961311723" sldId="4297"/>
        </pc:sldMkLst>
      </pc:sldChg>
      <pc:sldChg chg="del">
        <pc:chgData name="Sudarshan Chakravarthi" userId="9632d19e-631d-46a5-9e9a-d9cc496f17d0" providerId="ADAL" clId="{DEC9FF4B-A02A-4448-929B-1FC8D322BBAA}" dt="2022-08-22T11:33:26.507" v="1203" actId="47"/>
        <pc:sldMkLst>
          <pc:docMk/>
          <pc:sldMk cId="3186125964" sldId="4298"/>
        </pc:sldMkLst>
      </pc:sldChg>
      <pc:sldChg chg="modSp add del mod ord">
        <pc:chgData name="Sudarshan Chakravarthi" userId="9632d19e-631d-46a5-9e9a-d9cc496f17d0" providerId="ADAL" clId="{DEC9FF4B-A02A-4448-929B-1FC8D322BBAA}" dt="2022-08-22T11:32:14.574" v="1196" actId="47"/>
        <pc:sldMkLst>
          <pc:docMk/>
          <pc:sldMk cId="2954145042" sldId="4299"/>
        </pc:sldMkLst>
        <pc:spChg chg="mod">
          <ac:chgData name="Sudarshan Chakravarthi" userId="9632d19e-631d-46a5-9e9a-d9cc496f17d0" providerId="ADAL" clId="{DEC9FF4B-A02A-4448-929B-1FC8D322BBAA}" dt="2022-08-22T11:31:53.379" v="1194" actId="1076"/>
          <ac:spMkLst>
            <pc:docMk/>
            <pc:sldMk cId="2954145042" sldId="4299"/>
            <ac:spMk id="7" creationId="{E9765A62-94B5-3DA2-6809-C78A52CDDBDC}"/>
          </ac:spMkLst>
        </pc:spChg>
        <pc:picChg chg="mod">
          <ac:chgData name="Sudarshan Chakravarthi" userId="9632d19e-631d-46a5-9e9a-d9cc496f17d0" providerId="ADAL" clId="{DEC9FF4B-A02A-4448-929B-1FC8D322BBAA}" dt="2022-08-22T11:31:54.978" v="1195" actId="1076"/>
          <ac:picMkLst>
            <pc:docMk/>
            <pc:sldMk cId="2954145042" sldId="4299"/>
            <ac:picMk id="9" creationId="{5248EFCC-65D0-54CB-5EA0-B5FF67FBC931}"/>
          </ac:picMkLst>
        </pc:picChg>
      </pc:sldChg>
      <pc:sldChg chg="del">
        <pc:chgData name="Sudarshan Chakravarthi" userId="9632d19e-631d-46a5-9e9a-d9cc496f17d0" providerId="ADAL" clId="{DEC9FF4B-A02A-4448-929B-1FC8D322BBAA}" dt="2022-08-22T11:33:26.507" v="1203" actId="47"/>
        <pc:sldMkLst>
          <pc:docMk/>
          <pc:sldMk cId="4262505473" sldId="4300"/>
        </pc:sldMkLst>
      </pc:sldChg>
      <pc:sldChg chg="del ord">
        <pc:chgData name="Sudarshan Chakravarthi" userId="9632d19e-631d-46a5-9e9a-d9cc496f17d0" providerId="ADAL" clId="{DEC9FF4B-A02A-4448-929B-1FC8D322BBAA}" dt="2022-08-22T11:31:38.459" v="1191" actId="47"/>
        <pc:sldMkLst>
          <pc:docMk/>
          <pc:sldMk cId="295994728" sldId="4301"/>
        </pc:sldMkLst>
      </pc:sldChg>
      <pc:sldChg chg="addSp modSp mod">
        <pc:chgData name="Sudarshan Chakravarthi" userId="9632d19e-631d-46a5-9e9a-d9cc496f17d0" providerId="ADAL" clId="{DEC9FF4B-A02A-4448-929B-1FC8D322BBAA}" dt="2023-02-20T12:26:17.188" v="1409" actId="1076"/>
        <pc:sldMkLst>
          <pc:docMk/>
          <pc:sldMk cId="451945894" sldId="4306"/>
        </pc:sldMkLst>
        <pc:spChg chg="mod">
          <ac:chgData name="Sudarshan Chakravarthi" userId="9632d19e-631d-46a5-9e9a-d9cc496f17d0" providerId="ADAL" clId="{DEC9FF4B-A02A-4448-929B-1FC8D322BBAA}" dt="2023-02-20T12:26:05.303" v="1406"/>
          <ac:spMkLst>
            <pc:docMk/>
            <pc:sldMk cId="451945894" sldId="4306"/>
            <ac:spMk id="3" creationId="{AE7D3684-0E9A-3D1A-DF3C-B3F628E88B2B}"/>
          </ac:spMkLst>
        </pc:spChg>
        <pc:spChg chg="mod">
          <ac:chgData name="Sudarshan Chakravarthi" userId="9632d19e-631d-46a5-9e9a-d9cc496f17d0" providerId="ADAL" clId="{DEC9FF4B-A02A-4448-929B-1FC8D322BBAA}" dt="2023-02-20T12:26:05.303" v="1406"/>
          <ac:spMkLst>
            <pc:docMk/>
            <pc:sldMk cId="451945894" sldId="4306"/>
            <ac:spMk id="5" creationId="{C352C2CF-9AB8-BBAF-24F1-1A161642B00D}"/>
          </ac:spMkLst>
        </pc:spChg>
        <pc:grpChg chg="add mod">
          <ac:chgData name="Sudarshan Chakravarthi" userId="9632d19e-631d-46a5-9e9a-d9cc496f17d0" providerId="ADAL" clId="{DEC9FF4B-A02A-4448-929B-1FC8D322BBAA}" dt="2023-02-20T12:26:17.188" v="1409" actId="1076"/>
          <ac:grpSpMkLst>
            <pc:docMk/>
            <pc:sldMk cId="451945894" sldId="4306"/>
            <ac:grpSpMk id="2" creationId="{120B381F-B789-EEAF-FED0-AF9DE0C5268D}"/>
          </ac:grpSpMkLst>
        </pc:grpChg>
        <pc:picChg chg="mod">
          <ac:chgData name="Sudarshan Chakravarthi" userId="9632d19e-631d-46a5-9e9a-d9cc496f17d0" providerId="ADAL" clId="{DEC9FF4B-A02A-4448-929B-1FC8D322BBAA}" dt="2023-02-20T12:26:10.207" v="1408" actId="1076"/>
          <ac:picMkLst>
            <pc:docMk/>
            <pc:sldMk cId="451945894" sldId="4306"/>
            <ac:picMk id="12" creationId="{AACF4856-4B4F-7DF4-F480-456C999341C4}"/>
          </ac:picMkLst>
        </pc:picChg>
      </pc:sldChg>
      <pc:sldChg chg="del">
        <pc:chgData name="Sudarshan Chakravarthi" userId="9632d19e-631d-46a5-9e9a-d9cc496f17d0" providerId="ADAL" clId="{DEC9FF4B-A02A-4448-929B-1FC8D322BBAA}" dt="2023-01-20T09:03:44.864" v="1394" actId="47"/>
        <pc:sldMkLst>
          <pc:docMk/>
          <pc:sldMk cId="3200625802" sldId="4307"/>
        </pc:sldMkLst>
      </pc:sldChg>
      <pc:sldChg chg="modSp mod">
        <pc:chgData name="Sudarshan Chakravarthi" userId="9632d19e-631d-46a5-9e9a-d9cc496f17d0" providerId="ADAL" clId="{DEC9FF4B-A02A-4448-929B-1FC8D322BBAA}" dt="2022-08-22T10:45:41.738" v="61" actId="404"/>
        <pc:sldMkLst>
          <pc:docMk/>
          <pc:sldMk cId="2541274661" sldId="4308"/>
        </pc:sldMkLst>
        <pc:spChg chg="mod">
          <ac:chgData name="Sudarshan Chakravarthi" userId="9632d19e-631d-46a5-9e9a-d9cc496f17d0" providerId="ADAL" clId="{DEC9FF4B-A02A-4448-929B-1FC8D322BBAA}" dt="2022-08-22T10:45:41.738" v="61" actId="404"/>
          <ac:spMkLst>
            <pc:docMk/>
            <pc:sldMk cId="2541274661" sldId="4308"/>
            <ac:spMk id="4" creationId="{7D9A2AE7-6BA8-7F19-0C26-215914165D75}"/>
          </ac:spMkLst>
        </pc:spChg>
      </pc:sldChg>
      <pc:sldChg chg="modSp mod ord">
        <pc:chgData name="Sudarshan Chakravarthi" userId="9632d19e-631d-46a5-9e9a-d9cc496f17d0" providerId="ADAL" clId="{DEC9FF4B-A02A-4448-929B-1FC8D322BBAA}" dt="2022-08-22T11:48:57.844" v="1385"/>
        <pc:sldMkLst>
          <pc:docMk/>
          <pc:sldMk cId="4237855294" sldId="4309"/>
        </pc:sldMkLst>
        <pc:spChg chg="mod">
          <ac:chgData name="Sudarshan Chakravarthi" userId="9632d19e-631d-46a5-9e9a-d9cc496f17d0" providerId="ADAL" clId="{DEC9FF4B-A02A-4448-929B-1FC8D322BBAA}" dt="2022-08-22T10:45:36.845" v="59" actId="404"/>
          <ac:spMkLst>
            <pc:docMk/>
            <pc:sldMk cId="4237855294" sldId="4309"/>
            <ac:spMk id="46" creationId="{D9340C29-1AA2-04C6-6CB7-18E3ADAA36DE}"/>
          </ac:spMkLst>
        </pc:spChg>
      </pc:sldChg>
      <pc:sldChg chg="delSp modSp mod">
        <pc:chgData name="Sudarshan Chakravarthi" userId="9632d19e-631d-46a5-9e9a-d9cc496f17d0" providerId="ADAL" clId="{DEC9FF4B-A02A-4448-929B-1FC8D322BBAA}" dt="2022-08-22T10:57:31.049" v="236" actId="1076"/>
        <pc:sldMkLst>
          <pc:docMk/>
          <pc:sldMk cId="942268456" sldId="4310"/>
        </pc:sldMkLst>
        <pc:spChg chg="mod">
          <ac:chgData name="Sudarshan Chakravarthi" userId="9632d19e-631d-46a5-9e9a-d9cc496f17d0" providerId="ADAL" clId="{DEC9FF4B-A02A-4448-929B-1FC8D322BBAA}" dt="2022-08-22T10:57:31.049" v="236" actId="1076"/>
          <ac:spMkLst>
            <pc:docMk/>
            <pc:sldMk cId="942268456" sldId="4310"/>
            <ac:spMk id="4" creationId="{EE730315-1565-BF8B-4289-70D8B5CDC2F3}"/>
          </ac:spMkLst>
        </pc:spChg>
        <pc:spChg chg="mod">
          <ac:chgData name="Sudarshan Chakravarthi" userId="9632d19e-631d-46a5-9e9a-d9cc496f17d0" providerId="ADAL" clId="{DEC9FF4B-A02A-4448-929B-1FC8D322BBAA}" dt="2022-08-22T10:46:22.169" v="63" actId="2711"/>
          <ac:spMkLst>
            <pc:docMk/>
            <pc:sldMk cId="942268456" sldId="4310"/>
            <ac:spMk id="5" creationId="{5727B793-6F6C-7B05-8A38-21162752D99A}"/>
          </ac:spMkLst>
        </pc:spChg>
        <pc:spChg chg="mod">
          <ac:chgData name="Sudarshan Chakravarthi" userId="9632d19e-631d-46a5-9e9a-d9cc496f17d0" providerId="ADAL" clId="{DEC9FF4B-A02A-4448-929B-1FC8D322BBAA}" dt="2022-08-22T10:50:17.076" v="185" actId="1076"/>
          <ac:spMkLst>
            <pc:docMk/>
            <pc:sldMk cId="942268456" sldId="4310"/>
            <ac:spMk id="9" creationId="{A6F96CD6-082E-D0BF-C8A6-3479741B99C7}"/>
          </ac:spMkLst>
        </pc:spChg>
        <pc:spChg chg="del">
          <ac:chgData name="Sudarshan Chakravarthi" userId="9632d19e-631d-46a5-9e9a-d9cc496f17d0" providerId="ADAL" clId="{DEC9FF4B-A02A-4448-929B-1FC8D322BBAA}" dt="2022-08-22T10:47:06.155" v="72" actId="478"/>
          <ac:spMkLst>
            <pc:docMk/>
            <pc:sldMk cId="942268456" sldId="4310"/>
            <ac:spMk id="10" creationId="{47577993-81E1-E4C4-FACF-77E9F16721C5}"/>
          </ac:spMkLst>
        </pc:spChg>
        <pc:grpChg chg="mod">
          <ac:chgData name="Sudarshan Chakravarthi" userId="9632d19e-631d-46a5-9e9a-d9cc496f17d0" providerId="ADAL" clId="{DEC9FF4B-A02A-4448-929B-1FC8D322BBAA}" dt="2022-08-22T10:56:57.130" v="226" actId="1076"/>
          <ac:grpSpMkLst>
            <pc:docMk/>
            <pc:sldMk cId="942268456" sldId="4310"/>
            <ac:grpSpMk id="16" creationId="{2E5C0466-62F3-69DE-DFC8-04BBD183823C}"/>
          </ac:grpSpMkLst>
        </pc:grpChg>
        <pc:graphicFrameChg chg="mod">
          <ac:chgData name="Sudarshan Chakravarthi" userId="9632d19e-631d-46a5-9e9a-d9cc496f17d0" providerId="ADAL" clId="{DEC9FF4B-A02A-4448-929B-1FC8D322BBAA}" dt="2022-08-22T10:57:22.590" v="235" actId="403"/>
          <ac:graphicFrameMkLst>
            <pc:docMk/>
            <pc:sldMk cId="942268456" sldId="4310"/>
            <ac:graphicFrameMk id="6" creationId="{0200FCC7-1991-26EF-8E01-5B78A5C0B571}"/>
          </ac:graphicFrameMkLst>
        </pc:graphicFrameChg>
        <pc:graphicFrameChg chg="mod">
          <ac:chgData name="Sudarshan Chakravarthi" userId="9632d19e-631d-46a5-9e9a-d9cc496f17d0" providerId="ADAL" clId="{DEC9FF4B-A02A-4448-929B-1FC8D322BBAA}" dt="2022-08-22T10:57:07.908" v="230" actId="404"/>
          <ac:graphicFrameMkLst>
            <pc:docMk/>
            <pc:sldMk cId="942268456" sldId="4310"/>
            <ac:graphicFrameMk id="7" creationId="{09984409-4FB2-BA51-3017-A40832BB7A76}"/>
          </ac:graphicFrameMkLst>
        </pc:graphicFrameChg>
        <pc:picChg chg="del mod ord">
          <ac:chgData name="Sudarshan Chakravarthi" userId="9632d19e-631d-46a5-9e9a-d9cc496f17d0" providerId="ADAL" clId="{DEC9FF4B-A02A-4448-929B-1FC8D322BBAA}" dt="2022-08-22T10:56:39.796" v="221" actId="478"/>
          <ac:picMkLst>
            <pc:docMk/>
            <pc:sldMk cId="942268456" sldId="4310"/>
            <ac:picMk id="3" creationId="{67C9D805-2185-A295-D17D-7599F0248725}"/>
          </ac:picMkLst>
        </pc:picChg>
      </pc:sldChg>
      <pc:sldChg chg="addSp delSp modSp mod ord">
        <pc:chgData name="Sudarshan Chakravarthi" userId="9632d19e-631d-46a5-9e9a-d9cc496f17d0" providerId="ADAL" clId="{DEC9FF4B-A02A-4448-929B-1FC8D322BBAA}" dt="2022-08-22T11:47:13.494" v="1377" actId="20577"/>
        <pc:sldMkLst>
          <pc:docMk/>
          <pc:sldMk cId="1365332411" sldId="4311"/>
        </pc:sldMkLst>
        <pc:spChg chg="mod">
          <ac:chgData name="Sudarshan Chakravarthi" userId="9632d19e-631d-46a5-9e9a-d9cc496f17d0" providerId="ADAL" clId="{DEC9FF4B-A02A-4448-929B-1FC8D322BBAA}" dt="2022-08-22T10:58:00.131" v="240" actId="164"/>
          <ac:spMkLst>
            <pc:docMk/>
            <pc:sldMk cId="1365332411" sldId="4311"/>
            <ac:spMk id="9" creationId="{D38ADC42-1B40-1160-C504-A62899C9EF03}"/>
          </ac:spMkLst>
        </pc:spChg>
        <pc:spChg chg="mod">
          <ac:chgData name="Sudarshan Chakravarthi" userId="9632d19e-631d-46a5-9e9a-d9cc496f17d0" providerId="ADAL" clId="{DEC9FF4B-A02A-4448-929B-1FC8D322BBAA}" dt="2022-08-22T10:58:00.131" v="240" actId="164"/>
          <ac:spMkLst>
            <pc:docMk/>
            <pc:sldMk cId="1365332411" sldId="4311"/>
            <ac:spMk id="10" creationId="{EA41E8D2-7AFB-D6BD-D5A8-204F0137E80E}"/>
          </ac:spMkLst>
        </pc:spChg>
        <pc:spChg chg="mod">
          <ac:chgData name="Sudarshan Chakravarthi" userId="9632d19e-631d-46a5-9e9a-d9cc496f17d0" providerId="ADAL" clId="{DEC9FF4B-A02A-4448-929B-1FC8D322BBAA}" dt="2022-08-22T10:58:00.131" v="240" actId="164"/>
          <ac:spMkLst>
            <pc:docMk/>
            <pc:sldMk cId="1365332411" sldId="4311"/>
            <ac:spMk id="11" creationId="{4BF0BC08-85B9-99DB-72FB-E01DC15FB2C5}"/>
          </ac:spMkLst>
        </pc:spChg>
        <pc:spChg chg="mod">
          <ac:chgData name="Sudarshan Chakravarthi" userId="9632d19e-631d-46a5-9e9a-d9cc496f17d0" providerId="ADAL" clId="{DEC9FF4B-A02A-4448-929B-1FC8D322BBAA}" dt="2022-08-22T10:58:00.131" v="240" actId="164"/>
          <ac:spMkLst>
            <pc:docMk/>
            <pc:sldMk cId="1365332411" sldId="4311"/>
            <ac:spMk id="12" creationId="{83FB8DEC-D833-263F-94C5-EF9BB70C1DB2}"/>
          </ac:spMkLst>
        </pc:spChg>
        <pc:spChg chg="mod">
          <ac:chgData name="Sudarshan Chakravarthi" userId="9632d19e-631d-46a5-9e9a-d9cc496f17d0" providerId="ADAL" clId="{DEC9FF4B-A02A-4448-929B-1FC8D322BBAA}" dt="2022-08-22T10:58:00.131" v="240" actId="164"/>
          <ac:spMkLst>
            <pc:docMk/>
            <pc:sldMk cId="1365332411" sldId="4311"/>
            <ac:spMk id="16" creationId="{757EEACD-31D4-E77B-57C8-EF7E1E426A02}"/>
          </ac:spMkLst>
        </pc:spChg>
        <pc:spChg chg="mod">
          <ac:chgData name="Sudarshan Chakravarthi" userId="9632d19e-631d-46a5-9e9a-d9cc496f17d0" providerId="ADAL" clId="{DEC9FF4B-A02A-4448-929B-1FC8D322BBAA}" dt="2022-08-22T10:58:00.131" v="240" actId="164"/>
          <ac:spMkLst>
            <pc:docMk/>
            <pc:sldMk cId="1365332411" sldId="4311"/>
            <ac:spMk id="17" creationId="{A695F0CD-3AA0-22F1-19A2-55F58CFBB91B}"/>
          </ac:spMkLst>
        </pc:spChg>
        <pc:spChg chg="mod">
          <ac:chgData name="Sudarshan Chakravarthi" userId="9632d19e-631d-46a5-9e9a-d9cc496f17d0" providerId="ADAL" clId="{DEC9FF4B-A02A-4448-929B-1FC8D322BBAA}" dt="2022-08-22T10:58:00.131" v="240" actId="164"/>
          <ac:spMkLst>
            <pc:docMk/>
            <pc:sldMk cId="1365332411" sldId="4311"/>
            <ac:spMk id="18" creationId="{56280B8E-718F-D487-3737-B6924EB65A93}"/>
          </ac:spMkLst>
        </pc:spChg>
        <pc:spChg chg="mod">
          <ac:chgData name="Sudarshan Chakravarthi" userId="9632d19e-631d-46a5-9e9a-d9cc496f17d0" providerId="ADAL" clId="{DEC9FF4B-A02A-4448-929B-1FC8D322BBAA}" dt="2022-08-22T10:58:00.131" v="240" actId="164"/>
          <ac:spMkLst>
            <pc:docMk/>
            <pc:sldMk cId="1365332411" sldId="4311"/>
            <ac:spMk id="19" creationId="{5B4C68D8-47C5-FF4A-4DC0-C03CE4D59768}"/>
          </ac:spMkLst>
        </pc:spChg>
        <pc:spChg chg="mod">
          <ac:chgData name="Sudarshan Chakravarthi" userId="9632d19e-631d-46a5-9e9a-d9cc496f17d0" providerId="ADAL" clId="{DEC9FF4B-A02A-4448-929B-1FC8D322BBAA}" dt="2022-08-22T10:58:00.131" v="240" actId="164"/>
          <ac:spMkLst>
            <pc:docMk/>
            <pc:sldMk cId="1365332411" sldId="4311"/>
            <ac:spMk id="20" creationId="{0D627698-3D0B-64F1-078D-5AE11A83C747}"/>
          </ac:spMkLst>
        </pc:spChg>
        <pc:spChg chg="mod">
          <ac:chgData name="Sudarshan Chakravarthi" userId="9632d19e-631d-46a5-9e9a-d9cc496f17d0" providerId="ADAL" clId="{DEC9FF4B-A02A-4448-929B-1FC8D322BBAA}" dt="2022-08-22T10:58:00.131" v="240" actId="164"/>
          <ac:spMkLst>
            <pc:docMk/>
            <pc:sldMk cId="1365332411" sldId="4311"/>
            <ac:spMk id="21" creationId="{4C4B82CE-49CE-9220-15F3-D88828B20107}"/>
          </ac:spMkLst>
        </pc:spChg>
        <pc:spChg chg="mod">
          <ac:chgData name="Sudarshan Chakravarthi" userId="9632d19e-631d-46a5-9e9a-d9cc496f17d0" providerId="ADAL" clId="{DEC9FF4B-A02A-4448-929B-1FC8D322BBAA}" dt="2022-08-22T10:58:00.131" v="240" actId="164"/>
          <ac:spMkLst>
            <pc:docMk/>
            <pc:sldMk cId="1365332411" sldId="4311"/>
            <ac:spMk id="24" creationId="{44CC908A-86BD-3F0D-332A-1F68285AA1D3}"/>
          </ac:spMkLst>
        </pc:spChg>
        <pc:spChg chg="mod">
          <ac:chgData name="Sudarshan Chakravarthi" userId="9632d19e-631d-46a5-9e9a-d9cc496f17d0" providerId="ADAL" clId="{DEC9FF4B-A02A-4448-929B-1FC8D322BBAA}" dt="2022-08-22T10:58:00.131" v="240" actId="164"/>
          <ac:spMkLst>
            <pc:docMk/>
            <pc:sldMk cId="1365332411" sldId="4311"/>
            <ac:spMk id="25" creationId="{F17B6D72-054C-928C-92FD-352EF64F036B}"/>
          </ac:spMkLst>
        </pc:spChg>
        <pc:spChg chg="mod">
          <ac:chgData name="Sudarshan Chakravarthi" userId="9632d19e-631d-46a5-9e9a-d9cc496f17d0" providerId="ADAL" clId="{DEC9FF4B-A02A-4448-929B-1FC8D322BBAA}" dt="2022-08-22T10:58:00.131" v="240" actId="164"/>
          <ac:spMkLst>
            <pc:docMk/>
            <pc:sldMk cId="1365332411" sldId="4311"/>
            <ac:spMk id="26" creationId="{CC8A630E-C6A2-0948-A62D-83A7D7F57428}"/>
          </ac:spMkLst>
        </pc:spChg>
        <pc:spChg chg="mod">
          <ac:chgData name="Sudarshan Chakravarthi" userId="9632d19e-631d-46a5-9e9a-d9cc496f17d0" providerId="ADAL" clId="{DEC9FF4B-A02A-4448-929B-1FC8D322BBAA}" dt="2022-08-22T10:58:00.131" v="240" actId="164"/>
          <ac:spMkLst>
            <pc:docMk/>
            <pc:sldMk cId="1365332411" sldId="4311"/>
            <ac:spMk id="27" creationId="{F01D7C25-4502-EBBE-863F-10D4A35DFB05}"/>
          </ac:spMkLst>
        </pc:spChg>
        <pc:spChg chg="mod">
          <ac:chgData name="Sudarshan Chakravarthi" userId="9632d19e-631d-46a5-9e9a-d9cc496f17d0" providerId="ADAL" clId="{DEC9FF4B-A02A-4448-929B-1FC8D322BBAA}" dt="2022-08-22T11:47:13.494" v="1377" actId="20577"/>
          <ac:spMkLst>
            <pc:docMk/>
            <pc:sldMk cId="1365332411" sldId="4311"/>
            <ac:spMk id="38" creationId="{F92D2E03-F528-CDBB-43CF-8AB23F02A5F4}"/>
          </ac:spMkLst>
        </pc:spChg>
        <pc:grpChg chg="add mod">
          <ac:chgData name="Sudarshan Chakravarthi" userId="9632d19e-631d-46a5-9e9a-d9cc496f17d0" providerId="ADAL" clId="{DEC9FF4B-A02A-4448-929B-1FC8D322BBAA}" dt="2022-08-22T11:08:29.466" v="465" actId="1076"/>
          <ac:grpSpMkLst>
            <pc:docMk/>
            <pc:sldMk cId="1365332411" sldId="4311"/>
            <ac:grpSpMk id="2" creationId="{52133684-0C3F-F15B-558B-947410537FD4}"/>
          </ac:grpSpMkLst>
        </pc:grpChg>
        <pc:picChg chg="del mod">
          <ac:chgData name="Sudarshan Chakravarthi" userId="9632d19e-631d-46a5-9e9a-d9cc496f17d0" providerId="ADAL" clId="{DEC9FF4B-A02A-4448-929B-1FC8D322BBAA}" dt="2022-08-22T10:57:50.025" v="239" actId="478"/>
          <ac:picMkLst>
            <pc:docMk/>
            <pc:sldMk cId="1365332411" sldId="4311"/>
            <ac:picMk id="23" creationId="{8F214767-3430-0F1C-E402-5EFDB5EC60A8}"/>
          </ac:picMkLst>
        </pc:picChg>
        <pc:cxnChg chg="mod">
          <ac:chgData name="Sudarshan Chakravarthi" userId="9632d19e-631d-46a5-9e9a-d9cc496f17d0" providerId="ADAL" clId="{DEC9FF4B-A02A-4448-929B-1FC8D322BBAA}" dt="2022-08-22T10:58:00.131" v="240" actId="164"/>
          <ac:cxnSpMkLst>
            <pc:docMk/>
            <pc:sldMk cId="1365332411" sldId="4311"/>
            <ac:cxnSpMk id="3" creationId="{699B0BD8-D9F6-BF4A-7C00-168FD2DE7CC7}"/>
          </ac:cxnSpMkLst>
        </pc:cxnChg>
        <pc:cxnChg chg="mod">
          <ac:chgData name="Sudarshan Chakravarthi" userId="9632d19e-631d-46a5-9e9a-d9cc496f17d0" providerId="ADAL" clId="{DEC9FF4B-A02A-4448-929B-1FC8D322BBAA}" dt="2022-08-22T10:58:00.131" v="240" actId="164"/>
          <ac:cxnSpMkLst>
            <pc:docMk/>
            <pc:sldMk cId="1365332411" sldId="4311"/>
            <ac:cxnSpMk id="4" creationId="{E73B620E-BAFB-E7B9-B5B4-E713E789407B}"/>
          </ac:cxnSpMkLst>
        </pc:cxnChg>
        <pc:cxnChg chg="mod">
          <ac:chgData name="Sudarshan Chakravarthi" userId="9632d19e-631d-46a5-9e9a-d9cc496f17d0" providerId="ADAL" clId="{DEC9FF4B-A02A-4448-929B-1FC8D322BBAA}" dt="2022-08-22T10:58:00.131" v="240" actId="164"/>
          <ac:cxnSpMkLst>
            <pc:docMk/>
            <pc:sldMk cId="1365332411" sldId="4311"/>
            <ac:cxnSpMk id="5" creationId="{FD2931C5-6A7C-54AF-B293-20AEEDC7904F}"/>
          </ac:cxnSpMkLst>
        </pc:cxnChg>
        <pc:cxnChg chg="add mod">
          <ac:chgData name="Sudarshan Chakravarthi" userId="9632d19e-631d-46a5-9e9a-d9cc496f17d0" providerId="ADAL" clId="{DEC9FF4B-A02A-4448-929B-1FC8D322BBAA}" dt="2022-08-22T11:17:15.492" v="836" actId="14100"/>
          <ac:cxnSpMkLst>
            <pc:docMk/>
            <pc:sldMk cId="1365332411" sldId="4311"/>
            <ac:cxnSpMk id="6" creationId="{4949C4F1-CDCD-D98A-19E5-77FFC38811B7}"/>
          </ac:cxnSpMkLst>
        </pc:cxnChg>
        <pc:cxnChg chg="mod">
          <ac:chgData name="Sudarshan Chakravarthi" userId="9632d19e-631d-46a5-9e9a-d9cc496f17d0" providerId="ADAL" clId="{DEC9FF4B-A02A-4448-929B-1FC8D322BBAA}" dt="2022-08-22T10:58:00.131" v="240" actId="164"/>
          <ac:cxnSpMkLst>
            <pc:docMk/>
            <pc:sldMk cId="1365332411" sldId="4311"/>
            <ac:cxnSpMk id="7" creationId="{CCF508D1-D586-477C-743A-6C120F5F0B38}"/>
          </ac:cxnSpMkLst>
        </pc:cxnChg>
        <pc:cxnChg chg="mod">
          <ac:chgData name="Sudarshan Chakravarthi" userId="9632d19e-631d-46a5-9e9a-d9cc496f17d0" providerId="ADAL" clId="{DEC9FF4B-A02A-4448-929B-1FC8D322BBAA}" dt="2022-08-22T10:58:00.131" v="240" actId="164"/>
          <ac:cxnSpMkLst>
            <pc:docMk/>
            <pc:sldMk cId="1365332411" sldId="4311"/>
            <ac:cxnSpMk id="8" creationId="{ACDC65D0-D995-6491-B4B3-E9F2CABC110A}"/>
          </ac:cxnSpMkLst>
        </pc:cxnChg>
        <pc:cxnChg chg="add mod">
          <ac:chgData name="Sudarshan Chakravarthi" userId="9632d19e-631d-46a5-9e9a-d9cc496f17d0" providerId="ADAL" clId="{DEC9FF4B-A02A-4448-929B-1FC8D322BBAA}" dt="2022-08-22T11:18:07.246" v="939" actId="14100"/>
          <ac:cxnSpMkLst>
            <pc:docMk/>
            <pc:sldMk cId="1365332411" sldId="4311"/>
            <ac:cxnSpMk id="14" creationId="{3FDDC8D7-DE8A-95AE-702D-BF5DEAD7804B}"/>
          </ac:cxnSpMkLst>
        </pc:cxnChg>
        <pc:cxnChg chg="add mod">
          <ac:chgData name="Sudarshan Chakravarthi" userId="9632d19e-631d-46a5-9e9a-d9cc496f17d0" providerId="ADAL" clId="{DEC9FF4B-A02A-4448-929B-1FC8D322BBAA}" dt="2022-08-22T11:17:50.049" v="915" actId="1035"/>
          <ac:cxnSpMkLst>
            <pc:docMk/>
            <pc:sldMk cId="1365332411" sldId="4311"/>
            <ac:cxnSpMk id="15" creationId="{DB25ED32-1872-2465-5203-98BCD3D01AC5}"/>
          </ac:cxnSpMkLst>
        </pc:cxnChg>
        <pc:cxnChg chg="add mod">
          <ac:chgData name="Sudarshan Chakravarthi" userId="9632d19e-631d-46a5-9e9a-d9cc496f17d0" providerId="ADAL" clId="{DEC9FF4B-A02A-4448-929B-1FC8D322BBAA}" dt="2022-08-22T11:17:41.251" v="882" actId="1035"/>
          <ac:cxnSpMkLst>
            <pc:docMk/>
            <pc:sldMk cId="1365332411" sldId="4311"/>
            <ac:cxnSpMk id="22" creationId="{5E4C9A75-1F08-2C1F-89A8-BAF68AAEB780}"/>
          </ac:cxnSpMkLst>
        </pc:cxnChg>
        <pc:cxnChg chg="mod">
          <ac:chgData name="Sudarshan Chakravarthi" userId="9632d19e-631d-46a5-9e9a-d9cc496f17d0" providerId="ADAL" clId="{DEC9FF4B-A02A-4448-929B-1FC8D322BBAA}" dt="2022-08-22T10:58:00.131" v="240" actId="164"/>
          <ac:cxnSpMkLst>
            <pc:docMk/>
            <pc:sldMk cId="1365332411" sldId="4311"/>
            <ac:cxnSpMk id="33" creationId="{85158986-F1A6-63E3-111F-23BB9D7F9634}"/>
          </ac:cxnSpMkLst>
        </pc:cxnChg>
        <pc:cxnChg chg="mod">
          <ac:chgData name="Sudarshan Chakravarthi" userId="9632d19e-631d-46a5-9e9a-d9cc496f17d0" providerId="ADAL" clId="{DEC9FF4B-A02A-4448-929B-1FC8D322BBAA}" dt="2022-08-22T10:58:00.131" v="240" actId="164"/>
          <ac:cxnSpMkLst>
            <pc:docMk/>
            <pc:sldMk cId="1365332411" sldId="4311"/>
            <ac:cxnSpMk id="34" creationId="{969932AC-89FA-9255-9370-64E19E56CE0B}"/>
          </ac:cxnSpMkLst>
        </pc:cxnChg>
      </pc:sldChg>
      <pc:sldChg chg="modSp mod">
        <pc:chgData name="Sudarshan Chakravarthi" userId="9632d19e-631d-46a5-9e9a-d9cc496f17d0" providerId="ADAL" clId="{DEC9FF4B-A02A-4448-929B-1FC8D322BBAA}" dt="2022-08-22T11:26:15.751" v="1106" actId="6549"/>
        <pc:sldMkLst>
          <pc:docMk/>
          <pc:sldMk cId="1622899553" sldId="4312"/>
        </pc:sldMkLst>
        <pc:spChg chg="mod">
          <ac:chgData name="Sudarshan Chakravarthi" userId="9632d19e-631d-46a5-9e9a-d9cc496f17d0" providerId="ADAL" clId="{DEC9FF4B-A02A-4448-929B-1FC8D322BBAA}" dt="2022-08-22T11:24:36.997" v="1024" actId="6549"/>
          <ac:spMkLst>
            <pc:docMk/>
            <pc:sldMk cId="1622899553" sldId="4312"/>
            <ac:spMk id="6" creationId="{718AFD30-A180-97FE-B749-29CABE34DCF0}"/>
          </ac:spMkLst>
        </pc:spChg>
        <pc:spChg chg="mod">
          <ac:chgData name="Sudarshan Chakravarthi" userId="9632d19e-631d-46a5-9e9a-d9cc496f17d0" providerId="ADAL" clId="{DEC9FF4B-A02A-4448-929B-1FC8D322BBAA}" dt="2022-08-22T11:24:43.170" v="1028" actId="20577"/>
          <ac:spMkLst>
            <pc:docMk/>
            <pc:sldMk cId="1622899553" sldId="4312"/>
            <ac:spMk id="7" creationId="{42C2B6D5-ABDD-DAE6-B8CD-63ECCFA5086E}"/>
          </ac:spMkLst>
        </pc:spChg>
        <pc:spChg chg="mod">
          <ac:chgData name="Sudarshan Chakravarthi" userId="9632d19e-631d-46a5-9e9a-d9cc496f17d0" providerId="ADAL" clId="{DEC9FF4B-A02A-4448-929B-1FC8D322BBAA}" dt="2022-08-22T11:26:15.751" v="1106" actId="6549"/>
          <ac:spMkLst>
            <pc:docMk/>
            <pc:sldMk cId="1622899553" sldId="4312"/>
            <ac:spMk id="8" creationId="{CCE65E88-77E3-D065-853D-A20371B128E1}"/>
          </ac:spMkLst>
        </pc:spChg>
        <pc:spChg chg="mod">
          <ac:chgData name="Sudarshan Chakravarthi" userId="9632d19e-631d-46a5-9e9a-d9cc496f17d0" providerId="ADAL" clId="{DEC9FF4B-A02A-4448-929B-1FC8D322BBAA}" dt="2022-08-22T11:24:47.467" v="1031" actId="20577"/>
          <ac:spMkLst>
            <pc:docMk/>
            <pc:sldMk cId="1622899553" sldId="4312"/>
            <ac:spMk id="9" creationId="{2C4BBF3C-9D16-BB3C-8E0C-8700E9908F4D}"/>
          </ac:spMkLst>
        </pc:spChg>
        <pc:spChg chg="mod">
          <ac:chgData name="Sudarshan Chakravarthi" userId="9632d19e-631d-46a5-9e9a-d9cc496f17d0" providerId="ADAL" clId="{DEC9FF4B-A02A-4448-929B-1FC8D322BBAA}" dt="2022-08-22T11:24:09.205" v="1007" actId="404"/>
          <ac:spMkLst>
            <pc:docMk/>
            <pc:sldMk cId="1622899553" sldId="4312"/>
            <ac:spMk id="10" creationId="{78CD1D3A-6FFA-EDAA-9497-2126F045FB11}"/>
          </ac:spMkLst>
        </pc:spChg>
        <pc:spChg chg="mod">
          <ac:chgData name="Sudarshan Chakravarthi" userId="9632d19e-631d-46a5-9e9a-d9cc496f17d0" providerId="ADAL" clId="{DEC9FF4B-A02A-4448-929B-1FC8D322BBAA}" dt="2022-08-22T11:24:12.815" v="1011" actId="20577"/>
          <ac:spMkLst>
            <pc:docMk/>
            <pc:sldMk cId="1622899553" sldId="4312"/>
            <ac:spMk id="12" creationId="{C45BE6F8-FC81-1D58-4AD1-CE4D144184A6}"/>
          </ac:spMkLst>
        </pc:spChg>
        <pc:spChg chg="mod">
          <ac:chgData name="Sudarshan Chakravarthi" userId="9632d19e-631d-46a5-9e9a-d9cc496f17d0" providerId="ADAL" clId="{DEC9FF4B-A02A-4448-929B-1FC8D322BBAA}" dt="2022-08-22T11:24:17.215" v="1015" actId="20577"/>
          <ac:spMkLst>
            <pc:docMk/>
            <pc:sldMk cId="1622899553" sldId="4312"/>
            <ac:spMk id="20" creationId="{FD638FE6-763D-B2CD-00E6-7F9D465A8296}"/>
          </ac:spMkLst>
        </pc:spChg>
        <pc:spChg chg="mod">
          <ac:chgData name="Sudarshan Chakravarthi" userId="9632d19e-631d-46a5-9e9a-d9cc496f17d0" providerId="ADAL" clId="{DEC9FF4B-A02A-4448-929B-1FC8D322BBAA}" dt="2022-08-22T11:24:21.448" v="1018" actId="20577"/>
          <ac:spMkLst>
            <pc:docMk/>
            <pc:sldMk cId="1622899553" sldId="4312"/>
            <ac:spMk id="22" creationId="{2102FAAE-01BC-46F4-3727-515D8F0CA1BE}"/>
          </ac:spMkLst>
        </pc:spChg>
      </pc:sldChg>
      <pc:sldChg chg="modSp mod">
        <pc:chgData name="Sudarshan Chakravarthi" userId="9632d19e-631d-46a5-9e9a-d9cc496f17d0" providerId="ADAL" clId="{DEC9FF4B-A02A-4448-929B-1FC8D322BBAA}" dt="2022-08-22T11:26:56.170" v="1114" actId="404"/>
        <pc:sldMkLst>
          <pc:docMk/>
          <pc:sldMk cId="3486303110" sldId="4313"/>
        </pc:sldMkLst>
        <pc:spChg chg="mod">
          <ac:chgData name="Sudarshan Chakravarthi" userId="9632d19e-631d-46a5-9e9a-d9cc496f17d0" providerId="ADAL" clId="{DEC9FF4B-A02A-4448-929B-1FC8D322BBAA}" dt="2022-08-22T11:26:56.170" v="1114" actId="404"/>
          <ac:spMkLst>
            <pc:docMk/>
            <pc:sldMk cId="3486303110" sldId="4313"/>
            <ac:spMk id="6" creationId="{2EDCD154-29A8-41CB-156A-A547F3025679}"/>
          </ac:spMkLst>
        </pc:spChg>
      </pc:sldChg>
      <pc:sldChg chg="addSp delSp modSp mod">
        <pc:chgData name="Sudarshan Chakravarthi" userId="9632d19e-631d-46a5-9e9a-d9cc496f17d0" providerId="ADAL" clId="{DEC9FF4B-A02A-4448-929B-1FC8D322BBAA}" dt="2022-08-22T11:29:33.649" v="1145" actId="164"/>
        <pc:sldMkLst>
          <pc:docMk/>
          <pc:sldMk cId="1555314843" sldId="4314"/>
        </pc:sldMkLst>
        <pc:spChg chg="mod">
          <ac:chgData name="Sudarshan Chakravarthi" userId="9632d19e-631d-46a5-9e9a-d9cc496f17d0" providerId="ADAL" clId="{DEC9FF4B-A02A-4448-929B-1FC8D322BBAA}" dt="2022-08-22T11:28:26.806" v="1134" actId="2711"/>
          <ac:spMkLst>
            <pc:docMk/>
            <pc:sldMk cId="1555314843" sldId="4314"/>
            <ac:spMk id="4" creationId="{BD8384FD-DF8B-5E77-91A5-743A038FA584}"/>
          </ac:spMkLst>
        </pc:spChg>
        <pc:spChg chg="mod">
          <ac:chgData name="Sudarshan Chakravarthi" userId="9632d19e-631d-46a5-9e9a-d9cc496f17d0" providerId="ADAL" clId="{DEC9FF4B-A02A-4448-929B-1FC8D322BBAA}" dt="2022-08-22T11:29:33.649" v="1145" actId="164"/>
          <ac:spMkLst>
            <pc:docMk/>
            <pc:sldMk cId="1555314843" sldId="4314"/>
            <ac:spMk id="5" creationId="{BF3F153C-63CC-127D-3B83-46DEFE1559E6}"/>
          </ac:spMkLst>
        </pc:spChg>
        <pc:spChg chg="mod">
          <ac:chgData name="Sudarshan Chakravarthi" userId="9632d19e-631d-46a5-9e9a-d9cc496f17d0" providerId="ADAL" clId="{DEC9FF4B-A02A-4448-929B-1FC8D322BBAA}" dt="2022-08-22T11:29:33.649" v="1145" actId="164"/>
          <ac:spMkLst>
            <pc:docMk/>
            <pc:sldMk cId="1555314843" sldId="4314"/>
            <ac:spMk id="6" creationId="{546FA5C5-598F-5F42-6BFB-CAE326AE0E88}"/>
          </ac:spMkLst>
        </pc:spChg>
        <pc:spChg chg="mod">
          <ac:chgData name="Sudarshan Chakravarthi" userId="9632d19e-631d-46a5-9e9a-d9cc496f17d0" providerId="ADAL" clId="{DEC9FF4B-A02A-4448-929B-1FC8D322BBAA}" dt="2022-08-22T11:29:33.649" v="1145" actId="164"/>
          <ac:spMkLst>
            <pc:docMk/>
            <pc:sldMk cId="1555314843" sldId="4314"/>
            <ac:spMk id="7" creationId="{DCC80362-45AD-FE72-DE7F-2A92E0572610}"/>
          </ac:spMkLst>
        </pc:spChg>
        <pc:spChg chg="mod">
          <ac:chgData name="Sudarshan Chakravarthi" userId="9632d19e-631d-46a5-9e9a-d9cc496f17d0" providerId="ADAL" clId="{DEC9FF4B-A02A-4448-929B-1FC8D322BBAA}" dt="2022-08-22T11:29:33.649" v="1145" actId="164"/>
          <ac:spMkLst>
            <pc:docMk/>
            <pc:sldMk cId="1555314843" sldId="4314"/>
            <ac:spMk id="8" creationId="{8B5BFF57-32DF-B3CE-5013-FCD6887B2A44}"/>
          </ac:spMkLst>
        </pc:spChg>
        <pc:spChg chg="mod">
          <ac:chgData name="Sudarshan Chakravarthi" userId="9632d19e-631d-46a5-9e9a-d9cc496f17d0" providerId="ADAL" clId="{DEC9FF4B-A02A-4448-929B-1FC8D322BBAA}" dt="2022-08-22T11:29:33.649" v="1145" actId="164"/>
          <ac:spMkLst>
            <pc:docMk/>
            <pc:sldMk cId="1555314843" sldId="4314"/>
            <ac:spMk id="9" creationId="{4FCA1BE2-3886-BB4A-AC5D-98DC104B2454}"/>
          </ac:spMkLst>
        </pc:spChg>
        <pc:spChg chg="mod">
          <ac:chgData name="Sudarshan Chakravarthi" userId="9632d19e-631d-46a5-9e9a-d9cc496f17d0" providerId="ADAL" clId="{DEC9FF4B-A02A-4448-929B-1FC8D322BBAA}" dt="2022-08-22T11:29:33.649" v="1145" actId="164"/>
          <ac:spMkLst>
            <pc:docMk/>
            <pc:sldMk cId="1555314843" sldId="4314"/>
            <ac:spMk id="10" creationId="{218CB064-DEA6-1BAF-B53A-BB550D90EA0E}"/>
          </ac:spMkLst>
        </pc:spChg>
        <pc:spChg chg="mod">
          <ac:chgData name="Sudarshan Chakravarthi" userId="9632d19e-631d-46a5-9e9a-d9cc496f17d0" providerId="ADAL" clId="{DEC9FF4B-A02A-4448-929B-1FC8D322BBAA}" dt="2022-08-22T11:29:33.649" v="1145" actId="164"/>
          <ac:spMkLst>
            <pc:docMk/>
            <pc:sldMk cId="1555314843" sldId="4314"/>
            <ac:spMk id="11" creationId="{3637DD60-DE1B-53C7-1F55-76FDC4AE9727}"/>
          </ac:spMkLst>
        </pc:spChg>
        <pc:spChg chg="mod">
          <ac:chgData name="Sudarshan Chakravarthi" userId="9632d19e-631d-46a5-9e9a-d9cc496f17d0" providerId="ADAL" clId="{DEC9FF4B-A02A-4448-929B-1FC8D322BBAA}" dt="2022-08-22T11:29:33.649" v="1145" actId="164"/>
          <ac:spMkLst>
            <pc:docMk/>
            <pc:sldMk cId="1555314843" sldId="4314"/>
            <ac:spMk id="12" creationId="{05CACF29-0A7E-5FE0-3873-C3B1CECC2370}"/>
          </ac:spMkLst>
        </pc:spChg>
        <pc:spChg chg="mod">
          <ac:chgData name="Sudarshan Chakravarthi" userId="9632d19e-631d-46a5-9e9a-d9cc496f17d0" providerId="ADAL" clId="{DEC9FF4B-A02A-4448-929B-1FC8D322BBAA}" dt="2022-08-22T11:29:33.649" v="1145" actId="164"/>
          <ac:spMkLst>
            <pc:docMk/>
            <pc:sldMk cId="1555314843" sldId="4314"/>
            <ac:spMk id="13" creationId="{98DCCB36-75E0-4BD5-EAC0-0CD449AC787D}"/>
          </ac:spMkLst>
        </pc:spChg>
        <pc:spChg chg="mod">
          <ac:chgData name="Sudarshan Chakravarthi" userId="9632d19e-631d-46a5-9e9a-d9cc496f17d0" providerId="ADAL" clId="{DEC9FF4B-A02A-4448-929B-1FC8D322BBAA}" dt="2022-08-22T11:29:33.649" v="1145" actId="164"/>
          <ac:spMkLst>
            <pc:docMk/>
            <pc:sldMk cId="1555314843" sldId="4314"/>
            <ac:spMk id="14" creationId="{1670F7A9-1A80-A130-4279-313AFDC0CC9E}"/>
          </ac:spMkLst>
        </pc:spChg>
        <pc:spChg chg="mod">
          <ac:chgData name="Sudarshan Chakravarthi" userId="9632d19e-631d-46a5-9e9a-d9cc496f17d0" providerId="ADAL" clId="{DEC9FF4B-A02A-4448-929B-1FC8D322BBAA}" dt="2022-08-22T11:29:33.649" v="1145" actId="164"/>
          <ac:spMkLst>
            <pc:docMk/>
            <pc:sldMk cId="1555314843" sldId="4314"/>
            <ac:spMk id="15" creationId="{6FF6B59E-6101-F7CE-1CBA-6A50275B966B}"/>
          </ac:spMkLst>
        </pc:spChg>
        <pc:spChg chg="mod">
          <ac:chgData name="Sudarshan Chakravarthi" userId="9632d19e-631d-46a5-9e9a-d9cc496f17d0" providerId="ADAL" clId="{DEC9FF4B-A02A-4448-929B-1FC8D322BBAA}" dt="2022-08-22T11:29:33.649" v="1145" actId="164"/>
          <ac:spMkLst>
            <pc:docMk/>
            <pc:sldMk cId="1555314843" sldId="4314"/>
            <ac:spMk id="16" creationId="{0FF33D30-2A2F-0553-26A3-E3419E841DED}"/>
          </ac:spMkLst>
        </pc:spChg>
        <pc:spChg chg="mod">
          <ac:chgData name="Sudarshan Chakravarthi" userId="9632d19e-631d-46a5-9e9a-d9cc496f17d0" providerId="ADAL" clId="{DEC9FF4B-A02A-4448-929B-1FC8D322BBAA}" dt="2022-08-22T11:29:33.649" v="1145" actId="164"/>
          <ac:spMkLst>
            <pc:docMk/>
            <pc:sldMk cId="1555314843" sldId="4314"/>
            <ac:spMk id="17" creationId="{C6A373BB-4866-6C3F-8462-2C7DF5C64937}"/>
          </ac:spMkLst>
        </pc:spChg>
        <pc:spChg chg="mod">
          <ac:chgData name="Sudarshan Chakravarthi" userId="9632d19e-631d-46a5-9e9a-d9cc496f17d0" providerId="ADAL" clId="{DEC9FF4B-A02A-4448-929B-1FC8D322BBAA}" dt="2022-08-22T11:29:33.649" v="1145" actId="164"/>
          <ac:spMkLst>
            <pc:docMk/>
            <pc:sldMk cId="1555314843" sldId="4314"/>
            <ac:spMk id="18" creationId="{528F2072-FD36-AB91-85A3-BAD93CC35A33}"/>
          </ac:spMkLst>
        </pc:spChg>
        <pc:spChg chg="mod">
          <ac:chgData name="Sudarshan Chakravarthi" userId="9632d19e-631d-46a5-9e9a-d9cc496f17d0" providerId="ADAL" clId="{DEC9FF4B-A02A-4448-929B-1FC8D322BBAA}" dt="2022-08-22T11:29:33.649" v="1145" actId="164"/>
          <ac:spMkLst>
            <pc:docMk/>
            <pc:sldMk cId="1555314843" sldId="4314"/>
            <ac:spMk id="19" creationId="{E06A304A-318D-6A00-E0AF-E710F69FED17}"/>
          </ac:spMkLst>
        </pc:spChg>
        <pc:spChg chg="mod">
          <ac:chgData name="Sudarshan Chakravarthi" userId="9632d19e-631d-46a5-9e9a-d9cc496f17d0" providerId="ADAL" clId="{DEC9FF4B-A02A-4448-929B-1FC8D322BBAA}" dt="2022-08-22T11:29:33.649" v="1145" actId="164"/>
          <ac:spMkLst>
            <pc:docMk/>
            <pc:sldMk cId="1555314843" sldId="4314"/>
            <ac:spMk id="20" creationId="{742E5359-54AF-D2BE-7FE6-62354D9CF159}"/>
          </ac:spMkLst>
        </pc:spChg>
        <pc:spChg chg="mod">
          <ac:chgData name="Sudarshan Chakravarthi" userId="9632d19e-631d-46a5-9e9a-d9cc496f17d0" providerId="ADAL" clId="{DEC9FF4B-A02A-4448-929B-1FC8D322BBAA}" dt="2022-08-22T11:29:33.649" v="1145" actId="164"/>
          <ac:spMkLst>
            <pc:docMk/>
            <pc:sldMk cId="1555314843" sldId="4314"/>
            <ac:spMk id="21" creationId="{7780788A-ADF8-9DAB-F6A5-1D6223BE9EF9}"/>
          </ac:spMkLst>
        </pc:spChg>
        <pc:spChg chg="mod">
          <ac:chgData name="Sudarshan Chakravarthi" userId="9632d19e-631d-46a5-9e9a-d9cc496f17d0" providerId="ADAL" clId="{DEC9FF4B-A02A-4448-929B-1FC8D322BBAA}" dt="2022-08-22T11:29:33.649" v="1145" actId="164"/>
          <ac:spMkLst>
            <pc:docMk/>
            <pc:sldMk cId="1555314843" sldId="4314"/>
            <ac:spMk id="22" creationId="{D166F766-8788-78A1-62DD-DDDF71A4881D}"/>
          </ac:spMkLst>
        </pc:spChg>
        <pc:spChg chg="mod">
          <ac:chgData name="Sudarshan Chakravarthi" userId="9632d19e-631d-46a5-9e9a-d9cc496f17d0" providerId="ADAL" clId="{DEC9FF4B-A02A-4448-929B-1FC8D322BBAA}" dt="2022-08-22T11:29:33.649" v="1145" actId="164"/>
          <ac:spMkLst>
            <pc:docMk/>
            <pc:sldMk cId="1555314843" sldId="4314"/>
            <ac:spMk id="23" creationId="{B761248B-00F2-1BB9-DF29-A06C6C73A33C}"/>
          </ac:spMkLst>
        </pc:spChg>
        <pc:spChg chg="mod">
          <ac:chgData name="Sudarshan Chakravarthi" userId="9632d19e-631d-46a5-9e9a-d9cc496f17d0" providerId="ADAL" clId="{DEC9FF4B-A02A-4448-929B-1FC8D322BBAA}" dt="2022-08-22T11:29:33.649" v="1145" actId="164"/>
          <ac:spMkLst>
            <pc:docMk/>
            <pc:sldMk cId="1555314843" sldId="4314"/>
            <ac:spMk id="24" creationId="{A2C02800-2199-F0C0-0BAF-78E4B0FBDCC2}"/>
          </ac:spMkLst>
        </pc:spChg>
        <pc:spChg chg="mod">
          <ac:chgData name="Sudarshan Chakravarthi" userId="9632d19e-631d-46a5-9e9a-d9cc496f17d0" providerId="ADAL" clId="{DEC9FF4B-A02A-4448-929B-1FC8D322BBAA}" dt="2022-08-22T11:29:33.649" v="1145" actId="164"/>
          <ac:spMkLst>
            <pc:docMk/>
            <pc:sldMk cId="1555314843" sldId="4314"/>
            <ac:spMk id="25" creationId="{93A69862-11A7-EBE4-4999-44B95A377F1C}"/>
          </ac:spMkLst>
        </pc:spChg>
        <pc:spChg chg="mod">
          <ac:chgData name="Sudarshan Chakravarthi" userId="9632d19e-631d-46a5-9e9a-d9cc496f17d0" providerId="ADAL" clId="{DEC9FF4B-A02A-4448-929B-1FC8D322BBAA}" dt="2022-08-22T11:29:33.649" v="1145" actId="164"/>
          <ac:spMkLst>
            <pc:docMk/>
            <pc:sldMk cId="1555314843" sldId="4314"/>
            <ac:spMk id="26" creationId="{102A1D88-F1FF-5595-7565-19C1E6ABC282}"/>
          </ac:spMkLst>
        </pc:spChg>
        <pc:spChg chg="mod">
          <ac:chgData name="Sudarshan Chakravarthi" userId="9632d19e-631d-46a5-9e9a-d9cc496f17d0" providerId="ADAL" clId="{DEC9FF4B-A02A-4448-929B-1FC8D322BBAA}" dt="2022-08-22T11:29:33.649" v="1145" actId="164"/>
          <ac:spMkLst>
            <pc:docMk/>
            <pc:sldMk cId="1555314843" sldId="4314"/>
            <ac:spMk id="27" creationId="{CEE094C6-5411-AEC7-4525-888DBC888513}"/>
          </ac:spMkLst>
        </pc:spChg>
        <pc:spChg chg="mod">
          <ac:chgData name="Sudarshan Chakravarthi" userId="9632d19e-631d-46a5-9e9a-d9cc496f17d0" providerId="ADAL" clId="{DEC9FF4B-A02A-4448-929B-1FC8D322BBAA}" dt="2022-08-22T11:29:33.649" v="1145" actId="164"/>
          <ac:spMkLst>
            <pc:docMk/>
            <pc:sldMk cId="1555314843" sldId="4314"/>
            <ac:spMk id="28" creationId="{C99D25FA-66B9-92A4-64F8-26FEE52A94C3}"/>
          </ac:spMkLst>
        </pc:spChg>
        <pc:spChg chg="mod">
          <ac:chgData name="Sudarshan Chakravarthi" userId="9632d19e-631d-46a5-9e9a-d9cc496f17d0" providerId="ADAL" clId="{DEC9FF4B-A02A-4448-929B-1FC8D322BBAA}" dt="2022-08-22T11:29:33.649" v="1145" actId="164"/>
          <ac:spMkLst>
            <pc:docMk/>
            <pc:sldMk cId="1555314843" sldId="4314"/>
            <ac:spMk id="29" creationId="{B403EDFC-0B3D-FFF7-9D84-8EBCCF8446C1}"/>
          </ac:spMkLst>
        </pc:spChg>
        <pc:spChg chg="mod">
          <ac:chgData name="Sudarshan Chakravarthi" userId="9632d19e-631d-46a5-9e9a-d9cc496f17d0" providerId="ADAL" clId="{DEC9FF4B-A02A-4448-929B-1FC8D322BBAA}" dt="2022-08-22T11:29:33.649" v="1145" actId="164"/>
          <ac:spMkLst>
            <pc:docMk/>
            <pc:sldMk cId="1555314843" sldId="4314"/>
            <ac:spMk id="30" creationId="{23F60CBB-9DDC-C137-7BF3-A22C0BB0159F}"/>
          </ac:spMkLst>
        </pc:spChg>
        <pc:spChg chg="mod">
          <ac:chgData name="Sudarshan Chakravarthi" userId="9632d19e-631d-46a5-9e9a-d9cc496f17d0" providerId="ADAL" clId="{DEC9FF4B-A02A-4448-929B-1FC8D322BBAA}" dt="2022-08-22T11:29:33.649" v="1145" actId="164"/>
          <ac:spMkLst>
            <pc:docMk/>
            <pc:sldMk cId="1555314843" sldId="4314"/>
            <ac:spMk id="31" creationId="{9F00D428-2699-278C-D4D4-B6FD74B6AAF3}"/>
          </ac:spMkLst>
        </pc:spChg>
        <pc:spChg chg="mod">
          <ac:chgData name="Sudarshan Chakravarthi" userId="9632d19e-631d-46a5-9e9a-d9cc496f17d0" providerId="ADAL" clId="{DEC9FF4B-A02A-4448-929B-1FC8D322BBAA}" dt="2022-08-22T11:29:33.649" v="1145" actId="164"/>
          <ac:spMkLst>
            <pc:docMk/>
            <pc:sldMk cId="1555314843" sldId="4314"/>
            <ac:spMk id="32" creationId="{DC5550A9-210F-AB00-9F0E-3E7B78A0D62B}"/>
          </ac:spMkLst>
        </pc:spChg>
        <pc:spChg chg="mod">
          <ac:chgData name="Sudarshan Chakravarthi" userId="9632d19e-631d-46a5-9e9a-d9cc496f17d0" providerId="ADAL" clId="{DEC9FF4B-A02A-4448-929B-1FC8D322BBAA}" dt="2022-08-22T11:29:33.649" v="1145" actId="164"/>
          <ac:spMkLst>
            <pc:docMk/>
            <pc:sldMk cId="1555314843" sldId="4314"/>
            <ac:spMk id="33" creationId="{1B0C21C0-538E-38CF-6D72-D1034AF32CFA}"/>
          </ac:spMkLst>
        </pc:spChg>
        <pc:spChg chg="mod">
          <ac:chgData name="Sudarshan Chakravarthi" userId="9632d19e-631d-46a5-9e9a-d9cc496f17d0" providerId="ADAL" clId="{DEC9FF4B-A02A-4448-929B-1FC8D322BBAA}" dt="2022-08-22T11:29:33.649" v="1145" actId="164"/>
          <ac:spMkLst>
            <pc:docMk/>
            <pc:sldMk cId="1555314843" sldId="4314"/>
            <ac:spMk id="34" creationId="{A7CB1428-C092-73A3-8DD6-15B081B1077D}"/>
          </ac:spMkLst>
        </pc:spChg>
        <pc:spChg chg="mod">
          <ac:chgData name="Sudarshan Chakravarthi" userId="9632d19e-631d-46a5-9e9a-d9cc496f17d0" providerId="ADAL" clId="{DEC9FF4B-A02A-4448-929B-1FC8D322BBAA}" dt="2022-08-22T11:29:33.649" v="1145" actId="164"/>
          <ac:spMkLst>
            <pc:docMk/>
            <pc:sldMk cId="1555314843" sldId="4314"/>
            <ac:spMk id="35" creationId="{956F1849-1347-6691-A7CF-069446E2134A}"/>
          </ac:spMkLst>
        </pc:spChg>
        <pc:spChg chg="mod">
          <ac:chgData name="Sudarshan Chakravarthi" userId="9632d19e-631d-46a5-9e9a-d9cc496f17d0" providerId="ADAL" clId="{DEC9FF4B-A02A-4448-929B-1FC8D322BBAA}" dt="2022-08-22T11:29:33.649" v="1145" actId="164"/>
          <ac:spMkLst>
            <pc:docMk/>
            <pc:sldMk cId="1555314843" sldId="4314"/>
            <ac:spMk id="36" creationId="{64FED2BE-85EA-FBFE-BAC3-8192F881D250}"/>
          </ac:spMkLst>
        </pc:spChg>
        <pc:spChg chg="mod">
          <ac:chgData name="Sudarshan Chakravarthi" userId="9632d19e-631d-46a5-9e9a-d9cc496f17d0" providerId="ADAL" clId="{DEC9FF4B-A02A-4448-929B-1FC8D322BBAA}" dt="2022-08-22T11:29:33.649" v="1145" actId="164"/>
          <ac:spMkLst>
            <pc:docMk/>
            <pc:sldMk cId="1555314843" sldId="4314"/>
            <ac:spMk id="37" creationId="{658B8897-D63A-64A3-65B9-A798AF92774A}"/>
          </ac:spMkLst>
        </pc:spChg>
        <pc:spChg chg="mod">
          <ac:chgData name="Sudarshan Chakravarthi" userId="9632d19e-631d-46a5-9e9a-d9cc496f17d0" providerId="ADAL" clId="{DEC9FF4B-A02A-4448-929B-1FC8D322BBAA}" dt="2022-08-22T11:29:33.649" v="1145" actId="164"/>
          <ac:spMkLst>
            <pc:docMk/>
            <pc:sldMk cId="1555314843" sldId="4314"/>
            <ac:spMk id="38" creationId="{F7459C6E-011A-F19E-A577-CA1DC09B73A0}"/>
          </ac:spMkLst>
        </pc:spChg>
        <pc:spChg chg="mod">
          <ac:chgData name="Sudarshan Chakravarthi" userId="9632d19e-631d-46a5-9e9a-d9cc496f17d0" providerId="ADAL" clId="{DEC9FF4B-A02A-4448-929B-1FC8D322BBAA}" dt="2022-08-22T11:29:33.649" v="1145" actId="164"/>
          <ac:spMkLst>
            <pc:docMk/>
            <pc:sldMk cId="1555314843" sldId="4314"/>
            <ac:spMk id="39" creationId="{CC18C738-51E8-88C8-44F8-88797D294E11}"/>
          </ac:spMkLst>
        </pc:spChg>
        <pc:spChg chg="mod">
          <ac:chgData name="Sudarshan Chakravarthi" userId="9632d19e-631d-46a5-9e9a-d9cc496f17d0" providerId="ADAL" clId="{DEC9FF4B-A02A-4448-929B-1FC8D322BBAA}" dt="2022-08-22T11:29:33.649" v="1145" actId="164"/>
          <ac:spMkLst>
            <pc:docMk/>
            <pc:sldMk cId="1555314843" sldId="4314"/>
            <ac:spMk id="40" creationId="{5AB2DFF3-F2B9-E1A6-9523-EA4266A6B5A8}"/>
          </ac:spMkLst>
        </pc:spChg>
        <pc:spChg chg="mod">
          <ac:chgData name="Sudarshan Chakravarthi" userId="9632d19e-631d-46a5-9e9a-d9cc496f17d0" providerId="ADAL" clId="{DEC9FF4B-A02A-4448-929B-1FC8D322BBAA}" dt="2022-08-22T11:29:33.649" v="1145" actId="164"/>
          <ac:spMkLst>
            <pc:docMk/>
            <pc:sldMk cId="1555314843" sldId="4314"/>
            <ac:spMk id="41" creationId="{3E6FC2CF-C4A9-842F-5F53-29294CF935D0}"/>
          </ac:spMkLst>
        </pc:spChg>
        <pc:spChg chg="mod">
          <ac:chgData name="Sudarshan Chakravarthi" userId="9632d19e-631d-46a5-9e9a-d9cc496f17d0" providerId="ADAL" clId="{DEC9FF4B-A02A-4448-929B-1FC8D322BBAA}" dt="2022-08-22T11:29:33.649" v="1145" actId="164"/>
          <ac:spMkLst>
            <pc:docMk/>
            <pc:sldMk cId="1555314843" sldId="4314"/>
            <ac:spMk id="42" creationId="{40D9816A-519F-E97E-1575-CC72D6675310}"/>
          </ac:spMkLst>
        </pc:spChg>
        <pc:spChg chg="mod">
          <ac:chgData name="Sudarshan Chakravarthi" userId="9632d19e-631d-46a5-9e9a-d9cc496f17d0" providerId="ADAL" clId="{DEC9FF4B-A02A-4448-929B-1FC8D322BBAA}" dt="2022-08-22T11:29:33.649" v="1145" actId="164"/>
          <ac:spMkLst>
            <pc:docMk/>
            <pc:sldMk cId="1555314843" sldId="4314"/>
            <ac:spMk id="43" creationId="{BC931247-31B6-5824-8816-FB8C0D332A45}"/>
          </ac:spMkLst>
        </pc:spChg>
        <pc:spChg chg="mod">
          <ac:chgData name="Sudarshan Chakravarthi" userId="9632d19e-631d-46a5-9e9a-d9cc496f17d0" providerId="ADAL" clId="{DEC9FF4B-A02A-4448-929B-1FC8D322BBAA}" dt="2022-08-22T11:29:33.649" v="1145" actId="164"/>
          <ac:spMkLst>
            <pc:docMk/>
            <pc:sldMk cId="1555314843" sldId="4314"/>
            <ac:spMk id="44" creationId="{CEAC4E6D-B293-E692-3DAF-C54E37D8B1E6}"/>
          </ac:spMkLst>
        </pc:spChg>
        <pc:spChg chg="mod">
          <ac:chgData name="Sudarshan Chakravarthi" userId="9632d19e-631d-46a5-9e9a-d9cc496f17d0" providerId="ADAL" clId="{DEC9FF4B-A02A-4448-929B-1FC8D322BBAA}" dt="2022-08-22T11:29:33.649" v="1145" actId="164"/>
          <ac:spMkLst>
            <pc:docMk/>
            <pc:sldMk cId="1555314843" sldId="4314"/>
            <ac:spMk id="45" creationId="{E006FB0E-D9F1-2DFA-BD1F-6B5E38748006}"/>
          </ac:spMkLst>
        </pc:spChg>
        <pc:spChg chg="mod">
          <ac:chgData name="Sudarshan Chakravarthi" userId="9632d19e-631d-46a5-9e9a-d9cc496f17d0" providerId="ADAL" clId="{DEC9FF4B-A02A-4448-929B-1FC8D322BBAA}" dt="2022-08-22T11:29:33.649" v="1145" actId="164"/>
          <ac:spMkLst>
            <pc:docMk/>
            <pc:sldMk cId="1555314843" sldId="4314"/>
            <ac:spMk id="46" creationId="{8C642480-47F2-3EC1-F8D8-156BBB48CF33}"/>
          </ac:spMkLst>
        </pc:spChg>
        <pc:spChg chg="mod">
          <ac:chgData name="Sudarshan Chakravarthi" userId="9632d19e-631d-46a5-9e9a-d9cc496f17d0" providerId="ADAL" clId="{DEC9FF4B-A02A-4448-929B-1FC8D322BBAA}" dt="2022-08-22T11:29:33.649" v="1145" actId="164"/>
          <ac:spMkLst>
            <pc:docMk/>
            <pc:sldMk cId="1555314843" sldId="4314"/>
            <ac:spMk id="47" creationId="{41F4D0CA-9083-B971-97E8-0501E3BB201C}"/>
          </ac:spMkLst>
        </pc:spChg>
        <pc:spChg chg="mod">
          <ac:chgData name="Sudarshan Chakravarthi" userId="9632d19e-631d-46a5-9e9a-d9cc496f17d0" providerId="ADAL" clId="{DEC9FF4B-A02A-4448-929B-1FC8D322BBAA}" dt="2022-08-22T11:29:33.649" v="1145" actId="164"/>
          <ac:spMkLst>
            <pc:docMk/>
            <pc:sldMk cId="1555314843" sldId="4314"/>
            <ac:spMk id="48" creationId="{A721FD44-C923-E3E6-B9A4-70C4400CF5C9}"/>
          </ac:spMkLst>
        </pc:spChg>
        <pc:spChg chg="mod">
          <ac:chgData name="Sudarshan Chakravarthi" userId="9632d19e-631d-46a5-9e9a-d9cc496f17d0" providerId="ADAL" clId="{DEC9FF4B-A02A-4448-929B-1FC8D322BBAA}" dt="2022-08-22T11:29:33.649" v="1145" actId="164"/>
          <ac:spMkLst>
            <pc:docMk/>
            <pc:sldMk cId="1555314843" sldId="4314"/>
            <ac:spMk id="49" creationId="{068EEA03-E92F-D31F-4D66-E7915BAC441E}"/>
          </ac:spMkLst>
        </pc:spChg>
        <pc:spChg chg="mod">
          <ac:chgData name="Sudarshan Chakravarthi" userId="9632d19e-631d-46a5-9e9a-d9cc496f17d0" providerId="ADAL" clId="{DEC9FF4B-A02A-4448-929B-1FC8D322BBAA}" dt="2022-08-22T11:29:33.649" v="1145" actId="164"/>
          <ac:spMkLst>
            <pc:docMk/>
            <pc:sldMk cId="1555314843" sldId="4314"/>
            <ac:spMk id="50" creationId="{9B49F51B-B07E-3CF9-737B-545ACA03CA1B}"/>
          </ac:spMkLst>
        </pc:spChg>
        <pc:spChg chg="mod">
          <ac:chgData name="Sudarshan Chakravarthi" userId="9632d19e-631d-46a5-9e9a-d9cc496f17d0" providerId="ADAL" clId="{DEC9FF4B-A02A-4448-929B-1FC8D322BBAA}" dt="2022-08-22T11:29:33.649" v="1145" actId="164"/>
          <ac:spMkLst>
            <pc:docMk/>
            <pc:sldMk cId="1555314843" sldId="4314"/>
            <ac:spMk id="51" creationId="{065813AC-6B34-A0C4-CFAA-4BFB41460A9A}"/>
          </ac:spMkLst>
        </pc:spChg>
        <pc:spChg chg="mod">
          <ac:chgData name="Sudarshan Chakravarthi" userId="9632d19e-631d-46a5-9e9a-d9cc496f17d0" providerId="ADAL" clId="{DEC9FF4B-A02A-4448-929B-1FC8D322BBAA}" dt="2022-08-22T11:29:33.649" v="1145" actId="164"/>
          <ac:spMkLst>
            <pc:docMk/>
            <pc:sldMk cId="1555314843" sldId="4314"/>
            <ac:spMk id="52" creationId="{D17BE52E-1CBD-60C6-95FC-58C5CC08D2E0}"/>
          </ac:spMkLst>
        </pc:spChg>
        <pc:spChg chg="mod">
          <ac:chgData name="Sudarshan Chakravarthi" userId="9632d19e-631d-46a5-9e9a-d9cc496f17d0" providerId="ADAL" clId="{DEC9FF4B-A02A-4448-929B-1FC8D322BBAA}" dt="2022-08-22T11:29:33.649" v="1145" actId="164"/>
          <ac:spMkLst>
            <pc:docMk/>
            <pc:sldMk cId="1555314843" sldId="4314"/>
            <ac:spMk id="64" creationId="{22549D33-FECE-1648-E15B-2E58BBBB118C}"/>
          </ac:spMkLst>
        </pc:spChg>
        <pc:spChg chg="mod">
          <ac:chgData name="Sudarshan Chakravarthi" userId="9632d19e-631d-46a5-9e9a-d9cc496f17d0" providerId="ADAL" clId="{DEC9FF4B-A02A-4448-929B-1FC8D322BBAA}" dt="2022-08-22T11:29:33.649" v="1145" actId="164"/>
          <ac:spMkLst>
            <pc:docMk/>
            <pc:sldMk cId="1555314843" sldId="4314"/>
            <ac:spMk id="65" creationId="{207FD65D-8DE5-ACB7-451F-FAF3E4C670D7}"/>
          </ac:spMkLst>
        </pc:spChg>
        <pc:spChg chg="mod">
          <ac:chgData name="Sudarshan Chakravarthi" userId="9632d19e-631d-46a5-9e9a-d9cc496f17d0" providerId="ADAL" clId="{DEC9FF4B-A02A-4448-929B-1FC8D322BBAA}" dt="2022-08-22T11:29:33.649" v="1145" actId="164"/>
          <ac:spMkLst>
            <pc:docMk/>
            <pc:sldMk cId="1555314843" sldId="4314"/>
            <ac:spMk id="66" creationId="{399C9819-7FFC-D4DD-3807-E459BDEF37B4}"/>
          </ac:spMkLst>
        </pc:spChg>
        <pc:spChg chg="mod">
          <ac:chgData name="Sudarshan Chakravarthi" userId="9632d19e-631d-46a5-9e9a-d9cc496f17d0" providerId="ADAL" clId="{DEC9FF4B-A02A-4448-929B-1FC8D322BBAA}" dt="2022-08-22T11:29:33.649" v="1145" actId="164"/>
          <ac:spMkLst>
            <pc:docMk/>
            <pc:sldMk cId="1555314843" sldId="4314"/>
            <ac:spMk id="67" creationId="{DF6C8CF1-5B0C-9F36-2FC2-D45144F32D2F}"/>
          </ac:spMkLst>
        </pc:spChg>
        <pc:spChg chg="mod">
          <ac:chgData name="Sudarshan Chakravarthi" userId="9632d19e-631d-46a5-9e9a-d9cc496f17d0" providerId="ADAL" clId="{DEC9FF4B-A02A-4448-929B-1FC8D322BBAA}" dt="2022-08-22T11:29:33.649" v="1145" actId="164"/>
          <ac:spMkLst>
            <pc:docMk/>
            <pc:sldMk cId="1555314843" sldId="4314"/>
            <ac:spMk id="68" creationId="{4C5CFA7A-4581-A984-AAFC-85EF807AA852}"/>
          </ac:spMkLst>
        </pc:spChg>
        <pc:spChg chg="mod">
          <ac:chgData name="Sudarshan Chakravarthi" userId="9632d19e-631d-46a5-9e9a-d9cc496f17d0" providerId="ADAL" clId="{DEC9FF4B-A02A-4448-929B-1FC8D322BBAA}" dt="2022-08-22T11:29:33.649" v="1145" actId="164"/>
          <ac:spMkLst>
            <pc:docMk/>
            <pc:sldMk cId="1555314843" sldId="4314"/>
            <ac:spMk id="69" creationId="{92A4BDD1-4988-351A-3D6B-838705643B99}"/>
          </ac:spMkLst>
        </pc:spChg>
        <pc:spChg chg="mod">
          <ac:chgData name="Sudarshan Chakravarthi" userId="9632d19e-631d-46a5-9e9a-d9cc496f17d0" providerId="ADAL" clId="{DEC9FF4B-A02A-4448-929B-1FC8D322BBAA}" dt="2022-08-22T11:29:33.649" v="1145" actId="164"/>
          <ac:spMkLst>
            <pc:docMk/>
            <pc:sldMk cId="1555314843" sldId="4314"/>
            <ac:spMk id="70" creationId="{496E870F-0C1A-195A-59D6-F9990A14FA6C}"/>
          </ac:spMkLst>
        </pc:spChg>
        <pc:spChg chg="mod">
          <ac:chgData name="Sudarshan Chakravarthi" userId="9632d19e-631d-46a5-9e9a-d9cc496f17d0" providerId="ADAL" clId="{DEC9FF4B-A02A-4448-929B-1FC8D322BBAA}" dt="2022-08-22T11:29:33.649" v="1145" actId="164"/>
          <ac:spMkLst>
            <pc:docMk/>
            <pc:sldMk cId="1555314843" sldId="4314"/>
            <ac:spMk id="71" creationId="{F1412736-03EF-1CC1-4CA8-C7163FE5589D}"/>
          </ac:spMkLst>
        </pc:spChg>
        <pc:spChg chg="mod">
          <ac:chgData name="Sudarshan Chakravarthi" userId="9632d19e-631d-46a5-9e9a-d9cc496f17d0" providerId="ADAL" clId="{DEC9FF4B-A02A-4448-929B-1FC8D322BBAA}" dt="2022-08-22T11:29:33.649" v="1145" actId="164"/>
          <ac:spMkLst>
            <pc:docMk/>
            <pc:sldMk cId="1555314843" sldId="4314"/>
            <ac:spMk id="72" creationId="{EE203F21-68D2-D46C-8FE3-026229C3E27D}"/>
          </ac:spMkLst>
        </pc:spChg>
        <pc:spChg chg="mod">
          <ac:chgData name="Sudarshan Chakravarthi" userId="9632d19e-631d-46a5-9e9a-d9cc496f17d0" providerId="ADAL" clId="{DEC9FF4B-A02A-4448-929B-1FC8D322BBAA}" dt="2022-08-22T11:29:33.649" v="1145" actId="164"/>
          <ac:spMkLst>
            <pc:docMk/>
            <pc:sldMk cId="1555314843" sldId="4314"/>
            <ac:spMk id="73" creationId="{8823363B-B5EE-8275-A371-820E95C2025F}"/>
          </ac:spMkLst>
        </pc:spChg>
        <pc:spChg chg="mod">
          <ac:chgData name="Sudarshan Chakravarthi" userId="9632d19e-631d-46a5-9e9a-d9cc496f17d0" providerId="ADAL" clId="{DEC9FF4B-A02A-4448-929B-1FC8D322BBAA}" dt="2022-08-22T11:29:33.649" v="1145" actId="164"/>
          <ac:spMkLst>
            <pc:docMk/>
            <pc:sldMk cId="1555314843" sldId="4314"/>
            <ac:spMk id="74" creationId="{D8E0DE33-9CBE-0675-3851-A842C672CAFE}"/>
          </ac:spMkLst>
        </pc:spChg>
        <pc:spChg chg="mod">
          <ac:chgData name="Sudarshan Chakravarthi" userId="9632d19e-631d-46a5-9e9a-d9cc496f17d0" providerId="ADAL" clId="{DEC9FF4B-A02A-4448-929B-1FC8D322BBAA}" dt="2022-08-22T11:29:33.649" v="1145" actId="164"/>
          <ac:spMkLst>
            <pc:docMk/>
            <pc:sldMk cId="1555314843" sldId="4314"/>
            <ac:spMk id="75" creationId="{04E79035-E8DC-B12A-C49F-8A8249E79CC7}"/>
          </ac:spMkLst>
        </pc:spChg>
        <pc:grpChg chg="add mod">
          <ac:chgData name="Sudarshan Chakravarthi" userId="9632d19e-631d-46a5-9e9a-d9cc496f17d0" providerId="ADAL" clId="{DEC9FF4B-A02A-4448-929B-1FC8D322BBAA}" dt="2022-08-22T11:29:33.649" v="1145" actId="164"/>
          <ac:grpSpMkLst>
            <pc:docMk/>
            <pc:sldMk cId="1555314843" sldId="4314"/>
            <ac:grpSpMk id="57" creationId="{E05A378B-4E27-E741-5D28-0E321443BDDE}"/>
          </ac:grpSpMkLst>
        </pc:grpChg>
        <pc:picChg chg="del">
          <ac:chgData name="Sudarshan Chakravarthi" userId="9632d19e-631d-46a5-9e9a-d9cc496f17d0" providerId="ADAL" clId="{DEC9FF4B-A02A-4448-929B-1FC8D322BBAA}" dt="2022-08-22T11:28:04.122" v="1129" actId="478"/>
          <ac:picMkLst>
            <pc:docMk/>
            <pc:sldMk cId="1555314843" sldId="4314"/>
            <ac:picMk id="54" creationId="{259549BA-3A6C-FCE3-7EEA-FE497AB032DF}"/>
          </ac:picMkLst>
        </pc:picChg>
        <pc:picChg chg="add mod">
          <ac:chgData name="Sudarshan Chakravarthi" userId="9632d19e-631d-46a5-9e9a-d9cc496f17d0" providerId="ADAL" clId="{DEC9FF4B-A02A-4448-929B-1FC8D322BBAA}" dt="2022-08-22T11:28:33.037" v="1135" actId="1076"/>
          <ac:picMkLst>
            <pc:docMk/>
            <pc:sldMk cId="1555314843" sldId="4314"/>
            <ac:picMk id="55" creationId="{26BAA5F1-262B-23FF-316C-1043A1500A66}"/>
          </ac:picMkLst>
        </pc:picChg>
        <pc:picChg chg="mod">
          <ac:chgData name="Sudarshan Chakravarthi" userId="9632d19e-631d-46a5-9e9a-d9cc496f17d0" providerId="ADAL" clId="{DEC9FF4B-A02A-4448-929B-1FC8D322BBAA}" dt="2022-08-22T11:29:33.649" v="1145" actId="164"/>
          <ac:picMkLst>
            <pc:docMk/>
            <pc:sldMk cId="1555314843" sldId="4314"/>
            <ac:picMk id="56" creationId="{59794AF8-2C1D-E7F2-2D05-BB7FD8124188}"/>
          </ac:picMkLst>
        </pc:picChg>
        <pc:picChg chg="mod">
          <ac:chgData name="Sudarshan Chakravarthi" userId="9632d19e-631d-46a5-9e9a-d9cc496f17d0" providerId="ADAL" clId="{DEC9FF4B-A02A-4448-929B-1FC8D322BBAA}" dt="2022-08-22T11:29:33.649" v="1145" actId="164"/>
          <ac:picMkLst>
            <pc:docMk/>
            <pc:sldMk cId="1555314843" sldId="4314"/>
            <ac:picMk id="61" creationId="{F00D52C0-B622-962C-D4C0-ABAD4AEF9446}"/>
          </ac:picMkLst>
        </pc:picChg>
        <pc:picChg chg="mod">
          <ac:chgData name="Sudarshan Chakravarthi" userId="9632d19e-631d-46a5-9e9a-d9cc496f17d0" providerId="ADAL" clId="{DEC9FF4B-A02A-4448-929B-1FC8D322BBAA}" dt="2022-08-22T11:29:33.649" v="1145" actId="164"/>
          <ac:picMkLst>
            <pc:docMk/>
            <pc:sldMk cId="1555314843" sldId="4314"/>
            <ac:picMk id="62" creationId="{ACEDC80A-77E4-4BCE-E994-F92E5E636656}"/>
          </ac:picMkLst>
        </pc:picChg>
        <pc:picChg chg="mod">
          <ac:chgData name="Sudarshan Chakravarthi" userId="9632d19e-631d-46a5-9e9a-d9cc496f17d0" providerId="ADAL" clId="{DEC9FF4B-A02A-4448-929B-1FC8D322BBAA}" dt="2022-08-22T11:29:33.649" v="1145" actId="164"/>
          <ac:picMkLst>
            <pc:docMk/>
            <pc:sldMk cId="1555314843" sldId="4314"/>
            <ac:picMk id="76" creationId="{9B01E64F-0EDF-61DF-4AA5-C826AFFD87E2}"/>
          </ac:picMkLst>
        </pc:picChg>
      </pc:sldChg>
      <pc:sldChg chg="addSp delSp modSp mod ord">
        <pc:chgData name="Sudarshan Chakravarthi" userId="9632d19e-631d-46a5-9e9a-d9cc496f17d0" providerId="ADAL" clId="{DEC9FF4B-A02A-4448-929B-1FC8D322BBAA}" dt="2022-08-22T11:35:29.004" v="1211"/>
        <pc:sldMkLst>
          <pc:docMk/>
          <pc:sldMk cId="1359538764" sldId="4315"/>
        </pc:sldMkLst>
        <pc:spChg chg="mod">
          <ac:chgData name="Sudarshan Chakravarthi" userId="9632d19e-631d-46a5-9e9a-d9cc496f17d0" providerId="ADAL" clId="{DEC9FF4B-A02A-4448-929B-1FC8D322BBAA}" dt="2022-08-22T11:28:55.184" v="1137" actId="404"/>
          <ac:spMkLst>
            <pc:docMk/>
            <pc:sldMk cId="1359538764" sldId="4315"/>
            <ac:spMk id="4" creationId="{BD8384FD-DF8B-5E77-91A5-743A038FA584}"/>
          </ac:spMkLst>
        </pc:spChg>
        <pc:spChg chg="mod">
          <ac:chgData name="Sudarshan Chakravarthi" userId="9632d19e-631d-46a5-9e9a-d9cc496f17d0" providerId="ADAL" clId="{DEC9FF4B-A02A-4448-929B-1FC8D322BBAA}" dt="2022-08-22T11:29:26.532" v="1144" actId="164"/>
          <ac:spMkLst>
            <pc:docMk/>
            <pc:sldMk cId="1359538764" sldId="4315"/>
            <ac:spMk id="5" creationId="{BF3F153C-63CC-127D-3B83-46DEFE1559E6}"/>
          </ac:spMkLst>
        </pc:spChg>
        <pc:spChg chg="mod">
          <ac:chgData name="Sudarshan Chakravarthi" userId="9632d19e-631d-46a5-9e9a-d9cc496f17d0" providerId="ADAL" clId="{DEC9FF4B-A02A-4448-929B-1FC8D322BBAA}" dt="2022-08-22T11:29:26.532" v="1144" actId="164"/>
          <ac:spMkLst>
            <pc:docMk/>
            <pc:sldMk cId="1359538764" sldId="4315"/>
            <ac:spMk id="6" creationId="{546FA5C5-598F-5F42-6BFB-CAE326AE0E88}"/>
          </ac:spMkLst>
        </pc:spChg>
        <pc:spChg chg="mod">
          <ac:chgData name="Sudarshan Chakravarthi" userId="9632d19e-631d-46a5-9e9a-d9cc496f17d0" providerId="ADAL" clId="{DEC9FF4B-A02A-4448-929B-1FC8D322BBAA}" dt="2022-08-22T11:29:26.532" v="1144" actId="164"/>
          <ac:spMkLst>
            <pc:docMk/>
            <pc:sldMk cId="1359538764" sldId="4315"/>
            <ac:spMk id="7" creationId="{DCC80362-45AD-FE72-DE7F-2A92E0572610}"/>
          </ac:spMkLst>
        </pc:spChg>
        <pc:spChg chg="mod">
          <ac:chgData name="Sudarshan Chakravarthi" userId="9632d19e-631d-46a5-9e9a-d9cc496f17d0" providerId="ADAL" clId="{DEC9FF4B-A02A-4448-929B-1FC8D322BBAA}" dt="2022-08-22T11:29:26.532" v="1144" actId="164"/>
          <ac:spMkLst>
            <pc:docMk/>
            <pc:sldMk cId="1359538764" sldId="4315"/>
            <ac:spMk id="8" creationId="{8B5BFF57-32DF-B3CE-5013-FCD6887B2A44}"/>
          </ac:spMkLst>
        </pc:spChg>
        <pc:spChg chg="mod">
          <ac:chgData name="Sudarshan Chakravarthi" userId="9632d19e-631d-46a5-9e9a-d9cc496f17d0" providerId="ADAL" clId="{DEC9FF4B-A02A-4448-929B-1FC8D322BBAA}" dt="2022-08-22T11:29:26.532" v="1144" actId="164"/>
          <ac:spMkLst>
            <pc:docMk/>
            <pc:sldMk cId="1359538764" sldId="4315"/>
            <ac:spMk id="9" creationId="{4FCA1BE2-3886-BB4A-AC5D-98DC104B2454}"/>
          </ac:spMkLst>
        </pc:spChg>
        <pc:spChg chg="mod">
          <ac:chgData name="Sudarshan Chakravarthi" userId="9632d19e-631d-46a5-9e9a-d9cc496f17d0" providerId="ADAL" clId="{DEC9FF4B-A02A-4448-929B-1FC8D322BBAA}" dt="2022-08-22T11:29:26.532" v="1144" actId="164"/>
          <ac:spMkLst>
            <pc:docMk/>
            <pc:sldMk cId="1359538764" sldId="4315"/>
            <ac:spMk id="10" creationId="{218CB064-DEA6-1BAF-B53A-BB550D90EA0E}"/>
          </ac:spMkLst>
        </pc:spChg>
        <pc:spChg chg="mod">
          <ac:chgData name="Sudarshan Chakravarthi" userId="9632d19e-631d-46a5-9e9a-d9cc496f17d0" providerId="ADAL" clId="{DEC9FF4B-A02A-4448-929B-1FC8D322BBAA}" dt="2022-08-22T11:29:26.532" v="1144" actId="164"/>
          <ac:spMkLst>
            <pc:docMk/>
            <pc:sldMk cId="1359538764" sldId="4315"/>
            <ac:spMk id="11" creationId="{3637DD60-DE1B-53C7-1F55-76FDC4AE9727}"/>
          </ac:spMkLst>
        </pc:spChg>
        <pc:spChg chg="mod">
          <ac:chgData name="Sudarshan Chakravarthi" userId="9632d19e-631d-46a5-9e9a-d9cc496f17d0" providerId="ADAL" clId="{DEC9FF4B-A02A-4448-929B-1FC8D322BBAA}" dt="2022-08-22T11:29:26.532" v="1144" actId="164"/>
          <ac:spMkLst>
            <pc:docMk/>
            <pc:sldMk cId="1359538764" sldId="4315"/>
            <ac:spMk id="12" creationId="{05CACF29-0A7E-5FE0-3873-C3B1CECC2370}"/>
          </ac:spMkLst>
        </pc:spChg>
        <pc:spChg chg="mod">
          <ac:chgData name="Sudarshan Chakravarthi" userId="9632d19e-631d-46a5-9e9a-d9cc496f17d0" providerId="ADAL" clId="{DEC9FF4B-A02A-4448-929B-1FC8D322BBAA}" dt="2022-08-22T11:29:26.532" v="1144" actId="164"/>
          <ac:spMkLst>
            <pc:docMk/>
            <pc:sldMk cId="1359538764" sldId="4315"/>
            <ac:spMk id="13" creationId="{98DCCB36-75E0-4BD5-EAC0-0CD449AC787D}"/>
          </ac:spMkLst>
        </pc:spChg>
        <pc:spChg chg="mod">
          <ac:chgData name="Sudarshan Chakravarthi" userId="9632d19e-631d-46a5-9e9a-d9cc496f17d0" providerId="ADAL" clId="{DEC9FF4B-A02A-4448-929B-1FC8D322BBAA}" dt="2022-08-22T11:29:26.532" v="1144" actId="164"/>
          <ac:spMkLst>
            <pc:docMk/>
            <pc:sldMk cId="1359538764" sldId="4315"/>
            <ac:spMk id="14" creationId="{1670F7A9-1A80-A130-4279-313AFDC0CC9E}"/>
          </ac:spMkLst>
        </pc:spChg>
        <pc:spChg chg="mod">
          <ac:chgData name="Sudarshan Chakravarthi" userId="9632d19e-631d-46a5-9e9a-d9cc496f17d0" providerId="ADAL" clId="{DEC9FF4B-A02A-4448-929B-1FC8D322BBAA}" dt="2022-08-22T11:29:26.532" v="1144" actId="164"/>
          <ac:spMkLst>
            <pc:docMk/>
            <pc:sldMk cId="1359538764" sldId="4315"/>
            <ac:spMk id="15" creationId="{6FF6B59E-6101-F7CE-1CBA-6A50275B966B}"/>
          </ac:spMkLst>
        </pc:spChg>
        <pc:spChg chg="mod">
          <ac:chgData name="Sudarshan Chakravarthi" userId="9632d19e-631d-46a5-9e9a-d9cc496f17d0" providerId="ADAL" clId="{DEC9FF4B-A02A-4448-929B-1FC8D322BBAA}" dt="2022-08-22T11:29:26.532" v="1144" actId="164"/>
          <ac:spMkLst>
            <pc:docMk/>
            <pc:sldMk cId="1359538764" sldId="4315"/>
            <ac:spMk id="16" creationId="{0FF33D30-2A2F-0553-26A3-E3419E841DED}"/>
          </ac:spMkLst>
        </pc:spChg>
        <pc:spChg chg="mod">
          <ac:chgData name="Sudarshan Chakravarthi" userId="9632d19e-631d-46a5-9e9a-d9cc496f17d0" providerId="ADAL" clId="{DEC9FF4B-A02A-4448-929B-1FC8D322BBAA}" dt="2022-08-22T11:29:26.532" v="1144" actId="164"/>
          <ac:spMkLst>
            <pc:docMk/>
            <pc:sldMk cId="1359538764" sldId="4315"/>
            <ac:spMk id="17" creationId="{C6A373BB-4866-6C3F-8462-2C7DF5C64937}"/>
          </ac:spMkLst>
        </pc:spChg>
        <pc:spChg chg="mod">
          <ac:chgData name="Sudarshan Chakravarthi" userId="9632d19e-631d-46a5-9e9a-d9cc496f17d0" providerId="ADAL" clId="{DEC9FF4B-A02A-4448-929B-1FC8D322BBAA}" dt="2022-08-22T11:29:26.532" v="1144" actId="164"/>
          <ac:spMkLst>
            <pc:docMk/>
            <pc:sldMk cId="1359538764" sldId="4315"/>
            <ac:spMk id="18" creationId="{528F2072-FD36-AB91-85A3-BAD93CC35A33}"/>
          </ac:spMkLst>
        </pc:spChg>
        <pc:spChg chg="mod">
          <ac:chgData name="Sudarshan Chakravarthi" userId="9632d19e-631d-46a5-9e9a-d9cc496f17d0" providerId="ADAL" clId="{DEC9FF4B-A02A-4448-929B-1FC8D322BBAA}" dt="2022-08-22T11:29:26.532" v="1144" actId="164"/>
          <ac:spMkLst>
            <pc:docMk/>
            <pc:sldMk cId="1359538764" sldId="4315"/>
            <ac:spMk id="19" creationId="{E06A304A-318D-6A00-E0AF-E710F69FED17}"/>
          </ac:spMkLst>
        </pc:spChg>
        <pc:spChg chg="mod">
          <ac:chgData name="Sudarshan Chakravarthi" userId="9632d19e-631d-46a5-9e9a-d9cc496f17d0" providerId="ADAL" clId="{DEC9FF4B-A02A-4448-929B-1FC8D322BBAA}" dt="2022-08-22T11:29:26.532" v="1144" actId="164"/>
          <ac:spMkLst>
            <pc:docMk/>
            <pc:sldMk cId="1359538764" sldId="4315"/>
            <ac:spMk id="20" creationId="{742E5359-54AF-D2BE-7FE6-62354D9CF159}"/>
          </ac:spMkLst>
        </pc:spChg>
        <pc:spChg chg="mod">
          <ac:chgData name="Sudarshan Chakravarthi" userId="9632d19e-631d-46a5-9e9a-d9cc496f17d0" providerId="ADAL" clId="{DEC9FF4B-A02A-4448-929B-1FC8D322BBAA}" dt="2022-08-22T11:29:26.532" v="1144" actId="164"/>
          <ac:spMkLst>
            <pc:docMk/>
            <pc:sldMk cId="1359538764" sldId="4315"/>
            <ac:spMk id="21" creationId="{7780788A-ADF8-9DAB-F6A5-1D6223BE9EF9}"/>
          </ac:spMkLst>
        </pc:spChg>
        <pc:spChg chg="mod">
          <ac:chgData name="Sudarshan Chakravarthi" userId="9632d19e-631d-46a5-9e9a-d9cc496f17d0" providerId="ADAL" clId="{DEC9FF4B-A02A-4448-929B-1FC8D322BBAA}" dt="2022-08-22T11:29:26.532" v="1144" actId="164"/>
          <ac:spMkLst>
            <pc:docMk/>
            <pc:sldMk cId="1359538764" sldId="4315"/>
            <ac:spMk id="22" creationId="{D166F766-8788-78A1-62DD-DDDF71A4881D}"/>
          </ac:spMkLst>
        </pc:spChg>
        <pc:spChg chg="mod">
          <ac:chgData name="Sudarshan Chakravarthi" userId="9632d19e-631d-46a5-9e9a-d9cc496f17d0" providerId="ADAL" clId="{DEC9FF4B-A02A-4448-929B-1FC8D322BBAA}" dt="2022-08-22T11:29:26.532" v="1144" actId="164"/>
          <ac:spMkLst>
            <pc:docMk/>
            <pc:sldMk cId="1359538764" sldId="4315"/>
            <ac:spMk id="23" creationId="{B761248B-00F2-1BB9-DF29-A06C6C73A33C}"/>
          </ac:spMkLst>
        </pc:spChg>
        <pc:spChg chg="mod">
          <ac:chgData name="Sudarshan Chakravarthi" userId="9632d19e-631d-46a5-9e9a-d9cc496f17d0" providerId="ADAL" clId="{DEC9FF4B-A02A-4448-929B-1FC8D322BBAA}" dt="2022-08-22T11:29:26.532" v="1144" actId="164"/>
          <ac:spMkLst>
            <pc:docMk/>
            <pc:sldMk cId="1359538764" sldId="4315"/>
            <ac:spMk id="24" creationId="{A2C02800-2199-F0C0-0BAF-78E4B0FBDCC2}"/>
          </ac:spMkLst>
        </pc:spChg>
        <pc:spChg chg="mod">
          <ac:chgData name="Sudarshan Chakravarthi" userId="9632d19e-631d-46a5-9e9a-d9cc496f17d0" providerId="ADAL" clId="{DEC9FF4B-A02A-4448-929B-1FC8D322BBAA}" dt="2022-08-22T11:29:26.532" v="1144" actId="164"/>
          <ac:spMkLst>
            <pc:docMk/>
            <pc:sldMk cId="1359538764" sldId="4315"/>
            <ac:spMk id="25" creationId="{93A69862-11A7-EBE4-4999-44B95A377F1C}"/>
          </ac:spMkLst>
        </pc:spChg>
        <pc:spChg chg="mod">
          <ac:chgData name="Sudarshan Chakravarthi" userId="9632d19e-631d-46a5-9e9a-d9cc496f17d0" providerId="ADAL" clId="{DEC9FF4B-A02A-4448-929B-1FC8D322BBAA}" dt="2022-08-22T11:29:26.532" v="1144" actId="164"/>
          <ac:spMkLst>
            <pc:docMk/>
            <pc:sldMk cId="1359538764" sldId="4315"/>
            <ac:spMk id="26" creationId="{102A1D88-F1FF-5595-7565-19C1E6ABC282}"/>
          </ac:spMkLst>
        </pc:spChg>
        <pc:spChg chg="mod">
          <ac:chgData name="Sudarshan Chakravarthi" userId="9632d19e-631d-46a5-9e9a-d9cc496f17d0" providerId="ADAL" clId="{DEC9FF4B-A02A-4448-929B-1FC8D322BBAA}" dt="2022-08-22T11:29:26.532" v="1144" actId="164"/>
          <ac:spMkLst>
            <pc:docMk/>
            <pc:sldMk cId="1359538764" sldId="4315"/>
            <ac:spMk id="27" creationId="{CEE094C6-5411-AEC7-4525-888DBC888513}"/>
          </ac:spMkLst>
        </pc:spChg>
        <pc:spChg chg="mod">
          <ac:chgData name="Sudarshan Chakravarthi" userId="9632d19e-631d-46a5-9e9a-d9cc496f17d0" providerId="ADAL" clId="{DEC9FF4B-A02A-4448-929B-1FC8D322BBAA}" dt="2022-08-22T11:29:26.532" v="1144" actId="164"/>
          <ac:spMkLst>
            <pc:docMk/>
            <pc:sldMk cId="1359538764" sldId="4315"/>
            <ac:spMk id="28" creationId="{C99D25FA-66B9-92A4-64F8-26FEE52A94C3}"/>
          </ac:spMkLst>
        </pc:spChg>
        <pc:spChg chg="mod">
          <ac:chgData name="Sudarshan Chakravarthi" userId="9632d19e-631d-46a5-9e9a-d9cc496f17d0" providerId="ADAL" clId="{DEC9FF4B-A02A-4448-929B-1FC8D322BBAA}" dt="2022-08-22T11:29:26.532" v="1144" actId="164"/>
          <ac:spMkLst>
            <pc:docMk/>
            <pc:sldMk cId="1359538764" sldId="4315"/>
            <ac:spMk id="41" creationId="{3E6FC2CF-C4A9-842F-5F53-29294CF935D0}"/>
          </ac:spMkLst>
        </pc:spChg>
        <pc:spChg chg="mod">
          <ac:chgData name="Sudarshan Chakravarthi" userId="9632d19e-631d-46a5-9e9a-d9cc496f17d0" providerId="ADAL" clId="{DEC9FF4B-A02A-4448-929B-1FC8D322BBAA}" dt="2022-08-22T11:29:26.532" v="1144" actId="164"/>
          <ac:spMkLst>
            <pc:docMk/>
            <pc:sldMk cId="1359538764" sldId="4315"/>
            <ac:spMk id="42" creationId="{40D9816A-519F-E97E-1575-CC72D6675310}"/>
          </ac:spMkLst>
        </pc:spChg>
        <pc:spChg chg="mod">
          <ac:chgData name="Sudarshan Chakravarthi" userId="9632d19e-631d-46a5-9e9a-d9cc496f17d0" providerId="ADAL" clId="{DEC9FF4B-A02A-4448-929B-1FC8D322BBAA}" dt="2022-08-22T11:29:26.532" v="1144" actId="164"/>
          <ac:spMkLst>
            <pc:docMk/>
            <pc:sldMk cId="1359538764" sldId="4315"/>
            <ac:spMk id="43" creationId="{BC931247-31B6-5824-8816-FB8C0D332A45}"/>
          </ac:spMkLst>
        </pc:spChg>
        <pc:spChg chg="mod">
          <ac:chgData name="Sudarshan Chakravarthi" userId="9632d19e-631d-46a5-9e9a-d9cc496f17d0" providerId="ADAL" clId="{DEC9FF4B-A02A-4448-929B-1FC8D322BBAA}" dt="2022-08-22T11:29:26.532" v="1144" actId="164"/>
          <ac:spMkLst>
            <pc:docMk/>
            <pc:sldMk cId="1359538764" sldId="4315"/>
            <ac:spMk id="44" creationId="{CEAC4E6D-B293-E692-3DAF-C54E37D8B1E6}"/>
          </ac:spMkLst>
        </pc:spChg>
        <pc:spChg chg="mod">
          <ac:chgData name="Sudarshan Chakravarthi" userId="9632d19e-631d-46a5-9e9a-d9cc496f17d0" providerId="ADAL" clId="{DEC9FF4B-A02A-4448-929B-1FC8D322BBAA}" dt="2022-08-22T11:29:26.532" v="1144" actId="164"/>
          <ac:spMkLst>
            <pc:docMk/>
            <pc:sldMk cId="1359538764" sldId="4315"/>
            <ac:spMk id="45" creationId="{E006FB0E-D9F1-2DFA-BD1F-6B5E38748006}"/>
          </ac:spMkLst>
        </pc:spChg>
        <pc:spChg chg="mod">
          <ac:chgData name="Sudarshan Chakravarthi" userId="9632d19e-631d-46a5-9e9a-d9cc496f17d0" providerId="ADAL" clId="{DEC9FF4B-A02A-4448-929B-1FC8D322BBAA}" dt="2022-08-22T11:29:26.532" v="1144" actId="164"/>
          <ac:spMkLst>
            <pc:docMk/>
            <pc:sldMk cId="1359538764" sldId="4315"/>
            <ac:spMk id="46" creationId="{8C642480-47F2-3EC1-F8D8-156BBB48CF33}"/>
          </ac:spMkLst>
        </pc:spChg>
        <pc:spChg chg="mod">
          <ac:chgData name="Sudarshan Chakravarthi" userId="9632d19e-631d-46a5-9e9a-d9cc496f17d0" providerId="ADAL" clId="{DEC9FF4B-A02A-4448-929B-1FC8D322BBAA}" dt="2022-08-22T11:29:26.532" v="1144" actId="164"/>
          <ac:spMkLst>
            <pc:docMk/>
            <pc:sldMk cId="1359538764" sldId="4315"/>
            <ac:spMk id="47" creationId="{41F4D0CA-9083-B971-97E8-0501E3BB201C}"/>
          </ac:spMkLst>
        </pc:spChg>
        <pc:spChg chg="mod">
          <ac:chgData name="Sudarshan Chakravarthi" userId="9632d19e-631d-46a5-9e9a-d9cc496f17d0" providerId="ADAL" clId="{DEC9FF4B-A02A-4448-929B-1FC8D322BBAA}" dt="2022-08-22T11:29:26.532" v="1144" actId="164"/>
          <ac:spMkLst>
            <pc:docMk/>
            <pc:sldMk cId="1359538764" sldId="4315"/>
            <ac:spMk id="48" creationId="{A721FD44-C923-E3E6-B9A4-70C4400CF5C9}"/>
          </ac:spMkLst>
        </pc:spChg>
        <pc:spChg chg="mod">
          <ac:chgData name="Sudarshan Chakravarthi" userId="9632d19e-631d-46a5-9e9a-d9cc496f17d0" providerId="ADAL" clId="{DEC9FF4B-A02A-4448-929B-1FC8D322BBAA}" dt="2022-08-22T11:29:26.532" v="1144" actId="164"/>
          <ac:spMkLst>
            <pc:docMk/>
            <pc:sldMk cId="1359538764" sldId="4315"/>
            <ac:spMk id="49" creationId="{068EEA03-E92F-D31F-4D66-E7915BAC441E}"/>
          </ac:spMkLst>
        </pc:spChg>
        <pc:spChg chg="mod">
          <ac:chgData name="Sudarshan Chakravarthi" userId="9632d19e-631d-46a5-9e9a-d9cc496f17d0" providerId="ADAL" clId="{DEC9FF4B-A02A-4448-929B-1FC8D322BBAA}" dt="2022-08-22T11:29:26.532" v="1144" actId="164"/>
          <ac:spMkLst>
            <pc:docMk/>
            <pc:sldMk cId="1359538764" sldId="4315"/>
            <ac:spMk id="50" creationId="{9B49F51B-B07E-3CF9-737B-545ACA03CA1B}"/>
          </ac:spMkLst>
        </pc:spChg>
        <pc:spChg chg="mod">
          <ac:chgData name="Sudarshan Chakravarthi" userId="9632d19e-631d-46a5-9e9a-d9cc496f17d0" providerId="ADAL" clId="{DEC9FF4B-A02A-4448-929B-1FC8D322BBAA}" dt="2022-08-22T11:29:26.532" v="1144" actId="164"/>
          <ac:spMkLst>
            <pc:docMk/>
            <pc:sldMk cId="1359538764" sldId="4315"/>
            <ac:spMk id="51" creationId="{065813AC-6B34-A0C4-CFAA-4BFB41460A9A}"/>
          </ac:spMkLst>
        </pc:spChg>
        <pc:spChg chg="mod">
          <ac:chgData name="Sudarshan Chakravarthi" userId="9632d19e-631d-46a5-9e9a-d9cc496f17d0" providerId="ADAL" clId="{DEC9FF4B-A02A-4448-929B-1FC8D322BBAA}" dt="2022-08-22T11:29:26.532" v="1144" actId="164"/>
          <ac:spMkLst>
            <pc:docMk/>
            <pc:sldMk cId="1359538764" sldId="4315"/>
            <ac:spMk id="52" creationId="{D17BE52E-1CBD-60C6-95FC-58C5CC08D2E0}"/>
          </ac:spMkLst>
        </pc:spChg>
        <pc:spChg chg="mod">
          <ac:chgData name="Sudarshan Chakravarthi" userId="9632d19e-631d-46a5-9e9a-d9cc496f17d0" providerId="ADAL" clId="{DEC9FF4B-A02A-4448-929B-1FC8D322BBAA}" dt="2022-08-22T11:29:20.763" v="1143" actId="1076"/>
          <ac:spMkLst>
            <pc:docMk/>
            <pc:sldMk cId="1359538764" sldId="4315"/>
            <ac:spMk id="63" creationId="{9665D88B-3248-8D6B-C0F2-3E552310F17D}"/>
          </ac:spMkLst>
        </pc:spChg>
        <pc:grpChg chg="add mod">
          <ac:chgData name="Sudarshan Chakravarthi" userId="9632d19e-631d-46a5-9e9a-d9cc496f17d0" providerId="ADAL" clId="{DEC9FF4B-A02A-4448-929B-1FC8D322BBAA}" dt="2022-08-22T11:29:26.532" v="1144" actId="164"/>
          <ac:grpSpMkLst>
            <pc:docMk/>
            <pc:sldMk cId="1359538764" sldId="4315"/>
            <ac:grpSpMk id="30" creationId="{CC8D4FF3-44F0-01F3-76E6-86EB83C182F4}"/>
          </ac:grpSpMkLst>
        </pc:grpChg>
        <pc:picChg chg="add mod">
          <ac:chgData name="Sudarshan Chakravarthi" userId="9632d19e-631d-46a5-9e9a-d9cc496f17d0" providerId="ADAL" clId="{DEC9FF4B-A02A-4448-929B-1FC8D322BBAA}" dt="2022-08-22T11:29:02.829" v="1139"/>
          <ac:picMkLst>
            <pc:docMk/>
            <pc:sldMk cId="1359538764" sldId="4315"/>
            <ac:picMk id="29" creationId="{AAEBC871-1DEE-4C83-7C94-EF327483F2E4}"/>
          </ac:picMkLst>
        </pc:picChg>
        <pc:picChg chg="del">
          <ac:chgData name="Sudarshan Chakravarthi" userId="9632d19e-631d-46a5-9e9a-d9cc496f17d0" providerId="ADAL" clId="{DEC9FF4B-A02A-4448-929B-1FC8D322BBAA}" dt="2022-08-22T11:29:00.525" v="1138" actId="478"/>
          <ac:picMkLst>
            <pc:docMk/>
            <pc:sldMk cId="1359538764" sldId="4315"/>
            <ac:picMk id="54" creationId="{259549BA-3A6C-FCE3-7EEA-FE497AB032DF}"/>
          </ac:picMkLst>
        </pc:picChg>
        <pc:picChg chg="mod">
          <ac:chgData name="Sudarshan Chakravarthi" userId="9632d19e-631d-46a5-9e9a-d9cc496f17d0" providerId="ADAL" clId="{DEC9FF4B-A02A-4448-929B-1FC8D322BBAA}" dt="2022-08-22T11:29:26.532" v="1144" actId="164"/>
          <ac:picMkLst>
            <pc:docMk/>
            <pc:sldMk cId="1359538764" sldId="4315"/>
            <ac:picMk id="77" creationId="{B4550E06-C4EB-6406-7698-A4BD88A2B422}"/>
          </ac:picMkLst>
        </pc:picChg>
      </pc:sldChg>
      <pc:sldChg chg="addSp modSp mod ord">
        <pc:chgData name="Sudarshan Chakravarthi" userId="9632d19e-631d-46a5-9e9a-d9cc496f17d0" providerId="ADAL" clId="{DEC9FF4B-A02A-4448-929B-1FC8D322BBAA}" dt="2022-08-22T11:35:51.031" v="1217"/>
        <pc:sldMkLst>
          <pc:docMk/>
          <pc:sldMk cId="2802136821" sldId="4316"/>
        </pc:sldMkLst>
        <pc:spChg chg="mod">
          <ac:chgData name="Sudarshan Chakravarthi" userId="9632d19e-631d-46a5-9e9a-d9cc496f17d0" providerId="ADAL" clId="{DEC9FF4B-A02A-4448-929B-1FC8D322BBAA}" dt="2022-08-22T11:29:52.081" v="1147" actId="2711"/>
          <ac:spMkLst>
            <pc:docMk/>
            <pc:sldMk cId="2802136821" sldId="4316"/>
            <ac:spMk id="4" creationId="{0E031678-E459-8A61-486F-BA223A97C645}"/>
          </ac:spMkLst>
        </pc:spChg>
        <pc:spChg chg="add mod">
          <ac:chgData name="Sudarshan Chakravarthi" userId="9632d19e-631d-46a5-9e9a-d9cc496f17d0" providerId="ADAL" clId="{DEC9FF4B-A02A-4448-929B-1FC8D322BBAA}" dt="2022-08-22T11:30:30.260" v="1181" actId="404"/>
          <ac:spMkLst>
            <pc:docMk/>
            <pc:sldMk cId="2802136821" sldId="4316"/>
            <ac:spMk id="5" creationId="{EB75F996-1FA3-2C44-FA9E-6918C9DB3E76}"/>
          </ac:spMkLst>
        </pc:spChg>
      </pc:sldChg>
      <pc:sldChg chg="del ord">
        <pc:chgData name="Sudarshan Chakravarthi" userId="9632d19e-631d-46a5-9e9a-d9cc496f17d0" providerId="ADAL" clId="{DEC9FF4B-A02A-4448-929B-1FC8D322BBAA}" dt="2022-08-22T11:30:56.722" v="1184" actId="47"/>
        <pc:sldMkLst>
          <pc:docMk/>
          <pc:sldMk cId="2640383718" sldId="4317"/>
        </pc:sldMkLst>
      </pc:sldChg>
      <pc:sldChg chg="modSp mod ord">
        <pc:chgData name="Sudarshan Chakravarthi" userId="9632d19e-631d-46a5-9e9a-d9cc496f17d0" providerId="ADAL" clId="{DEC9FF4B-A02A-4448-929B-1FC8D322BBAA}" dt="2022-08-22T11:35:45.970" v="1215"/>
        <pc:sldMkLst>
          <pc:docMk/>
          <pc:sldMk cId="4143810667" sldId="4318"/>
        </pc:sldMkLst>
        <pc:spChg chg="mod">
          <ac:chgData name="Sudarshan Chakravarthi" userId="9632d19e-631d-46a5-9e9a-d9cc496f17d0" providerId="ADAL" clId="{DEC9FF4B-A02A-4448-929B-1FC8D322BBAA}" dt="2022-08-22T11:31:11.958" v="1186" actId="404"/>
          <ac:spMkLst>
            <pc:docMk/>
            <pc:sldMk cId="4143810667" sldId="4318"/>
            <ac:spMk id="5" creationId="{9C48FD66-6C10-AE64-C626-FB27FC679C75}"/>
          </ac:spMkLst>
        </pc:spChg>
      </pc:sldChg>
      <pc:sldChg chg="modSp mod ord">
        <pc:chgData name="Sudarshan Chakravarthi" userId="9632d19e-631d-46a5-9e9a-d9cc496f17d0" providerId="ADAL" clId="{DEC9FF4B-A02A-4448-929B-1FC8D322BBAA}" dt="2022-08-22T11:48:42.825" v="1383"/>
        <pc:sldMkLst>
          <pc:docMk/>
          <pc:sldMk cId="734076382" sldId="4319"/>
        </pc:sldMkLst>
        <pc:spChg chg="mod">
          <ac:chgData name="Sudarshan Chakravarthi" userId="9632d19e-631d-46a5-9e9a-d9cc496f17d0" providerId="ADAL" clId="{DEC9FF4B-A02A-4448-929B-1FC8D322BBAA}" dt="2022-08-22T11:31:27.092" v="1188" actId="2711"/>
          <ac:spMkLst>
            <pc:docMk/>
            <pc:sldMk cId="734076382" sldId="4319"/>
            <ac:spMk id="4" creationId="{0E031678-E459-8A61-486F-BA223A97C645}"/>
          </ac:spMkLst>
        </pc:spChg>
        <pc:spChg chg="mod">
          <ac:chgData name="Sudarshan Chakravarthi" userId="9632d19e-631d-46a5-9e9a-d9cc496f17d0" providerId="ADAL" clId="{DEC9FF4B-A02A-4448-929B-1FC8D322BBAA}" dt="2022-08-22T11:46:28.180" v="1375" actId="1076"/>
          <ac:spMkLst>
            <pc:docMk/>
            <pc:sldMk cId="734076382" sldId="4319"/>
            <ac:spMk id="9" creationId="{2C4BBF3C-9D16-BB3C-8E0C-8700E9908F4D}"/>
          </ac:spMkLst>
        </pc:spChg>
      </pc:sldChg>
      <pc:sldChg chg="del">
        <pc:chgData name="Sudarshan Chakravarthi" userId="9632d19e-631d-46a5-9e9a-d9cc496f17d0" providerId="ADAL" clId="{DEC9FF4B-A02A-4448-929B-1FC8D322BBAA}" dt="2022-08-22T11:31:35.484" v="1190" actId="47"/>
        <pc:sldMkLst>
          <pc:docMk/>
          <pc:sldMk cId="1107021641" sldId="4320"/>
        </pc:sldMkLst>
      </pc:sldChg>
      <pc:sldChg chg="del">
        <pc:chgData name="Sudarshan Chakravarthi" userId="9632d19e-631d-46a5-9e9a-d9cc496f17d0" providerId="ADAL" clId="{DEC9FF4B-A02A-4448-929B-1FC8D322BBAA}" dt="2022-08-22T11:32:16.053" v="1197" actId="47"/>
        <pc:sldMkLst>
          <pc:docMk/>
          <pc:sldMk cId="2361810769" sldId="4321"/>
        </pc:sldMkLst>
      </pc:sldChg>
      <pc:sldChg chg="addSp delSp modSp mod ord">
        <pc:chgData name="Sudarshan Chakravarthi" userId="9632d19e-631d-46a5-9e9a-d9cc496f17d0" providerId="ADAL" clId="{DEC9FF4B-A02A-4448-929B-1FC8D322BBAA}" dt="2022-08-22T11:44:17.318" v="1374" actId="20577"/>
        <pc:sldMkLst>
          <pc:docMk/>
          <pc:sldMk cId="3195989020" sldId="4322"/>
        </pc:sldMkLst>
        <pc:spChg chg="add mod">
          <ac:chgData name="Sudarshan Chakravarthi" userId="9632d19e-631d-46a5-9e9a-d9cc496f17d0" providerId="ADAL" clId="{DEC9FF4B-A02A-4448-929B-1FC8D322BBAA}" dt="2022-08-22T11:44:17.318" v="1374" actId="20577"/>
          <ac:spMkLst>
            <pc:docMk/>
            <pc:sldMk cId="3195989020" sldId="4322"/>
            <ac:spMk id="2" creationId="{13CD584B-7934-4686-D1D1-E69E96ED0111}"/>
          </ac:spMkLst>
        </pc:spChg>
        <pc:spChg chg="mod">
          <ac:chgData name="Sudarshan Chakravarthi" userId="9632d19e-631d-46a5-9e9a-d9cc496f17d0" providerId="ADAL" clId="{DEC9FF4B-A02A-4448-929B-1FC8D322BBAA}" dt="2022-08-22T11:36:15.923" v="1219" actId="1076"/>
          <ac:spMkLst>
            <pc:docMk/>
            <pc:sldMk cId="3195989020" sldId="4322"/>
            <ac:spMk id="3" creationId="{8F1F27B5-29BD-55A1-88D4-6C5E62A8D4D9}"/>
          </ac:spMkLst>
        </pc:spChg>
        <pc:spChg chg="del">
          <ac:chgData name="Sudarshan Chakravarthi" userId="9632d19e-631d-46a5-9e9a-d9cc496f17d0" providerId="ADAL" clId="{DEC9FF4B-A02A-4448-929B-1FC8D322BBAA}" dt="2022-08-22T11:32:26.062" v="1198" actId="478"/>
          <ac:spMkLst>
            <pc:docMk/>
            <pc:sldMk cId="3195989020" sldId="4322"/>
            <ac:spMk id="4" creationId="{07130A7B-FDF9-A3E7-9580-836D27C46858}"/>
          </ac:spMkLst>
        </pc:spChg>
        <pc:spChg chg="mod">
          <ac:chgData name="Sudarshan Chakravarthi" userId="9632d19e-631d-46a5-9e9a-d9cc496f17d0" providerId="ADAL" clId="{DEC9FF4B-A02A-4448-929B-1FC8D322BBAA}" dt="2022-08-22T11:36:06.389" v="1218"/>
          <ac:spMkLst>
            <pc:docMk/>
            <pc:sldMk cId="3195989020" sldId="4322"/>
            <ac:spMk id="7" creationId="{C78BC23A-B29F-1728-B27E-D27784A7E369}"/>
          </ac:spMkLst>
        </pc:spChg>
        <pc:graphicFrameChg chg="mod modGraphic">
          <ac:chgData name="Sudarshan Chakravarthi" userId="9632d19e-631d-46a5-9e9a-d9cc496f17d0" providerId="ADAL" clId="{DEC9FF4B-A02A-4448-929B-1FC8D322BBAA}" dt="2022-08-22T11:36:43.491" v="1234" actId="20577"/>
          <ac:graphicFrameMkLst>
            <pc:docMk/>
            <pc:sldMk cId="3195989020" sldId="4322"/>
            <ac:graphicFrameMk id="5" creationId="{C8713B9D-667C-B57D-2162-27144D488D53}"/>
          </ac:graphicFrameMkLst>
        </pc:graphicFrameChg>
        <pc:picChg chg="add del mod">
          <ac:chgData name="Sudarshan Chakravarthi" userId="9632d19e-631d-46a5-9e9a-d9cc496f17d0" providerId="ADAL" clId="{DEC9FF4B-A02A-4448-929B-1FC8D322BBAA}" dt="2022-08-22T11:43:20.368" v="1352" actId="478"/>
          <ac:picMkLst>
            <pc:docMk/>
            <pc:sldMk cId="3195989020" sldId="4322"/>
            <ac:picMk id="11" creationId="{B2245DD9-5DC3-A96B-0DB3-0E1A13816B98}"/>
          </ac:picMkLst>
        </pc:picChg>
        <pc:picChg chg="add mod">
          <ac:chgData name="Sudarshan Chakravarthi" userId="9632d19e-631d-46a5-9e9a-d9cc496f17d0" providerId="ADAL" clId="{DEC9FF4B-A02A-4448-929B-1FC8D322BBAA}" dt="2022-08-22T11:43:46.639" v="1361" actId="1076"/>
          <ac:picMkLst>
            <pc:docMk/>
            <pc:sldMk cId="3195989020" sldId="4322"/>
            <ac:picMk id="13" creationId="{393663CB-6182-16B4-518E-C83BBD247DA8}"/>
          </ac:picMkLst>
        </pc:picChg>
        <pc:picChg chg="add del mod">
          <ac:chgData name="Sudarshan Chakravarthi" userId="9632d19e-631d-46a5-9e9a-d9cc496f17d0" providerId="ADAL" clId="{DEC9FF4B-A02A-4448-929B-1FC8D322BBAA}" dt="2022-08-22T11:43:19.633" v="1351" actId="478"/>
          <ac:picMkLst>
            <pc:docMk/>
            <pc:sldMk cId="3195989020" sldId="4322"/>
            <ac:picMk id="1026" creationId="{A49D198F-D184-0B93-A13E-7A28ECC12CDC}"/>
          </ac:picMkLst>
        </pc:picChg>
      </pc:sldChg>
      <pc:sldChg chg="del">
        <pc:chgData name="Sudarshan Chakravarthi" userId="9632d19e-631d-46a5-9e9a-d9cc496f17d0" providerId="ADAL" clId="{DEC9FF4B-A02A-4448-929B-1FC8D322BBAA}" dt="2023-01-20T09:03:46.083" v="1395" actId="47"/>
        <pc:sldMkLst>
          <pc:docMk/>
          <pc:sldMk cId="1822854096" sldId="4323"/>
        </pc:sldMkLst>
      </pc:sldChg>
      <pc:sldChg chg="del">
        <pc:chgData name="Sudarshan Chakravarthi" userId="9632d19e-631d-46a5-9e9a-d9cc496f17d0" providerId="ADAL" clId="{DEC9FF4B-A02A-4448-929B-1FC8D322BBAA}" dt="2022-08-22T11:34:58.354" v="1204" actId="47"/>
        <pc:sldMkLst>
          <pc:docMk/>
          <pc:sldMk cId="874380594" sldId="4324"/>
        </pc:sldMkLst>
      </pc:sldChg>
      <pc:sldChg chg="addSp modSp add">
        <pc:chgData name="Sudarshan Chakravarthi" userId="9632d19e-631d-46a5-9e9a-d9cc496f17d0" providerId="ADAL" clId="{DEC9FF4B-A02A-4448-929B-1FC8D322BBAA}" dt="2023-02-20T12:26:24.265" v="1410"/>
        <pc:sldMkLst>
          <pc:docMk/>
          <pc:sldMk cId="4294880003" sldId="4325"/>
        </pc:sldMkLst>
        <pc:spChg chg="mod">
          <ac:chgData name="Sudarshan Chakravarthi" userId="9632d19e-631d-46a5-9e9a-d9cc496f17d0" providerId="ADAL" clId="{DEC9FF4B-A02A-4448-929B-1FC8D322BBAA}" dt="2023-02-20T12:26:24.265" v="1410"/>
          <ac:spMkLst>
            <pc:docMk/>
            <pc:sldMk cId="4294880003" sldId="4325"/>
            <ac:spMk id="3" creationId="{9DE46935-1D87-7C61-6B3D-87F471408AF9}"/>
          </ac:spMkLst>
        </pc:spChg>
        <pc:spChg chg="mod">
          <ac:chgData name="Sudarshan Chakravarthi" userId="9632d19e-631d-46a5-9e9a-d9cc496f17d0" providerId="ADAL" clId="{DEC9FF4B-A02A-4448-929B-1FC8D322BBAA}" dt="2023-02-20T12:26:24.265" v="1410"/>
          <ac:spMkLst>
            <pc:docMk/>
            <pc:sldMk cId="4294880003" sldId="4325"/>
            <ac:spMk id="5" creationId="{C2F84B5E-1FF9-860D-D85F-5FB31FAF0228}"/>
          </ac:spMkLst>
        </pc:spChg>
        <pc:grpChg chg="add mod">
          <ac:chgData name="Sudarshan Chakravarthi" userId="9632d19e-631d-46a5-9e9a-d9cc496f17d0" providerId="ADAL" clId="{DEC9FF4B-A02A-4448-929B-1FC8D322BBAA}" dt="2023-02-20T12:26:24.265" v="1410"/>
          <ac:grpSpMkLst>
            <pc:docMk/>
            <pc:sldMk cId="4294880003" sldId="4325"/>
            <ac:grpSpMk id="2" creationId="{30CF59AA-E547-5FBA-F8AD-890FEFAA1052}"/>
          </ac:grpSpMkLst>
        </pc:grpChg>
      </pc:sldChg>
      <pc:sldChg chg="add del">
        <pc:chgData name="Sudarshan Chakravarthi" userId="9632d19e-631d-46a5-9e9a-d9cc496f17d0" providerId="ADAL" clId="{DEC9FF4B-A02A-4448-929B-1FC8D322BBAA}" dt="2023-02-20T12:25:57.128" v="1404" actId="47"/>
        <pc:sldMkLst>
          <pc:docMk/>
          <pc:sldMk cId="683501595" sldId="4411"/>
        </pc:sldMkLst>
      </pc:sldChg>
      <pc:sldChg chg="add del">
        <pc:chgData name="Sudarshan Chakravarthi" userId="9632d19e-631d-46a5-9e9a-d9cc496f17d0" providerId="ADAL" clId="{DEC9FF4B-A02A-4448-929B-1FC8D322BBAA}" dt="2023-01-20T09:03:42.932" v="1393"/>
        <pc:sldMkLst>
          <pc:docMk/>
          <pc:sldMk cId="2434400758" sldId="4412"/>
        </pc:sldMkLst>
      </pc:sldChg>
      <pc:sldChg chg="add del ord">
        <pc:chgData name="Sudarshan Chakravarthi" userId="9632d19e-631d-46a5-9e9a-d9cc496f17d0" providerId="ADAL" clId="{DEC9FF4B-A02A-4448-929B-1FC8D322BBAA}" dt="2023-01-20T09:03:51.558" v="1397"/>
        <pc:sldMkLst>
          <pc:docMk/>
          <pc:sldMk cId="2586001998" sldId="4413"/>
        </pc:sldMkLst>
      </pc:sldChg>
      <pc:sldChg chg="add del ord">
        <pc:chgData name="Sudarshan Chakravarthi" userId="9632d19e-631d-46a5-9e9a-d9cc496f17d0" providerId="ADAL" clId="{DEC9FF4B-A02A-4448-929B-1FC8D322BBAA}" dt="2023-01-20T09:03:51.558" v="1397"/>
        <pc:sldMkLst>
          <pc:docMk/>
          <pc:sldMk cId="842485834" sldId="4414"/>
        </pc:sldMkLst>
      </pc:sldChg>
      <pc:sldChg chg="add del">
        <pc:chgData name="Sudarshan Chakravarthi" userId="9632d19e-631d-46a5-9e9a-d9cc496f17d0" providerId="ADAL" clId="{DEC9FF4B-A02A-4448-929B-1FC8D322BBAA}" dt="2023-02-20T12:25:54.919" v="1402"/>
        <pc:sldMkLst>
          <pc:docMk/>
          <pc:sldMk cId="216062678" sldId="4415"/>
        </pc:sldMkLst>
      </pc:sldChg>
      <pc:sldChg chg="delSp add mod">
        <pc:chgData name="Sudarshan Chakravarthi" userId="9632d19e-631d-46a5-9e9a-d9cc496f17d0" providerId="ADAL" clId="{DEC9FF4B-A02A-4448-929B-1FC8D322BBAA}" dt="2023-02-20T12:26:02.651" v="1405" actId="21"/>
        <pc:sldMkLst>
          <pc:docMk/>
          <pc:sldMk cId="1865626054" sldId="4415"/>
        </pc:sldMkLst>
        <pc:grpChg chg="del">
          <ac:chgData name="Sudarshan Chakravarthi" userId="9632d19e-631d-46a5-9e9a-d9cc496f17d0" providerId="ADAL" clId="{DEC9FF4B-A02A-4448-929B-1FC8D322BBAA}" dt="2023-02-20T12:26:02.651" v="1405" actId="21"/>
          <ac:grpSpMkLst>
            <pc:docMk/>
            <pc:sldMk cId="1865626054" sldId="4415"/>
            <ac:grpSpMk id="7" creationId="{BA1B565A-E045-6D20-AE09-A5459769E6A8}"/>
          </ac:grpSpMkLst>
        </pc:grpChg>
      </pc:sldChg>
      <pc:sldMasterChg chg="delSldLayout">
        <pc:chgData name="Sudarshan Chakravarthi" userId="9632d19e-631d-46a5-9e9a-d9cc496f17d0" providerId="ADAL" clId="{DEC9FF4B-A02A-4448-929B-1FC8D322BBAA}" dt="2023-01-20T09:03:46.083" v="1395" actId="47"/>
        <pc:sldMasterMkLst>
          <pc:docMk/>
          <pc:sldMasterMk cId="2532531580" sldId="2147483648"/>
        </pc:sldMasterMkLst>
        <pc:sldLayoutChg chg="del">
          <pc:chgData name="Sudarshan Chakravarthi" userId="9632d19e-631d-46a5-9e9a-d9cc496f17d0" providerId="ADAL" clId="{DEC9FF4B-A02A-4448-929B-1FC8D322BBAA}" dt="2023-01-20T09:03:46.083" v="1395" actId="47"/>
          <pc:sldLayoutMkLst>
            <pc:docMk/>
            <pc:sldMasterMk cId="2532531580" sldId="2147483648"/>
            <pc:sldLayoutMk cId="4012798369" sldId="2147483660"/>
          </pc:sldLayoutMkLst>
        </pc:sldLayoutChg>
      </pc:sldMasterChg>
      <pc:sldMasterChg chg="delSldLayout">
        <pc:chgData name="Sudarshan Chakravarthi" userId="9632d19e-631d-46a5-9e9a-d9cc496f17d0" providerId="ADAL" clId="{DEC9FF4B-A02A-4448-929B-1FC8D322BBAA}" dt="2023-02-20T12:25:57.128" v="1404" actId="47"/>
        <pc:sldMasterMkLst>
          <pc:docMk/>
          <pc:sldMasterMk cId="2672432924" sldId="2147483662"/>
        </pc:sldMasterMkLst>
        <pc:sldLayoutChg chg="del">
          <pc:chgData name="Sudarshan Chakravarthi" userId="9632d19e-631d-46a5-9e9a-d9cc496f17d0" providerId="ADAL" clId="{DEC9FF4B-A02A-4448-929B-1FC8D322BBAA}" dt="2023-02-20T12:25:57.128" v="1404" actId="47"/>
          <pc:sldLayoutMkLst>
            <pc:docMk/>
            <pc:sldMasterMk cId="2672432924" sldId="2147483662"/>
            <pc:sldLayoutMk cId="2207052892" sldId="2147483674"/>
          </pc:sldLayoutMkLst>
        </pc:sldLayoutChg>
      </pc:sldMasterChg>
    </pc:docChg>
  </pc:docChgLst>
  <pc:docChgLst>
    <pc:chgData name="Sudarshan Chakravarthi" userId="9632d19e-631d-46a5-9e9a-d9cc496f17d0" providerId="ADAL" clId="{9380BA73-055A-4264-B120-7029C45EC49A}"/>
    <pc:docChg chg="undo custSel addSld modSld sldOrd">
      <pc:chgData name="Sudarshan Chakravarthi" userId="9632d19e-631d-46a5-9e9a-d9cc496f17d0" providerId="ADAL" clId="{9380BA73-055A-4264-B120-7029C45EC49A}" dt="2023-12-07T09:33:29.837" v="1005"/>
      <pc:docMkLst>
        <pc:docMk/>
      </pc:docMkLst>
      <pc:sldChg chg="ord">
        <pc:chgData name="Sudarshan Chakravarthi" userId="9632d19e-631d-46a5-9e9a-d9cc496f17d0" providerId="ADAL" clId="{9380BA73-055A-4264-B120-7029C45EC49A}" dt="2023-12-07T08:58:25.652" v="187"/>
        <pc:sldMkLst>
          <pc:docMk/>
          <pc:sldMk cId="310649150" sldId="4231"/>
        </pc:sldMkLst>
      </pc:sldChg>
      <pc:sldChg chg="addSp modSp mod ord">
        <pc:chgData name="Sudarshan Chakravarthi" userId="9632d19e-631d-46a5-9e9a-d9cc496f17d0" providerId="ADAL" clId="{9380BA73-055A-4264-B120-7029C45EC49A}" dt="2023-12-07T08:57:18.588" v="179"/>
        <pc:sldMkLst>
          <pc:docMk/>
          <pc:sldMk cId="3406427991" sldId="4294"/>
        </pc:sldMkLst>
        <pc:spChg chg="mod">
          <ac:chgData name="Sudarshan Chakravarthi" userId="9632d19e-631d-46a5-9e9a-d9cc496f17d0" providerId="ADAL" clId="{9380BA73-055A-4264-B120-7029C45EC49A}" dt="2023-07-06T11:44:24.503" v="39" actId="1076"/>
          <ac:spMkLst>
            <pc:docMk/>
            <pc:sldMk cId="3406427991" sldId="4294"/>
            <ac:spMk id="6" creationId="{718AFD30-A180-97FE-B749-29CABE34DCF0}"/>
          </ac:spMkLst>
        </pc:spChg>
        <pc:spChg chg="mod">
          <ac:chgData name="Sudarshan Chakravarthi" userId="9632d19e-631d-46a5-9e9a-d9cc496f17d0" providerId="ADAL" clId="{9380BA73-055A-4264-B120-7029C45EC49A}" dt="2023-07-06T11:45:28.235" v="101" actId="1036"/>
          <ac:spMkLst>
            <pc:docMk/>
            <pc:sldMk cId="3406427991" sldId="4294"/>
            <ac:spMk id="7" creationId="{42C2B6D5-ABDD-DAE6-B8CD-63ECCFA5086E}"/>
          </ac:spMkLst>
        </pc:spChg>
        <pc:spChg chg="mod">
          <ac:chgData name="Sudarshan Chakravarthi" userId="9632d19e-631d-46a5-9e9a-d9cc496f17d0" providerId="ADAL" clId="{9380BA73-055A-4264-B120-7029C45EC49A}" dt="2023-07-06T11:45:31.349" v="127" actId="1036"/>
          <ac:spMkLst>
            <pc:docMk/>
            <pc:sldMk cId="3406427991" sldId="4294"/>
            <ac:spMk id="8" creationId="{CCE65E88-77E3-D065-853D-A20371B128E1}"/>
          </ac:spMkLst>
        </pc:spChg>
        <pc:spChg chg="mod">
          <ac:chgData name="Sudarshan Chakravarthi" userId="9632d19e-631d-46a5-9e9a-d9cc496f17d0" providerId="ADAL" clId="{9380BA73-055A-4264-B120-7029C45EC49A}" dt="2023-07-06T11:45:38.669" v="171" actId="1036"/>
          <ac:spMkLst>
            <pc:docMk/>
            <pc:sldMk cId="3406427991" sldId="4294"/>
            <ac:spMk id="9" creationId="{2C4BBF3C-9D16-BB3C-8E0C-8700E9908F4D}"/>
          </ac:spMkLst>
        </pc:spChg>
        <pc:spChg chg="add mod">
          <ac:chgData name="Sudarshan Chakravarthi" userId="9632d19e-631d-46a5-9e9a-d9cc496f17d0" providerId="ADAL" clId="{9380BA73-055A-4264-B120-7029C45EC49A}" dt="2023-07-06T11:44:53.816" v="45" actId="164"/>
          <ac:spMkLst>
            <pc:docMk/>
            <pc:sldMk cId="3406427991" sldId="4294"/>
            <ac:spMk id="10" creationId="{55407968-F30D-450F-6512-81EF01E0AA62}"/>
          </ac:spMkLst>
        </pc:spChg>
        <pc:spChg chg="mod">
          <ac:chgData name="Sudarshan Chakravarthi" userId="9632d19e-631d-46a5-9e9a-d9cc496f17d0" providerId="ADAL" clId="{9380BA73-055A-4264-B120-7029C45EC49A}" dt="2023-07-06T11:45:21.106" v="55" actId="20577"/>
          <ac:spMkLst>
            <pc:docMk/>
            <pc:sldMk cId="3406427991" sldId="4294"/>
            <ac:spMk id="14" creationId="{F0918276-5F80-80B7-D661-D9F148C8FCCE}"/>
          </ac:spMkLst>
        </pc:spChg>
        <pc:spChg chg="mod">
          <ac:chgData name="Sudarshan Chakravarthi" userId="9632d19e-631d-46a5-9e9a-d9cc496f17d0" providerId="ADAL" clId="{9380BA73-055A-4264-B120-7029C45EC49A}" dt="2023-07-06T11:45:18.629" v="54" actId="20577"/>
          <ac:spMkLst>
            <pc:docMk/>
            <pc:sldMk cId="3406427991" sldId="4294"/>
            <ac:spMk id="17" creationId="{1C16005F-6D74-7B96-E80E-0EA773B32B7E}"/>
          </ac:spMkLst>
        </pc:spChg>
        <pc:spChg chg="mod">
          <ac:chgData name="Sudarshan Chakravarthi" userId="9632d19e-631d-46a5-9e9a-d9cc496f17d0" providerId="ADAL" clId="{9380BA73-055A-4264-B120-7029C45EC49A}" dt="2023-07-06T11:45:16.103" v="53" actId="20577"/>
          <ac:spMkLst>
            <pc:docMk/>
            <pc:sldMk cId="3406427991" sldId="4294"/>
            <ac:spMk id="20" creationId="{502FA6CA-AD52-A004-7C24-A92BC110BA44}"/>
          </ac:spMkLst>
        </pc:spChg>
        <pc:grpChg chg="add mod">
          <ac:chgData name="Sudarshan Chakravarthi" userId="9632d19e-631d-46a5-9e9a-d9cc496f17d0" providerId="ADAL" clId="{9380BA73-055A-4264-B120-7029C45EC49A}" dt="2023-07-06T11:44:53.816" v="45" actId="164"/>
          <ac:grpSpMkLst>
            <pc:docMk/>
            <pc:sldMk cId="3406427991" sldId="4294"/>
            <ac:grpSpMk id="11" creationId="{BA3AD7F5-A9F9-8AF1-B1B8-AE0D0DFFDD66}"/>
          </ac:grpSpMkLst>
        </pc:grpChg>
        <pc:grpChg chg="add mod">
          <ac:chgData name="Sudarshan Chakravarthi" userId="9632d19e-631d-46a5-9e9a-d9cc496f17d0" providerId="ADAL" clId="{9380BA73-055A-4264-B120-7029C45EC49A}" dt="2023-07-06T11:45:02.425" v="47" actId="1076"/>
          <ac:grpSpMkLst>
            <pc:docMk/>
            <pc:sldMk cId="3406427991" sldId="4294"/>
            <ac:grpSpMk id="12" creationId="{D0A522AA-A618-AF30-1D17-47553D69F15E}"/>
          </ac:grpSpMkLst>
        </pc:grpChg>
        <pc:grpChg chg="add mod">
          <ac:chgData name="Sudarshan Chakravarthi" userId="9632d19e-631d-46a5-9e9a-d9cc496f17d0" providerId="ADAL" clId="{9380BA73-055A-4264-B120-7029C45EC49A}" dt="2023-07-06T11:45:08.228" v="49" actId="1076"/>
          <ac:grpSpMkLst>
            <pc:docMk/>
            <pc:sldMk cId="3406427991" sldId="4294"/>
            <ac:grpSpMk id="15" creationId="{5FC18E8A-63C8-6A3D-D205-3497E77261DF}"/>
          </ac:grpSpMkLst>
        </pc:grpChg>
        <pc:grpChg chg="add mod">
          <ac:chgData name="Sudarshan Chakravarthi" userId="9632d19e-631d-46a5-9e9a-d9cc496f17d0" providerId="ADAL" clId="{9380BA73-055A-4264-B120-7029C45EC49A}" dt="2023-07-06T11:45:13.986" v="52" actId="1076"/>
          <ac:grpSpMkLst>
            <pc:docMk/>
            <pc:sldMk cId="3406427991" sldId="4294"/>
            <ac:grpSpMk id="18" creationId="{8A367A0A-8FE1-B814-4EFE-50CCEC3C5910}"/>
          </ac:grpSpMkLst>
        </pc:grpChg>
        <pc:picChg chg="add mod">
          <ac:chgData name="Sudarshan Chakravarthi" userId="9632d19e-631d-46a5-9e9a-d9cc496f17d0" providerId="ADAL" clId="{9380BA73-055A-4264-B120-7029C45EC49A}" dt="2023-07-06T11:44:53.816" v="45" actId="164"/>
          <ac:picMkLst>
            <pc:docMk/>
            <pc:sldMk cId="3406427991" sldId="4294"/>
            <ac:picMk id="5" creationId="{BB222793-44EA-1CBF-0DA8-D63307670096}"/>
          </ac:picMkLst>
        </pc:picChg>
        <pc:picChg chg="mod">
          <ac:chgData name="Sudarshan Chakravarthi" userId="9632d19e-631d-46a5-9e9a-d9cc496f17d0" providerId="ADAL" clId="{9380BA73-055A-4264-B120-7029C45EC49A}" dt="2023-07-06T11:44:56.040" v="46"/>
          <ac:picMkLst>
            <pc:docMk/>
            <pc:sldMk cId="3406427991" sldId="4294"/>
            <ac:picMk id="13" creationId="{02B93C5F-1113-2F27-FFD0-ECDBF0BCF708}"/>
          </ac:picMkLst>
        </pc:picChg>
        <pc:picChg chg="mod">
          <ac:chgData name="Sudarshan Chakravarthi" userId="9632d19e-631d-46a5-9e9a-d9cc496f17d0" providerId="ADAL" clId="{9380BA73-055A-4264-B120-7029C45EC49A}" dt="2023-07-06T11:45:03.707" v="48"/>
          <ac:picMkLst>
            <pc:docMk/>
            <pc:sldMk cId="3406427991" sldId="4294"/>
            <ac:picMk id="16" creationId="{AC777231-9354-5F00-C109-4FC3FE4F45D6}"/>
          </ac:picMkLst>
        </pc:picChg>
        <pc:picChg chg="mod">
          <ac:chgData name="Sudarshan Chakravarthi" userId="9632d19e-631d-46a5-9e9a-d9cc496f17d0" providerId="ADAL" clId="{9380BA73-055A-4264-B120-7029C45EC49A}" dt="2023-07-06T11:45:09.584" v="50"/>
          <ac:picMkLst>
            <pc:docMk/>
            <pc:sldMk cId="3406427991" sldId="4294"/>
            <ac:picMk id="19" creationId="{FD0807A0-E790-4162-563C-5C873F2023B9}"/>
          </ac:picMkLst>
        </pc:picChg>
      </pc:sldChg>
      <pc:sldChg chg="addSp modSp mod">
        <pc:chgData name="Sudarshan Chakravarthi" userId="9632d19e-631d-46a5-9e9a-d9cc496f17d0" providerId="ADAL" clId="{9380BA73-055A-4264-B120-7029C45EC49A}" dt="2023-12-07T09:01:50.703" v="228" actId="6549"/>
        <pc:sldMkLst>
          <pc:docMk/>
          <pc:sldMk cId="2541274661" sldId="4308"/>
        </pc:sldMkLst>
        <pc:spChg chg="add mod">
          <ac:chgData name="Sudarshan Chakravarthi" userId="9632d19e-631d-46a5-9e9a-d9cc496f17d0" providerId="ADAL" clId="{9380BA73-055A-4264-B120-7029C45EC49A}" dt="2023-12-07T09:00:05.392" v="199" actId="1076"/>
          <ac:spMkLst>
            <pc:docMk/>
            <pc:sldMk cId="2541274661" sldId="4308"/>
            <ac:spMk id="6" creationId="{3A9775A1-81B6-68CC-6B92-2387DB946906}"/>
          </ac:spMkLst>
        </pc:spChg>
        <pc:spChg chg="add mod">
          <ac:chgData name="Sudarshan Chakravarthi" userId="9632d19e-631d-46a5-9e9a-d9cc496f17d0" providerId="ADAL" clId="{9380BA73-055A-4264-B120-7029C45EC49A}" dt="2023-12-07T09:01:50.703" v="228" actId="6549"/>
          <ac:spMkLst>
            <pc:docMk/>
            <pc:sldMk cId="2541274661" sldId="4308"/>
            <ac:spMk id="14" creationId="{4BB48143-8E85-0E45-3B2E-C6DA3595E605}"/>
          </ac:spMkLst>
        </pc:spChg>
        <pc:spChg chg="mod">
          <ac:chgData name="Sudarshan Chakravarthi" userId="9632d19e-631d-46a5-9e9a-d9cc496f17d0" providerId="ADAL" clId="{9380BA73-055A-4264-B120-7029C45EC49A}" dt="2023-12-07T09:00:00.419" v="198" actId="6549"/>
          <ac:spMkLst>
            <pc:docMk/>
            <pc:sldMk cId="2541274661" sldId="4308"/>
            <ac:spMk id="21" creationId="{19BA6AF7-C3EB-6A13-B7F6-36F93EB4C941}"/>
          </ac:spMkLst>
        </pc:spChg>
        <pc:spChg chg="mod">
          <ac:chgData name="Sudarshan Chakravarthi" userId="9632d19e-631d-46a5-9e9a-d9cc496f17d0" providerId="ADAL" clId="{9380BA73-055A-4264-B120-7029C45EC49A}" dt="2023-12-07T08:59:28.143" v="189" actId="1076"/>
          <ac:spMkLst>
            <pc:docMk/>
            <pc:sldMk cId="2541274661" sldId="4308"/>
            <ac:spMk id="22" creationId="{2A35426C-E30A-525A-7A09-3237C3FA6F19}"/>
          </ac:spMkLst>
        </pc:spChg>
        <pc:spChg chg="mod">
          <ac:chgData name="Sudarshan Chakravarthi" userId="9632d19e-631d-46a5-9e9a-d9cc496f17d0" providerId="ADAL" clId="{9380BA73-055A-4264-B120-7029C45EC49A}" dt="2023-12-07T08:59:16.902" v="188" actId="33524"/>
          <ac:spMkLst>
            <pc:docMk/>
            <pc:sldMk cId="2541274661" sldId="4308"/>
            <ac:spMk id="31" creationId="{38E93B29-35BA-C020-EA5A-FC2CA28D2268}"/>
          </ac:spMkLst>
        </pc:spChg>
      </pc:sldChg>
      <pc:sldChg chg="modSp mod ord">
        <pc:chgData name="Sudarshan Chakravarthi" userId="9632d19e-631d-46a5-9e9a-d9cc496f17d0" providerId="ADAL" clId="{9380BA73-055A-4264-B120-7029C45EC49A}" dt="2023-12-07T09:05:09.925" v="240" actId="6549"/>
        <pc:sldMkLst>
          <pc:docMk/>
          <pc:sldMk cId="4237855294" sldId="4309"/>
        </pc:sldMkLst>
        <pc:spChg chg="mod">
          <ac:chgData name="Sudarshan Chakravarthi" userId="9632d19e-631d-46a5-9e9a-d9cc496f17d0" providerId="ADAL" clId="{9380BA73-055A-4264-B120-7029C45EC49A}" dt="2023-12-07T09:05:09.925" v="240" actId="6549"/>
          <ac:spMkLst>
            <pc:docMk/>
            <pc:sldMk cId="4237855294" sldId="4309"/>
            <ac:spMk id="54" creationId="{C6FD6728-1597-A791-87D7-C1FDD8A4C6A9}"/>
          </ac:spMkLst>
        </pc:spChg>
      </pc:sldChg>
      <pc:sldChg chg="modSp mod">
        <pc:chgData name="Sudarshan Chakravarthi" userId="9632d19e-631d-46a5-9e9a-d9cc496f17d0" providerId="ADAL" clId="{9380BA73-055A-4264-B120-7029C45EC49A}" dt="2023-12-07T09:33:06.799" v="1001" actId="14100"/>
        <pc:sldMkLst>
          <pc:docMk/>
          <pc:sldMk cId="942268456" sldId="4310"/>
        </pc:sldMkLst>
        <pc:spChg chg="mod">
          <ac:chgData name="Sudarshan Chakravarthi" userId="9632d19e-631d-46a5-9e9a-d9cc496f17d0" providerId="ADAL" clId="{9380BA73-055A-4264-B120-7029C45EC49A}" dt="2023-12-07T09:33:06.799" v="1001" actId="14100"/>
          <ac:spMkLst>
            <pc:docMk/>
            <pc:sldMk cId="942268456" sldId="4310"/>
            <ac:spMk id="4" creationId="{EE730315-1565-BF8B-4289-70D8B5CDC2F3}"/>
          </ac:spMkLst>
        </pc:spChg>
      </pc:sldChg>
      <pc:sldChg chg="ord">
        <pc:chgData name="Sudarshan Chakravarthi" userId="9632d19e-631d-46a5-9e9a-d9cc496f17d0" providerId="ADAL" clId="{9380BA73-055A-4264-B120-7029C45EC49A}" dt="2023-12-07T09:04:11.344" v="230"/>
        <pc:sldMkLst>
          <pc:docMk/>
          <pc:sldMk cId="1365332411" sldId="4311"/>
        </pc:sldMkLst>
      </pc:sldChg>
      <pc:sldChg chg="ord">
        <pc:chgData name="Sudarshan Chakravarthi" userId="9632d19e-631d-46a5-9e9a-d9cc496f17d0" providerId="ADAL" clId="{9380BA73-055A-4264-B120-7029C45EC49A}" dt="2023-12-07T08:57:41.777" v="183"/>
        <pc:sldMkLst>
          <pc:docMk/>
          <pc:sldMk cId="1622899553" sldId="4312"/>
        </pc:sldMkLst>
      </pc:sldChg>
      <pc:sldChg chg="ord">
        <pc:chgData name="Sudarshan Chakravarthi" userId="9632d19e-631d-46a5-9e9a-d9cc496f17d0" providerId="ADAL" clId="{9380BA73-055A-4264-B120-7029C45EC49A}" dt="2023-12-07T08:58:06.339" v="185"/>
        <pc:sldMkLst>
          <pc:docMk/>
          <pc:sldMk cId="3486303110" sldId="4313"/>
        </pc:sldMkLst>
      </pc:sldChg>
      <pc:sldChg chg="ord">
        <pc:chgData name="Sudarshan Chakravarthi" userId="9632d19e-631d-46a5-9e9a-d9cc496f17d0" providerId="ADAL" clId="{9380BA73-055A-4264-B120-7029C45EC49A}" dt="2023-12-07T09:33:29.837" v="1005"/>
        <pc:sldMkLst>
          <pc:docMk/>
          <pc:sldMk cId="1555314843" sldId="4314"/>
        </pc:sldMkLst>
      </pc:sldChg>
      <pc:sldChg chg="ord">
        <pc:chgData name="Sudarshan Chakravarthi" userId="9632d19e-631d-46a5-9e9a-d9cc496f17d0" providerId="ADAL" clId="{9380BA73-055A-4264-B120-7029C45EC49A}" dt="2023-12-07T09:33:27.751" v="1003"/>
        <pc:sldMkLst>
          <pc:docMk/>
          <pc:sldMk cId="1359538764" sldId="4315"/>
        </pc:sldMkLst>
      </pc:sldChg>
      <pc:sldChg chg="ord">
        <pc:chgData name="Sudarshan Chakravarthi" userId="9632d19e-631d-46a5-9e9a-d9cc496f17d0" providerId="ADAL" clId="{9380BA73-055A-4264-B120-7029C45EC49A}" dt="2023-12-07T08:56:36.065" v="177"/>
        <pc:sldMkLst>
          <pc:docMk/>
          <pc:sldMk cId="4143810667" sldId="4318"/>
        </pc:sldMkLst>
      </pc:sldChg>
      <pc:sldChg chg="ord">
        <pc:chgData name="Sudarshan Chakravarthi" userId="9632d19e-631d-46a5-9e9a-d9cc496f17d0" providerId="ADAL" clId="{9380BA73-055A-4264-B120-7029C45EC49A}" dt="2023-12-07T08:57:31.235" v="181"/>
        <pc:sldMkLst>
          <pc:docMk/>
          <pc:sldMk cId="734076382" sldId="4319"/>
        </pc:sldMkLst>
      </pc:sldChg>
      <pc:sldChg chg="ord">
        <pc:chgData name="Sudarshan Chakravarthi" userId="9632d19e-631d-46a5-9e9a-d9cc496f17d0" providerId="ADAL" clId="{9380BA73-055A-4264-B120-7029C45EC49A}" dt="2023-12-07T08:55:48.343" v="173"/>
        <pc:sldMkLst>
          <pc:docMk/>
          <pc:sldMk cId="3195989020" sldId="4322"/>
        </pc:sldMkLst>
      </pc:sldChg>
      <pc:sldChg chg="addSp delSp modSp mod">
        <pc:chgData name="Sudarshan Chakravarthi" userId="9632d19e-631d-46a5-9e9a-d9cc496f17d0" providerId="ADAL" clId="{9380BA73-055A-4264-B120-7029C45EC49A}" dt="2023-12-07T09:32:06.954" v="992" actId="21"/>
        <pc:sldMkLst>
          <pc:docMk/>
          <pc:sldMk cId="842485834" sldId="4414"/>
        </pc:sldMkLst>
        <pc:spChg chg="mod">
          <ac:chgData name="Sudarshan Chakravarthi" userId="9632d19e-631d-46a5-9e9a-d9cc496f17d0" providerId="ADAL" clId="{9380BA73-055A-4264-B120-7029C45EC49A}" dt="2023-12-07T09:31:50.696" v="990" actId="1076"/>
          <ac:spMkLst>
            <pc:docMk/>
            <pc:sldMk cId="842485834" sldId="4414"/>
            <ac:spMk id="34" creationId="{7E1DD836-4645-FE4D-CCFF-50FDC61D451E}"/>
          </ac:spMkLst>
        </pc:spChg>
        <pc:picChg chg="add del mod">
          <ac:chgData name="Sudarshan Chakravarthi" userId="9632d19e-631d-46a5-9e9a-d9cc496f17d0" providerId="ADAL" clId="{9380BA73-055A-4264-B120-7029C45EC49A}" dt="2023-12-07T09:32:06.954" v="992" actId="21"/>
          <ac:picMkLst>
            <pc:docMk/>
            <pc:sldMk cId="842485834" sldId="4414"/>
            <ac:picMk id="32" creationId="{8E30370A-F313-7465-7D7E-A038482980C6}"/>
          </ac:picMkLst>
        </pc:picChg>
        <pc:picChg chg="add del mod">
          <ac:chgData name="Sudarshan Chakravarthi" userId="9632d19e-631d-46a5-9e9a-d9cc496f17d0" providerId="ADAL" clId="{9380BA73-055A-4264-B120-7029C45EC49A}" dt="2023-12-07T09:31:52.888" v="991" actId="1076"/>
          <ac:picMkLst>
            <pc:docMk/>
            <pc:sldMk cId="842485834" sldId="4414"/>
            <ac:picMk id="33" creationId="{7B8462F9-F2D1-E4DA-44BF-BE4633F5DD70}"/>
          </ac:picMkLst>
        </pc:picChg>
        <pc:picChg chg="add del mod">
          <ac:chgData name="Sudarshan Chakravarthi" userId="9632d19e-631d-46a5-9e9a-d9cc496f17d0" providerId="ADAL" clId="{9380BA73-055A-4264-B120-7029C45EC49A}" dt="2023-12-07T09:32:06.954" v="992" actId="21"/>
          <ac:picMkLst>
            <pc:docMk/>
            <pc:sldMk cId="842485834" sldId="4414"/>
            <ac:picMk id="36" creationId="{6C70F067-D218-A520-7690-28D1B9CD1DA9}"/>
          </ac:picMkLst>
        </pc:picChg>
      </pc:sldChg>
      <pc:sldChg chg="addSp delSp modSp new mod">
        <pc:chgData name="Sudarshan Chakravarthi" userId="9632d19e-631d-46a5-9e9a-d9cc496f17d0" providerId="ADAL" clId="{9380BA73-055A-4264-B120-7029C45EC49A}" dt="2023-12-07T09:32:36.623" v="996" actId="1076"/>
        <pc:sldMkLst>
          <pc:docMk/>
          <pc:sldMk cId="2856916263" sldId="4416"/>
        </pc:sldMkLst>
        <pc:spChg chg="add mod">
          <ac:chgData name="Sudarshan Chakravarthi" userId="9632d19e-631d-46a5-9e9a-d9cc496f17d0" providerId="ADAL" clId="{9380BA73-055A-4264-B120-7029C45EC49A}" dt="2023-12-07T09:08:28.788" v="244"/>
          <ac:spMkLst>
            <pc:docMk/>
            <pc:sldMk cId="2856916263" sldId="4416"/>
            <ac:spMk id="5" creationId="{857A52C0-02F8-4D4E-043E-4874A067D8C2}"/>
          </ac:spMkLst>
        </pc:spChg>
        <pc:spChg chg="add mod">
          <ac:chgData name="Sudarshan Chakravarthi" userId="9632d19e-631d-46a5-9e9a-d9cc496f17d0" providerId="ADAL" clId="{9380BA73-055A-4264-B120-7029C45EC49A}" dt="2023-12-07T09:29:27.648" v="981" actId="20577"/>
          <ac:spMkLst>
            <pc:docMk/>
            <pc:sldMk cId="2856916263" sldId="4416"/>
            <ac:spMk id="6" creationId="{AB5D2487-0C1B-146C-F306-4F73C0D8A45D}"/>
          </ac:spMkLst>
        </pc:spChg>
        <pc:spChg chg="add mod">
          <ac:chgData name="Sudarshan Chakravarthi" userId="9632d19e-631d-46a5-9e9a-d9cc496f17d0" providerId="ADAL" clId="{9380BA73-055A-4264-B120-7029C45EC49A}" dt="2023-12-07T09:18:52.847" v="901" actId="1076"/>
          <ac:spMkLst>
            <pc:docMk/>
            <pc:sldMk cId="2856916263" sldId="4416"/>
            <ac:spMk id="7" creationId="{97F88C08-EF58-B316-257C-C7506CFB3FC2}"/>
          </ac:spMkLst>
        </pc:spChg>
        <pc:spChg chg="add mod">
          <ac:chgData name="Sudarshan Chakravarthi" userId="9632d19e-631d-46a5-9e9a-d9cc496f17d0" providerId="ADAL" clId="{9380BA73-055A-4264-B120-7029C45EC49A}" dt="2023-12-07T09:23:46.219" v="953" actId="208"/>
          <ac:spMkLst>
            <pc:docMk/>
            <pc:sldMk cId="2856916263" sldId="4416"/>
            <ac:spMk id="8" creationId="{C174C6BC-AE97-19C3-A2FB-232C58DC125C}"/>
          </ac:spMkLst>
        </pc:spChg>
        <pc:spChg chg="add mod">
          <ac:chgData name="Sudarshan Chakravarthi" userId="9632d19e-631d-46a5-9e9a-d9cc496f17d0" providerId="ADAL" clId="{9380BA73-055A-4264-B120-7029C45EC49A}" dt="2023-12-07T09:23:41.569" v="952" actId="208"/>
          <ac:spMkLst>
            <pc:docMk/>
            <pc:sldMk cId="2856916263" sldId="4416"/>
            <ac:spMk id="9" creationId="{23B78955-DAD5-5188-F850-9D29CAFBE5AA}"/>
          </ac:spMkLst>
        </pc:spChg>
        <pc:spChg chg="add mod">
          <ac:chgData name="Sudarshan Chakravarthi" userId="9632d19e-631d-46a5-9e9a-d9cc496f17d0" providerId="ADAL" clId="{9380BA73-055A-4264-B120-7029C45EC49A}" dt="2023-12-07T09:23:37.036" v="951" actId="208"/>
          <ac:spMkLst>
            <pc:docMk/>
            <pc:sldMk cId="2856916263" sldId="4416"/>
            <ac:spMk id="10" creationId="{287F0B32-78BB-6D73-13A6-6C969D4998EC}"/>
          </ac:spMkLst>
        </pc:spChg>
        <pc:spChg chg="add mod">
          <ac:chgData name="Sudarshan Chakravarthi" userId="9632d19e-631d-46a5-9e9a-d9cc496f17d0" providerId="ADAL" clId="{9380BA73-055A-4264-B120-7029C45EC49A}" dt="2023-12-07T09:23:46.219" v="953" actId="208"/>
          <ac:spMkLst>
            <pc:docMk/>
            <pc:sldMk cId="2856916263" sldId="4416"/>
            <ac:spMk id="11" creationId="{46151D5D-0C21-A351-D511-C896A7FF2F2D}"/>
          </ac:spMkLst>
        </pc:spChg>
        <pc:spChg chg="add mod">
          <ac:chgData name="Sudarshan Chakravarthi" userId="9632d19e-631d-46a5-9e9a-d9cc496f17d0" providerId="ADAL" clId="{9380BA73-055A-4264-B120-7029C45EC49A}" dt="2023-12-07T09:23:41.569" v="952" actId="208"/>
          <ac:spMkLst>
            <pc:docMk/>
            <pc:sldMk cId="2856916263" sldId="4416"/>
            <ac:spMk id="12" creationId="{BEDD51FD-23BA-813C-766A-9C9BD257C559}"/>
          </ac:spMkLst>
        </pc:spChg>
        <pc:spChg chg="add mod">
          <ac:chgData name="Sudarshan Chakravarthi" userId="9632d19e-631d-46a5-9e9a-d9cc496f17d0" providerId="ADAL" clId="{9380BA73-055A-4264-B120-7029C45EC49A}" dt="2023-12-07T09:23:37.036" v="951" actId="208"/>
          <ac:spMkLst>
            <pc:docMk/>
            <pc:sldMk cId="2856916263" sldId="4416"/>
            <ac:spMk id="13" creationId="{B6805420-B683-B307-C89C-6E54536EC902}"/>
          </ac:spMkLst>
        </pc:spChg>
        <pc:spChg chg="add mod">
          <ac:chgData name="Sudarshan Chakravarthi" userId="9632d19e-631d-46a5-9e9a-d9cc496f17d0" providerId="ADAL" clId="{9380BA73-055A-4264-B120-7029C45EC49A}" dt="2023-12-07T09:23:46.219" v="953" actId="208"/>
          <ac:spMkLst>
            <pc:docMk/>
            <pc:sldMk cId="2856916263" sldId="4416"/>
            <ac:spMk id="14" creationId="{2FF8FE9A-6843-A873-F28B-E1BF1989A4ED}"/>
          </ac:spMkLst>
        </pc:spChg>
        <pc:spChg chg="add mod">
          <ac:chgData name="Sudarshan Chakravarthi" userId="9632d19e-631d-46a5-9e9a-d9cc496f17d0" providerId="ADAL" clId="{9380BA73-055A-4264-B120-7029C45EC49A}" dt="2023-12-07T09:23:41.569" v="952" actId="208"/>
          <ac:spMkLst>
            <pc:docMk/>
            <pc:sldMk cId="2856916263" sldId="4416"/>
            <ac:spMk id="15" creationId="{79E9E0DE-2CF7-1654-A51C-158359374660}"/>
          </ac:spMkLst>
        </pc:spChg>
        <pc:spChg chg="add mod">
          <ac:chgData name="Sudarshan Chakravarthi" userId="9632d19e-631d-46a5-9e9a-d9cc496f17d0" providerId="ADAL" clId="{9380BA73-055A-4264-B120-7029C45EC49A}" dt="2023-12-07T09:23:37.036" v="951" actId="208"/>
          <ac:spMkLst>
            <pc:docMk/>
            <pc:sldMk cId="2856916263" sldId="4416"/>
            <ac:spMk id="16" creationId="{9D2B604F-9510-5EF9-461F-198B0DB37805}"/>
          </ac:spMkLst>
        </pc:spChg>
        <pc:spChg chg="add mod">
          <ac:chgData name="Sudarshan Chakravarthi" userId="9632d19e-631d-46a5-9e9a-d9cc496f17d0" providerId="ADAL" clId="{9380BA73-055A-4264-B120-7029C45EC49A}" dt="2023-12-07T09:23:31.123" v="950" actId="208"/>
          <ac:spMkLst>
            <pc:docMk/>
            <pc:sldMk cId="2856916263" sldId="4416"/>
            <ac:spMk id="17" creationId="{2AFA0B63-495C-99EA-C13D-ACD0ADB4FA15}"/>
          </ac:spMkLst>
        </pc:spChg>
        <pc:spChg chg="add mod">
          <ac:chgData name="Sudarshan Chakravarthi" userId="9632d19e-631d-46a5-9e9a-d9cc496f17d0" providerId="ADAL" clId="{9380BA73-055A-4264-B120-7029C45EC49A}" dt="2023-12-07T09:23:31.123" v="950" actId="208"/>
          <ac:spMkLst>
            <pc:docMk/>
            <pc:sldMk cId="2856916263" sldId="4416"/>
            <ac:spMk id="18" creationId="{FF69328D-3994-C08E-781C-969274485EF6}"/>
          </ac:spMkLst>
        </pc:spChg>
        <pc:spChg chg="add mod">
          <ac:chgData name="Sudarshan Chakravarthi" userId="9632d19e-631d-46a5-9e9a-d9cc496f17d0" providerId="ADAL" clId="{9380BA73-055A-4264-B120-7029C45EC49A}" dt="2023-12-07T09:23:31.123" v="950" actId="208"/>
          <ac:spMkLst>
            <pc:docMk/>
            <pc:sldMk cId="2856916263" sldId="4416"/>
            <ac:spMk id="19" creationId="{C36128B5-111F-2956-F09A-0230BA6DBE28}"/>
          </ac:spMkLst>
        </pc:spChg>
        <pc:spChg chg="add mod">
          <ac:chgData name="Sudarshan Chakravarthi" userId="9632d19e-631d-46a5-9e9a-d9cc496f17d0" providerId="ADAL" clId="{9380BA73-055A-4264-B120-7029C45EC49A}" dt="2023-12-07T09:29:42.807" v="983" actId="114"/>
          <ac:spMkLst>
            <pc:docMk/>
            <pc:sldMk cId="2856916263" sldId="4416"/>
            <ac:spMk id="20" creationId="{CC0D81A6-6C28-644C-1C39-A38DC35FAC94}"/>
          </ac:spMkLst>
        </pc:spChg>
        <pc:spChg chg="add mod">
          <ac:chgData name="Sudarshan Chakravarthi" userId="9632d19e-631d-46a5-9e9a-d9cc496f17d0" providerId="ADAL" clId="{9380BA73-055A-4264-B120-7029C45EC49A}" dt="2023-12-07T09:23:31.123" v="950" actId="208"/>
          <ac:spMkLst>
            <pc:docMk/>
            <pc:sldMk cId="2856916263" sldId="4416"/>
            <ac:spMk id="21" creationId="{4A7BDC33-8231-58CA-5648-082C8E4A66AD}"/>
          </ac:spMkLst>
        </pc:spChg>
        <pc:spChg chg="add mod">
          <ac:chgData name="Sudarshan Chakravarthi" userId="9632d19e-631d-46a5-9e9a-d9cc496f17d0" providerId="ADAL" clId="{9380BA73-055A-4264-B120-7029C45EC49A}" dt="2023-12-07T09:23:31.123" v="950" actId="208"/>
          <ac:spMkLst>
            <pc:docMk/>
            <pc:sldMk cId="2856916263" sldId="4416"/>
            <ac:spMk id="22" creationId="{6291C210-2572-6B06-C28D-81C7035857EB}"/>
          </ac:spMkLst>
        </pc:spChg>
        <pc:spChg chg="add mod">
          <ac:chgData name="Sudarshan Chakravarthi" userId="9632d19e-631d-46a5-9e9a-d9cc496f17d0" providerId="ADAL" clId="{9380BA73-055A-4264-B120-7029C45EC49A}" dt="2023-12-07T09:23:31.123" v="950" actId="208"/>
          <ac:spMkLst>
            <pc:docMk/>
            <pc:sldMk cId="2856916263" sldId="4416"/>
            <ac:spMk id="23" creationId="{248F550E-3C62-8C67-1601-255E20453E45}"/>
          </ac:spMkLst>
        </pc:spChg>
        <pc:picChg chg="add del mod ord">
          <ac:chgData name="Sudarshan Chakravarthi" userId="9632d19e-631d-46a5-9e9a-d9cc496f17d0" providerId="ADAL" clId="{9380BA73-055A-4264-B120-7029C45EC49A}" dt="2023-12-07T09:29:35.585" v="982" actId="478"/>
          <ac:picMkLst>
            <pc:docMk/>
            <pc:sldMk cId="2856916263" sldId="4416"/>
            <ac:picMk id="3" creationId="{AFE8317D-05E7-0FFF-D116-D51DD8B6240E}"/>
          </ac:picMkLst>
        </pc:picChg>
        <pc:picChg chg="add mod">
          <ac:chgData name="Sudarshan Chakravarthi" userId="9632d19e-631d-46a5-9e9a-d9cc496f17d0" providerId="ADAL" clId="{9380BA73-055A-4264-B120-7029C45EC49A}" dt="2023-12-07T09:08:28.788" v="244"/>
          <ac:picMkLst>
            <pc:docMk/>
            <pc:sldMk cId="2856916263" sldId="4416"/>
            <ac:picMk id="4" creationId="{B004D579-F308-62D7-01D0-460C85E197FD}"/>
          </ac:picMkLst>
        </pc:picChg>
        <pc:picChg chg="add mod">
          <ac:chgData name="Sudarshan Chakravarthi" userId="9632d19e-631d-46a5-9e9a-d9cc496f17d0" providerId="ADAL" clId="{9380BA73-055A-4264-B120-7029C45EC49A}" dt="2023-12-07T09:32:36.623" v="996" actId="1076"/>
          <ac:picMkLst>
            <pc:docMk/>
            <pc:sldMk cId="2856916263" sldId="4416"/>
            <ac:picMk id="24" creationId="{674C4597-DDD4-B786-C603-C14BA07C2F54}"/>
          </ac:picMkLst>
        </pc:picChg>
        <pc:picChg chg="add mod">
          <ac:chgData name="Sudarshan Chakravarthi" userId="9632d19e-631d-46a5-9e9a-d9cc496f17d0" providerId="ADAL" clId="{9380BA73-055A-4264-B120-7029C45EC49A}" dt="2023-12-07T09:32:32.201" v="995" actId="1076"/>
          <ac:picMkLst>
            <pc:docMk/>
            <pc:sldMk cId="2856916263" sldId="4416"/>
            <ac:picMk id="25" creationId="{E050BD17-51AC-57D8-2547-82981E0BE1AB}"/>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Poppins" panose="00000500000000000000" pitchFamily="2" charset="0"/>
                <a:ea typeface="+mn-ea"/>
                <a:cs typeface="Poppins" panose="00000500000000000000" pitchFamily="2" charset="0"/>
              </a:defRPr>
            </a:pPr>
            <a:r>
              <a:rPr lang="en-GB" sz="1400" dirty="0">
                <a:latin typeface="Poppins" panose="00000500000000000000" pitchFamily="2" charset="0"/>
                <a:cs typeface="Poppins" panose="00000500000000000000" pitchFamily="2" charset="0"/>
              </a:rPr>
              <a:t>Profitable</a:t>
            </a:r>
            <a:r>
              <a:rPr lang="en-GB" sz="1400" baseline="0" dirty="0">
                <a:latin typeface="Poppins" panose="00000500000000000000" pitchFamily="2" charset="0"/>
                <a:cs typeface="Poppins" panose="00000500000000000000" pitchFamily="2" charset="0"/>
              </a:rPr>
              <a:t> Customer Retention </a:t>
            </a:r>
            <a:endParaRPr lang="en-GB" sz="1400" dirty="0">
              <a:latin typeface="Poppins" panose="00000500000000000000" pitchFamily="2" charset="0"/>
              <a:cs typeface="Poppins" panose="00000500000000000000" pitchFamily="2"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Poppins" panose="00000500000000000000" pitchFamily="2" charset="0"/>
              <a:ea typeface="+mn-ea"/>
              <a:cs typeface="Poppins" panose="00000500000000000000" pitchFamily="2" charset="0"/>
            </a:defRPr>
          </a:pPr>
          <a:endParaRPr lang="en-US"/>
        </a:p>
      </c:txPr>
    </c:title>
    <c:autoTitleDeleted val="0"/>
    <c:plotArea>
      <c:layout/>
      <c:barChart>
        <c:barDir val="col"/>
        <c:grouping val="stacked"/>
        <c:varyColors val="0"/>
        <c:ser>
          <c:idx val="0"/>
          <c:order val="0"/>
          <c:tx>
            <c:strRef>
              <c:f>Sheet1!$B$1</c:f>
              <c:strCache>
                <c:ptCount val="1"/>
                <c:pt idx="0">
                  <c:v>COA</c:v>
                </c:pt>
              </c:strCache>
            </c:strRef>
          </c:tx>
          <c:spPr>
            <a:solidFill>
              <a:schemeClr val="accent1"/>
            </a:solidFill>
            <a:ln>
              <a:noFill/>
            </a:ln>
            <a:effectLst/>
          </c:spPr>
          <c:invertIfNegative val="0"/>
          <c:cat>
            <c:strRef>
              <c:f>Sheet1!$A$2:$A$8</c:f>
              <c:strCache>
                <c:ptCount val="7"/>
                <c:pt idx="0">
                  <c:v>Year 1</c:v>
                </c:pt>
                <c:pt idx="1">
                  <c:v>year 2</c:v>
                </c:pt>
                <c:pt idx="2">
                  <c:v>Year 3</c:v>
                </c:pt>
                <c:pt idx="3">
                  <c:v>year 4</c:v>
                </c:pt>
                <c:pt idx="4">
                  <c:v>Year 5</c:v>
                </c:pt>
                <c:pt idx="5">
                  <c:v>Year 6</c:v>
                </c:pt>
                <c:pt idx="6">
                  <c:v>Year 7</c:v>
                </c:pt>
              </c:strCache>
            </c:strRef>
          </c:cat>
          <c:val>
            <c:numRef>
              <c:f>Sheet1!$B$2:$B$8</c:f>
              <c:numCache>
                <c:formatCode>General</c:formatCode>
                <c:ptCount val="7"/>
                <c:pt idx="0">
                  <c:v>-900</c:v>
                </c:pt>
              </c:numCache>
            </c:numRef>
          </c:val>
          <c:extLst>
            <c:ext xmlns:c16="http://schemas.microsoft.com/office/drawing/2014/chart" uri="{C3380CC4-5D6E-409C-BE32-E72D297353CC}">
              <c16:uniqueId val="{00000000-B69C-4618-9A97-1EA1ED3C2A6E}"/>
            </c:ext>
          </c:extLst>
        </c:ser>
        <c:ser>
          <c:idx val="1"/>
          <c:order val="1"/>
          <c:tx>
            <c:strRef>
              <c:f>Sheet1!$C$1</c:f>
              <c:strCache>
                <c:ptCount val="1"/>
                <c:pt idx="0">
                  <c:v>Price Premium</c:v>
                </c:pt>
              </c:strCache>
            </c:strRef>
          </c:tx>
          <c:spPr>
            <a:solidFill>
              <a:srgbClr val="3984A3"/>
            </a:solidFill>
            <a:ln>
              <a:noFill/>
            </a:ln>
            <a:effectLst/>
          </c:spPr>
          <c:invertIfNegative val="0"/>
          <c:cat>
            <c:strRef>
              <c:f>Sheet1!$A$2:$A$8</c:f>
              <c:strCache>
                <c:ptCount val="7"/>
                <c:pt idx="0">
                  <c:v>Year 1</c:v>
                </c:pt>
                <c:pt idx="1">
                  <c:v>year 2</c:v>
                </c:pt>
                <c:pt idx="2">
                  <c:v>Year 3</c:v>
                </c:pt>
                <c:pt idx="3">
                  <c:v>year 4</c:v>
                </c:pt>
                <c:pt idx="4">
                  <c:v>Year 5</c:v>
                </c:pt>
                <c:pt idx="5">
                  <c:v>Year 6</c:v>
                </c:pt>
                <c:pt idx="6">
                  <c:v>Year 7</c:v>
                </c:pt>
              </c:strCache>
            </c:strRef>
          </c:cat>
          <c:val>
            <c:numRef>
              <c:f>Sheet1!$C$2:$C$8</c:f>
              <c:numCache>
                <c:formatCode>_(* #,##0.00_);_(* \(#,##0.00\);_(* "-"??_);_(@_)</c:formatCode>
                <c:ptCount val="7"/>
                <c:pt idx="1">
                  <c:v>261.00312500000001</c:v>
                </c:pt>
                <c:pt idx="2">
                  <c:v>391.50468749999999</c:v>
                </c:pt>
                <c:pt idx="3">
                  <c:v>522.00625000000002</c:v>
                </c:pt>
                <c:pt idx="4">
                  <c:v>652.5078125</c:v>
                </c:pt>
                <c:pt idx="5">
                  <c:v>783.00937499999998</c:v>
                </c:pt>
                <c:pt idx="6">
                  <c:v>1044.0125</c:v>
                </c:pt>
              </c:numCache>
            </c:numRef>
          </c:val>
          <c:extLst>
            <c:ext xmlns:c16="http://schemas.microsoft.com/office/drawing/2014/chart" uri="{C3380CC4-5D6E-409C-BE32-E72D297353CC}">
              <c16:uniqueId val="{00000004-B69C-4618-9A97-1EA1ED3C2A6E}"/>
            </c:ext>
          </c:extLst>
        </c:ser>
        <c:ser>
          <c:idx val="2"/>
          <c:order val="2"/>
          <c:tx>
            <c:strRef>
              <c:f>Sheet1!$D$1</c:f>
              <c:strCache>
                <c:ptCount val="1"/>
                <c:pt idx="0">
                  <c:v>Referrals</c:v>
                </c:pt>
              </c:strCache>
            </c:strRef>
          </c:tx>
          <c:spPr>
            <a:solidFill>
              <a:schemeClr val="accent2"/>
            </a:solidFill>
            <a:ln>
              <a:noFill/>
            </a:ln>
            <a:effectLst/>
          </c:spPr>
          <c:invertIfNegative val="0"/>
          <c:cat>
            <c:strRef>
              <c:f>Sheet1!$A$2:$A$8</c:f>
              <c:strCache>
                <c:ptCount val="7"/>
                <c:pt idx="0">
                  <c:v>Year 1</c:v>
                </c:pt>
                <c:pt idx="1">
                  <c:v>year 2</c:v>
                </c:pt>
                <c:pt idx="2">
                  <c:v>Year 3</c:v>
                </c:pt>
                <c:pt idx="3">
                  <c:v>year 4</c:v>
                </c:pt>
                <c:pt idx="4">
                  <c:v>Year 5</c:v>
                </c:pt>
                <c:pt idx="5">
                  <c:v>Year 6</c:v>
                </c:pt>
                <c:pt idx="6">
                  <c:v>Year 7</c:v>
                </c:pt>
              </c:strCache>
            </c:strRef>
          </c:cat>
          <c:val>
            <c:numRef>
              <c:f>Sheet1!$D$2:$D$8</c:f>
              <c:numCache>
                <c:formatCode>_(* #,##0.00_);_(* \(#,##0.00\);_(* "-"??_);_(@_)</c:formatCode>
                <c:ptCount val="7"/>
                <c:pt idx="1">
                  <c:v>307.0625</c:v>
                </c:pt>
                <c:pt idx="2">
                  <c:v>460.59375</c:v>
                </c:pt>
                <c:pt idx="3">
                  <c:v>614.125</c:v>
                </c:pt>
                <c:pt idx="4">
                  <c:v>767.65625</c:v>
                </c:pt>
                <c:pt idx="5">
                  <c:v>921.1875</c:v>
                </c:pt>
                <c:pt idx="6">
                  <c:v>1228.25</c:v>
                </c:pt>
              </c:numCache>
            </c:numRef>
          </c:val>
          <c:extLst>
            <c:ext xmlns:c16="http://schemas.microsoft.com/office/drawing/2014/chart" uri="{C3380CC4-5D6E-409C-BE32-E72D297353CC}">
              <c16:uniqueId val="{00000008-B69C-4618-9A97-1EA1ED3C2A6E}"/>
            </c:ext>
          </c:extLst>
        </c:ser>
        <c:ser>
          <c:idx val="3"/>
          <c:order val="3"/>
          <c:tx>
            <c:strRef>
              <c:f>Sheet1!$E$1</c:f>
              <c:strCache>
                <c:ptCount val="1"/>
                <c:pt idx="0">
                  <c:v>Reduced Operating Cost</c:v>
                </c:pt>
              </c:strCache>
            </c:strRef>
          </c:tx>
          <c:spPr>
            <a:solidFill>
              <a:schemeClr val="accent4"/>
            </a:solidFill>
            <a:ln>
              <a:noFill/>
            </a:ln>
            <a:effectLst/>
          </c:spPr>
          <c:invertIfNegative val="0"/>
          <c:cat>
            <c:strRef>
              <c:f>Sheet1!$A$2:$A$8</c:f>
              <c:strCache>
                <c:ptCount val="7"/>
                <c:pt idx="0">
                  <c:v>Year 1</c:v>
                </c:pt>
                <c:pt idx="1">
                  <c:v>year 2</c:v>
                </c:pt>
                <c:pt idx="2">
                  <c:v>Year 3</c:v>
                </c:pt>
                <c:pt idx="3">
                  <c:v>year 4</c:v>
                </c:pt>
                <c:pt idx="4">
                  <c:v>Year 5</c:v>
                </c:pt>
                <c:pt idx="5">
                  <c:v>Year 6</c:v>
                </c:pt>
                <c:pt idx="6">
                  <c:v>Year 7</c:v>
                </c:pt>
              </c:strCache>
            </c:strRef>
          </c:cat>
          <c:val>
            <c:numRef>
              <c:f>Sheet1!$E$2:$E$8</c:f>
              <c:numCache>
                <c:formatCode>_(* #,##0.00_);_(* \(#,##0.00\);_(* "-"??_);_(@_)</c:formatCode>
                <c:ptCount val="7"/>
                <c:pt idx="1">
                  <c:v>361.25</c:v>
                </c:pt>
                <c:pt idx="2">
                  <c:v>541.875</c:v>
                </c:pt>
                <c:pt idx="3">
                  <c:v>722.5</c:v>
                </c:pt>
                <c:pt idx="4">
                  <c:v>903.125</c:v>
                </c:pt>
                <c:pt idx="5">
                  <c:v>1083.75</c:v>
                </c:pt>
                <c:pt idx="6">
                  <c:v>1445</c:v>
                </c:pt>
              </c:numCache>
            </c:numRef>
          </c:val>
          <c:extLst>
            <c:ext xmlns:c16="http://schemas.microsoft.com/office/drawing/2014/chart" uri="{C3380CC4-5D6E-409C-BE32-E72D297353CC}">
              <c16:uniqueId val="{00000009-B69C-4618-9A97-1EA1ED3C2A6E}"/>
            </c:ext>
          </c:extLst>
        </c:ser>
        <c:ser>
          <c:idx val="4"/>
          <c:order val="4"/>
          <c:tx>
            <c:strRef>
              <c:f>Sheet1!$F$1</c:f>
              <c:strCache>
                <c:ptCount val="1"/>
                <c:pt idx="0">
                  <c:v>Increased Purchases</c:v>
                </c:pt>
              </c:strCache>
            </c:strRef>
          </c:tx>
          <c:spPr>
            <a:solidFill>
              <a:schemeClr val="accent5"/>
            </a:solidFill>
            <a:ln>
              <a:noFill/>
            </a:ln>
            <a:effectLst/>
          </c:spPr>
          <c:invertIfNegative val="0"/>
          <c:cat>
            <c:strRef>
              <c:f>Sheet1!$A$2:$A$8</c:f>
              <c:strCache>
                <c:ptCount val="7"/>
                <c:pt idx="0">
                  <c:v>Year 1</c:v>
                </c:pt>
                <c:pt idx="1">
                  <c:v>year 2</c:v>
                </c:pt>
                <c:pt idx="2">
                  <c:v>Year 3</c:v>
                </c:pt>
                <c:pt idx="3">
                  <c:v>year 4</c:v>
                </c:pt>
                <c:pt idx="4">
                  <c:v>Year 5</c:v>
                </c:pt>
                <c:pt idx="5">
                  <c:v>Year 6</c:v>
                </c:pt>
                <c:pt idx="6">
                  <c:v>Year 7</c:v>
                </c:pt>
              </c:strCache>
            </c:strRef>
          </c:cat>
          <c:val>
            <c:numRef>
              <c:f>Sheet1!$F$2:$F$8</c:f>
              <c:numCache>
                <c:formatCode>_(* #,##0.00_);_(* \(#,##0.00\);_(* "-"??_);_(@_)</c:formatCode>
                <c:ptCount val="7"/>
                <c:pt idx="1">
                  <c:v>425</c:v>
                </c:pt>
                <c:pt idx="2">
                  <c:v>637.5</c:v>
                </c:pt>
                <c:pt idx="3">
                  <c:v>850</c:v>
                </c:pt>
                <c:pt idx="4">
                  <c:v>1062.5</c:v>
                </c:pt>
                <c:pt idx="5">
                  <c:v>1275</c:v>
                </c:pt>
                <c:pt idx="6">
                  <c:v>1700</c:v>
                </c:pt>
              </c:numCache>
            </c:numRef>
          </c:val>
          <c:extLst>
            <c:ext xmlns:c16="http://schemas.microsoft.com/office/drawing/2014/chart" uri="{C3380CC4-5D6E-409C-BE32-E72D297353CC}">
              <c16:uniqueId val="{0000000A-B69C-4618-9A97-1EA1ED3C2A6E}"/>
            </c:ext>
          </c:extLst>
        </c:ser>
        <c:ser>
          <c:idx val="5"/>
          <c:order val="5"/>
          <c:tx>
            <c:strRef>
              <c:f>Sheet1!$G$1</c:f>
              <c:strCache>
                <c:ptCount val="1"/>
                <c:pt idx="0">
                  <c:v>Base Profit</c:v>
                </c:pt>
              </c:strCache>
            </c:strRef>
          </c:tx>
          <c:spPr>
            <a:solidFill>
              <a:schemeClr val="accent6"/>
            </a:solidFill>
            <a:ln>
              <a:noFill/>
            </a:ln>
            <a:effectLst/>
          </c:spPr>
          <c:invertIfNegative val="0"/>
          <c:cat>
            <c:strRef>
              <c:f>Sheet1!$A$2:$A$8</c:f>
              <c:strCache>
                <c:ptCount val="7"/>
                <c:pt idx="0">
                  <c:v>Year 1</c:v>
                </c:pt>
                <c:pt idx="1">
                  <c:v>year 2</c:v>
                </c:pt>
                <c:pt idx="2">
                  <c:v>Year 3</c:v>
                </c:pt>
                <c:pt idx="3">
                  <c:v>year 4</c:v>
                </c:pt>
                <c:pt idx="4">
                  <c:v>Year 5</c:v>
                </c:pt>
                <c:pt idx="5">
                  <c:v>Year 6</c:v>
                </c:pt>
                <c:pt idx="6">
                  <c:v>Year 7</c:v>
                </c:pt>
              </c:strCache>
            </c:strRef>
          </c:cat>
          <c:val>
            <c:numRef>
              <c:f>Sheet1!$G$2:$G$8</c:f>
              <c:numCache>
                <c:formatCode>General</c:formatCode>
                <c:ptCount val="7"/>
                <c:pt idx="1">
                  <c:v>500</c:v>
                </c:pt>
                <c:pt idx="2">
                  <c:v>750</c:v>
                </c:pt>
                <c:pt idx="3">
                  <c:v>1000</c:v>
                </c:pt>
                <c:pt idx="4">
                  <c:v>1250</c:v>
                </c:pt>
                <c:pt idx="5">
                  <c:v>1500</c:v>
                </c:pt>
                <c:pt idx="6">
                  <c:v>2000</c:v>
                </c:pt>
              </c:numCache>
            </c:numRef>
          </c:val>
          <c:extLst>
            <c:ext xmlns:c16="http://schemas.microsoft.com/office/drawing/2014/chart" uri="{C3380CC4-5D6E-409C-BE32-E72D297353CC}">
              <c16:uniqueId val="{0000000B-B69C-4618-9A97-1EA1ED3C2A6E}"/>
            </c:ext>
          </c:extLst>
        </c:ser>
        <c:dLbls>
          <c:showLegendKey val="0"/>
          <c:showVal val="0"/>
          <c:showCatName val="0"/>
          <c:showSerName val="0"/>
          <c:showPercent val="0"/>
          <c:showBubbleSize val="0"/>
        </c:dLbls>
        <c:gapWidth val="24"/>
        <c:overlap val="100"/>
        <c:axId val="161561632"/>
        <c:axId val="161557472"/>
      </c:barChart>
      <c:catAx>
        <c:axId val="161561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defRPr>
            </a:pPr>
            <a:endParaRPr lang="en-US"/>
          </a:p>
        </c:txPr>
        <c:crossAx val="161557472"/>
        <c:crosses val="autoZero"/>
        <c:auto val="1"/>
        <c:lblAlgn val="ctr"/>
        <c:lblOffset val="100"/>
        <c:noMultiLvlLbl val="0"/>
      </c:catAx>
      <c:valAx>
        <c:axId val="161557472"/>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Customer</a:t>
                </a:r>
                <a:r>
                  <a:rPr lang="en-GB" baseline="0" dirty="0"/>
                  <a:t> Profit </a:t>
                </a:r>
                <a:endParaRPr lang="en-GB"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defRPr>
            </a:pPr>
            <a:endParaRPr lang="en-US"/>
          </a:p>
        </c:txPr>
        <c:crossAx val="161561632"/>
        <c:crosses val="autoZero"/>
        <c:crossBetween val="between"/>
      </c:valAx>
      <c:spPr>
        <a:noFill/>
        <a:ln>
          <a:noFill/>
        </a:ln>
        <a:effectLst/>
      </c:spPr>
    </c:plotArea>
    <c:legend>
      <c:legendPos val="b"/>
      <c:layout>
        <c:manualLayout>
          <c:xMode val="edge"/>
          <c:yMode val="edge"/>
          <c:x val="1.3391901361285985E-2"/>
          <c:y val="0.87177093236809955"/>
          <c:w val="0.97602777258099693"/>
          <c:h val="0.1041045547523549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Poppins" panose="00000500000000000000" pitchFamily="2" charset="0"/>
              <a:ea typeface="+mn-ea"/>
              <a:cs typeface="Poppins" panose="00000500000000000000" pitchFamily="2" charset="0"/>
            </a:defRPr>
          </a:pPr>
          <a:endParaRPr lang="en-US"/>
        </a:p>
      </c:txPr>
    </c:title>
    <c:autoTitleDeleted val="0"/>
    <c:plotArea>
      <c:layout>
        <c:manualLayout>
          <c:layoutTarget val="inner"/>
          <c:xMode val="edge"/>
          <c:yMode val="edge"/>
          <c:x val="0.1567764854090998"/>
          <c:y val="0.1919104999567848"/>
          <c:w val="0.8122937508371737"/>
          <c:h val="0.62841285083041198"/>
        </c:manualLayout>
      </c:layout>
      <c:lineChart>
        <c:grouping val="standard"/>
        <c:varyColors val="0"/>
        <c:ser>
          <c:idx val="0"/>
          <c:order val="0"/>
          <c:tx>
            <c:strRef>
              <c:f>Sheet1!$B$1</c:f>
              <c:strCache>
                <c:ptCount val="1"/>
                <c:pt idx="0">
                  <c:v>Retention Rate % </c:v>
                </c:pt>
              </c:strCache>
            </c:strRef>
          </c:tx>
          <c:spPr>
            <a:ln w="28575" cap="rnd">
              <a:solidFill>
                <a:srgbClr val="3984A3"/>
              </a:solidFill>
              <a:round/>
            </a:ln>
            <a:effectLst/>
          </c:spPr>
          <c:marker>
            <c:symbol val="none"/>
          </c:marker>
          <c:cat>
            <c:numRef>
              <c:f>Sheet1!$A$2:$A$11</c:f>
              <c:numCache>
                <c:formatCode>General</c:formatCode>
                <c:ptCount val="10"/>
                <c:pt idx="0">
                  <c:v>10</c:v>
                </c:pt>
                <c:pt idx="1">
                  <c:v>20</c:v>
                </c:pt>
                <c:pt idx="2">
                  <c:v>30</c:v>
                </c:pt>
                <c:pt idx="3">
                  <c:v>40</c:v>
                </c:pt>
                <c:pt idx="4">
                  <c:v>50</c:v>
                </c:pt>
                <c:pt idx="5">
                  <c:v>60</c:v>
                </c:pt>
                <c:pt idx="6">
                  <c:v>70</c:v>
                </c:pt>
                <c:pt idx="7">
                  <c:v>80</c:v>
                </c:pt>
                <c:pt idx="8">
                  <c:v>90</c:v>
                </c:pt>
                <c:pt idx="9">
                  <c:v>100</c:v>
                </c:pt>
              </c:numCache>
            </c:numRef>
          </c:cat>
          <c:val>
            <c:numRef>
              <c:f>Sheet1!$B$2:$B$11</c:f>
              <c:numCache>
                <c:formatCode>General</c:formatCode>
                <c:ptCount val="10"/>
                <c:pt idx="0">
                  <c:v>2</c:v>
                </c:pt>
                <c:pt idx="1">
                  <c:v>2.5</c:v>
                </c:pt>
                <c:pt idx="2">
                  <c:v>3</c:v>
                </c:pt>
                <c:pt idx="3">
                  <c:v>5</c:v>
                </c:pt>
                <c:pt idx="4">
                  <c:v>10</c:v>
                </c:pt>
                <c:pt idx="5">
                  <c:v>20</c:v>
                </c:pt>
                <c:pt idx="6">
                  <c:v>30</c:v>
                </c:pt>
                <c:pt idx="7">
                  <c:v>40</c:v>
                </c:pt>
                <c:pt idx="8">
                  <c:v>65</c:v>
                </c:pt>
                <c:pt idx="9">
                  <c:v>90</c:v>
                </c:pt>
              </c:numCache>
            </c:numRef>
          </c:val>
          <c:smooth val="0"/>
          <c:extLst>
            <c:ext xmlns:c16="http://schemas.microsoft.com/office/drawing/2014/chart" uri="{C3380CC4-5D6E-409C-BE32-E72D297353CC}">
              <c16:uniqueId val="{00000000-2F12-4BC6-B448-97B34A015CBC}"/>
            </c:ext>
          </c:extLst>
        </c:ser>
        <c:dLbls>
          <c:showLegendKey val="0"/>
          <c:showVal val="0"/>
          <c:showCatName val="0"/>
          <c:showSerName val="0"/>
          <c:showPercent val="0"/>
          <c:showBubbleSize val="0"/>
        </c:dLbls>
        <c:smooth val="0"/>
        <c:axId val="161561632"/>
        <c:axId val="161557472"/>
      </c:lineChart>
      <c:catAx>
        <c:axId val="161561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defRPr>
            </a:pPr>
            <a:endParaRPr lang="en-US"/>
          </a:p>
        </c:txPr>
        <c:crossAx val="161557472"/>
        <c:crosses val="autoZero"/>
        <c:auto val="1"/>
        <c:lblAlgn val="ctr"/>
        <c:lblOffset val="100"/>
        <c:noMultiLvlLbl val="0"/>
      </c:catAx>
      <c:valAx>
        <c:axId val="161557472"/>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Average Customer Lifetime in Years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defRPr>
            </a:pPr>
            <a:endParaRPr lang="en-US"/>
          </a:p>
        </c:txPr>
        <c:crossAx val="161561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63A21C-6F02-4B4E-ABAD-9BA457A68AF0}" type="doc">
      <dgm:prSet loTypeId="urn:microsoft.com/office/officeart/2005/8/layout/pyramid2" loCatId="list" qsTypeId="urn:microsoft.com/office/officeart/2005/8/quickstyle/simple1" qsCatId="simple" csTypeId="urn:microsoft.com/office/officeart/2005/8/colors/accent1_2" csCatId="accent1" phldr="1"/>
      <dgm:spPr/>
    </dgm:pt>
    <dgm:pt modelId="{8393ED24-8A03-4443-9868-F593FE90E397}">
      <dgm:prSet phldrT="[Text]" custT="1"/>
      <dgm:spPr/>
      <dgm:t>
        <a:bodyPr/>
        <a:lstStyle/>
        <a:p>
          <a:r>
            <a:rPr lang="en-GB" sz="1200" dirty="0">
              <a:latin typeface="Lato Light" panose="020F0502020204030203" pitchFamily="34" charset="0"/>
              <a:ea typeface="Lato Light" panose="020F0502020204030203" pitchFamily="34" charset="0"/>
              <a:cs typeface="Lato Light" panose="020F0502020204030203" pitchFamily="34" charset="0"/>
            </a:rPr>
            <a:t>Marketing  </a:t>
          </a:r>
        </a:p>
      </dgm:t>
    </dgm:pt>
    <dgm:pt modelId="{51A1BD44-EFBE-4B56-AF56-D5F99EE69E5D}" type="parTrans" cxnId="{66654FA2-A335-4B70-B770-95042B2DED6B}">
      <dgm:prSet/>
      <dgm:spPr/>
      <dgm:t>
        <a:bodyPr/>
        <a:lstStyle/>
        <a:p>
          <a:endParaRPr lang="en-GB" sz="1200">
            <a:latin typeface="Lato Light" panose="020F0502020204030203" pitchFamily="34" charset="0"/>
            <a:ea typeface="Lato Light" panose="020F0502020204030203" pitchFamily="34" charset="0"/>
            <a:cs typeface="Lato Light" panose="020F0502020204030203" pitchFamily="34" charset="0"/>
          </a:endParaRPr>
        </a:p>
      </dgm:t>
    </dgm:pt>
    <dgm:pt modelId="{73B382F4-C501-4863-9C26-587F8D2DBF41}" type="sibTrans" cxnId="{66654FA2-A335-4B70-B770-95042B2DED6B}">
      <dgm:prSet/>
      <dgm:spPr/>
      <dgm:t>
        <a:bodyPr/>
        <a:lstStyle/>
        <a:p>
          <a:endParaRPr lang="en-GB" sz="1200">
            <a:latin typeface="Lato Light" panose="020F0502020204030203" pitchFamily="34" charset="0"/>
            <a:ea typeface="Lato Light" panose="020F0502020204030203" pitchFamily="34" charset="0"/>
            <a:cs typeface="Lato Light" panose="020F0502020204030203" pitchFamily="34" charset="0"/>
          </a:endParaRPr>
        </a:p>
      </dgm:t>
    </dgm:pt>
    <dgm:pt modelId="{5C7CB8C9-25D7-4476-B78E-37FC68B249E0}">
      <dgm:prSet phldrT="[Text]" custT="1"/>
      <dgm:spPr/>
      <dgm:t>
        <a:bodyPr/>
        <a:lstStyle/>
        <a:p>
          <a:r>
            <a:rPr lang="en-GB" sz="1200" dirty="0">
              <a:latin typeface="Lato Light" panose="020F0502020204030203" pitchFamily="34" charset="0"/>
              <a:ea typeface="Lato Light" panose="020F0502020204030203" pitchFamily="34" charset="0"/>
              <a:cs typeface="Lato Light" panose="020F0502020204030203" pitchFamily="34" charset="0"/>
            </a:rPr>
            <a:t>Customer Loyalty</a:t>
          </a:r>
        </a:p>
      </dgm:t>
    </dgm:pt>
    <dgm:pt modelId="{B0C8028D-7FB1-43A7-9CD4-98E8B4FB53DB}" type="parTrans" cxnId="{0E0112A2-74BF-4EC5-BBE8-75F91F051A43}">
      <dgm:prSet/>
      <dgm:spPr/>
      <dgm:t>
        <a:bodyPr/>
        <a:lstStyle/>
        <a:p>
          <a:endParaRPr lang="en-GB" sz="1200">
            <a:latin typeface="Lato Light" panose="020F0502020204030203" pitchFamily="34" charset="0"/>
            <a:ea typeface="Lato Light" panose="020F0502020204030203" pitchFamily="34" charset="0"/>
            <a:cs typeface="Lato Light" panose="020F0502020204030203" pitchFamily="34" charset="0"/>
          </a:endParaRPr>
        </a:p>
      </dgm:t>
    </dgm:pt>
    <dgm:pt modelId="{15EB281F-C4DE-46AD-8663-3B4354E6CA63}" type="sibTrans" cxnId="{0E0112A2-74BF-4EC5-BBE8-75F91F051A43}">
      <dgm:prSet/>
      <dgm:spPr/>
      <dgm:t>
        <a:bodyPr/>
        <a:lstStyle/>
        <a:p>
          <a:endParaRPr lang="en-GB" sz="1200">
            <a:latin typeface="Lato Light" panose="020F0502020204030203" pitchFamily="34" charset="0"/>
            <a:ea typeface="Lato Light" panose="020F0502020204030203" pitchFamily="34" charset="0"/>
            <a:cs typeface="Lato Light" panose="020F0502020204030203" pitchFamily="34" charset="0"/>
          </a:endParaRPr>
        </a:p>
      </dgm:t>
    </dgm:pt>
    <dgm:pt modelId="{7320F6F1-453E-4395-B96A-50CE4E649BE8}">
      <dgm:prSet phldrT="[Text]" custT="1"/>
      <dgm:spPr>
        <a:solidFill>
          <a:srgbClr val="3984A3">
            <a:alpha val="90000"/>
          </a:srgbClr>
        </a:solidFill>
        <a:ln>
          <a:solidFill>
            <a:schemeClr val="bg1"/>
          </a:solidFill>
        </a:ln>
      </dgm:spPr>
      <dgm:t>
        <a:bodyPr/>
        <a:lstStyle/>
        <a:p>
          <a:r>
            <a:rPr lang="en-GB" sz="1600"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Strategic Relationships</a:t>
          </a:r>
        </a:p>
      </dgm:t>
    </dgm:pt>
    <dgm:pt modelId="{D8626F53-5E19-4879-8865-E7BA300DD973}" type="parTrans" cxnId="{CECAA1D9-647D-4CF2-8997-E73DC717CA6D}">
      <dgm:prSet/>
      <dgm:spPr/>
      <dgm:t>
        <a:bodyPr/>
        <a:lstStyle/>
        <a:p>
          <a:endParaRPr lang="en-GB" sz="1200">
            <a:latin typeface="Lato Light" panose="020F0502020204030203" pitchFamily="34" charset="0"/>
            <a:ea typeface="Lato Light" panose="020F0502020204030203" pitchFamily="34" charset="0"/>
            <a:cs typeface="Lato Light" panose="020F0502020204030203" pitchFamily="34" charset="0"/>
          </a:endParaRPr>
        </a:p>
      </dgm:t>
    </dgm:pt>
    <dgm:pt modelId="{7114F6F8-C7B7-464D-AA06-1B641FF521E5}" type="sibTrans" cxnId="{CECAA1D9-647D-4CF2-8997-E73DC717CA6D}">
      <dgm:prSet/>
      <dgm:spPr/>
      <dgm:t>
        <a:bodyPr/>
        <a:lstStyle/>
        <a:p>
          <a:endParaRPr lang="en-GB" sz="1200">
            <a:latin typeface="Lato Light" panose="020F0502020204030203" pitchFamily="34" charset="0"/>
            <a:ea typeface="Lato Light" panose="020F0502020204030203" pitchFamily="34" charset="0"/>
            <a:cs typeface="Lato Light" panose="020F0502020204030203" pitchFamily="34" charset="0"/>
          </a:endParaRPr>
        </a:p>
      </dgm:t>
    </dgm:pt>
    <dgm:pt modelId="{B117D038-5883-4301-9B72-7F059D6BFE8C}">
      <dgm:prSet custT="1"/>
      <dgm:spPr/>
      <dgm:t>
        <a:bodyPr/>
        <a:lstStyle/>
        <a:p>
          <a:r>
            <a:rPr lang="en-GB" sz="1200" dirty="0">
              <a:latin typeface="Lato Light" panose="020F0502020204030203" pitchFamily="34" charset="0"/>
              <a:ea typeface="Lato Light" panose="020F0502020204030203" pitchFamily="34" charset="0"/>
              <a:cs typeface="Lato Light" panose="020F0502020204030203" pitchFamily="34" charset="0"/>
            </a:rPr>
            <a:t>Brands</a:t>
          </a:r>
        </a:p>
      </dgm:t>
    </dgm:pt>
    <dgm:pt modelId="{E7A25427-1C01-4982-B841-D5E84A0F0B96}" type="parTrans" cxnId="{763FFCB2-1D0C-4489-A0C4-9414B4FBC03F}">
      <dgm:prSet/>
      <dgm:spPr/>
      <dgm:t>
        <a:bodyPr/>
        <a:lstStyle/>
        <a:p>
          <a:endParaRPr lang="en-GB" sz="1200">
            <a:latin typeface="Lato Light" panose="020F0502020204030203" pitchFamily="34" charset="0"/>
            <a:ea typeface="Lato Light" panose="020F0502020204030203" pitchFamily="34" charset="0"/>
            <a:cs typeface="Lato Light" panose="020F0502020204030203" pitchFamily="34" charset="0"/>
          </a:endParaRPr>
        </a:p>
      </dgm:t>
    </dgm:pt>
    <dgm:pt modelId="{A9FC77CC-32F1-4C4C-89A9-81A1F91F287B}" type="sibTrans" cxnId="{763FFCB2-1D0C-4489-A0C4-9414B4FBC03F}">
      <dgm:prSet/>
      <dgm:spPr/>
      <dgm:t>
        <a:bodyPr/>
        <a:lstStyle/>
        <a:p>
          <a:endParaRPr lang="en-GB" sz="1200">
            <a:latin typeface="Lato Light" panose="020F0502020204030203" pitchFamily="34" charset="0"/>
            <a:ea typeface="Lato Light" panose="020F0502020204030203" pitchFamily="34" charset="0"/>
            <a:cs typeface="Lato Light" panose="020F0502020204030203" pitchFamily="34" charset="0"/>
          </a:endParaRPr>
        </a:p>
      </dgm:t>
    </dgm:pt>
    <dgm:pt modelId="{574EA3DE-23FE-4A1C-A523-5B48CB93D043}" type="pres">
      <dgm:prSet presAssocID="{FA63A21C-6F02-4B4E-ABAD-9BA457A68AF0}" presName="compositeShape" presStyleCnt="0">
        <dgm:presLayoutVars>
          <dgm:dir/>
          <dgm:resizeHandles/>
        </dgm:presLayoutVars>
      </dgm:prSet>
      <dgm:spPr/>
    </dgm:pt>
    <dgm:pt modelId="{19F954D9-49A6-4B39-A2BC-5BDE6C65F466}" type="pres">
      <dgm:prSet presAssocID="{FA63A21C-6F02-4B4E-ABAD-9BA457A68AF0}" presName="pyramid" presStyleLbl="node1" presStyleIdx="0" presStyleCnt="1" custLinFactNeighborX="-10996" custLinFactNeighborY="-2414"/>
      <dgm:spPr>
        <a:solidFill>
          <a:srgbClr val="3984A3"/>
        </a:solidFill>
      </dgm:spPr>
    </dgm:pt>
    <dgm:pt modelId="{25577FA2-7A13-4079-B8F3-B58CFFB913C8}" type="pres">
      <dgm:prSet presAssocID="{FA63A21C-6F02-4B4E-ABAD-9BA457A68AF0}" presName="theList" presStyleCnt="0"/>
      <dgm:spPr/>
    </dgm:pt>
    <dgm:pt modelId="{4C9A2797-9183-4601-A0CA-F4F7288E5D06}" type="pres">
      <dgm:prSet presAssocID="{8393ED24-8A03-4443-9868-F593FE90E397}" presName="aNode" presStyleLbl="fgAcc1" presStyleIdx="0" presStyleCnt="4">
        <dgm:presLayoutVars>
          <dgm:bulletEnabled val="1"/>
        </dgm:presLayoutVars>
      </dgm:prSet>
      <dgm:spPr/>
    </dgm:pt>
    <dgm:pt modelId="{C19F179D-DADF-42FA-BF1E-409DF7CAEFB2}" type="pres">
      <dgm:prSet presAssocID="{8393ED24-8A03-4443-9868-F593FE90E397}" presName="aSpace" presStyleCnt="0"/>
      <dgm:spPr/>
    </dgm:pt>
    <dgm:pt modelId="{2DF2265C-4ED7-4F4A-91FE-E2F6C1D9F443}" type="pres">
      <dgm:prSet presAssocID="{B117D038-5883-4301-9B72-7F059D6BFE8C}" presName="aNode" presStyleLbl="fgAcc1" presStyleIdx="1" presStyleCnt="4">
        <dgm:presLayoutVars>
          <dgm:bulletEnabled val="1"/>
        </dgm:presLayoutVars>
      </dgm:prSet>
      <dgm:spPr/>
    </dgm:pt>
    <dgm:pt modelId="{961FAE42-FABC-493E-B07D-C3860BC7A169}" type="pres">
      <dgm:prSet presAssocID="{B117D038-5883-4301-9B72-7F059D6BFE8C}" presName="aSpace" presStyleCnt="0"/>
      <dgm:spPr/>
    </dgm:pt>
    <dgm:pt modelId="{0C918154-53E8-4B4B-B89F-B2FC74EF5244}" type="pres">
      <dgm:prSet presAssocID="{5C7CB8C9-25D7-4476-B78E-37FC68B249E0}" presName="aNode" presStyleLbl="fgAcc1" presStyleIdx="2" presStyleCnt="4">
        <dgm:presLayoutVars>
          <dgm:bulletEnabled val="1"/>
        </dgm:presLayoutVars>
      </dgm:prSet>
      <dgm:spPr/>
    </dgm:pt>
    <dgm:pt modelId="{56C687BE-F467-4706-B52F-958C8F76210F}" type="pres">
      <dgm:prSet presAssocID="{5C7CB8C9-25D7-4476-B78E-37FC68B249E0}" presName="aSpace" presStyleCnt="0"/>
      <dgm:spPr/>
    </dgm:pt>
    <dgm:pt modelId="{84AE97D7-D9BC-4983-BBDE-8F783ED74041}" type="pres">
      <dgm:prSet presAssocID="{7320F6F1-453E-4395-B96A-50CE4E649BE8}" presName="aNode" presStyleLbl="fgAcc1" presStyleIdx="3" presStyleCnt="4">
        <dgm:presLayoutVars>
          <dgm:bulletEnabled val="1"/>
        </dgm:presLayoutVars>
      </dgm:prSet>
      <dgm:spPr/>
    </dgm:pt>
    <dgm:pt modelId="{019CAFCA-50B2-4F15-917E-0E5A6ADCC071}" type="pres">
      <dgm:prSet presAssocID="{7320F6F1-453E-4395-B96A-50CE4E649BE8}" presName="aSpace" presStyleCnt="0"/>
      <dgm:spPr/>
    </dgm:pt>
  </dgm:ptLst>
  <dgm:cxnLst>
    <dgm:cxn modelId="{1BFC4D28-C0AA-4663-B9B8-DC8BEC335467}" type="presOf" srcId="{FA63A21C-6F02-4B4E-ABAD-9BA457A68AF0}" destId="{574EA3DE-23FE-4A1C-A523-5B48CB93D043}" srcOrd="0" destOrd="0" presId="urn:microsoft.com/office/officeart/2005/8/layout/pyramid2"/>
    <dgm:cxn modelId="{B71CE636-E95D-40C5-B7FF-1A8E461EF2EF}" type="presOf" srcId="{7320F6F1-453E-4395-B96A-50CE4E649BE8}" destId="{84AE97D7-D9BC-4983-BBDE-8F783ED74041}" srcOrd="0" destOrd="0" presId="urn:microsoft.com/office/officeart/2005/8/layout/pyramid2"/>
    <dgm:cxn modelId="{A9A19E9A-5218-425A-9341-5641A10D7F69}" type="presOf" srcId="{5C7CB8C9-25D7-4476-B78E-37FC68B249E0}" destId="{0C918154-53E8-4B4B-B89F-B2FC74EF5244}" srcOrd="0" destOrd="0" presId="urn:microsoft.com/office/officeart/2005/8/layout/pyramid2"/>
    <dgm:cxn modelId="{0E0112A2-74BF-4EC5-BBE8-75F91F051A43}" srcId="{FA63A21C-6F02-4B4E-ABAD-9BA457A68AF0}" destId="{5C7CB8C9-25D7-4476-B78E-37FC68B249E0}" srcOrd="2" destOrd="0" parTransId="{B0C8028D-7FB1-43A7-9CD4-98E8B4FB53DB}" sibTransId="{15EB281F-C4DE-46AD-8663-3B4354E6CA63}"/>
    <dgm:cxn modelId="{66654FA2-A335-4B70-B770-95042B2DED6B}" srcId="{FA63A21C-6F02-4B4E-ABAD-9BA457A68AF0}" destId="{8393ED24-8A03-4443-9868-F593FE90E397}" srcOrd="0" destOrd="0" parTransId="{51A1BD44-EFBE-4B56-AF56-D5F99EE69E5D}" sibTransId="{73B382F4-C501-4863-9C26-587F8D2DBF41}"/>
    <dgm:cxn modelId="{763FFCB2-1D0C-4489-A0C4-9414B4FBC03F}" srcId="{FA63A21C-6F02-4B4E-ABAD-9BA457A68AF0}" destId="{B117D038-5883-4301-9B72-7F059D6BFE8C}" srcOrd="1" destOrd="0" parTransId="{E7A25427-1C01-4982-B841-D5E84A0F0B96}" sibTransId="{A9FC77CC-32F1-4C4C-89A9-81A1F91F287B}"/>
    <dgm:cxn modelId="{78F396C3-AF59-45C5-A7CF-375C222F8CC8}" type="presOf" srcId="{B117D038-5883-4301-9B72-7F059D6BFE8C}" destId="{2DF2265C-4ED7-4F4A-91FE-E2F6C1D9F443}" srcOrd="0" destOrd="0" presId="urn:microsoft.com/office/officeart/2005/8/layout/pyramid2"/>
    <dgm:cxn modelId="{CECAA1D9-647D-4CF2-8997-E73DC717CA6D}" srcId="{FA63A21C-6F02-4B4E-ABAD-9BA457A68AF0}" destId="{7320F6F1-453E-4395-B96A-50CE4E649BE8}" srcOrd="3" destOrd="0" parTransId="{D8626F53-5E19-4879-8865-E7BA300DD973}" sibTransId="{7114F6F8-C7B7-464D-AA06-1B641FF521E5}"/>
    <dgm:cxn modelId="{6F0FC4FF-F8A2-4691-B441-198151DDB13C}" type="presOf" srcId="{8393ED24-8A03-4443-9868-F593FE90E397}" destId="{4C9A2797-9183-4601-A0CA-F4F7288E5D06}" srcOrd="0" destOrd="0" presId="urn:microsoft.com/office/officeart/2005/8/layout/pyramid2"/>
    <dgm:cxn modelId="{0C1DDD44-3365-4BE5-8387-22212E9B5F31}" type="presParOf" srcId="{574EA3DE-23FE-4A1C-A523-5B48CB93D043}" destId="{19F954D9-49A6-4B39-A2BC-5BDE6C65F466}" srcOrd="0" destOrd="0" presId="urn:microsoft.com/office/officeart/2005/8/layout/pyramid2"/>
    <dgm:cxn modelId="{AAA99E08-CC55-4709-9E19-02386E67F801}" type="presParOf" srcId="{574EA3DE-23FE-4A1C-A523-5B48CB93D043}" destId="{25577FA2-7A13-4079-B8F3-B58CFFB913C8}" srcOrd="1" destOrd="0" presId="urn:microsoft.com/office/officeart/2005/8/layout/pyramid2"/>
    <dgm:cxn modelId="{6F8C9C60-D46E-4594-9EFF-E53D689B9168}" type="presParOf" srcId="{25577FA2-7A13-4079-B8F3-B58CFFB913C8}" destId="{4C9A2797-9183-4601-A0CA-F4F7288E5D06}" srcOrd="0" destOrd="0" presId="urn:microsoft.com/office/officeart/2005/8/layout/pyramid2"/>
    <dgm:cxn modelId="{2E790F4F-18C0-4D89-B316-21AC0B5B0752}" type="presParOf" srcId="{25577FA2-7A13-4079-B8F3-B58CFFB913C8}" destId="{C19F179D-DADF-42FA-BF1E-409DF7CAEFB2}" srcOrd="1" destOrd="0" presId="urn:microsoft.com/office/officeart/2005/8/layout/pyramid2"/>
    <dgm:cxn modelId="{82A5DA84-BBB0-41FF-8410-D4982000D900}" type="presParOf" srcId="{25577FA2-7A13-4079-B8F3-B58CFFB913C8}" destId="{2DF2265C-4ED7-4F4A-91FE-E2F6C1D9F443}" srcOrd="2" destOrd="0" presId="urn:microsoft.com/office/officeart/2005/8/layout/pyramid2"/>
    <dgm:cxn modelId="{3AF974CB-408A-4D3D-9DA5-3813D4E5AAA3}" type="presParOf" srcId="{25577FA2-7A13-4079-B8F3-B58CFFB913C8}" destId="{961FAE42-FABC-493E-B07D-C3860BC7A169}" srcOrd="3" destOrd="0" presId="urn:microsoft.com/office/officeart/2005/8/layout/pyramid2"/>
    <dgm:cxn modelId="{CA3698B4-269B-4CF2-8984-417CEF29ECE6}" type="presParOf" srcId="{25577FA2-7A13-4079-B8F3-B58CFFB913C8}" destId="{0C918154-53E8-4B4B-B89F-B2FC74EF5244}" srcOrd="4" destOrd="0" presId="urn:microsoft.com/office/officeart/2005/8/layout/pyramid2"/>
    <dgm:cxn modelId="{20DDCA2C-DB6B-4DA4-BDCB-50E679683CA6}" type="presParOf" srcId="{25577FA2-7A13-4079-B8F3-B58CFFB913C8}" destId="{56C687BE-F467-4706-B52F-958C8F76210F}" srcOrd="5" destOrd="0" presId="urn:microsoft.com/office/officeart/2005/8/layout/pyramid2"/>
    <dgm:cxn modelId="{D4205369-896D-4F8E-B236-F2FF9E81363F}" type="presParOf" srcId="{25577FA2-7A13-4079-B8F3-B58CFFB913C8}" destId="{84AE97D7-D9BC-4983-BBDE-8F783ED74041}" srcOrd="6" destOrd="0" presId="urn:microsoft.com/office/officeart/2005/8/layout/pyramid2"/>
    <dgm:cxn modelId="{80869E76-4378-4DB6-9A7A-5F61B76CE7BF}" type="presParOf" srcId="{25577FA2-7A13-4079-B8F3-B58CFFB913C8}" destId="{019CAFCA-50B2-4F15-917E-0E5A6ADCC071}"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954D9-49A6-4B39-A2BC-5BDE6C65F466}">
      <dsp:nvSpPr>
        <dsp:cNvPr id="0" name=""/>
        <dsp:cNvSpPr/>
      </dsp:nvSpPr>
      <dsp:spPr>
        <a:xfrm>
          <a:off x="56385" y="0"/>
          <a:ext cx="3479109" cy="3479109"/>
        </a:xfrm>
        <a:prstGeom prst="triangle">
          <a:avLst/>
        </a:prstGeom>
        <a:solidFill>
          <a:srgbClr val="3984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9A2797-9183-4601-A0CA-F4F7288E5D06}">
      <dsp:nvSpPr>
        <dsp:cNvPr id="0" name=""/>
        <dsp:cNvSpPr/>
      </dsp:nvSpPr>
      <dsp:spPr>
        <a:xfrm>
          <a:off x="2178502" y="348250"/>
          <a:ext cx="2261420" cy="61835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Lato Light" panose="020F0502020204030203" pitchFamily="34" charset="0"/>
              <a:ea typeface="Lato Light" panose="020F0502020204030203" pitchFamily="34" charset="0"/>
              <a:cs typeface="Lato Light" panose="020F0502020204030203" pitchFamily="34" charset="0"/>
            </a:rPr>
            <a:t>Marketing  </a:t>
          </a:r>
        </a:p>
      </dsp:txBody>
      <dsp:txXfrm>
        <a:off x="2208688" y="378436"/>
        <a:ext cx="2201048" cy="557985"/>
      </dsp:txXfrm>
    </dsp:sp>
    <dsp:sp modelId="{2DF2265C-4ED7-4F4A-91FE-E2F6C1D9F443}">
      <dsp:nvSpPr>
        <dsp:cNvPr id="0" name=""/>
        <dsp:cNvSpPr/>
      </dsp:nvSpPr>
      <dsp:spPr>
        <a:xfrm>
          <a:off x="2178502" y="1043902"/>
          <a:ext cx="2261420" cy="61835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Lato Light" panose="020F0502020204030203" pitchFamily="34" charset="0"/>
              <a:ea typeface="Lato Light" panose="020F0502020204030203" pitchFamily="34" charset="0"/>
              <a:cs typeface="Lato Light" panose="020F0502020204030203" pitchFamily="34" charset="0"/>
            </a:rPr>
            <a:t>Brands</a:t>
          </a:r>
        </a:p>
      </dsp:txBody>
      <dsp:txXfrm>
        <a:off x="2208688" y="1074088"/>
        <a:ext cx="2201048" cy="557985"/>
      </dsp:txXfrm>
    </dsp:sp>
    <dsp:sp modelId="{0C918154-53E8-4B4B-B89F-B2FC74EF5244}">
      <dsp:nvSpPr>
        <dsp:cNvPr id="0" name=""/>
        <dsp:cNvSpPr/>
      </dsp:nvSpPr>
      <dsp:spPr>
        <a:xfrm>
          <a:off x="2178502" y="1739554"/>
          <a:ext cx="2261420" cy="61835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Lato Light" panose="020F0502020204030203" pitchFamily="34" charset="0"/>
              <a:ea typeface="Lato Light" panose="020F0502020204030203" pitchFamily="34" charset="0"/>
              <a:cs typeface="Lato Light" panose="020F0502020204030203" pitchFamily="34" charset="0"/>
            </a:rPr>
            <a:t>Customer Loyalty</a:t>
          </a:r>
        </a:p>
      </dsp:txBody>
      <dsp:txXfrm>
        <a:off x="2208688" y="1769740"/>
        <a:ext cx="2201048" cy="557985"/>
      </dsp:txXfrm>
    </dsp:sp>
    <dsp:sp modelId="{84AE97D7-D9BC-4983-BBDE-8F783ED74041}">
      <dsp:nvSpPr>
        <dsp:cNvPr id="0" name=""/>
        <dsp:cNvSpPr/>
      </dsp:nvSpPr>
      <dsp:spPr>
        <a:xfrm>
          <a:off x="2178502" y="2435206"/>
          <a:ext cx="2261420" cy="618357"/>
        </a:xfrm>
        <a:prstGeom prst="roundRect">
          <a:avLst/>
        </a:prstGeom>
        <a:solidFill>
          <a:srgbClr val="3984A3">
            <a:alpha val="90000"/>
          </a:srgb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bg1"/>
              </a:solidFill>
              <a:latin typeface="Lato Light" panose="020F0502020204030203" pitchFamily="34" charset="0"/>
              <a:ea typeface="Lato Light" panose="020F0502020204030203" pitchFamily="34" charset="0"/>
              <a:cs typeface="Lato Light" panose="020F0502020204030203" pitchFamily="34" charset="0"/>
            </a:rPr>
            <a:t>Strategic Relationships</a:t>
          </a:r>
        </a:p>
      </dsp:txBody>
      <dsp:txXfrm>
        <a:off x="2208688" y="2465392"/>
        <a:ext cx="2201048" cy="557985"/>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D4A601-C806-48D7-8ABE-F91397886E61}" type="datetimeFigureOut">
              <a:rPr lang="en-GB" smtClean="0"/>
              <a:t>07/12/2023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FC629B-0668-4B4D-8EB0-0A6474D631F2}" type="slidenum">
              <a:rPr lang="en-GB" smtClean="0"/>
              <a:t>‹#›</a:t>
            </a:fld>
            <a:endParaRPr lang="en-GB"/>
          </a:p>
        </p:txBody>
      </p:sp>
    </p:spTree>
    <p:extLst>
      <p:ext uri="{BB962C8B-B14F-4D97-AF65-F5344CB8AC3E}">
        <p14:creationId xmlns:p14="http://schemas.microsoft.com/office/powerpoint/2010/main" val="2996027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772F1-91F9-47BE-BE62-9932C7EDAB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AE1A258-9825-4BF7-AE3F-634354E88E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3C4984F-EECA-4680-85F6-1AD033451AB7}"/>
              </a:ext>
            </a:extLst>
          </p:cNvPr>
          <p:cNvSpPr>
            <a:spLocks noGrp="1"/>
          </p:cNvSpPr>
          <p:nvPr>
            <p:ph type="dt" sz="half" idx="10"/>
          </p:nvPr>
        </p:nvSpPr>
        <p:spPr/>
        <p:txBody>
          <a:bodyPr/>
          <a:lstStyle/>
          <a:p>
            <a:fld id="{62B191CE-F718-4C8B-826F-7503487B79B5}" type="datetimeFigureOut">
              <a:rPr lang="en-GB" smtClean="0"/>
              <a:t>07/12/2023</a:t>
            </a:fld>
            <a:endParaRPr lang="en-GB"/>
          </a:p>
        </p:txBody>
      </p:sp>
      <p:sp>
        <p:nvSpPr>
          <p:cNvPr id="5" name="Footer Placeholder 4">
            <a:extLst>
              <a:ext uri="{FF2B5EF4-FFF2-40B4-BE49-F238E27FC236}">
                <a16:creationId xmlns:a16="http://schemas.microsoft.com/office/drawing/2014/main" id="{42A20ACC-52B1-4C2A-8154-937C792E57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9B9807-FDC4-43FE-8933-52AE62E6EABA}"/>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1126033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C5A57-2FE2-4991-B938-C61DE37AA9D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5EC96A2-0605-43C7-9149-43244A692E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A20C05-12F3-4A00-8407-B56ED15724FD}"/>
              </a:ext>
            </a:extLst>
          </p:cNvPr>
          <p:cNvSpPr>
            <a:spLocks noGrp="1"/>
          </p:cNvSpPr>
          <p:nvPr>
            <p:ph type="dt" sz="half" idx="10"/>
          </p:nvPr>
        </p:nvSpPr>
        <p:spPr/>
        <p:txBody>
          <a:bodyPr/>
          <a:lstStyle/>
          <a:p>
            <a:fld id="{62B191CE-F718-4C8B-826F-7503487B79B5}" type="datetimeFigureOut">
              <a:rPr lang="en-GB" smtClean="0"/>
              <a:t>07/12/2023</a:t>
            </a:fld>
            <a:endParaRPr lang="en-GB"/>
          </a:p>
        </p:txBody>
      </p:sp>
      <p:sp>
        <p:nvSpPr>
          <p:cNvPr id="5" name="Footer Placeholder 4">
            <a:extLst>
              <a:ext uri="{FF2B5EF4-FFF2-40B4-BE49-F238E27FC236}">
                <a16:creationId xmlns:a16="http://schemas.microsoft.com/office/drawing/2014/main" id="{302BEFF2-2E42-4AE4-8519-48D604D9E9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FA6CA4-3A14-458A-943C-248877BE59C2}"/>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273811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0D4D4A-A42A-48B4-A85C-611DB9A8A77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FFAB590-7FE7-4F2D-9C77-46B6E37666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D0A2A-322F-4FB2-A6E1-745F356FE28D}"/>
              </a:ext>
            </a:extLst>
          </p:cNvPr>
          <p:cNvSpPr>
            <a:spLocks noGrp="1"/>
          </p:cNvSpPr>
          <p:nvPr>
            <p:ph type="dt" sz="half" idx="10"/>
          </p:nvPr>
        </p:nvSpPr>
        <p:spPr/>
        <p:txBody>
          <a:bodyPr/>
          <a:lstStyle/>
          <a:p>
            <a:fld id="{62B191CE-F718-4C8B-826F-7503487B79B5}" type="datetimeFigureOut">
              <a:rPr lang="en-GB" smtClean="0"/>
              <a:t>07/12/2023</a:t>
            </a:fld>
            <a:endParaRPr lang="en-GB"/>
          </a:p>
        </p:txBody>
      </p:sp>
      <p:sp>
        <p:nvSpPr>
          <p:cNvPr id="5" name="Footer Placeholder 4">
            <a:extLst>
              <a:ext uri="{FF2B5EF4-FFF2-40B4-BE49-F238E27FC236}">
                <a16:creationId xmlns:a16="http://schemas.microsoft.com/office/drawing/2014/main" id="{589E2E7E-F684-427C-85DD-485F610DD7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BF3AAD-C670-47BF-86BB-05FC7A1D71E3}"/>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119873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3225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867DD-F73F-CAE5-F325-3F6006374A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D2D63D3-AA72-389A-4ED6-9E767602D7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B8DD0AF-5A66-AB1A-3A94-4046D46AF3B8}"/>
              </a:ext>
            </a:extLst>
          </p:cNvPr>
          <p:cNvSpPr>
            <a:spLocks noGrp="1"/>
          </p:cNvSpPr>
          <p:nvPr>
            <p:ph type="dt" sz="half" idx="10"/>
          </p:nvPr>
        </p:nvSpPr>
        <p:spPr/>
        <p:txBody>
          <a:bodyPr/>
          <a:lstStyle/>
          <a:p>
            <a:fld id="{4610F6F6-52F1-4BDD-928D-84928DA9612C}" type="datetimeFigureOut">
              <a:rPr lang="en-GB" smtClean="0"/>
              <a:t>07/12/2023</a:t>
            </a:fld>
            <a:endParaRPr lang="en-GB"/>
          </a:p>
        </p:txBody>
      </p:sp>
      <p:sp>
        <p:nvSpPr>
          <p:cNvPr id="5" name="Footer Placeholder 4">
            <a:extLst>
              <a:ext uri="{FF2B5EF4-FFF2-40B4-BE49-F238E27FC236}">
                <a16:creationId xmlns:a16="http://schemas.microsoft.com/office/drawing/2014/main" id="{AF1FCE6F-0ACB-7A70-1941-CB30BA8178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75BFF0-EE3D-39F3-4F56-A6939C3AFDA9}"/>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9450321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56946-9B08-9C4A-69AC-5F407ADB81D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B2CAE8-EF22-92A1-0AD1-8612F7C6E9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E40AB0-BC3E-DF50-ADB0-C680F160E6FA}"/>
              </a:ext>
            </a:extLst>
          </p:cNvPr>
          <p:cNvSpPr>
            <a:spLocks noGrp="1"/>
          </p:cNvSpPr>
          <p:nvPr>
            <p:ph type="dt" sz="half" idx="10"/>
          </p:nvPr>
        </p:nvSpPr>
        <p:spPr/>
        <p:txBody>
          <a:bodyPr/>
          <a:lstStyle/>
          <a:p>
            <a:fld id="{4610F6F6-52F1-4BDD-928D-84928DA9612C}" type="datetimeFigureOut">
              <a:rPr lang="en-GB" smtClean="0"/>
              <a:t>07/12/2023</a:t>
            </a:fld>
            <a:endParaRPr lang="en-GB"/>
          </a:p>
        </p:txBody>
      </p:sp>
      <p:sp>
        <p:nvSpPr>
          <p:cNvPr id="5" name="Footer Placeholder 4">
            <a:extLst>
              <a:ext uri="{FF2B5EF4-FFF2-40B4-BE49-F238E27FC236}">
                <a16:creationId xmlns:a16="http://schemas.microsoft.com/office/drawing/2014/main" id="{D554C201-C3C8-989E-1177-6B970AA160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F527D8-BE55-F8A0-72CD-3BD30B74975D}"/>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5091093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7355A-913B-2387-09AA-F0FD913213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A8E49ED-D81A-99E5-10F7-9A99D26E31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7EAC30-4686-79E8-3040-4AA953DFACF7}"/>
              </a:ext>
            </a:extLst>
          </p:cNvPr>
          <p:cNvSpPr>
            <a:spLocks noGrp="1"/>
          </p:cNvSpPr>
          <p:nvPr>
            <p:ph type="dt" sz="half" idx="10"/>
          </p:nvPr>
        </p:nvSpPr>
        <p:spPr/>
        <p:txBody>
          <a:bodyPr/>
          <a:lstStyle/>
          <a:p>
            <a:fld id="{4610F6F6-52F1-4BDD-928D-84928DA9612C}" type="datetimeFigureOut">
              <a:rPr lang="en-GB" smtClean="0"/>
              <a:t>07/12/2023</a:t>
            </a:fld>
            <a:endParaRPr lang="en-GB"/>
          </a:p>
        </p:txBody>
      </p:sp>
      <p:sp>
        <p:nvSpPr>
          <p:cNvPr id="5" name="Footer Placeholder 4">
            <a:extLst>
              <a:ext uri="{FF2B5EF4-FFF2-40B4-BE49-F238E27FC236}">
                <a16:creationId xmlns:a16="http://schemas.microsoft.com/office/drawing/2014/main" id="{50D3B583-AA79-662A-1815-399BD4ADE1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1513CD-D500-234C-6252-7E045808EBB3}"/>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022359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6B76-0F50-4D2F-4DA9-A06854D944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0D2E1D-BF93-B365-B991-353210E75D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10FF946-5974-1379-52C7-5E197C587F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00E551B-A662-722E-CFD7-E62F111E9CF0}"/>
              </a:ext>
            </a:extLst>
          </p:cNvPr>
          <p:cNvSpPr>
            <a:spLocks noGrp="1"/>
          </p:cNvSpPr>
          <p:nvPr>
            <p:ph type="dt" sz="half" idx="10"/>
          </p:nvPr>
        </p:nvSpPr>
        <p:spPr/>
        <p:txBody>
          <a:bodyPr/>
          <a:lstStyle/>
          <a:p>
            <a:fld id="{4610F6F6-52F1-4BDD-928D-84928DA9612C}" type="datetimeFigureOut">
              <a:rPr lang="en-GB" smtClean="0"/>
              <a:t>07/12/2023</a:t>
            </a:fld>
            <a:endParaRPr lang="en-GB"/>
          </a:p>
        </p:txBody>
      </p:sp>
      <p:sp>
        <p:nvSpPr>
          <p:cNvPr id="6" name="Footer Placeholder 5">
            <a:extLst>
              <a:ext uri="{FF2B5EF4-FFF2-40B4-BE49-F238E27FC236}">
                <a16:creationId xmlns:a16="http://schemas.microsoft.com/office/drawing/2014/main" id="{E91AA349-0BC9-1221-1764-FADB29104B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4BA6B4-4C97-35DE-432B-5607FBCCBB81}"/>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1707449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E0ED3-D493-C3DB-532A-39ED90D283E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364F44-5B11-F53F-8DAC-9F34D584AF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B13A68-EFCE-54D4-07C2-A727B4AE57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04966FB-0E95-EC49-A163-60175D2321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EFDBF4-D87D-5C9F-19C4-D666C16110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1638874-DAC4-6C61-C947-AD9774C7A073}"/>
              </a:ext>
            </a:extLst>
          </p:cNvPr>
          <p:cNvSpPr>
            <a:spLocks noGrp="1"/>
          </p:cNvSpPr>
          <p:nvPr>
            <p:ph type="dt" sz="half" idx="10"/>
          </p:nvPr>
        </p:nvSpPr>
        <p:spPr/>
        <p:txBody>
          <a:bodyPr/>
          <a:lstStyle/>
          <a:p>
            <a:fld id="{4610F6F6-52F1-4BDD-928D-84928DA9612C}" type="datetimeFigureOut">
              <a:rPr lang="en-GB" smtClean="0"/>
              <a:t>07/12/2023</a:t>
            </a:fld>
            <a:endParaRPr lang="en-GB"/>
          </a:p>
        </p:txBody>
      </p:sp>
      <p:sp>
        <p:nvSpPr>
          <p:cNvPr id="8" name="Footer Placeholder 7">
            <a:extLst>
              <a:ext uri="{FF2B5EF4-FFF2-40B4-BE49-F238E27FC236}">
                <a16:creationId xmlns:a16="http://schemas.microsoft.com/office/drawing/2014/main" id="{96F8607D-3FE7-1DB1-97B1-0E9700A21EE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E23A4CC-E926-E7C8-D3E1-5799C22F40FF}"/>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7441247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7437E-132E-CC88-1B68-4639DA12A53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BACED2E-97A6-2832-A35C-03BF3E23CA02}"/>
              </a:ext>
            </a:extLst>
          </p:cNvPr>
          <p:cNvSpPr>
            <a:spLocks noGrp="1"/>
          </p:cNvSpPr>
          <p:nvPr>
            <p:ph type="dt" sz="half" idx="10"/>
          </p:nvPr>
        </p:nvSpPr>
        <p:spPr/>
        <p:txBody>
          <a:bodyPr/>
          <a:lstStyle/>
          <a:p>
            <a:fld id="{4610F6F6-52F1-4BDD-928D-84928DA9612C}" type="datetimeFigureOut">
              <a:rPr lang="en-GB" smtClean="0"/>
              <a:t>07/12/2023</a:t>
            </a:fld>
            <a:endParaRPr lang="en-GB"/>
          </a:p>
        </p:txBody>
      </p:sp>
      <p:sp>
        <p:nvSpPr>
          <p:cNvPr id="4" name="Footer Placeholder 3">
            <a:extLst>
              <a:ext uri="{FF2B5EF4-FFF2-40B4-BE49-F238E27FC236}">
                <a16:creationId xmlns:a16="http://schemas.microsoft.com/office/drawing/2014/main" id="{E30BD27F-6B42-0D77-9BEF-87F9B4A66EC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873083F-4BAE-1158-0303-353BD4FEE18D}"/>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499773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4A496C-79B2-EFAB-DD2C-E3B80D076CBD}"/>
              </a:ext>
            </a:extLst>
          </p:cNvPr>
          <p:cNvSpPr>
            <a:spLocks noGrp="1"/>
          </p:cNvSpPr>
          <p:nvPr>
            <p:ph type="dt" sz="half" idx="10"/>
          </p:nvPr>
        </p:nvSpPr>
        <p:spPr/>
        <p:txBody>
          <a:bodyPr/>
          <a:lstStyle/>
          <a:p>
            <a:fld id="{4610F6F6-52F1-4BDD-928D-84928DA9612C}" type="datetimeFigureOut">
              <a:rPr lang="en-GB" smtClean="0"/>
              <a:t>07/12/2023</a:t>
            </a:fld>
            <a:endParaRPr lang="en-GB"/>
          </a:p>
        </p:txBody>
      </p:sp>
      <p:sp>
        <p:nvSpPr>
          <p:cNvPr id="3" name="Footer Placeholder 2">
            <a:extLst>
              <a:ext uri="{FF2B5EF4-FFF2-40B4-BE49-F238E27FC236}">
                <a16:creationId xmlns:a16="http://schemas.microsoft.com/office/drawing/2014/main" id="{9DBDF779-298B-FAA7-AE29-755DF0C9C43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AA7C315-AC97-8A11-720E-342C8424B1AE}"/>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457269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3198D-B342-4A57-BC01-355712B54F7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654BEA-7C13-4B8D-8F7F-689DA453F0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61957B-2108-478F-8426-A51281D25394}"/>
              </a:ext>
            </a:extLst>
          </p:cNvPr>
          <p:cNvSpPr>
            <a:spLocks noGrp="1"/>
          </p:cNvSpPr>
          <p:nvPr>
            <p:ph type="dt" sz="half" idx="10"/>
          </p:nvPr>
        </p:nvSpPr>
        <p:spPr/>
        <p:txBody>
          <a:bodyPr/>
          <a:lstStyle/>
          <a:p>
            <a:fld id="{62B191CE-F718-4C8B-826F-7503487B79B5}" type="datetimeFigureOut">
              <a:rPr lang="en-GB" smtClean="0"/>
              <a:t>07/12/2023</a:t>
            </a:fld>
            <a:endParaRPr lang="en-GB"/>
          </a:p>
        </p:txBody>
      </p:sp>
      <p:sp>
        <p:nvSpPr>
          <p:cNvPr id="5" name="Footer Placeholder 4">
            <a:extLst>
              <a:ext uri="{FF2B5EF4-FFF2-40B4-BE49-F238E27FC236}">
                <a16:creationId xmlns:a16="http://schemas.microsoft.com/office/drawing/2014/main" id="{FAA229A9-B191-4E64-AE41-D9518F7C1E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772A32-1386-4CE9-BC67-E4845E31D14A}"/>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3070451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CA902-1304-B98A-3676-C49BFD79E8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3EA31ED-7586-1178-86D1-B0AA8B286E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B3F05A1-798F-5117-E008-E405447A40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C77961-4AD2-FA8D-6C9D-BDD18960C3C8}"/>
              </a:ext>
            </a:extLst>
          </p:cNvPr>
          <p:cNvSpPr>
            <a:spLocks noGrp="1"/>
          </p:cNvSpPr>
          <p:nvPr>
            <p:ph type="dt" sz="half" idx="10"/>
          </p:nvPr>
        </p:nvSpPr>
        <p:spPr/>
        <p:txBody>
          <a:bodyPr/>
          <a:lstStyle/>
          <a:p>
            <a:fld id="{4610F6F6-52F1-4BDD-928D-84928DA9612C}" type="datetimeFigureOut">
              <a:rPr lang="en-GB" smtClean="0"/>
              <a:t>07/12/2023</a:t>
            </a:fld>
            <a:endParaRPr lang="en-GB"/>
          </a:p>
        </p:txBody>
      </p:sp>
      <p:sp>
        <p:nvSpPr>
          <p:cNvPr id="6" name="Footer Placeholder 5">
            <a:extLst>
              <a:ext uri="{FF2B5EF4-FFF2-40B4-BE49-F238E27FC236}">
                <a16:creationId xmlns:a16="http://schemas.microsoft.com/office/drawing/2014/main" id="{FEDD99F4-1760-9E02-9C56-9601101FCA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18F7F9-AD55-3E62-5DDB-EAEDB9900393}"/>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8115891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EF64C-A79D-DCEF-C6D3-4EA6A1524A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819CF54-E5BD-1A44-568A-715513B653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071CDD5-7B7B-EE43-CEE3-372BEED4FD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11CFF5-B353-4E19-5B39-48E6B13D1C77}"/>
              </a:ext>
            </a:extLst>
          </p:cNvPr>
          <p:cNvSpPr>
            <a:spLocks noGrp="1"/>
          </p:cNvSpPr>
          <p:nvPr>
            <p:ph type="dt" sz="half" idx="10"/>
          </p:nvPr>
        </p:nvSpPr>
        <p:spPr/>
        <p:txBody>
          <a:bodyPr/>
          <a:lstStyle/>
          <a:p>
            <a:fld id="{4610F6F6-52F1-4BDD-928D-84928DA9612C}" type="datetimeFigureOut">
              <a:rPr lang="en-GB" smtClean="0"/>
              <a:t>07/12/2023</a:t>
            </a:fld>
            <a:endParaRPr lang="en-GB"/>
          </a:p>
        </p:txBody>
      </p:sp>
      <p:sp>
        <p:nvSpPr>
          <p:cNvPr id="6" name="Footer Placeholder 5">
            <a:extLst>
              <a:ext uri="{FF2B5EF4-FFF2-40B4-BE49-F238E27FC236}">
                <a16:creationId xmlns:a16="http://schemas.microsoft.com/office/drawing/2014/main" id="{F0328EE1-E38D-BA4F-F82D-5CF3C14DC6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E334AB-F545-44E6-98AF-9351108DFC40}"/>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055650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05C36-C726-E489-6D38-31111EEC33E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2C23EAF-5BC2-263E-5353-A90B383D2D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4544FE-DBC4-B631-BAAF-B73410A22041}"/>
              </a:ext>
            </a:extLst>
          </p:cNvPr>
          <p:cNvSpPr>
            <a:spLocks noGrp="1"/>
          </p:cNvSpPr>
          <p:nvPr>
            <p:ph type="dt" sz="half" idx="10"/>
          </p:nvPr>
        </p:nvSpPr>
        <p:spPr/>
        <p:txBody>
          <a:bodyPr/>
          <a:lstStyle/>
          <a:p>
            <a:fld id="{4610F6F6-52F1-4BDD-928D-84928DA9612C}" type="datetimeFigureOut">
              <a:rPr lang="en-GB" smtClean="0"/>
              <a:t>07/12/2023</a:t>
            </a:fld>
            <a:endParaRPr lang="en-GB"/>
          </a:p>
        </p:txBody>
      </p:sp>
      <p:sp>
        <p:nvSpPr>
          <p:cNvPr id="5" name="Footer Placeholder 4">
            <a:extLst>
              <a:ext uri="{FF2B5EF4-FFF2-40B4-BE49-F238E27FC236}">
                <a16:creationId xmlns:a16="http://schemas.microsoft.com/office/drawing/2014/main" id="{6747238E-CC12-E59D-4CF3-0D896579A0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048944-7057-CCAD-CE6D-0CC462EDA3CF}"/>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9383538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5ED4CD-170F-29DB-A7F1-71367B43FC3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2798F7-BF46-CECF-FAD5-00BA063508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E7E535-3BF6-46B2-4919-A229939E9749}"/>
              </a:ext>
            </a:extLst>
          </p:cNvPr>
          <p:cNvSpPr>
            <a:spLocks noGrp="1"/>
          </p:cNvSpPr>
          <p:nvPr>
            <p:ph type="dt" sz="half" idx="10"/>
          </p:nvPr>
        </p:nvSpPr>
        <p:spPr/>
        <p:txBody>
          <a:bodyPr/>
          <a:lstStyle/>
          <a:p>
            <a:fld id="{4610F6F6-52F1-4BDD-928D-84928DA9612C}" type="datetimeFigureOut">
              <a:rPr lang="en-GB" smtClean="0"/>
              <a:t>07/12/2023</a:t>
            </a:fld>
            <a:endParaRPr lang="en-GB"/>
          </a:p>
        </p:txBody>
      </p:sp>
      <p:sp>
        <p:nvSpPr>
          <p:cNvPr id="5" name="Footer Placeholder 4">
            <a:extLst>
              <a:ext uri="{FF2B5EF4-FFF2-40B4-BE49-F238E27FC236}">
                <a16:creationId xmlns:a16="http://schemas.microsoft.com/office/drawing/2014/main" id="{852B2552-04F9-E402-914B-8CBC4639FF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54DA66-B39F-E200-6823-159A12E91AF7}"/>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5150384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12110-62F5-CBC7-6451-CEB9BE1F41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9BBA88C-1F28-BA95-9FFF-AED3FE741E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1158B7-8DF5-8008-32A2-292CAA4579E6}"/>
              </a:ext>
            </a:extLst>
          </p:cNvPr>
          <p:cNvSpPr>
            <a:spLocks noGrp="1"/>
          </p:cNvSpPr>
          <p:nvPr>
            <p:ph type="dt" sz="half" idx="10"/>
          </p:nvPr>
        </p:nvSpPr>
        <p:spPr/>
        <p:txBody>
          <a:bodyPr/>
          <a:lstStyle/>
          <a:p>
            <a:fld id="{D3A47241-72D1-41DA-A1F5-62F743661E55}" type="datetimeFigureOut">
              <a:rPr lang="en-GB" smtClean="0"/>
              <a:t>07/12/2023</a:t>
            </a:fld>
            <a:endParaRPr lang="en-GB"/>
          </a:p>
        </p:txBody>
      </p:sp>
      <p:sp>
        <p:nvSpPr>
          <p:cNvPr id="5" name="Footer Placeholder 4">
            <a:extLst>
              <a:ext uri="{FF2B5EF4-FFF2-40B4-BE49-F238E27FC236}">
                <a16:creationId xmlns:a16="http://schemas.microsoft.com/office/drawing/2014/main" id="{1680B5A1-3844-9D7A-646C-E15FCEE33B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674822-46A9-E0D4-05A8-E13A727A146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9126100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52440-99F3-1E3F-39BF-6A092B2D0D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567619-ED99-882C-0FFA-1C402EDCF0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A5B5EB-7B7D-3C7C-C015-640C830A30AE}"/>
              </a:ext>
            </a:extLst>
          </p:cNvPr>
          <p:cNvSpPr>
            <a:spLocks noGrp="1"/>
          </p:cNvSpPr>
          <p:nvPr>
            <p:ph type="dt" sz="half" idx="10"/>
          </p:nvPr>
        </p:nvSpPr>
        <p:spPr/>
        <p:txBody>
          <a:bodyPr/>
          <a:lstStyle/>
          <a:p>
            <a:fld id="{D3A47241-72D1-41DA-A1F5-62F743661E55}" type="datetimeFigureOut">
              <a:rPr lang="en-GB" smtClean="0"/>
              <a:t>07/12/2023</a:t>
            </a:fld>
            <a:endParaRPr lang="en-GB"/>
          </a:p>
        </p:txBody>
      </p:sp>
      <p:sp>
        <p:nvSpPr>
          <p:cNvPr id="5" name="Footer Placeholder 4">
            <a:extLst>
              <a:ext uri="{FF2B5EF4-FFF2-40B4-BE49-F238E27FC236}">
                <a16:creationId xmlns:a16="http://schemas.microsoft.com/office/drawing/2014/main" id="{AB637F05-0180-4AF8-BADD-34CDCCF52E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9FB070-6F91-46B4-5083-7945E18F66F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550392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B9DAD-6D85-0909-7E1C-E5F15B730A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E7C6A60-24F5-B177-CF0D-5C074A185D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4780B2-DCB7-ECB4-EC98-153567C59F71}"/>
              </a:ext>
            </a:extLst>
          </p:cNvPr>
          <p:cNvSpPr>
            <a:spLocks noGrp="1"/>
          </p:cNvSpPr>
          <p:nvPr>
            <p:ph type="dt" sz="half" idx="10"/>
          </p:nvPr>
        </p:nvSpPr>
        <p:spPr/>
        <p:txBody>
          <a:bodyPr/>
          <a:lstStyle/>
          <a:p>
            <a:fld id="{D3A47241-72D1-41DA-A1F5-62F743661E55}" type="datetimeFigureOut">
              <a:rPr lang="en-GB" smtClean="0"/>
              <a:t>07/12/2023</a:t>
            </a:fld>
            <a:endParaRPr lang="en-GB"/>
          </a:p>
        </p:txBody>
      </p:sp>
      <p:sp>
        <p:nvSpPr>
          <p:cNvPr id="5" name="Footer Placeholder 4">
            <a:extLst>
              <a:ext uri="{FF2B5EF4-FFF2-40B4-BE49-F238E27FC236}">
                <a16:creationId xmlns:a16="http://schemas.microsoft.com/office/drawing/2014/main" id="{854DE825-5EEA-FCCD-843D-5C1CD6FB6F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737239-6A66-AA83-5B22-19A0381911C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9818603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B6825-0952-7974-F71C-F77C4FEA6D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B4237F-3AA4-EEC6-E97B-33DFA9893C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2C08A7E-E73D-AE0B-358C-C54FD94F1E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ED7734E-CA8B-C855-D23C-B3BD5B48B377}"/>
              </a:ext>
            </a:extLst>
          </p:cNvPr>
          <p:cNvSpPr>
            <a:spLocks noGrp="1"/>
          </p:cNvSpPr>
          <p:nvPr>
            <p:ph type="dt" sz="half" idx="10"/>
          </p:nvPr>
        </p:nvSpPr>
        <p:spPr/>
        <p:txBody>
          <a:bodyPr/>
          <a:lstStyle/>
          <a:p>
            <a:fld id="{D3A47241-72D1-41DA-A1F5-62F743661E55}" type="datetimeFigureOut">
              <a:rPr lang="en-GB" smtClean="0"/>
              <a:t>07/12/2023</a:t>
            </a:fld>
            <a:endParaRPr lang="en-GB"/>
          </a:p>
        </p:txBody>
      </p:sp>
      <p:sp>
        <p:nvSpPr>
          <p:cNvPr id="6" name="Footer Placeholder 5">
            <a:extLst>
              <a:ext uri="{FF2B5EF4-FFF2-40B4-BE49-F238E27FC236}">
                <a16:creationId xmlns:a16="http://schemas.microsoft.com/office/drawing/2014/main" id="{7FD1E788-6C45-182A-54BE-9F862225DC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462868-C8DA-02A5-63EC-67F74660F3F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3711192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B7C6D-1F74-6816-64B5-48C959C216B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D73289-CF5A-EB9B-DA65-8C9D2065B8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F76DA7-3DBE-5CEF-DF22-4105D82759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50E996E-7155-39CE-86BC-465300DD4A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72D8B9-2C8F-34DF-5D51-C27EC0126F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298D16-140E-ABCC-AA77-05729419A956}"/>
              </a:ext>
            </a:extLst>
          </p:cNvPr>
          <p:cNvSpPr>
            <a:spLocks noGrp="1"/>
          </p:cNvSpPr>
          <p:nvPr>
            <p:ph type="dt" sz="half" idx="10"/>
          </p:nvPr>
        </p:nvSpPr>
        <p:spPr/>
        <p:txBody>
          <a:bodyPr/>
          <a:lstStyle/>
          <a:p>
            <a:fld id="{D3A47241-72D1-41DA-A1F5-62F743661E55}" type="datetimeFigureOut">
              <a:rPr lang="en-GB" smtClean="0"/>
              <a:t>07/12/2023</a:t>
            </a:fld>
            <a:endParaRPr lang="en-GB"/>
          </a:p>
        </p:txBody>
      </p:sp>
      <p:sp>
        <p:nvSpPr>
          <p:cNvPr id="8" name="Footer Placeholder 7">
            <a:extLst>
              <a:ext uri="{FF2B5EF4-FFF2-40B4-BE49-F238E27FC236}">
                <a16:creationId xmlns:a16="http://schemas.microsoft.com/office/drawing/2014/main" id="{C2972DFD-0E32-F9F8-AC1B-9B04E9D3B39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1DA7AF4-5343-DDEC-379F-D2F6591A73B5}"/>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4161354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DF3C1-0410-759A-0E61-CA2510AC962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0A32340-CA40-0FC4-1AD9-EFECF79988F2}"/>
              </a:ext>
            </a:extLst>
          </p:cNvPr>
          <p:cNvSpPr>
            <a:spLocks noGrp="1"/>
          </p:cNvSpPr>
          <p:nvPr>
            <p:ph type="dt" sz="half" idx="10"/>
          </p:nvPr>
        </p:nvSpPr>
        <p:spPr/>
        <p:txBody>
          <a:bodyPr/>
          <a:lstStyle/>
          <a:p>
            <a:fld id="{D3A47241-72D1-41DA-A1F5-62F743661E55}" type="datetimeFigureOut">
              <a:rPr lang="en-GB" smtClean="0"/>
              <a:t>07/12/2023</a:t>
            </a:fld>
            <a:endParaRPr lang="en-GB"/>
          </a:p>
        </p:txBody>
      </p:sp>
      <p:sp>
        <p:nvSpPr>
          <p:cNvPr id="4" name="Footer Placeholder 3">
            <a:extLst>
              <a:ext uri="{FF2B5EF4-FFF2-40B4-BE49-F238E27FC236}">
                <a16:creationId xmlns:a16="http://schemas.microsoft.com/office/drawing/2014/main" id="{4FAC0CC5-FE80-EAD7-53AE-AAE48E0B0F8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2471E7E-4EB5-380E-C3C7-C11EF2E38DA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447048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5A6EF-B8CD-4CEC-A7FA-3C95920ECE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1A2F5DF-47D7-48E9-B7C8-92E9EE6E4A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1F5C9D-41EF-4126-A712-DD7D59EB8DF4}"/>
              </a:ext>
            </a:extLst>
          </p:cNvPr>
          <p:cNvSpPr>
            <a:spLocks noGrp="1"/>
          </p:cNvSpPr>
          <p:nvPr>
            <p:ph type="dt" sz="half" idx="10"/>
          </p:nvPr>
        </p:nvSpPr>
        <p:spPr/>
        <p:txBody>
          <a:bodyPr/>
          <a:lstStyle/>
          <a:p>
            <a:fld id="{62B191CE-F718-4C8B-826F-7503487B79B5}" type="datetimeFigureOut">
              <a:rPr lang="en-GB" smtClean="0"/>
              <a:t>07/12/2023</a:t>
            </a:fld>
            <a:endParaRPr lang="en-GB"/>
          </a:p>
        </p:txBody>
      </p:sp>
      <p:sp>
        <p:nvSpPr>
          <p:cNvPr id="5" name="Footer Placeholder 4">
            <a:extLst>
              <a:ext uri="{FF2B5EF4-FFF2-40B4-BE49-F238E27FC236}">
                <a16:creationId xmlns:a16="http://schemas.microsoft.com/office/drawing/2014/main" id="{C31840EB-53D9-4D99-849C-09B40E5584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71E848-98E2-42B0-BD53-7041D6628B4D}"/>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14029234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60283D-FC17-EB66-B76A-011654151495}"/>
              </a:ext>
            </a:extLst>
          </p:cNvPr>
          <p:cNvSpPr>
            <a:spLocks noGrp="1"/>
          </p:cNvSpPr>
          <p:nvPr>
            <p:ph type="dt" sz="half" idx="10"/>
          </p:nvPr>
        </p:nvSpPr>
        <p:spPr/>
        <p:txBody>
          <a:bodyPr/>
          <a:lstStyle/>
          <a:p>
            <a:fld id="{D3A47241-72D1-41DA-A1F5-62F743661E55}" type="datetimeFigureOut">
              <a:rPr lang="en-GB" smtClean="0"/>
              <a:t>07/12/2023</a:t>
            </a:fld>
            <a:endParaRPr lang="en-GB"/>
          </a:p>
        </p:txBody>
      </p:sp>
      <p:sp>
        <p:nvSpPr>
          <p:cNvPr id="3" name="Footer Placeholder 2">
            <a:extLst>
              <a:ext uri="{FF2B5EF4-FFF2-40B4-BE49-F238E27FC236}">
                <a16:creationId xmlns:a16="http://schemas.microsoft.com/office/drawing/2014/main" id="{5C94F76D-282C-645E-12A8-32E6CBEFE2B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4DF55BF-A28C-3862-F53C-79795BEDBE7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4175631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0ADB5-E884-86EF-7C4E-9398B510BF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DDAD1C3-6771-9149-9EBA-C1F1F84540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EFF7B17-370D-8C2A-A6BD-FAD507DF1F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0F7D32-DC6D-5F6C-6CF2-AC63BEE86A21}"/>
              </a:ext>
            </a:extLst>
          </p:cNvPr>
          <p:cNvSpPr>
            <a:spLocks noGrp="1"/>
          </p:cNvSpPr>
          <p:nvPr>
            <p:ph type="dt" sz="half" idx="10"/>
          </p:nvPr>
        </p:nvSpPr>
        <p:spPr/>
        <p:txBody>
          <a:bodyPr/>
          <a:lstStyle/>
          <a:p>
            <a:fld id="{D3A47241-72D1-41DA-A1F5-62F743661E55}" type="datetimeFigureOut">
              <a:rPr lang="en-GB" smtClean="0"/>
              <a:t>07/12/2023</a:t>
            </a:fld>
            <a:endParaRPr lang="en-GB"/>
          </a:p>
        </p:txBody>
      </p:sp>
      <p:sp>
        <p:nvSpPr>
          <p:cNvPr id="6" name="Footer Placeholder 5">
            <a:extLst>
              <a:ext uri="{FF2B5EF4-FFF2-40B4-BE49-F238E27FC236}">
                <a16:creationId xmlns:a16="http://schemas.microsoft.com/office/drawing/2014/main" id="{4FA5973E-AFE8-148D-EE6B-498ACFB9FC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A94723-7F8E-100B-024B-97782B068FA6}"/>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7276835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6D76C-A59B-8637-54B2-F767CAC8E0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856B3BE-B678-2E3F-9392-CBFB5AB6A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723843-DC17-BF59-DB44-C7BD28E9BF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B44ECB-3280-7411-D6DE-8726B4856A84}"/>
              </a:ext>
            </a:extLst>
          </p:cNvPr>
          <p:cNvSpPr>
            <a:spLocks noGrp="1"/>
          </p:cNvSpPr>
          <p:nvPr>
            <p:ph type="dt" sz="half" idx="10"/>
          </p:nvPr>
        </p:nvSpPr>
        <p:spPr/>
        <p:txBody>
          <a:bodyPr/>
          <a:lstStyle/>
          <a:p>
            <a:fld id="{D3A47241-72D1-41DA-A1F5-62F743661E55}" type="datetimeFigureOut">
              <a:rPr lang="en-GB" smtClean="0"/>
              <a:t>07/12/2023</a:t>
            </a:fld>
            <a:endParaRPr lang="en-GB"/>
          </a:p>
        </p:txBody>
      </p:sp>
      <p:sp>
        <p:nvSpPr>
          <p:cNvPr id="6" name="Footer Placeholder 5">
            <a:extLst>
              <a:ext uri="{FF2B5EF4-FFF2-40B4-BE49-F238E27FC236}">
                <a16:creationId xmlns:a16="http://schemas.microsoft.com/office/drawing/2014/main" id="{7DE08228-D48C-7DBC-6C4E-EDD69DEF46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48DBA7-22CF-0A6D-D335-0EA7843A3F93}"/>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1659203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D79EF-7F2B-C955-8B05-AC525D48D90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C57BA8-CD10-1808-17B7-8A0B408D7F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86E473-B7E6-81D4-57C8-3BDC4FA280F9}"/>
              </a:ext>
            </a:extLst>
          </p:cNvPr>
          <p:cNvSpPr>
            <a:spLocks noGrp="1"/>
          </p:cNvSpPr>
          <p:nvPr>
            <p:ph type="dt" sz="half" idx="10"/>
          </p:nvPr>
        </p:nvSpPr>
        <p:spPr/>
        <p:txBody>
          <a:bodyPr/>
          <a:lstStyle/>
          <a:p>
            <a:fld id="{D3A47241-72D1-41DA-A1F5-62F743661E55}" type="datetimeFigureOut">
              <a:rPr lang="en-GB" smtClean="0"/>
              <a:t>07/12/2023</a:t>
            </a:fld>
            <a:endParaRPr lang="en-GB"/>
          </a:p>
        </p:txBody>
      </p:sp>
      <p:sp>
        <p:nvSpPr>
          <p:cNvPr id="5" name="Footer Placeholder 4">
            <a:extLst>
              <a:ext uri="{FF2B5EF4-FFF2-40B4-BE49-F238E27FC236}">
                <a16:creationId xmlns:a16="http://schemas.microsoft.com/office/drawing/2014/main" id="{0E2356AE-CF64-7D96-EED8-AC72A4942E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B2F19C-E413-ACCE-4D20-983FC8021761}"/>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9244640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673AB6-82F7-A741-65C2-8072DB09A12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500DE5-0E2B-6661-D2EA-14F8B1D8D7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61605C-D7AA-7F78-E5B0-1A12448BED5E}"/>
              </a:ext>
            </a:extLst>
          </p:cNvPr>
          <p:cNvSpPr>
            <a:spLocks noGrp="1"/>
          </p:cNvSpPr>
          <p:nvPr>
            <p:ph type="dt" sz="half" idx="10"/>
          </p:nvPr>
        </p:nvSpPr>
        <p:spPr/>
        <p:txBody>
          <a:bodyPr/>
          <a:lstStyle/>
          <a:p>
            <a:fld id="{D3A47241-72D1-41DA-A1F5-62F743661E55}" type="datetimeFigureOut">
              <a:rPr lang="en-GB" smtClean="0"/>
              <a:t>07/12/2023</a:t>
            </a:fld>
            <a:endParaRPr lang="en-GB"/>
          </a:p>
        </p:txBody>
      </p:sp>
      <p:sp>
        <p:nvSpPr>
          <p:cNvPr id="5" name="Footer Placeholder 4">
            <a:extLst>
              <a:ext uri="{FF2B5EF4-FFF2-40B4-BE49-F238E27FC236}">
                <a16:creationId xmlns:a16="http://schemas.microsoft.com/office/drawing/2014/main" id="{70898ABD-0479-3658-07A9-53E61D0B93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4E85DE-3B16-2B56-CE05-1A86964AB517}"/>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6696597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BAB66-43D7-4D23-B676-3B1F62B95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C5DFD13-593F-4B83-B497-E82949CEC2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BE2FBD2-BE5D-42C6-9063-318435C8F413}"/>
              </a:ext>
            </a:extLst>
          </p:cNvPr>
          <p:cNvSpPr>
            <a:spLocks noGrp="1"/>
          </p:cNvSpPr>
          <p:nvPr>
            <p:ph type="dt" sz="half" idx="10"/>
          </p:nvPr>
        </p:nvSpPr>
        <p:spPr/>
        <p:txBody>
          <a:bodyPr/>
          <a:lstStyle/>
          <a:p>
            <a:fld id="{16A2DCC4-E297-40E3-9363-8C1211D6283D}" type="datetime1">
              <a:rPr lang="en-GB" smtClean="0"/>
              <a:t>07/12/2023</a:t>
            </a:fld>
            <a:endParaRPr lang="en-GB"/>
          </a:p>
        </p:txBody>
      </p:sp>
      <p:sp>
        <p:nvSpPr>
          <p:cNvPr id="5" name="Footer Placeholder 4">
            <a:extLst>
              <a:ext uri="{FF2B5EF4-FFF2-40B4-BE49-F238E27FC236}">
                <a16:creationId xmlns:a16="http://schemas.microsoft.com/office/drawing/2014/main" id="{AC15C7C9-BEB0-4112-AEC8-6EB11104A629}"/>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799478A4-C7D0-44D5-96C0-5C78B61778C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3923296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995F1-1CED-4DD8-AD2E-58EE0A2F91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CCB06D-6A7F-4D8A-9A75-6E04102E3B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1EE858-AFF7-4F91-9D63-FDA705E140A0}"/>
              </a:ext>
            </a:extLst>
          </p:cNvPr>
          <p:cNvSpPr>
            <a:spLocks noGrp="1"/>
          </p:cNvSpPr>
          <p:nvPr>
            <p:ph type="dt" sz="half" idx="10"/>
          </p:nvPr>
        </p:nvSpPr>
        <p:spPr/>
        <p:txBody>
          <a:bodyPr/>
          <a:lstStyle/>
          <a:p>
            <a:fld id="{4492F0E1-09B2-4347-B90A-16DF82B5B159}" type="datetime1">
              <a:rPr lang="en-GB" smtClean="0"/>
              <a:t>07/12/2023</a:t>
            </a:fld>
            <a:endParaRPr lang="en-GB"/>
          </a:p>
        </p:txBody>
      </p:sp>
      <p:sp>
        <p:nvSpPr>
          <p:cNvPr id="5" name="Footer Placeholder 4">
            <a:extLst>
              <a:ext uri="{FF2B5EF4-FFF2-40B4-BE49-F238E27FC236}">
                <a16:creationId xmlns:a16="http://schemas.microsoft.com/office/drawing/2014/main" id="{3A6138B3-09A7-4D12-B016-A2767CF6C915}"/>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E6B18A36-21BF-433A-9BB2-C025FC6C5280}"/>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7120902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0E74E-14F0-42A5-89DF-4ACBE58566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22A29AE-5DA4-4C8E-B867-B56674BE5E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8D91B3-268F-4029-BC99-C51C6E10FBCB}"/>
              </a:ext>
            </a:extLst>
          </p:cNvPr>
          <p:cNvSpPr>
            <a:spLocks noGrp="1"/>
          </p:cNvSpPr>
          <p:nvPr>
            <p:ph type="dt" sz="half" idx="10"/>
          </p:nvPr>
        </p:nvSpPr>
        <p:spPr/>
        <p:txBody>
          <a:bodyPr/>
          <a:lstStyle/>
          <a:p>
            <a:fld id="{4A2A9D70-71BE-413B-9A94-1D62B209CBF2}" type="datetime1">
              <a:rPr lang="en-GB" smtClean="0"/>
              <a:t>07/12/2023</a:t>
            </a:fld>
            <a:endParaRPr lang="en-GB"/>
          </a:p>
        </p:txBody>
      </p:sp>
      <p:sp>
        <p:nvSpPr>
          <p:cNvPr id="5" name="Footer Placeholder 4">
            <a:extLst>
              <a:ext uri="{FF2B5EF4-FFF2-40B4-BE49-F238E27FC236}">
                <a16:creationId xmlns:a16="http://schemas.microsoft.com/office/drawing/2014/main" id="{8C4D77BE-4624-4A56-B086-4045189DEBC3}"/>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FBF79468-FB5C-439C-9F18-14E715D8DBE5}"/>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6083301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21D5-5F4E-4FBF-91B8-277D184BF7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FBB9242-EF46-44C3-8BAF-4624DF25D5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F818917-D53E-412C-9BFF-26E4F115E5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3C1413-D502-4387-84CC-3BE06650C71E}"/>
              </a:ext>
            </a:extLst>
          </p:cNvPr>
          <p:cNvSpPr>
            <a:spLocks noGrp="1"/>
          </p:cNvSpPr>
          <p:nvPr>
            <p:ph type="dt" sz="half" idx="10"/>
          </p:nvPr>
        </p:nvSpPr>
        <p:spPr/>
        <p:txBody>
          <a:bodyPr/>
          <a:lstStyle/>
          <a:p>
            <a:fld id="{E813EF1E-AB06-4AB1-A7BB-E01EFF7DE3F7}" type="datetime1">
              <a:rPr lang="en-GB" smtClean="0"/>
              <a:t>07/12/2023</a:t>
            </a:fld>
            <a:endParaRPr lang="en-GB"/>
          </a:p>
        </p:txBody>
      </p:sp>
      <p:sp>
        <p:nvSpPr>
          <p:cNvPr id="6" name="Footer Placeholder 5">
            <a:extLst>
              <a:ext uri="{FF2B5EF4-FFF2-40B4-BE49-F238E27FC236}">
                <a16:creationId xmlns:a16="http://schemas.microsoft.com/office/drawing/2014/main" id="{BA216A0B-F011-4551-8626-1F699804806B}"/>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20A071EC-D367-4D8B-BD87-4EAB2693E3B2}"/>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5981309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C2319-FDBD-499C-A4FE-6F66309B7CA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9F503D-4021-4B8D-ADF3-FFC595A3A0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B34918-916B-4409-A45D-4FB758F501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014920-9F26-48C8-9C13-E8D8EED711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C5FCB1-BCE2-4B08-97E1-1D4E5124FF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1E80249-AF98-4DAC-AA3E-30563F0FC4B3}"/>
              </a:ext>
            </a:extLst>
          </p:cNvPr>
          <p:cNvSpPr>
            <a:spLocks noGrp="1"/>
          </p:cNvSpPr>
          <p:nvPr>
            <p:ph type="dt" sz="half" idx="10"/>
          </p:nvPr>
        </p:nvSpPr>
        <p:spPr/>
        <p:txBody>
          <a:bodyPr/>
          <a:lstStyle/>
          <a:p>
            <a:fld id="{488025D8-9963-41BD-A50A-5D3F3296CDB4}" type="datetime1">
              <a:rPr lang="en-GB" smtClean="0"/>
              <a:t>07/12/2023</a:t>
            </a:fld>
            <a:endParaRPr lang="en-GB"/>
          </a:p>
        </p:txBody>
      </p:sp>
      <p:sp>
        <p:nvSpPr>
          <p:cNvPr id="8" name="Footer Placeholder 7">
            <a:extLst>
              <a:ext uri="{FF2B5EF4-FFF2-40B4-BE49-F238E27FC236}">
                <a16:creationId xmlns:a16="http://schemas.microsoft.com/office/drawing/2014/main" id="{B9771338-D11F-46C2-8221-D6AB69222751}"/>
              </a:ext>
            </a:extLst>
          </p:cNvPr>
          <p:cNvSpPr>
            <a:spLocks noGrp="1"/>
          </p:cNvSpPr>
          <p:nvPr>
            <p:ph type="ftr" sz="quarter" idx="11"/>
          </p:nvPr>
        </p:nvSpPr>
        <p:spPr/>
        <p:txBody>
          <a:bodyPr/>
          <a:lstStyle/>
          <a:p>
            <a:r>
              <a:rPr lang="en-GB"/>
              <a:t>Pricing Strategies 70.7015</a:t>
            </a:r>
          </a:p>
        </p:txBody>
      </p:sp>
      <p:sp>
        <p:nvSpPr>
          <p:cNvPr id="9" name="Slide Number Placeholder 8">
            <a:extLst>
              <a:ext uri="{FF2B5EF4-FFF2-40B4-BE49-F238E27FC236}">
                <a16:creationId xmlns:a16="http://schemas.microsoft.com/office/drawing/2014/main" id="{EF102E98-CCB7-485C-9025-A69C3F7488E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394657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08AEE-F3A6-4402-A697-2141674B2D9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F693EBA-C25D-4D49-9156-8EABFA7B79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7C4EFFB-404C-435B-9377-ABA01CDEF1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5891854-9445-4CF0-8723-3985CB6E93B9}"/>
              </a:ext>
            </a:extLst>
          </p:cNvPr>
          <p:cNvSpPr>
            <a:spLocks noGrp="1"/>
          </p:cNvSpPr>
          <p:nvPr>
            <p:ph type="dt" sz="half" idx="10"/>
          </p:nvPr>
        </p:nvSpPr>
        <p:spPr/>
        <p:txBody>
          <a:bodyPr/>
          <a:lstStyle/>
          <a:p>
            <a:fld id="{62B191CE-F718-4C8B-826F-7503487B79B5}" type="datetimeFigureOut">
              <a:rPr lang="en-GB" smtClean="0"/>
              <a:t>07/12/2023</a:t>
            </a:fld>
            <a:endParaRPr lang="en-GB"/>
          </a:p>
        </p:txBody>
      </p:sp>
      <p:sp>
        <p:nvSpPr>
          <p:cNvPr id="6" name="Footer Placeholder 5">
            <a:extLst>
              <a:ext uri="{FF2B5EF4-FFF2-40B4-BE49-F238E27FC236}">
                <a16:creationId xmlns:a16="http://schemas.microsoft.com/office/drawing/2014/main" id="{921B6D98-7366-4E0D-99CB-18252387D4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35E835-EB94-4CC8-88F1-134667AE784E}"/>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7514606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C832F-EE78-4931-9318-B772FC2C81A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4F495A5-6049-4B3C-9D26-75D3050F46F3}"/>
              </a:ext>
            </a:extLst>
          </p:cNvPr>
          <p:cNvSpPr>
            <a:spLocks noGrp="1"/>
          </p:cNvSpPr>
          <p:nvPr>
            <p:ph type="dt" sz="half" idx="10"/>
          </p:nvPr>
        </p:nvSpPr>
        <p:spPr/>
        <p:txBody>
          <a:bodyPr/>
          <a:lstStyle/>
          <a:p>
            <a:fld id="{F18924DF-5432-4AA0-B4F0-4E2FB2732819}" type="datetime1">
              <a:rPr lang="en-GB" smtClean="0"/>
              <a:t>07/12/2023</a:t>
            </a:fld>
            <a:endParaRPr lang="en-GB"/>
          </a:p>
        </p:txBody>
      </p:sp>
      <p:sp>
        <p:nvSpPr>
          <p:cNvPr id="4" name="Footer Placeholder 3">
            <a:extLst>
              <a:ext uri="{FF2B5EF4-FFF2-40B4-BE49-F238E27FC236}">
                <a16:creationId xmlns:a16="http://schemas.microsoft.com/office/drawing/2014/main" id="{F8B75A9D-2115-4D35-A22D-6573DCB11424}"/>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BF5AEDF6-E8E9-4FEA-8A80-F0ED59C5315F}"/>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8812942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50AADADE-EAD0-4277-84DB-90E9D597ECDC}" type="datetime1">
              <a:rPr lang="en-GB" smtClean="0"/>
              <a:t>07/12/2023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Pricing Strategies 70.7015</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6" name="Title 1">
            <a:extLst>
              <a:ext uri="{FF2B5EF4-FFF2-40B4-BE49-F238E27FC236}">
                <a16:creationId xmlns:a16="http://schemas.microsoft.com/office/drawing/2014/main" id="{B7DDF1C1-446B-4596-8FEC-4642E44B77F0}"/>
              </a:ext>
            </a:extLst>
          </p:cNvPr>
          <p:cNvSpPr txBox="1">
            <a:spLocks/>
          </p:cNvSpPr>
          <p:nvPr userDrawn="1"/>
        </p:nvSpPr>
        <p:spPr>
          <a:xfrm>
            <a:off x="9448800" y="0"/>
            <a:ext cx="2743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000" kern="1200">
                <a:solidFill>
                  <a:schemeClr val="tx1"/>
                </a:solidFill>
                <a:latin typeface="+mj-lt"/>
                <a:ea typeface="+mj-ea"/>
                <a:cs typeface="+mj-cs"/>
              </a:defRPr>
            </a:lvl1pPr>
          </a:lstStyle>
          <a:p>
            <a:endParaRPr lang="en-GB" dirty="0"/>
          </a:p>
        </p:txBody>
      </p:sp>
    </p:spTree>
    <p:extLst>
      <p:ext uri="{BB962C8B-B14F-4D97-AF65-F5344CB8AC3E}">
        <p14:creationId xmlns:p14="http://schemas.microsoft.com/office/powerpoint/2010/main" val="33594490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29E27F9-69DF-424C-876F-05881921F1EE}"/>
              </a:ext>
            </a:extLst>
          </p:cNvPr>
          <p:cNvSpPr>
            <a:spLocks noGrp="1"/>
          </p:cNvSpPr>
          <p:nvPr>
            <p:ph type="dt" sz="half" idx="10"/>
          </p:nvPr>
        </p:nvSpPr>
        <p:spPr/>
        <p:txBody>
          <a:bodyPr/>
          <a:lstStyle/>
          <a:p>
            <a:fld id="{80F7EC3E-B6B0-49E2-B928-9EA43318526D}" type="datetime1">
              <a:rPr lang="en-GB" smtClean="0"/>
              <a:t>07/12/2023</a:t>
            </a:fld>
            <a:endParaRPr lang="en-GB"/>
          </a:p>
        </p:txBody>
      </p:sp>
      <p:sp>
        <p:nvSpPr>
          <p:cNvPr id="4" name="Footer Placeholder 3">
            <a:extLst>
              <a:ext uri="{FF2B5EF4-FFF2-40B4-BE49-F238E27FC236}">
                <a16:creationId xmlns:a16="http://schemas.microsoft.com/office/drawing/2014/main" id="{C4DC8212-8094-49DC-9E28-1E402AA2450B}"/>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D155AC0F-1E39-47B9-8D1E-CF474F9AA32A}"/>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8148689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A0BCE-0E2C-4536-B418-8574A4E720C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1221F61-807E-4106-B50B-801773ECEB88}"/>
              </a:ext>
            </a:extLst>
          </p:cNvPr>
          <p:cNvSpPr>
            <a:spLocks noGrp="1"/>
          </p:cNvSpPr>
          <p:nvPr>
            <p:ph type="dt" sz="half" idx="10"/>
          </p:nvPr>
        </p:nvSpPr>
        <p:spPr/>
        <p:txBody>
          <a:bodyPr/>
          <a:lstStyle/>
          <a:p>
            <a:fld id="{80F7EC3E-B6B0-49E2-B928-9EA43318526D}" type="datetime1">
              <a:rPr lang="en-GB" smtClean="0"/>
              <a:t>07/12/2023</a:t>
            </a:fld>
            <a:endParaRPr lang="en-GB"/>
          </a:p>
        </p:txBody>
      </p:sp>
      <p:sp>
        <p:nvSpPr>
          <p:cNvPr id="4" name="Footer Placeholder 3">
            <a:extLst>
              <a:ext uri="{FF2B5EF4-FFF2-40B4-BE49-F238E27FC236}">
                <a16:creationId xmlns:a16="http://schemas.microsoft.com/office/drawing/2014/main" id="{0D69D2A0-CB04-4202-BF42-2101DE932E40}"/>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2A5E1C0A-A58A-4E0D-95B4-1D4269A652BC}"/>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4251353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66B4A-E7A4-44F7-B8CE-FC04A86BDA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D41C53-EA93-4DE4-A7CA-AC3B4C3924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A1EE0D3-B655-497B-BAB9-F59F9F335B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EE32D0-96FF-4D4E-89BA-D8BB6700C214}"/>
              </a:ext>
            </a:extLst>
          </p:cNvPr>
          <p:cNvSpPr>
            <a:spLocks noGrp="1"/>
          </p:cNvSpPr>
          <p:nvPr>
            <p:ph type="dt" sz="half" idx="10"/>
          </p:nvPr>
        </p:nvSpPr>
        <p:spPr/>
        <p:txBody>
          <a:bodyPr/>
          <a:lstStyle/>
          <a:p>
            <a:fld id="{41E74C8D-1576-458B-AEA2-8A140093FF95}" type="datetime1">
              <a:rPr lang="en-GB" smtClean="0"/>
              <a:t>07/12/2023</a:t>
            </a:fld>
            <a:endParaRPr lang="en-GB"/>
          </a:p>
        </p:txBody>
      </p:sp>
      <p:sp>
        <p:nvSpPr>
          <p:cNvPr id="6" name="Footer Placeholder 5">
            <a:extLst>
              <a:ext uri="{FF2B5EF4-FFF2-40B4-BE49-F238E27FC236}">
                <a16:creationId xmlns:a16="http://schemas.microsoft.com/office/drawing/2014/main" id="{D2FCD752-B348-430F-A7F6-F30339526C4C}"/>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9ECD9FAF-106A-48D7-ADE7-D2180FB4FB89}"/>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8408702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05A43-DCA0-41F0-901E-EDFCA50532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ACB8440-E897-4696-B6CC-41BA9C2AA1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28A45FA-A158-4E0C-83E8-BD6F4FEE0B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505CE2-129D-4625-AA52-864088CDE10F}"/>
              </a:ext>
            </a:extLst>
          </p:cNvPr>
          <p:cNvSpPr>
            <a:spLocks noGrp="1"/>
          </p:cNvSpPr>
          <p:nvPr>
            <p:ph type="dt" sz="half" idx="10"/>
          </p:nvPr>
        </p:nvSpPr>
        <p:spPr/>
        <p:txBody>
          <a:bodyPr/>
          <a:lstStyle/>
          <a:p>
            <a:fld id="{4E9DC4C7-3056-4FAE-8518-56A1CBF4F790}" type="datetime1">
              <a:rPr lang="en-GB" smtClean="0"/>
              <a:t>07/12/2023</a:t>
            </a:fld>
            <a:endParaRPr lang="en-GB"/>
          </a:p>
        </p:txBody>
      </p:sp>
      <p:sp>
        <p:nvSpPr>
          <p:cNvPr id="6" name="Footer Placeholder 5">
            <a:extLst>
              <a:ext uri="{FF2B5EF4-FFF2-40B4-BE49-F238E27FC236}">
                <a16:creationId xmlns:a16="http://schemas.microsoft.com/office/drawing/2014/main" id="{3023195A-2B34-498C-9D0E-C13D2CCA64D1}"/>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A075148F-3B75-4F9E-90DB-60757DC85EC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6749822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9A755-F81E-4BAA-A7D7-3174D7F9655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C0E6F9-CE8F-427D-B508-88933A9DB6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EFE9C2-5D60-4BEF-A1BE-39EAABC19B35}"/>
              </a:ext>
            </a:extLst>
          </p:cNvPr>
          <p:cNvSpPr>
            <a:spLocks noGrp="1"/>
          </p:cNvSpPr>
          <p:nvPr>
            <p:ph type="dt" sz="half" idx="10"/>
          </p:nvPr>
        </p:nvSpPr>
        <p:spPr/>
        <p:txBody>
          <a:bodyPr/>
          <a:lstStyle/>
          <a:p>
            <a:fld id="{1ED1DA45-B200-4E4A-9C83-560BF7B06F06}" type="datetime1">
              <a:rPr lang="en-GB" smtClean="0"/>
              <a:t>07/12/2023</a:t>
            </a:fld>
            <a:endParaRPr lang="en-GB"/>
          </a:p>
        </p:txBody>
      </p:sp>
      <p:sp>
        <p:nvSpPr>
          <p:cNvPr id="5" name="Footer Placeholder 4">
            <a:extLst>
              <a:ext uri="{FF2B5EF4-FFF2-40B4-BE49-F238E27FC236}">
                <a16:creationId xmlns:a16="http://schemas.microsoft.com/office/drawing/2014/main" id="{D58336F7-E3B8-49AD-BE01-BC454EEA5799}"/>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A58A80A4-D8BB-4A60-9C5A-073A9243F313}"/>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1826776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964F0F-8C74-4E75-8DC6-E48173FF73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FF4FA4-4833-4A2B-959E-D81E162217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0ABF4-3A88-4EC9-883D-D638143713DA}"/>
              </a:ext>
            </a:extLst>
          </p:cNvPr>
          <p:cNvSpPr>
            <a:spLocks noGrp="1"/>
          </p:cNvSpPr>
          <p:nvPr>
            <p:ph type="dt" sz="half" idx="10"/>
          </p:nvPr>
        </p:nvSpPr>
        <p:spPr/>
        <p:txBody>
          <a:bodyPr/>
          <a:lstStyle/>
          <a:p>
            <a:fld id="{740671B1-7DE3-4DFC-AC20-FBDB2625C8A8}" type="datetime1">
              <a:rPr lang="en-GB" smtClean="0"/>
              <a:t>07/12/2023</a:t>
            </a:fld>
            <a:endParaRPr lang="en-GB"/>
          </a:p>
        </p:txBody>
      </p:sp>
      <p:sp>
        <p:nvSpPr>
          <p:cNvPr id="5" name="Footer Placeholder 4">
            <a:extLst>
              <a:ext uri="{FF2B5EF4-FFF2-40B4-BE49-F238E27FC236}">
                <a16:creationId xmlns:a16="http://schemas.microsoft.com/office/drawing/2014/main" id="{8088AA6A-C5D8-405B-B3F1-380AE8F00FAE}"/>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67668802-CC13-4BA8-8423-87FE7F3BD00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4797829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A94D579B-3C01-4188-BC9A-FF71DCE709C8}" type="datetime1">
              <a:rPr lang="en-GB" smtClean="0"/>
              <a:t>07/12/2023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upskilPRO.com</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5" name="Title 4">
            <a:extLst>
              <a:ext uri="{FF2B5EF4-FFF2-40B4-BE49-F238E27FC236}">
                <a16:creationId xmlns:a16="http://schemas.microsoft.com/office/drawing/2014/main" id="{8441F8CE-FA45-4203-92AB-40694511E10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500191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C594B-7B60-4B2D-84D2-BD466999341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6D8295-7803-4607-98F7-0F0AFEE70A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0C00EC-A25E-4229-95C3-9E8E0D6D03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6A09A1C-2CFA-4402-B9BA-CD7604EF0C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55F030-16B2-43B5-BFB8-9F55F0BBF7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D8AAD52-7586-4345-AB39-1E224FD9DD76}"/>
              </a:ext>
            </a:extLst>
          </p:cNvPr>
          <p:cNvSpPr>
            <a:spLocks noGrp="1"/>
          </p:cNvSpPr>
          <p:nvPr>
            <p:ph type="dt" sz="half" idx="10"/>
          </p:nvPr>
        </p:nvSpPr>
        <p:spPr/>
        <p:txBody>
          <a:bodyPr/>
          <a:lstStyle/>
          <a:p>
            <a:fld id="{62B191CE-F718-4C8B-826F-7503487B79B5}" type="datetimeFigureOut">
              <a:rPr lang="en-GB" smtClean="0"/>
              <a:t>07/12/2023</a:t>
            </a:fld>
            <a:endParaRPr lang="en-GB"/>
          </a:p>
        </p:txBody>
      </p:sp>
      <p:sp>
        <p:nvSpPr>
          <p:cNvPr id="8" name="Footer Placeholder 7">
            <a:extLst>
              <a:ext uri="{FF2B5EF4-FFF2-40B4-BE49-F238E27FC236}">
                <a16:creationId xmlns:a16="http://schemas.microsoft.com/office/drawing/2014/main" id="{9A8CA7D0-F516-4150-A43C-3AB136D6E2C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DAC61BC-8EC2-4323-9D13-2D2FEFDAF053}"/>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611322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A0362-B425-4507-B3B1-945B289F7DE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FAF93F-A1CD-40C2-B54B-61760D101071}"/>
              </a:ext>
            </a:extLst>
          </p:cNvPr>
          <p:cNvSpPr>
            <a:spLocks noGrp="1"/>
          </p:cNvSpPr>
          <p:nvPr>
            <p:ph type="dt" sz="half" idx="10"/>
          </p:nvPr>
        </p:nvSpPr>
        <p:spPr/>
        <p:txBody>
          <a:bodyPr/>
          <a:lstStyle/>
          <a:p>
            <a:fld id="{62B191CE-F718-4C8B-826F-7503487B79B5}" type="datetimeFigureOut">
              <a:rPr lang="en-GB" smtClean="0"/>
              <a:t>07/12/2023</a:t>
            </a:fld>
            <a:endParaRPr lang="en-GB"/>
          </a:p>
        </p:txBody>
      </p:sp>
      <p:sp>
        <p:nvSpPr>
          <p:cNvPr id="4" name="Footer Placeholder 3">
            <a:extLst>
              <a:ext uri="{FF2B5EF4-FFF2-40B4-BE49-F238E27FC236}">
                <a16:creationId xmlns:a16="http://schemas.microsoft.com/office/drawing/2014/main" id="{111A2C0D-99D4-4CBA-8E36-5BD4DDD0777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6412652-78A4-422F-9C02-35CBDB7CCD7B}"/>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684528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59443F-A9D8-45EA-A1E8-3B4895EAAA31}"/>
              </a:ext>
            </a:extLst>
          </p:cNvPr>
          <p:cNvSpPr>
            <a:spLocks noGrp="1"/>
          </p:cNvSpPr>
          <p:nvPr>
            <p:ph type="dt" sz="half" idx="10"/>
          </p:nvPr>
        </p:nvSpPr>
        <p:spPr/>
        <p:txBody>
          <a:bodyPr/>
          <a:lstStyle/>
          <a:p>
            <a:fld id="{62B191CE-F718-4C8B-826F-7503487B79B5}" type="datetimeFigureOut">
              <a:rPr lang="en-GB" smtClean="0"/>
              <a:t>07/12/2023</a:t>
            </a:fld>
            <a:endParaRPr lang="en-GB"/>
          </a:p>
        </p:txBody>
      </p:sp>
      <p:sp>
        <p:nvSpPr>
          <p:cNvPr id="3" name="Footer Placeholder 2">
            <a:extLst>
              <a:ext uri="{FF2B5EF4-FFF2-40B4-BE49-F238E27FC236}">
                <a16:creationId xmlns:a16="http://schemas.microsoft.com/office/drawing/2014/main" id="{122FC274-2545-4BB3-BE98-686FBB8C7CA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7E13A31-05E4-49B4-8811-EFB3BD4D81E0}"/>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793533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6C450-CB74-4117-AAFB-CDC2AD869E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292F32C-E25F-49F4-B4B2-DDCF8525E4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FCDF45-A77F-4376-8616-08EB08CFE8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BE6349-3443-4F8E-A8B4-2DD1012D03E4}"/>
              </a:ext>
            </a:extLst>
          </p:cNvPr>
          <p:cNvSpPr>
            <a:spLocks noGrp="1"/>
          </p:cNvSpPr>
          <p:nvPr>
            <p:ph type="dt" sz="half" idx="10"/>
          </p:nvPr>
        </p:nvSpPr>
        <p:spPr/>
        <p:txBody>
          <a:bodyPr/>
          <a:lstStyle/>
          <a:p>
            <a:fld id="{62B191CE-F718-4C8B-826F-7503487B79B5}" type="datetimeFigureOut">
              <a:rPr lang="en-GB" smtClean="0"/>
              <a:t>07/12/2023</a:t>
            </a:fld>
            <a:endParaRPr lang="en-GB"/>
          </a:p>
        </p:txBody>
      </p:sp>
      <p:sp>
        <p:nvSpPr>
          <p:cNvPr id="6" name="Footer Placeholder 5">
            <a:extLst>
              <a:ext uri="{FF2B5EF4-FFF2-40B4-BE49-F238E27FC236}">
                <a16:creationId xmlns:a16="http://schemas.microsoft.com/office/drawing/2014/main" id="{00A542AB-2AA8-42AB-913E-87C384C770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CBDC99-C896-4E2F-83A5-6AB5C81F0D06}"/>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903930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D943C-766B-4D0B-81E0-10A5723A3B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B8F62CD-E011-4762-A40B-BF59067FDF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B363FEC-5F1C-496B-AD9B-7BFB62113D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9673CA-2F0D-4053-A3FF-AEEB00F1D131}"/>
              </a:ext>
            </a:extLst>
          </p:cNvPr>
          <p:cNvSpPr>
            <a:spLocks noGrp="1"/>
          </p:cNvSpPr>
          <p:nvPr>
            <p:ph type="dt" sz="half" idx="10"/>
          </p:nvPr>
        </p:nvSpPr>
        <p:spPr/>
        <p:txBody>
          <a:bodyPr/>
          <a:lstStyle/>
          <a:p>
            <a:fld id="{62B191CE-F718-4C8B-826F-7503487B79B5}" type="datetimeFigureOut">
              <a:rPr lang="en-GB" smtClean="0"/>
              <a:t>07/12/2023</a:t>
            </a:fld>
            <a:endParaRPr lang="en-GB"/>
          </a:p>
        </p:txBody>
      </p:sp>
      <p:sp>
        <p:nvSpPr>
          <p:cNvPr id="6" name="Footer Placeholder 5">
            <a:extLst>
              <a:ext uri="{FF2B5EF4-FFF2-40B4-BE49-F238E27FC236}">
                <a16:creationId xmlns:a16="http://schemas.microsoft.com/office/drawing/2014/main" id="{11836866-99BB-46DF-B251-2AD788E21A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6D475A-74E0-4F40-A52A-4AF610252D0C}"/>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84464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theme" Target="../theme/theme4.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72693F-644E-4F37-AE35-ABBDB5B784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D19AF26-FD28-4150-8A76-CC3EBE779D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664BBD-B103-4D75-A635-44F9728BB3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191CE-F718-4C8B-826F-7503487B79B5}" type="datetimeFigureOut">
              <a:rPr lang="en-GB" smtClean="0"/>
              <a:t>07/12/2023</a:t>
            </a:fld>
            <a:endParaRPr lang="en-GB"/>
          </a:p>
        </p:txBody>
      </p:sp>
      <p:sp>
        <p:nvSpPr>
          <p:cNvPr id="5" name="Footer Placeholder 4">
            <a:extLst>
              <a:ext uri="{FF2B5EF4-FFF2-40B4-BE49-F238E27FC236}">
                <a16:creationId xmlns:a16="http://schemas.microsoft.com/office/drawing/2014/main" id="{664750B0-1598-4589-81B8-3E079A7808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71F23CC-513C-4339-871A-BD54473F55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8750C2-3E67-4349-BB2B-733FE64E9501}" type="slidenum">
              <a:rPr lang="en-GB" smtClean="0"/>
              <a:t>‹#›</a:t>
            </a:fld>
            <a:endParaRPr lang="en-GB"/>
          </a:p>
        </p:txBody>
      </p:sp>
    </p:spTree>
    <p:extLst>
      <p:ext uri="{BB962C8B-B14F-4D97-AF65-F5344CB8AC3E}">
        <p14:creationId xmlns:p14="http://schemas.microsoft.com/office/powerpoint/2010/main" val="2532531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2203D0-EBBA-1B6A-ECA8-D38216349E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1092C50-DDB8-45DF-DD33-1FFECC0E63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873341-B16E-234D-D1CD-A6F1BC701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10F6F6-52F1-4BDD-928D-84928DA9612C}" type="datetimeFigureOut">
              <a:rPr lang="en-GB" smtClean="0"/>
              <a:t>07/12/2023</a:t>
            </a:fld>
            <a:endParaRPr lang="en-GB"/>
          </a:p>
        </p:txBody>
      </p:sp>
      <p:sp>
        <p:nvSpPr>
          <p:cNvPr id="5" name="Footer Placeholder 4">
            <a:extLst>
              <a:ext uri="{FF2B5EF4-FFF2-40B4-BE49-F238E27FC236}">
                <a16:creationId xmlns:a16="http://schemas.microsoft.com/office/drawing/2014/main" id="{85E3E506-9346-03B2-BF2A-27BDEF44D5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15BF6CA-8846-54D7-282F-88A869D8F1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F2132C-8832-4EB1-97FC-35BD516CA2C9}" type="slidenum">
              <a:rPr lang="en-GB" smtClean="0"/>
              <a:t>‹#›</a:t>
            </a:fld>
            <a:endParaRPr lang="en-GB"/>
          </a:p>
        </p:txBody>
      </p:sp>
    </p:spTree>
    <p:extLst>
      <p:ext uri="{BB962C8B-B14F-4D97-AF65-F5344CB8AC3E}">
        <p14:creationId xmlns:p14="http://schemas.microsoft.com/office/powerpoint/2010/main" val="267243292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205D5-9899-A166-96AC-C2DE91664C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37037B-FB2D-7D13-8B6F-132A08F64D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E662EA-B7EE-E2F2-1C40-B2FA44F790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47241-72D1-41DA-A1F5-62F743661E55}" type="datetimeFigureOut">
              <a:rPr lang="en-GB" smtClean="0"/>
              <a:t>07/12/2023</a:t>
            </a:fld>
            <a:endParaRPr lang="en-GB"/>
          </a:p>
        </p:txBody>
      </p:sp>
      <p:sp>
        <p:nvSpPr>
          <p:cNvPr id="5" name="Footer Placeholder 4">
            <a:extLst>
              <a:ext uri="{FF2B5EF4-FFF2-40B4-BE49-F238E27FC236}">
                <a16:creationId xmlns:a16="http://schemas.microsoft.com/office/drawing/2014/main" id="{C4274802-488F-446C-6141-A5CBE9C4BC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AAD1C9E-92E9-5E27-277C-209368528F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BB470F-38B5-4B27-9B58-B7FB7DE4DED6}" type="slidenum">
              <a:rPr lang="en-GB" smtClean="0"/>
              <a:t>‹#›</a:t>
            </a:fld>
            <a:endParaRPr lang="en-GB"/>
          </a:p>
        </p:txBody>
      </p:sp>
    </p:spTree>
    <p:extLst>
      <p:ext uri="{BB962C8B-B14F-4D97-AF65-F5344CB8AC3E}">
        <p14:creationId xmlns:p14="http://schemas.microsoft.com/office/powerpoint/2010/main" val="425379774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BBD152-7BBF-4AF7-B492-B11F102BCB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84B255-9DF1-4E88-AC0A-A7F9A48561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AEAACC-985D-425A-9E6B-09A97D489F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F7EC3E-B6B0-49E2-B928-9EA43318526D}" type="datetime1">
              <a:rPr lang="en-GB" smtClean="0"/>
              <a:t>07/12/2023</a:t>
            </a:fld>
            <a:endParaRPr lang="en-GB"/>
          </a:p>
        </p:txBody>
      </p:sp>
      <p:sp>
        <p:nvSpPr>
          <p:cNvPr id="5" name="Footer Placeholder 4">
            <a:extLst>
              <a:ext uri="{FF2B5EF4-FFF2-40B4-BE49-F238E27FC236}">
                <a16:creationId xmlns:a16="http://schemas.microsoft.com/office/drawing/2014/main" id="{CA834C0B-3AD9-4ACF-A18D-3D1281B462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Pricing Strategies 70.7015</a:t>
            </a:r>
          </a:p>
        </p:txBody>
      </p:sp>
      <p:sp>
        <p:nvSpPr>
          <p:cNvPr id="6" name="Slide Number Placeholder 5">
            <a:extLst>
              <a:ext uri="{FF2B5EF4-FFF2-40B4-BE49-F238E27FC236}">
                <a16:creationId xmlns:a16="http://schemas.microsoft.com/office/drawing/2014/main" id="{3E967DE5-5A40-43F1-9A1B-E3AB4C9B15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828D9-3E6A-477F-A491-AADAE3613DD2}" type="slidenum">
              <a:rPr lang="en-GB" smtClean="0"/>
              <a:t>‹#›</a:t>
            </a:fld>
            <a:endParaRPr lang="en-GB"/>
          </a:p>
        </p:txBody>
      </p:sp>
    </p:spTree>
    <p:extLst>
      <p:ext uri="{BB962C8B-B14F-4D97-AF65-F5344CB8AC3E}">
        <p14:creationId xmlns:p14="http://schemas.microsoft.com/office/powerpoint/2010/main" val="10690411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30.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9.sv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9.sv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8.xml"/><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hyperlink" Target="file:///\\tools" TargetMode="External"/><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png"/><Relationship Id="rId4" Type="http://schemas.openxmlformats.org/officeDocument/2006/relationships/image" Target="../media/image8.png"/><Relationship Id="rId9"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hyperlink" Target="file:///\\tools" TargetMode="External"/><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png"/><Relationship Id="rId4" Type="http://schemas.openxmlformats.org/officeDocument/2006/relationships/image" Target="../media/image8.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8" Type="http://schemas.openxmlformats.org/officeDocument/2006/relationships/image" Target="../media/image18.jpg"/><Relationship Id="rId3" Type="http://schemas.microsoft.com/office/2007/relationships/hdphoto" Target="../media/hdphoto2.wdp"/><Relationship Id="rId7" Type="http://schemas.openxmlformats.org/officeDocument/2006/relationships/image" Target="../media/image17.png"/><Relationship Id="rId12"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19.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jpeg"/><Relationship Id="rId10" Type="http://schemas.microsoft.com/office/2007/relationships/hdphoto" Target="../media/hdphoto3.wdp"/><Relationship Id="rId4" Type="http://schemas.openxmlformats.org/officeDocument/2006/relationships/image" Target="../media/image1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3.sv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Free People Discuss About Graphs and Rates Stock Photo">
            <a:extLst>
              <a:ext uri="{FF2B5EF4-FFF2-40B4-BE49-F238E27FC236}">
                <a16:creationId xmlns:a16="http://schemas.microsoft.com/office/drawing/2014/main" id="{AACF4856-4B4F-7DF4-F480-456C999341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20516" y="1436652"/>
            <a:ext cx="6477459" cy="3838551"/>
          </a:xfrm>
          <a:prstGeom prst="rect">
            <a:avLst/>
          </a:prstGeom>
          <a:noFill/>
          <a:ln>
            <a:noFill/>
          </a:ln>
        </p:spPr>
      </p:pic>
      <p:sp>
        <p:nvSpPr>
          <p:cNvPr id="4" name="Rectangle 3">
            <a:extLst>
              <a:ext uri="{FF2B5EF4-FFF2-40B4-BE49-F238E27FC236}">
                <a16:creationId xmlns:a16="http://schemas.microsoft.com/office/drawing/2014/main" id="{506242F6-CA1E-42FB-BB1A-B13E71A7D987}"/>
              </a:ext>
            </a:extLst>
          </p:cNvPr>
          <p:cNvSpPr/>
          <p:nvPr/>
        </p:nvSpPr>
        <p:spPr>
          <a:xfrm>
            <a:off x="-2286" y="-13209"/>
            <a:ext cx="5760000" cy="6871209"/>
          </a:xfrm>
          <a:prstGeom prst="rect">
            <a:avLst/>
          </a:prstGeom>
          <a:solidFill>
            <a:srgbClr val="0091B5"/>
          </a:solidFill>
          <a:ln w="12700" cap="flat" cmpd="sng" algn="ctr">
            <a:noFill/>
            <a:prstDash val="solid"/>
            <a:miter lim="800000"/>
          </a:ln>
          <a:effectLst/>
        </p:spPr>
        <p:txBody>
          <a:bodyPr wrap="square" rtlCol="0" anchor="ctr"/>
          <a:lstStyle/>
          <a:p>
            <a:pPr algn="ctr" defTabSz="914217"/>
            <a:endParaRPr lang="en-GB" sz="1000" b="1" kern="0" dirty="0">
              <a:solidFill>
                <a:srgbClr val="FFFFFF"/>
              </a:solidFill>
              <a:latin typeface="Lato Light" panose="020F0502020204030203"/>
            </a:endParaRPr>
          </a:p>
        </p:txBody>
      </p:sp>
      <p:sp>
        <p:nvSpPr>
          <p:cNvPr id="13" name="TextBox 12">
            <a:extLst>
              <a:ext uri="{FF2B5EF4-FFF2-40B4-BE49-F238E27FC236}">
                <a16:creationId xmlns:a16="http://schemas.microsoft.com/office/drawing/2014/main" id="{E4F23697-1BEC-4F6B-A1E1-CF2064D07358}"/>
              </a:ext>
            </a:extLst>
          </p:cNvPr>
          <p:cNvSpPr txBox="1"/>
          <p:nvPr/>
        </p:nvSpPr>
        <p:spPr>
          <a:xfrm>
            <a:off x="9268286" y="6267597"/>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bg1">
                    <a:lumMod val="50000"/>
                  </a:schemeClr>
                </a:solidFill>
                <a:effectLst/>
                <a:uLnTx/>
                <a:uFillTx/>
                <a:latin typeface="Lato Light" panose="020F0502020204030203"/>
              </a:rPr>
              <a:t>Hand built using experience &amp; insight </a:t>
            </a:r>
          </a:p>
        </p:txBody>
      </p:sp>
      <p:pic>
        <p:nvPicPr>
          <p:cNvPr id="14" name="Picture 13" descr="Logo&#10;&#10;Description automatically generated">
            <a:extLst>
              <a:ext uri="{FF2B5EF4-FFF2-40B4-BE49-F238E27FC236}">
                <a16:creationId xmlns:a16="http://schemas.microsoft.com/office/drawing/2014/main" id="{F4A6D227-4561-4949-BB83-BE740B69EA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
        <p:nvSpPr>
          <p:cNvPr id="15" name="TextBox 14">
            <a:extLst>
              <a:ext uri="{FF2B5EF4-FFF2-40B4-BE49-F238E27FC236}">
                <a16:creationId xmlns:a16="http://schemas.microsoft.com/office/drawing/2014/main" id="{50709A3E-8602-46AD-B797-5EAFDCDBDC85}"/>
              </a:ext>
            </a:extLst>
          </p:cNvPr>
          <p:cNvSpPr txBox="1"/>
          <p:nvPr/>
        </p:nvSpPr>
        <p:spPr>
          <a:xfrm>
            <a:off x="38808" y="2864539"/>
            <a:ext cx="5894773" cy="523220"/>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Key Account Management.</a:t>
            </a:r>
          </a:p>
        </p:txBody>
      </p:sp>
      <p:sp>
        <p:nvSpPr>
          <p:cNvPr id="17" name="TextBox 16">
            <a:extLst>
              <a:ext uri="{FF2B5EF4-FFF2-40B4-BE49-F238E27FC236}">
                <a16:creationId xmlns:a16="http://schemas.microsoft.com/office/drawing/2014/main" id="{5E97F481-60A8-4455-BC7E-3C6E20C88789}"/>
              </a:ext>
            </a:extLst>
          </p:cNvPr>
          <p:cNvSpPr txBox="1"/>
          <p:nvPr/>
        </p:nvSpPr>
        <p:spPr>
          <a:xfrm>
            <a:off x="143391" y="5440664"/>
            <a:ext cx="5468645" cy="369332"/>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b="1" dirty="0">
                <a:solidFill>
                  <a:schemeClr val="bg1"/>
                </a:solidFill>
                <a:latin typeface="Lato Light" panose="020F0502020204030203"/>
              </a:rPr>
              <a:t>Sales &amp; Marketing Fundamentals. </a:t>
            </a:r>
          </a:p>
        </p:txBody>
      </p:sp>
      <p:sp>
        <p:nvSpPr>
          <p:cNvPr id="19" name="TextBox 18">
            <a:extLst>
              <a:ext uri="{FF2B5EF4-FFF2-40B4-BE49-F238E27FC236}">
                <a16:creationId xmlns:a16="http://schemas.microsoft.com/office/drawing/2014/main" id="{19C1CEDE-1FDC-88D1-65D7-DFF91C6681A9}"/>
              </a:ext>
            </a:extLst>
          </p:cNvPr>
          <p:cNvSpPr txBox="1"/>
          <p:nvPr/>
        </p:nvSpPr>
        <p:spPr>
          <a:xfrm>
            <a:off x="38808" y="3355927"/>
            <a:ext cx="5894773" cy="369332"/>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Module 6 – Account Profitability. </a:t>
            </a:r>
          </a:p>
        </p:txBody>
      </p:sp>
      <p:sp>
        <p:nvSpPr>
          <p:cNvPr id="11" name="Rectangle 10">
            <a:extLst>
              <a:ext uri="{FF2B5EF4-FFF2-40B4-BE49-F238E27FC236}">
                <a16:creationId xmlns:a16="http://schemas.microsoft.com/office/drawing/2014/main" id="{A8F0AC1C-972A-F2F9-95B2-6197829C058C}"/>
              </a:ext>
            </a:extLst>
          </p:cNvPr>
          <p:cNvSpPr/>
          <p:nvPr/>
        </p:nvSpPr>
        <p:spPr>
          <a:xfrm>
            <a:off x="0" y="5937662"/>
            <a:ext cx="5760000" cy="920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C2B943F9-3DF2-7055-7DC5-9F94603624AD}"/>
              </a:ext>
            </a:extLst>
          </p:cNvPr>
          <p:cNvSpPr txBox="1"/>
          <p:nvPr/>
        </p:nvSpPr>
        <p:spPr>
          <a:xfrm>
            <a:off x="-171198" y="6037266"/>
            <a:ext cx="2701337" cy="584775"/>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sz="1600" dirty="0">
                <a:solidFill>
                  <a:schemeClr val="bg1"/>
                </a:solidFill>
                <a:latin typeface="Lato Light" panose="020F0502020204030203"/>
              </a:rPr>
              <a:t>UpskilPRO e Institute for Sales &amp; Marketing </a:t>
            </a:r>
          </a:p>
        </p:txBody>
      </p:sp>
      <p:grpSp>
        <p:nvGrpSpPr>
          <p:cNvPr id="2" name="Group 1">
            <a:extLst>
              <a:ext uri="{FF2B5EF4-FFF2-40B4-BE49-F238E27FC236}">
                <a16:creationId xmlns:a16="http://schemas.microsoft.com/office/drawing/2014/main" id="{120B381F-B789-EEAF-FED0-AF9DE0C5268D}"/>
              </a:ext>
            </a:extLst>
          </p:cNvPr>
          <p:cNvGrpSpPr/>
          <p:nvPr/>
        </p:nvGrpSpPr>
        <p:grpSpPr>
          <a:xfrm>
            <a:off x="5198733" y="4223427"/>
            <a:ext cx="1055370" cy="1055370"/>
            <a:chOff x="7108613" y="4124330"/>
            <a:chExt cx="1055370" cy="1055370"/>
          </a:xfrm>
        </p:grpSpPr>
        <p:sp>
          <p:nvSpPr>
            <p:cNvPr id="3" name="Oval 2">
              <a:extLst>
                <a:ext uri="{FF2B5EF4-FFF2-40B4-BE49-F238E27FC236}">
                  <a16:creationId xmlns:a16="http://schemas.microsoft.com/office/drawing/2014/main" id="{AE7D3684-0E9A-3D1A-DF3C-B3F628E88B2B}"/>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5" name="Google Shape;104;p13">
              <a:extLst>
                <a:ext uri="{FF2B5EF4-FFF2-40B4-BE49-F238E27FC236}">
                  <a16:creationId xmlns:a16="http://schemas.microsoft.com/office/drawing/2014/main" id="{C352C2CF-9AB8-BBAF-24F1-1A161642B00D}"/>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451945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7" name="Straight Arrow Connector 56">
            <a:extLst>
              <a:ext uri="{FF2B5EF4-FFF2-40B4-BE49-F238E27FC236}">
                <a16:creationId xmlns:a16="http://schemas.microsoft.com/office/drawing/2014/main" id="{B48EF9D1-C894-1336-0200-C38EA218F5B6}"/>
              </a:ext>
            </a:extLst>
          </p:cNvPr>
          <p:cNvCxnSpPr>
            <a:cxnSpLocks/>
            <a:stCxn id="23" idx="2"/>
            <a:endCxn id="120" idx="0"/>
          </p:cNvCxnSpPr>
          <p:nvPr/>
        </p:nvCxnSpPr>
        <p:spPr>
          <a:xfrm>
            <a:off x="2141531" y="2044397"/>
            <a:ext cx="27837" cy="4163936"/>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C48FD66-6C10-AE64-C626-FB27FC679C75}"/>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Key Account Profitability </a:t>
            </a:r>
            <a:r>
              <a:rPr lang="en-GB" sz="3200" b="1" dirty="0">
                <a:solidFill>
                  <a:srgbClr val="2A4A8B"/>
                </a:solidFill>
                <a:latin typeface="Poppins" panose="00000500000000000000" pitchFamily="2" charset="0"/>
                <a:cs typeface="Poppins" panose="00000500000000000000" pitchFamily="2" charset="0"/>
              </a:rPr>
              <a:t>.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Basic Profitability Analysis .</a:t>
            </a:r>
          </a:p>
        </p:txBody>
      </p:sp>
      <p:sp>
        <p:nvSpPr>
          <p:cNvPr id="13" name="Rounded Rectangle 5">
            <a:extLst>
              <a:ext uri="{FF2B5EF4-FFF2-40B4-BE49-F238E27FC236}">
                <a16:creationId xmlns:a16="http://schemas.microsoft.com/office/drawing/2014/main" id="{893FE2C9-00AA-91F6-F109-7C66B115686D}"/>
              </a:ext>
            </a:extLst>
          </p:cNvPr>
          <p:cNvSpPr/>
          <p:nvPr/>
        </p:nvSpPr>
        <p:spPr>
          <a:xfrm>
            <a:off x="1232761" y="2367973"/>
            <a:ext cx="1800000" cy="396000"/>
          </a:xfrm>
          <a:prstGeom prst="roundRect">
            <a:avLst>
              <a:gd name="adj" fmla="val 9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US" sz="1200" dirty="0">
                <a:solidFill>
                  <a:srgbClr val="FFFFFF"/>
                </a:solidFill>
                <a:latin typeface="Lato Light" panose="020F0502020204030203" pitchFamily="34" charset="0"/>
              </a:rPr>
              <a:t>Net </a:t>
            </a:r>
            <a:r>
              <a:rPr lang="en-US" sz="1200">
                <a:solidFill>
                  <a:srgbClr val="FFFFFF"/>
                </a:solidFill>
                <a:latin typeface="Lato Light" panose="020F0502020204030203" pitchFamily="34" charset="0"/>
              </a:rPr>
              <a:t>Sales </a:t>
            </a:r>
            <a:endParaRPr lang="en-US" sz="1200" dirty="0">
              <a:solidFill>
                <a:srgbClr val="FFFFFF"/>
              </a:solidFill>
              <a:latin typeface="Lato Light" panose="020F0502020204030203" pitchFamily="34" charset="0"/>
            </a:endParaRPr>
          </a:p>
        </p:txBody>
      </p:sp>
      <p:sp>
        <p:nvSpPr>
          <p:cNvPr id="14" name="Rounded Rectangle 6">
            <a:extLst>
              <a:ext uri="{FF2B5EF4-FFF2-40B4-BE49-F238E27FC236}">
                <a16:creationId xmlns:a16="http://schemas.microsoft.com/office/drawing/2014/main" id="{AA20CE89-DD30-9FB9-C908-610F106D7416}"/>
              </a:ext>
            </a:extLst>
          </p:cNvPr>
          <p:cNvSpPr/>
          <p:nvPr/>
        </p:nvSpPr>
        <p:spPr>
          <a:xfrm>
            <a:off x="1232761" y="3070313"/>
            <a:ext cx="1800000" cy="396000"/>
          </a:xfrm>
          <a:prstGeom prst="roundRect">
            <a:avLst>
              <a:gd name="adj" fmla="val 9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rPr>
              <a:t>Product</a:t>
            </a:r>
          </a:p>
        </p:txBody>
      </p:sp>
      <p:sp>
        <p:nvSpPr>
          <p:cNvPr id="15" name="Rounded Rectangle 7">
            <a:extLst>
              <a:ext uri="{FF2B5EF4-FFF2-40B4-BE49-F238E27FC236}">
                <a16:creationId xmlns:a16="http://schemas.microsoft.com/office/drawing/2014/main" id="{AA796C19-8452-6DEC-EBC9-4E01174AEF28}"/>
              </a:ext>
            </a:extLst>
          </p:cNvPr>
          <p:cNvSpPr/>
          <p:nvPr/>
        </p:nvSpPr>
        <p:spPr>
          <a:xfrm>
            <a:off x="1232761" y="3772653"/>
            <a:ext cx="1800000" cy="396000"/>
          </a:xfrm>
          <a:prstGeom prst="roundRect">
            <a:avLst>
              <a:gd name="adj" fmla="val 9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US" sz="1200">
                <a:solidFill>
                  <a:srgbClr val="FFFFFF"/>
                </a:solidFill>
                <a:latin typeface="Lato Light" panose="020F0502020204030203" pitchFamily="34" charset="0"/>
              </a:rPr>
              <a:t>Marketing </a:t>
            </a:r>
            <a:endParaRPr lang="en-US" sz="1200" dirty="0">
              <a:solidFill>
                <a:srgbClr val="FFFFFF"/>
              </a:solidFill>
              <a:latin typeface="Lato Light" panose="020F0502020204030203" pitchFamily="34" charset="0"/>
            </a:endParaRPr>
          </a:p>
        </p:txBody>
      </p:sp>
      <p:sp>
        <p:nvSpPr>
          <p:cNvPr id="16" name="Rounded Rectangle 8">
            <a:extLst>
              <a:ext uri="{FF2B5EF4-FFF2-40B4-BE49-F238E27FC236}">
                <a16:creationId xmlns:a16="http://schemas.microsoft.com/office/drawing/2014/main" id="{A72F560B-6090-F7FF-FC29-152FBBEDB805}"/>
              </a:ext>
            </a:extLst>
          </p:cNvPr>
          <p:cNvSpPr/>
          <p:nvPr/>
        </p:nvSpPr>
        <p:spPr>
          <a:xfrm>
            <a:off x="1232761" y="4541668"/>
            <a:ext cx="1800000" cy="396000"/>
          </a:xfrm>
          <a:prstGeom prst="roundRect">
            <a:avLst>
              <a:gd name="adj" fmla="val 9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rPr>
              <a:t>Gross Profitability </a:t>
            </a:r>
          </a:p>
        </p:txBody>
      </p:sp>
      <p:sp>
        <p:nvSpPr>
          <p:cNvPr id="17" name="Rounded Rectangle 52">
            <a:extLst>
              <a:ext uri="{FF2B5EF4-FFF2-40B4-BE49-F238E27FC236}">
                <a16:creationId xmlns:a16="http://schemas.microsoft.com/office/drawing/2014/main" id="{4D47B5EA-898E-9B4E-1022-B615EEB048B1}"/>
              </a:ext>
            </a:extLst>
          </p:cNvPr>
          <p:cNvSpPr/>
          <p:nvPr/>
        </p:nvSpPr>
        <p:spPr>
          <a:xfrm>
            <a:off x="1232761" y="5321577"/>
            <a:ext cx="1800000" cy="396000"/>
          </a:xfrm>
          <a:prstGeom prst="roundRect">
            <a:avLst>
              <a:gd name="adj" fmla="val 9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US" sz="1200" dirty="0">
                <a:solidFill>
                  <a:srgbClr val="FFFFFF"/>
                </a:solidFill>
                <a:latin typeface="Lato Light" panose="020F0502020204030203" pitchFamily="34" charset="0"/>
              </a:rPr>
              <a:t>Customer </a:t>
            </a:r>
            <a:r>
              <a:rPr lang="en-US" sz="1200">
                <a:solidFill>
                  <a:srgbClr val="FFFFFF"/>
                </a:solidFill>
                <a:latin typeface="Lato Light" panose="020F0502020204030203" pitchFamily="34" charset="0"/>
              </a:rPr>
              <a:t>Contribution.</a:t>
            </a:r>
            <a:endParaRPr lang="en-US" sz="1200" dirty="0">
              <a:solidFill>
                <a:srgbClr val="FFFFFF"/>
              </a:solidFill>
              <a:latin typeface="Lato Light" panose="020F0502020204030203" pitchFamily="34" charset="0"/>
            </a:endParaRPr>
          </a:p>
        </p:txBody>
      </p:sp>
      <p:sp>
        <p:nvSpPr>
          <p:cNvPr id="23" name="Rounded Rectangle 5">
            <a:extLst>
              <a:ext uri="{FF2B5EF4-FFF2-40B4-BE49-F238E27FC236}">
                <a16:creationId xmlns:a16="http://schemas.microsoft.com/office/drawing/2014/main" id="{65E39079-4EEA-B4D5-2F2D-9B95C6C587CF}"/>
              </a:ext>
            </a:extLst>
          </p:cNvPr>
          <p:cNvSpPr/>
          <p:nvPr/>
        </p:nvSpPr>
        <p:spPr>
          <a:xfrm>
            <a:off x="1250301" y="1652815"/>
            <a:ext cx="1782459" cy="391582"/>
          </a:xfrm>
          <a:prstGeom prst="roundRect">
            <a:avLst>
              <a:gd name="adj" fmla="val 9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US" sz="1200">
                <a:solidFill>
                  <a:srgbClr val="FFFFFF"/>
                </a:solidFill>
                <a:latin typeface="Lato Light" panose="020F0502020204030203" pitchFamily="34" charset="0"/>
              </a:rPr>
              <a:t>Gross Revenue</a:t>
            </a:r>
            <a:endParaRPr lang="en-US" sz="1200" dirty="0">
              <a:solidFill>
                <a:srgbClr val="FFFFFF"/>
              </a:solidFill>
              <a:latin typeface="Lato Light" panose="020F0502020204030203" pitchFamily="34" charset="0"/>
            </a:endParaRPr>
          </a:p>
        </p:txBody>
      </p:sp>
      <p:sp>
        <p:nvSpPr>
          <p:cNvPr id="24" name="Rounded Rectangle 5">
            <a:extLst>
              <a:ext uri="{FF2B5EF4-FFF2-40B4-BE49-F238E27FC236}">
                <a16:creationId xmlns:a16="http://schemas.microsoft.com/office/drawing/2014/main" id="{BB656726-AA68-384F-CF3E-ED456C4A398A}"/>
              </a:ext>
            </a:extLst>
          </p:cNvPr>
          <p:cNvSpPr/>
          <p:nvPr/>
        </p:nvSpPr>
        <p:spPr>
          <a:xfrm>
            <a:off x="4472761" y="1650897"/>
            <a:ext cx="1721661" cy="391582"/>
          </a:xfrm>
          <a:prstGeom prst="roundRect">
            <a:avLst>
              <a:gd name="adj" fmla="val 93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US" sz="1200" dirty="0">
                <a:solidFill>
                  <a:prstClr val="white">
                    <a:lumMod val="50000"/>
                  </a:prstClr>
                </a:solidFill>
                <a:latin typeface="Lato Light" panose="020F0502020204030203" pitchFamily="34" charset="0"/>
              </a:rPr>
              <a:t>Terms of </a:t>
            </a:r>
            <a:r>
              <a:rPr lang="en-US" sz="1200">
                <a:solidFill>
                  <a:prstClr val="white">
                    <a:lumMod val="50000"/>
                  </a:prstClr>
                </a:solidFill>
                <a:latin typeface="Lato Light" panose="020F0502020204030203" pitchFamily="34" charset="0"/>
              </a:rPr>
              <a:t>trade </a:t>
            </a:r>
            <a:endParaRPr lang="en-US" sz="1200" dirty="0">
              <a:solidFill>
                <a:prstClr val="white">
                  <a:lumMod val="50000"/>
                </a:prstClr>
              </a:solidFill>
              <a:latin typeface="Lato Light" panose="020F0502020204030203" pitchFamily="34" charset="0"/>
            </a:endParaRPr>
          </a:p>
        </p:txBody>
      </p:sp>
      <p:sp>
        <p:nvSpPr>
          <p:cNvPr id="50" name="Rounded Rectangle 5">
            <a:extLst>
              <a:ext uri="{FF2B5EF4-FFF2-40B4-BE49-F238E27FC236}">
                <a16:creationId xmlns:a16="http://schemas.microsoft.com/office/drawing/2014/main" id="{B183A488-DA66-A25F-97E3-E4013F596DCB}"/>
              </a:ext>
            </a:extLst>
          </p:cNvPr>
          <p:cNvSpPr/>
          <p:nvPr/>
        </p:nvSpPr>
        <p:spPr>
          <a:xfrm>
            <a:off x="4420614" y="2155815"/>
            <a:ext cx="1800000" cy="360000"/>
          </a:xfrm>
          <a:prstGeom prst="roundRect">
            <a:avLst>
              <a:gd name="adj" fmla="val 93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50000"/>
                  </a:prstClr>
                </a:solidFill>
                <a:effectLst/>
                <a:uLnTx/>
                <a:uFillTx/>
                <a:latin typeface="Lato Light" panose="020F0502020204030203" pitchFamily="34" charset="0"/>
                <a:ea typeface="+mn-ea"/>
                <a:cs typeface="+mn-cs"/>
              </a:rPr>
              <a:t>Production Costs </a:t>
            </a:r>
          </a:p>
        </p:txBody>
      </p:sp>
      <p:sp>
        <p:nvSpPr>
          <p:cNvPr id="51" name="Rounded Rectangle 6">
            <a:extLst>
              <a:ext uri="{FF2B5EF4-FFF2-40B4-BE49-F238E27FC236}">
                <a16:creationId xmlns:a16="http://schemas.microsoft.com/office/drawing/2014/main" id="{481D5D4F-7F03-3FF7-8FCF-F26E20315942}"/>
              </a:ext>
            </a:extLst>
          </p:cNvPr>
          <p:cNvSpPr/>
          <p:nvPr/>
        </p:nvSpPr>
        <p:spPr>
          <a:xfrm>
            <a:off x="4446801" y="3230584"/>
            <a:ext cx="1800000" cy="360000"/>
          </a:xfrm>
          <a:prstGeom prst="roundRect">
            <a:avLst>
              <a:gd name="adj" fmla="val 9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rPr>
              <a:t>Sales </a:t>
            </a:r>
          </a:p>
          <a:p>
            <a:pPr marL="0" marR="0" lvl="0" indent="0" algn="ctr" defTabSz="914217" rtl="0" eaLnBrk="1" fontAlgn="auto" latinLnBrk="0" hangingPunct="1">
              <a:lnSpc>
                <a:spcPct val="100000"/>
              </a:lnSpc>
              <a:spcBef>
                <a:spcPts val="0"/>
              </a:spcBef>
              <a:spcAft>
                <a:spcPts val="0"/>
              </a:spcAft>
              <a:buClrTx/>
              <a:buSzTx/>
              <a:buFontTx/>
              <a:buNone/>
              <a:tabLst/>
              <a:defRPr/>
            </a:pPr>
            <a:r>
              <a:rPr lang="en-US" sz="1100" dirty="0">
                <a:solidFill>
                  <a:srgbClr val="FFFFFF"/>
                </a:solidFill>
                <a:latin typeface="Lato Light" panose="020F0502020204030203" pitchFamily="34" charset="0"/>
              </a:rPr>
              <a:t>( marketing costs ) </a:t>
            </a:r>
            <a:endParaRPr kumimoji="0" lang="en-US" sz="11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52" name="Rounded Rectangle 7">
            <a:extLst>
              <a:ext uri="{FF2B5EF4-FFF2-40B4-BE49-F238E27FC236}">
                <a16:creationId xmlns:a16="http://schemas.microsoft.com/office/drawing/2014/main" id="{E82C6CE6-1107-FE05-173A-2899529309A7}"/>
              </a:ext>
            </a:extLst>
          </p:cNvPr>
          <p:cNvSpPr/>
          <p:nvPr/>
        </p:nvSpPr>
        <p:spPr>
          <a:xfrm>
            <a:off x="4446801" y="4200425"/>
            <a:ext cx="1800000" cy="360000"/>
          </a:xfrm>
          <a:prstGeom prst="roundRect">
            <a:avLst>
              <a:gd name="adj" fmla="val 93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50000"/>
                  </a:prstClr>
                </a:solidFill>
                <a:effectLst/>
                <a:uLnTx/>
                <a:uFillTx/>
                <a:latin typeface="Lato Light" panose="020F0502020204030203" pitchFamily="34" charset="0"/>
                <a:ea typeface="+mn-ea"/>
                <a:cs typeface="+mn-cs"/>
              </a:rPr>
              <a:t>Distribution costs </a:t>
            </a:r>
          </a:p>
        </p:txBody>
      </p:sp>
      <p:sp>
        <p:nvSpPr>
          <p:cNvPr id="54" name="Rounded Rectangle 52">
            <a:extLst>
              <a:ext uri="{FF2B5EF4-FFF2-40B4-BE49-F238E27FC236}">
                <a16:creationId xmlns:a16="http://schemas.microsoft.com/office/drawing/2014/main" id="{AFC6EBBA-02D5-B313-76B7-860A7A0E6F32}"/>
              </a:ext>
            </a:extLst>
          </p:cNvPr>
          <p:cNvSpPr/>
          <p:nvPr/>
        </p:nvSpPr>
        <p:spPr>
          <a:xfrm>
            <a:off x="4394422" y="5502523"/>
            <a:ext cx="1800000" cy="360000"/>
          </a:xfrm>
          <a:prstGeom prst="roundRect">
            <a:avLst>
              <a:gd name="adj" fmla="val 93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50000"/>
                  </a:prstClr>
                </a:solidFill>
                <a:effectLst/>
                <a:uLnTx/>
                <a:uFillTx/>
                <a:latin typeface="Lato Light" panose="020F0502020204030203" pitchFamily="34" charset="0"/>
                <a:ea typeface="+mn-ea"/>
                <a:cs typeface="+mn-cs"/>
              </a:rPr>
              <a:t>Customer related costs .</a:t>
            </a:r>
          </a:p>
        </p:txBody>
      </p:sp>
      <p:cxnSp>
        <p:nvCxnSpPr>
          <p:cNvPr id="58" name="Straight Arrow Connector 57">
            <a:extLst>
              <a:ext uri="{FF2B5EF4-FFF2-40B4-BE49-F238E27FC236}">
                <a16:creationId xmlns:a16="http://schemas.microsoft.com/office/drawing/2014/main" id="{350E30B8-9D96-F137-7CDB-332E662AF3A4}"/>
              </a:ext>
            </a:extLst>
          </p:cNvPr>
          <p:cNvCxnSpPr>
            <a:cxnSpLocks/>
            <a:stCxn id="50" idx="1"/>
            <a:endCxn id="13" idx="3"/>
          </p:cNvCxnSpPr>
          <p:nvPr/>
        </p:nvCxnSpPr>
        <p:spPr>
          <a:xfrm flipH="1">
            <a:off x="3032761" y="2335815"/>
            <a:ext cx="1387853" cy="230158"/>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15D4C2F9-ECF2-60B7-8CE9-16827DC79126}"/>
              </a:ext>
            </a:extLst>
          </p:cNvPr>
          <p:cNvCxnSpPr>
            <a:cxnSpLocks/>
            <a:stCxn id="24" idx="1"/>
            <a:endCxn id="23" idx="3"/>
          </p:cNvCxnSpPr>
          <p:nvPr/>
        </p:nvCxnSpPr>
        <p:spPr>
          <a:xfrm flipH="1">
            <a:off x="3032760" y="1846688"/>
            <a:ext cx="1440001" cy="1918"/>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64AE9396-A2B9-5081-A395-115D69DB72A7}"/>
              </a:ext>
            </a:extLst>
          </p:cNvPr>
          <p:cNvCxnSpPr>
            <a:cxnSpLocks/>
            <a:stCxn id="51" idx="1"/>
          </p:cNvCxnSpPr>
          <p:nvPr/>
        </p:nvCxnSpPr>
        <p:spPr>
          <a:xfrm flipH="1">
            <a:off x="2169368" y="3410584"/>
            <a:ext cx="2277433" cy="201990"/>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B0EA4567-064F-6659-8332-3C3C010E6231}"/>
              </a:ext>
            </a:extLst>
          </p:cNvPr>
          <p:cNvCxnSpPr>
            <a:cxnSpLocks/>
            <a:stCxn id="52" idx="1"/>
          </p:cNvCxnSpPr>
          <p:nvPr/>
        </p:nvCxnSpPr>
        <p:spPr>
          <a:xfrm flipH="1">
            <a:off x="2169368" y="4380425"/>
            <a:ext cx="2277433" cy="0"/>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4" name="Connector: Elbow 73">
            <a:extLst>
              <a:ext uri="{FF2B5EF4-FFF2-40B4-BE49-F238E27FC236}">
                <a16:creationId xmlns:a16="http://schemas.microsoft.com/office/drawing/2014/main" id="{DDDD1300-8ED4-FFA8-DED5-306BF0AA73F9}"/>
              </a:ext>
            </a:extLst>
          </p:cNvPr>
          <p:cNvCxnSpPr>
            <a:cxnSpLocks/>
            <a:stCxn id="54" idx="1"/>
          </p:cNvCxnSpPr>
          <p:nvPr/>
        </p:nvCxnSpPr>
        <p:spPr>
          <a:xfrm rot="10800000">
            <a:off x="2169368" y="5160739"/>
            <a:ext cx="2225054" cy="521785"/>
          </a:xfrm>
          <a:prstGeom prst="bentConnector3">
            <a:avLst>
              <a:gd name="adj1" fmla="val 50000"/>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9" name="Rounded Rectangle 5">
            <a:extLst>
              <a:ext uri="{FF2B5EF4-FFF2-40B4-BE49-F238E27FC236}">
                <a16:creationId xmlns:a16="http://schemas.microsoft.com/office/drawing/2014/main" id="{232AD60E-7A47-E110-0199-C3E649FE4716}"/>
              </a:ext>
            </a:extLst>
          </p:cNvPr>
          <p:cNvSpPr/>
          <p:nvPr/>
        </p:nvSpPr>
        <p:spPr>
          <a:xfrm>
            <a:off x="8419476" y="1555666"/>
            <a:ext cx="2160000" cy="360000"/>
          </a:xfrm>
          <a:prstGeom prst="roundRect">
            <a:avLst>
              <a:gd name="adj" fmla="val 93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lang="en-US" sz="1200" b="1" dirty="0">
                <a:solidFill>
                  <a:prstClr val="white">
                    <a:lumMod val="50000"/>
                  </a:prstClr>
                </a:solidFill>
                <a:latin typeface="Lato Light" panose="020F0502020204030203" pitchFamily="34" charset="0"/>
              </a:rPr>
              <a:t>Direct costs</a:t>
            </a:r>
            <a:r>
              <a:rPr kumimoji="0" lang="en-US" sz="1200" b="1" i="0" u="none" strike="noStrike" kern="1200" cap="none" spc="0" normalizeH="0" baseline="0" noProof="0" dirty="0">
                <a:ln>
                  <a:noFill/>
                </a:ln>
                <a:solidFill>
                  <a:prstClr val="white">
                    <a:lumMod val="50000"/>
                  </a:prstClr>
                </a:solidFill>
                <a:effectLst/>
                <a:uLnTx/>
                <a:uFillTx/>
                <a:latin typeface="Lato Light" panose="020F0502020204030203" pitchFamily="34" charset="0"/>
                <a:ea typeface="+mn-ea"/>
                <a:cs typeface="+mn-cs"/>
              </a:rPr>
              <a:t> </a:t>
            </a:r>
          </a:p>
        </p:txBody>
      </p:sp>
      <p:sp>
        <p:nvSpPr>
          <p:cNvPr id="80" name="Rounded Rectangle 5">
            <a:extLst>
              <a:ext uri="{FF2B5EF4-FFF2-40B4-BE49-F238E27FC236}">
                <a16:creationId xmlns:a16="http://schemas.microsoft.com/office/drawing/2014/main" id="{317F1AC9-F079-D591-B893-80D75D61A0DA}"/>
              </a:ext>
            </a:extLst>
          </p:cNvPr>
          <p:cNvSpPr/>
          <p:nvPr/>
        </p:nvSpPr>
        <p:spPr>
          <a:xfrm>
            <a:off x="8419476" y="1986241"/>
            <a:ext cx="2160000" cy="360000"/>
          </a:xfrm>
          <a:prstGeom prst="roundRect">
            <a:avLst>
              <a:gd name="adj" fmla="val 93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lumMod val="50000"/>
                  </a:prstClr>
                </a:solidFill>
                <a:effectLst/>
                <a:uLnTx/>
                <a:uFillTx/>
                <a:latin typeface="Lato Light" panose="020F0502020204030203" pitchFamily="34" charset="0"/>
                <a:ea typeface="+mn-ea"/>
                <a:cs typeface="+mn-cs"/>
              </a:rPr>
              <a:t>Indirect costs </a:t>
            </a:r>
          </a:p>
        </p:txBody>
      </p:sp>
      <p:sp>
        <p:nvSpPr>
          <p:cNvPr id="81" name="Rounded Rectangle 5">
            <a:extLst>
              <a:ext uri="{FF2B5EF4-FFF2-40B4-BE49-F238E27FC236}">
                <a16:creationId xmlns:a16="http://schemas.microsoft.com/office/drawing/2014/main" id="{025347C7-D668-C97D-4DCD-FF6D150D8EE4}"/>
              </a:ext>
            </a:extLst>
          </p:cNvPr>
          <p:cNvSpPr/>
          <p:nvPr/>
        </p:nvSpPr>
        <p:spPr>
          <a:xfrm>
            <a:off x="8419476" y="2401895"/>
            <a:ext cx="2160000" cy="360000"/>
          </a:xfrm>
          <a:prstGeom prst="roundRect">
            <a:avLst>
              <a:gd name="adj" fmla="val 9314"/>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US" sz="1200" dirty="0">
                <a:solidFill>
                  <a:schemeClr val="bg1"/>
                </a:solidFill>
                <a:latin typeface="Lato Light" panose="020F0502020204030203" pitchFamily="34" charset="0"/>
              </a:rPr>
              <a:t>Direct customer </a:t>
            </a:r>
            <a:r>
              <a:rPr lang="en-US" sz="1200">
                <a:solidFill>
                  <a:schemeClr val="bg1"/>
                </a:solidFill>
                <a:latin typeface="Lato Light" panose="020F0502020204030203" pitchFamily="34" charset="0"/>
              </a:rPr>
              <a:t>costs </a:t>
            </a:r>
            <a:endParaRPr lang="en-US" sz="1200" dirty="0">
              <a:solidFill>
                <a:schemeClr val="bg1"/>
              </a:solidFill>
              <a:latin typeface="Lato Light" panose="020F0502020204030203" pitchFamily="34" charset="0"/>
            </a:endParaRPr>
          </a:p>
        </p:txBody>
      </p:sp>
      <p:sp>
        <p:nvSpPr>
          <p:cNvPr id="82" name="Rounded Rectangle 5">
            <a:extLst>
              <a:ext uri="{FF2B5EF4-FFF2-40B4-BE49-F238E27FC236}">
                <a16:creationId xmlns:a16="http://schemas.microsoft.com/office/drawing/2014/main" id="{1BE02226-1179-DC31-27B1-384AD27F4ACA}"/>
              </a:ext>
            </a:extLst>
          </p:cNvPr>
          <p:cNvSpPr/>
          <p:nvPr/>
        </p:nvSpPr>
        <p:spPr>
          <a:xfrm>
            <a:off x="8425882" y="2802423"/>
            <a:ext cx="2160000" cy="768719"/>
          </a:xfrm>
          <a:prstGeom prst="roundRect">
            <a:avLst>
              <a:gd name="adj" fmla="val 93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defTabSz="91421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white">
                    <a:lumMod val="50000"/>
                  </a:prstClr>
                </a:solidFill>
                <a:effectLst/>
                <a:uLnTx/>
                <a:uFillTx/>
                <a:latin typeface="Lato Light" panose="020F0502020204030203" pitchFamily="34" charset="0"/>
                <a:ea typeface="+mn-ea"/>
                <a:cs typeface="+mn-cs"/>
              </a:rPr>
              <a:t>Sales call costs</a:t>
            </a:r>
          </a:p>
          <a:p>
            <a:pPr marL="171450" marR="0" lvl="0" indent="-171450" defTabSz="91421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dirty="0">
                <a:solidFill>
                  <a:prstClr val="white">
                    <a:lumMod val="50000"/>
                  </a:prstClr>
                </a:solidFill>
                <a:latin typeface="Lato Light" panose="020F0502020204030203" pitchFamily="34" charset="0"/>
              </a:rPr>
              <a:t>In store promotions </a:t>
            </a:r>
            <a:r>
              <a:rPr kumimoji="0" lang="en-US" sz="1050" b="0" i="0" u="none" strike="noStrike" kern="1200" cap="none" spc="0" normalizeH="0" baseline="0" noProof="0" dirty="0">
                <a:ln>
                  <a:noFill/>
                </a:ln>
                <a:solidFill>
                  <a:prstClr val="white">
                    <a:lumMod val="50000"/>
                  </a:prstClr>
                </a:solidFill>
                <a:effectLst/>
                <a:uLnTx/>
                <a:uFillTx/>
                <a:latin typeface="Lato Light" panose="020F0502020204030203" pitchFamily="34" charset="0"/>
                <a:ea typeface="+mn-ea"/>
                <a:cs typeface="+mn-cs"/>
              </a:rPr>
              <a:t> </a:t>
            </a:r>
          </a:p>
          <a:p>
            <a:pPr marL="171450" marR="0" lvl="0" indent="-171450" defTabSz="91421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dirty="0">
                <a:solidFill>
                  <a:prstClr val="white">
                    <a:lumMod val="50000"/>
                  </a:prstClr>
                </a:solidFill>
                <a:latin typeface="Lato Light" panose="020F0502020204030203" pitchFamily="34" charset="0"/>
              </a:rPr>
              <a:t>Bonuses</a:t>
            </a:r>
          </a:p>
          <a:p>
            <a:pPr marL="171450" marR="0" lvl="0" indent="-171450" defTabSz="91421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white">
                    <a:lumMod val="50000"/>
                  </a:prstClr>
                </a:solidFill>
                <a:effectLst/>
                <a:uLnTx/>
                <a:uFillTx/>
                <a:latin typeface="Lato Light" panose="020F0502020204030203" pitchFamily="34" charset="0"/>
                <a:ea typeface="+mn-ea"/>
                <a:cs typeface="+mn-cs"/>
              </a:rPr>
              <a:t>Merchandising </a:t>
            </a:r>
          </a:p>
        </p:txBody>
      </p:sp>
      <p:sp>
        <p:nvSpPr>
          <p:cNvPr id="83" name="Rounded Rectangle 5">
            <a:extLst>
              <a:ext uri="{FF2B5EF4-FFF2-40B4-BE49-F238E27FC236}">
                <a16:creationId xmlns:a16="http://schemas.microsoft.com/office/drawing/2014/main" id="{DE3D73EE-DB4C-DC2B-3303-2304B36D199B}"/>
              </a:ext>
            </a:extLst>
          </p:cNvPr>
          <p:cNvSpPr/>
          <p:nvPr/>
        </p:nvSpPr>
        <p:spPr>
          <a:xfrm>
            <a:off x="8419476" y="4022255"/>
            <a:ext cx="2160000" cy="360000"/>
          </a:xfrm>
          <a:prstGeom prst="roundRect">
            <a:avLst>
              <a:gd name="adj" fmla="val 93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defTabSz="91421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white">
                    <a:lumMod val="50000"/>
                  </a:prstClr>
                </a:solidFill>
                <a:effectLst/>
                <a:uLnTx/>
                <a:uFillTx/>
                <a:latin typeface="Lato Light" panose="020F0502020204030203" pitchFamily="34" charset="0"/>
                <a:ea typeface="+mn-ea"/>
                <a:cs typeface="+mn-cs"/>
              </a:rPr>
              <a:t>Sales force management</a:t>
            </a:r>
          </a:p>
          <a:p>
            <a:pPr marL="171450" marR="0" lvl="0" indent="-171450" defTabSz="91421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dirty="0">
                <a:solidFill>
                  <a:prstClr val="white">
                    <a:lumMod val="50000"/>
                  </a:prstClr>
                </a:solidFill>
                <a:latin typeface="Lato Light" panose="020F0502020204030203" pitchFamily="34" charset="0"/>
              </a:rPr>
              <a:t>Advertising </a:t>
            </a:r>
            <a:endParaRPr kumimoji="0" lang="en-US" sz="1050" b="0" i="0" u="none" strike="noStrike" kern="1200" cap="none" spc="0" normalizeH="0" baseline="0" noProof="0" dirty="0">
              <a:ln>
                <a:noFill/>
              </a:ln>
              <a:solidFill>
                <a:prstClr val="white">
                  <a:lumMod val="50000"/>
                </a:prstClr>
              </a:solidFill>
              <a:effectLst/>
              <a:uLnTx/>
              <a:uFillTx/>
              <a:latin typeface="Lato Light" panose="020F0502020204030203" pitchFamily="34" charset="0"/>
              <a:ea typeface="+mn-ea"/>
              <a:cs typeface="+mn-cs"/>
            </a:endParaRPr>
          </a:p>
        </p:txBody>
      </p:sp>
      <p:sp>
        <p:nvSpPr>
          <p:cNvPr id="84" name="Rounded Rectangle 5">
            <a:extLst>
              <a:ext uri="{FF2B5EF4-FFF2-40B4-BE49-F238E27FC236}">
                <a16:creationId xmlns:a16="http://schemas.microsoft.com/office/drawing/2014/main" id="{CEB80C82-961A-EBE8-A370-D789E1F1B269}"/>
              </a:ext>
            </a:extLst>
          </p:cNvPr>
          <p:cNvSpPr/>
          <p:nvPr/>
        </p:nvSpPr>
        <p:spPr>
          <a:xfrm>
            <a:off x="8419476" y="5746529"/>
            <a:ext cx="2160000" cy="461183"/>
          </a:xfrm>
          <a:prstGeom prst="roundRect">
            <a:avLst>
              <a:gd name="adj" fmla="val 93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defTabSz="91421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dirty="0">
                <a:solidFill>
                  <a:prstClr val="white">
                    <a:lumMod val="50000"/>
                  </a:prstClr>
                </a:solidFill>
                <a:latin typeface="Lato Light" panose="020F0502020204030203" pitchFamily="34" charset="0"/>
              </a:rPr>
              <a:t>Order processing</a:t>
            </a:r>
          </a:p>
          <a:p>
            <a:pPr marL="171450" marR="0" lvl="0" indent="-171450" defTabSz="91421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white">
                    <a:lumMod val="50000"/>
                  </a:prstClr>
                </a:solidFill>
                <a:effectLst/>
                <a:uLnTx/>
                <a:uFillTx/>
                <a:latin typeface="Lato Light" panose="020F0502020204030203" pitchFamily="34" charset="0"/>
                <a:ea typeface="+mn-ea"/>
                <a:cs typeface="+mn-cs"/>
              </a:rPr>
              <a:t>Stock holding</a:t>
            </a:r>
          </a:p>
          <a:p>
            <a:pPr marL="171450" marR="0" lvl="0" indent="-171450" defTabSz="91421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dirty="0">
                <a:solidFill>
                  <a:prstClr val="white">
                    <a:lumMod val="50000"/>
                  </a:prstClr>
                </a:solidFill>
                <a:latin typeface="Lato Light" panose="020F0502020204030203" pitchFamily="34" charset="0"/>
              </a:rPr>
              <a:t>Warehousing</a:t>
            </a:r>
            <a:endParaRPr kumimoji="0" lang="en-US" sz="1050" b="0" i="0" u="none" strike="noStrike" kern="1200" cap="none" spc="0" normalizeH="0" baseline="0" noProof="0" dirty="0">
              <a:ln>
                <a:noFill/>
              </a:ln>
              <a:solidFill>
                <a:prstClr val="white">
                  <a:lumMod val="50000"/>
                </a:prstClr>
              </a:solidFill>
              <a:effectLst/>
              <a:uLnTx/>
              <a:uFillTx/>
              <a:latin typeface="Lato Light" panose="020F0502020204030203" pitchFamily="34" charset="0"/>
              <a:ea typeface="+mn-ea"/>
              <a:cs typeface="+mn-cs"/>
            </a:endParaRPr>
          </a:p>
        </p:txBody>
      </p:sp>
      <p:sp>
        <p:nvSpPr>
          <p:cNvPr id="85" name="Rounded Rectangle 5">
            <a:extLst>
              <a:ext uri="{FF2B5EF4-FFF2-40B4-BE49-F238E27FC236}">
                <a16:creationId xmlns:a16="http://schemas.microsoft.com/office/drawing/2014/main" id="{078CDCA2-7107-2D35-FB60-BBD162542026}"/>
              </a:ext>
            </a:extLst>
          </p:cNvPr>
          <p:cNvSpPr/>
          <p:nvPr/>
        </p:nvSpPr>
        <p:spPr>
          <a:xfrm>
            <a:off x="8419476" y="3612574"/>
            <a:ext cx="2160000" cy="360000"/>
          </a:xfrm>
          <a:prstGeom prst="roundRect">
            <a:avLst>
              <a:gd name="adj" fmla="val 9314"/>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US" sz="1200">
                <a:solidFill>
                  <a:schemeClr val="bg1"/>
                </a:solidFill>
                <a:latin typeface="Lato Light" panose="020F0502020204030203" pitchFamily="34" charset="0"/>
              </a:rPr>
              <a:t>Overhead costs</a:t>
            </a:r>
            <a:endParaRPr lang="en-US" sz="1200" dirty="0">
              <a:solidFill>
                <a:schemeClr val="bg1"/>
              </a:solidFill>
              <a:latin typeface="Lato Light" panose="020F0502020204030203" pitchFamily="34" charset="0"/>
            </a:endParaRPr>
          </a:p>
        </p:txBody>
      </p:sp>
      <p:sp>
        <p:nvSpPr>
          <p:cNvPr id="86" name="Rounded Rectangle 5">
            <a:extLst>
              <a:ext uri="{FF2B5EF4-FFF2-40B4-BE49-F238E27FC236}">
                <a16:creationId xmlns:a16="http://schemas.microsoft.com/office/drawing/2014/main" id="{7C993266-9152-6A01-3ED5-4FBD2412C8BC}"/>
              </a:ext>
            </a:extLst>
          </p:cNvPr>
          <p:cNvSpPr/>
          <p:nvPr/>
        </p:nvSpPr>
        <p:spPr>
          <a:xfrm>
            <a:off x="8419476" y="4738458"/>
            <a:ext cx="2160000" cy="660947"/>
          </a:xfrm>
          <a:prstGeom prst="roundRect">
            <a:avLst>
              <a:gd name="adj" fmla="val 93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defTabSz="91421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white">
                    <a:lumMod val="50000"/>
                  </a:prstClr>
                </a:solidFill>
                <a:effectLst/>
                <a:uLnTx/>
                <a:uFillTx/>
                <a:latin typeface="Lato Light" panose="020F0502020204030203" pitchFamily="34" charset="0"/>
                <a:ea typeface="+mn-ea"/>
                <a:cs typeface="+mn-cs"/>
              </a:rPr>
              <a:t>Transportation</a:t>
            </a:r>
          </a:p>
          <a:p>
            <a:pPr marL="171450" marR="0" lvl="0" indent="-171450" defTabSz="91421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dirty="0">
                <a:solidFill>
                  <a:prstClr val="white">
                    <a:lumMod val="50000"/>
                  </a:prstClr>
                </a:solidFill>
                <a:latin typeface="Lato Light" panose="020F0502020204030203" pitchFamily="34" charset="0"/>
              </a:rPr>
              <a:t>Insurance</a:t>
            </a:r>
          </a:p>
          <a:p>
            <a:pPr marL="171450" marR="0" lvl="0" indent="-171450" defTabSz="91421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white">
                    <a:lumMod val="50000"/>
                  </a:prstClr>
                </a:solidFill>
                <a:effectLst/>
                <a:uLnTx/>
                <a:uFillTx/>
                <a:latin typeface="Lato Light" panose="020F0502020204030203" pitchFamily="34" charset="0"/>
                <a:ea typeface="+mn-ea"/>
                <a:cs typeface="+mn-cs"/>
              </a:rPr>
              <a:t>Warehousing </a:t>
            </a:r>
          </a:p>
          <a:p>
            <a:pPr marL="171450" marR="0" lvl="0" indent="-171450" defTabSz="91421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dirty="0">
                <a:solidFill>
                  <a:prstClr val="white">
                    <a:lumMod val="50000"/>
                  </a:prstClr>
                </a:solidFill>
                <a:latin typeface="Lato Light" panose="020F0502020204030203" pitchFamily="34" charset="0"/>
              </a:rPr>
              <a:t>Back orders</a:t>
            </a:r>
            <a:r>
              <a:rPr kumimoji="0" lang="en-US" sz="1050" b="0" i="0" u="none" strike="noStrike" kern="1200" cap="none" spc="0" normalizeH="0" baseline="0" noProof="0" dirty="0">
                <a:ln>
                  <a:noFill/>
                </a:ln>
                <a:solidFill>
                  <a:prstClr val="white">
                    <a:lumMod val="50000"/>
                  </a:prstClr>
                </a:solidFill>
                <a:effectLst/>
                <a:uLnTx/>
                <a:uFillTx/>
                <a:latin typeface="Lato Light" panose="020F0502020204030203" pitchFamily="34" charset="0"/>
                <a:ea typeface="+mn-ea"/>
                <a:cs typeface="+mn-cs"/>
              </a:rPr>
              <a:t> </a:t>
            </a:r>
          </a:p>
        </p:txBody>
      </p:sp>
      <p:sp>
        <p:nvSpPr>
          <p:cNvPr id="87" name="Rounded Rectangle 5">
            <a:extLst>
              <a:ext uri="{FF2B5EF4-FFF2-40B4-BE49-F238E27FC236}">
                <a16:creationId xmlns:a16="http://schemas.microsoft.com/office/drawing/2014/main" id="{5CD472FB-98A7-5A09-88EB-C34F23AC0D1B}"/>
              </a:ext>
            </a:extLst>
          </p:cNvPr>
          <p:cNvSpPr/>
          <p:nvPr/>
        </p:nvSpPr>
        <p:spPr>
          <a:xfrm>
            <a:off x="8419476" y="5414990"/>
            <a:ext cx="2160000" cy="290474"/>
          </a:xfrm>
          <a:prstGeom prst="roundRect">
            <a:avLst>
              <a:gd name="adj" fmla="val 9314"/>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US" sz="1200" dirty="0">
                <a:solidFill>
                  <a:schemeClr val="bg1"/>
                </a:solidFill>
                <a:latin typeface="Lato Light" panose="020F0502020204030203" pitchFamily="34" charset="0"/>
              </a:rPr>
              <a:t>Non traceable </a:t>
            </a:r>
            <a:r>
              <a:rPr lang="en-US" sz="1200">
                <a:solidFill>
                  <a:schemeClr val="bg1"/>
                </a:solidFill>
                <a:latin typeface="Lato Light" panose="020F0502020204030203" pitchFamily="34" charset="0"/>
              </a:rPr>
              <a:t>costs </a:t>
            </a:r>
            <a:endParaRPr lang="en-US" sz="1200" dirty="0">
              <a:solidFill>
                <a:schemeClr val="bg1"/>
              </a:solidFill>
              <a:latin typeface="Lato Light" panose="020F0502020204030203" pitchFamily="34" charset="0"/>
            </a:endParaRPr>
          </a:p>
        </p:txBody>
      </p:sp>
      <p:cxnSp>
        <p:nvCxnSpPr>
          <p:cNvPr id="88" name="Straight Arrow Connector 87">
            <a:extLst>
              <a:ext uri="{FF2B5EF4-FFF2-40B4-BE49-F238E27FC236}">
                <a16:creationId xmlns:a16="http://schemas.microsoft.com/office/drawing/2014/main" id="{28F6738B-170F-B114-975C-29B522FDEBD6}"/>
              </a:ext>
            </a:extLst>
          </p:cNvPr>
          <p:cNvCxnSpPr>
            <a:cxnSpLocks/>
            <a:stCxn id="79" idx="1"/>
            <a:endCxn id="50" idx="3"/>
          </p:cNvCxnSpPr>
          <p:nvPr/>
        </p:nvCxnSpPr>
        <p:spPr>
          <a:xfrm flipH="1">
            <a:off x="6220614" y="1735666"/>
            <a:ext cx="2198862" cy="600149"/>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C5462E69-E5AF-028E-14D8-8B00D9E738D7}"/>
              </a:ext>
            </a:extLst>
          </p:cNvPr>
          <p:cNvCxnSpPr>
            <a:cxnSpLocks/>
            <a:stCxn id="80" idx="1"/>
            <a:endCxn id="50" idx="3"/>
          </p:cNvCxnSpPr>
          <p:nvPr/>
        </p:nvCxnSpPr>
        <p:spPr>
          <a:xfrm flipH="1">
            <a:off x="6220614" y="2166241"/>
            <a:ext cx="2198862" cy="169574"/>
          </a:xfrm>
          <a:prstGeom prst="straightConnector1">
            <a:avLst/>
          </a:prstGeom>
          <a:ln w="28575">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94" name="Connector: Elbow 93">
            <a:extLst>
              <a:ext uri="{FF2B5EF4-FFF2-40B4-BE49-F238E27FC236}">
                <a16:creationId xmlns:a16="http://schemas.microsoft.com/office/drawing/2014/main" id="{18D476D9-7317-7DF4-D402-C791E168139D}"/>
              </a:ext>
            </a:extLst>
          </p:cNvPr>
          <p:cNvCxnSpPr>
            <a:cxnSpLocks/>
            <a:stCxn id="81" idx="1"/>
            <a:endCxn id="51" idx="0"/>
          </p:cNvCxnSpPr>
          <p:nvPr/>
        </p:nvCxnSpPr>
        <p:spPr>
          <a:xfrm rot="10800000" flipV="1">
            <a:off x="5346802" y="2581894"/>
            <a:ext cx="3072675" cy="648689"/>
          </a:xfrm>
          <a:prstGeom prst="bentConnector2">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Connector: Elbow 101">
            <a:extLst>
              <a:ext uri="{FF2B5EF4-FFF2-40B4-BE49-F238E27FC236}">
                <a16:creationId xmlns:a16="http://schemas.microsoft.com/office/drawing/2014/main" id="{35E1AE01-93C2-85EC-C5F7-EBCF938F0A8B}"/>
              </a:ext>
            </a:extLst>
          </p:cNvPr>
          <p:cNvCxnSpPr>
            <a:cxnSpLocks/>
            <a:stCxn id="85" idx="1"/>
            <a:endCxn id="51" idx="2"/>
          </p:cNvCxnSpPr>
          <p:nvPr/>
        </p:nvCxnSpPr>
        <p:spPr>
          <a:xfrm rot="10800000">
            <a:off x="5346802" y="3590584"/>
            <a:ext cx="3072675" cy="201990"/>
          </a:xfrm>
          <a:prstGeom prst="bentConnector2">
            <a:avLst/>
          </a:prstGeom>
          <a:ln w="28575">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94170872-ED46-CC47-5F43-E95402431460}"/>
              </a:ext>
            </a:extLst>
          </p:cNvPr>
          <p:cNvCxnSpPr>
            <a:cxnSpLocks/>
            <a:stCxn id="83" idx="1"/>
            <a:endCxn id="52" idx="3"/>
          </p:cNvCxnSpPr>
          <p:nvPr/>
        </p:nvCxnSpPr>
        <p:spPr>
          <a:xfrm flipH="1">
            <a:off x="6246801" y="4202255"/>
            <a:ext cx="2172675" cy="178170"/>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3" name="Rounded Rectangle 5">
            <a:extLst>
              <a:ext uri="{FF2B5EF4-FFF2-40B4-BE49-F238E27FC236}">
                <a16:creationId xmlns:a16="http://schemas.microsoft.com/office/drawing/2014/main" id="{2FC419E0-E2F4-0B6E-83A7-BAF635EDDF6E}"/>
              </a:ext>
            </a:extLst>
          </p:cNvPr>
          <p:cNvSpPr/>
          <p:nvPr/>
        </p:nvSpPr>
        <p:spPr>
          <a:xfrm>
            <a:off x="8419476" y="4417478"/>
            <a:ext cx="2160000" cy="290474"/>
          </a:xfrm>
          <a:prstGeom prst="roundRect">
            <a:avLst>
              <a:gd name="adj" fmla="val 9314"/>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US" sz="1200" dirty="0">
                <a:solidFill>
                  <a:schemeClr val="bg1"/>
                </a:solidFill>
                <a:latin typeface="Lato Light" panose="020F0502020204030203" pitchFamily="34" charset="0"/>
              </a:rPr>
              <a:t>Direct customer </a:t>
            </a:r>
            <a:r>
              <a:rPr lang="en-US" sz="1200">
                <a:solidFill>
                  <a:schemeClr val="bg1"/>
                </a:solidFill>
                <a:latin typeface="Lato Light" panose="020F0502020204030203" pitchFamily="34" charset="0"/>
              </a:rPr>
              <a:t>costs </a:t>
            </a:r>
            <a:endParaRPr lang="en-US" sz="1200" dirty="0">
              <a:solidFill>
                <a:schemeClr val="bg1"/>
              </a:solidFill>
              <a:latin typeface="Lato Light" panose="020F0502020204030203" pitchFamily="34" charset="0"/>
            </a:endParaRPr>
          </a:p>
        </p:txBody>
      </p:sp>
      <p:cxnSp>
        <p:nvCxnSpPr>
          <p:cNvPr id="116" name="Straight Arrow Connector 115">
            <a:extLst>
              <a:ext uri="{FF2B5EF4-FFF2-40B4-BE49-F238E27FC236}">
                <a16:creationId xmlns:a16="http://schemas.microsoft.com/office/drawing/2014/main" id="{37F5A776-0283-F6DD-948C-C64DA6960425}"/>
              </a:ext>
            </a:extLst>
          </p:cNvPr>
          <p:cNvCxnSpPr>
            <a:cxnSpLocks/>
            <a:stCxn id="87" idx="1"/>
            <a:endCxn id="52" idx="2"/>
          </p:cNvCxnSpPr>
          <p:nvPr/>
        </p:nvCxnSpPr>
        <p:spPr>
          <a:xfrm flipH="1" flipV="1">
            <a:off x="5346801" y="4560425"/>
            <a:ext cx="3072675" cy="999802"/>
          </a:xfrm>
          <a:prstGeom prst="straightConnector1">
            <a:avLst/>
          </a:prstGeom>
          <a:ln w="28575">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20" name="Rounded Rectangle 52">
            <a:extLst>
              <a:ext uri="{FF2B5EF4-FFF2-40B4-BE49-F238E27FC236}">
                <a16:creationId xmlns:a16="http://schemas.microsoft.com/office/drawing/2014/main" id="{51281220-A507-45EE-7912-8A270D17C6C9}"/>
              </a:ext>
            </a:extLst>
          </p:cNvPr>
          <p:cNvSpPr/>
          <p:nvPr/>
        </p:nvSpPr>
        <p:spPr>
          <a:xfrm>
            <a:off x="867747" y="6208333"/>
            <a:ext cx="2603242" cy="396000"/>
          </a:xfrm>
          <a:prstGeom prst="roundRect">
            <a:avLst>
              <a:gd name="adj" fmla="val 9314"/>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Lato Light" panose="020F0502020204030203" pitchFamily="34" charset="0"/>
                <a:ea typeface="+mn-ea"/>
                <a:cs typeface="+mn-cs"/>
              </a:rPr>
              <a:t>Customer Contribution to P&amp;L.</a:t>
            </a:r>
          </a:p>
        </p:txBody>
      </p:sp>
      <p:pic>
        <p:nvPicPr>
          <p:cNvPr id="142" name="Picture 141" descr="Logo&#10;&#10;Description automatically generated">
            <a:extLst>
              <a:ext uri="{FF2B5EF4-FFF2-40B4-BE49-F238E27FC236}">
                <a16:creationId xmlns:a16="http://schemas.microsoft.com/office/drawing/2014/main" id="{C1BC9790-3D81-31B0-388C-1AB6612B95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143" name="Footer Placeholder 3">
            <a:extLst>
              <a:ext uri="{FF2B5EF4-FFF2-40B4-BE49-F238E27FC236}">
                <a16:creationId xmlns:a16="http://schemas.microsoft.com/office/drawing/2014/main" id="{25BB8789-B4D9-B6AD-BA07-C2BBC8400390}"/>
              </a:ext>
            </a:extLst>
          </p:cNvPr>
          <p:cNvSpPr>
            <a:spLocks noGrp="1"/>
          </p:cNvSpPr>
          <p:nvPr>
            <p:ph type="ftr" sz="quarter" idx="11"/>
          </p:nvPr>
        </p:nvSpPr>
        <p:spPr>
          <a:xfrm>
            <a:off x="4038600" y="6356350"/>
            <a:ext cx="4114800" cy="365125"/>
          </a:xfrm>
        </p:spPr>
        <p:txBody>
          <a:bodyPr/>
          <a:lstStyle/>
          <a:p>
            <a:r>
              <a:rPr lang="en-GB" dirty="0"/>
              <a:t>www.upskilpro.com</a:t>
            </a:r>
          </a:p>
        </p:txBody>
      </p:sp>
    </p:spTree>
    <p:extLst>
      <p:ext uri="{BB962C8B-B14F-4D97-AF65-F5344CB8AC3E}">
        <p14:creationId xmlns:p14="http://schemas.microsoft.com/office/powerpoint/2010/main" val="4143810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13AF939C-EC22-F415-4172-BC5A4ADFB8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 name="Footer Placeholder 3">
            <a:extLst>
              <a:ext uri="{FF2B5EF4-FFF2-40B4-BE49-F238E27FC236}">
                <a16:creationId xmlns:a16="http://schemas.microsoft.com/office/drawing/2014/main" id="{D2F7B7D4-74A7-39BE-A787-43CBF4724107}"/>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4" name="TextBox 3">
            <a:extLst>
              <a:ext uri="{FF2B5EF4-FFF2-40B4-BE49-F238E27FC236}">
                <a16:creationId xmlns:a16="http://schemas.microsoft.com/office/drawing/2014/main" id="{0E031678-E459-8A61-486F-BA223A97C645}"/>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Key Account Profitability </a:t>
            </a:r>
            <a:r>
              <a:rPr lang="en-GB" sz="3200" b="1" dirty="0">
                <a:solidFill>
                  <a:srgbClr val="2A4A8B"/>
                </a:solidFill>
                <a:latin typeface="Poppins" panose="00000500000000000000" pitchFamily="2" charset="0"/>
                <a:cs typeface="Poppins" panose="00000500000000000000" pitchFamily="2" charset="0"/>
              </a:rPr>
              <a:t>. </a:t>
            </a:r>
          </a:p>
          <a:p>
            <a:pPr>
              <a:lnSpc>
                <a:spcPct val="107000"/>
              </a:lnSpc>
              <a:spcAft>
                <a:spcPts val="800"/>
              </a:spcAft>
            </a:pPr>
            <a:r>
              <a:rPr lang="en-GB" sz="1400" dirty="0">
                <a:latin typeface="Poppins" panose="00000500000000000000" pitchFamily="2" charset="0"/>
                <a:ea typeface="Lato Light" panose="020F0502020204030203" pitchFamily="34" charset="0"/>
                <a:cs typeface="Poppins" panose="00000500000000000000" pitchFamily="2" charset="0"/>
              </a:rPr>
              <a:t>Ways to measure risk and return </a:t>
            </a:r>
            <a:r>
              <a:rPr lang="en-GB" sz="1400" dirty="0">
                <a:effectLst/>
                <a:latin typeface="Poppins" panose="00000500000000000000" pitchFamily="2" charset="0"/>
                <a:ea typeface="Lato Light" panose="020F0502020204030203" pitchFamily="34" charset="0"/>
                <a:cs typeface="Poppins" panose="00000500000000000000" pitchFamily="2" charset="0"/>
              </a:rPr>
              <a:t>.</a:t>
            </a:r>
          </a:p>
        </p:txBody>
      </p:sp>
      <p:sp>
        <p:nvSpPr>
          <p:cNvPr id="9" name="TextBox 8">
            <a:extLst>
              <a:ext uri="{FF2B5EF4-FFF2-40B4-BE49-F238E27FC236}">
                <a16:creationId xmlns:a16="http://schemas.microsoft.com/office/drawing/2014/main" id="{2C4BBF3C-9D16-BB3C-8E0C-8700E9908F4D}"/>
              </a:ext>
            </a:extLst>
          </p:cNvPr>
          <p:cNvSpPr txBox="1"/>
          <p:nvPr/>
        </p:nvSpPr>
        <p:spPr>
          <a:xfrm>
            <a:off x="697274" y="2514568"/>
            <a:ext cx="3240244" cy="1754326"/>
          </a:xfrm>
          <a:prstGeom prst="rect">
            <a:avLst/>
          </a:prstGeom>
          <a:solidFill>
            <a:schemeClr val="bg1">
              <a:lumMod val="95000"/>
            </a:schemeClr>
          </a:solidFill>
          <a:ln>
            <a:noFill/>
          </a:ln>
        </p:spPr>
        <p:txBody>
          <a:bodyPr wrap="square">
            <a:spAutoFit/>
          </a:bodyPr>
          <a:lstStyle/>
          <a:p>
            <a:pPr algn="l"/>
            <a:r>
              <a:rPr lang="en-GB" sz="1200" b="1" i="0" u="none" strike="noStrike" baseline="0" dirty="0">
                <a:latin typeface="Lato" panose="020F0502020204030203" pitchFamily="34" charset="0"/>
                <a:ea typeface="Lato" panose="020F0502020204030203" pitchFamily="34" charset="0"/>
                <a:cs typeface="Lato" panose="020F0502020204030203" pitchFamily="34" charset="0"/>
              </a:rPr>
              <a:t>Working out FCF in KAM delivers benefits </a:t>
            </a:r>
          </a:p>
          <a:p>
            <a:pPr algn="l"/>
            <a:endParaRPr lang="en-GB" sz="1200" dirty="0">
              <a:latin typeface="Lato" panose="020F0502020204030203" pitchFamily="34" charset="0"/>
              <a:ea typeface="Lato" panose="020F0502020204030203" pitchFamily="34" charset="0"/>
              <a:cs typeface="Lato" panose="020F0502020204030203" pitchFamily="34" charset="0"/>
            </a:endParaRPr>
          </a:p>
          <a:p>
            <a:pPr marL="171450" indent="-171450" algn="l">
              <a:buFont typeface="Arial" panose="020B0604020202020204" pitchFamily="34" charset="0"/>
              <a:buChar char="•"/>
            </a:pPr>
            <a:r>
              <a:rPr lang="en-GB" sz="1200" i="0" u="none" strike="noStrike" baseline="0" dirty="0">
                <a:latin typeface="Lato" panose="020F0502020204030203" pitchFamily="34" charset="0"/>
                <a:ea typeface="Lato" panose="020F0502020204030203" pitchFamily="34" charset="0"/>
                <a:cs typeface="Lato" panose="020F0502020204030203" pitchFamily="34" charset="0"/>
              </a:rPr>
              <a:t>Allows you to decide which customer to keep and release </a:t>
            </a:r>
          </a:p>
          <a:p>
            <a:pPr marL="171450" indent="-171450" algn="l">
              <a:buFont typeface="Arial" panose="020B0604020202020204" pitchFamily="34" charset="0"/>
              <a:buChar char="•"/>
            </a:pPr>
            <a:r>
              <a:rPr lang="en-GB" sz="1200" dirty="0">
                <a:latin typeface="Lato" panose="020F0502020204030203" pitchFamily="34" charset="0"/>
                <a:ea typeface="Lato" panose="020F0502020204030203" pitchFamily="34" charset="0"/>
                <a:cs typeface="Lato" panose="020F0502020204030203" pitchFamily="34" charset="0"/>
              </a:rPr>
              <a:t>Allows you to decide on terms to trade</a:t>
            </a:r>
          </a:p>
          <a:p>
            <a:pPr marL="171450" indent="-171450" algn="l">
              <a:buFont typeface="Arial" panose="020B0604020202020204" pitchFamily="34" charset="0"/>
              <a:buChar char="•"/>
            </a:pPr>
            <a:r>
              <a:rPr lang="en-GB" sz="1200" dirty="0">
                <a:latin typeface="Lato" panose="020F0502020204030203" pitchFamily="34" charset="0"/>
                <a:ea typeface="Lato" panose="020F0502020204030203" pitchFamily="34" charset="0"/>
                <a:cs typeface="Lato" panose="020F0502020204030203" pitchFamily="34" charset="0"/>
              </a:rPr>
              <a:t>Focuses attention on strategic decisions on resource allocation</a:t>
            </a:r>
          </a:p>
          <a:p>
            <a:pPr marL="171450" indent="-171450" algn="l">
              <a:buFont typeface="Arial" panose="020B0604020202020204" pitchFamily="34" charset="0"/>
              <a:buChar char="•"/>
            </a:pPr>
            <a:r>
              <a:rPr lang="en-GB" sz="1200" dirty="0">
                <a:latin typeface="Lato" panose="020F0502020204030203" pitchFamily="34" charset="0"/>
                <a:ea typeface="Lato" panose="020F0502020204030203" pitchFamily="34" charset="0"/>
                <a:cs typeface="Lato" panose="020F0502020204030203" pitchFamily="34" charset="0"/>
              </a:rPr>
              <a:t>Focuses on pricing decisions</a:t>
            </a:r>
          </a:p>
          <a:p>
            <a:pPr marL="171450" indent="-171450" algn="l">
              <a:buFont typeface="Arial" panose="020B0604020202020204" pitchFamily="34" charset="0"/>
              <a:buChar char="•"/>
            </a:pPr>
            <a:r>
              <a:rPr lang="en-GB" sz="1200" dirty="0">
                <a:latin typeface="Lato" panose="020F0502020204030203" pitchFamily="34" charset="0"/>
                <a:ea typeface="Lato" panose="020F0502020204030203" pitchFamily="34" charset="0"/>
                <a:cs typeface="Lato" panose="020F0502020204030203" pitchFamily="34" charset="0"/>
              </a:rPr>
              <a:t>Better prepares you for negotiations</a:t>
            </a:r>
            <a:endParaRPr lang="en-GB" sz="700" dirty="0">
              <a:latin typeface="Lato" panose="020F0502020204030203" pitchFamily="34" charset="0"/>
              <a:ea typeface="Lato" panose="020F0502020204030203" pitchFamily="34" charset="0"/>
              <a:cs typeface="Lato" panose="020F0502020204030203" pitchFamily="34" charset="0"/>
            </a:endParaRPr>
          </a:p>
        </p:txBody>
      </p:sp>
      <p:sp>
        <p:nvSpPr>
          <p:cNvPr id="24" name="TextBox 23">
            <a:extLst>
              <a:ext uri="{FF2B5EF4-FFF2-40B4-BE49-F238E27FC236}">
                <a16:creationId xmlns:a16="http://schemas.microsoft.com/office/drawing/2014/main" id="{91046647-9AE0-7CDE-C64E-6802CAEA4ACF}"/>
              </a:ext>
            </a:extLst>
          </p:cNvPr>
          <p:cNvSpPr txBox="1"/>
          <p:nvPr/>
        </p:nvSpPr>
        <p:spPr>
          <a:xfrm>
            <a:off x="4892844" y="2200193"/>
            <a:ext cx="5952341" cy="2308324"/>
          </a:xfrm>
          <a:prstGeom prst="rect">
            <a:avLst/>
          </a:prstGeom>
          <a:solidFill>
            <a:schemeClr val="bg1">
              <a:lumMod val="95000"/>
            </a:schemeClr>
          </a:solidFill>
          <a:ln>
            <a:noFill/>
          </a:ln>
        </p:spPr>
        <p:txBody>
          <a:bodyPr wrap="square">
            <a:spAutoFit/>
          </a:bodyPr>
          <a:lstStyle/>
          <a:p>
            <a:pPr algn="ctr"/>
            <a:r>
              <a:rPr lang="en-GB" sz="1200" b="1" i="0" u="none" strike="noStrike" baseline="0" dirty="0">
                <a:latin typeface="Lato" panose="020F0502020204030203" pitchFamily="34" charset="0"/>
                <a:ea typeface="Lato" panose="020F0502020204030203" pitchFamily="34" charset="0"/>
                <a:cs typeface="Lato" panose="020F0502020204030203" pitchFamily="34" charset="0"/>
              </a:rPr>
              <a:t>Relevant questions for customer evaluation </a:t>
            </a:r>
          </a:p>
          <a:p>
            <a:pPr marL="171450" indent="-171450" algn="l">
              <a:buFont typeface="Arial" panose="020B0604020202020204" pitchFamily="34" charset="0"/>
              <a:buChar char="•"/>
            </a:pPr>
            <a:endParaRPr lang="en-GB" sz="1200" dirty="0">
              <a:latin typeface="Lato" panose="020F0502020204030203" pitchFamily="34" charset="0"/>
              <a:ea typeface="Lato" panose="020F0502020204030203" pitchFamily="34" charset="0"/>
              <a:cs typeface="Lato" panose="020F0502020204030203" pitchFamily="34" charset="0"/>
            </a:endParaRPr>
          </a:p>
          <a:p>
            <a:pPr marL="171450" indent="-171450" algn="l">
              <a:buFont typeface="Arial" panose="020B0604020202020204" pitchFamily="34" charset="0"/>
              <a:buChar char="•"/>
            </a:pPr>
            <a:r>
              <a:rPr lang="en-GB" sz="1200" b="0" i="0" u="none" strike="noStrike" baseline="0" dirty="0">
                <a:latin typeface="Lato" panose="020F0502020204030203" pitchFamily="34" charset="0"/>
                <a:ea typeface="Lato" panose="020F0502020204030203" pitchFamily="34" charset="0"/>
                <a:cs typeface="Lato" panose="020F0502020204030203" pitchFamily="34" charset="0"/>
              </a:rPr>
              <a:t>Annual customer purchases?</a:t>
            </a:r>
          </a:p>
          <a:p>
            <a:pPr marL="171450" indent="-171450" algn="l">
              <a:buFont typeface="Arial" panose="020B0604020202020204" pitchFamily="34" charset="0"/>
              <a:buChar char="•"/>
            </a:pPr>
            <a:r>
              <a:rPr lang="en-GB" sz="1200" b="0" i="0" u="none" strike="noStrike" baseline="0" dirty="0">
                <a:latin typeface="Lato" panose="020F0502020204030203" pitchFamily="34" charset="0"/>
                <a:ea typeface="Lato" panose="020F0502020204030203" pitchFamily="34" charset="0"/>
                <a:cs typeface="Lato" panose="020F0502020204030203" pitchFamily="34" charset="0"/>
              </a:rPr>
              <a:t>Focus on direct costs of the products </a:t>
            </a:r>
          </a:p>
          <a:p>
            <a:pPr marL="171450" indent="-171450" algn="l">
              <a:buFont typeface="Arial" panose="020B0604020202020204" pitchFamily="34" charset="0"/>
              <a:buChar char="•"/>
            </a:pPr>
            <a:r>
              <a:rPr lang="en-GB" sz="1200" dirty="0">
                <a:latin typeface="Lato" panose="020F0502020204030203" pitchFamily="34" charset="0"/>
                <a:ea typeface="Lato" panose="020F0502020204030203" pitchFamily="34" charset="0"/>
                <a:cs typeface="Lato" panose="020F0502020204030203" pitchFamily="34" charset="0"/>
              </a:rPr>
              <a:t>Is the business predictable or seasonal </a:t>
            </a:r>
          </a:p>
          <a:p>
            <a:pPr marL="171450" indent="-171450" algn="l">
              <a:buFont typeface="Arial" panose="020B0604020202020204" pitchFamily="34" charset="0"/>
              <a:buChar char="•"/>
            </a:pPr>
            <a:r>
              <a:rPr lang="en-GB" sz="1200" b="0" i="0" u="none" strike="noStrike" baseline="0" dirty="0">
                <a:latin typeface="Lato" panose="020F0502020204030203" pitchFamily="34" charset="0"/>
                <a:ea typeface="Lato" panose="020F0502020204030203" pitchFamily="34" charset="0"/>
                <a:cs typeface="Lato" panose="020F0502020204030203" pitchFamily="34" charset="0"/>
              </a:rPr>
              <a:t>What is </a:t>
            </a:r>
            <a:r>
              <a:rPr lang="en-GB" sz="1200" dirty="0">
                <a:latin typeface="Lato" panose="020F0502020204030203" pitchFamily="34" charset="0"/>
                <a:ea typeface="Lato" panose="020F0502020204030203" pitchFamily="34" charset="0"/>
                <a:cs typeface="Lato" panose="020F0502020204030203" pitchFamily="34" charset="0"/>
              </a:rPr>
              <a:t>the</a:t>
            </a:r>
            <a:r>
              <a:rPr lang="en-GB" sz="1200" b="0" i="0" u="none" strike="noStrike" baseline="0" dirty="0">
                <a:latin typeface="Lato" panose="020F0502020204030203" pitchFamily="34" charset="0"/>
                <a:ea typeface="Lato" panose="020F0502020204030203" pitchFamily="34" charset="0"/>
                <a:cs typeface="Lato" panose="020F0502020204030203" pitchFamily="34" charset="0"/>
              </a:rPr>
              <a:t> order placement quantity per year</a:t>
            </a:r>
          </a:p>
          <a:p>
            <a:pPr marL="171450" indent="-171450" algn="l">
              <a:buFont typeface="Arial" panose="020B0604020202020204" pitchFamily="34" charset="0"/>
              <a:buChar char="•"/>
            </a:pPr>
            <a:r>
              <a:rPr lang="en-GB" sz="1200" dirty="0">
                <a:latin typeface="Lato" panose="020F0502020204030203" pitchFamily="34" charset="0"/>
                <a:ea typeface="Lato" panose="020F0502020204030203" pitchFamily="34" charset="0"/>
                <a:cs typeface="Lato" panose="020F0502020204030203" pitchFamily="34" charset="0"/>
              </a:rPr>
              <a:t>What is the order size per average order and annualized </a:t>
            </a:r>
          </a:p>
          <a:p>
            <a:pPr marL="171450" indent="-171450" algn="l">
              <a:buFont typeface="Arial" panose="020B0604020202020204" pitchFamily="34" charset="0"/>
              <a:buChar char="•"/>
            </a:pPr>
            <a:r>
              <a:rPr lang="en-GB" sz="1200" b="0" i="0" u="none" strike="noStrike" baseline="0" dirty="0">
                <a:latin typeface="Lato" panose="020F0502020204030203" pitchFamily="34" charset="0"/>
                <a:ea typeface="Lato" panose="020F0502020204030203" pitchFamily="34" charset="0"/>
                <a:cs typeface="Lato" panose="020F0502020204030203" pitchFamily="34" charset="0"/>
              </a:rPr>
              <a:t>What</a:t>
            </a:r>
            <a:r>
              <a:rPr lang="en-GB" sz="1200" dirty="0">
                <a:latin typeface="Lato" panose="020F0502020204030203" pitchFamily="34" charset="0"/>
                <a:ea typeface="Lato" panose="020F0502020204030203" pitchFamily="34" charset="0"/>
                <a:cs typeface="Lato" panose="020F0502020204030203" pitchFamily="34" charset="0"/>
              </a:rPr>
              <a:t> is the number of sales visits required per year to service this account </a:t>
            </a:r>
          </a:p>
          <a:p>
            <a:pPr marL="171450" indent="-171450" algn="l">
              <a:buFont typeface="Arial" panose="020B0604020202020204" pitchFamily="34" charset="0"/>
              <a:buChar char="•"/>
            </a:pPr>
            <a:r>
              <a:rPr lang="en-GB" sz="1200" b="0" i="0" u="none" strike="noStrike" baseline="0" dirty="0">
                <a:latin typeface="Lato" panose="020F0502020204030203" pitchFamily="34" charset="0"/>
                <a:ea typeface="Lato" panose="020F0502020204030203" pitchFamily="34" charset="0"/>
                <a:cs typeface="Lato" panose="020F0502020204030203" pitchFamily="34" charset="0"/>
              </a:rPr>
              <a:t>How many credit notes per year </a:t>
            </a:r>
          </a:p>
          <a:p>
            <a:pPr marL="171450" indent="-171450" algn="l">
              <a:buFont typeface="Arial" panose="020B0604020202020204" pitchFamily="34" charset="0"/>
              <a:buChar char="•"/>
            </a:pPr>
            <a:r>
              <a:rPr lang="en-GB" sz="1200" dirty="0">
                <a:latin typeface="Lato" panose="020F0502020204030203" pitchFamily="34" charset="0"/>
                <a:ea typeface="Lato" panose="020F0502020204030203" pitchFamily="34" charset="0"/>
                <a:cs typeface="Lato" panose="020F0502020204030203" pitchFamily="34" charset="0"/>
              </a:rPr>
              <a:t>How many invoices per year </a:t>
            </a:r>
          </a:p>
          <a:p>
            <a:pPr marL="171450" indent="-171450" algn="l">
              <a:buFont typeface="Arial" panose="020B0604020202020204" pitchFamily="34" charset="0"/>
              <a:buChar char="•"/>
            </a:pPr>
            <a:r>
              <a:rPr lang="en-GB" sz="1200" b="0" i="0" u="none" strike="noStrike" baseline="0" dirty="0">
                <a:latin typeface="Lato" panose="020F0502020204030203" pitchFamily="34" charset="0"/>
                <a:ea typeface="Lato" panose="020F0502020204030203" pitchFamily="34" charset="0"/>
                <a:cs typeface="Lato" panose="020F0502020204030203" pitchFamily="34" charset="0"/>
              </a:rPr>
              <a:t>What is the</a:t>
            </a:r>
            <a:r>
              <a:rPr lang="en-GB" sz="1200" dirty="0">
                <a:latin typeface="Lato" panose="020F0502020204030203" pitchFamily="34" charset="0"/>
                <a:ea typeface="Lato" panose="020F0502020204030203" pitchFamily="34" charset="0"/>
                <a:cs typeface="Lato" panose="020F0502020204030203" pitchFamily="34" charset="0"/>
              </a:rPr>
              <a:t> outstanding days per invoice and on average</a:t>
            </a:r>
          </a:p>
          <a:p>
            <a:pPr marL="171450" indent="-171450" algn="l">
              <a:buFont typeface="Arial" panose="020B0604020202020204" pitchFamily="34" charset="0"/>
              <a:buChar char="•"/>
            </a:pPr>
            <a:r>
              <a:rPr lang="en-GB" sz="1200" b="0" i="0" u="none" strike="noStrike" baseline="0" dirty="0">
                <a:latin typeface="Lato" panose="020F0502020204030203" pitchFamily="34" charset="0"/>
                <a:ea typeface="Lato" panose="020F0502020204030203" pitchFamily="34" charset="0"/>
                <a:cs typeface="Lato" panose="020F0502020204030203" pitchFamily="34" charset="0"/>
              </a:rPr>
              <a:t>What is the cost of service for this customer</a:t>
            </a:r>
          </a:p>
        </p:txBody>
      </p:sp>
      <p:sp>
        <p:nvSpPr>
          <p:cNvPr id="25" name="Arrow: Striped Right 24">
            <a:extLst>
              <a:ext uri="{FF2B5EF4-FFF2-40B4-BE49-F238E27FC236}">
                <a16:creationId xmlns:a16="http://schemas.microsoft.com/office/drawing/2014/main" id="{BD680D08-90FA-1BB7-CAD6-CAA30E3F3588}"/>
              </a:ext>
            </a:extLst>
          </p:cNvPr>
          <p:cNvSpPr/>
          <p:nvPr/>
        </p:nvSpPr>
        <p:spPr>
          <a:xfrm>
            <a:off x="3937518" y="3069771"/>
            <a:ext cx="886409" cy="569168"/>
          </a:xfrm>
          <a:prstGeom prst="stripedRightArrow">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EB75F996-1FA3-2C44-FA9E-6918C9DB3E76}"/>
              </a:ext>
            </a:extLst>
          </p:cNvPr>
          <p:cNvSpPr txBox="1"/>
          <p:nvPr/>
        </p:nvSpPr>
        <p:spPr>
          <a:xfrm>
            <a:off x="477078" y="6281530"/>
            <a:ext cx="3876261" cy="215444"/>
          </a:xfrm>
          <a:prstGeom prst="rect">
            <a:avLst/>
          </a:prstGeom>
          <a:noFill/>
        </p:spPr>
        <p:txBody>
          <a:bodyPr wrap="square" rtlCol="0">
            <a:spAutoFit/>
          </a:bodyPr>
          <a:lstStyle/>
          <a:p>
            <a:r>
              <a:rPr lang="en-GB" sz="800" dirty="0">
                <a:latin typeface="Lato Light" panose="020F0502020204030203" pitchFamily="34" charset="0"/>
                <a:ea typeface="Lato Light" panose="020F0502020204030203" pitchFamily="34" charset="0"/>
                <a:cs typeface="Lato Light" panose="020F0502020204030203" pitchFamily="34" charset="0"/>
              </a:rPr>
              <a:t>FCF – Free cash flow </a:t>
            </a:r>
          </a:p>
        </p:txBody>
      </p:sp>
    </p:spTree>
    <p:extLst>
      <p:ext uri="{BB962C8B-B14F-4D97-AF65-F5344CB8AC3E}">
        <p14:creationId xmlns:p14="http://schemas.microsoft.com/office/powerpoint/2010/main" val="2802136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a:extLst>
              <a:ext uri="{FF2B5EF4-FFF2-40B4-BE49-F238E27FC236}">
                <a16:creationId xmlns:a16="http://schemas.microsoft.com/office/drawing/2014/main" id="{C6FD6728-1597-A791-87D7-C1FDD8A4C6A9}"/>
              </a:ext>
            </a:extLst>
          </p:cNvPr>
          <p:cNvSpPr txBox="1"/>
          <p:nvPr/>
        </p:nvSpPr>
        <p:spPr>
          <a:xfrm>
            <a:off x="805930" y="5340970"/>
            <a:ext cx="10943482" cy="83099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050">
                <a:solidFill>
                  <a:schemeClr val="tx1">
                    <a:lumMod val="50000"/>
                    <a:lumOff val="50000"/>
                  </a:schemeClr>
                </a:solidFill>
                <a:latin typeface="Lato Long"/>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GB" dirty="0"/>
              <a:t>Sustainable Competitive Advantage </a:t>
            </a:r>
          </a:p>
          <a:p>
            <a:pPr algn="l"/>
            <a:r>
              <a:rPr lang="en-GB" i="1" dirty="0"/>
              <a:t>When organisations have cash flow , product offering is differentiated and matched to market needs and the operations are well suited to market needs  , these 3 drive cash flow which is deemed to be positive to the business.</a:t>
            </a:r>
          </a:p>
        </p:txBody>
      </p:sp>
      <p:grpSp>
        <p:nvGrpSpPr>
          <p:cNvPr id="26" name="Group 25">
            <a:extLst>
              <a:ext uri="{FF2B5EF4-FFF2-40B4-BE49-F238E27FC236}">
                <a16:creationId xmlns:a16="http://schemas.microsoft.com/office/drawing/2014/main" id="{FDE68F95-1B8C-7F87-D673-48CA4A51C4DD}"/>
              </a:ext>
            </a:extLst>
          </p:cNvPr>
          <p:cNvGrpSpPr/>
          <p:nvPr/>
        </p:nvGrpSpPr>
        <p:grpSpPr>
          <a:xfrm>
            <a:off x="707188" y="2092062"/>
            <a:ext cx="11378379" cy="3000347"/>
            <a:chOff x="739212" y="1567682"/>
            <a:chExt cx="11378379" cy="3000347"/>
          </a:xfrm>
        </p:grpSpPr>
        <p:grpSp>
          <p:nvGrpSpPr>
            <p:cNvPr id="55" name="Group 54">
              <a:extLst>
                <a:ext uri="{FF2B5EF4-FFF2-40B4-BE49-F238E27FC236}">
                  <a16:creationId xmlns:a16="http://schemas.microsoft.com/office/drawing/2014/main" id="{9202A68A-513D-2264-6ABE-F4F11D91772B}"/>
                </a:ext>
              </a:extLst>
            </p:cNvPr>
            <p:cNvGrpSpPr/>
            <p:nvPr/>
          </p:nvGrpSpPr>
          <p:grpSpPr>
            <a:xfrm>
              <a:off x="739212" y="1567682"/>
              <a:ext cx="11378379" cy="3000347"/>
              <a:chOff x="688826" y="1772956"/>
              <a:chExt cx="11378379" cy="3000347"/>
            </a:xfrm>
          </p:grpSpPr>
          <p:sp>
            <p:nvSpPr>
              <p:cNvPr id="3" name="TextBox 2">
                <a:extLst>
                  <a:ext uri="{FF2B5EF4-FFF2-40B4-BE49-F238E27FC236}">
                    <a16:creationId xmlns:a16="http://schemas.microsoft.com/office/drawing/2014/main" id="{116AE986-5E1D-9FF0-67AC-7EBC70BB4A1F}"/>
                  </a:ext>
                </a:extLst>
              </p:cNvPr>
              <p:cNvSpPr txBox="1"/>
              <p:nvPr/>
            </p:nvSpPr>
            <p:spPr>
              <a:xfrm>
                <a:off x="688826" y="1907889"/>
                <a:ext cx="1435508" cy="307777"/>
              </a:xfrm>
              <a:prstGeom prst="rect">
                <a:avLst/>
              </a:prstGeom>
              <a:noFill/>
            </p:spPr>
            <p:txBody>
              <a:bodyPr wrap="square" rtlCol="0">
                <a:spAutoFit/>
              </a:bodyP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Differentiation</a:t>
                </a:r>
              </a:p>
            </p:txBody>
          </p:sp>
          <p:sp>
            <p:nvSpPr>
              <p:cNvPr id="4" name="TextBox 3">
                <a:extLst>
                  <a:ext uri="{FF2B5EF4-FFF2-40B4-BE49-F238E27FC236}">
                    <a16:creationId xmlns:a16="http://schemas.microsoft.com/office/drawing/2014/main" id="{CBD5E9E6-D357-6D62-3A89-6B59471E9827}"/>
                  </a:ext>
                </a:extLst>
              </p:cNvPr>
              <p:cNvSpPr txBox="1"/>
              <p:nvPr/>
            </p:nvSpPr>
            <p:spPr>
              <a:xfrm>
                <a:off x="885470" y="3032583"/>
                <a:ext cx="1238864" cy="307777"/>
              </a:xfrm>
              <a:prstGeom prst="rect">
                <a:avLst/>
              </a:prstGeom>
              <a:noFill/>
            </p:spPr>
            <p:txBody>
              <a:bodyPr wrap="square" rtlCol="0">
                <a:spAutoFit/>
              </a:bodyP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Operations</a:t>
                </a:r>
              </a:p>
            </p:txBody>
          </p:sp>
          <p:sp>
            <p:nvSpPr>
              <p:cNvPr id="5" name="TextBox 4">
                <a:extLst>
                  <a:ext uri="{FF2B5EF4-FFF2-40B4-BE49-F238E27FC236}">
                    <a16:creationId xmlns:a16="http://schemas.microsoft.com/office/drawing/2014/main" id="{7C87F93F-FE19-8221-E2A7-1AA68A1E4758}"/>
                  </a:ext>
                </a:extLst>
              </p:cNvPr>
              <p:cNvSpPr txBox="1"/>
              <p:nvPr/>
            </p:nvSpPr>
            <p:spPr>
              <a:xfrm>
                <a:off x="959895" y="4074802"/>
                <a:ext cx="987460" cy="307777"/>
              </a:xfrm>
              <a:prstGeom prst="rect">
                <a:avLst/>
              </a:prstGeom>
              <a:noFill/>
            </p:spPr>
            <p:txBody>
              <a:bodyPr wrap="square" rtlCol="0">
                <a:spAutoFit/>
              </a:bodyP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Financial </a:t>
                </a:r>
              </a:p>
            </p:txBody>
          </p:sp>
          <p:cxnSp>
            <p:nvCxnSpPr>
              <p:cNvPr id="7" name="Straight Connector 6">
                <a:extLst>
                  <a:ext uri="{FF2B5EF4-FFF2-40B4-BE49-F238E27FC236}">
                    <a16:creationId xmlns:a16="http://schemas.microsoft.com/office/drawing/2014/main" id="{48D75EC3-D331-9714-37F6-C0D73496DF5B}"/>
                  </a:ext>
                </a:extLst>
              </p:cNvPr>
              <p:cNvCxnSpPr/>
              <p:nvPr/>
            </p:nvCxnSpPr>
            <p:spPr>
              <a:xfrm>
                <a:off x="2124334" y="1772956"/>
                <a:ext cx="0" cy="2939845"/>
              </a:xfrm>
              <a:prstGeom prst="line">
                <a:avLst/>
              </a:prstGeom>
              <a:ln w="28575">
                <a:solidFill>
                  <a:srgbClr val="3984A3"/>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EC77A2A-3770-AD6D-5FB6-1696751C12BA}"/>
                  </a:ext>
                </a:extLst>
              </p:cNvPr>
              <p:cNvSpPr txBox="1"/>
              <p:nvPr/>
            </p:nvSpPr>
            <p:spPr>
              <a:xfrm>
                <a:off x="2900514" y="1776920"/>
                <a:ext cx="1435508" cy="307777"/>
              </a:xfrm>
              <a:prstGeom prst="rect">
                <a:avLst/>
              </a:prstGeom>
              <a:noFill/>
            </p:spPr>
            <p:txBody>
              <a:bodyPr wrap="square" rtlCol="0">
                <a:spAutoFit/>
              </a:bodyP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High Price </a:t>
                </a:r>
              </a:p>
            </p:txBody>
          </p:sp>
          <p:sp>
            <p:nvSpPr>
              <p:cNvPr id="9" name="TextBox 8">
                <a:extLst>
                  <a:ext uri="{FF2B5EF4-FFF2-40B4-BE49-F238E27FC236}">
                    <a16:creationId xmlns:a16="http://schemas.microsoft.com/office/drawing/2014/main" id="{2BD838B3-A9A9-58DD-3AE6-3A80C41C072C}"/>
                  </a:ext>
                </a:extLst>
              </p:cNvPr>
              <p:cNvSpPr txBox="1"/>
              <p:nvPr/>
            </p:nvSpPr>
            <p:spPr>
              <a:xfrm>
                <a:off x="2900514" y="2199907"/>
                <a:ext cx="1435508" cy="307777"/>
              </a:xfrm>
              <a:prstGeom prst="rect">
                <a:avLst/>
              </a:prstGeom>
              <a:noFill/>
            </p:spPr>
            <p:txBody>
              <a:bodyPr wrap="square" rtlCol="0">
                <a:spAutoFit/>
              </a:bodyP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High Volume</a:t>
                </a:r>
              </a:p>
            </p:txBody>
          </p:sp>
          <p:sp>
            <p:nvSpPr>
              <p:cNvPr id="10" name="TextBox 9">
                <a:extLst>
                  <a:ext uri="{FF2B5EF4-FFF2-40B4-BE49-F238E27FC236}">
                    <a16:creationId xmlns:a16="http://schemas.microsoft.com/office/drawing/2014/main" id="{715B8F38-D7AE-0A2F-9160-9A070EEE3E46}"/>
                  </a:ext>
                </a:extLst>
              </p:cNvPr>
              <p:cNvSpPr txBox="1"/>
              <p:nvPr/>
            </p:nvSpPr>
            <p:spPr>
              <a:xfrm>
                <a:off x="4957809" y="1994023"/>
                <a:ext cx="1435508" cy="307777"/>
              </a:xfrm>
              <a:prstGeom prst="rect">
                <a:avLst/>
              </a:prstGeom>
              <a:noFill/>
            </p:spPr>
            <p:txBody>
              <a:bodyPr wrap="square" rtlCol="0">
                <a:spAutoFit/>
              </a:bodyP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Sales Revenue</a:t>
                </a:r>
              </a:p>
            </p:txBody>
          </p:sp>
          <p:sp>
            <p:nvSpPr>
              <p:cNvPr id="11" name="TextBox 10">
                <a:extLst>
                  <a:ext uri="{FF2B5EF4-FFF2-40B4-BE49-F238E27FC236}">
                    <a16:creationId xmlns:a16="http://schemas.microsoft.com/office/drawing/2014/main" id="{3CE2AE5A-F151-4EAA-EC6F-D77F499688FA}"/>
                  </a:ext>
                </a:extLst>
              </p:cNvPr>
              <p:cNvSpPr txBox="1"/>
              <p:nvPr/>
            </p:nvSpPr>
            <p:spPr>
              <a:xfrm>
                <a:off x="2816951" y="3032242"/>
                <a:ext cx="1435508" cy="307777"/>
              </a:xfrm>
              <a:prstGeom prst="rect">
                <a:avLst/>
              </a:prstGeom>
              <a:noFill/>
            </p:spPr>
            <p:txBody>
              <a:bodyPr wrap="square" rtlCol="0">
                <a:spAutoFit/>
              </a:bodyP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Lower Costs</a:t>
                </a:r>
              </a:p>
            </p:txBody>
          </p:sp>
          <p:sp>
            <p:nvSpPr>
              <p:cNvPr id="12" name="TextBox 11">
                <a:extLst>
                  <a:ext uri="{FF2B5EF4-FFF2-40B4-BE49-F238E27FC236}">
                    <a16:creationId xmlns:a16="http://schemas.microsoft.com/office/drawing/2014/main" id="{255AFA19-C008-FA1F-4A76-D44F088C5077}"/>
                  </a:ext>
                </a:extLst>
              </p:cNvPr>
              <p:cNvSpPr txBox="1"/>
              <p:nvPr/>
            </p:nvSpPr>
            <p:spPr>
              <a:xfrm>
                <a:off x="4842106" y="2901613"/>
                <a:ext cx="1763965" cy="307777"/>
              </a:xfrm>
              <a:prstGeom prst="rect">
                <a:avLst/>
              </a:prstGeom>
              <a:noFill/>
            </p:spPr>
            <p:txBody>
              <a:bodyPr wrap="square" rtlCol="0">
                <a:spAutoFit/>
              </a:bodyP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Economies of Scale </a:t>
                </a:r>
              </a:p>
            </p:txBody>
          </p:sp>
          <p:sp>
            <p:nvSpPr>
              <p:cNvPr id="13" name="TextBox 12">
                <a:extLst>
                  <a:ext uri="{FF2B5EF4-FFF2-40B4-BE49-F238E27FC236}">
                    <a16:creationId xmlns:a16="http://schemas.microsoft.com/office/drawing/2014/main" id="{B928D99C-937A-9367-7ED8-A963E6548E5F}"/>
                  </a:ext>
                </a:extLst>
              </p:cNvPr>
              <p:cNvSpPr txBox="1"/>
              <p:nvPr/>
            </p:nvSpPr>
            <p:spPr>
              <a:xfrm>
                <a:off x="4727012" y="3155969"/>
                <a:ext cx="1763965" cy="307777"/>
              </a:xfrm>
              <a:prstGeom prst="rect">
                <a:avLst/>
              </a:prstGeom>
              <a:noFill/>
            </p:spPr>
            <p:txBody>
              <a:bodyPr wrap="square" rtlCol="0">
                <a:spAutoFit/>
              </a:bodyP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Learning Curve </a:t>
                </a:r>
              </a:p>
            </p:txBody>
          </p:sp>
          <p:sp>
            <p:nvSpPr>
              <p:cNvPr id="14" name="TextBox 13">
                <a:extLst>
                  <a:ext uri="{FF2B5EF4-FFF2-40B4-BE49-F238E27FC236}">
                    <a16:creationId xmlns:a16="http://schemas.microsoft.com/office/drawing/2014/main" id="{7E6E6FFF-27B5-2415-B45A-EBE858D8CEB2}"/>
                  </a:ext>
                </a:extLst>
              </p:cNvPr>
              <p:cNvSpPr txBox="1"/>
              <p:nvPr/>
            </p:nvSpPr>
            <p:spPr>
              <a:xfrm>
                <a:off x="6813604" y="2986955"/>
                <a:ext cx="1763965" cy="307777"/>
              </a:xfrm>
              <a:prstGeom prst="rect">
                <a:avLst/>
              </a:prstGeom>
              <a:noFill/>
            </p:spPr>
            <p:txBody>
              <a:bodyPr wrap="square" rtlCol="0">
                <a:spAutoFit/>
              </a:bodyP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Low Business Risk </a:t>
                </a:r>
              </a:p>
            </p:txBody>
          </p:sp>
          <p:sp>
            <p:nvSpPr>
              <p:cNvPr id="15" name="TextBox 14">
                <a:extLst>
                  <a:ext uri="{FF2B5EF4-FFF2-40B4-BE49-F238E27FC236}">
                    <a16:creationId xmlns:a16="http://schemas.microsoft.com/office/drawing/2014/main" id="{BFFEB4DB-8982-B7D6-2716-63A5B14ACF4C}"/>
                  </a:ext>
                </a:extLst>
              </p:cNvPr>
              <p:cNvSpPr txBox="1"/>
              <p:nvPr/>
            </p:nvSpPr>
            <p:spPr>
              <a:xfrm>
                <a:off x="6824181" y="3193366"/>
                <a:ext cx="1763965" cy="307777"/>
              </a:xfrm>
              <a:prstGeom prst="rect">
                <a:avLst/>
              </a:prstGeom>
              <a:noFill/>
            </p:spPr>
            <p:txBody>
              <a:bodyPr wrap="square" rtlCol="0">
                <a:spAutoFit/>
              </a:bodyP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Low Financial Risk </a:t>
                </a:r>
              </a:p>
            </p:txBody>
          </p:sp>
          <p:sp>
            <p:nvSpPr>
              <p:cNvPr id="16" name="TextBox 15">
                <a:extLst>
                  <a:ext uri="{FF2B5EF4-FFF2-40B4-BE49-F238E27FC236}">
                    <a16:creationId xmlns:a16="http://schemas.microsoft.com/office/drawing/2014/main" id="{153ACFF0-4E0C-94B1-75BD-37A7989ABD46}"/>
                  </a:ext>
                </a:extLst>
              </p:cNvPr>
              <p:cNvSpPr txBox="1"/>
              <p:nvPr/>
            </p:nvSpPr>
            <p:spPr>
              <a:xfrm>
                <a:off x="8785102" y="3088989"/>
                <a:ext cx="1763965" cy="307777"/>
              </a:xfrm>
              <a:prstGeom prst="rect">
                <a:avLst/>
              </a:prstGeom>
              <a:noFill/>
            </p:spPr>
            <p:txBody>
              <a:bodyPr wrap="square" rtlCol="0">
                <a:spAutoFit/>
              </a:bodyP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Positive NPV</a:t>
                </a:r>
              </a:p>
            </p:txBody>
          </p:sp>
          <p:sp>
            <p:nvSpPr>
              <p:cNvPr id="17" name="TextBox 16">
                <a:extLst>
                  <a:ext uri="{FF2B5EF4-FFF2-40B4-BE49-F238E27FC236}">
                    <a16:creationId xmlns:a16="http://schemas.microsoft.com/office/drawing/2014/main" id="{28E13C52-9601-A44F-7B56-04F28F54B14B}"/>
                  </a:ext>
                </a:extLst>
              </p:cNvPr>
              <p:cNvSpPr txBox="1"/>
              <p:nvPr/>
            </p:nvSpPr>
            <p:spPr>
              <a:xfrm>
                <a:off x="10303240" y="3088989"/>
                <a:ext cx="1763965" cy="307777"/>
              </a:xfrm>
              <a:prstGeom prst="rect">
                <a:avLst/>
              </a:prstGeom>
              <a:noFill/>
            </p:spPr>
            <p:txBody>
              <a:bodyPr wrap="square" rtlCol="0">
                <a:spAutoFit/>
              </a:bodyP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SCA</a:t>
                </a:r>
              </a:p>
            </p:txBody>
          </p:sp>
          <p:grpSp>
            <p:nvGrpSpPr>
              <p:cNvPr id="40" name="Group 39">
                <a:extLst>
                  <a:ext uri="{FF2B5EF4-FFF2-40B4-BE49-F238E27FC236}">
                    <a16:creationId xmlns:a16="http://schemas.microsoft.com/office/drawing/2014/main" id="{91F323A6-C60F-9265-EE49-0E01CF2C564C}"/>
                  </a:ext>
                </a:extLst>
              </p:cNvPr>
              <p:cNvGrpSpPr/>
              <p:nvPr/>
            </p:nvGrpSpPr>
            <p:grpSpPr>
              <a:xfrm>
                <a:off x="2646033" y="3837720"/>
                <a:ext cx="2196073" cy="935583"/>
                <a:chOff x="2530939" y="4114762"/>
                <a:chExt cx="2196073" cy="935583"/>
              </a:xfrm>
            </p:grpSpPr>
            <p:sp>
              <p:nvSpPr>
                <p:cNvPr id="18" name="TextBox 17">
                  <a:extLst>
                    <a:ext uri="{FF2B5EF4-FFF2-40B4-BE49-F238E27FC236}">
                      <a16:creationId xmlns:a16="http://schemas.microsoft.com/office/drawing/2014/main" id="{C1682106-944F-8C9A-0477-3D1421CBF264}"/>
                    </a:ext>
                  </a:extLst>
                </p:cNvPr>
                <p:cNvSpPr txBox="1"/>
                <p:nvPr/>
              </p:nvSpPr>
              <p:spPr>
                <a:xfrm>
                  <a:off x="2530939" y="4114762"/>
                  <a:ext cx="1435508" cy="307777"/>
                </a:xfrm>
                <a:prstGeom prst="rect">
                  <a:avLst/>
                </a:prstGeom>
                <a:noFill/>
              </p:spPr>
              <p:txBody>
                <a:bodyPr wrap="square" rtlCol="0">
                  <a:spAutoFit/>
                </a:bodyP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Gearing</a:t>
                  </a:r>
                </a:p>
              </p:txBody>
            </p:sp>
            <p:sp>
              <p:nvSpPr>
                <p:cNvPr id="19" name="TextBox 18">
                  <a:extLst>
                    <a:ext uri="{FF2B5EF4-FFF2-40B4-BE49-F238E27FC236}">
                      <a16:creationId xmlns:a16="http://schemas.microsoft.com/office/drawing/2014/main" id="{E28CE3ED-1DC4-06CE-985B-D7753775485B}"/>
                    </a:ext>
                  </a:extLst>
                </p:cNvPr>
                <p:cNvSpPr txBox="1"/>
                <p:nvPr/>
              </p:nvSpPr>
              <p:spPr>
                <a:xfrm>
                  <a:off x="2773777" y="4308852"/>
                  <a:ext cx="1435508" cy="307777"/>
                </a:xfrm>
                <a:prstGeom prst="rect">
                  <a:avLst/>
                </a:prstGeom>
                <a:noFill/>
              </p:spPr>
              <p:txBody>
                <a:bodyPr wrap="square" rtlCol="0">
                  <a:spAutoFit/>
                </a:bodyP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Interest Cover</a:t>
                  </a:r>
                </a:p>
              </p:txBody>
            </p:sp>
            <p:sp>
              <p:nvSpPr>
                <p:cNvPr id="20" name="TextBox 19">
                  <a:extLst>
                    <a:ext uri="{FF2B5EF4-FFF2-40B4-BE49-F238E27FC236}">
                      <a16:creationId xmlns:a16="http://schemas.microsoft.com/office/drawing/2014/main" id="{2A399E40-A020-F587-56E3-9CDBA8B725D1}"/>
                    </a:ext>
                  </a:extLst>
                </p:cNvPr>
                <p:cNvSpPr txBox="1"/>
                <p:nvPr/>
              </p:nvSpPr>
              <p:spPr>
                <a:xfrm>
                  <a:off x="2771842" y="4536227"/>
                  <a:ext cx="1955170" cy="307777"/>
                </a:xfrm>
                <a:prstGeom prst="rect">
                  <a:avLst/>
                </a:prstGeom>
                <a:noFill/>
              </p:spPr>
              <p:txBody>
                <a:bodyPr wrap="square" rtlCol="0">
                  <a:spAutoFit/>
                </a:bodyP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Working Capital Ratio </a:t>
                  </a:r>
                </a:p>
              </p:txBody>
            </p:sp>
            <p:sp>
              <p:nvSpPr>
                <p:cNvPr id="21" name="TextBox 20">
                  <a:extLst>
                    <a:ext uri="{FF2B5EF4-FFF2-40B4-BE49-F238E27FC236}">
                      <a16:creationId xmlns:a16="http://schemas.microsoft.com/office/drawing/2014/main" id="{DDB4378B-B4D6-1232-F496-F71DCC2770C9}"/>
                    </a:ext>
                  </a:extLst>
                </p:cNvPr>
                <p:cNvSpPr txBox="1"/>
                <p:nvPr/>
              </p:nvSpPr>
              <p:spPr>
                <a:xfrm>
                  <a:off x="2771842" y="4742568"/>
                  <a:ext cx="1955170" cy="307777"/>
                </a:xfrm>
                <a:prstGeom prst="rect">
                  <a:avLst/>
                </a:prstGeom>
                <a:noFill/>
              </p:spPr>
              <p:txBody>
                <a:bodyPr wrap="square" rtlCol="0">
                  <a:spAutoFit/>
                </a:bodyP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Operational Leverage </a:t>
                  </a:r>
                </a:p>
              </p:txBody>
            </p:sp>
          </p:grpSp>
          <p:sp>
            <p:nvSpPr>
              <p:cNvPr id="22" name="TextBox 21">
                <a:extLst>
                  <a:ext uri="{FF2B5EF4-FFF2-40B4-BE49-F238E27FC236}">
                    <a16:creationId xmlns:a16="http://schemas.microsoft.com/office/drawing/2014/main" id="{2170CD1D-E219-217D-F12F-40B97D3EDF59}"/>
                  </a:ext>
                </a:extLst>
              </p:cNvPr>
              <p:cNvSpPr txBox="1"/>
              <p:nvPr/>
            </p:nvSpPr>
            <p:spPr>
              <a:xfrm>
                <a:off x="6038569" y="4163253"/>
                <a:ext cx="1955170" cy="307777"/>
              </a:xfrm>
              <a:prstGeom prst="rect">
                <a:avLst/>
              </a:prstGeom>
              <a:noFill/>
            </p:spPr>
            <p:txBody>
              <a:bodyPr wrap="square" rtlCol="0">
                <a:spAutoFit/>
              </a:bodyP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High Cash Flows </a:t>
                </a:r>
              </a:p>
            </p:txBody>
          </p:sp>
          <p:cxnSp>
            <p:nvCxnSpPr>
              <p:cNvPr id="24" name="Straight Arrow Connector 23">
                <a:extLst>
                  <a:ext uri="{FF2B5EF4-FFF2-40B4-BE49-F238E27FC236}">
                    <a16:creationId xmlns:a16="http://schemas.microsoft.com/office/drawing/2014/main" id="{D16DD80B-E674-1C43-D811-30FBDF365701}"/>
                  </a:ext>
                </a:extLst>
              </p:cNvPr>
              <p:cNvCxnSpPr/>
              <p:nvPr/>
            </p:nvCxnSpPr>
            <p:spPr>
              <a:xfrm>
                <a:off x="2285879" y="2084697"/>
                <a:ext cx="642628" cy="0"/>
              </a:xfrm>
              <a:prstGeom prst="straightConnector1">
                <a:avLst/>
              </a:prstGeom>
              <a:ln w="76200">
                <a:solidFill>
                  <a:srgbClr val="3984A3"/>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566D487-83D4-1C3A-C8E5-B22213BEE928}"/>
                  </a:ext>
                </a:extLst>
              </p:cNvPr>
              <p:cNvCxnSpPr>
                <a:cxnSpLocks/>
              </p:cNvCxnSpPr>
              <p:nvPr/>
            </p:nvCxnSpPr>
            <p:spPr>
              <a:xfrm>
                <a:off x="4240055" y="1915102"/>
                <a:ext cx="642629" cy="138130"/>
              </a:xfrm>
              <a:prstGeom prst="straightConnector1">
                <a:avLst/>
              </a:prstGeom>
              <a:ln w="76200">
                <a:solidFill>
                  <a:srgbClr val="3984A3"/>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347AFE0-1A17-A124-6568-FD57CA202945}"/>
                  </a:ext>
                </a:extLst>
              </p:cNvPr>
              <p:cNvCxnSpPr>
                <a:cxnSpLocks/>
              </p:cNvCxnSpPr>
              <p:nvPr/>
            </p:nvCxnSpPr>
            <p:spPr>
              <a:xfrm flipV="1">
                <a:off x="4232544" y="2213142"/>
                <a:ext cx="618348" cy="203948"/>
              </a:xfrm>
              <a:prstGeom prst="straightConnector1">
                <a:avLst/>
              </a:prstGeom>
              <a:ln w="76200">
                <a:solidFill>
                  <a:srgbClr val="3984A3"/>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4458B6DB-4CB7-C705-34D1-7339A7350BC6}"/>
                  </a:ext>
                </a:extLst>
              </p:cNvPr>
              <p:cNvCxnSpPr>
                <a:cxnSpLocks/>
              </p:cNvCxnSpPr>
              <p:nvPr/>
            </p:nvCxnSpPr>
            <p:spPr>
              <a:xfrm>
                <a:off x="6227285" y="2319675"/>
                <a:ext cx="862303" cy="681632"/>
              </a:xfrm>
              <a:prstGeom prst="straightConnector1">
                <a:avLst/>
              </a:prstGeom>
              <a:ln w="76200">
                <a:solidFill>
                  <a:srgbClr val="3984A3"/>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CA922533-E5EE-5CAB-63F4-25C19A4EF31C}"/>
                  </a:ext>
                </a:extLst>
              </p:cNvPr>
              <p:cNvCxnSpPr>
                <a:cxnSpLocks/>
              </p:cNvCxnSpPr>
              <p:nvPr/>
            </p:nvCxnSpPr>
            <p:spPr>
              <a:xfrm>
                <a:off x="5186681" y="2313424"/>
                <a:ext cx="0" cy="596109"/>
              </a:xfrm>
              <a:prstGeom prst="straightConnector1">
                <a:avLst/>
              </a:prstGeom>
              <a:ln w="76200">
                <a:solidFill>
                  <a:srgbClr val="3984A3"/>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C866C5D3-1092-B551-1495-792944472141}"/>
                  </a:ext>
                </a:extLst>
              </p:cNvPr>
              <p:cNvCxnSpPr>
                <a:cxnSpLocks/>
              </p:cNvCxnSpPr>
              <p:nvPr/>
            </p:nvCxnSpPr>
            <p:spPr>
              <a:xfrm flipH="1">
                <a:off x="4180356" y="3200059"/>
                <a:ext cx="682366" cy="0"/>
              </a:xfrm>
              <a:prstGeom prst="straightConnector1">
                <a:avLst/>
              </a:prstGeom>
              <a:ln w="76200">
                <a:solidFill>
                  <a:srgbClr val="3984A3"/>
                </a:solidFill>
                <a:tailEnd type="triangle"/>
              </a:ln>
            </p:spPr>
            <p:style>
              <a:lnRef idx="1">
                <a:schemeClr val="accent1"/>
              </a:lnRef>
              <a:fillRef idx="0">
                <a:schemeClr val="accent1"/>
              </a:fillRef>
              <a:effectRef idx="0">
                <a:schemeClr val="accent1"/>
              </a:effectRef>
              <a:fontRef idx="minor">
                <a:schemeClr val="tx1"/>
              </a:fontRef>
            </p:style>
          </p:cxnSp>
          <p:sp>
            <p:nvSpPr>
              <p:cNvPr id="36" name="Left Brace 35">
                <a:extLst>
                  <a:ext uri="{FF2B5EF4-FFF2-40B4-BE49-F238E27FC236}">
                    <a16:creationId xmlns:a16="http://schemas.microsoft.com/office/drawing/2014/main" id="{1EDABC65-E033-310A-E2D1-1D83CEF7122E}"/>
                  </a:ext>
                </a:extLst>
              </p:cNvPr>
              <p:cNvSpPr/>
              <p:nvPr/>
            </p:nvSpPr>
            <p:spPr>
              <a:xfrm>
                <a:off x="4780853" y="3032242"/>
                <a:ext cx="196963" cy="337672"/>
              </a:xfrm>
              <a:prstGeom prst="leftBrace">
                <a:avLst/>
              </a:prstGeom>
              <a:ln w="76200">
                <a:solidFill>
                  <a:srgbClr val="3984A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37" name="Straight Arrow Connector 36">
                <a:extLst>
                  <a:ext uri="{FF2B5EF4-FFF2-40B4-BE49-F238E27FC236}">
                    <a16:creationId xmlns:a16="http://schemas.microsoft.com/office/drawing/2014/main" id="{A942D93F-0928-F188-FA45-DB17C3CCE463}"/>
                  </a:ext>
                </a:extLst>
              </p:cNvPr>
              <p:cNvCxnSpPr>
                <a:cxnSpLocks/>
              </p:cNvCxnSpPr>
              <p:nvPr/>
            </p:nvCxnSpPr>
            <p:spPr>
              <a:xfrm flipH="1" flipV="1">
                <a:off x="2198110" y="4228690"/>
                <a:ext cx="718336" cy="3204"/>
              </a:xfrm>
              <a:prstGeom prst="straightConnector1">
                <a:avLst/>
              </a:prstGeom>
              <a:ln w="76200">
                <a:solidFill>
                  <a:srgbClr val="3984A3"/>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D176A2AE-7181-29B2-CD94-B996BCA4EAAB}"/>
                  </a:ext>
                </a:extLst>
              </p:cNvPr>
              <p:cNvCxnSpPr>
                <a:cxnSpLocks/>
              </p:cNvCxnSpPr>
              <p:nvPr/>
            </p:nvCxnSpPr>
            <p:spPr>
              <a:xfrm flipH="1">
                <a:off x="4836854" y="4339587"/>
                <a:ext cx="1390431" cy="3318"/>
              </a:xfrm>
              <a:prstGeom prst="straightConnector1">
                <a:avLst/>
              </a:prstGeom>
              <a:ln w="76200">
                <a:solidFill>
                  <a:srgbClr val="3984A3"/>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C1302738-A273-CDCC-70B5-9C872226D7AA}"/>
                  </a:ext>
                </a:extLst>
              </p:cNvPr>
              <p:cNvCxnSpPr>
                <a:cxnSpLocks/>
              </p:cNvCxnSpPr>
              <p:nvPr/>
            </p:nvCxnSpPr>
            <p:spPr>
              <a:xfrm>
                <a:off x="6227285" y="2301800"/>
                <a:ext cx="773345" cy="1883898"/>
              </a:xfrm>
              <a:prstGeom prst="straightConnector1">
                <a:avLst/>
              </a:prstGeom>
              <a:ln w="76200">
                <a:solidFill>
                  <a:srgbClr val="3984A3"/>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A3BF32DC-10AB-FD82-9E49-383D0B0BB4D1}"/>
                  </a:ext>
                </a:extLst>
              </p:cNvPr>
              <p:cNvCxnSpPr>
                <a:cxnSpLocks/>
              </p:cNvCxnSpPr>
              <p:nvPr/>
            </p:nvCxnSpPr>
            <p:spPr>
              <a:xfrm flipV="1">
                <a:off x="7623766" y="3436503"/>
                <a:ext cx="298153" cy="817533"/>
              </a:xfrm>
              <a:prstGeom prst="straightConnector1">
                <a:avLst/>
              </a:prstGeom>
              <a:ln w="76200">
                <a:solidFill>
                  <a:srgbClr val="3984A3"/>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3C97ACEB-721C-EF39-666C-9158BA7B7264}"/>
                  </a:ext>
                </a:extLst>
              </p:cNvPr>
              <p:cNvCxnSpPr/>
              <p:nvPr/>
            </p:nvCxnSpPr>
            <p:spPr>
              <a:xfrm>
                <a:off x="8503177" y="3259289"/>
                <a:ext cx="642628" cy="0"/>
              </a:xfrm>
              <a:prstGeom prst="straightConnector1">
                <a:avLst/>
              </a:prstGeom>
              <a:ln w="76200">
                <a:solidFill>
                  <a:srgbClr val="3984A3"/>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15AF48A7-DDBF-3DF6-25D5-1102BDFB524F}"/>
                  </a:ext>
                </a:extLst>
              </p:cNvPr>
              <p:cNvCxnSpPr/>
              <p:nvPr/>
            </p:nvCxnSpPr>
            <p:spPr>
              <a:xfrm>
                <a:off x="10303240" y="3242877"/>
                <a:ext cx="642628" cy="0"/>
              </a:xfrm>
              <a:prstGeom prst="straightConnector1">
                <a:avLst/>
              </a:prstGeom>
              <a:ln w="76200">
                <a:solidFill>
                  <a:srgbClr val="3984A3"/>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9" name="Straight Connector 38">
              <a:extLst>
                <a:ext uri="{FF2B5EF4-FFF2-40B4-BE49-F238E27FC236}">
                  <a16:creationId xmlns:a16="http://schemas.microsoft.com/office/drawing/2014/main" id="{0F8963B6-F136-2A54-66A2-AC80C6E3917B}"/>
                </a:ext>
              </a:extLst>
            </p:cNvPr>
            <p:cNvCxnSpPr>
              <a:cxnSpLocks/>
            </p:cNvCxnSpPr>
            <p:nvPr/>
          </p:nvCxnSpPr>
          <p:spPr>
            <a:xfrm>
              <a:off x="766436" y="2537927"/>
              <a:ext cx="3068446" cy="0"/>
            </a:xfrm>
            <a:prstGeom prst="line">
              <a:avLst/>
            </a:prstGeom>
            <a:ln w="28575">
              <a:solidFill>
                <a:srgbClr val="3984A3"/>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C121804-C96C-596D-7AAE-428B52DDD77C}"/>
                </a:ext>
              </a:extLst>
            </p:cNvPr>
            <p:cNvCxnSpPr>
              <a:cxnSpLocks/>
            </p:cNvCxnSpPr>
            <p:nvPr/>
          </p:nvCxnSpPr>
          <p:spPr>
            <a:xfrm>
              <a:off x="766436" y="3432111"/>
              <a:ext cx="3068446" cy="0"/>
            </a:xfrm>
            <a:prstGeom prst="line">
              <a:avLst/>
            </a:prstGeom>
            <a:ln w="28575">
              <a:solidFill>
                <a:srgbClr val="3984A3"/>
              </a:solidFill>
            </a:ln>
          </p:spPr>
          <p:style>
            <a:lnRef idx="1">
              <a:schemeClr val="accent1"/>
            </a:lnRef>
            <a:fillRef idx="0">
              <a:schemeClr val="accent1"/>
            </a:fillRef>
            <a:effectRef idx="0">
              <a:schemeClr val="accent1"/>
            </a:effectRef>
            <a:fontRef idx="minor">
              <a:schemeClr val="tx1"/>
            </a:fontRef>
          </p:style>
        </p:cxnSp>
      </p:grpSp>
      <p:pic>
        <p:nvPicPr>
          <p:cNvPr id="44" name="Picture 43" descr="Logo&#10;&#10;Description automatically generated">
            <a:extLst>
              <a:ext uri="{FF2B5EF4-FFF2-40B4-BE49-F238E27FC236}">
                <a16:creationId xmlns:a16="http://schemas.microsoft.com/office/drawing/2014/main" id="{89677BA8-829E-9D73-1CD5-834A530DC6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5" name="Footer Placeholder 3">
            <a:extLst>
              <a:ext uri="{FF2B5EF4-FFF2-40B4-BE49-F238E27FC236}">
                <a16:creationId xmlns:a16="http://schemas.microsoft.com/office/drawing/2014/main" id="{5ECB841F-3562-1970-ACA6-420967E002B8}"/>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46" name="TextBox 45">
            <a:extLst>
              <a:ext uri="{FF2B5EF4-FFF2-40B4-BE49-F238E27FC236}">
                <a16:creationId xmlns:a16="http://schemas.microsoft.com/office/drawing/2014/main" id="{D9340C29-1AA2-04C6-6CB7-18E3ADAA36DE}"/>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Account</a:t>
            </a:r>
            <a:r>
              <a:rPr lang="en-GB" sz="3200" b="1" dirty="0">
                <a:solidFill>
                  <a:srgbClr val="2A4A8B"/>
                </a:solidFill>
                <a:latin typeface="Poppins" panose="00000500000000000000" pitchFamily="2" charset="0"/>
                <a:cs typeface="Poppins" panose="00000500000000000000" pitchFamily="2" charset="0"/>
              </a:rPr>
              <a:t> </a:t>
            </a:r>
            <a:r>
              <a:rPr lang="en-GB" sz="2800" b="1" dirty="0">
                <a:solidFill>
                  <a:srgbClr val="2A4A8B"/>
                </a:solidFill>
                <a:latin typeface="Poppins" panose="00000500000000000000" pitchFamily="2" charset="0"/>
                <a:cs typeface="Poppins" panose="00000500000000000000" pitchFamily="2" charset="0"/>
              </a:rPr>
              <a:t>profitability</a:t>
            </a:r>
            <a:r>
              <a:rPr lang="en-GB" sz="3200" b="1" dirty="0">
                <a:solidFill>
                  <a:srgbClr val="2A4A8B"/>
                </a:solidFill>
                <a:latin typeface="Poppins" panose="00000500000000000000" pitchFamily="2" charset="0"/>
                <a:cs typeface="Poppins" panose="00000500000000000000" pitchFamily="2" charset="0"/>
              </a:rPr>
              <a:t>.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Sustained Competitive Advantage.</a:t>
            </a:r>
          </a:p>
        </p:txBody>
      </p:sp>
    </p:spTree>
    <p:extLst>
      <p:ext uri="{BB962C8B-B14F-4D97-AF65-F5344CB8AC3E}">
        <p14:creationId xmlns:p14="http://schemas.microsoft.com/office/powerpoint/2010/main" val="4237855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B004D579-F308-62D7-01D0-460C85E197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5" name="Footer Placeholder 3">
            <a:extLst>
              <a:ext uri="{FF2B5EF4-FFF2-40B4-BE49-F238E27FC236}">
                <a16:creationId xmlns:a16="http://schemas.microsoft.com/office/drawing/2014/main" id="{857A52C0-02F8-4D4E-043E-4874A067D8C2}"/>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6" name="TextBox 5">
            <a:extLst>
              <a:ext uri="{FF2B5EF4-FFF2-40B4-BE49-F238E27FC236}">
                <a16:creationId xmlns:a16="http://schemas.microsoft.com/office/drawing/2014/main" id="{AB5D2487-0C1B-146C-F306-4F73C0D8A45D}"/>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Account</a:t>
            </a:r>
            <a:r>
              <a:rPr lang="en-GB" sz="3200" b="1" dirty="0">
                <a:solidFill>
                  <a:srgbClr val="2A4A8B"/>
                </a:solidFill>
                <a:latin typeface="Poppins" panose="00000500000000000000" pitchFamily="2" charset="0"/>
                <a:cs typeface="Poppins" panose="00000500000000000000" pitchFamily="2" charset="0"/>
              </a:rPr>
              <a:t> </a:t>
            </a:r>
            <a:r>
              <a:rPr lang="en-GB" sz="2800" b="1" dirty="0">
                <a:solidFill>
                  <a:srgbClr val="2A4A8B"/>
                </a:solidFill>
                <a:latin typeface="Poppins" panose="00000500000000000000" pitchFamily="2" charset="0"/>
                <a:cs typeface="Poppins" panose="00000500000000000000" pitchFamily="2" charset="0"/>
              </a:rPr>
              <a:t>profitability</a:t>
            </a:r>
            <a:r>
              <a:rPr lang="en-GB" sz="3200" b="1" dirty="0">
                <a:solidFill>
                  <a:srgbClr val="2A4A8B"/>
                </a:solidFill>
                <a:latin typeface="Poppins" panose="00000500000000000000" pitchFamily="2" charset="0"/>
                <a:cs typeface="Poppins" panose="00000500000000000000" pitchFamily="2" charset="0"/>
              </a:rPr>
              <a:t>.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Basic Account Profitability .</a:t>
            </a:r>
          </a:p>
        </p:txBody>
      </p:sp>
      <p:sp>
        <p:nvSpPr>
          <p:cNvPr id="7" name="TextBox 6">
            <a:extLst>
              <a:ext uri="{FF2B5EF4-FFF2-40B4-BE49-F238E27FC236}">
                <a16:creationId xmlns:a16="http://schemas.microsoft.com/office/drawing/2014/main" id="{97F88C08-EF58-B316-257C-C7506CFB3FC2}"/>
              </a:ext>
            </a:extLst>
          </p:cNvPr>
          <p:cNvSpPr txBox="1"/>
          <p:nvPr/>
        </p:nvSpPr>
        <p:spPr>
          <a:xfrm rot="20669601">
            <a:off x="705029" y="3543935"/>
            <a:ext cx="1200684" cy="369332"/>
          </a:xfrm>
          <a:prstGeom prst="rect">
            <a:avLst/>
          </a:prstGeom>
          <a:noFill/>
        </p:spPr>
        <p:txBody>
          <a:bodyPr wrap="square" rtlCol="0">
            <a:spAutoFit/>
          </a:bodyPr>
          <a:lstStyle/>
          <a:p>
            <a:r>
              <a:rPr lang="en-GB" i="1" dirty="0">
                <a:latin typeface="Forte" panose="03060902040502070203" pitchFamily="66" charset="0"/>
              </a:rPr>
              <a:t>Example </a:t>
            </a:r>
          </a:p>
        </p:txBody>
      </p:sp>
      <p:sp>
        <p:nvSpPr>
          <p:cNvPr id="8" name="Rectangle 7">
            <a:extLst>
              <a:ext uri="{FF2B5EF4-FFF2-40B4-BE49-F238E27FC236}">
                <a16:creationId xmlns:a16="http://schemas.microsoft.com/office/drawing/2014/main" id="{C174C6BC-AE97-19C3-A2FB-232C58DC125C}"/>
              </a:ext>
            </a:extLst>
          </p:cNvPr>
          <p:cNvSpPr/>
          <p:nvPr/>
        </p:nvSpPr>
        <p:spPr>
          <a:xfrm>
            <a:off x="2422733" y="2721836"/>
            <a:ext cx="774818" cy="529839"/>
          </a:xfrm>
          <a:prstGeom prst="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dirty="0">
                <a:latin typeface="Lato Long"/>
              </a:rPr>
              <a:t>Sales Price</a:t>
            </a:r>
          </a:p>
          <a:p>
            <a:pPr algn="ctr"/>
            <a:r>
              <a:rPr lang="en-GB" sz="1000" dirty="0">
                <a:latin typeface="Lato Long"/>
              </a:rPr>
              <a:t>24.00 </a:t>
            </a:r>
          </a:p>
        </p:txBody>
      </p:sp>
      <p:sp>
        <p:nvSpPr>
          <p:cNvPr id="9" name="Rectangle 8">
            <a:extLst>
              <a:ext uri="{FF2B5EF4-FFF2-40B4-BE49-F238E27FC236}">
                <a16:creationId xmlns:a16="http://schemas.microsoft.com/office/drawing/2014/main" id="{23B78955-DAD5-5188-F850-9D29CAFBE5AA}"/>
              </a:ext>
            </a:extLst>
          </p:cNvPr>
          <p:cNvSpPr/>
          <p:nvPr/>
        </p:nvSpPr>
        <p:spPr>
          <a:xfrm>
            <a:off x="3668994" y="2707593"/>
            <a:ext cx="958553" cy="529839"/>
          </a:xfrm>
          <a:prstGeom prst="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dirty="0">
                <a:latin typeface="Lato Long"/>
              </a:rPr>
              <a:t>Invoice Price</a:t>
            </a:r>
          </a:p>
          <a:p>
            <a:pPr algn="ctr"/>
            <a:r>
              <a:rPr lang="en-GB" sz="1000" dirty="0">
                <a:latin typeface="Lato Long"/>
              </a:rPr>
              <a:t>13.00 </a:t>
            </a:r>
          </a:p>
        </p:txBody>
      </p:sp>
      <p:sp>
        <p:nvSpPr>
          <p:cNvPr id="10" name="Rectangle 9">
            <a:extLst>
              <a:ext uri="{FF2B5EF4-FFF2-40B4-BE49-F238E27FC236}">
                <a16:creationId xmlns:a16="http://schemas.microsoft.com/office/drawing/2014/main" id="{287F0B32-78BB-6D73-13A6-6C969D4998EC}"/>
              </a:ext>
            </a:extLst>
          </p:cNvPr>
          <p:cNvSpPr/>
          <p:nvPr/>
        </p:nvSpPr>
        <p:spPr>
          <a:xfrm>
            <a:off x="5416609" y="2690501"/>
            <a:ext cx="1428572" cy="529839"/>
          </a:xfrm>
          <a:prstGeom prst="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dirty="0">
                <a:latin typeface="Lato Long"/>
              </a:rPr>
              <a:t>Gross profit</a:t>
            </a:r>
          </a:p>
          <a:p>
            <a:pPr algn="ctr"/>
            <a:r>
              <a:rPr lang="en-GB" sz="1000" dirty="0">
                <a:latin typeface="Lato Long"/>
              </a:rPr>
              <a:t>11.00 </a:t>
            </a:r>
          </a:p>
        </p:txBody>
      </p:sp>
      <p:sp>
        <p:nvSpPr>
          <p:cNvPr id="11" name="Rectangle 10">
            <a:extLst>
              <a:ext uri="{FF2B5EF4-FFF2-40B4-BE49-F238E27FC236}">
                <a16:creationId xmlns:a16="http://schemas.microsoft.com/office/drawing/2014/main" id="{46151D5D-0C21-A351-D511-C896A7FF2F2D}"/>
              </a:ext>
            </a:extLst>
          </p:cNvPr>
          <p:cNvSpPr/>
          <p:nvPr/>
        </p:nvSpPr>
        <p:spPr>
          <a:xfrm>
            <a:off x="2408490" y="3673268"/>
            <a:ext cx="774818" cy="529839"/>
          </a:xfrm>
          <a:prstGeom prst="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dirty="0">
                <a:latin typeface="Lato Long"/>
              </a:rPr>
              <a:t>Profit / Case</a:t>
            </a:r>
          </a:p>
          <a:p>
            <a:pPr algn="ctr"/>
            <a:r>
              <a:rPr lang="en-GB" sz="1000" dirty="0">
                <a:latin typeface="Lato Long"/>
              </a:rPr>
              <a:t>11.00 </a:t>
            </a:r>
          </a:p>
        </p:txBody>
      </p:sp>
      <p:sp>
        <p:nvSpPr>
          <p:cNvPr id="12" name="Rectangle 11">
            <a:extLst>
              <a:ext uri="{FF2B5EF4-FFF2-40B4-BE49-F238E27FC236}">
                <a16:creationId xmlns:a16="http://schemas.microsoft.com/office/drawing/2014/main" id="{BEDD51FD-23BA-813C-766A-9C9BD257C559}"/>
              </a:ext>
            </a:extLst>
          </p:cNvPr>
          <p:cNvSpPr/>
          <p:nvPr/>
        </p:nvSpPr>
        <p:spPr>
          <a:xfrm>
            <a:off x="3654751" y="3667571"/>
            <a:ext cx="958553" cy="529839"/>
          </a:xfrm>
          <a:prstGeom prst="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dirty="0">
                <a:latin typeface="Lato Long"/>
              </a:rPr>
              <a:t>Cases Sold</a:t>
            </a:r>
          </a:p>
          <a:p>
            <a:pPr algn="ctr"/>
            <a:r>
              <a:rPr lang="en-GB" sz="1000" dirty="0">
                <a:latin typeface="Lato Long"/>
              </a:rPr>
              <a:t>6,000 </a:t>
            </a:r>
          </a:p>
        </p:txBody>
      </p:sp>
      <p:sp>
        <p:nvSpPr>
          <p:cNvPr id="13" name="Rectangle 12">
            <a:extLst>
              <a:ext uri="{FF2B5EF4-FFF2-40B4-BE49-F238E27FC236}">
                <a16:creationId xmlns:a16="http://schemas.microsoft.com/office/drawing/2014/main" id="{B6805420-B683-B307-C89C-6E54536EC902}"/>
              </a:ext>
            </a:extLst>
          </p:cNvPr>
          <p:cNvSpPr/>
          <p:nvPr/>
        </p:nvSpPr>
        <p:spPr>
          <a:xfrm>
            <a:off x="5402366" y="3650479"/>
            <a:ext cx="1428572" cy="529839"/>
          </a:xfrm>
          <a:prstGeom prst="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dirty="0">
                <a:latin typeface="Lato Long"/>
              </a:rPr>
              <a:t>Total Gross profit</a:t>
            </a:r>
          </a:p>
          <a:p>
            <a:pPr algn="ctr"/>
            <a:r>
              <a:rPr lang="en-GB" sz="1000" dirty="0">
                <a:latin typeface="Lato Long"/>
              </a:rPr>
              <a:t>66,000 </a:t>
            </a:r>
          </a:p>
        </p:txBody>
      </p:sp>
      <p:sp>
        <p:nvSpPr>
          <p:cNvPr id="14" name="Rectangle 13">
            <a:extLst>
              <a:ext uri="{FF2B5EF4-FFF2-40B4-BE49-F238E27FC236}">
                <a16:creationId xmlns:a16="http://schemas.microsoft.com/office/drawing/2014/main" id="{2FF8FE9A-6843-A873-F28B-E1BF1989A4ED}"/>
              </a:ext>
            </a:extLst>
          </p:cNvPr>
          <p:cNvSpPr/>
          <p:nvPr/>
        </p:nvSpPr>
        <p:spPr>
          <a:xfrm>
            <a:off x="2419884" y="4522151"/>
            <a:ext cx="774818" cy="529839"/>
          </a:xfrm>
          <a:prstGeom prst="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dirty="0">
                <a:latin typeface="Lato Long"/>
              </a:rPr>
              <a:t>Gross profit </a:t>
            </a:r>
          </a:p>
        </p:txBody>
      </p:sp>
      <p:sp>
        <p:nvSpPr>
          <p:cNvPr id="15" name="Rectangle 14">
            <a:extLst>
              <a:ext uri="{FF2B5EF4-FFF2-40B4-BE49-F238E27FC236}">
                <a16:creationId xmlns:a16="http://schemas.microsoft.com/office/drawing/2014/main" id="{79E9E0DE-2CF7-1654-A51C-158359374660}"/>
              </a:ext>
            </a:extLst>
          </p:cNvPr>
          <p:cNvSpPr/>
          <p:nvPr/>
        </p:nvSpPr>
        <p:spPr>
          <a:xfrm>
            <a:off x="3666145" y="4516454"/>
            <a:ext cx="958553" cy="529839"/>
          </a:xfrm>
          <a:prstGeom prst="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dirty="0">
                <a:latin typeface="Lato Long"/>
              </a:rPr>
              <a:t>Sales Value </a:t>
            </a:r>
          </a:p>
        </p:txBody>
      </p:sp>
      <p:sp>
        <p:nvSpPr>
          <p:cNvPr id="16" name="Rectangle 15">
            <a:extLst>
              <a:ext uri="{FF2B5EF4-FFF2-40B4-BE49-F238E27FC236}">
                <a16:creationId xmlns:a16="http://schemas.microsoft.com/office/drawing/2014/main" id="{9D2B604F-9510-5EF9-461F-198B0DB37805}"/>
              </a:ext>
            </a:extLst>
          </p:cNvPr>
          <p:cNvSpPr/>
          <p:nvPr/>
        </p:nvSpPr>
        <p:spPr>
          <a:xfrm>
            <a:off x="5413760" y="4499362"/>
            <a:ext cx="1428572" cy="529839"/>
          </a:xfrm>
          <a:prstGeom prst="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dirty="0">
                <a:latin typeface="Lato Long"/>
              </a:rPr>
              <a:t>Gross margin %</a:t>
            </a:r>
          </a:p>
        </p:txBody>
      </p:sp>
      <p:sp>
        <p:nvSpPr>
          <p:cNvPr id="17" name="TextBox 16">
            <a:extLst>
              <a:ext uri="{FF2B5EF4-FFF2-40B4-BE49-F238E27FC236}">
                <a16:creationId xmlns:a16="http://schemas.microsoft.com/office/drawing/2014/main" id="{2AFA0B63-495C-99EA-C13D-ACD0ADB4FA15}"/>
              </a:ext>
            </a:extLst>
          </p:cNvPr>
          <p:cNvSpPr txBox="1"/>
          <p:nvPr/>
        </p:nvSpPr>
        <p:spPr>
          <a:xfrm>
            <a:off x="4734371" y="4661731"/>
            <a:ext cx="726392" cy="276999"/>
          </a:xfrm>
          <a:prstGeom prst="rect">
            <a:avLst/>
          </a:prstGeom>
          <a:noFill/>
        </p:spPr>
        <p:txBody>
          <a:bodyPr wrap="square" rtlCol="0">
            <a:spAutoFit/>
          </a:bodyPr>
          <a:lstStyle/>
          <a:p>
            <a:r>
              <a:rPr lang="en-GB" sz="1200" dirty="0">
                <a:latin typeface="Lato Long"/>
              </a:rPr>
              <a:t>X 100</a:t>
            </a:r>
          </a:p>
        </p:txBody>
      </p:sp>
      <p:sp>
        <p:nvSpPr>
          <p:cNvPr id="18" name="TextBox 17">
            <a:extLst>
              <a:ext uri="{FF2B5EF4-FFF2-40B4-BE49-F238E27FC236}">
                <a16:creationId xmlns:a16="http://schemas.microsoft.com/office/drawing/2014/main" id="{FF69328D-3994-C08E-781C-969274485EF6}"/>
              </a:ext>
            </a:extLst>
          </p:cNvPr>
          <p:cNvSpPr txBox="1"/>
          <p:nvPr/>
        </p:nvSpPr>
        <p:spPr>
          <a:xfrm>
            <a:off x="4626123" y="3784363"/>
            <a:ext cx="726392" cy="276999"/>
          </a:xfrm>
          <a:prstGeom prst="rect">
            <a:avLst/>
          </a:prstGeom>
          <a:noFill/>
        </p:spPr>
        <p:txBody>
          <a:bodyPr wrap="square" rtlCol="0">
            <a:spAutoFit/>
          </a:bodyPr>
          <a:lstStyle/>
          <a:p>
            <a:pPr algn="ctr"/>
            <a:r>
              <a:rPr lang="en-GB" sz="1200" dirty="0">
                <a:latin typeface="Lato Long"/>
              </a:rPr>
              <a:t>=</a:t>
            </a:r>
          </a:p>
        </p:txBody>
      </p:sp>
      <p:sp>
        <p:nvSpPr>
          <p:cNvPr id="19" name="TextBox 18">
            <a:extLst>
              <a:ext uri="{FF2B5EF4-FFF2-40B4-BE49-F238E27FC236}">
                <a16:creationId xmlns:a16="http://schemas.microsoft.com/office/drawing/2014/main" id="{C36128B5-111F-2956-F09A-0230BA6DBE28}"/>
              </a:ext>
            </a:extLst>
          </p:cNvPr>
          <p:cNvSpPr txBox="1"/>
          <p:nvPr/>
        </p:nvSpPr>
        <p:spPr>
          <a:xfrm>
            <a:off x="4667427" y="2868539"/>
            <a:ext cx="726392" cy="276999"/>
          </a:xfrm>
          <a:prstGeom prst="rect">
            <a:avLst/>
          </a:prstGeom>
          <a:noFill/>
        </p:spPr>
        <p:txBody>
          <a:bodyPr wrap="square" rtlCol="0">
            <a:spAutoFit/>
          </a:bodyPr>
          <a:lstStyle/>
          <a:p>
            <a:pPr algn="ctr"/>
            <a:r>
              <a:rPr lang="en-GB" sz="1200" dirty="0">
                <a:latin typeface="Lato Long"/>
              </a:rPr>
              <a:t>=</a:t>
            </a:r>
          </a:p>
        </p:txBody>
      </p:sp>
      <p:sp>
        <p:nvSpPr>
          <p:cNvPr id="20" name="TextBox 19">
            <a:extLst>
              <a:ext uri="{FF2B5EF4-FFF2-40B4-BE49-F238E27FC236}">
                <a16:creationId xmlns:a16="http://schemas.microsoft.com/office/drawing/2014/main" id="{CC0D81A6-6C28-644C-1C39-A38DC35FAC94}"/>
              </a:ext>
            </a:extLst>
          </p:cNvPr>
          <p:cNvSpPr txBox="1"/>
          <p:nvPr/>
        </p:nvSpPr>
        <p:spPr>
          <a:xfrm>
            <a:off x="906646" y="1258336"/>
            <a:ext cx="8997930" cy="900246"/>
          </a:xfrm>
          <a:prstGeom prst="rect">
            <a:avLst/>
          </a:prstGeom>
          <a:solidFill>
            <a:schemeClr val="bg1">
              <a:lumMod val="95000"/>
            </a:schemeClr>
          </a:solidFill>
          <a:ln>
            <a:noFill/>
          </a:ln>
        </p:spPr>
        <p:txBody>
          <a:bodyPr wrap="square">
            <a:spAutoFit/>
          </a:bodyPr>
          <a:lstStyle/>
          <a:p>
            <a:pPr algn="l"/>
            <a:r>
              <a:rPr lang="en-GB" sz="1050" dirty="0">
                <a:latin typeface="Lato" panose="020F0502020204030203" pitchFamily="34" charset="0"/>
                <a:ea typeface="Lato" panose="020F0502020204030203" pitchFamily="34" charset="0"/>
                <a:cs typeface="Lato" panose="020F0502020204030203" pitchFamily="34" charset="0"/>
              </a:rPr>
              <a:t>Gross profit working in general </a:t>
            </a:r>
          </a:p>
          <a:p>
            <a:pPr algn="l"/>
            <a:endParaRPr lang="en-GB" sz="1050" dirty="0">
              <a:latin typeface="Lato" panose="020F0502020204030203" pitchFamily="34" charset="0"/>
              <a:ea typeface="Lato" panose="020F0502020204030203" pitchFamily="34" charset="0"/>
              <a:cs typeface="Lato" panose="020F0502020204030203" pitchFamily="34" charset="0"/>
            </a:endParaRPr>
          </a:p>
          <a:p>
            <a:pPr algn="l"/>
            <a:r>
              <a:rPr lang="en-GB" sz="1050" i="1" dirty="0">
                <a:latin typeface="Lato" panose="020F0502020204030203" pitchFamily="34" charset="0"/>
                <a:ea typeface="Lato" panose="020F0502020204030203" pitchFamily="34" charset="0"/>
                <a:cs typeface="Lato" panose="020F0502020204030203" pitchFamily="34" charset="0"/>
              </a:rPr>
              <a:t>Calculate the shelf price x the unit price – that gives you profitability per unit or case </a:t>
            </a:r>
          </a:p>
          <a:p>
            <a:pPr algn="l"/>
            <a:r>
              <a:rPr lang="en-GB" sz="1050" i="1" dirty="0">
                <a:latin typeface="Lato" panose="020F0502020204030203" pitchFamily="34" charset="0"/>
                <a:ea typeface="Lato" panose="020F0502020204030203" pitchFamily="34" charset="0"/>
                <a:cs typeface="Lato" panose="020F0502020204030203" pitchFamily="34" charset="0"/>
              </a:rPr>
              <a:t>Calculate the Profit per case x the units invoiced – this gives you the total gross profit </a:t>
            </a:r>
          </a:p>
          <a:p>
            <a:pPr algn="l"/>
            <a:r>
              <a:rPr lang="en-GB" sz="1050" i="1" dirty="0">
                <a:latin typeface="Lato" panose="020F0502020204030203" pitchFamily="34" charset="0"/>
                <a:ea typeface="Lato" panose="020F0502020204030203" pitchFamily="34" charset="0"/>
                <a:cs typeface="Lato" panose="020F0502020204030203" pitchFamily="34" charset="0"/>
              </a:rPr>
              <a:t>Divide the gross profit / the shelf price this gives the retailers gross profitability in %.</a:t>
            </a:r>
          </a:p>
        </p:txBody>
      </p:sp>
      <p:sp>
        <p:nvSpPr>
          <p:cNvPr id="21" name="TextBox 20">
            <a:extLst>
              <a:ext uri="{FF2B5EF4-FFF2-40B4-BE49-F238E27FC236}">
                <a16:creationId xmlns:a16="http://schemas.microsoft.com/office/drawing/2014/main" id="{4A7BDC33-8231-58CA-5648-082C8E4A66AD}"/>
              </a:ext>
            </a:extLst>
          </p:cNvPr>
          <p:cNvSpPr txBox="1"/>
          <p:nvPr/>
        </p:nvSpPr>
        <p:spPr>
          <a:xfrm>
            <a:off x="3072212" y="2794476"/>
            <a:ext cx="726392" cy="369332"/>
          </a:xfrm>
          <a:prstGeom prst="rect">
            <a:avLst/>
          </a:prstGeom>
          <a:noFill/>
        </p:spPr>
        <p:txBody>
          <a:bodyPr wrap="square" rtlCol="0">
            <a:spAutoFit/>
          </a:bodyPr>
          <a:lstStyle/>
          <a:p>
            <a:pPr algn="ctr"/>
            <a:r>
              <a:rPr lang="en-GB" b="1" dirty="0">
                <a:latin typeface="Lato Long"/>
              </a:rPr>
              <a:t>-</a:t>
            </a:r>
          </a:p>
        </p:txBody>
      </p:sp>
      <p:sp>
        <p:nvSpPr>
          <p:cNvPr id="22" name="TextBox 21">
            <a:extLst>
              <a:ext uri="{FF2B5EF4-FFF2-40B4-BE49-F238E27FC236}">
                <a16:creationId xmlns:a16="http://schemas.microsoft.com/office/drawing/2014/main" id="{6291C210-2572-6B06-C28D-81C7035857EB}"/>
              </a:ext>
            </a:extLst>
          </p:cNvPr>
          <p:cNvSpPr txBox="1"/>
          <p:nvPr/>
        </p:nvSpPr>
        <p:spPr>
          <a:xfrm>
            <a:off x="3053696" y="3827092"/>
            <a:ext cx="726392" cy="276999"/>
          </a:xfrm>
          <a:prstGeom prst="rect">
            <a:avLst/>
          </a:prstGeom>
          <a:noFill/>
        </p:spPr>
        <p:txBody>
          <a:bodyPr wrap="square" rtlCol="0">
            <a:spAutoFit/>
          </a:bodyPr>
          <a:lstStyle/>
          <a:p>
            <a:pPr algn="ctr"/>
            <a:r>
              <a:rPr lang="en-GB" sz="1200" b="1" dirty="0">
                <a:latin typeface="Lato Long"/>
              </a:rPr>
              <a:t>X</a:t>
            </a:r>
          </a:p>
        </p:txBody>
      </p:sp>
      <p:sp>
        <p:nvSpPr>
          <p:cNvPr id="23" name="TextBox 22">
            <a:extLst>
              <a:ext uri="{FF2B5EF4-FFF2-40B4-BE49-F238E27FC236}">
                <a16:creationId xmlns:a16="http://schemas.microsoft.com/office/drawing/2014/main" id="{248F550E-3C62-8C67-1601-255E20453E45}"/>
              </a:ext>
            </a:extLst>
          </p:cNvPr>
          <p:cNvSpPr txBox="1"/>
          <p:nvPr/>
        </p:nvSpPr>
        <p:spPr>
          <a:xfrm>
            <a:off x="3056545" y="4637518"/>
            <a:ext cx="726392" cy="276999"/>
          </a:xfrm>
          <a:prstGeom prst="rect">
            <a:avLst/>
          </a:prstGeom>
          <a:noFill/>
        </p:spPr>
        <p:txBody>
          <a:bodyPr wrap="square" rtlCol="0">
            <a:spAutoFit/>
          </a:bodyPr>
          <a:lstStyle/>
          <a:p>
            <a:pPr algn="ctr"/>
            <a:r>
              <a:rPr lang="en-GB" sz="1200" b="1" dirty="0">
                <a:latin typeface="Lato Long"/>
              </a:rPr>
              <a:t>/</a:t>
            </a:r>
          </a:p>
        </p:txBody>
      </p:sp>
      <p:pic>
        <p:nvPicPr>
          <p:cNvPr id="24" name="Graphic 23" descr="Register outline">
            <a:extLst>
              <a:ext uri="{FF2B5EF4-FFF2-40B4-BE49-F238E27FC236}">
                <a16:creationId xmlns:a16="http://schemas.microsoft.com/office/drawing/2014/main" id="{674C4597-DDD4-B786-C603-C14BA07C2F5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84692" y="3309359"/>
            <a:ext cx="914400" cy="914400"/>
          </a:xfrm>
          <a:prstGeom prst="rect">
            <a:avLst/>
          </a:prstGeom>
        </p:spPr>
      </p:pic>
      <p:pic>
        <p:nvPicPr>
          <p:cNvPr id="25" name="Graphic 24" descr="Mathematics with solid fill">
            <a:extLst>
              <a:ext uri="{FF2B5EF4-FFF2-40B4-BE49-F238E27FC236}">
                <a16:creationId xmlns:a16="http://schemas.microsoft.com/office/drawing/2014/main" id="{E050BD17-51AC-57D8-2547-82981E0BE1A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8057" y="2557777"/>
            <a:ext cx="914400" cy="914400"/>
          </a:xfrm>
          <a:prstGeom prst="rect">
            <a:avLst/>
          </a:prstGeom>
        </p:spPr>
      </p:pic>
    </p:spTree>
    <p:extLst>
      <p:ext uri="{BB962C8B-B14F-4D97-AF65-F5344CB8AC3E}">
        <p14:creationId xmlns:p14="http://schemas.microsoft.com/office/powerpoint/2010/main" val="2856916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9D5D412A-B4AC-18B8-2BFC-CA2D53AD2B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 name="Footer Placeholder 3">
            <a:extLst>
              <a:ext uri="{FF2B5EF4-FFF2-40B4-BE49-F238E27FC236}">
                <a16:creationId xmlns:a16="http://schemas.microsoft.com/office/drawing/2014/main" id="{C2CE3B96-9105-578A-0449-35F88AAD37F6}"/>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4" name="TextBox 3">
            <a:extLst>
              <a:ext uri="{FF2B5EF4-FFF2-40B4-BE49-F238E27FC236}">
                <a16:creationId xmlns:a16="http://schemas.microsoft.com/office/drawing/2014/main" id="{BD8384FD-DF8B-5E77-91A5-743A038FA584}"/>
              </a:ext>
            </a:extLst>
          </p:cNvPr>
          <p:cNvSpPr txBox="1"/>
          <p:nvPr/>
        </p:nvSpPr>
        <p:spPr>
          <a:xfrm>
            <a:off x="268942" y="207845"/>
            <a:ext cx="6413314" cy="807978"/>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Key Account Profitability </a:t>
            </a:r>
            <a:r>
              <a:rPr lang="en-GB" sz="3200" b="1" dirty="0">
                <a:solidFill>
                  <a:srgbClr val="2A4A8B"/>
                </a:solidFill>
                <a:latin typeface="Poppins" panose="00000500000000000000" pitchFamily="2" charset="0"/>
                <a:cs typeface="Poppins" panose="00000500000000000000" pitchFamily="2" charset="0"/>
              </a:rPr>
              <a:t>. </a:t>
            </a:r>
          </a:p>
          <a:p>
            <a:pPr>
              <a:lnSpc>
                <a:spcPct val="107000"/>
              </a:lnSpc>
              <a:spcAft>
                <a:spcPts val="800"/>
              </a:spcAft>
            </a:pPr>
            <a:r>
              <a:rPr lang="en-GB" sz="1400" dirty="0">
                <a:latin typeface="Poppins" panose="00000500000000000000" pitchFamily="2" charset="0"/>
                <a:ea typeface="Lato Light" panose="020F0502020204030203" pitchFamily="34" charset="0"/>
                <a:cs typeface="Poppins" panose="00000500000000000000" pitchFamily="2" charset="0"/>
              </a:rPr>
              <a:t>Business profitability views by segment. </a:t>
            </a:r>
            <a:endParaRPr lang="en-GB" sz="1400" dirty="0">
              <a:effectLst/>
              <a:latin typeface="Poppins" panose="00000500000000000000" pitchFamily="2" charset="0"/>
              <a:ea typeface="Lato Light" panose="020F0502020204030203" pitchFamily="34" charset="0"/>
              <a:cs typeface="Poppins" panose="00000500000000000000" pitchFamily="2" charset="0"/>
            </a:endParaRPr>
          </a:p>
        </p:txBody>
      </p:sp>
      <p:sp>
        <p:nvSpPr>
          <p:cNvPr id="63" name="TextBox 62">
            <a:extLst>
              <a:ext uri="{FF2B5EF4-FFF2-40B4-BE49-F238E27FC236}">
                <a16:creationId xmlns:a16="http://schemas.microsoft.com/office/drawing/2014/main" id="{9665D88B-3248-8D6B-C0F2-3E552310F17D}"/>
              </a:ext>
            </a:extLst>
          </p:cNvPr>
          <p:cNvSpPr txBox="1"/>
          <p:nvPr/>
        </p:nvSpPr>
        <p:spPr>
          <a:xfrm>
            <a:off x="7683556" y="2271632"/>
            <a:ext cx="4114800" cy="2816156"/>
          </a:xfrm>
          <a:prstGeom prst="rect">
            <a:avLst/>
          </a:prstGeom>
          <a:solidFill>
            <a:schemeClr val="accent4">
              <a:lumMod val="40000"/>
              <a:lumOff val="60000"/>
            </a:schemeClr>
          </a:solidFill>
          <a:ln>
            <a:noFill/>
          </a:ln>
        </p:spPr>
        <p:txBody>
          <a:bodyPr wrap="square">
            <a:spAutoFit/>
          </a:bodyPr>
          <a:lstStyle/>
          <a:p>
            <a:pPr algn="l"/>
            <a:endPar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dirty="0">
              <a:latin typeface="Lato Light" panose="020F0502020204030203" pitchFamily="34" charset="0"/>
              <a:ea typeface="Lato Light" panose="020F0502020204030203" pitchFamily="34" charset="0"/>
              <a:cs typeface="Lato Light" panose="020F0502020204030203" pitchFamily="34" charset="0"/>
            </a:endParaRPr>
          </a:p>
          <a:p>
            <a:pPr marL="228600" indent="-228600" algn="l">
              <a:buFont typeface="+mj-lt"/>
              <a:buAutoNum type="arabicPeriod"/>
            </a:pPr>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Segment can be divided into any way depending on your prioritization .</a:t>
            </a:r>
          </a:p>
          <a:p>
            <a:pPr marL="228600" indent="-228600" algn="l">
              <a:buFont typeface="+mj-lt"/>
              <a:buAutoNum type="arabicPeriod"/>
            </a:pPr>
            <a:r>
              <a:rPr lang="en-GB" sz="1200" dirty="0">
                <a:latin typeface="Lato Light" panose="020F0502020204030203" pitchFamily="34" charset="0"/>
                <a:ea typeface="Lato Light" panose="020F0502020204030203" pitchFamily="34" charset="0"/>
                <a:cs typeface="Lato Light" panose="020F0502020204030203" pitchFamily="34" charset="0"/>
              </a:rPr>
              <a:t>A simple segmentation of the business allows you to see how well each segment is doing versus the others </a:t>
            </a:r>
          </a:p>
          <a:p>
            <a:pPr marL="228600" indent="-228600" algn="l">
              <a:buFont typeface="+mj-lt"/>
              <a:buAutoNum type="arabicPeriod"/>
            </a:pPr>
            <a:r>
              <a:rPr lang="en-GB" sz="1200" dirty="0">
                <a:latin typeface="Lato Light" panose="020F0502020204030203" pitchFamily="34" charset="0"/>
                <a:ea typeface="Lato Light" panose="020F0502020204030203" pitchFamily="34" charset="0"/>
                <a:cs typeface="Lato Light" panose="020F0502020204030203" pitchFamily="34" charset="0"/>
              </a:rPr>
              <a:t>Examples of segment view are </a:t>
            </a:r>
          </a:p>
          <a:p>
            <a:pPr marL="685800" lvl="1" indent="-228600">
              <a:buFont typeface="Arial" panose="020B0604020202020204" pitchFamily="34" charset="0"/>
              <a:buChar char="•"/>
            </a:pPr>
            <a:r>
              <a:rPr lang="en-GB" sz="1200" i="1" dirty="0">
                <a:latin typeface="Lato Light" panose="020F0502020204030203" pitchFamily="34" charset="0"/>
                <a:ea typeface="Lato Light" panose="020F0502020204030203" pitchFamily="34" charset="0"/>
                <a:cs typeface="Lato Light" panose="020F0502020204030203" pitchFamily="34" charset="0"/>
              </a:rPr>
              <a:t>By business vertical</a:t>
            </a:r>
          </a:p>
          <a:p>
            <a:pPr marL="685800" lvl="1" indent="-228600">
              <a:buFont typeface="Arial" panose="020B0604020202020204" pitchFamily="34" charset="0"/>
              <a:buChar char="•"/>
            </a:pPr>
            <a:r>
              <a:rPr lang="en-GB" sz="1200" i="1" dirty="0">
                <a:latin typeface="Lato Light" panose="020F0502020204030203" pitchFamily="34" charset="0"/>
                <a:ea typeface="Lato Light" panose="020F0502020204030203" pitchFamily="34" charset="0"/>
                <a:cs typeface="Lato Light" panose="020F0502020204030203" pitchFamily="34" charset="0"/>
              </a:rPr>
              <a:t>By geography</a:t>
            </a:r>
          </a:p>
          <a:p>
            <a:pPr marL="685800" lvl="1" indent="-228600">
              <a:buFont typeface="Arial" panose="020B0604020202020204" pitchFamily="34" charset="0"/>
              <a:buChar char="•"/>
            </a:pPr>
            <a:r>
              <a:rPr lang="en-GB" sz="1200" i="1" dirty="0">
                <a:latin typeface="Lato Light" panose="020F0502020204030203" pitchFamily="34" charset="0"/>
                <a:ea typeface="Lato Light" panose="020F0502020204030203" pitchFamily="34" charset="0"/>
                <a:cs typeface="Lato Light" panose="020F0502020204030203" pitchFamily="34" charset="0"/>
              </a:rPr>
              <a:t>By product </a:t>
            </a:r>
          </a:p>
          <a:p>
            <a:pPr marL="685800" lvl="1" indent="-228600">
              <a:buFont typeface="Arial" panose="020B0604020202020204" pitchFamily="34" charset="0"/>
              <a:buChar char="•"/>
            </a:pPr>
            <a:r>
              <a:rPr lang="en-GB" sz="1200" i="1" dirty="0">
                <a:latin typeface="Lato Light" panose="020F0502020204030203" pitchFamily="34" charset="0"/>
                <a:ea typeface="Lato Light" panose="020F0502020204030203" pitchFamily="34" charset="0"/>
                <a:cs typeface="Lato Light" panose="020F0502020204030203" pitchFamily="34" charset="0"/>
              </a:rPr>
              <a:t>By type of business</a:t>
            </a:r>
          </a:p>
          <a:p>
            <a:pPr marL="685800" lvl="1" indent="-228600">
              <a:buFont typeface="Arial" panose="020B0604020202020204" pitchFamily="34" charset="0"/>
              <a:buChar char="•"/>
            </a:pPr>
            <a:r>
              <a:rPr lang="en-GB" sz="1200" i="1" dirty="0">
                <a:latin typeface="Lato Light" panose="020F0502020204030203" pitchFamily="34" charset="0"/>
                <a:ea typeface="Lato Light" panose="020F0502020204030203" pitchFamily="34" charset="0"/>
                <a:cs typeface="Lato Light" panose="020F0502020204030203" pitchFamily="34" charset="0"/>
              </a:rPr>
              <a:t>By currency </a:t>
            </a:r>
          </a:p>
          <a:p>
            <a:pPr marL="228600" indent="-228600" algn="l">
              <a:buFont typeface="+mj-lt"/>
              <a:buAutoNum type="arabicPeriod"/>
            </a:pPr>
            <a:endParaRPr lang="en-GB" sz="1200" dirty="0">
              <a:latin typeface="Lato Light" panose="020F0502020204030203" pitchFamily="34" charset="0"/>
              <a:ea typeface="Lato Light" panose="020F0502020204030203" pitchFamily="34" charset="0"/>
              <a:cs typeface="Lato Light" panose="020F0502020204030203" pitchFamily="34" charset="0"/>
            </a:endParaRPr>
          </a:p>
          <a:p>
            <a:pPr marL="228600" indent="-228600" algn="l">
              <a:buFont typeface="+mj-lt"/>
              <a:buAutoNum type="arabicPeriod"/>
            </a:pPr>
            <a:endParaRPr lang="en-GB" sz="1200" dirty="0">
              <a:latin typeface="Lato Light" panose="020F0502020204030203" pitchFamily="34" charset="0"/>
              <a:ea typeface="Lato Light" panose="020F0502020204030203" pitchFamily="34" charset="0"/>
              <a:cs typeface="Lato Light" panose="020F0502020204030203" pitchFamily="34" charset="0"/>
            </a:endParaRPr>
          </a:p>
          <a:p>
            <a:pPr marL="228600" indent="-228600" algn="l">
              <a:buFont typeface="+mj-lt"/>
              <a:buAutoNum type="arabicPeriod"/>
            </a:pPr>
            <a:endParaRPr lang="en-GB" sz="1000" dirty="0">
              <a:latin typeface="Lato Light" panose="020F0502020204030203" pitchFamily="34" charset="0"/>
              <a:ea typeface="Lato Light" panose="020F0502020204030203" pitchFamily="34" charset="0"/>
              <a:cs typeface="Lato Light" panose="020F0502020204030203" pitchFamily="34" charset="0"/>
            </a:endParaRPr>
          </a:p>
        </p:txBody>
      </p:sp>
      <p:grpSp>
        <p:nvGrpSpPr>
          <p:cNvPr id="30" name="Group 29">
            <a:extLst>
              <a:ext uri="{FF2B5EF4-FFF2-40B4-BE49-F238E27FC236}">
                <a16:creationId xmlns:a16="http://schemas.microsoft.com/office/drawing/2014/main" id="{CC8D4FF3-44F0-01F3-76E6-86EB83C182F4}"/>
              </a:ext>
            </a:extLst>
          </p:cNvPr>
          <p:cNvGrpSpPr/>
          <p:nvPr/>
        </p:nvGrpSpPr>
        <p:grpSpPr>
          <a:xfrm>
            <a:off x="2020134" y="1063180"/>
            <a:ext cx="5399101" cy="4733882"/>
            <a:chOff x="2020134" y="1063180"/>
            <a:chExt cx="5399101" cy="4733882"/>
          </a:xfrm>
        </p:grpSpPr>
        <p:sp>
          <p:nvSpPr>
            <p:cNvPr id="5" name="Rectangle 4">
              <a:extLst>
                <a:ext uri="{FF2B5EF4-FFF2-40B4-BE49-F238E27FC236}">
                  <a16:creationId xmlns:a16="http://schemas.microsoft.com/office/drawing/2014/main" id="{BF3F153C-63CC-127D-3B83-46DEFE1559E6}"/>
                </a:ext>
              </a:extLst>
            </p:cNvPr>
            <p:cNvSpPr/>
            <p:nvPr/>
          </p:nvSpPr>
          <p:spPr>
            <a:xfrm>
              <a:off x="2020137" y="1960239"/>
              <a:ext cx="1415845" cy="3542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ysClr val="windowText" lastClr="000000"/>
                  </a:solidFill>
                  <a:latin typeface="Lato" panose="020F0502020204030203" pitchFamily="34" charset="0"/>
                  <a:ea typeface="Lato" panose="020F0502020204030203" pitchFamily="34" charset="0"/>
                  <a:cs typeface="Lato" panose="020F0502020204030203" pitchFamily="34" charset="0"/>
                </a:rPr>
                <a:t>Revenues</a:t>
              </a:r>
            </a:p>
          </p:txBody>
        </p:sp>
        <p:sp>
          <p:nvSpPr>
            <p:cNvPr id="6" name="Rectangle 5">
              <a:extLst>
                <a:ext uri="{FF2B5EF4-FFF2-40B4-BE49-F238E27FC236}">
                  <a16:creationId xmlns:a16="http://schemas.microsoft.com/office/drawing/2014/main" id="{546FA5C5-598F-5F42-6BFB-CAE326AE0E88}"/>
                </a:ext>
              </a:extLst>
            </p:cNvPr>
            <p:cNvSpPr/>
            <p:nvPr/>
          </p:nvSpPr>
          <p:spPr>
            <a:xfrm>
              <a:off x="2020137" y="2336274"/>
              <a:ext cx="1415845"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ysClr val="windowText" lastClr="000000"/>
                  </a:solidFill>
                  <a:latin typeface="Lato" panose="020F0502020204030203" pitchFamily="34" charset="0"/>
                  <a:ea typeface="Lato" panose="020F0502020204030203" pitchFamily="34" charset="0"/>
                  <a:cs typeface="Lato" panose="020F0502020204030203" pitchFamily="34" charset="0"/>
                </a:rPr>
                <a:t>Cost of Goods</a:t>
              </a:r>
            </a:p>
          </p:txBody>
        </p:sp>
        <p:sp>
          <p:nvSpPr>
            <p:cNvPr id="7" name="Rectangle 6">
              <a:extLst>
                <a:ext uri="{FF2B5EF4-FFF2-40B4-BE49-F238E27FC236}">
                  <a16:creationId xmlns:a16="http://schemas.microsoft.com/office/drawing/2014/main" id="{DCC80362-45AD-FE72-DE7F-2A92E0572610}"/>
                </a:ext>
              </a:extLst>
            </p:cNvPr>
            <p:cNvSpPr/>
            <p:nvPr/>
          </p:nvSpPr>
          <p:spPr>
            <a:xfrm>
              <a:off x="2020136" y="3386654"/>
              <a:ext cx="1415845"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ysClr val="windowText" lastClr="000000"/>
                  </a:solidFill>
                  <a:latin typeface="Lato" panose="020F0502020204030203" pitchFamily="34" charset="0"/>
                  <a:ea typeface="Lato" panose="020F0502020204030203" pitchFamily="34" charset="0"/>
                  <a:cs typeface="Lato" panose="020F0502020204030203" pitchFamily="34" charset="0"/>
                </a:rPr>
                <a:t>Gen Admin Costs</a:t>
              </a:r>
            </a:p>
          </p:txBody>
        </p:sp>
        <p:sp>
          <p:nvSpPr>
            <p:cNvPr id="8" name="Rectangle 7">
              <a:extLst>
                <a:ext uri="{FF2B5EF4-FFF2-40B4-BE49-F238E27FC236}">
                  <a16:creationId xmlns:a16="http://schemas.microsoft.com/office/drawing/2014/main" id="{8B5BFF57-32DF-B3CE-5013-FCD6887B2A44}"/>
                </a:ext>
              </a:extLst>
            </p:cNvPr>
            <p:cNvSpPr/>
            <p:nvPr/>
          </p:nvSpPr>
          <p:spPr>
            <a:xfrm>
              <a:off x="2020135" y="4421483"/>
              <a:ext cx="1415845"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ysClr val="windowText" lastClr="000000"/>
                  </a:solidFill>
                  <a:latin typeface="Lato" panose="020F0502020204030203" pitchFamily="34" charset="0"/>
                  <a:ea typeface="Lato" panose="020F0502020204030203" pitchFamily="34" charset="0"/>
                  <a:cs typeface="Lato" panose="020F0502020204030203" pitchFamily="34" charset="0"/>
                </a:rPr>
                <a:t>Contribution Income </a:t>
              </a:r>
            </a:p>
          </p:txBody>
        </p:sp>
        <p:sp>
          <p:nvSpPr>
            <p:cNvPr id="9" name="Rectangle 8">
              <a:extLst>
                <a:ext uri="{FF2B5EF4-FFF2-40B4-BE49-F238E27FC236}">
                  <a16:creationId xmlns:a16="http://schemas.microsoft.com/office/drawing/2014/main" id="{4FCA1BE2-3886-BB4A-AC5D-98DC104B2454}"/>
                </a:ext>
              </a:extLst>
            </p:cNvPr>
            <p:cNvSpPr/>
            <p:nvPr/>
          </p:nvSpPr>
          <p:spPr>
            <a:xfrm>
              <a:off x="2020135" y="5461119"/>
              <a:ext cx="1415845" cy="3337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ysClr val="windowText" lastClr="000000"/>
                  </a:solidFill>
                  <a:latin typeface="Lato" panose="020F0502020204030203" pitchFamily="34" charset="0"/>
                  <a:ea typeface="Lato" panose="020F0502020204030203" pitchFamily="34" charset="0"/>
                  <a:cs typeface="Lato" panose="020F0502020204030203" pitchFamily="34" charset="0"/>
                </a:rPr>
                <a:t>Taxes </a:t>
              </a:r>
            </a:p>
          </p:txBody>
        </p:sp>
        <p:sp>
          <p:nvSpPr>
            <p:cNvPr id="10" name="Rectangle 9">
              <a:extLst>
                <a:ext uri="{FF2B5EF4-FFF2-40B4-BE49-F238E27FC236}">
                  <a16:creationId xmlns:a16="http://schemas.microsoft.com/office/drawing/2014/main" id="{218CB064-DEA6-1BAF-B53A-BB550D90EA0E}"/>
                </a:ext>
              </a:extLst>
            </p:cNvPr>
            <p:cNvSpPr/>
            <p:nvPr/>
          </p:nvSpPr>
          <p:spPr>
            <a:xfrm>
              <a:off x="3609454" y="1960239"/>
              <a:ext cx="739228" cy="3542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Revenues</a:t>
              </a:r>
            </a:p>
          </p:txBody>
        </p:sp>
        <p:sp>
          <p:nvSpPr>
            <p:cNvPr id="11" name="Rectangle 10">
              <a:extLst>
                <a:ext uri="{FF2B5EF4-FFF2-40B4-BE49-F238E27FC236}">
                  <a16:creationId xmlns:a16="http://schemas.microsoft.com/office/drawing/2014/main" id="{3637DD60-DE1B-53C7-1F55-76FDC4AE9727}"/>
                </a:ext>
              </a:extLst>
            </p:cNvPr>
            <p:cNvSpPr/>
            <p:nvPr/>
          </p:nvSpPr>
          <p:spPr>
            <a:xfrm>
              <a:off x="3609454" y="2336274"/>
              <a:ext cx="739228"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Cost of Goods</a:t>
              </a:r>
            </a:p>
          </p:txBody>
        </p:sp>
        <p:sp>
          <p:nvSpPr>
            <p:cNvPr id="12" name="Rectangle 11">
              <a:extLst>
                <a:ext uri="{FF2B5EF4-FFF2-40B4-BE49-F238E27FC236}">
                  <a16:creationId xmlns:a16="http://schemas.microsoft.com/office/drawing/2014/main" id="{05CACF29-0A7E-5FE0-3873-C3B1CECC2370}"/>
                </a:ext>
              </a:extLst>
            </p:cNvPr>
            <p:cNvSpPr/>
            <p:nvPr/>
          </p:nvSpPr>
          <p:spPr>
            <a:xfrm>
              <a:off x="3609453" y="3386654"/>
              <a:ext cx="739228"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Gen Admin Costs</a:t>
              </a:r>
            </a:p>
          </p:txBody>
        </p:sp>
        <p:sp>
          <p:nvSpPr>
            <p:cNvPr id="13" name="Rectangle 12">
              <a:extLst>
                <a:ext uri="{FF2B5EF4-FFF2-40B4-BE49-F238E27FC236}">
                  <a16:creationId xmlns:a16="http://schemas.microsoft.com/office/drawing/2014/main" id="{98DCCB36-75E0-4BD5-EAC0-0CD449AC787D}"/>
                </a:ext>
              </a:extLst>
            </p:cNvPr>
            <p:cNvSpPr/>
            <p:nvPr/>
          </p:nvSpPr>
          <p:spPr>
            <a:xfrm>
              <a:off x="3609452" y="4421483"/>
              <a:ext cx="739228"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Contribution Income </a:t>
              </a:r>
            </a:p>
          </p:txBody>
        </p:sp>
        <p:sp>
          <p:nvSpPr>
            <p:cNvPr id="14" name="Rectangle 13">
              <a:extLst>
                <a:ext uri="{FF2B5EF4-FFF2-40B4-BE49-F238E27FC236}">
                  <a16:creationId xmlns:a16="http://schemas.microsoft.com/office/drawing/2014/main" id="{1670F7A9-1A80-A130-4279-313AFDC0CC9E}"/>
                </a:ext>
              </a:extLst>
            </p:cNvPr>
            <p:cNvSpPr/>
            <p:nvPr/>
          </p:nvSpPr>
          <p:spPr>
            <a:xfrm>
              <a:off x="3609452" y="5461119"/>
              <a:ext cx="739228" cy="3337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Taxes </a:t>
              </a:r>
            </a:p>
          </p:txBody>
        </p:sp>
        <p:sp>
          <p:nvSpPr>
            <p:cNvPr id="15" name="Rectangle 14">
              <a:extLst>
                <a:ext uri="{FF2B5EF4-FFF2-40B4-BE49-F238E27FC236}">
                  <a16:creationId xmlns:a16="http://schemas.microsoft.com/office/drawing/2014/main" id="{6FF6B59E-6101-F7CE-1CBA-6A50275B966B}"/>
                </a:ext>
              </a:extLst>
            </p:cNvPr>
            <p:cNvSpPr/>
            <p:nvPr/>
          </p:nvSpPr>
          <p:spPr>
            <a:xfrm>
              <a:off x="4375969" y="1960239"/>
              <a:ext cx="739228" cy="3542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Revenues</a:t>
              </a:r>
            </a:p>
          </p:txBody>
        </p:sp>
        <p:sp>
          <p:nvSpPr>
            <p:cNvPr id="16" name="Rectangle 15">
              <a:extLst>
                <a:ext uri="{FF2B5EF4-FFF2-40B4-BE49-F238E27FC236}">
                  <a16:creationId xmlns:a16="http://schemas.microsoft.com/office/drawing/2014/main" id="{0FF33D30-2A2F-0553-26A3-E3419E841DED}"/>
                </a:ext>
              </a:extLst>
            </p:cNvPr>
            <p:cNvSpPr/>
            <p:nvPr/>
          </p:nvSpPr>
          <p:spPr>
            <a:xfrm>
              <a:off x="4375969" y="2336274"/>
              <a:ext cx="739228"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Cost of Goods</a:t>
              </a:r>
            </a:p>
          </p:txBody>
        </p:sp>
        <p:sp>
          <p:nvSpPr>
            <p:cNvPr id="17" name="Rectangle 16">
              <a:extLst>
                <a:ext uri="{FF2B5EF4-FFF2-40B4-BE49-F238E27FC236}">
                  <a16:creationId xmlns:a16="http://schemas.microsoft.com/office/drawing/2014/main" id="{C6A373BB-4866-6C3F-8462-2C7DF5C64937}"/>
                </a:ext>
              </a:extLst>
            </p:cNvPr>
            <p:cNvSpPr/>
            <p:nvPr/>
          </p:nvSpPr>
          <p:spPr>
            <a:xfrm>
              <a:off x="4375968" y="3386654"/>
              <a:ext cx="739228"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Gen Admin Costs</a:t>
              </a:r>
            </a:p>
          </p:txBody>
        </p:sp>
        <p:sp>
          <p:nvSpPr>
            <p:cNvPr id="18" name="Rectangle 17">
              <a:extLst>
                <a:ext uri="{FF2B5EF4-FFF2-40B4-BE49-F238E27FC236}">
                  <a16:creationId xmlns:a16="http://schemas.microsoft.com/office/drawing/2014/main" id="{528F2072-FD36-AB91-85A3-BAD93CC35A33}"/>
                </a:ext>
              </a:extLst>
            </p:cNvPr>
            <p:cNvSpPr/>
            <p:nvPr/>
          </p:nvSpPr>
          <p:spPr>
            <a:xfrm>
              <a:off x="4375967" y="4421483"/>
              <a:ext cx="739228"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Contribution Income </a:t>
              </a:r>
            </a:p>
          </p:txBody>
        </p:sp>
        <p:sp>
          <p:nvSpPr>
            <p:cNvPr id="19" name="Rectangle 18">
              <a:extLst>
                <a:ext uri="{FF2B5EF4-FFF2-40B4-BE49-F238E27FC236}">
                  <a16:creationId xmlns:a16="http://schemas.microsoft.com/office/drawing/2014/main" id="{E06A304A-318D-6A00-E0AF-E710F69FED17}"/>
                </a:ext>
              </a:extLst>
            </p:cNvPr>
            <p:cNvSpPr/>
            <p:nvPr/>
          </p:nvSpPr>
          <p:spPr>
            <a:xfrm>
              <a:off x="4375967" y="5461119"/>
              <a:ext cx="739228" cy="3337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Taxes </a:t>
              </a:r>
            </a:p>
          </p:txBody>
        </p:sp>
        <p:sp>
          <p:nvSpPr>
            <p:cNvPr id="20" name="Rectangle 19">
              <a:extLst>
                <a:ext uri="{FF2B5EF4-FFF2-40B4-BE49-F238E27FC236}">
                  <a16:creationId xmlns:a16="http://schemas.microsoft.com/office/drawing/2014/main" id="{742E5359-54AF-D2BE-7FE6-62354D9CF159}"/>
                </a:ext>
              </a:extLst>
            </p:cNvPr>
            <p:cNvSpPr/>
            <p:nvPr/>
          </p:nvSpPr>
          <p:spPr>
            <a:xfrm>
              <a:off x="5142484" y="1962481"/>
              <a:ext cx="739228" cy="3542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Revenues</a:t>
              </a:r>
            </a:p>
          </p:txBody>
        </p:sp>
        <p:sp>
          <p:nvSpPr>
            <p:cNvPr id="21" name="Rectangle 20">
              <a:extLst>
                <a:ext uri="{FF2B5EF4-FFF2-40B4-BE49-F238E27FC236}">
                  <a16:creationId xmlns:a16="http://schemas.microsoft.com/office/drawing/2014/main" id="{7780788A-ADF8-9DAB-F6A5-1D6223BE9EF9}"/>
                </a:ext>
              </a:extLst>
            </p:cNvPr>
            <p:cNvSpPr/>
            <p:nvPr/>
          </p:nvSpPr>
          <p:spPr>
            <a:xfrm>
              <a:off x="5142484" y="2338516"/>
              <a:ext cx="739228"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Cost of Goods</a:t>
              </a:r>
            </a:p>
          </p:txBody>
        </p:sp>
        <p:sp>
          <p:nvSpPr>
            <p:cNvPr id="22" name="Rectangle 21">
              <a:extLst>
                <a:ext uri="{FF2B5EF4-FFF2-40B4-BE49-F238E27FC236}">
                  <a16:creationId xmlns:a16="http://schemas.microsoft.com/office/drawing/2014/main" id="{D166F766-8788-78A1-62DD-DDDF71A4881D}"/>
                </a:ext>
              </a:extLst>
            </p:cNvPr>
            <p:cNvSpPr/>
            <p:nvPr/>
          </p:nvSpPr>
          <p:spPr>
            <a:xfrm>
              <a:off x="5142483" y="3388896"/>
              <a:ext cx="739228"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Gen Admin Costs</a:t>
              </a:r>
            </a:p>
          </p:txBody>
        </p:sp>
        <p:sp>
          <p:nvSpPr>
            <p:cNvPr id="23" name="Rectangle 22">
              <a:extLst>
                <a:ext uri="{FF2B5EF4-FFF2-40B4-BE49-F238E27FC236}">
                  <a16:creationId xmlns:a16="http://schemas.microsoft.com/office/drawing/2014/main" id="{B761248B-00F2-1BB9-DF29-A06C6C73A33C}"/>
                </a:ext>
              </a:extLst>
            </p:cNvPr>
            <p:cNvSpPr/>
            <p:nvPr/>
          </p:nvSpPr>
          <p:spPr>
            <a:xfrm>
              <a:off x="5142482" y="4423725"/>
              <a:ext cx="739228"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Contribution Income </a:t>
              </a:r>
            </a:p>
          </p:txBody>
        </p:sp>
        <p:sp>
          <p:nvSpPr>
            <p:cNvPr id="24" name="Rectangle 23">
              <a:extLst>
                <a:ext uri="{FF2B5EF4-FFF2-40B4-BE49-F238E27FC236}">
                  <a16:creationId xmlns:a16="http://schemas.microsoft.com/office/drawing/2014/main" id="{A2C02800-2199-F0C0-0BAF-78E4B0FBDCC2}"/>
                </a:ext>
              </a:extLst>
            </p:cNvPr>
            <p:cNvSpPr/>
            <p:nvPr/>
          </p:nvSpPr>
          <p:spPr>
            <a:xfrm>
              <a:off x="5142482" y="5463361"/>
              <a:ext cx="739228" cy="3337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Taxes </a:t>
              </a:r>
            </a:p>
          </p:txBody>
        </p:sp>
        <p:sp>
          <p:nvSpPr>
            <p:cNvPr id="25" name="Rectangle 24">
              <a:extLst>
                <a:ext uri="{FF2B5EF4-FFF2-40B4-BE49-F238E27FC236}">
                  <a16:creationId xmlns:a16="http://schemas.microsoft.com/office/drawing/2014/main" id="{93A69862-11A7-EBE4-4999-44B95A377F1C}"/>
                </a:ext>
              </a:extLst>
            </p:cNvPr>
            <p:cNvSpPr/>
            <p:nvPr/>
          </p:nvSpPr>
          <p:spPr>
            <a:xfrm>
              <a:off x="3609452" y="1581011"/>
              <a:ext cx="739228" cy="354263"/>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bg1"/>
                  </a:solidFill>
                  <a:latin typeface="Lato" panose="020F0502020204030203" pitchFamily="34" charset="0"/>
                  <a:ea typeface="Lato" panose="020F0502020204030203" pitchFamily="34" charset="0"/>
                  <a:cs typeface="Lato" panose="020F0502020204030203" pitchFamily="34" charset="0"/>
                </a:rPr>
                <a:t>Segment A </a:t>
              </a:r>
            </a:p>
          </p:txBody>
        </p:sp>
        <p:sp>
          <p:nvSpPr>
            <p:cNvPr id="26" name="Rectangle 25">
              <a:extLst>
                <a:ext uri="{FF2B5EF4-FFF2-40B4-BE49-F238E27FC236}">
                  <a16:creationId xmlns:a16="http://schemas.microsoft.com/office/drawing/2014/main" id="{102A1D88-F1FF-5595-7565-19C1E6ABC282}"/>
                </a:ext>
              </a:extLst>
            </p:cNvPr>
            <p:cNvSpPr/>
            <p:nvPr/>
          </p:nvSpPr>
          <p:spPr>
            <a:xfrm>
              <a:off x="4375967" y="1581011"/>
              <a:ext cx="739228" cy="354263"/>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bg1"/>
                  </a:solidFill>
                  <a:latin typeface="Lato" panose="020F0502020204030203" pitchFamily="34" charset="0"/>
                  <a:ea typeface="Lato" panose="020F0502020204030203" pitchFamily="34" charset="0"/>
                  <a:cs typeface="Lato" panose="020F0502020204030203" pitchFamily="34" charset="0"/>
                </a:rPr>
                <a:t>Segment B </a:t>
              </a:r>
            </a:p>
          </p:txBody>
        </p:sp>
        <p:sp>
          <p:nvSpPr>
            <p:cNvPr id="27" name="Rectangle 26">
              <a:extLst>
                <a:ext uri="{FF2B5EF4-FFF2-40B4-BE49-F238E27FC236}">
                  <a16:creationId xmlns:a16="http://schemas.microsoft.com/office/drawing/2014/main" id="{CEE094C6-5411-AEC7-4525-888DBC888513}"/>
                </a:ext>
              </a:extLst>
            </p:cNvPr>
            <p:cNvSpPr/>
            <p:nvPr/>
          </p:nvSpPr>
          <p:spPr>
            <a:xfrm>
              <a:off x="5142482" y="1583253"/>
              <a:ext cx="739228" cy="354263"/>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bg1"/>
                  </a:solidFill>
                  <a:latin typeface="Lato" panose="020F0502020204030203" pitchFamily="34" charset="0"/>
                  <a:ea typeface="Lato" panose="020F0502020204030203" pitchFamily="34" charset="0"/>
                  <a:cs typeface="Lato" panose="020F0502020204030203" pitchFamily="34" charset="0"/>
                </a:rPr>
                <a:t>Segment C</a:t>
              </a:r>
            </a:p>
          </p:txBody>
        </p:sp>
        <p:sp>
          <p:nvSpPr>
            <p:cNvPr id="28" name="Rectangle 27">
              <a:extLst>
                <a:ext uri="{FF2B5EF4-FFF2-40B4-BE49-F238E27FC236}">
                  <a16:creationId xmlns:a16="http://schemas.microsoft.com/office/drawing/2014/main" id="{C99D25FA-66B9-92A4-64F8-26FEE52A94C3}"/>
                </a:ext>
              </a:extLst>
            </p:cNvPr>
            <p:cNvSpPr/>
            <p:nvPr/>
          </p:nvSpPr>
          <p:spPr>
            <a:xfrm>
              <a:off x="2020134" y="1578852"/>
              <a:ext cx="1415845" cy="354263"/>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Lato" panose="020F0502020204030203" pitchFamily="34" charset="0"/>
                  <a:ea typeface="Lato" panose="020F0502020204030203" pitchFamily="34" charset="0"/>
                  <a:cs typeface="Lato" panose="020F0502020204030203" pitchFamily="34" charset="0"/>
                </a:rPr>
                <a:t>Roll up P&amp;L</a:t>
              </a:r>
            </a:p>
          </p:txBody>
        </p:sp>
        <p:sp>
          <p:nvSpPr>
            <p:cNvPr id="41" name="Rectangle 40">
              <a:extLst>
                <a:ext uri="{FF2B5EF4-FFF2-40B4-BE49-F238E27FC236}">
                  <a16:creationId xmlns:a16="http://schemas.microsoft.com/office/drawing/2014/main" id="{3E6FC2CF-C4A9-842F-5F53-29294CF935D0}"/>
                </a:ext>
              </a:extLst>
            </p:cNvPr>
            <p:cNvSpPr/>
            <p:nvPr/>
          </p:nvSpPr>
          <p:spPr>
            <a:xfrm>
              <a:off x="5913492" y="1957997"/>
              <a:ext cx="739228" cy="3542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Revenues</a:t>
              </a:r>
            </a:p>
          </p:txBody>
        </p:sp>
        <p:sp>
          <p:nvSpPr>
            <p:cNvPr id="42" name="Rectangle 41">
              <a:extLst>
                <a:ext uri="{FF2B5EF4-FFF2-40B4-BE49-F238E27FC236}">
                  <a16:creationId xmlns:a16="http://schemas.microsoft.com/office/drawing/2014/main" id="{40D9816A-519F-E97E-1575-CC72D6675310}"/>
                </a:ext>
              </a:extLst>
            </p:cNvPr>
            <p:cNvSpPr/>
            <p:nvPr/>
          </p:nvSpPr>
          <p:spPr>
            <a:xfrm>
              <a:off x="5913492" y="2334032"/>
              <a:ext cx="739228"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Cost of Goods</a:t>
              </a:r>
            </a:p>
          </p:txBody>
        </p:sp>
        <p:sp>
          <p:nvSpPr>
            <p:cNvPr id="43" name="Rectangle 42">
              <a:extLst>
                <a:ext uri="{FF2B5EF4-FFF2-40B4-BE49-F238E27FC236}">
                  <a16:creationId xmlns:a16="http://schemas.microsoft.com/office/drawing/2014/main" id="{BC931247-31B6-5824-8816-FB8C0D332A45}"/>
                </a:ext>
              </a:extLst>
            </p:cNvPr>
            <p:cNvSpPr/>
            <p:nvPr/>
          </p:nvSpPr>
          <p:spPr>
            <a:xfrm>
              <a:off x="5913491" y="3384412"/>
              <a:ext cx="739228"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Gen Admin Costs</a:t>
              </a:r>
            </a:p>
          </p:txBody>
        </p:sp>
        <p:sp>
          <p:nvSpPr>
            <p:cNvPr id="44" name="Rectangle 43">
              <a:extLst>
                <a:ext uri="{FF2B5EF4-FFF2-40B4-BE49-F238E27FC236}">
                  <a16:creationId xmlns:a16="http://schemas.microsoft.com/office/drawing/2014/main" id="{CEAC4E6D-B293-E692-3DAF-C54E37D8B1E6}"/>
                </a:ext>
              </a:extLst>
            </p:cNvPr>
            <p:cNvSpPr/>
            <p:nvPr/>
          </p:nvSpPr>
          <p:spPr>
            <a:xfrm>
              <a:off x="5913490" y="4419241"/>
              <a:ext cx="739228"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Contribution Income </a:t>
              </a:r>
            </a:p>
          </p:txBody>
        </p:sp>
        <p:sp>
          <p:nvSpPr>
            <p:cNvPr id="45" name="Rectangle 44">
              <a:extLst>
                <a:ext uri="{FF2B5EF4-FFF2-40B4-BE49-F238E27FC236}">
                  <a16:creationId xmlns:a16="http://schemas.microsoft.com/office/drawing/2014/main" id="{E006FB0E-D9F1-2DFA-BD1F-6B5E38748006}"/>
                </a:ext>
              </a:extLst>
            </p:cNvPr>
            <p:cNvSpPr/>
            <p:nvPr/>
          </p:nvSpPr>
          <p:spPr>
            <a:xfrm>
              <a:off x="5913490" y="5458877"/>
              <a:ext cx="739228" cy="3337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Taxes </a:t>
              </a:r>
            </a:p>
          </p:txBody>
        </p:sp>
        <p:sp>
          <p:nvSpPr>
            <p:cNvPr id="46" name="Rectangle 45">
              <a:extLst>
                <a:ext uri="{FF2B5EF4-FFF2-40B4-BE49-F238E27FC236}">
                  <a16:creationId xmlns:a16="http://schemas.microsoft.com/office/drawing/2014/main" id="{8C642480-47F2-3EC1-F8D8-156BBB48CF33}"/>
                </a:ext>
              </a:extLst>
            </p:cNvPr>
            <p:cNvSpPr/>
            <p:nvPr/>
          </p:nvSpPr>
          <p:spPr>
            <a:xfrm>
              <a:off x="6680007" y="1960239"/>
              <a:ext cx="739228" cy="3542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Revenues</a:t>
              </a:r>
            </a:p>
          </p:txBody>
        </p:sp>
        <p:sp>
          <p:nvSpPr>
            <p:cNvPr id="47" name="Rectangle 46">
              <a:extLst>
                <a:ext uri="{FF2B5EF4-FFF2-40B4-BE49-F238E27FC236}">
                  <a16:creationId xmlns:a16="http://schemas.microsoft.com/office/drawing/2014/main" id="{41F4D0CA-9083-B971-97E8-0501E3BB201C}"/>
                </a:ext>
              </a:extLst>
            </p:cNvPr>
            <p:cNvSpPr/>
            <p:nvPr/>
          </p:nvSpPr>
          <p:spPr>
            <a:xfrm>
              <a:off x="6680007" y="2336274"/>
              <a:ext cx="739228"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Cost of Goods</a:t>
              </a:r>
            </a:p>
          </p:txBody>
        </p:sp>
        <p:sp>
          <p:nvSpPr>
            <p:cNvPr id="48" name="Rectangle 47">
              <a:extLst>
                <a:ext uri="{FF2B5EF4-FFF2-40B4-BE49-F238E27FC236}">
                  <a16:creationId xmlns:a16="http://schemas.microsoft.com/office/drawing/2014/main" id="{A721FD44-C923-E3E6-B9A4-70C4400CF5C9}"/>
                </a:ext>
              </a:extLst>
            </p:cNvPr>
            <p:cNvSpPr/>
            <p:nvPr/>
          </p:nvSpPr>
          <p:spPr>
            <a:xfrm>
              <a:off x="6680006" y="3386654"/>
              <a:ext cx="739228"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Gen Admin Costs</a:t>
              </a:r>
            </a:p>
          </p:txBody>
        </p:sp>
        <p:sp>
          <p:nvSpPr>
            <p:cNvPr id="49" name="Rectangle 48">
              <a:extLst>
                <a:ext uri="{FF2B5EF4-FFF2-40B4-BE49-F238E27FC236}">
                  <a16:creationId xmlns:a16="http://schemas.microsoft.com/office/drawing/2014/main" id="{068EEA03-E92F-D31F-4D66-E7915BAC441E}"/>
                </a:ext>
              </a:extLst>
            </p:cNvPr>
            <p:cNvSpPr/>
            <p:nvPr/>
          </p:nvSpPr>
          <p:spPr>
            <a:xfrm>
              <a:off x="6680005" y="4421483"/>
              <a:ext cx="739228"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Contribution Income </a:t>
              </a:r>
            </a:p>
          </p:txBody>
        </p:sp>
        <p:sp>
          <p:nvSpPr>
            <p:cNvPr id="50" name="Rectangle 49">
              <a:extLst>
                <a:ext uri="{FF2B5EF4-FFF2-40B4-BE49-F238E27FC236}">
                  <a16:creationId xmlns:a16="http://schemas.microsoft.com/office/drawing/2014/main" id="{9B49F51B-B07E-3CF9-737B-545ACA03CA1B}"/>
                </a:ext>
              </a:extLst>
            </p:cNvPr>
            <p:cNvSpPr/>
            <p:nvPr/>
          </p:nvSpPr>
          <p:spPr>
            <a:xfrm>
              <a:off x="6680005" y="5461119"/>
              <a:ext cx="739228" cy="3337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Taxes </a:t>
              </a:r>
            </a:p>
          </p:txBody>
        </p:sp>
        <p:sp>
          <p:nvSpPr>
            <p:cNvPr id="51" name="Rectangle 50">
              <a:extLst>
                <a:ext uri="{FF2B5EF4-FFF2-40B4-BE49-F238E27FC236}">
                  <a16:creationId xmlns:a16="http://schemas.microsoft.com/office/drawing/2014/main" id="{065813AC-6B34-A0C4-CFAA-4BFB41460A9A}"/>
                </a:ext>
              </a:extLst>
            </p:cNvPr>
            <p:cNvSpPr/>
            <p:nvPr/>
          </p:nvSpPr>
          <p:spPr>
            <a:xfrm>
              <a:off x="5913490" y="1578769"/>
              <a:ext cx="739228" cy="354263"/>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bg1"/>
                  </a:solidFill>
                  <a:latin typeface="Lato" panose="020F0502020204030203" pitchFamily="34" charset="0"/>
                  <a:ea typeface="Lato" panose="020F0502020204030203" pitchFamily="34" charset="0"/>
                  <a:cs typeface="Lato" panose="020F0502020204030203" pitchFamily="34" charset="0"/>
                </a:rPr>
                <a:t>Segment D</a:t>
              </a:r>
            </a:p>
          </p:txBody>
        </p:sp>
        <p:sp>
          <p:nvSpPr>
            <p:cNvPr id="52" name="Rectangle 51">
              <a:extLst>
                <a:ext uri="{FF2B5EF4-FFF2-40B4-BE49-F238E27FC236}">
                  <a16:creationId xmlns:a16="http://schemas.microsoft.com/office/drawing/2014/main" id="{D17BE52E-1CBD-60C6-95FC-58C5CC08D2E0}"/>
                </a:ext>
              </a:extLst>
            </p:cNvPr>
            <p:cNvSpPr/>
            <p:nvPr/>
          </p:nvSpPr>
          <p:spPr>
            <a:xfrm>
              <a:off x="6680005" y="1581011"/>
              <a:ext cx="739228" cy="354263"/>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bg1"/>
                  </a:solidFill>
                  <a:latin typeface="Lato" panose="020F0502020204030203" pitchFamily="34" charset="0"/>
                  <a:ea typeface="Lato" panose="020F0502020204030203" pitchFamily="34" charset="0"/>
                  <a:cs typeface="Lato" panose="020F0502020204030203" pitchFamily="34" charset="0"/>
                </a:rPr>
                <a:t>Segment E </a:t>
              </a:r>
            </a:p>
          </p:txBody>
        </p:sp>
        <p:pic>
          <p:nvPicPr>
            <p:cNvPr id="77" name="Graphic 76" descr="Paperclip with solid fill">
              <a:extLst>
                <a:ext uri="{FF2B5EF4-FFF2-40B4-BE49-F238E27FC236}">
                  <a16:creationId xmlns:a16="http://schemas.microsoft.com/office/drawing/2014/main" id="{B4550E06-C4EB-6406-7698-A4BD88A2B4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69667" y="1063180"/>
              <a:ext cx="485917" cy="485917"/>
            </a:xfrm>
            <a:prstGeom prst="rect">
              <a:avLst/>
            </a:prstGeom>
          </p:spPr>
        </p:pic>
      </p:grpSp>
      <p:pic>
        <p:nvPicPr>
          <p:cNvPr id="29" name="Graphic 28" descr="Magnifying glass outline">
            <a:extLst>
              <a:ext uri="{FF2B5EF4-FFF2-40B4-BE49-F238E27FC236}">
                <a16:creationId xmlns:a16="http://schemas.microsoft.com/office/drawing/2014/main" id="{AAEBC871-1DEE-4C83-7C94-EF327483F2E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9330" y="0"/>
            <a:ext cx="1610139" cy="1610139"/>
          </a:xfrm>
          <a:prstGeom prst="rect">
            <a:avLst/>
          </a:prstGeom>
        </p:spPr>
      </p:pic>
    </p:spTree>
    <p:extLst>
      <p:ext uri="{BB962C8B-B14F-4D97-AF65-F5344CB8AC3E}">
        <p14:creationId xmlns:p14="http://schemas.microsoft.com/office/powerpoint/2010/main" val="1359538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9D5D412A-B4AC-18B8-2BFC-CA2D53AD2B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 name="Footer Placeholder 3">
            <a:extLst>
              <a:ext uri="{FF2B5EF4-FFF2-40B4-BE49-F238E27FC236}">
                <a16:creationId xmlns:a16="http://schemas.microsoft.com/office/drawing/2014/main" id="{C2CE3B96-9105-578A-0449-35F88AAD37F6}"/>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4" name="TextBox 3">
            <a:extLst>
              <a:ext uri="{FF2B5EF4-FFF2-40B4-BE49-F238E27FC236}">
                <a16:creationId xmlns:a16="http://schemas.microsoft.com/office/drawing/2014/main" id="{BD8384FD-DF8B-5E77-91A5-743A038FA584}"/>
              </a:ext>
            </a:extLst>
          </p:cNvPr>
          <p:cNvSpPr txBox="1"/>
          <p:nvPr/>
        </p:nvSpPr>
        <p:spPr>
          <a:xfrm>
            <a:off x="268942" y="207845"/>
            <a:ext cx="6413314" cy="807978"/>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Key Account Profitability . </a:t>
            </a:r>
          </a:p>
          <a:p>
            <a:pPr>
              <a:lnSpc>
                <a:spcPct val="107000"/>
              </a:lnSpc>
              <a:spcAft>
                <a:spcPts val="800"/>
              </a:spcAft>
            </a:pPr>
            <a:r>
              <a:rPr lang="en-GB" sz="1400" dirty="0">
                <a:latin typeface="Poppins" panose="00000500000000000000" pitchFamily="2" charset="0"/>
                <a:ea typeface="Lato Light" panose="020F0502020204030203" pitchFamily="34" charset="0"/>
                <a:cs typeface="Poppins" panose="00000500000000000000" pitchFamily="2" charset="0"/>
              </a:rPr>
              <a:t>Segmented business profitability views</a:t>
            </a:r>
            <a:endParaRPr lang="en-GB" sz="1400" dirty="0">
              <a:effectLst/>
              <a:latin typeface="Poppins" panose="00000500000000000000" pitchFamily="2" charset="0"/>
              <a:ea typeface="Lato Light" panose="020F0502020204030203" pitchFamily="34" charset="0"/>
              <a:cs typeface="Poppins" panose="00000500000000000000" pitchFamily="2" charset="0"/>
            </a:endParaRPr>
          </a:p>
        </p:txBody>
      </p:sp>
      <p:sp>
        <p:nvSpPr>
          <p:cNvPr id="63" name="TextBox 62">
            <a:extLst>
              <a:ext uri="{FF2B5EF4-FFF2-40B4-BE49-F238E27FC236}">
                <a16:creationId xmlns:a16="http://schemas.microsoft.com/office/drawing/2014/main" id="{9665D88B-3248-8D6B-C0F2-3E552310F17D}"/>
              </a:ext>
            </a:extLst>
          </p:cNvPr>
          <p:cNvSpPr txBox="1"/>
          <p:nvPr/>
        </p:nvSpPr>
        <p:spPr>
          <a:xfrm>
            <a:off x="9419385" y="1840940"/>
            <a:ext cx="2579782" cy="3785652"/>
          </a:xfrm>
          <a:prstGeom prst="rect">
            <a:avLst/>
          </a:prstGeom>
          <a:solidFill>
            <a:schemeClr val="accent4">
              <a:lumMod val="40000"/>
              <a:lumOff val="60000"/>
            </a:schemeClr>
          </a:solidFill>
          <a:ln>
            <a:noFill/>
          </a:ln>
        </p:spPr>
        <p:txBody>
          <a:bodyPr wrap="square">
            <a:spAutoFit/>
          </a:bodyPr>
          <a:lstStyle/>
          <a:p>
            <a:pPr algn="l"/>
            <a:endParaRPr lang="en-GB" sz="1000" b="0" i="0" u="none" strike="noStrike" baseline="0" dirty="0">
              <a:latin typeface="Lato Light" panose="020F0502020204030203" pitchFamily="34" charset="0"/>
              <a:ea typeface="Lato Light" panose="020F0502020204030203" pitchFamily="34" charset="0"/>
              <a:cs typeface="Lato Light" panose="020F0502020204030203" pitchFamily="34" charset="0"/>
            </a:endParaRPr>
          </a:p>
          <a:p>
            <a:pPr algn="l"/>
            <a:endParaRPr lang="en-GB" sz="1000" dirty="0">
              <a:latin typeface="Lato Light" panose="020F0502020204030203" pitchFamily="34" charset="0"/>
              <a:ea typeface="Lato Light" panose="020F0502020204030203" pitchFamily="34" charset="0"/>
              <a:cs typeface="Lato Light" panose="020F0502020204030203" pitchFamily="34" charset="0"/>
            </a:endParaRPr>
          </a:p>
          <a:p>
            <a:pPr marL="228600" indent="-228600" algn="l">
              <a:buFont typeface="+mj-lt"/>
              <a:buAutoNum type="arabicPeriod"/>
            </a:pPr>
            <a:r>
              <a:rPr lang="en-GB" sz="1000" b="0" i="0" u="none" strike="noStrike" baseline="0" dirty="0">
                <a:latin typeface="Lato Light" panose="020F0502020204030203" pitchFamily="34" charset="0"/>
                <a:ea typeface="Lato Light" panose="020F0502020204030203" pitchFamily="34" charset="0"/>
                <a:cs typeface="Lato Light" panose="020F0502020204030203" pitchFamily="34" charset="0"/>
              </a:rPr>
              <a:t>Understanding profitability in a business context is a wide perspective to narrow perspective</a:t>
            </a:r>
          </a:p>
          <a:p>
            <a:pPr marL="228600" indent="-228600" algn="l">
              <a:buFont typeface="+mj-lt"/>
              <a:buAutoNum type="arabicPeriod"/>
            </a:pPr>
            <a:endParaRPr lang="en-GB" sz="1000" dirty="0">
              <a:latin typeface="Lato Light" panose="020F0502020204030203" pitchFamily="34" charset="0"/>
              <a:ea typeface="Lato Light" panose="020F0502020204030203" pitchFamily="34" charset="0"/>
              <a:cs typeface="Lato Light" panose="020F0502020204030203" pitchFamily="34" charset="0"/>
            </a:endParaRPr>
          </a:p>
          <a:p>
            <a:pPr marL="228600" indent="-228600" algn="l">
              <a:buFont typeface="+mj-lt"/>
              <a:buAutoNum type="arabicPeriod"/>
            </a:pPr>
            <a:r>
              <a:rPr lang="en-GB" sz="1000" b="0" i="0" u="none" strike="noStrike" baseline="0" dirty="0">
                <a:latin typeface="Lato Light" panose="020F0502020204030203" pitchFamily="34" charset="0"/>
                <a:ea typeface="Lato Light" panose="020F0502020204030203" pitchFamily="34" charset="0"/>
                <a:cs typeface="Lato Light" panose="020F0502020204030203" pitchFamily="34" charset="0"/>
              </a:rPr>
              <a:t>Most organisations will look at profitability in a singular form , in this case the Roll up P&amp;L which will be a summary of the entire business.</a:t>
            </a:r>
          </a:p>
          <a:p>
            <a:pPr marL="228600" indent="-228600" algn="l">
              <a:buFont typeface="+mj-lt"/>
              <a:buAutoNum type="arabicPeriod"/>
            </a:pPr>
            <a:endParaRPr lang="en-GB" sz="1000" dirty="0">
              <a:latin typeface="Lato Light" panose="020F0502020204030203" pitchFamily="34" charset="0"/>
              <a:ea typeface="Lato Light" panose="020F0502020204030203" pitchFamily="34" charset="0"/>
              <a:cs typeface="Lato Light" panose="020F0502020204030203" pitchFamily="34" charset="0"/>
            </a:endParaRPr>
          </a:p>
          <a:p>
            <a:pPr marL="228600" indent="-228600" algn="l">
              <a:buFont typeface="+mj-lt"/>
              <a:buAutoNum type="arabicPeriod"/>
            </a:pPr>
            <a:r>
              <a:rPr lang="en-GB" sz="1000" dirty="0">
                <a:latin typeface="Lato Light" panose="020F0502020204030203" pitchFamily="34" charset="0"/>
                <a:ea typeface="Lato Light" panose="020F0502020204030203" pitchFamily="34" charset="0"/>
                <a:cs typeface="Lato Light" panose="020F0502020204030203" pitchFamily="34" charset="0"/>
              </a:rPr>
              <a:t>Most organisations will not have a differentiated view on the P&amp;L therefore all costs and revenues are lumped together making it difficult to understand profitability in its true sense.</a:t>
            </a:r>
          </a:p>
          <a:p>
            <a:pPr marL="228600" indent="-228600" algn="l">
              <a:buFont typeface="+mj-lt"/>
              <a:buAutoNum type="arabicPeriod"/>
            </a:pPr>
            <a:endParaRPr lang="en-GB" sz="1000" dirty="0">
              <a:latin typeface="Lato Light" panose="020F0502020204030203" pitchFamily="34" charset="0"/>
              <a:ea typeface="Lato Light" panose="020F0502020204030203" pitchFamily="34" charset="0"/>
              <a:cs typeface="Lato Light" panose="020F0502020204030203" pitchFamily="34" charset="0"/>
            </a:endParaRPr>
          </a:p>
          <a:p>
            <a:pPr marL="228600" indent="-228600" algn="l">
              <a:buFont typeface="+mj-lt"/>
              <a:buAutoNum type="arabicPeriod"/>
            </a:pPr>
            <a:r>
              <a:rPr lang="en-GB" sz="1000" dirty="0">
                <a:latin typeface="Lato Light" panose="020F0502020204030203" pitchFamily="34" charset="0"/>
                <a:ea typeface="Lato Light" panose="020F0502020204030203" pitchFamily="34" charset="0"/>
                <a:cs typeface="Lato Light" panose="020F0502020204030203" pitchFamily="34" charset="0"/>
              </a:rPr>
              <a:t>Lumping costs makes analysis difficult in order to take corrective action .</a:t>
            </a:r>
          </a:p>
          <a:p>
            <a:pPr marL="228600" indent="-228600" algn="l">
              <a:buFont typeface="+mj-lt"/>
              <a:buAutoNum type="arabicPeriod"/>
            </a:pPr>
            <a:endParaRPr lang="en-GB" sz="1000" dirty="0">
              <a:latin typeface="Lato Light" panose="020F0502020204030203" pitchFamily="34" charset="0"/>
              <a:ea typeface="Lato Light" panose="020F0502020204030203" pitchFamily="34" charset="0"/>
              <a:cs typeface="Lato Light" panose="020F0502020204030203" pitchFamily="34" charset="0"/>
            </a:endParaRPr>
          </a:p>
          <a:p>
            <a:pPr marL="228600" indent="-228600" algn="l">
              <a:buFont typeface="+mj-lt"/>
              <a:buAutoNum type="arabicPeriod"/>
            </a:pPr>
            <a:r>
              <a:rPr lang="en-GB" sz="1000" dirty="0">
                <a:latin typeface="Lato Light" panose="020F0502020204030203" pitchFamily="34" charset="0"/>
                <a:ea typeface="Lato Light" panose="020F0502020204030203" pitchFamily="34" charset="0"/>
                <a:cs typeface="Lato Light" panose="020F0502020204030203" pitchFamily="34" charset="0"/>
              </a:rPr>
              <a:t>Not having sliced views of the P&amp;L makes it difficult to know true profitability and impacting areas .</a:t>
            </a:r>
            <a:endParaRPr lang="en-GB" sz="700" dirty="0">
              <a:latin typeface="Lato Light" panose="020F0502020204030203" pitchFamily="34" charset="0"/>
              <a:ea typeface="Lato Light" panose="020F0502020204030203" pitchFamily="34" charset="0"/>
              <a:cs typeface="Lato Light" panose="020F0502020204030203" pitchFamily="34" charset="0"/>
            </a:endParaRPr>
          </a:p>
        </p:txBody>
      </p:sp>
      <p:grpSp>
        <p:nvGrpSpPr>
          <p:cNvPr id="57" name="Group 56">
            <a:extLst>
              <a:ext uri="{FF2B5EF4-FFF2-40B4-BE49-F238E27FC236}">
                <a16:creationId xmlns:a16="http://schemas.microsoft.com/office/drawing/2014/main" id="{E05A378B-4E27-E741-5D28-0E321443BDDE}"/>
              </a:ext>
            </a:extLst>
          </p:cNvPr>
          <p:cNvGrpSpPr/>
          <p:nvPr/>
        </p:nvGrpSpPr>
        <p:grpSpPr>
          <a:xfrm>
            <a:off x="405940" y="1083521"/>
            <a:ext cx="8835864" cy="4713541"/>
            <a:chOff x="405940" y="1083521"/>
            <a:chExt cx="8835864" cy="4713541"/>
          </a:xfrm>
        </p:grpSpPr>
        <p:sp>
          <p:nvSpPr>
            <p:cNvPr id="5" name="Rectangle 4">
              <a:extLst>
                <a:ext uri="{FF2B5EF4-FFF2-40B4-BE49-F238E27FC236}">
                  <a16:creationId xmlns:a16="http://schemas.microsoft.com/office/drawing/2014/main" id="{BF3F153C-63CC-127D-3B83-46DEFE1559E6}"/>
                </a:ext>
              </a:extLst>
            </p:cNvPr>
            <p:cNvSpPr/>
            <p:nvPr/>
          </p:nvSpPr>
          <p:spPr>
            <a:xfrm>
              <a:off x="405943" y="1960239"/>
              <a:ext cx="1415845" cy="3542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ysClr val="windowText" lastClr="000000"/>
                  </a:solidFill>
                  <a:latin typeface="Lato" panose="020F0502020204030203" pitchFamily="34" charset="0"/>
                  <a:ea typeface="Lato" panose="020F0502020204030203" pitchFamily="34" charset="0"/>
                  <a:cs typeface="Lato" panose="020F0502020204030203" pitchFamily="34" charset="0"/>
                </a:rPr>
                <a:t>Revenues</a:t>
              </a:r>
            </a:p>
          </p:txBody>
        </p:sp>
        <p:sp>
          <p:nvSpPr>
            <p:cNvPr id="6" name="Rectangle 5">
              <a:extLst>
                <a:ext uri="{FF2B5EF4-FFF2-40B4-BE49-F238E27FC236}">
                  <a16:creationId xmlns:a16="http://schemas.microsoft.com/office/drawing/2014/main" id="{546FA5C5-598F-5F42-6BFB-CAE326AE0E88}"/>
                </a:ext>
              </a:extLst>
            </p:cNvPr>
            <p:cNvSpPr/>
            <p:nvPr/>
          </p:nvSpPr>
          <p:spPr>
            <a:xfrm>
              <a:off x="405943" y="2336274"/>
              <a:ext cx="1415845"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ysClr val="windowText" lastClr="000000"/>
                  </a:solidFill>
                  <a:latin typeface="Lato" panose="020F0502020204030203" pitchFamily="34" charset="0"/>
                  <a:ea typeface="Lato" panose="020F0502020204030203" pitchFamily="34" charset="0"/>
                  <a:cs typeface="Lato" panose="020F0502020204030203" pitchFamily="34" charset="0"/>
                </a:rPr>
                <a:t>Cost of Goods</a:t>
              </a:r>
            </a:p>
          </p:txBody>
        </p:sp>
        <p:sp>
          <p:nvSpPr>
            <p:cNvPr id="7" name="Rectangle 6">
              <a:extLst>
                <a:ext uri="{FF2B5EF4-FFF2-40B4-BE49-F238E27FC236}">
                  <a16:creationId xmlns:a16="http://schemas.microsoft.com/office/drawing/2014/main" id="{DCC80362-45AD-FE72-DE7F-2A92E0572610}"/>
                </a:ext>
              </a:extLst>
            </p:cNvPr>
            <p:cNvSpPr/>
            <p:nvPr/>
          </p:nvSpPr>
          <p:spPr>
            <a:xfrm>
              <a:off x="405942" y="3386654"/>
              <a:ext cx="1415845"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ysClr val="windowText" lastClr="000000"/>
                  </a:solidFill>
                  <a:latin typeface="Lato" panose="020F0502020204030203" pitchFamily="34" charset="0"/>
                  <a:ea typeface="Lato" panose="020F0502020204030203" pitchFamily="34" charset="0"/>
                  <a:cs typeface="Lato" panose="020F0502020204030203" pitchFamily="34" charset="0"/>
                </a:rPr>
                <a:t>Gen Admin Costs</a:t>
              </a:r>
            </a:p>
          </p:txBody>
        </p:sp>
        <p:sp>
          <p:nvSpPr>
            <p:cNvPr id="8" name="Rectangle 7">
              <a:extLst>
                <a:ext uri="{FF2B5EF4-FFF2-40B4-BE49-F238E27FC236}">
                  <a16:creationId xmlns:a16="http://schemas.microsoft.com/office/drawing/2014/main" id="{8B5BFF57-32DF-B3CE-5013-FCD6887B2A44}"/>
                </a:ext>
              </a:extLst>
            </p:cNvPr>
            <p:cNvSpPr/>
            <p:nvPr/>
          </p:nvSpPr>
          <p:spPr>
            <a:xfrm>
              <a:off x="405941" y="4421483"/>
              <a:ext cx="1415845"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ysClr val="windowText" lastClr="000000"/>
                  </a:solidFill>
                  <a:latin typeface="Lato" panose="020F0502020204030203" pitchFamily="34" charset="0"/>
                  <a:ea typeface="Lato" panose="020F0502020204030203" pitchFamily="34" charset="0"/>
                  <a:cs typeface="Lato" panose="020F0502020204030203" pitchFamily="34" charset="0"/>
                </a:rPr>
                <a:t>Contribution Income </a:t>
              </a:r>
            </a:p>
          </p:txBody>
        </p:sp>
        <p:sp>
          <p:nvSpPr>
            <p:cNvPr id="9" name="Rectangle 8">
              <a:extLst>
                <a:ext uri="{FF2B5EF4-FFF2-40B4-BE49-F238E27FC236}">
                  <a16:creationId xmlns:a16="http://schemas.microsoft.com/office/drawing/2014/main" id="{4FCA1BE2-3886-BB4A-AC5D-98DC104B2454}"/>
                </a:ext>
              </a:extLst>
            </p:cNvPr>
            <p:cNvSpPr/>
            <p:nvPr/>
          </p:nvSpPr>
          <p:spPr>
            <a:xfrm>
              <a:off x="405941" y="5461119"/>
              <a:ext cx="1415845" cy="3337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ysClr val="windowText" lastClr="000000"/>
                  </a:solidFill>
                  <a:latin typeface="Lato" panose="020F0502020204030203" pitchFamily="34" charset="0"/>
                  <a:ea typeface="Lato" panose="020F0502020204030203" pitchFamily="34" charset="0"/>
                  <a:cs typeface="Lato" panose="020F0502020204030203" pitchFamily="34" charset="0"/>
                </a:rPr>
                <a:t>Taxes </a:t>
              </a:r>
            </a:p>
          </p:txBody>
        </p:sp>
        <p:sp>
          <p:nvSpPr>
            <p:cNvPr id="10" name="Rectangle 9">
              <a:extLst>
                <a:ext uri="{FF2B5EF4-FFF2-40B4-BE49-F238E27FC236}">
                  <a16:creationId xmlns:a16="http://schemas.microsoft.com/office/drawing/2014/main" id="{218CB064-DEA6-1BAF-B53A-BB550D90EA0E}"/>
                </a:ext>
              </a:extLst>
            </p:cNvPr>
            <p:cNvSpPr/>
            <p:nvPr/>
          </p:nvSpPr>
          <p:spPr>
            <a:xfrm>
              <a:off x="3721423" y="1960239"/>
              <a:ext cx="739228" cy="3542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Revenues</a:t>
              </a:r>
            </a:p>
          </p:txBody>
        </p:sp>
        <p:sp>
          <p:nvSpPr>
            <p:cNvPr id="11" name="Rectangle 10">
              <a:extLst>
                <a:ext uri="{FF2B5EF4-FFF2-40B4-BE49-F238E27FC236}">
                  <a16:creationId xmlns:a16="http://schemas.microsoft.com/office/drawing/2014/main" id="{3637DD60-DE1B-53C7-1F55-76FDC4AE9727}"/>
                </a:ext>
              </a:extLst>
            </p:cNvPr>
            <p:cNvSpPr/>
            <p:nvPr/>
          </p:nvSpPr>
          <p:spPr>
            <a:xfrm>
              <a:off x="3721423" y="2336274"/>
              <a:ext cx="739228"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Cost of Goods</a:t>
              </a:r>
            </a:p>
          </p:txBody>
        </p:sp>
        <p:sp>
          <p:nvSpPr>
            <p:cNvPr id="12" name="Rectangle 11">
              <a:extLst>
                <a:ext uri="{FF2B5EF4-FFF2-40B4-BE49-F238E27FC236}">
                  <a16:creationId xmlns:a16="http://schemas.microsoft.com/office/drawing/2014/main" id="{05CACF29-0A7E-5FE0-3873-C3B1CECC2370}"/>
                </a:ext>
              </a:extLst>
            </p:cNvPr>
            <p:cNvSpPr/>
            <p:nvPr/>
          </p:nvSpPr>
          <p:spPr>
            <a:xfrm>
              <a:off x="3721422" y="3386654"/>
              <a:ext cx="739228"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Gen Admin Costs</a:t>
              </a:r>
            </a:p>
          </p:txBody>
        </p:sp>
        <p:sp>
          <p:nvSpPr>
            <p:cNvPr id="13" name="Rectangle 12">
              <a:extLst>
                <a:ext uri="{FF2B5EF4-FFF2-40B4-BE49-F238E27FC236}">
                  <a16:creationId xmlns:a16="http://schemas.microsoft.com/office/drawing/2014/main" id="{98DCCB36-75E0-4BD5-EAC0-0CD449AC787D}"/>
                </a:ext>
              </a:extLst>
            </p:cNvPr>
            <p:cNvSpPr/>
            <p:nvPr/>
          </p:nvSpPr>
          <p:spPr>
            <a:xfrm>
              <a:off x="3721421" y="4421483"/>
              <a:ext cx="739228"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Contribution Income </a:t>
              </a:r>
            </a:p>
          </p:txBody>
        </p:sp>
        <p:sp>
          <p:nvSpPr>
            <p:cNvPr id="14" name="Rectangle 13">
              <a:extLst>
                <a:ext uri="{FF2B5EF4-FFF2-40B4-BE49-F238E27FC236}">
                  <a16:creationId xmlns:a16="http://schemas.microsoft.com/office/drawing/2014/main" id="{1670F7A9-1A80-A130-4279-313AFDC0CC9E}"/>
                </a:ext>
              </a:extLst>
            </p:cNvPr>
            <p:cNvSpPr/>
            <p:nvPr/>
          </p:nvSpPr>
          <p:spPr>
            <a:xfrm>
              <a:off x="3721421" y="5461119"/>
              <a:ext cx="739228" cy="3337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Taxes </a:t>
              </a:r>
            </a:p>
          </p:txBody>
        </p:sp>
        <p:sp>
          <p:nvSpPr>
            <p:cNvPr id="15" name="Rectangle 14">
              <a:extLst>
                <a:ext uri="{FF2B5EF4-FFF2-40B4-BE49-F238E27FC236}">
                  <a16:creationId xmlns:a16="http://schemas.microsoft.com/office/drawing/2014/main" id="{6FF6B59E-6101-F7CE-1CBA-6A50275B966B}"/>
                </a:ext>
              </a:extLst>
            </p:cNvPr>
            <p:cNvSpPr/>
            <p:nvPr/>
          </p:nvSpPr>
          <p:spPr>
            <a:xfrm>
              <a:off x="4487938" y="1960239"/>
              <a:ext cx="739228" cy="3542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Revenues</a:t>
              </a:r>
            </a:p>
          </p:txBody>
        </p:sp>
        <p:sp>
          <p:nvSpPr>
            <p:cNvPr id="16" name="Rectangle 15">
              <a:extLst>
                <a:ext uri="{FF2B5EF4-FFF2-40B4-BE49-F238E27FC236}">
                  <a16:creationId xmlns:a16="http://schemas.microsoft.com/office/drawing/2014/main" id="{0FF33D30-2A2F-0553-26A3-E3419E841DED}"/>
                </a:ext>
              </a:extLst>
            </p:cNvPr>
            <p:cNvSpPr/>
            <p:nvPr/>
          </p:nvSpPr>
          <p:spPr>
            <a:xfrm>
              <a:off x="4487938" y="2336274"/>
              <a:ext cx="739228"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Cost of Goods</a:t>
              </a:r>
            </a:p>
          </p:txBody>
        </p:sp>
        <p:sp>
          <p:nvSpPr>
            <p:cNvPr id="17" name="Rectangle 16">
              <a:extLst>
                <a:ext uri="{FF2B5EF4-FFF2-40B4-BE49-F238E27FC236}">
                  <a16:creationId xmlns:a16="http://schemas.microsoft.com/office/drawing/2014/main" id="{C6A373BB-4866-6C3F-8462-2C7DF5C64937}"/>
                </a:ext>
              </a:extLst>
            </p:cNvPr>
            <p:cNvSpPr/>
            <p:nvPr/>
          </p:nvSpPr>
          <p:spPr>
            <a:xfrm>
              <a:off x="4487937" y="3386654"/>
              <a:ext cx="739228"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Gen Admin Costs</a:t>
              </a:r>
            </a:p>
          </p:txBody>
        </p:sp>
        <p:sp>
          <p:nvSpPr>
            <p:cNvPr id="18" name="Rectangle 17">
              <a:extLst>
                <a:ext uri="{FF2B5EF4-FFF2-40B4-BE49-F238E27FC236}">
                  <a16:creationId xmlns:a16="http://schemas.microsoft.com/office/drawing/2014/main" id="{528F2072-FD36-AB91-85A3-BAD93CC35A33}"/>
                </a:ext>
              </a:extLst>
            </p:cNvPr>
            <p:cNvSpPr/>
            <p:nvPr/>
          </p:nvSpPr>
          <p:spPr>
            <a:xfrm>
              <a:off x="4487936" y="4421483"/>
              <a:ext cx="739228"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Contribution Income </a:t>
              </a:r>
            </a:p>
          </p:txBody>
        </p:sp>
        <p:sp>
          <p:nvSpPr>
            <p:cNvPr id="19" name="Rectangle 18">
              <a:extLst>
                <a:ext uri="{FF2B5EF4-FFF2-40B4-BE49-F238E27FC236}">
                  <a16:creationId xmlns:a16="http://schemas.microsoft.com/office/drawing/2014/main" id="{E06A304A-318D-6A00-E0AF-E710F69FED17}"/>
                </a:ext>
              </a:extLst>
            </p:cNvPr>
            <p:cNvSpPr/>
            <p:nvPr/>
          </p:nvSpPr>
          <p:spPr>
            <a:xfrm>
              <a:off x="4487936" y="5461119"/>
              <a:ext cx="739228" cy="3337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Taxes </a:t>
              </a:r>
            </a:p>
          </p:txBody>
        </p:sp>
        <p:sp>
          <p:nvSpPr>
            <p:cNvPr id="20" name="Rectangle 19">
              <a:extLst>
                <a:ext uri="{FF2B5EF4-FFF2-40B4-BE49-F238E27FC236}">
                  <a16:creationId xmlns:a16="http://schemas.microsoft.com/office/drawing/2014/main" id="{742E5359-54AF-D2BE-7FE6-62354D9CF159}"/>
                </a:ext>
              </a:extLst>
            </p:cNvPr>
            <p:cNvSpPr/>
            <p:nvPr/>
          </p:nvSpPr>
          <p:spPr>
            <a:xfrm>
              <a:off x="5254453" y="1962481"/>
              <a:ext cx="739228" cy="3542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Revenues</a:t>
              </a:r>
            </a:p>
          </p:txBody>
        </p:sp>
        <p:sp>
          <p:nvSpPr>
            <p:cNvPr id="21" name="Rectangle 20">
              <a:extLst>
                <a:ext uri="{FF2B5EF4-FFF2-40B4-BE49-F238E27FC236}">
                  <a16:creationId xmlns:a16="http://schemas.microsoft.com/office/drawing/2014/main" id="{7780788A-ADF8-9DAB-F6A5-1D6223BE9EF9}"/>
                </a:ext>
              </a:extLst>
            </p:cNvPr>
            <p:cNvSpPr/>
            <p:nvPr/>
          </p:nvSpPr>
          <p:spPr>
            <a:xfrm>
              <a:off x="5254453" y="2338516"/>
              <a:ext cx="739228"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Cost of Goods</a:t>
              </a:r>
            </a:p>
          </p:txBody>
        </p:sp>
        <p:sp>
          <p:nvSpPr>
            <p:cNvPr id="22" name="Rectangle 21">
              <a:extLst>
                <a:ext uri="{FF2B5EF4-FFF2-40B4-BE49-F238E27FC236}">
                  <a16:creationId xmlns:a16="http://schemas.microsoft.com/office/drawing/2014/main" id="{D166F766-8788-78A1-62DD-DDDF71A4881D}"/>
                </a:ext>
              </a:extLst>
            </p:cNvPr>
            <p:cNvSpPr/>
            <p:nvPr/>
          </p:nvSpPr>
          <p:spPr>
            <a:xfrm>
              <a:off x="5254452" y="3388896"/>
              <a:ext cx="739228"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Gen Admin Costs</a:t>
              </a:r>
            </a:p>
          </p:txBody>
        </p:sp>
        <p:sp>
          <p:nvSpPr>
            <p:cNvPr id="23" name="Rectangle 22">
              <a:extLst>
                <a:ext uri="{FF2B5EF4-FFF2-40B4-BE49-F238E27FC236}">
                  <a16:creationId xmlns:a16="http://schemas.microsoft.com/office/drawing/2014/main" id="{B761248B-00F2-1BB9-DF29-A06C6C73A33C}"/>
                </a:ext>
              </a:extLst>
            </p:cNvPr>
            <p:cNvSpPr/>
            <p:nvPr/>
          </p:nvSpPr>
          <p:spPr>
            <a:xfrm>
              <a:off x="5254451" y="4423725"/>
              <a:ext cx="739228"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Contribution Income </a:t>
              </a:r>
            </a:p>
          </p:txBody>
        </p:sp>
        <p:sp>
          <p:nvSpPr>
            <p:cNvPr id="24" name="Rectangle 23">
              <a:extLst>
                <a:ext uri="{FF2B5EF4-FFF2-40B4-BE49-F238E27FC236}">
                  <a16:creationId xmlns:a16="http://schemas.microsoft.com/office/drawing/2014/main" id="{A2C02800-2199-F0C0-0BAF-78E4B0FBDCC2}"/>
                </a:ext>
              </a:extLst>
            </p:cNvPr>
            <p:cNvSpPr/>
            <p:nvPr/>
          </p:nvSpPr>
          <p:spPr>
            <a:xfrm>
              <a:off x="5254451" y="5463361"/>
              <a:ext cx="739228" cy="3337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Taxes </a:t>
              </a:r>
            </a:p>
          </p:txBody>
        </p:sp>
        <p:sp>
          <p:nvSpPr>
            <p:cNvPr id="25" name="Rectangle 24">
              <a:extLst>
                <a:ext uri="{FF2B5EF4-FFF2-40B4-BE49-F238E27FC236}">
                  <a16:creationId xmlns:a16="http://schemas.microsoft.com/office/drawing/2014/main" id="{93A69862-11A7-EBE4-4999-44B95A377F1C}"/>
                </a:ext>
              </a:extLst>
            </p:cNvPr>
            <p:cNvSpPr/>
            <p:nvPr/>
          </p:nvSpPr>
          <p:spPr>
            <a:xfrm>
              <a:off x="3721421" y="1581011"/>
              <a:ext cx="739228" cy="354263"/>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bg1"/>
                  </a:solidFill>
                  <a:latin typeface="Lato" panose="020F0502020204030203" pitchFamily="34" charset="0"/>
                  <a:ea typeface="Lato" panose="020F0502020204030203" pitchFamily="34" charset="0"/>
                  <a:cs typeface="Lato" panose="020F0502020204030203" pitchFamily="34" charset="0"/>
                </a:rPr>
                <a:t>Accounts </a:t>
              </a:r>
            </a:p>
          </p:txBody>
        </p:sp>
        <p:sp>
          <p:nvSpPr>
            <p:cNvPr id="26" name="Rectangle 25">
              <a:extLst>
                <a:ext uri="{FF2B5EF4-FFF2-40B4-BE49-F238E27FC236}">
                  <a16:creationId xmlns:a16="http://schemas.microsoft.com/office/drawing/2014/main" id="{102A1D88-F1FF-5595-7565-19C1E6ABC282}"/>
                </a:ext>
              </a:extLst>
            </p:cNvPr>
            <p:cNvSpPr/>
            <p:nvPr/>
          </p:nvSpPr>
          <p:spPr>
            <a:xfrm>
              <a:off x="4487936" y="1581011"/>
              <a:ext cx="739228" cy="354263"/>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bg1"/>
                  </a:solidFill>
                  <a:latin typeface="Lato" panose="020F0502020204030203" pitchFamily="34" charset="0"/>
                  <a:ea typeface="Lato" panose="020F0502020204030203" pitchFamily="34" charset="0"/>
                  <a:cs typeface="Lato" panose="020F0502020204030203" pitchFamily="34" charset="0"/>
                </a:rPr>
                <a:t>Channels </a:t>
              </a:r>
            </a:p>
          </p:txBody>
        </p:sp>
        <p:sp>
          <p:nvSpPr>
            <p:cNvPr id="27" name="Rectangle 26">
              <a:extLst>
                <a:ext uri="{FF2B5EF4-FFF2-40B4-BE49-F238E27FC236}">
                  <a16:creationId xmlns:a16="http://schemas.microsoft.com/office/drawing/2014/main" id="{CEE094C6-5411-AEC7-4525-888DBC888513}"/>
                </a:ext>
              </a:extLst>
            </p:cNvPr>
            <p:cNvSpPr/>
            <p:nvPr/>
          </p:nvSpPr>
          <p:spPr>
            <a:xfrm>
              <a:off x="5254451" y="1583253"/>
              <a:ext cx="739228" cy="354263"/>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bg1"/>
                  </a:solidFill>
                  <a:latin typeface="Lato" panose="020F0502020204030203" pitchFamily="34" charset="0"/>
                  <a:ea typeface="Lato" panose="020F0502020204030203" pitchFamily="34" charset="0"/>
                  <a:cs typeface="Lato" panose="020F0502020204030203" pitchFamily="34" charset="0"/>
                </a:rPr>
                <a:t>Geographies </a:t>
              </a:r>
            </a:p>
          </p:txBody>
        </p:sp>
        <p:sp>
          <p:nvSpPr>
            <p:cNvPr id="28" name="Rectangle 27">
              <a:extLst>
                <a:ext uri="{FF2B5EF4-FFF2-40B4-BE49-F238E27FC236}">
                  <a16:creationId xmlns:a16="http://schemas.microsoft.com/office/drawing/2014/main" id="{C99D25FA-66B9-92A4-64F8-26FEE52A94C3}"/>
                </a:ext>
              </a:extLst>
            </p:cNvPr>
            <p:cNvSpPr/>
            <p:nvPr/>
          </p:nvSpPr>
          <p:spPr>
            <a:xfrm>
              <a:off x="405940" y="1578852"/>
              <a:ext cx="1415845" cy="354263"/>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Lato" panose="020F0502020204030203" pitchFamily="34" charset="0"/>
                  <a:ea typeface="Lato" panose="020F0502020204030203" pitchFamily="34" charset="0"/>
                  <a:cs typeface="Lato" panose="020F0502020204030203" pitchFamily="34" charset="0"/>
                </a:rPr>
                <a:t>Roll up P&amp;L</a:t>
              </a:r>
            </a:p>
          </p:txBody>
        </p:sp>
        <p:sp>
          <p:nvSpPr>
            <p:cNvPr id="29" name="Rectangle 28">
              <a:extLst>
                <a:ext uri="{FF2B5EF4-FFF2-40B4-BE49-F238E27FC236}">
                  <a16:creationId xmlns:a16="http://schemas.microsoft.com/office/drawing/2014/main" id="{B403EDFC-0B3D-FFF7-9D84-8EBCCF8446C1}"/>
                </a:ext>
              </a:extLst>
            </p:cNvPr>
            <p:cNvSpPr/>
            <p:nvPr/>
          </p:nvSpPr>
          <p:spPr>
            <a:xfrm>
              <a:off x="2070302" y="1957997"/>
              <a:ext cx="739228" cy="3542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Revenues</a:t>
              </a:r>
            </a:p>
          </p:txBody>
        </p:sp>
        <p:sp>
          <p:nvSpPr>
            <p:cNvPr id="30" name="Rectangle 29">
              <a:extLst>
                <a:ext uri="{FF2B5EF4-FFF2-40B4-BE49-F238E27FC236}">
                  <a16:creationId xmlns:a16="http://schemas.microsoft.com/office/drawing/2014/main" id="{23F60CBB-9DDC-C137-7BF3-A22C0BB0159F}"/>
                </a:ext>
              </a:extLst>
            </p:cNvPr>
            <p:cNvSpPr/>
            <p:nvPr/>
          </p:nvSpPr>
          <p:spPr>
            <a:xfrm>
              <a:off x="2070302" y="2334032"/>
              <a:ext cx="739228"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Cost of Goods</a:t>
              </a:r>
            </a:p>
          </p:txBody>
        </p:sp>
        <p:sp>
          <p:nvSpPr>
            <p:cNvPr id="31" name="Rectangle 30">
              <a:extLst>
                <a:ext uri="{FF2B5EF4-FFF2-40B4-BE49-F238E27FC236}">
                  <a16:creationId xmlns:a16="http://schemas.microsoft.com/office/drawing/2014/main" id="{9F00D428-2699-278C-D4D4-B6FD74B6AAF3}"/>
                </a:ext>
              </a:extLst>
            </p:cNvPr>
            <p:cNvSpPr/>
            <p:nvPr/>
          </p:nvSpPr>
          <p:spPr>
            <a:xfrm>
              <a:off x="2070301" y="3384412"/>
              <a:ext cx="739228"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Gen Admin Costs</a:t>
              </a:r>
            </a:p>
          </p:txBody>
        </p:sp>
        <p:sp>
          <p:nvSpPr>
            <p:cNvPr id="32" name="Rectangle 31">
              <a:extLst>
                <a:ext uri="{FF2B5EF4-FFF2-40B4-BE49-F238E27FC236}">
                  <a16:creationId xmlns:a16="http://schemas.microsoft.com/office/drawing/2014/main" id="{DC5550A9-210F-AB00-9F0E-3E7B78A0D62B}"/>
                </a:ext>
              </a:extLst>
            </p:cNvPr>
            <p:cNvSpPr/>
            <p:nvPr/>
          </p:nvSpPr>
          <p:spPr>
            <a:xfrm>
              <a:off x="2070300" y="4419241"/>
              <a:ext cx="739228"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Contribution Income </a:t>
              </a:r>
            </a:p>
          </p:txBody>
        </p:sp>
        <p:sp>
          <p:nvSpPr>
            <p:cNvPr id="33" name="Rectangle 32">
              <a:extLst>
                <a:ext uri="{FF2B5EF4-FFF2-40B4-BE49-F238E27FC236}">
                  <a16:creationId xmlns:a16="http://schemas.microsoft.com/office/drawing/2014/main" id="{1B0C21C0-538E-38CF-6D72-D1034AF32CFA}"/>
                </a:ext>
              </a:extLst>
            </p:cNvPr>
            <p:cNvSpPr/>
            <p:nvPr/>
          </p:nvSpPr>
          <p:spPr>
            <a:xfrm>
              <a:off x="2070300" y="5458877"/>
              <a:ext cx="739228" cy="3337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Taxes </a:t>
              </a:r>
            </a:p>
          </p:txBody>
        </p:sp>
        <p:sp>
          <p:nvSpPr>
            <p:cNvPr id="34" name="Rectangle 33">
              <a:extLst>
                <a:ext uri="{FF2B5EF4-FFF2-40B4-BE49-F238E27FC236}">
                  <a16:creationId xmlns:a16="http://schemas.microsoft.com/office/drawing/2014/main" id="{A7CB1428-C092-73A3-8DD6-15B081B1077D}"/>
                </a:ext>
              </a:extLst>
            </p:cNvPr>
            <p:cNvSpPr/>
            <p:nvPr/>
          </p:nvSpPr>
          <p:spPr>
            <a:xfrm>
              <a:off x="2836817" y="1960239"/>
              <a:ext cx="739228" cy="3542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Revenues</a:t>
              </a:r>
            </a:p>
          </p:txBody>
        </p:sp>
        <p:sp>
          <p:nvSpPr>
            <p:cNvPr id="35" name="Rectangle 34">
              <a:extLst>
                <a:ext uri="{FF2B5EF4-FFF2-40B4-BE49-F238E27FC236}">
                  <a16:creationId xmlns:a16="http://schemas.microsoft.com/office/drawing/2014/main" id="{956F1849-1347-6691-A7CF-069446E2134A}"/>
                </a:ext>
              </a:extLst>
            </p:cNvPr>
            <p:cNvSpPr/>
            <p:nvPr/>
          </p:nvSpPr>
          <p:spPr>
            <a:xfrm>
              <a:off x="2836817" y="2336274"/>
              <a:ext cx="739228"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Cost of Goods</a:t>
              </a:r>
            </a:p>
          </p:txBody>
        </p:sp>
        <p:sp>
          <p:nvSpPr>
            <p:cNvPr id="36" name="Rectangle 35">
              <a:extLst>
                <a:ext uri="{FF2B5EF4-FFF2-40B4-BE49-F238E27FC236}">
                  <a16:creationId xmlns:a16="http://schemas.microsoft.com/office/drawing/2014/main" id="{64FED2BE-85EA-FBFE-BAC3-8192F881D250}"/>
                </a:ext>
              </a:extLst>
            </p:cNvPr>
            <p:cNvSpPr/>
            <p:nvPr/>
          </p:nvSpPr>
          <p:spPr>
            <a:xfrm>
              <a:off x="2836816" y="3386654"/>
              <a:ext cx="739228"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Gen Admin Costs</a:t>
              </a:r>
            </a:p>
          </p:txBody>
        </p:sp>
        <p:sp>
          <p:nvSpPr>
            <p:cNvPr id="37" name="Rectangle 36">
              <a:extLst>
                <a:ext uri="{FF2B5EF4-FFF2-40B4-BE49-F238E27FC236}">
                  <a16:creationId xmlns:a16="http://schemas.microsoft.com/office/drawing/2014/main" id="{658B8897-D63A-64A3-65B9-A798AF92774A}"/>
                </a:ext>
              </a:extLst>
            </p:cNvPr>
            <p:cNvSpPr/>
            <p:nvPr/>
          </p:nvSpPr>
          <p:spPr>
            <a:xfrm>
              <a:off x="2836815" y="4421483"/>
              <a:ext cx="739228"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Contribution Income </a:t>
              </a:r>
            </a:p>
          </p:txBody>
        </p:sp>
        <p:sp>
          <p:nvSpPr>
            <p:cNvPr id="38" name="Rectangle 37">
              <a:extLst>
                <a:ext uri="{FF2B5EF4-FFF2-40B4-BE49-F238E27FC236}">
                  <a16:creationId xmlns:a16="http://schemas.microsoft.com/office/drawing/2014/main" id="{F7459C6E-011A-F19E-A577-CA1DC09B73A0}"/>
                </a:ext>
              </a:extLst>
            </p:cNvPr>
            <p:cNvSpPr/>
            <p:nvPr/>
          </p:nvSpPr>
          <p:spPr>
            <a:xfrm>
              <a:off x="2836815" y="5461119"/>
              <a:ext cx="739228" cy="3337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Taxes </a:t>
              </a:r>
            </a:p>
          </p:txBody>
        </p:sp>
        <p:sp>
          <p:nvSpPr>
            <p:cNvPr id="39" name="Rectangle 38">
              <a:extLst>
                <a:ext uri="{FF2B5EF4-FFF2-40B4-BE49-F238E27FC236}">
                  <a16:creationId xmlns:a16="http://schemas.microsoft.com/office/drawing/2014/main" id="{CC18C738-51E8-88C8-44F8-88797D294E11}"/>
                </a:ext>
              </a:extLst>
            </p:cNvPr>
            <p:cNvSpPr/>
            <p:nvPr/>
          </p:nvSpPr>
          <p:spPr>
            <a:xfrm>
              <a:off x="2070300" y="1578769"/>
              <a:ext cx="739228" cy="354263"/>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bg1"/>
                  </a:solidFill>
                  <a:latin typeface="Lato" panose="020F0502020204030203" pitchFamily="34" charset="0"/>
                  <a:ea typeface="Lato" panose="020F0502020204030203" pitchFamily="34" charset="0"/>
                  <a:cs typeface="Lato" panose="020F0502020204030203" pitchFamily="34" charset="0"/>
                </a:rPr>
                <a:t>Old Products </a:t>
              </a:r>
            </a:p>
          </p:txBody>
        </p:sp>
        <p:sp>
          <p:nvSpPr>
            <p:cNvPr id="40" name="Rectangle 39">
              <a:extLst>
                <a:ext uri="{FF2B5EF4-FFF2-40B4-BE49-F238E27FC236}">
                  <a16:creationId xmlns:a16="http://schemas.microsoft.com/office/drawing/2014/main" id="{5AB2DFF3-F2B9-E1A6-9523-EA4266A6B5A8}"/>
                </a:ext>
              </a:extLst>
            </p:cNvPr>
            <p:cNvSpPr/>
            <p:nvPr/>
          </p:nvSpPr>
          <p:spPr>
            <a:xfrm>
              <a:off x="2836815" y="1581011"/>
              <a:ext cx="739228" cy="354263"/>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bg1"/>
                  </a:solidFill>
                  <a:latin typeface="Lato" panose="020F0502020204030203" pitchFamily="34" charset="0"/>
                  <a:ea typeface="Lato" panose="020F0502020204030203" pitchFamily="34" charset="0"/>
                  <a:cs typeface="Lato" panose="020F0502020204030203" pitchFamily="34" charset="0"/>
                </a:rPr>
                <a:t>New Products </a:t>
              </a:r>
            </a:p>
          </p:txBody>
        </p:sp>
        <p:sp>
          <p:nvSpPr>
            <p:cNvPr id="41" name="Rectangle 40">
              <a:extLst>
                <a:ext uri="{FF2B5EF4-FFF2-40B4-BE49-F238E27FC236}">
                  <a16:creationId xmlns:a16="http://schemas.microsoft.com/office/drawing/2014/main" id="{3E6FC2CF-C4A9-842F-5F53-29294CF935D0}"/>
                </a:ext>
              </a:extLst>
            </p:cNvPr>
            <p:cNvSpPr/>
            <p:nvPr/>
          </p:nvSpPr>
          <p:spPr>
            <a:xfrm>
              <a:off x="6128102" y="1957997"/>
              <a:ext cx="739228" cy="3542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Revenues</a:t>
              </a:r>
            </a:p>
          </p:txBody>
        </p:sp>
        <p:sp>
          <p:nvSpPr>
            <p:cNvPr id="42" name="Rectangle 41">
              <a:extLst>
                <a:ext uri="{FF2B5EF4-FFF2-40B4-BE49-F238E27FC236}">
                  <a16:creationId xmlns:a16="http://schemas.microsoft.com/office/drawing/2014/main" id="{40D9816A-519F-E97E-1575-CC72D6675310}"/>
                </a:ext>
              </a:extLst>
            </p:cNvPr>
            <p:cNvSpPr/>
            <p:nvPr/>
          </p:nvSpPr>
          <p:spPr>
            <a:xfrm>
              <a:off x="6128102" y="2334032"/>
              <a:ext cx="739228"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Cost of Goods</a:t>
              </a:r>
            </a:p>
          </p:txBody>
        </p:sp>
        <p:sp>
          <p:nvSpPr>
            <p:cNvPr id="43" name="Rectangle 42">
              <a:extLst>
                <a:ext uri="{FF2B5EF4-FFF2-40B4-BE49-F238E27FC236}">
                  <a16:creationId xmlns:a16="http://schemas.microsoft.com/office/drawing/2014/main" id="{BC931247-31B6-5824-8816-FB8C0D332A45}"/>
                </a:ext>
              </a:extLst>
            </p:cNvPr>
            <p:cNvSpPr/>
            <p:nvPr/>
          </p:nvSpPr>
          <p:spPr>
            <a:xfrm>
              <a:off x="6128101" y="3384412"/>
              <a:ext cx="739228"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Gen Admin Costs</a:t>
              </a:r>
            </a:p>
          </p:txBody>
        </p:sp>
        <p:sp>
          <p:nvSpPr>
            <p:cNvPr id="44" name="Rectangle 43">
              <a:extLst>
                <a:ext uri="{FF2B5EF4-FFF2-40B4-BE49-F238E27FC236}">
                  <a16:creationId xmlns:a16="http://schemas.microsoft.com/office/drawing/2014/main" id="{CEAC4E6D-B293-E692-3DAF-C54E37D8B1E6}"/>
                </a:ext>
              </a:extLst>
            </p:cNvPr>
            <p:cNvSpPr/>
            <p:nvPr/>
          </p:nvSpPr>
          <p:spPr>
            <a:xfrm>
              <a:off x="6128100" y="4419241"/>
              <a:ext cx="739228"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Contribution Income </a:t>
              </a:r>
            </a:p>
          </p:txBody>
        </p:sp>
        <p:sp>
          <p:nvSpPr>
            <p:cNvPr id="45" name="Rectangle 44">
              <a:extLst>
                <a:ext uri="{FF2B5EF4-FFF2-40B4-BE49-F238E27FC236}">
                  <a16:creationId xmlns:a16="http://schemas.microsoft.com/office/drawing/2014/main" id="{E006FB0E-D9F1-2DFA-BD1F-6B5E38748006}"/>
                </a:ext>
              </a:extLst>
            </p:cNvPr>
            <p:cNvSpPr/>
            <p:nvPr/>
          </p:nvSpPr>
          <p:spPr>
            <a:xfrm>
              <a:off x="6128100" y="5458877"/>
              <a:ext cx="739228" cy="3337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Taxes </a:t>
              </a:r>
            </a:p>
          </p:txBody>
        </p:sp>
        <p:sp>
          <p:nvSpPr>
            <p:cNvPr id="46" name="Rectangle 45">
              <a:extLst>
                <a:ext uri="{FF2B5EF4-FFF2-40B4-BE49-F238E27FC236}">
                  <a16:creationId xmlns:a16="http://schemas.microsoft.com/office/drawing/2014/main" id="{8C642480-47F2-3EC1-F8D8-156BBB48CF33}"/>
                </a:ext>
              </a:extLst>
            </p:cNvPr>
            <p:cNvSpPr/>
            <p:nvPr/>
          </p:nvSpPr>
          <p:spPr>
            <a:xfrm>
              <a:off x="6894617" y="1960239"/>
              <a:ext cx="739228" cy="3542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Revenues</a:t>
              </a:r>
            </a:p>
          </p:txBody>
        </p:sp>
        <p:sp>
          <p:nvSpPr>
            <p:cNvPr id="47" name="Rectangle 46">
              <a:extLst>
                <a:ext uri="{FF2B5EF4-FFF2-40B4-BE49-F238E27FC236}">
                  <a16:creationId xmlns:a16="http://schemas.microsoft.com/office/drawing/2014/main" id="{41F4D0CA-9083-B971-97E8-0501E3BB201C}"/>
                </a:ext>
              </a:extLst>
            </p:cNvPr>
            <p:cNvSpPr/>
            <p:nvPr/>
          </p:nvSpPr>
          <p:spPr>
            <a:xfrm>
              <a:off x="6894617" y="2336274"/>
              <a:ext cx="739228"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Cost of Goods</a:t>
              </a:r>
            </a:p>
          </p:txBody>
        </p:sp>
        <p:sp>
          <p:nvSpPr>
            <p:cNvPr id="48" name="Rectangle 47">
              <a:extLst>
                <a:ext uri="{FF2B5EF4-FFF2-40B4-BE49-F238E27FC236}">
                  <a16:creationId xmlns:a16="http://schemas.microsoft.com/office/drawing/2014/main" id="{A721FD44-C923-E3E6-B9A4-70C4400CF5C9}"/>
                </a:ext>
              </a:extLst>
            </p:cNvPr>
            <p:cNvSpPr/>
            <p:nvPr/>
          </p:nvSpPr>
          <p:spPr>
            <a:xfrm>
              <a:off x="6894616" y="3386654"/>
              <a:ext cx="739228"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Gen Admin Costs</a:t>
              </a:r>
            </a:p>
          </p:txBody>
        </p:sp>
        <p:sp>
          <p:nvSpPr>
            <p:cNvPr id="49" name="Rectangle 48">
              <a:extLst>
                <a:ext uri="{FF2B5EF4-FFF2-40B4-BE49-F238E27FC236}">
                  <a16:creationId xmlns:a16="http://schemas.microsoft.com/office/drawing/2014/main" id="{068EEA03-E92F-D31F-4D66-E7915BAC441E}"/>
                </a:ext>
              </a:extLst>
            </p:cNvPr>
            <p:cNvSpPr/>
            <p:nvPr/>
          </p:nvSpPr>
          <p:spPr>
            <a:xfrm>
              <a:off x="6894615" y="4421483"/>
              <a:ext cx="739228"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Contribution Income </a:t>
              </a:r>
            </a:p>
          </p:txBody>
        </p:sp>
        <p:sp>
          <p:nvSpPr>
            <p:cNvPr id="50" name="Rectangle 49">
              <a:extLst>
                <a:ext uri="{FF2B5EF4-FFF2-40B4-BE49-F238E27FC236}">
                  <a16:creationId xmlns:a16="http://schemas.microsoft.com/office/drawing/2014/main" id="{9B49F51B-B07E-3CF9-737B-545ACA03CA1B}"/>
                </a:ext>
              </a:extLst>
            </p:cNvPr>
            <p:cNvSpPr/>
            <p:nvPr/>
          </p:nvSpPr>
          <p:spPr>
            <a:xfrm>
              <a:off x="6894615" y="5461119"/>
              <a:ext cx="739228" cy="3337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Taxes </a:t>
              </a:r>
            </a:p>
          </p:txBody>
        </p:sp>
        <p:sp>
          <p:nvSpPr>
            <p:cNvPr id="51" name="Rectangle 50">
              <a:extLst>
                <a:ext uri="{FF2B5EF4-FFF2-40B4-BE49-F238E27FC236}">
                  <a16:creationId xmlns:a16="http://schemas.microsoft.com/office/drawing/2014/main" id="{065813AC-6B34-A0C4-CFAA-4BFB41460A9A}"/>
                </a:ext>
              </a:extLst>
            </p:cNvPr>
            <p:cNvSpPr/>
            <p:nvPr/>
          </p:nvSpPr>
          <p:spPr>
            <a:xfrm>
              <a:off x="6128100" y="1578769"/>
              <a:ext cx="739228" cy="354263"/>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bg1"/>
                  </a:solidFill>
                  <a:latin typeface="Lato" panose="020F0502020204030203" pitchFamily="34" charset="0"/>
                  <a:ea typeface="Lato" panose="020F0502020204030203" pitchFamily="34" charset="0"/>
                  <a:cs typeface="Lato" panose="020F0502020204030203" pitchFamily="34" charset="0"/>
                </a:rPr>
                <a:t>Regular</a:t>
              </a:r>
            </a:p>
            <a:p>
              <a:pPr algn="ctr"/>
              <a:r>
                <a:rPr lang="en-GB" sz="900" dirty="0">
                  <a:solidFill>
                    <a:schemeClr val="bg1"/>
                  </a:solidFill>
                  <a:latin typeface="Lato" panose="020F0502020204030203" pitchFamily="34" charset="0"/>
                  <a:ea typeface="Lato" panose="020F0502020204030203" pitchFamily="34" charset="0"/>
                  <a:cs typeface="Lato" panose="020F0502020204030203" pitchFamily="34" charset="0"/>
                </a:rPr>
                <a:t>Products </a:t>
              </a:r>
            </a:p>
          </p:txBody>
        </p:sp>
        <p:sp>
          <p:nvSpPr>
            <p:cNvPr id="52" name="Rectangle 51">
              <a:extLst>
                <a:ext uri="{FF2B5EF4-FFF2-40B4-BE49-F238E27FC236}">
                  <a16:creationId xmlns:a16="http://schemas.microsoft.com/office/drawing/2014/main" id="{D17BE52E-1CBD-60C6-95FC-58C5CC08D2E0}"/>
                </a:ext>
              </a:extLst>
            </p:cNvPr>
            <p:cNvSpPr/>
            <p:nvPr/>
          </p:nvSpPr>
          <p:spPr>
            <a:xfrm>
              <a:off x="6894615" y="1581011"/>
              <a:ext cx="739228" cy="354263"/>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bg1"/>
                  </a:solidFill>
                  <a:latin typeface="Lato" panose="020F0502020204030203" pitchFamily="34" charset="0"/>
                  <a:ea typeface="Lato" panose="020F0502020204030203" pitchFamily="34" charset="0"/>
                  <a:cs typeface="Lato" panose="020F0502020204030203" pitchFamily="34" charset="0"/>
                </a:rPr>
                <a:t>Tenders </a:t>
              </a:r>
            </a:p>
          </p:txBody>
        </p:sp>
        <p:pic>
          <p:nvPicPr>
            <p:cNvPr id="56" name="Graphic 55" descr="Paperclip with solid fill">
              <a:extLst>
                <a:ext uri="{FF2B5EF4-FFF2-40B4-BE49-F238E27FC236}">
                  <a16:creationId xmlns:a16="http://schemas.microsoft.com/office/drawing/2014/main" id="{59794AF8-2C1D-E7F2-2D05-BB7FD812418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98425" y="1117912"/>
              <a:ext cx="485917" cy="485917"/>
            </a:xfrm>
            <a:prstGeom prst="rect">
              <a:avLst/>
            </a:prstGeom>
          </p:spPr>
        </p:pic>
        <p:pic>
          <p:nvPicPr>
            <p:cNvPr id="61" name="Graphic 60" descr="Paperclip with solid fill">
              <a:extLst>
                <a:ext uri="{FF2B5EF4-FFF2-40B4-BE49-F238E27FC236}">
                  <a16:creationId xmlns:a16="http://schemas.microsoft.com/office/drawing/2014/main" id="{F00D52C0-B622-962C-D4C0-ABAD4AEF94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99744" y="1083521"/>
              <a:ext cx="485917" cy="485917"/>
            </a:xfrm>
            <a:prstGeom prst="rect">
              <a:avLst/>
            </a:prstGeom>
          </p:spPr>
        </p:pic>
        <p:pic>
          <p:nvPicPr>
            <p:cNvPr id="62" name="Graphic 61" descr="Paperclip with solid fill">
              <a:extLst>
                <a:ext uri="{FF2B5EF4-FFF2-40B4-BE49-F238E27FC236}">
                  <a16:creationId xmlns:a16="http://schemas.microsoft.com/office/drawing/2014/main" id="{ACEDC80A-77E4-4BCE-E994-F92E5E6366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07596" y="1113844"/>
              <a:ext cx="485917" cy="485917"/>
            </a:xfrm>
            <a:prstGeom prst="rect">
              <a:avLst/>
            </a:prstGeom>
          </p:spPr>
        </p:pic>
        <p:sp>
          <p:nvSpPr>
            <p:cNvPr id="64" name="Rectangle 63">
              <a:extLst>
                <a:ext uri="{FF2B5EF4-FFF2-40B4-BE49-F238E27FC236}">
                  <a16:creationId xmlns:a16="http://schemas.microsoft.com/office/drawing/2014/main" id="{22549D33-FECE-1648-E15B-2E58BBBB118C}"/>
                </a:ext>
              </a:extLst>
            </p:cNvPr>
            <p:cNvSpPr/>
            <p:nvPr/>
          </p:nvSpPr>
          <p:spPr>
            <a:xfrm>
              <a:off x="7736061" y="1954134"/>
              <a:ext cx="739228" cy="3542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Revenues</a:t>
              </a:r>
            </a:p>
          </p:txBody>
        </p:sp>
        <p:sp>
          <p:nvSpPr>
            <p:cNvPr id="65" name="Rectangle 64">
              <a:extLst>
                <a:ext uri="{FF2B5EF4-FFF2-40B4-BE49-F238E27FC236}">
                  <a16:creationId xmlns:a16="http://schemas.microsoft.com/office/drawing/2014/main" id="{207FD65D-8DE5-ACB7-451F-FAF3E4C670D7}"/>
                </a:ext>
              </a:extLst>
            </p:cNvPr>
            <p:cNvSpPr/>
            <p:nvPr/>
          </p:nvSpPr>
          <p:spPr>
            <a:xfrm>
              <a:off x="7736061" y="2330169"/>
              <a:ext cx="739228"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Cost of Goods</a:t>
              </a:r>
            </a:p>
          </p:txBody>
        </p:sp>
        <p:sp>
          <p:nvSpPr>
            <p:cNvPr id="66" name="Rectangle 65">
              <a:extLst>
                <a:ext uri="{FF2B5EF4-FFF2-40B4-BE49-F238E27FC236}">
                  <a16:creationId xmlns:a16="http://schemas.microsoft.com/office/drawing/2014/main" id="{399C9819-7FFC-D4DD-3807-E459BDEF37B4}"/>
                </a:ext>
              </a:extLst>
            </p:cNvPr>
            <p:cNvSpPr/>
            <p:nvPr/>
          </p:nvSpPr>
          <p:spPr>
            <a:xfrm>
              <a:off x="7736060" y="3380549"/>
              <a:ext cx="739228"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Gen Admin Costs</a:t>
              </a:r>
            </a:p>
          </p:txBody>
        </p:sp>
        <p:sp>
          <p:nvSpPr>
            <p:cNvPr id="67" name="Rectangle 66">
              <a:extLst>
                <a:ext uri="{FF2B5EF4-FFF2-40B4-BE49-F238E27FC236}">
                  <a16:creationId xmlns:a16="http://schemas.microsoft.com/office/drawing/2014/main" id="{DF6C8CF1-5B0C-9F36-2FC2-D45144F32D2F}"/>
                </a:ext>
              </a:extLst>
            </p:cNvPr>
            <p:cNvSpPr/>
            <p:nvPr/>
          </p:nvSpPr>
          <p:spPr>
            <a:xfrm>
              <a:off x="7736059" y="4415378"/>
              <a:ext cx="739228"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Contribution Income </a:t>
              </a:r>
            </a:p>
          </p:txBody>
        </p:sp>
        <p:sp>
          <p:nvSpPr>
            <p:cNvPr id="68" name="Rectangle 67">
              <a:extLst>
                <a:ext uri="{FF2B5EF4-FFF2-40B4-BE49-F238E27FC236}">
                  <a16:creationId xmlns:a16="http://schemas.microsoft.com/office/drawing/2014/main" id="{4C5CFA7A-4581-A984-AAFC-85EF807AA852}"/>
                </a:ext>
              </a:extLst>
            </p:cNvPr>
            <p:cNvSpPr/>
            <p:nvPr/>
          </p:nvSpPr>
          <p:spPr>
            <a:xfrm>
              <a:off x="7736059" y="5455014"/>
              <a:ext cx="739228" cy="3337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Taxes </a:t>
              </a:r>
            </a:p>
          </p:txBody>
        </p:sp>
        <p:sp>
          <p:nvSpPr>
            <p:cNvPr id="69" name="Rectangle 68">
              <a:extLst>
                <a:ext uri="{FF2B5EF4-FFF2-40B4-BE49-F238E27FC236}">
                  <a16:creationId xmlns:a16="http://schemas.microsoft.com/office/drawing/2014/main" id="{92A4BDD1-4988-351A-3D6B-838705643B99}"/>
                </a:ext>
              </a:extLst>
            </p:cNvPr>
            <p:cNvSpPr/>
            <p:nvPr/>
          </p:nvSpPr>
          <p:spPr>
            <a:xfrm>
              <a:off x="8502576" y="1956376"/>
              <a:ext cx="739228" cy="3542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Revenues</a:t>
              </a:r>
            </a:p>
          </p:txBody>
        </p:sp>
        <p:sp>
          <p:nvSpPr>
            <p:cNvPr id="70" name="Rectangle 69">
              <a:extLst>
                <a:ext uri="{FF2B5EF4-FFF2-40B4-BE49-F238E27FC236}">
                  <a16:creationId xmlns:a16="http://schemas.microsoft.com/office/drawing/2014/main" id="{496E870F-0C1A-195A-59D6-F9990A14FA6C}"/>
                </a:ext>
              </a:extLst>
            </p:cNvPr>
            <p:cNvSpPr/>
            <p:nvPr/>
          </p:nvSpPr>
          <p:spPr>
            <a:xfrm>
              <a:off x="8502576" y="2332411"/>
              <a:ext cx="739228"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Cost of Goods</a:t>
              </a:r>
            </a:p>
          </p:txBody>
        </p:sp>
        <p:sp>
          <p:nvSpPr>
            <p:cNvPr id="71" name="Rectangle 70">
              <a:extLst>
                <a:ext uri="{FF2B5EF4-FFF2-40B4-BE49-F238E27FC236}">
                  <a16:creationId xmlns:a16="http://schemas.microsoft.com/office/drawing/2014/main" id="{F1412736-03EF-1CC1-4CA8-C7163FE5589D}"/>
                </a:ext>
              </a:extLst>
            </p:cNvPr>
            <p:cNvSpPr/>
            <p:nvPr/>
          </p:nvSpPr>
          <p:spPr>
            <a:xfrm>
              <a:off x="8502575" y="3382791"/>
              <a:ext cx="739228"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Gen Admin Costs</a:t>
              </a:r>
            </a:p>
          </p:txBody>
        </p:sp>
        <p:sp>
          <p:nvSpPr>
            <p:cNvPr id="72" name="Rectangle 71">
              <a:extLst>
                <a:ext uri="{FF2B5EF4-FFF2-40B4-BE49-F238E27FC236}">
                  <a16:creationId xmlns:a16="http://schemas.microsoft.com/office/drawing/2014/main" id="{EE203F21-68D2-D46C-8FE3-026229C3E27D}"/>
                </a:ext>
              </a:extLst>
            </p:cNvPr>
            <p:cNvSpPr/>
            <p:nvPr/>
          </p:nvSpPr>
          <p:spPr>
            <a:xfrm>
              <a:off x="8502574" y="4417620"/>
              <a:ext cx="739228" cy="1023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Contribution Income </a:t>
              </a:r>
            </a:p>
          </p:txBody>
        </p:sp>
        <p:sp>
          <p:nvSpPr>
            <p:cNvPr id="73" name="Rectangle 72">
              <a:extLst>
                <a:ext uri="{FF2B5EF4-FFF2-40B4-BE49-F238E27FC236}">
                  <a16:creationId xmlns:a16="http://schemas.microsoft.com/office/drawing/2014/main" id="{8823363B-B5EE-8275-A371-820E95C2025F}"/>
                </a:ext>
              </a:extLst>
            </p:cNvPr>
            <p:cNvSpPr/>
            <p:nvPr/>
          </p:nvSpPr>
          <p:spPr>
            <a:xfrm>
              <a:off x="8502574" y="5457256"/>
              <a:ext cx="739228" cy="3337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ysClr val="windowText" lastClr="000000"/>
                  </a:solidFill>
                  <a:latin typeface="Lato" panose="020F0502020204030203" pitchFamily="34" charset="0"/>
                  <a:ea typeface="Lato" panose="020F0502020204030203" pitchFamily="34" charset="0"/>
                  <a:cs typeface="Lato" panose="020F0502020204030203" pitchFamily="34" charset="0"/>
                </a:rPr>
                <a:t>Taxes </a:t>
              </a:r>
            </a:p>
          </p:txBody>
        </p:sp>
        <p:sp>
          <p:nvSpPr>
            <p:cNvPr id="74" name="Rectangle 73">
              <a:extLst>
                <a:ext uri="{FF2B5EF4-FFF2-40B4-BE49-F238E27FC236}">
                  <a16:creationId xmlns:a16="http://schemas.microsoft.com/office/drawing/2014/main" id="{D8E0DE33-9CBE-0675-3851-A842C672CAFE}"/>
                </a:ext>
              </a:extLst>
            </p:cNvPr>
            <p:cNvSpPr/>
            <p:nvPr/>
          </p:nvSpPr>
          <p:spPr>
            <a:xfrm>
              <a:off x="7736059" y="1574906"/>
              <a:ext cx="739228" cy="354263"/>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bg1"/>
                  </a:solidFill>
                  <a:latin typeface="Lato" panose="020F0502020204030203" pitchFamily="34" charset="0"/>
                  <a:ea typeface="Lato" panose="020F0502020204030203" pitchFamily="34" charset="0"/>
                  <a:cs typeface="Lato" panose="020F0502020204030203" pitchFamily="34" charset="0"/>
                </a:rPr>
                <a:t>Old Customers </a:t>
              </a:r>
            </a:p>
          </p:txBody>
        </p:sp>
        <p:sp>
          <p:nvSpPr>
            <p:cNvPr id="75" name="Rectangle 74">
              <a:extLst>
                <a:ext uri="{FF2B5EF4-FFF2-40B4-BE49-F238E27FC236}">
                  <a16:creationId xmlns:a16="http://schemas.microsoft.com/office/drawing/2014/main" id="{04E79035-E8DC-B12A-C49F-8A8249E79CC7}"/>
                </a:ext>
              </a:extLst>
            </p:cNvPr>
            <p:cNvSpPr/>
            <p:nvPr/>
          </p:nvSpPr>
          <p:spPr>
            <a:xfrm>
              <a:off x="8502574" y="1577148"/>
              <a:ext cx="739228" cy="354263"/>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bg1"/>
                  </a:solidFill>
                  <a:latin typeface="Lato" panose="020F0502020204030203" pitchFamily="34" charset="0"/>
                  <a:ea typeface="Lato" panose="020F0502020204030203" pitchFamily="34" charset="0"/>
                  <a:cs typeface="Lato" panose="020F0502020204030203" pitchFamily="34" charset="0"/>
                </a:rPr>
                <a:t>New Customers  </a:t>
              </a:r>
            </a:p>
          </p:txBody>
        </p:sp>
        <p:pic>
          <p:nvPicPr>
            <p:cNvPr id="76" name="Graphic 75" descr="Paperclip with solid fill">
              <a:extLst>
                <a:ext uri="{FF2B5EF4-FFF2-40B4-BE49-F238E27FC236}">
                  <a16:creationId xmlns:a16="http://schemas.microsoft.com/office/drawing/2014/main" id="{9B01E64F-0EDF-61DF-4AA5-C826AFFD87E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15555" y="1109981"/>
              <a:ext cx="485917" cy="485917"/>
            </a:xfrm>
            <a:prstGeom prst="rect">
              <a:avLst/>
            </a:prstGeom>
          </p:spPr>
        </p:pic>
      </p:grpSp>
      <p:pic>
        <p:nvPicPr>
          <p:cNvPr id="55" name="Graphic 54" descr="Magnifying glass outline">
            <a:extLst>
              <a:ext uri="{FF2B5EF4-FFF2-40B4-BE49-F238E27FC236}">
                <a16:creationId xmlns:a16="http://schemas.microsoft.com/office/drawing/2014/main" id="{26BAA5F1-262B-23FF-316C-1043A1500A6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9330" y="0"/>
            <a:ext cx="1610139" cy="1610139"/>
          </a:xfrm>
          <a:prstGeom prst="rect">
            <a:avLst/>
          </a:prstGeom>
        </p:spPr>
      </p:pic>
    </p:spTree>
    <p:extLst>
      <p:ext uri="{BB962C8B-B14F-4D97-AF65-F5344CB8AC3E}">
        <p14:creationId xmlns:p14="http://schemas.microsoft.com/office/powerpoint/2010/main" val="1555314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2133684-0C3F-F15B-558B-947410537FD4}"/>
              </a:ext>
            </a:extLst>
          </p:cNvPr>
          <p:cNvGrpSpPr/>
          <p:nvPr/>
        </p:nvGrpSpPr>
        <p:grpSpPr>
          <a:xfrm>
            <a:off x="454120" y="1755719"/>
            <a:ext cx="6725147" cy="3936954"/>
            <a:chOff x="1292320" y="1727144"/>
            <a:chExt cx="6725147" cy="3936954"/>
          </a:xfrm>
        </p:grpSpPr>
        <p:cxnSp>
          <p:nvCxnSpPr>
            <p:cNvPr id="3" name="Straight Connector 2">
              <a:extLst>
                <a:ext uri="{FF2B5EF4-FFF2-40B4-BE49-F238E27FC236}">
                  <a16:creationId xmlns:a16="http://schemas.microsoft.com/office/drawing/2014/main" id="{699B0BD8-D9F6-BF4A-7C00-168FD2DE7CC7}"/>
                </a:ext>
              </a:extLst>
            </p:cNvPr>
            <p:cNvCxnSpPr>
              <a:cxnSpLocks/>
            </p:cNvCxnSpPr>
            <p:nvPr/>
          </p:nvCxnSpPr>
          <p:spPr>
            <a:xfrm>
              <a:off x="2366256" y="1727144"/>
              <a:ext cx="0" cy="3459369"/>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E73B620E-BAFB-E7B9-B5B4-E713E789407B}"/>
                </a:ext>
              </a:extLst>
            </p:cNvPr>
            <p:cNvCxnSpPr>
              <a:cxnSpLocks/>
            </p:cNvCxnSpPr>
            <p:nvPr/>
          </p:nvCxnSpPr>
          <p:spPr>
            <a:xfrm flipH="1">
              <a:off x="2366256" y="5186513"/>
              <a:ext cx="5242249"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D2931C5-6A7C-54AF-B293-20AEEDC7904F}"/>
                </a:ext>
              </a:extLst>
            </p:cNvPr>
            <p:cNvCxnSpPr>
              <a:cxnSpLocks/>
              <a:endCxn id="10" idx="2"/>
            </p:cNvCxnSpPr>
            <p:nvPr/>
          </p:nvCxnSpPr>
          <p:spPr>
            <a:xfrm flipV="1">
              <a:off x="2366256" y="3095269"/>
              <a:ext cx="2471835" cy="7108"/>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CF508D1-D586-477C-743A-6C120F5F0B38}"/>
                </a:ext>
              </a:extLst>
            </p:cNvPr>
            <p:cNvCxnSpPr>
              <a:cxnSpLocks/>
            </p:cNvCxnSpPr>
            <p:nvPr/>
          </p:nvCxnSpPr>
          <p:spPr>
            <a:xfrm flipH="1">
              <a:off x="2366256" y="1727144"/>
              <a:ext cx="4197989" cy="3459369"/>
            </a:xfrm>
            <a:prstGeom prst="line">
              <a:avLst/>
            </a:prstGeom>
            <a:ln w="28575">
              <a:solidFill>
                <a:srgbClr val="3984A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CDC65D0-D995-6491-B4B3-E9F2CABC110A}"/>
                </a:ext>
              </a:extLst>
            </p:cNvPr>
            <p:cNvCxnSpPr>
              <a:cxnSpLocks/>
              <a:endCxn id="12" idx="6"/>
            </p:cNvCxnSpPr>
            <p:nvPr/>
          </p:nvCxnSpPr>
          <p:spPr>
            <a:xfrm>
              <a:off x="2409018" y="1861706"/>
              <a:ext cx="4041693" cy="24956"/>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9" name="Flowchart: Connector 8">
              <a:extLst>
                <a:ext uri="{FF2B5EF4-FFF2-40B4-BE49-F238E27FC236}">
                  <a16:creationId xmlns:a16="http://schemas.microsoft.com/office/drawing/2014/main" id="{D38ADC42-1B40-1160-C504-A62899C9EF03}"/>
                </a:ext>
              </a:extLst>
            </p:cNvPr>
            <p:cNvSpPr/>
            <p:nvPr/>
          </p:nvSpPr>
          <p:spPr>
            <a:xfrm>
              <a:off x="3108327" y="4436903"/>
              <a:ext cx="149289" cy="121293"/>
            </a:xfrm>
            <a:prstGeom prst="flowChartConnector">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lowchart: Connector 9">
              <a:extLst>
                <a:ext uri="{FF2B5EF4-FFF2-40B4-BE49-F238E27FC236}">
                  <a16:creationId xmlns:a16="http://schemas.microsoft.com/office/drawing/2014/main" id="{EA41E8D2-7AFB-D6BD-D5A8-204F0137E80E}"/>
                </a:ext>
              </a:extLst>
            </p:cNvPr>
            <p:cNvSpPr/>
            <p:nvPr/>
          </p:nvSpPr>
          <p:spPr>
            <a:xfrm>
              <a:off x="4838091" y="3034622"/>
              <a:ext cx="149289" cy="121293"/>
            </a:xfrm>
            <a:prstGeom prst="flowChartConnector">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Flowchart: Connector 10">
              <a:extLst>
                <a:ext uri="{FF2B5EF4-FFF2-40B4-BE49-F238E27FC236}">
                  <a16:creationId xmlns:a16="http://schemas.microsoft.com/office/drawing/2014/main" id="{4BF0BC08-85B9-99DB-72FB-E01DC15FB2C5}"/>
                </a:ext>
              </a:extLst>
            </p:cNvPr>
            <p:cNvSpPr/>
            <p:nvPr/>
          </p:nvSpPr>
          <p:spPr>
            <a:xfrm>
              <a:off x="3796094" y="3934697"/>
              <a:ext cx="149289" cy="121293"/>
            </a:xfrm>
            <a:prstGeom prst="flowChartConnector">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Flowchart: Connector 11">
              <a:extLst>
                <a:ext uri="{FF2B5EF4-FFF2-40B4-BE49-F238E27FC236}">
                  <a16:creationId xmlns:a16="http://schemas.microsoft.com/office/drawing/2014/main" id="{83FB8DEC-D833-263F-94C5-EF9BB70C1DB2}"/>
                </a:ext>
              </a:extLst>
            </p:cNvPr>
            <p:cNvSpPr/>
            <p:nvPr/>
          </p:nvSpPr>
          <p:spPr>
            <a:xfrm>
              <a:off x="6301422" y="1826015"/>
              <a:ext cx="149289" cy="121293"/>
            </a:xfrm>
            <a:prstGeom prst="flowChartConnector">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757EEACD-31D4-E77B-57C8-EF7E1E426A02}"/>
                </a:ext>
              </a:extLst>
            </p:cNvPr>
            <p:cNvSpPr txBox="1"/>
            <p:nvPr/>
          </p:nvSpPr>
          <p:spPr>
            <a:xfrm>
              <a:off x="3870738" y="5402488"/>
              <a:ext cx="3330340" cy="261610"/>
            </a:xfrm>
            <a:prstGeom prst="rect">
              <a:avLst/>
            </a:prstGeom>
            <a:noFill/>
          </p:spPr>
          <p:txBody>
            <a:bodyPr wrap="square" rtlCol="0">
              <a:spAutoFit/>
            </a:bodyPr>
            <a:lstStyle/>
            <a:p>
              <a:r>
                <a:rPr lang="en-GB" sz="1100" b="1" dirty="0">
                  <a:latin typeface="Lato Light" panose="020F0502020204030203" pitchFamily="34" charset="0"/>
                  <a:ea typeface="Lato Light" panose="020F0502020204030203" pitchFamily="34" charset="0"/>
                  <a:cs typeface="Lato Light" panose="020F0502020204030203" pitchFamily="34" charset="0"/>
                </a:rPr>
                <a:t>Strategic Intent of Buyer </a:t>
              </a:r>
            </a:p>
          </p:txBody>
        </p:sp>
        <p:sp>
          <p:nvSpPr>
            <p:cNvPr id="17" name="TextBox 16">
              <a:extLst>
                <a:ext uri="{FF2B5EF4-FFF2-40B4-BE49-F238E27FC236}">
                  <a16:creationId xmlns:a16="http://schemas.microsoft.com/office/drawing/2014/main" id="{A695F0CD-3AA0-22F1-19A2-55F58CFBB91B}"/>
                </a:ext>
              </a:extLst>
            </p:cNvPr>
            <p:cNvSpPr txBox="1"/>
            <p:nvPr/>
          </p:nvSpPr>
          <p:spPr>
            <a:xfrm rot="16200000">
              <a:off x="450033" y="3339695"/>
              <a:ext cx="3030757" cy="261610"/>
            </a:xfrm>
            <a:prstGeom prst="rect">
              <a:avLst/>
            </a:prstGeom>
            <a:noFill/>
          </p:spPr>
          <p:txBody>
            <a:bodyPr wrap="square" rtlCol="0">
              <a:spAutoFit/>
            </a:bodyPr>
            <a:lstStyle/>
            <a:p>
              <a:pPr algn="ctr"/>
              <a:r>
                <a:rPr lang="en-GB" sz="1100" b="1" dirty="0">
                  <a:latin typeface="Lato Light" panose="020F0502020204030203" pitchFamily="34" charset="0"/>
                  <a:ea typeface="Lato Light" panose="020F0502020204030203" pitchFamily="34" charset="0"/>
                  <a:cs typeface="Lato Light" panose="020F0502020204030203" pitchFamily="34" charset="0"/>
                </a:rPr>
                <a:t> Strategic Intent of Seller </a:t>
              </a:r>
            </a:p>
          </p:txBody>
        </p:sp>
        <p:sp>
          <p:nvSpPr>
            <p:cNvPr id="18" name="TextBox 17">
              <a:extLst>
                <a:ext uri="{FF2B5EF4-FFF2-40B4-BE49-F238E27FC236}">
                  <a16:creationId xmlns:a16="http://schemas.microsoft.com/office/drawing/2014/main" id="{56280B8E-718F-D487-3737-B6924EB65A93}"/>
                </a:ext>
              </a:extLst>
            </p:cNvPr>
            <p:cNvSpPr txBox="1"/>
            <p:nvPr/>
          </p:nvSpPr>
          <p:spPr>
            <a:xfrm>
              <a:off x="3343137" y="4389494"/>
              <a:ext cx="1566756" cy="246221"/>
            </a:xfrm>
            <a:prstGeom prst="rect">
              <a:avLst/>
            </a:prstGeom>
            <a:noFill/>
          </p:spPr>
          <p:txBody>
            <a:bodyPr wrap="square" rtlCol="0">
              <a:spAutoFit/>
            </a:bodyPr>
            <a:lstStyle/>
            <a:p>
              <a:r>
                <a:rPr lang="en-GB" sz="1000" dirty="0">
                  <a:latin typeface="Lato Light" panose="020F0502020204030203" pitchFamily="34" charset="0"/>
                  <a:ea typeface="Lato Light" panose="020F0502020204030203" pitchFamily="34" charset="0"/>
                  <a:cs typeface="Lato Light" panose="020F0502020204030203" pitchFamily="34" charset="0"/>
                </a:rPr>
                <a:t>Basic Accounts </a:t>
              </a:r>
            </a:p>
          </p:txBody>
        </p:sp>
        <p:sp>
          <p:nvSpPr>
            <p:cNvPr id="19" name="TextBox 18">
              <a:extLst>
                <a:ext uri="{FF2B5EF4-FFF2-40B4-BE49-F238E27FC236}">
                  <a16:creationId xmlns:a16="http://schemas.microsoft.com/office/drawing/2014/main" id="{5B4C68D8-47C5-FF4A-4DC0-C03CE4D59768}"/>
                </a:ext>
              </a:extLst>
            </p:cNvPr>
            <p:cNvSpPr txBox="1"/>
            <p:nvPr/>
          </p:nvSpPr>
          <p:spPr>
            <a:xfrm>
              <a:off x="3917893" y="3866564"/>
              <a:ext cx="1566756" cy="246221"/>
            </a:xfrm>
            <a:prstGeom prst="rect">
              <a:avLst/>
            </a:prstGeom>
            <a:noFill/>
          </p:spPr>
          <p:txBody>
            <a:bodyPr wrap="square" rtlCol="0">
              <a:spAutoFit/>
            </a:bodyPr>
            <a:lstStyle/>
            <a:p>
              <a:r>
                <a:rPr lang="en-GB" sz="1000" dirty="0">
                  <a:latin typeface="Lato Light" panose="020F0502020204030203" pitchFamily="34" charset="0"/>
                  <a:ea typeface="Lato Light" panose="020F0502020204030203" pitchFamily="34" charset="0"/>
                  <a:cs typeface="Lato Light" panose="020F0502020204030203" pitchFamily="34" charset="0"/>
                </a:rPr>
                <a:t>Cooperative Accounts </a:t>
              </a:r>
            </a:p>
          </p:txBody>
        </p:sp>
        <p:sp>
          <p:nvSpPr>
            <p:cNvPr id="20" name="TextBox 19">
              <a:extLst>
                <a:ext uri="{FF2B5EF4-FFF2-40B4-BE49-F238E27FC236}">
                  <a16:creationId xmlns:a16="http://schemas.microsoft.com/office/drawing/2014/main" id="{0D627698-3D0B-64F1-078D-5AE11A83C747}"/>
                </a:ext>
              </a:extLst>
            </p:cNvPr>
            <p:cNvSpPr txBox="1"/>
            <p:nvPr/>
          </p:nvSpPr>
          <p:spPr>
            <a:xfrm>
              <a:off x="4997489" y="2979267"/>
              <a:ext cx="1566756" cy="246221"/>
            </a:xfrm>
            <a:prstGeom prst="rect">
              <a:avLst/>
            </a:prstGeom>
            <a:noFill/>
          </p:spPr>
          <p:txBody>
            <a:bodyPr wrap="square" rtlCol="0">
              <a:spAutoFit/>
            </a:bodyPr>
            <a:lstStyle/>
            <a:p>
              <a:r>
                <a:rPr lang="en-GB" sz="1000" dirty="0">
                  <a:latin typeface="Lato Light" panose="020F0502020204030203" pitchFamily="34" charset="0"/>
                  <a:ea typeface="Lato Light" panose="020F0502020204030203" pitchFamily="34" charset="0"/>
                  <a:cs typeface="Lato Light" panose="020F0502020204030203" pitchFamily="34" charset="0"/>
                </a:rPr>
                <a:t>Independent Accounts </a:t>
              </a:r>
            </a:p>
          </p:txBody>
        </p:sp>
        <p:sp>
          <p:nvSpPr>
            <p:cNvPr id="21" name="TextBox 20">
              <a:extLst>
                <a:ext uri="{FF2B5EF4-FFF2-40B4-BE49-F238E27FC236}">
                  <a16:creationId xmlns:a16="http://schemas.microsoft.com/office/drawing/2014/main" id="{4C4B82CE-49CE-9220-15F3-D88828B20107}"/>
                </a:ext>
              </a:extLst>
            </p:cNvPr>
            <p:cNvSpPr txBox="1"/>
            <p:nvPr/>
          </p:nvSpPr>
          <p:spPr>
            <a:xfrm>
              <a:off x="6450711" y="1796698"/>
              <a:ext cx="1566756" cy="246221"/>
            </a:xfrm>
            <a:prstGeom prst="rect">
              <a:avLst/>
            </a:prstGeom>
            <a:noFill/>
          </p:spPr>
          <p:txBody>
            <a:bodyPr wrap="square" rtlCol="0">
              <a:spAutoFit/>
            </a:bodyPr>
            <a:lstStyle/>
            <a:p>
              <a:r>
                <a:rPr lang="en-GB" sz="1000" dirty="0">
                  <a:latin typeface="Lato Light" panose="020F0502020204030203" pitchFamily="34" charset="0"/>
                  <a:ea typeface="Lato Light" panose="020F0502020204030203" pitchFamily="34" charset="0"/>
                  <a:cs typeface="Lato Light" panose="020F0502020204030203" pitchFamily="34" charset="0"/>
                </a:rPr>
                <a:t>Integrated Accounts </a:t>
              </a:r>
            </a:p>
          </p:txBody>
        </p:sp>
        <p:sp>
          <p:nvSpPr>
            <p:cNvPr id="24" name="TextBox 23">
              <a:extLst>
                <a:ext uri="{FF2B5EF4-FFF2-40B4-BE49-F238E27FC236}">
                  <a16:creationId xmlns:a16="http://schemas.microsoft.com/office/drawing/2014/main" id="{44CC908A-86BD-3F0D-332A-1F68285AA1D3}"/>
                </a:ext>
              </a:extLst>
            </p:cNvPr>
            <p:cNvSpPr txBox="1"/>
            <p:nvPr/>
          </p:nvSpPr>
          <p:spPr>
            <a:xfrm>
              <a:off x="2305862" y="5160287"/>
              <a:ext cx="1240660" cy="261610"/>
            </a:xfrm>
            <a:prstGeom prst="rect">
              <a:avLst/>
            </a:prstGeom>
            <a:noFill/>
          </p:spPr>
          <p:txBody>
            <a:bodyPr wrap="square" rtlCol="0">
              <a:spAutoFit/>
            </a:bodyPr>
            <a:lstStyle/>
            <a:p>
              <a:r>
                <a:rPr lang="en-GB" sz="1100" b="1" dirty="0">
                  <a:solidFill>
                    <a:srgbClr val="FF0000"/>
                  </a:solidFill>
                  <a:latin typeface="Lato Light" panose="020F0502020204030203" pitchFamily="34" charset="0"/>
                  <a:ea typeface="Lato Light" panose="020F0502020204030203" pitchFamily="34" charset="0"/>
                  <a:cs typeface="Lato Light" panose="020F0502020204030203" pitchFamily="34" charset="0"/>
                </a:rPr>
                <a:t>Transactional </a:t>
              </a:r>
            </a:p>
          </p:txBody>
        </p:sp>
        <p:sp>
          <p:nvSpPr>
            <p:cNvPr id="25" name="TextBox 24">
              <a:extLst>
                <a:ext uri="{FF2B5EF4-FFF2-40B4-BE49-F238E27FC236}">
                  <a16:creationId xmlns:a16="http://schemas.microsoft.com/office/drawing/2014/main" id="{F17B6D72-054C-928C-92FD-352EF64F036B}"/>
                </a:ext>
              </a:extLst>
            </p:cNvPr>
            <p:cNvSpPr txBox="1"/>
            <p:nvPr/>
          </p:nvSpPr>
          <p:spPr>
            <a:xfrm>
              <a:off x="6450711" y="5203007"/>
              <a:ext cx="1157794" cy="261610"/>
            </a:xfrm>
            <a:prstGeom prst="rect">
              <a:avLst/>
            </a:prstGeom>
            <a:noFill/>
          </p:spPr>
          <p:txBody>
            <a:bodyPr wrap="square" rtlCol="0">
              <a:spAutoFit/>
            </a:bodyPr>
            <a:lstStyle/>
            <a:p>
              <a:r>
                <a:rPr lang="en-GB" sz="1100" b="1" dirty="0">
                  <a:solidFill>
                    <a:srgbClr val="FF0000"/>
                  </a:solidFill>
                  <a:latin typeface="Lato Light" panose="020F0502020204030203" pitchFamily="34" charset="0"/>
                  <a:ea typeface="Lato Light" panose="020F0502020204030203" pitchFamily="34" charset="0"/>
                  <a:cs typeface="Lato Light" panose="020F0502020204030203" pitchFamily="34" charset="0"/>
                </a:rPr>
                <a:t>Collaborative </a:t>
              </a:r>
            </a:p>
          </p:txBody>
        </p:sp>
        <p:sp>
          <p:nvSpPr>
            <p:cNvPr id="26" name="TextBox 25">
              <a:extLst>
                <a:ext uri="{FF2B5EF4-FFF2-40B4-BE49-F238E27FC236}">
                  <a16:creationId xmlns:a16="http://schemas.microsoft.com/office/drawing/2014/main" id="{CC8A630E-C6A2-0948-A62D-83A7D7F57428}"/>
                </a:ext>
              </a:extLst>
            </p:cNvPr>
            <p:cNvSpPr txBox="1"/>
            <p:nvPr/>
          </p:nvSpPr>
          <p:spPr>
            <a:xfrm>
              <a:off x="1292320" y="1727144"/>
              <a:ext cx="1240660" cy="261610"/>
            </a:xfrm>
            <a:prstGeom prst="rect">
              <a:avLst/>
            </a:prstGeom>
            <a:noFill/>
          </p:spPr>
          <p:txBody>
            <a:bodyPr wrap="square" rtlCol="0">
              <a:spAutoFit/>
            </a:bodyPr>
            <a:lstStyle/>
            <a:p>
              <a:pPr algn="ctr"/>
              <a:r>
                <a:rPr lang="en-GB" sz="1100" b="1" dirty="0">
                  <a:solidFill>
                    <a:srgbClr val="FF0000"/>
                  </a:solidFill>
                  <a:latin typeface="Lato Light" panose="020F0502020204030203" pitchFamily="34" charset="0"/>
                  <a:ea typeface="Lato Light" panose="020F0502020204030203" pitchFamily="34" charset="0"/>
                  <a:cs typeface="Lato Light" panose="020F0502020204030203" pitchFamily="34" charset="0"/>
                </a:rPr>
                <a:t>Complex</a:t>
              </a:r>
            </a:p>
          </p:txBody>
        </p:sp>
        <p:sp>
          <p:nvSpPr>
            <p:cNvPr id="27" name="TextBox 26">
              <a:extLst>
                <a:ext uri="{FF2B5EF4-FFF2-40B4-BE49-F238E27FC236}">
                  <a16:creationId xmlns:a16="http://schemas.microsoft.com/office/drawing/2014/main" id="{F01D7C25-4502-EBBE-863F-10D4A35DFB05}"/>
                </a:ext>
              </a:extLst>
            </p:cNvPr>
            <p:cNvSpPr txBox="1"/>
            <p:nvPr/>
          </p:nvSpPr>
          <p:spPr>
            <a:xfrm>
              <a:off x="1410864" y="4978065"/>
              <a:ext cx="1240660" cy="261610"/>
            </a:xfrm>
            <a:prstGeom prst="rect">
              <a:avLst/>
            </a:prstGeom>
            <a:noFill/>
          </p:spPr>
          <p:txBody>
            <a:bodyPr wrap="square" rtlCol="0">
              <a:spAutoFit/>
            </a:bodyPr>
            <a:lstStyle/>
            <a:p>
              <a:pPr algn="ctr"/>
              <a:r>
                <a:rPr lang="en-GB" sz="1100" b="1" dirty="0">
                  <a:solidFill>
                    <a:srgbClr val="FF0000"/>
                  </a:solidFill>
                  <a:latin typeface="Lato Light" panose="020F0502020204030203" pitchFamily="34" charset="0"/>
                  <a:ea typeface="Lato Light" panose="020F0502020204030203" pitchFamily="34" charset="0"/>
                  <a:cs typeface="Lato Light" panose="020F0502020204030203" pitchFamily="34" charset="0"/>
                </a:rPr>
                <a:t>Simple </a:t>
              </a:r>
            </a:p>
          </p:txBody>
        </p:sp>
        <p:cxnSp>
          <p:nvCxnSpPr>
            <p:cNvPr id="33" name="Straight Connector 32">
              <a:extLst>
                <a:ext uri="{FF2B5EF4-FFF2-40B4-BE49-F238E27FC236}">
                  <a16:creationId xmlns:a16="http://schemas.microsoft.com/office/drawing/2014/main" id="{85158986-F1A6-63E3-111F-23BB9D7F9634}"/>
                </a:ext>
              </a:extLst>
            </p:cNvPr>
            <p:cNvCxnSpPr>
              <a:cxnSpLocks/>
            </p:cNvCxnSpPr>
            <p:nvPr/>
          </p:nvCxnSpPr>
          <p:spPr>
            <a:xfrm flipV="1">
              <a:off x="2367406" y="3988235"/>
              <a:ext cx="1534815" cy="7108"/>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69932AC-89FA-9255-9370-64E19E56CE0B}"/>
                </a:ext>
              </a:extLst>
            </p:cNvPr>
            <p:cNvCxnSpPr>
              <a:cxnSpLocks/>
            </p:cNvCxnSpPr>
            <p:nvPr/>
          </p:nvCxnSpPr>
          <p:spPr>
            <a:xfrm flipV="1">
              <a:off x="2375252" y="4496235"/>
              <a:ext cx="787603" cy="7108"/>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40" name="TextBox 39">
            <a:extLst>
              <a:ext uri="{FF2B5EF4-FFF2-40B4-BE49-F238E27FC236}">
                <a16:creationId xmlns:a16="http://schemas.microsoft.com/office/drawing/2014/main" id="{03C39A27-DD0E-B6D9-7C6F-0294F1161043}"/>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lato"/>
              </a:rPr>
              <a:t>Account Profitability </a:t>
            </a:r>
            <a:r>
              <a:rPr lang="en-GB" sz="3200" b="1" dirty="0">
                <a:solidFill>
                  <a:srgbClr val="2A4A8B"/>
                </a:solidFill>
                <a:latin typeface="Lato Light"/>
              </a:rPr>
              <a:t>. </a:t>
            </a:r>
          </a:p>
          <a:p>
            <a:pPr>
              <a:lnSpc>
                <a:spcPct val="107000"/>
              </a:lnSpc>
              <a:spcAft>
                <a:spcPts val="800"/>
              </a:spcAft>
            </a:pPr>
            <a:r>
              <a:rPr lang="en-GB" sz="1400" dirty="0">
                <a:effectLst/>
                <a:latin typeface="Lato Light" panose="020F0502020204030203" pitchFamily="34" charset="0"/>
                <a:ea typeface="Lato Light" panose="020F0502020204030203" pitchFamily="34" charset="0"/>
                <a:cs typeface="Lato Light" panose="020F0502020204030203" pitchFamily="34" charset="0"/>
              </a:rPr>
              <a:t>Relationship Development Modelling.</a:t>
            </a:r>
          </a:p>
        </p:txBody>
      </p:sp>
      <p:pic>
        <p:nvPicPr>
          <p:cNvPr id="41" name="Picture 40" descr="Logo&#10;&#10;Description automatically generated">
            <a:extLst>
              <a:ext uri="{FF2B5EF4-FFF2-40B4-BE49-F238E27FC236}">
                <a16:creationId xmlns:a16="http://schemas.microsoft.com/office/drawing/2014/main" id="{404000EC-D644-F53A-FF9F-A074555F1B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2" name="Footer Placeholder 3">
            <a:extLst>
              <a:ext uri="{FF2B5EF4-FFF2-40B4-BE49-F238E27FC236}">
                <a16:creationId xmlns:a16="http://schemas.microsoft.com/office/drawing/2014/main" id="{A7847E1A-D3E0-8A53-8189-C507E0C5A212}"/>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38" name="TextBox 37">
            <a:extLst>
              <a:ext uri="{FF2B5EF4-FFF2-40B4-BE49-F238E27FC236}">
                <a16:creationId xmlns:a16="http://schemas.microsoft.com/office/drawing/2014/main" id="{F92D2E03-F528-CDBB-43CF-8AB23F02A5F4}"/>
              </a:ext>
            </a:extLst>
          </p:cNvPr>
          <p:cNvSpPr txBox="1"/>
          <p:nvPr/>
        </p:nvSpPr>
        <p:spPr>
          <a:xfrm>
            <a:off x="6886575" y="1652894"/>
            <a:ext cx="5200650" cy="3970318"/>
          </a:xfrm>
          <a:prstGeom prst="rect">
            <a:avLst/>
          </a:prstGeom>
          <a:noFill/>
        </p:spPr>
        <p:txBody>
          <a:bodyPr wrap="square">
            <a:spAutoFit/>
          </a:bodyPr>
          <a:lstStyle/>
          <a:p>
            <a:pPr algn="l"/>
            <a:r>
              <a:rPr lang="en-GB" sz="1200" i="1" dirty="0">
                <a:latin typeface="Lato Light" panose="020F0502020204030203" pitchFamily="34" charset="0"/>
                <a:ea typeface="Lato Light" panose="020F0502020204030203" pitchFamily="34" charset="0"/>
                <a:cs typeface="Lato Light" panose="020F0502020204030203" pitchFamily="34" charset="0"/>
              </a:rPr>
              <a:t>Relationship modelling evolves as the business matures this is measured or time revenue and profitability not to mention the brand value the account brings .</a:t>
            </a:r>
          </a:p>
          <a:p>
            <a:pPr algn="l"/>
            <a:endParaRPr lang="en-GB" sz="1200" i="1" dirty="0">
              <a:latin typeface="Lato Light" panose="020F0502020204030203" pitchFamily="34" charset="0"/>
              <a:ea typeface="Lato Light" panose="020F0502020204030203" pitchFamily="34" charset="0"/>
              <a:cs typeface="Lato Light" panose="020F0502020204030203" pitchFamily="34" charset="0"/>
            </a:endParaRPr>
          </a:p>
          <a:p>
            <a:pPr algn="l"/>
            <a:r>
              <a:rPr lang="en-GB" sz="1200" i="1" dirty="0">
                <a:latin typeface="Lato Light" panose="020F0502020204030203" pitchFamily="34" charset="0"/>
                <a:ea typeface="Lato Light" panose="020F0502020204030203" pitchFamily="34" charset="0"/>
                <a:cs typeface="Lato Light" panose="020F0502020204030203" pitchFamily="34" charset="0"/>
              </a:rPr>
              <a:t>Basic accounts tend to remain low engagement transactional businesses at the core often requiring less effort and engagement </a:t>
            </a:r>
          </a:p>
          <a:p>
            <a:pPr algn="l"/>
            <a:endParaRPr lang="en-GB" sz="1200" i="1" dirty="0">
              <a:latin typeface="Lato Light" panose="020F0502020204030203" pitchFamily="34" charset="0"/>
              <a:ea typeface="Lato Light" panose="020F0502020204030203" pitchFamily="34" charset="0"/>
              <a:cs typeface="Lato Light" panose="020F0502020204030203" pitchFamily="34" charset="0"/>
            </a:endParaRPr>
          </a:p>
          <a:p>
            <a:pPr algn="l"/>
            <a:r>
              <a:rPr lang="en-GB" sz="1200" i="1" dirty="0">
                <a:latin typeface="Lato Light" panose="020F0502020204030203" pitchFamily="34" charset="0"/>
                <a:ea typeface="Lato Light" panose="020F0502020204030203" pitchFamily="34" charset="0"/>
                <a:cs typeface="Lato Light" panose="020F0502020204030203" pitchFamily="34" charset="0"/>
              </a:rPr>
              <a:t>Cooperative accounts tend to increase in their requirements from a basic account quite often cooperative accounts </a:t>
            </a:r>
            <a:r>
              <a:rPr lang="en-GB" sz="1200" i="1" dirty="0" err="1">
                <a:latin typeface="Lato Light" panose="020F0502020204030203" pitchFamily="34" charset="0"/>
                <a:ea typeface="Lato Light" panose="020F0502020204030203" pitchFamily="34" charset="0"/>
                <a:cs typeface="Lato Light" panose="020F0502020204030203" pitchFamily="34" charset="0"/>
              </a:rPr>
              <a:t>utiliz</a:t>
            </a:r>
            <a:r>
              <a:rPr lang="en-GB" sz="1200" i="1" dirty="0">
                <a:latin typeface="Lato Light" panose="020F0502020204030203" pitchFamily="34" charset="0"/>
                <a:ea typeface="Lato Light" panose="020F0502020204030203" pitchFamily="34" charset="0"/>
                <a:cs typeface="Lato Light" panose="020F0502020204030203" pitchFamily="34" charset="0"/>
              </a:rPr>
              <a:t> the relationship modelling to develop their own business frameworks to suit their customer requirements at this stage the account is evolving in its maturity but requires slightly more attention than a basic account.</a:t>
            </a:r>
          </a:p>
          <a:p>
            <a:pPr algn="l"/>
            <a:endParaRPr lang="en-GB" sz="1200" i="1" dirty="0">
              <a:latin typeface="Lato Light" panose="020F0502020204030203" pitchFamily="34" charset="0"/>
              <a:ea typeface="Lato Light" panose="020F0502020204030203" pitchFamily="34" charset="0"/>
              <a:cs typeface="Lato Light" panose="020F0502020204030203" pitchFamily="34" charset="0"/>
            </a:endParaRPr>
          </a:p>
          <a:p>
            <a:pPr algn="l"/>
            <a:r>
              <a:rPr lang="en-GB" sz="1200" i="1" dirty="0">
                <a:latin typeface="Lato Light" panose="020F0502020204030203" pitchFamily="34" charset="0"/>
                <a:ea typeface="Lato Light" panose="020F0502020204030203" pitchFamily="34" charset="0"/>
                <a:cs typeface="Lato Light" panose="020F0502020204030203" pitchFamily="34" charset="0"/>
              </a:rPr>
              <a:t>Independent accounts have moved from the transactional relationship to the engagement relationship which is 2 sided and works only when both sides engage in business structuring and development at this stage the account and  the seller have come to view each other as a must have to develop the business .</a:t>
            </a:r>
          </a:p>
          <a:p>
            <a:pPr algn="l"/>
            <a:endParaRPr lang="en-GB" sz="1200" i="1" dirty="0">
              <a:latin typeface="Lato Light" panose="020F0502020204030203" pitchFamily="34" charset="0"/>
              <a:ea typeface="Lato Light" panose="020F0502020204030203" pitchFamily="34" charset="0"/>
              <a:cs typeface="Lato Light" panose="020F0502020204030203" pitchFamily="34" charset="0"/>
            </a:endParaRPr>
          </a:p>
          <a:p>
            <a:pPr algn="l"/>
            <a:r>
              <a:rPr lang="en-GB" sz="1200" i="1" dirty="0">
                <a:latin typeface="Lato Light" panose="020F0502020204030203" pitchFamily="34" charset="0"/>
                <a:ea typeface="Lato Light" panose="020F0502020204030203" pitchFamily="34" charset="0"/>
                <a:cs typeface="Lato Light" panose="020F0502020204030203" pitchFamily="34" charset="0"/>
              </a:rPr>
              <a:t>integrated accounts or exactly that completely integrated at this stage both the seller and the account view themselves as opposite ends of the business delivering the required support completely focused on the end consumer in this relationship it is only one word “we” . </a:t>
            </a:r>
          </a:p>
        </p:txBody>
      </p:sp>
      <p:cxnSp>
        <p:nvCxnSpPr>
          <p:cNvPr id="6" name="Straight Connector 5">
            <a:extLst>
              <a:ext uri="{FF2B5EF4-FFF2-40B4-BE49-F238E27FC236}">
                <a16:creationId xmlns:a16="http://schemas.microsoft.com/office/drawing/2014/main" id="{4949C4F1-CDCD-D98A-19E5-77FFC38811B7}"/>
              </a:ext>
            </a:extLst>
          </p:cNvPr>
          <p:cNvCxnSpPr>
            <a:cxnSpLocks/>
          </p:cNvCxnSpPr>
          <p:nvPr/>
        </p:nvCxnSpPr>
        <p:spPr>
          <a:xfrm flipV="1">
            <a:off x="5544197" y="2004798"/>
            <a:ext cx="0" cy="3176802"/>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FDDC8D7-DE8A-95AE-702D-BF5DEAD7804B}"/>
              </a:ext>
            </a:extLst>
          </p:cNvPr>
          <p:cNvCxnSpPr>
            <a:cxnSpLocks/>
          </p:cNvCxnSpPr>
          <p:nvPr/>
        </p:nvCxnSpPr>
        <p:spPr>
          <a:xfrm flipV="1">
            <a:off x="4067822" y="3109137"/>
            <a:ext cx="0" cy="2084655"/>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B25ED32-1872-2465-5203-98BCD3D01AC5}"/>
              </a:ext>
            </a:extLst>
          </p:cNvPr>
          <p:cNvCxnSpPr>
            <a:cxnSpLocks/>
          </p:cNvCxnSpPr>
          <p:nvPr/>
        </p:nvCxnSpPr>
        <p:spPr>
          <a:xfrm flipV="1">
            <a:off x="3048647" y="4009502"/>
            <a:ext cx="0" cy="1224795"/>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E4C9A75-1F08-2C1F-89A8-BAF68AAEB780}"/>
              </a:ext>
            </a:extLst>
          </p:cNvPr>
          <p:cNvCxnSpPr>
            <a:cxnSpLocks/>
          </p:cNvCxnSpPr>
          <p:nvPr/>
        </p:nvCxnSpPr>
        <p:spPr>
          <a:xfrm flipV="1">
            <a:off x="2343797" y="4480917"/>
            <a:ext cx="0" cy="760501"/>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5332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DC600098-8FB8-9946-6B35-146EDB6D31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 name="Footer Placeholder 3">
            <a:extLst>
              <a:ext uri="{FF2B5EF4-FFF2-40B4-BE49-F238E27FC236}">
                <a16:creationId xmlns:a16="http://schemas.microsoft.com/office/drawing/2014/main" id="{1CA71B29-08E8-0727-3019-D9378FFE9353}"/>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4" name="TextBox 3">
            <a:extLst>
              <a:ext uri="{FF2B5EF4-FFF2-40B4-BE49-F238E27FC236}">
                <a16:creationId xmlns:a16="http://schemas.microsoft.com/office/drawing/2014/main" id="{7D9A2AE7-6BA8-7F19-0C26-215914165D75}"/>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Account</a:t>
            </a:r>
            <a:r>
              <a:rPr lang="en-GB" sz="3200" b="1" dirty="0">
                <a:solidFill>
                  <a:srgbClr val="2A4A8B"/>
                </a:solidFill>
                <a:latin typeface="Poppins" panose="00000500000000000000" pitchFamily="2" charset="0"/>
                <a:cs typeface="Poppins" panose="00000500000000000000" pitchFamily="2" charset="0"/>
              </a:rPr>
              <a:t> </a:t>
            </a:r>
            <a:r>
              <a:rPr lang="en-GB" sz="2800" b="1" dirty="0">
                <a:solidFill>
                  <a:srgbClr val="2A4A8B"/>
                </a:solidFill>
                <a:latin typeface="Poppins" panose="00000500000000000000" pitchFamily="2" charset="0"/>
                <a:cs typeface="Poppins" panose="00000500000000000000" pitchFamily="2" charset="0"/>
              </a:rPr>
              <a:t>profitability</a:t>
            </a:r>
            <a:r>
              <a:rPr lang="en-GB" sz="3200" b="1" dirty="0">
                <a:solidFill>
                  <a:srgbClr val="2A4A8B"/>
                </a:solidFill>
                <a:latin typeface="Poppins" panose="00000500000000000000" pitchFamily="2" charset="0"/>
                <a:cs typeface="Poppins" panose="00000500000000000000" pitchFamily="2" charset="0"/>
              </a:rPr>
              <a:t>.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Financial Risk and Return </a:t>
            </a:r>
          </a:p>
        </p:txBody>
      </p:sp>
      <p:grpSp>
        <p:nvGrpSpPr>
          <p:cNvPr id="5" name="Group 4">
            <a:extLst>
              <a:ext uri="{FF2B5EF4-FFF2-40B4-BE49-F238E27FC236}">
                <a16:creationId xmlns:a16="http://schemas.microsoft.com/office/drawing/2014/main" id="{BAFB0C44-B97A-6C09-56AA-F2FB286D4A06}"/>
              </a:ext>
            </a:extLst>
          </p:cNvPr>
          <p:cNvGrpSpPr/>
          <p:nvPr/>
        </p:nvGrpSpPr>
        <p:grpSpPr>
          <a:xfrm>
            <a:off x="1341457" y="1415039"/>
            <a:ext cx="6102622" cy="4380588"/>
            <a:chOff x="63163" y="1215867"/>
            <a:chExt cx="6102622" cy="4380588"/>
          </a:xfrm>
        </p:grpSpPr>
        <p:cxnSp>
          <p:nvCxnSpPr>
            <p:cNvPr id="8" name="Straight Connector 7">
              <a:extLst>
                <a:ext uri="{FF2B5EF4-FFF2-40B4-BE49-F238E27FC236}">
                  <a16:creationId xmlns:a16="http://schemas.microsoft.com/office/drawing/2014/main" id="{7B910E30-59E8-9742-7797-FEDAC5659349}"/>
                </a:ext>
              </a:extLst>
            </p:cNvPr>
            <p:cNvCxnSpPr>
              <a:cxnSpLocks/>
            </p:cNvCxnSpPr>
            <p:nvPr/>
          </p:nvCxnSpPr>
          <p:spPr>
            <a:xfrm>
              <a:off x="923536" y="1215867"/>
              <a:ext cx="0" cy="4030825"/>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49BA69A-ED3F-3C33-C97A-806C26B79A93}"/>
                </a:ext>
              </a:extLst>
            </p:cNvPr>
            <p:cNvCxnSpPr>
              <a:cxnSpLocks/>
            </p:cNvCxnSpPr>
            <p:nvPr/>
          </p:nvCxnSpPr>
          <p:spPr>
            <a:xfrm flipH="1">
              <a:off x="923536" y="5246692"/>
              <a:ext cx="5242249"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29AFA08-531F-4758-6A8A-EFBBC341ADB6}"/>
                </a:ext>
              </a:extLst>
            </p:cNvPr>
            <p:cNvCxnSpPr>
              <a:cxnSpLocks/>
            </p:cNvCxnSpPr>
            <p:nvPr/>
          </p:nvCxnSpPr>
          <p:spPr>
            <a:xfrm>
              <a:off x="919448" y="3292310"/>
              <a:ext cx="2345286" cy="0"/>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B469869-EB93-004A-5718-1BAD69579C7C}"/>
                </a:ext>
              </a:extLst>
            </p:cNvPr>
            <p:cNvCxnSpPr>
              <a:cxnSpLocks/>
            </p:cNvCxnSpPr>
            <p:nvPr/>
          </p:nvCxnSpPr>
          <p:spPr>
            <a:xfrm flipV="1">
              <a:off x="3264734" y="3231279"/>
              <a:ext cx="0" cy="2016902"/>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8D02841-D863-AAD7-A756-BA171D2F1CAB}"/>
                </a:ext>
              </a:extLst>
            </p:cNvPr>
            <p:cNvCxnSpPr>
              <a:cxnSpLocks/>
            </p:cNvCxnSpPr>
            <p:nvPr/>
          </p:nvCxnSpPr>
          <p:spPr>
            <a:xfrm flipH="1">
              <a:off x="1520236" y="1328168"/>
              <a:ext cx="4124323" cy="3405681"/>
            </a:xfrm>
            <a:prstGeom prst="line">
              <a:avLst/>
            </a:prstGeom>
            <a:ln w="28575">
              <a:solidFill>
                <a:srgbClr val="3984A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30E7D0D-39F9-9C36-46F9-6E616147EFBF}"/>
                </a:ext>
              </a:extLst>
            </p:cNvPr>
            <p:cNvCxnSpPr>
              <a:cxnSpLocks/>
            </p:cNvCxnSpPr>
            <p:nvPr/>
          </p:nvCxnSpPr>
          <p:spPr>
            <a:xfrm>
              <a:off x="927625" y="2127182"/>
              <a:ext cx="3692198" cy="20390"/>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9BA6AF7-C3EB-6A13-B7F6-36F93EB4C941}"/>
                </a:ext>
              </a:extLst>
            </p:cNvPr>
            <p:cNvSpPr txBox="1"/>
            <p:nvPr/>
          </p:nvSpPr>
          <p:spPr>
            <a:xfrm>
              <a:off x="2313993" y="5248181"/>
              <a:ext cx="2619354" cy="307777"/>
            </a:xfrm>
            <a:prstGeom prst="rect">
              <a:avLst/>
            </a:prstGeom>
            <a:noFill/>
          </p:spPr>
          <p:txBody>
            <a:bodyPr wrap="square" rtlCol="0">
              <a:spAutoFit/>
            </a:bodyPr>
            <a:lstStyle/>
            <a:p>
              <a:pPr algn="ctr"/>
              <a:endParaRPr lang="en-GB" sz="1400" b="1" dirty="0">
                <a:latin typeface="Lato Light" panose="020F0502020204030203" pitchFamily="34" charset="0"/>
                <a:ea typeface="Lato Light" panose="020F0502020204030203" pitchFamily="34" charset="0"/>
                <a:cs typeface="Lato Light" panose="020F0502020204030203" pitchFamily="34" charset="0"/>
              </a:endParaRPr>
            </a:p>
          </p:txBody>
        </p:sp>
        <p:sp>
          <p:nvSpPr>
            <p:cNvPr id="22" name="TextBox 21">
              <a:extLst>
                <a:ext uri="{FF2B5EF4-FFF2-40B4-BE49-F238E27FC236}">
                  <a16:creationId xmlns:a16="http://schemas.microsoft.com/office/drawing/2014/main" id="{2A35426C-E30A-525A-7A09-3237C3FA6F19}"/>
                </a:ext>
              </a:extLst>
            </p:cNvPr>
            <p:cNvSpPr txBox="1"/>
            <p:nvPr/>
          </p:nvSpPr>
          <p:spPr>
            <a:xfrm rot="16200000">
              <a:off x="-1448118" y="3153864"/>
              <a:ext cx="3330340" cy="307777"/>
            </a:xfrm>
            <a:prstGeom prst="rect">
              <a:avLst/>
            </a:prstGeom>
            <a:noFill/>
          </p:spPr>
          <p:txBody>
            <a:bodyPr wrap="square" rtlCol="0">
              <a:spAutoFit/>
            </a:bodyP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 Return</a:t>
              </a:r>
            </a:p>
          </p:txBody>
        </p:sp>
        <p:sp>
          <p:nvSpPr>
            <p:cNvPr id="27" name="Isosceles Triangle 26">
              <a:extLst>
                <a:ext uri="{FF2B5EF4-FFF2-40B4-BE49-F238E27FC236}">
                  <a16:creationId xmlns:a16="http://schemas.microsoft.com/office/drawing/2014/main" id="{0650CC9E-1855-855E-4CFE-4F48C3039942}"/>
                </a:ext>
              </a:extLst>
            </p:cNvPr>
            <p:cNvSpPr/>
            <p:nvPr/>
          </p:nvSpPr>
          <p:spPr>
            <a:xfrm>
              <a:off x="623033" y="1875236"/>
              <a:ext cx="253277" cy="348490"/>
            </a:xfrm>
            <a:prstGeom prst="triangle">
              <a:avLst/>
            </a:prstGeom>
            <a:solidFill>
              <a:srgbClr val="3984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Lato Light" panose="020F0502020204030203" pitchFamily="34" charset="0"/>
                  <a:ea typeface="Lato Light" panose="020F0502020204030203" pitchFamily="34" charset="0"/>
                  <a:cs typeface="Lato Light" panose="020F0502020204030203" pitchFamily="34" charset="0"/>
                </a:rPr>
                <a:t>1</a:t>
              </a:r>
            </a:p>
          </p:txBody>
        </p:sp>
        <p:sp>
          <p:nvSpPr>
            <p:cNvPr id="28" name="Isosceles Triangle 27">
              <a:extLst>
                <a:ext uri="{FF2B5EF4-FFF2-40B4-BE49-F238E27FC236}">
                  <a16:creationId xmlns:a16="http://schemas.microsoft.com/office/drawing/2014/main" id="{F03D4548-5960-38C3-C6C0-6FE8D50E9E7C}"/>
                </a:ext>
              </a:extLst>
            </p:cNvPr>
            <p:cNvSpPr/>
            <p:nvPr/>
          </p:nvSpPr>
          <p:spPr>
            <a:xfrm>
              <a:off x="666171" y="3071036"/>
              <a:ext cx="253277" cy="348490"/>
            </a:xfrm>
            <a:prstGeom prst="triangle">
              <a:avLst/>
            </a:prstGeom>
            <a:solidFill>
              <a:srgbClr val="3984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Lato Light" panose="020F0502020204030203" pitchFamily="34" charset="0"/>
                  <a:ea typeface="Lato Light" panose="020F0502020204030203" pitchFamily="34" charset="0"/>
                  <a:cs typeface="Lato Light" panose="020F0502020204030203" pitchFamily="34" charset="0"/>
                </a:rPr>
                <a:t>2</a:t>
              </a:r>
            </a:p>
          </p:txBody>
        </p:sp>
        <p:sp>
          <p:nvSpPr>
            <p:cNvPr id="29" name="Isosceles Triangle 28">
              <a:extLst>
                <a:ext uri="{FF2B5EF4-FFF2-40B4-BE49-F238E27FC236}">
                  <a16:creationId xmlns:a16="http://schemas.microsoft.com/office/drawing/2014/main" id="{A8B1A6F4-7291-B3D7-65A6-55B8C02BC791}"/>
                </a:ext>
              </a:extLst>
            </p:cNvPr>
            <p:cNvSpPr/>
            <p:nvPr/>
          </p:nvSpPr>
          <p:spPr>
            <a:xfrm>
              <a:off x="649182" y="3779661"/>
              <a:ext cx="253277" cy="348490"/>
            </a:xfrm>
            <a:prstGeom prst="triangle">
              <a:avLst/>
            </a:prstGeom>
            <a:solidFill>
              <a:srgbClr val="3984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Lato Light" panose="020F0502020204030203" pitchFamily="34" charset="0"/>
                  <a:ea typeface="Lato Light" panose="020F0502020204030203" pitchFamily="34" charset="0"/>
                  <a:cs typeface="Lato Light" panose="020F0502020204030203" pitchFamily="34" charset="0"/>
                </a:rPr>
                <a:t>3</a:t>
              </a:r>
            </a:p>
          </p:txBody>
        </p:sp>
        <p:cxnSp>
          <p:nvCxnSpPr>
            <p:cNvPr id="30" name="Straight Connector 29">
              <a:extLst>
                <a:ext uri="{FF2B5EF4-FFF2-40B4-BE49-F238E27FC236}">
                  <a16:creationId xmlns:a16="http://schemas.microsoft.com/office/drawing/2014/main" id="{51C1D554-FA70-1A5C-DBC2-C7B54BBFAD9F}"/>
                </a:ext>
              </a:extLst>
            </p:cNvPr>
            <p:cNvCxnSpPr>
              <a:cxnSpLocks/>
            </p:cNvCxnSpPr>
            <p:nvPr/>
          </p:nvCxnSpPr>
          <p:spPr>
            <a:xfrm flipH="1" flipV="1">
              <a:off x="4619823" y="2152138"/>
              <a:ext cx="4654" cy="3024512"/>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A8BD277-7B0E-6399-F0D2-26E6D3F60B94}"/>
                </a:ext>
              </a:extLst>
            </p:cNvPr>
            <p:cNvCxnSpPr>
              <a:cxnSpLocks/>
            </p:cNvCxnSpPr>
            <p:nvPr/>
          </p:nvCxnSpPr>
          <p:spPr>
            <a:xfrm flipV="1">
              <a:off x="1003185" y="3968853"/>
              <a:ext cx="1462225" cy="5048"/>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E83D8B5-08C9-B119-FAF2-6C50DBC5CE4B}"/>
                </a:ext>
              </a:extLst>
            </p:cNvPr>
            <p:cNvCxnSpPr>
              <a:cxnSpLocks/>
            </p:cNvCxnSpPr>
            <p:nvPr/>
          </p:nvCxnSpPr>
          <p:spPr>
            <a:xfrm flipV="1">
              <a:off x="2465410" y="3972568"/>
              <a:ext cx="0" cy="1268026"/>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7B75782F-4AFB-446A-3DCA-6AD8E78D96BC}"/>
                </a:ext>
              </a:extLst>
            </p:cNvPr>
            <p:cNvSpPr txBox="1"/>
            <p:nvPr/>
          </p:nvSpPr>
          <p:spPr>
            <a:xfrm>
              <a:off x="945398" y="5288678"/>
              <a:ext cx="988217" cy="307777"/>
            </a:xfrm>
            <a:prstGeom prst="rect">
              <a:avLst/>
            </a:prstGeom>
            <a:noFill/>
          </p:spPr>
          <p:txBody>
            <a:bodyPr wrap="square" rtlCol="0">
              <a:spAutoFit/>
            </a:bodyP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Low</a:t>
              </a:r>
            </a:p>
          </p:txBody>
        </p:sp>
        <p:sp>
          <p:nvSpPr>
            <p:cNvPr id="38" name="TextBox 37">
              <a:extLst>
                <a:ext uri="{FF2B5EF4-FFF2-40B4-BE49-F238E27FC236}">
                  <a16:creationId xmlns:a16="http://schemas.microsoft.com/office/drawing/2014/main" id="{0784A961-CBA7-84F8-632F-C866A27B2D81}"/>
                </a:ext>
              </a:extLst>
            </p:cNvPr>
            <p:cNvSpPr txBox="1"/>
            <p:nvPr/>
          </p:nvSpPr>
          <p:spPr>
            <a:xfrm>
              <a:off x="5177568" y="5288678"/>
              <a:ext cx="988217" cy="307777"/>
            </a:xfrm>
            <a:prstGeom prst="rect">
              <a:avLst/>
            </a:prstGeom>
            <a:noFill/>
          </p:spPr>
          <p:txBody>
            <a:bodyPr wrap="square" rtlCol="0">
              <a:spAutoFit/>
            </a:bodyP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High</a:t>
              </a:r>
            </a:p>
          </p:txBody>
        </p:sp>
        <p:sp>
          <p:nvSpPr>
            <p:cNvPr id="39" name="TextBox 38">
              <a:extLst>
                <a:ext uri="{FF2B5EF4-FFF2-40B4-BE49-F238E27FC236}">
                  <a16:creationId xmlns:a16="http://schemas.microsoft.com/office/drawing/2014/main" id="{9AC877CF-B344-16CF-8A57-DE0631F2010E}"/>
                </a:ext>
              </a:extLst>
            </p:cNvPr>
            <p:cNvSpPr txBox="1"/>
            <p:nvPr/>
          </p:nvSpPr>
          <p:spPr>
            <a:xfrm>
              <a:off x="183777" y="4798830"/>
              <a:ext cx="988217" cy="307777"/>
            </a:xfrm>
            <a:prstGeom prst="rect">
              <a:avLst/>
            </a:prstGeom>
            <a:noFill/>
          </p:spPr>
          <p:txBody>
            <a:bodyPr wrap="square" rtlCol="0">
              <a:spAutoFit/>
            </a:bodyP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Low</a:t>
              </a:r>
            </a:p>
          </p:txBody>
        </p:sp>
        <p:sp>
          <p:nvSpPr>
            <p:cNvPr id="40" name="TextBox 39">
              <a:extLst>
                <a:ext uri="{FF2B5EF4-FFF2-40B4-BE49-F238E27FC236}">
                  <a16:creationId xmlns:a16="http://schemas.microsoft.com/office/drawing/2014/main" id="{877DA53D-FB60-1D1D-79BE-E198D7675265}"/>
                </a:ext>
              </a:extLst>
            </p:cNvPr>
            <p:cNvSpPr txBox="1"/>
            <p:nvPr/>
          </p:nvSpPr>
          <p:spPr>
            <a:xfrm>
              <a:off x="202243" y="1416943"/>
              <a:ext cx="988217" cy="307777"/>
            </a:xfrm>
            <a:prstGeom prst="rect">
              <a:avLst/>
            </a:prstGeom>
            <a:noFill/>
          </p:spPr>
          <p:txBody>
            <a:bodyPr wrap="square" rtlCol="0">
              <a:spAutoFit/>
            </a:bodyP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High</a:t>
              </a:r>
            </a:p>
          </p:txBody>
        </p:sp>
      </p:grpSp>
      <p:sp>
        <p:nvSpPr>
          <p:cNvPr id="31" name="TextBox 30">
            <a:extLst>
              <a:ext uri="{FF2B5EF4-FFF2-40B4-BE49-F238E27FC236}">
                <a16:creationId xmlns:a16="http://schemas.microsoft.com/office/drawing/2014/main" id="{38E93B29-35BA-C020-EA5A-FC2CA28D2268}"/>
              </a:ext>
            </a:extLst>
          </p:cNvPr>
          <p:cNvSpPr txBox="1"/>
          <p:nvPr/>
        </p:nvSpPr>
        <p:spPr>
          <a:xfrm>
            <a:off x="7143406" y="2049038"/>
            <a:ext cx="4493401" cy="1569660"/>
          </a:xfrm>
          <a:prstGeom prst="rect">
            <a:avLst/>
          </a:prstGeom>
          <a:noFill/>
        </p:spPr>
        <p:txBody>
          <a:bodyPr wrap="square">
            <a:spAutoFit/>
          </a:bodyPr>
          <a:lstStyle/>
          <a:p>
            <a:r>
              <a:rPr lang="en-GB" sz="1200" b="1" dirty="0">
                <a:effectLst/>
                <a:latin typeface="Lato Light" panose="020F0502020204030203" pitchFamily="34" charset="0"/>
                <a:ea typeface="Lato Light" panose="020F0502020204030203" pitchFamily="34" charset="0"/>
                <a:cs typeface="Lato Light" panose="020F0502020204030203" pitchFamily="34" charset="0"/>
              </a:rPr>
              <a:t>The diagrammatic representation of Risk versus return </a:t>
            </a:r>
            <a:r>
              <a:rPr lang="en-GB" sz="1200" dirty="0">
                <a:effectLst/>
                <a:latin typeface="Lato Light" panose="020F0502020204030203" pitchFamily="34" charset="0"/>
                <a:ea typeface="Lato Light" panose="020F0502020204030203" pitchFamily="34" charset="0"/>
                <a:cs typeface="Lato Light" panose="020F0502020204030203" pitchFamily="34" charset="0"/>
              </a:rPr>
              <a:t>.</a:t>
            </a: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r>
              <a:rPr lang="en-GB" sz="1200" dirty="0">
                <a:latin typeface="Lato Light" panose="020F0502020204030203" pitchFamily="34" charset="0"/>
                <a:ea typeface="Lato Light" panose="020F0502020204030203" pitchFamily="34" charset="0"/>
                <a:cs typeface="Lato Light" panose="020F0502020204030203" pitchFamily="34" charset="0"/>
              </a:rPr>
              <a:t>This diagram is used by stockbrokers to explain the relationship between risk &amp; return .</a:t>
            </a: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r>
              <a:rPr lang="en-GB" sz="1200" dirty="0">
                <a:latin typeface="Lato Light" panose="020F0502020204030203" pitchFamily="34" charset="0"/>
                <a:ea typeface="Lato Light" panose="020F0502020204030203" pitchFamily="34" charset="0"/>
                <a:cs typeface="Lato Light" panose="020F0502020204030203" pitchFamily="34" charset="0"/>
              </a:rPr>
              <a:t>The point being that the higher the risk , the higher the returns – in a way to be in line with the additional risk being undertaken by the investor </a:t>
            </a:r>
            <a:endParaRPr lang="en-GB" sz="1200" dirty="0"/>
          </a:p>
        </p:txBody>
      </p:sp>
      <p:sp>
        <p:nvSpPr>
          <p:cNvPr id="33" name="TextBox 32">
            <a:extLst>
              <a:ext uri="{FF2B5EF4-FFF2-40B4-BE49-F238E27FC236}">
                <a16:creationId xmlns:a16="http://schemas.microsoft.com/office/drawing/2014/main" id="{0BEE4F7A-FA7B-6033-6833-4B3BE1FDD762}"/>
              </a:ext>
            </a:extLst>
          </p:cNvPr>
          <p:cNvSpPr txBox="1"/>
          <p:nvPr/>
        </p:nvSpPr>
        <p:spPr>
          <a:xfrm>
            <a:off x="7252629" y="4199935"/>
            <a:ext cx="4831701" cy="1015663"/>
          </a:xfrm>
          <a:prstGeom prst="rect">
            <a:avLst/>
          </a:prstGeom>
          <a:noFill/>
        </p:spPr>
        <p:txBody>
          <a:bodyPr wrap="square">
            <a:spAutoFit/>
          </a:bodyPr>
          <a:lstStyle/>
          <a:p>
            <a:pPr marL="228600" indent="-228600" algn="l">
              <a:buFont typeface="+mj-lt"/>
              <a:buAutoNum type="arabicPeriod"/>
            </a:pPr>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Cash flow (the basis of value)</a:t>
            </a:r>
          </a:p>
          <a:p>
            <a:pPr marL="228600" indent="-228600" algn="l">
              <a:buFont typeface="+mj-lt"/>
              <a:buAutoNum type="arabicPeriod"/>
            </a:pPr>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The true value of money</a:t>
            </a:r>
          </a:p>
          <a:p>
            <a:pPr marL="228600" indent="-228600" algn="l">
              <a:buFont typeface="+mj-lt"/>
              <a:buAutoNum type="arabicPeriod"/>
            </a:pPr>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The opportunity cost of capital (other investments of a similar risk)</a:t>
            </a:r>
          </a:p>
          <a:p>
            <a:pPr marL="228600" indent="-228600" algn="l">
              <a:buFont typeface="+mj-lt"/>
              <a:buAutoNum type="arabicPeriod"/>
            </a:pPr>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The concept of net present value (the sum of the net cash flows discounted by the opportunity cost of capital).</a:t>
            </a:r>
            <a:endParaRPr lang="en-GB" sz="12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35" name="TextBox 34">
            <a:extLst>
              <a:ext uri="{FF2B5EF4-FFF2-40B4-BE49-F238E27FC236}">
                <a16:creationId xmlns:a16="http://schemas.microsoft.com/office/drawing/2014/main" id="{A32DFC48-DA78-9F1A-136B-B4A5B727CA5D}"/>
              </a:ext>
            </a:extLst>
          </p:cNvPr>
          <p:cNvSpPr txBox="1"/>
          <p:nvPr/>
        </p:nvSpPr>
        <p:spPr>
          <a:xfrm>
            <a:off x="7143406" y="3781388"/>
            <a:ext cx="6097554" cy="276999"/>
          </a:xfrm>
          <a:prstGeom prst="rect">
            <a:avLst/>
          </a:prstGeom>
          <a:noFill/>
        </p:spPr>
        <p:txBody>
          <a:bodyPr wrap="square">
            <a:spAutoFit/>
          </a:bodyPr>
          <a:lstStyle/>
          <a:p>
            <a:r>
              <a:rPr lang="en-GB" sz="1200" b="1" i="0" u="none" strike="noStrike" baseline="0" dirty="0">
                <a:latin typeface="Lato Light" panose="020F0502020204030203" pitchFamily="34" charset="0"/>
                <a:ea typeface="Lato Light" panose="020F0502020204030203" pitchFamily="34" charset="0"/>
                <a:cs typeface="Lato Light" panose="020F0502020204030203" pitchFamily="34" charset="0"/>
              </a:rPr>
              <a:t>Modern finance is based on four principles</a:t>
            </a:r>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a:t>
            </a:r>
            <a:endParaRPr lang="en-GB" sz="12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6" name="TextBox 5">
            <a:extLst>
              <a:ext uri="{FF2B5EF4-FFF2-40B4-BE49-F238E27FC236}">
                <a16:creationId xmlns:a16="http://schemas.microsoft.com/office/drawing/2014/main" id="{3A9775A1-81B6-68CC-6B92-2387DB946906}"/>
              </a:ext>
            </a:extLst>
          </p:cNvPr>
          <p:cNvSpPr txBox="1"/>
          <p:nvPr/>
        </p:nvSpPr>
        <p:spPr>
          <a:xfrm>
            <a:off x="3107139" y="5836938"/>
            <a:ext cx="3330340" cy="307777"/>
          </a:xfrm>
          <a:prstGeom prst="rect">
            <a:avLst/>
          </a:prstGeom>
          <a:noFill/>
        </p:spPr>
        <p:txBody>
          <a:bodyPr wrap="square" rtlCol="0">
            <a:spAutoFit/>
          </a:bodyP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 Risk</a:t>
            </a:r>
          </a:p>
        </p:txBody>
      </p:sp>
      <p:sp>
        <p:nvSpPr>
          <p:cNvPr id="14" name="TextBox 13">
            <a:extLst>
              <a:ext uri="{FF2B5EF4-FFF2-40B4-BE49-F238E27FC236}">
                <a16:creationId xmlns:a16="http://schemas.microsoft.com/office/drawing/2014/main" id="{4BB48143-8E85-0E45-3B2E-C6DA3595E605}"/>
              </a:ext>
            </a:extLst>
          </p:cNvPr>
          <p:cNvSpPr txBox="1"/>
          <p:nvPr/>
        </p:nvSpPr>
        <p:spPr>
          <a:xfrm>
            <a:off x="7627223" y="5602923"/>
            <a:ext cx="3302240" cy="400110"/>
          </a:xfrm>
          <a:prstGeom prst="rect">
            <a:avLst/>
          </a:prstGeom>
          <a:noFill/>
        </p:spPr>
        <p:txBody>
          <a:bodyPr wrap="square">
            <a:spAutoFit/>
          </a:bodyPr>
          <a:lstStyle/>
          <a:p>
            <a:r>
              <a:rPr lang="en-GB" sz="1000" b="0" i="1" dirty="0">
                <a:solidFill>
                  <a:srgbClr val="4D5156"/>
                </a:solidFill>
                <a:effectLst/>
                <a:latin typeface="Lato Light" panose="020F0502020204030203" pitchFamily="34" charset="0"/>
                <a:ea typeface="Lato Light" panose="020F0502020204030203" pitchFamily="34" charset="0"/>
                <a:cs typeface="Lato Light" panose="020F0502020204030203" pitchFamily="34" charset="0"/>
              </a:rPr>
              <a:t>Calculation </a:t>
            </a:r>
          </a:p>
          <a:p>
            <a:r>
              <a:rPr lang="en-GB" sz="1000" b="0" i="1" dirty="0">
                <a:solidFill>
                  <a:srgbClr val="040C28"/>
                </a:solidFill>
                <a:effectLst/>
                <a:latin typeface="Lato Light" panose="020F0502020204030203" pitchFamily="34" charset="0"/>
                <a:ea typeface="Lato Light" panose="020F0502020204030203" pitchFamily="34" charset="0"/>
                <a:cs typeface="Lato Light" panose="020F0502020204030203" pitchFamily="34" charset="0"/>
              </a:rPr>
              <a:t>Net Cash Flow = Total Cash Inflows – Total Cash Outflows</a:t>
            </a:r>
            <a:endParaRPr lang="en-GB" sz="1000" i="1"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2541274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DC600098-8FB8-9946-6B35-146EDB6D31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 name="Footer Placeholder 3">
            <a:extLst>
              <a:ext uri="{FF2B5EF4-FFF2-40B4-BE49-F238E27FC236}">
                <a16:creationId xmlns:a16="http://schemas.microsoft.com/office/drawing/2014/main" id="{1CA71B29-08E8-0727-3019-D9378FFE9353}"/>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4" name="TextBox 3">
            <a:extLst>
              <a:ext uri="{FF2B5EF4-FFF2-40B4-BE49-F238E27FC236}">
                <a16:creationId xmlns:a16="http://schemas.microsoft.com/office/drawing/2014/main" id="{7D9A2AE7-6BA8-7F19-0C26-215914165D75}"/>
              </a:ext>
            </a:extLst>
          </p:cNvPr>
          <p:cNvSpPr txBox="1"/>
          <p:nvPr/>
        </p:nvSpPr>
        <p:spPr>
          <a:xfrm>
            <a:off x="268942" y="207845"/>
            <a:ext cx="6413314"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Account profitability.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Financial Risk and Return </a:t>
            </a:r>
          </a:p>
        </p:txBody>
      </p:sp>
      <p:grpSp>
        <p:nvGrpSpPr>
          <p:cNvPr id="5" name="Group 4">
            <a:extLst>
              <a:ext uri="{FF2B5EF4-FFF2-40B4-BE49-F238E27FC236}">
                <a16:creationId xmlns:a16="http://schemas.microsoft.com/office/drawing/2014/main" id="{DF857957-472F-3BCF-1ECD-B85A67F0854A}"/>
              </a:ext>
            </a:extLst>
          </p:cNvPr>
          <p:cNvGrpSpPr/>
          <p:nvPr/>
        </p:nvGrpSpPr>
        <p:grpSpPr>
          <a:xfrm>
            <a:off x="1717302" y="1444467"/>
            <a:ext cx="5982008" cy="4380588"/>
            <a:chOff x="183777" y="1215867"/>
            <a:chExt cx="5982008" cy="4380588"/>
          </a:xfrm>
        </p:grpSpPr>
        <p:cxnSp>
          <p:nvCxnSpPr>
            <p:cNvPr id="8" name="Straight Connector 7">
              <a:extLst>
                <a:ext uri="{FF2B5EF4-FFF2-40B4-BE49-F238E27FC236}">
                  <a16:creationId xmlns:a16="http://schemas.microsoft.com/office/drawing/2014/main" id="{7B910E30-59E8-9742-7797-FEDAC5659349}"/>
                </a:ext>
              </a:extLst>
            </p:cNvPr>
            <p:cNvCxnSpPr>
              <a:cxnSpLocks/>
            </p:cNvCxnSpPr>
            <p:nvPr/>
          </p:nvCxnSpPr>
          <p:spPr>
            <a:xfrm>
              <a:off x="923536" y="1215867"/>
              <a:ext cx="0" cy="4030825"/>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49BA69A-ED3F-3C33-C97A-806C26B79A93}"/>
                </a:ext>
              </a:extLst>
            </p:cNvPr>
            <p:cNvCxnSpPr>
              <a:cxnSpLocks/>
            </p:cNvCxnSpPr>
            <p:nvPr/>
          </p:nvCxnSpPr>
          <p:spPr>
            <a:xfrm flipH="1">
              <a:off x="923536" y="5246692"/>
              <a:ext cx="5242249"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29AFA08-531F-4758-6A8A-EFBBC341ADB6}"/>
                </a:ext>
              </a:extLst>
            </p:cNvPr>
            <p:cNvCxnSpPr>
              <a:cxnSpLocks/>
            </p:cNvCxnSpPr>
            <p:nvPr/>
          </p:nvCxnSpPr>
          <p:spPr>
            <a:xfrm>
              <a:off x="919448" y="3292310"/>
              <a:ext cx="2345286" cy="0"/>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B469869-EB93-004A-5718-1BAD69579C7C}"/>
                </a:ext>
              </a:extLst>
            </p:cNvPr>
            <p:cNvCxnSpPr>
              <a:cxnSpLocks/>
            </p:cNvCxnSpPr>
            <p:nvPr/>
          </p:nvCxnSpPr>
          <p:spPr>
            <a:xfrm flipV="1">
              <a:off x="3264734" y="3231279"/>
              <a:ext cx="0" cy="2016902"/>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8D02841-D863-AAD7-A756-BA171D2F1CAB}"/>
                </a:ext>
              </a:extLst>
            </p:cNvPr>
            <p:cNvCxnSpPr>
              <a:cxnSpLocks/>
            </p:cNvCxnSpPr>
            <p:nvPr/>
          </p:nvCxnSpPr>
          <p:spPr>
            <a:xfrm flipH="1">
              <a:off x="1520236" y="1328168"/>
              <a:ext cx="4124323" cy="3405681"/>
            </a:xfrm>
            <a:prstGeom prst="line">
              <a:avLst/>
            </a:prstGeom>
            <a:ln w="28575">
              <a:solidFill>
                <a:srgbClr val="3984A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30E7D0D-39F9-9C36-46F9-6E616147EFBF}"/>
                </a:ext>
              </a:extLst>
            </p:cNvPr>
            <p:cNvCxnSpPr>
              <a:cxnSpLocks/>
            </p:cNvCxnSpPr>
            <p:nvPr/>
          </p:nvCxnSpPr>
          <p:spPr>
            <a:xfrm>
              <a:off x="927625" y="2127182"/>
              <a:ext cx="3692198" cy="20390"/>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9BA6AF7-C3EB-6A13-B7F6-36F93EB4C941}"/>
                </a:ext>
              </a:extLst>
            </p:cNvPr>
            <p:cNvSpPr txBox="1"/>
            <p:nvPr/>
          </p:nvSpPr>
          <p:spPr>
            <a:xfrm>
              <a:off x="2313993" y="5248181"/>
              <a:ext cx="2619354" cy="307777"/>
            </a:xfrm>
            <a:prstGeom prst="rect">
              <a:avLst/>
            </a:prstGeom>
            <a:noFill/>
          </p:spPr>
          <p:txBody>
            <a:bodyPr wrap="square" rtlCol="0">
              <a:spAutoFit/>
            </a:bodyP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Risk</a:t>
              </a:r>
            </a:p>
          </p:txBody>
        </p:sp>
        <p:sp>
          <p:nvSpPr>
            <p:cNvPr id="22" name="TextBox 21">
              <a:extLst>
                <a:ext uri="{FF2B5EF4-FFF2-40B4-BE49-F238E27FC236}">
                  <a16:creationId xmlns:a16="http://schemas.microsoft.com/office/drawing/2014/main" id="{2A35426C-E30A-525A-7A09-3237C3FA6F19}"/>
                </a:ext>
              </a:extLst>
            </p:cNvPr>
            <p:cNvSpPr txBox="1"/>
            <p:nvPr/>
          </p:nvSpPr>
          <p:spPr>
            <a:xfrm rot="16200000">
              <a:off x="-1118761" y="3149530"/>
              <a:ext cx="3330340" cy="307777"/>
            </a:xfrm>
            <a:prstGeom prst="rect">
              <a:avLst/>
            </a:prstGeom>
            <a:noFill/>
          </p:spPr>
          <p:txBody>
            <a:bodyPr wrap="square" rtlCol="0">
              <a:spAutoFit/>
            </a:bodyP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 Return</a:t>
              </a:r>
            </a:p>
          </p:txBody>
        </p:sp>
        <p:sp>
          <p:nvSpPr>
            <p:cNvPr id="27" name="Isosceles Triangle 26">
              <a:extLst>
                <a:ext uri="{FF2B5EF4-FFF2-40B4-BE49-F238E27FC236}">
                  <a16:creationId xmlns:a16="http://schemas.microsoft.com/office/drawing/2014/main" id="{0650CC9E-1855-855E-4CFE-4F48C3039942}"/>
                </a:ext>
              </a:extLst>
            </p:cNvPr>
            <p:cNvSpPr/>
            <p:nvPr/>
          </p:nvSpPr>
          <p:spPr>
            <a:xfrm>
              <a:off x="623033" y="1875236"/>
              <a:ext cx="253277" cy="348490"/>
            </a:xfrm>
            <a:prstGeom prst="triangle">
              <a:avLst/>
            </a:prstGeom>
            <a:solidFill>
              <a:srgbClr val="3984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Lato Light" panose="020F0502020204030203" pitchFamily="34" charset="0"/>
                  <a:ea typeface="Lato Light" panose="020F0502020204030203" pitchFamily="34" charset="0"/>
                  <a:cs typeface="Lato Light" panose="020F0502020204030203" pitchFamily="34" charset="0"/>
                </a:rPr>
                <a:t>1</a:t>
              </a:r>
            </a:p>
          </p:txBody>
        </p:sp>
        <p:sp>
          <p:nvSpPr>
            <p:cNvPr id="28" name="Isosceles Triangle 27">
              <a:extLst>
                <a:ext uri="{FF2B5EF4-FFF2-40B4-BE49-F238E27FC236}">
                  <a16:creationId xmlns:a16="http://schemas.microsoft.com/office/drawing/2014/main" id="{F03D4548-5960-38C3-C6C0-6FE8D50E9E7C}"/>
                </a:ext>
              </a:extLst>
            </p:cNvPr>
            <p:cNvSpPr/>
            <p:nvPr/>
          </p:nvSpPr>
          <p:spPr>
            <a:xfrm>
              <a:off x="666171" y="3071036"/>
              <a:ext cx="253277" cy="348490"/>
            </a:xfrm>
            <a:prstGeom prst="triangle">
              <a:avLst/>
            </a:prstGeom>
            <a:solidFill>
              <a:srgbClr val="3984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Lato Light" panose="020F0502020204030203" pitchFamily="34" charset="0"/>
                  <a:ea typeface="Lato Light" panose="020F0502020204030203" pitchFamily="34" charset="0"/>
                  <a:cs typeface="Lato Light" panose="020F0502020204030203" pitchFamily="34" charset="0"/>
                </a:rPr>
                <a:t>2</a:t>
              </a:r>
            </a:p>
          </p:txBody>
        </p:sp>
        <p:sp>
          <p:nvSpPr>
            <p:cNvPr id="29" name="Isosceles Triangle 28">
              <a:extLst>
                <a:ext uri="{FF2B5EF4-FFF2-40B4-BE49-F238E27FC236}">
                  <a16:creationId xmlns:a16="http://schemas.microsoft.com/office/drawing/2014/main" id="{A8B1A6F4-7291-B3D7-65A6-55B8C02BC791}"/>
                </a:ext>
              </a:extLst>
            </p:cNvPr>
            <p:cNvSpPr/>
            <p:nvPr/>
          </p:nvSpPr>
          <p:spPr>
            <a:xfrm>
              <a:off x="649182" y="3779661"/>
              <a:ext cx="253277" cy="348490"/>
            </a:xfrm>
            <a:prstGeom prst="triangle">
              <a:avLst/>
            </a:prstGeom>
            <a:solidFill>
              <a:srgbClr val="3984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Lato Light" panose="020F0502020204030203" pitchFamily="34" charset="0"/>
                  <a:ea typeface="Lato Light" panose="020F0502020204030203" pitchFamily="34" charset="0"/>
                  <a:cs typeface="Lato Light" panose="020F0502020204030203" pitchFamily="34" charset="0"/>
                </a:rPr>
                <a:t>3</a:t>
              </a:r>
            </a:p>
          </p:txBody>
        </p:sp>
        <p:cxnSp>
          <p:nvCxnSpPr>
            <p:cNvPr id="30" name="Straight Connector 29">
              <a:extLst>
                <a:ext uri="{FF2B5EF4-FFF2-40B4-BE49-F238E27FC236}">
                  <a16:creationId xmlns:a16="http://schemas.microsoft.com/office/drawing/2014/main" id="{51C1D554-FA70-1A5C-DBC2-C7B54BBFAD9F}"/>
                </a:ext>
              </a:extLst>
            </p:cNvPr>
            <p:cNvCxnSpPr>
              <a:cxnSpLocks/>
            </p:cNvCxnSpPr>
            <p:nvPr/>
          </p:nvCxnSpPr>
          <p:spPr>
            <a:xfrm flipH="1" flipV="1">
              <a:off x="4619823" y="2152138"/>
              <a:ext cx="4654" cy="3024512"/>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A8BD277-7B0E-6399-F0D2-26E6D3F60B94}"/>
                </a:ext>
              </a:extLst>
            </p:cNvPr>
            <p:cNvCxnSpPr>
              <a:cxnSpLocks/>
            </p:cNvCxnSpPr>
            <p:nvPr/>
          </p:nvCxnSpPr>
          <p:spPr>
            <a:xfrm flipV="1">
              <a:off x="1003185" y="3968853"/>
              <a:ext cx="1462225" cy="5048"/>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E83D8B5-08C9-B119-FAF2-6C50DBC5CE4B}"/>
                </a:ext>
              </a:extLst>
            </p:cNvPr>
            <p:cNvCxnSpPr>
              <a:cxnSpLocks/>
            </p:cNvCxnSpPr>
            <p:nvPr/>
          </p:nvCxnSpPr>
          <p:spPr>
            <a:xfrm flipV="1">
              <a:off x="2465410" y="3972568"/>
              <a:ext cx="0" cy="1268026"/>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7B75782F-4AFB-446A-3DCA-6AD8E78D96BC}"/>
                </a:ext>
              </a:extLst>
            </p:cNvPr>
            <p:cNvSpPr txBox="1"/>
            <p:nvPr/>
          </p:nvSpPr>
          <p:spPr>
            <a:xfrm>
              <a:off x="945398" y="5288678"/>
              <a:ext cx="988217" cy="307777"/>
            </a:xfrm>
            <a:prstGeom prst="rect">
              <a:avLst/>
            </a:prstGeom>
            <a:noFill/>
          </p:spPr>
          <p:txBody>
            <a:bodyPr wrap="square" rtlCol="0">
              <a:spAutoFit/>
            </a:bodyP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Low</a:t>
              </a:r>
            </a:p>
          </p:txBody>
        </p:sp>
        <p:sp>
          <p:nvSpPr>
            <p:cNvPr id="38" name="TextBox 37">
              <a:extLst>
                <a:ext uri="{FF2B5EF4-FFF2-40B4-BE49-F238E27FC236}">
                  <a16:creationId xmlns:a16="http://schemas.microsoft.com/office/drawing/2014/main" id="{0784A961-CBA7-84F8-632F-C866A27B2D81}"/>
                </a:ext>
              </a:extLst>
            </p:cNvPr>
            <p:cNvSpPr txBox="1"/>
            <p:nvPr/>
          </p:nvSpPr>
          <p:spPr>
            <a:xfrm>
              <a:off x="5177568" y="5288678"/>
              <a:ext cx="988217" cy="307777"/>
            </a:xfrm>
            <a:prstGeom prst="rect">
              <a:avLst/>
            </a:prstGeom>
            <a:noFill/>
          </p:spPr>
          <p:txBody>
            <a:bodyPr wrap="square" rtlCol="0">
              <a:spAutoFit/>
            </a:bodyP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High</a:t>
              </a:r>
            </a:p>
          </p:txBody>
        </p:sp>
        <p:sp>
          <p:nvSpPr>
            <p:cNvPr id="39" name="TextBox 38">
              <a:extLst>
                <a:ext uri="{FF2B5EF4-FFF2-40B4-BE49-F238E27FC236}">
                  <a16:creationId xmlns:a16="http://schemas.microsoft.com/office/drawing/2014/main" id="{9AC877CF-B344-16CF-8A57-DE0631F2010E}"/>
                </a:ext>
              </a:extLst>
            </p:cNvPr>
            <p:cNvSpPr txBox="1"/>
            <p:nvPr/>
          </p:nvSpPr>
          <p:spPr>
            <a:xfrm>
              <a:off x="183777" y="4798830"/>
              <a:ext cx="988217" cy="307777"/>
            </a:xfrm>
            <a:prstGeom prst="rect">
              <a:avLst/>
            </a:prstGeom>
            <a:noFill/>
          </p:spPr>
          <p:txBody>
            <a:bodyPr wrap="square" rtlCol="0">
              <a:spAutoFit/>
            </a:bodyP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Low</a:t>
              </a:r>
            </a:p>
          </p:txBody>
        </p:sp>
        <p:sp>
          <p:nvSpPr>
            <p:cNvPr id="40" name="TextBox 39">
              <a:extLst>
                <a:ext uri="{FF2B5EF4-FFF2-40B4-BE49-F238E27FC236}">
                  <a16:creationId xmlns:a16="http://schemas.microsoft.com/office/drawing/2014/main" id="{877DA53D-FB60-1D1D-79BE-E198D7675265}"/>
                </a:ext>
              </a:extLst>
            </p:cNvPr>
            <p:cNvSpPr txBox="1"/>
            <p:nvPr/>
          </p:nvSpPr>
          <p:spPr>
            <a:xfrm>
              <a:off x="202243" y="1416943"/>
              <a:ext cx="988217" cy="307777"/>
            </a:xfrm>
            <a:prstGeom prst="rect">
              <a:avLst/>
            </a:prstGeom>
            <a:noFill/>
          </p:spPr>
          <p:txBody>
            <a:bodyPr wrap="square" rtlCol="0">
              <a:spAutoFit/>
            </a:bodyP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High</a:t>
              </a:r>
            </a:p>
          </p:txBody>
        </p:sp>
      </p:grpSp>
      <p:sp>
        <p:nvSpPr>
          <p:cNvPr id="47" name="TextBox 46">
            <a:extLst>
              <a:ext uri="{FF2B5EF4-FFF2-40B4-BE49-F238E27FC236}">
                <a16:creationId xmlns:a16="http://schemas.microsoft.com/office/drawing/2014/main" id="{B04A7803-ACB4-D89F-F37B-46959BACC510}"/>
              </a:ext>
            </a:extLst>
          </p:cNvPr>
          <p:cNvSpPr txBox="1"/>
          <p:nvPr/>
        </p:nvSpPr>
        <p:spPr>
          <a:xfrm>
            <a:off x="7200900" y="2462181"/>
            <a:ext cx="4285248" cy="2677656"/>
          </a:xfrm>
          <a:prstGeom prst="rect">
            <a:avLst/>
          </a:prstGeom>
          <a:noFill/>
        </p:spPr>
        <p:txBody>
          <a:bodyPr wrap="square">
            <a:spAutoFit/>
          </a:bodyPr>
          <a:lstStyle/>
          <a:p>
            <a:pPr algn="l"/>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According to return the diagonal line (known as the line of best fit) is known as the beta shows a typical array from any stock exchange of the relationship between risk and</a:t>
            </a:r>
          </a:p>
          <a:p>
            <a:pPr algn="l"/>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return. </a:t>
            </a:r>
          </a:p>
          <a:p>
            <a:pPr algn="l"/>
            <a:endParaRPr lang="en-GB" sz="1200" dirty="0">
              <a:latin typeface="Lato Light" panose="020F0502020204030203" pitchFamily="34" charset="0"/>
              <a:ea typeface="Lato Light" panose="020F0502020204030203" pitchFamily="34" charset="0"/>
              <a:cs typeface="Lato Light" panose="020F0502020204030203" pitchFamily="34" charset="0"/>
            </a:endParaRPr>
          </a:p>
          <a:p>
            <a:pPr algn="l"/>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Any firm on the line will normally be making industry-average</a:t>
            </a:r>
          </a:p>
          <a:p>
            <a:pPr algn="l"/>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returns for its shareholders – in other words, making returns equal to the weighted average cost of capital (WACC). </a:t>
            </a:r>
          </a:p>
          <a:p>
            <a:pPr algn="l"/>
            <a:endParaRPr lang="en-GB" sz="1200" dirty="0">
              <a:latin typeface="Lato Light" panose="020F0502020204030203" pitchFamily="34" charset="0"/>
              <a:ea typeface="Lato Light" panose="020F0502020204030203" pitchFamily="34" charset="0"/>
              <a:cs typeface="Lato Light" panose="020F0502020204030203" pitchFamily="34" charset="0"/>
            </a:endParaRPr>
          </a:p>
          <a:p>
            <a:pPr algn="l"/>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Firms making consistent returns </a:t>
            </a:r>
            <a:r>
              <a:rPr lang="en-GB" sz="1200" dirty="0">
                <a:latin typeface="Lato Light" panose="020F0502020204030203" pitchFamily="34" charset="0"/>
                <a:ea typeface="Lato Light" panose="020F0502020204030203" pitchFamily="34" charset="0"/>
                <a:cs typeface="Lato Light" panose="020F0502020204030203" pitchFamily="34" charset="0"/>
              </a:rPr>
              <a:t>greater than the WACC are creating shareholder wealth, known generally as shareholder value added, economic value added, positive net present</a:t>
            </a:r>
          </a:p>
          <a:p>
            <a:r>
              <a:rPr lang="en-GB" sz="1200" dirty="0">
                <a:latin typeface="Lato Light" panose="020F0502020204030203" pitchFamily="34" charset="0"/>
                <a:ea typeface="Lato Light" panose="020F0502020204030203" pitchFamily="34" charset="0"/>
                <a:cs typeface="Lato Light" panose="020F0502020204030203" pitchFamily="34" charset="0"/>
              </a:rPr>
              <a:t>value, super profits, sustainable competitive advantage and so on.</a:t>
            </a:r>
          </a:p>
        </p:txBody>
      </p:sp>
    </p:spTree>
    <p:extLst>
      <p:ext uri="{BB962C8B-B14F-4D97-AF65-F5344CB8AC3E}">
        <p14:creationId xmlns:p14="http://schemas.microsoft.com/office/powerpoint/2010/main" val="1713377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122452" y="2178255"/>
            <a:ext cx="4697771" cy="1694759"/>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endParaRPr lang="en-GB" sz="1200"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p>
            <a:pPr algn="l"/>
            <a:r>
              <a:rPr lang="en-GB" sz="1200" b="0" u="none" strike="noStrike" baseline="0" dirty="0">
                <a:latin typeface="Lato Light" panose="020F0502020204030203" pitchFamily="34" charset="0"/>
                <a:ea typeface="Lato Light" panose="020F0502020204030203" pitchFamily="34" charset="0"/>
                <a:cs typeface="Lato Light" panose="020F0502020204030203" pitchFamily="34" charset="0"/>
              </a:rPr>
              <a:t>Customer lifetime value is the dollar value of a customer relationship based on the present value of the projected future cash flows from the customer relationship.</a:t>
            </a:r>
          </a:p>
          <a:p>
            <a:pPr algn="l"/>
            <a:r>
              <a:rPr lang="en-GB" sz="1200" b="0" u="none" strike="noStrike" baseline="0" dirty="0">
                <a:latin typeface="Lato Light" panose="020F0502020204030203" pitchFamily="34" charset="0"/>
                <a:ea typeface="Lato Light" panose="020F0502020204030203" pitchFamily="34" charset="0"/>
                <a:cs typeface="Lato Light" panose="020F0502020204030203" pitchFamily="34" charset="0"/>
              </a:rPr>
              <a:t>When margins and retention rates are constant, the following formula can be used to calculate the lifetime value of a customer relationship</a:t>
            </a:r>
            <a:endParaRPr lang="en-GB" sz="1200" dirty="0">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FFA0F614-4B99-4A34-8D0F-E3B3026D846D}"/>
              </a:ext>
            </a:extLst>
          </p:cNvPr>
          <p:cNvGrpSpPr/>
          <p:nvPr/>
        </p:nvGrpSpPr>
        <p:grpSpPr>
          <a:xfrm>
            <a:off x="5457846" y="1534325"/>
            <a:ext cx="5781284" cy="591475"/>
            <a:chOff x="5457846" y="1907190"/>
            <a:chExt cx="5781284" cy="591475"/>
          </a:xfrm>
        </p:grpSpPr>
        <p:sp>
          <p:nvSpPr>
            <p:cNvPr id="20" name="Rounded Rectangle 25">
              <a:extLst>
                <a:ext uri="{FF2B5EF4-FFF2-40B4-BE49-F238E27FC236}">
                  <a16:creationId xmlns:a16="http://schemas.microsoft.com/office/drawing/2014/main" id="{713E9EE1-DAB8-407E-A569-029D8174C724}"/>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6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48240749-A549-40C7-8D79-7C50C4D53DA5}"/>
                </a:ext>
              </a:extLst>
            </p:cNvPr>
            <p:cNvSpPr txBox="1"/>
            <p:nvPr/>
          </p:nvSpPr>
          <p:spPr>
            <a:xfrm>
              <a:off x="5703800" y="2036409"/>
              <a:ext cx="5322266" cy="400110"/>
            </a:xfrm>
            <a:prstGeom prst="rect">
              <a:avLst/>
            </a:prstGeom>
            <a:noFill/>
            <a:ln>
              <a:noFill/>
            </a:ln>
          </p:spPr>
          <p:txBody>
            <a:bodyPr wrap="square" rtlCol="0" anchor="b" anchorCtr="0">
              <a:spAutoFit/>
            </a:bodyPr>
            <a:lstStyle/>
            <a:p>
              <a:pPr algn="ctr"/>
              <a:r>
                <a:rPr lang="en-US" sz="2000" b="1" dirty="0">
                  <a:solidFill>
                    <a:schemeClr val="tx2"/>
                  </a:solidFill>
                  <a:latin typeface="Lato Light" panose="020F0502020204030203" pitchFamily="34" charset="0"/>
                  <a:ea typeface="Lato Light" panose="020F0502020204030203" pitchFamily="34" charset="0"/>
                  <a:cs typeface="Lato Light" panose="020F0502020204030203" pitchFamily="34" charset="0"/>
                </a:rPr>
                <a:t>Working </a:t>
              </a:r>
            </a:p>
          </p:txBody>
        </p:sp>
      </p:grpSp>
      <p:cxnSp>
        <p:nvCxnSpPr>
          <p:cNvPr id="4" name="Straight Connector 3">
            <a:extLst>
              <a:ext uri="{FF2B5EF4-FFF2-40B4-BE49-F238E27FC236}">
                <a16:creationId xmlns:a16="http://schemas.microsoft.com/office/drawing/2014/main" id="{7F65EADB-1D2E-4850-9D71-8BD2247595E5}"/>
              </a:ext>
            </a:extLst>
          </p:cNvPr>
          <p:cNvCxnSpPr/>
          <p:nvPr/>
        </p:nvCxnSpPr>
        <p:spPr>
          <a:xfrm>
            <a:off x="4861070" y="1645385"/>
            <a:ext cx="0" cy="4245429"/>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5AD4D3FB-4570-48F5-80CB-DB171FD8A6DB}"/>
              </a:ext>
            </a:extLst>
          </p:cNvPr>
          <p:cNvGrpSpPr/>
          <p:nvPr/>
        </p:nvGrpSpPr>
        <p:grpSpPr>
          <a:xfrm>
            <a:off x="334381" y="1401110"/>
            <a:ext cx="4187321" cy="769130"/>
            <a:chOff x="327632" y="928571"/>
            <a:chExt cx="3847833" cy="769130"/>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6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6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6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070128" y="1121871"/>
              <a:ext cx="2149459" cy="338554"/>
            </a:xfrm>
            <a:prstGeom prst="rect">
              <a:avLst/>
            </a:prstGeom>
            <a:noFill/>
            <a:ln>
              <a:noFill/>
            </a:ln>
          </p:spPr>
          <p:txBody>
            <a:bodyPr wrap="none" rtlCol="0" anchor="ctr" anchorCtr="0">
              <a:spAutoFit/>
            </a:bodyPr>
            <a:lstStyle/>
            <a:p>
              <a:pPr defTabSz="914217"/>
              <a:r>
                <a:rPr lang="en-US" sz="1600" b="1" dirty="0">
                  <a:solidFill>
                    <a:srgbClr val="08204D"/>
                  </a:solidFill>
                  <a:latin typeface="Lato Light" panose="020F0502020204030203" pitchFamily="34" charset="0"/>
                  <a:ea typeface="Lato Light" panose="020F0502020204030203" pitchFamily="34" charset="0"/>
                  <a:cs typeface="Lato Light" panose="020F0502020204030203" pitchFamily="34" charset="0"/>
                </a:rPr>
                <a:t>Customer Lifetime Value</a:t>
              </a:r>
            </a:p>
          </p:txBody>
        </p:sp>
      </p:grpSp>
      <p:sp>
        <p:nvSpPr>
          <p:cNvPr id="28" name="Rectangle 27">
            <a:extLst>
              <a:ext uri="{FF2B5EF4-FFF2-40B4-BE49-F238E27FC236}">
                <a16:creationId xmlns:a16="http://schemas.microsoft.com/office/drawing/2014/main" id="{A77BBAED-4097-4D66-88DC-A0C748AF6E21}"/>
              </a:ext>
            </a:extLst>
          </p:cNvPr>
          <p:cNvSpPr/>
          <p:nvPr/>
        </p:nvSpPr>
        <p:spPr>
          <a:xfrm>
            <a:off x="7530045" y="2814631"/>
            <a:ext cx="4168158" cy="54000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lumMod val="95000"/>
                    <a:lumOff val="5000"/>
                  </a:schemeClr>
                </a:solidFill>
                <a:effectLst/>
                <a:uLnTx/>
                <a:uFillTx/>
                <a:latin typeface="Lato Light" panose="020F0502020204030203" pitchFamily="34" charset="0"/>
                <a:ea typeface="Lato Light" panose="020F0502020204030203" pitchFamily="34" charset="0"/>
                <a:cs typeface="Lato Light" panose="020F0502020204030203" pitchFamily="34" charset="0"/>
              </a:rPr>
              <a:t>Retention rate %</a:t>
            </a:r>
          </a:p>
        </p:txBody>
      </p:sp>
      <p:sp>
        <p:nvSpPr>
          <p:cNvPr id="21" name="TextBox 20">
            <a:extLst>
              <a:ext uri="{FF2B5EF4-FFF2-40B4-BE49-F238E27FC236}">
                <a16:creationId xmlns:a16="http://schemas.microsoft.com/office/drawing/2014/main" id="{51E2B1AD-CDD6-4D06-989B-0813819330B7}"/>
              </a:ext>
            </a:extLst>
          </p:cNvPr>
          <p:cNvSpPr txBox="1"/>
          <p:nvPr/>
        </p:nvSpPr>
        <p:spPr>
          <a:xfrm>
            <a:off x="122452" y="4263560"/>
            <a:ext cx="4558909" cy="1214628"/>
          </a:xfrm>
          <a:prstGeom prst="rect">
            <a:avLst/>
          </a:prstGeom>
          <a:noFill/>
        </p:spPr>
        <p:txBody>
          <a:bodyPr wrap="square">
            <a:spAutoFit/>
          </a:bodyPr>
          <a:lstStyle/>
          <a:p>
            <a:pPr defTabSz="1087636">
              <a:lnSpc>
                <a:spcPct val="120000"/>
              </a:lnSpc>
              <a:spcBef>
                <a:spcPct val="20000"/>
              </a:spcBef>
            </a:pPr>
            <a:r>
              <a:rPr lang="en-GB" sz="1200" dirty="0">
                <a:solidFill>
                  <a:schemeClr val="tx2"/>
                </a:solidFill>
                <a:latin typeface="Lato Light" panose="020F0502020204030203" pitchFamily="34" charset="0"/>
                <a:ea typeface="Lato Light" panose="020F0502020204030203" pitchFamily="34" charset="0"/>
                <a:cs typeface="Lato Light" panose="020F0502020204030203" pitchFamily="34" charset="0"/>
              </a:rPr>
              <a:t>Customer lifetime value (CLV) is an important concept in that it encourages firms to shift their focus from quarterly profits to the long-term health of their customer relationships.</a:t>
            </a:r>
          </a:p>
          <a:p>
            <a:pPr defTabSz="1087636">
              <a:lnSpc>
                <a:spcPct val="120000"/>
              </a:lnSpc>
              <a:spcBef>
                <a:spcPct val="20000"/>
              </a:spcBef>
            </a:pPr>
            <a:r>
              <a:rPr lang="en-GB" sz="1200" dirty="0">
                <a:solidFill>
                  <a:schemeClr val="tx2"/>
                </a:solidFill>
                <a:latin typeface="Lato Light" panose="020F0502020204030203" pitchFamily="34" charset="0"/>
                <a:ea typeface="Lato Light" panose="020F0502020204030203" pitchFamily="34" charset="0"/>
                <a:cs typeface="Lato Light" panose="020F0502020204030203" pitchFamily="34" charset="0"/>
              </a:rPr>
              <a:t>Customer lifetime value is an important number because it represents an upper limit on spending to acquire new customers.</a:t>
            </a:r>
          </a:p>
        </p:txBody>
      </p:sp>
      <p:sp>
        <p:nvSpPr>
          <p:cNvPr id="25" name="TextBox 24">
            <a:extLst>
              <a:ext uri="{FF2B5EF4-FFF2-40B4-BE49-F238E27FC236}">
                <a16:creationId xmlns:a16="http://schemas.microsoft.com/office/drawing/2014/main" id="{4B335398-678C-4A6A-8110-A4D347FCC56C}"/>
              </a:ext>
            </a:extLst>
          </p:cNvPr>
          <p:cNvSpPr txBox="1"/>
          <p:nvPr/>
        </p:nvSpPr>
        <p:spPr>
          <a:xfrm>
            <a:off x="5916778" y="4280265"/>
            <a:ext cx="4558909" cy="1229311"/>
          </a:xfrm>
          <a:prstGeom prst="rect">
            <a:avLst/>
          </a:prstGeom>
          <a:noFill/>
        </p:spPr>
        <p:txBody>
          <a:bodyPr wrap="square">
            <a:spAutoFit/>
          </a:bodyPr>
          <a:lstStyle/>
          <a:p>
            <a:pPr defTabSz="1087636">
              <a:lnSpc>
                <a:spcPct val="120000"/>
              </a:lnSpc>
              <a:spcBef>
                <a:spcPct val="20000"/>
              </a:spcBef>
            </a:pPr>
            <a:r>
              <a:rPr lang="en-GB" sz="1400" dirty="0">
                <a:solidFill>
                  <a:schemeClr val="tx2"/>
                </a:solidFill>
                <a:latin typeface="Lato Light" panose="020F0502020204030203" pitchFamily="34" charset="0"/>
                <a:ea typeface="Lato Light" panose="020F0502020204030203" pitchFamily="34" charset="0"/>
                <a:cs typeface="Lato Light" panose="020F0502020204030203" pitchFamily="34" charset="0"/>
              </a:rPr>
              <a:t>The 3 parameters of CLV </a:t>
            </a:r>
          </a:p>
          <a:p>
            <a:pPr marL="342900" indent="-342900" defTabSz="1087636">
              <a:lnSpc>
                <a:spcPct val="120000"/>
              </a:lnSpc>
              <a:spcBef>
                <a:spcPct val="20000"/>
              </a:spcBef>
              <a:buFont typeface="+mj-lt"/>
              <a:buAutoNum type="arabicPeriod"/>
            </a:pPr>
            <a:r>
              <a:rPr lang="en-GB" sz="1400" i="1" dirty="0">
                <a:solidFill>
                  <a:schemeClr val="tx2"/>
                </a:solidFill>
                <a:latin typeface="Lato Light" panose="020F0502020204030203" pitchFamily="34" charset="0"/>
                <a:ea typeface="Lato Light" panose="020F0502020204030203" pitchFamily="34" charset="0"/>
                <a:cs typeface="Lato Light" panose="020F0502020204030203" pitchFamily="34" charset="0"/>
              </a:rPr>
              <a:t>Constant margin after deducting variable costs</a:t>
            </a:r>
          </a:p>
          <a:p>
            <a:pPr marL="342900" indent="-342900" defTabSz="1087636">
              <a:lnSpc>
                <a:spcPct val="120000"/>
              </a:lnSpc>
              <a:spcBef>
                <a:spcPct val="20000"/>
              </a:spcBef>
              <a:buFont typeface="+mj-lt"/>
              <a:buAutoNum type="arabicPeriod"/>
            </a:pPr>
            <a:r>
              <a:rPr lang="en-GB" sz="1400" i="1" dirty="0">
                <a:solidFill>
                  <a:schemeClr val="tx2"/>
                </a:solidFill>
                <a:latin typeface="Lato Light" panose="020F0502020204030203" pitchFamily="34" charset="0"/>
                <a:ea typeface="Lato Light" panose="020F0502020204030203" pitchFamily="34" charset="0"/>
                <a:cs typeface="Lato Light" panose="020F0502020204030203" pitchFamily="34" charset="0"/>
              </a:rPr>
              <a:t>Constant retention probability per period </a:t>
            </a:r>
          </a:p>
          <a:p>
            <a:pPr marL="342900" indent="-342900" defTabSz="1087636">
              <a:lnSpc>
                <a:spcPct val="120000"/>
              </a:lnSpc>
              <a:spcBef>
                <a:spcPct val="20000"/>
              </a:spcBef>
              <a:buFont typeface="+mj-lt"/>
              <a:buAutoNum type="arabicPeriod"/>
            </a:pPr>
            <a:r>
              <a:rPr lang="en-GB" sz="1400" i="1" dirty="0">
                <a:solidFill>
                  <a:schemeClr val="tx2"/>
                </a:solidFill>
                <a:latin typeface="Lato Light" panose="020F0502020204030203" pitchFamily="34" charset="0"/>
                <a:ea typeface="Lato Light" panose="020F0502020204030203" pitchFamily="34" charset="0"/>
                <a:cs typeface="Lato Light" panose="020F0502020204030203" pitchFamily="34" charset="0"/>
              </a:rPr>
              <a:t>Discount rate  </a:t>
            </a:r>
          </a:p>
        </p:txBody>
      </p:sp>
      <p:sp>
        <p:nvSpPr>
          <p:cNvPr id="32" name="TextBox 31">
            <a:extLst>
              <a:ext uri="{FF2B5EF4-FFF2-40B4-BE49-F238E27FC236}">
                <a16:creationId xmlns:a16="http://schemas.microsoft.com/office/drawing/2014/main" id="{17FEA6F8-609C-4C32-B694-D40D91B18BDD}"/>
              </a:ext>
            </a:extLst>
          </p:cNvPr>
          <p:cNvSpPr txBox="1"/>
          <p:nvPr/>
        </p:nvSpPr>
        <p:spPr>
          <a:xfrm>
            <a:off x="8553430" y="5302880"/>
            <a:ext cx="1579170" cy="307777"/>
          </a:xfrm>
          <a:prstGeom prst="rect">
            <a:avLst/>
          </a:prstGeom>
          <a:noFill/>
        </p:spPr>
        <p:txBody>
          <a:bodyPr wrap="square" rtlCol="0">
            <a:spAutoFit/>
          </a:bodyPr>
          <a:lstStyle/>
          <a:p>
            <a:r>
              <a:rPr lang="en-US" sz="1400" dirty="0">
                <a:solidFill>
                  <a:srgbClr val="FFFFFF"/>
                </a:solidFill>
                <a:latin typeface="Lato Light" panose="020F0502020204030203" pitchFamily="34" charset="0"/>
                <a:ea typeface="Lato Light" panose="020F0502020204030203" pitchFamily="34" charset="0"/>
                <a:cs typeface="Lato Light" panose="020F0502020204030203" pitchFamily="34" charset="0"/>
              </a:rPr>
              <a:t>Margin $ X  </a:t>
            </a:r>
            <a:endParaRPr lang="en-GB" sz="1400" dirty="0">
              <a:latin typeface="Lato Light" panose="020F0502020204030203" pitchFamily="34" charset="0"/>
              <a:ea typeface="Lato Light" panose="020F0502020204030203" pitchFamily="34" charset="0"/>
              <a:cs typeface="Lato Light" panose="020F0502020204030203" pitchFamily="34" charset="0"/>
            </a:endParaRPr>
          </a:p>
        </p:txBody>
      </p:sp>
      <p:cxnSp>
        <p:nvCxnSpPr>
          <p:cNvPr id="34" name="Straight Connector 33">
            <a:extLst>
              <a:ext uri="{FF2B5EF4-FFF2-40B4-BE49-F238E27FC236}">
                <a16:creationId xmlns:a16="http://schemas.microsoft.com/office/drawing/2014/main" id="{15D4A357-E143-41F2-937A-07112E7F0D62}"/>
              </a:ext>
            </a:extLst>
          </p:cNvPr>
          <p:cNvCxnSpPr>
            <a:cxnSpLocks/>
          </p:cNvCxnSpPr>
          <p:nvPr/>
        </p:nvCxnSpPr>
        <p:spPr>
          <a:xfrm>
            <a:off x="9614123" y="5448423"/>
            <a:ext cx="260108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A01723F2-C2A7-4F85-8443-A63091A67D99}"/>
              </a:ext>
            </a:extLst>
          </p:cNvPr>
          <p:cNvSpPr/>
          <p:nvPr/>
        </p:nvSpPr>
        <p:spPr>
          <a:xfrm>
            <a:off x="5227486" y="3085251"/>
            <a:ext cx="1786538" cy="553576"/>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lumMod val="95000"/>
                    <a:lumOff val="5000"/>
                  </a:schemeClr>
                </a:solidFill>
                <a:effectLst/>
                <a:uLnTx/>
                <a:uFillTx/>
                <a:latin typeface="Lato Light" panose="020F0502020204030203" pitchFamily="34" charset="0"/>
                <a:ea typeface="Lato Light" panose="020F0502020204030203" pitchFamily="34" charset="0"/>
                <a:cs typeface="Lato Light" panose="020F0502020204030203" pitchFamily="34" charset="0"/>
              </a:rPr>
              <a:t>Margin $</a:t>
            </a:r>
          </a:p>
        </p:txBody>
      </p:sp>
      <p:sp>
        <p:nvSpPr>
          <p:cNvPr id="36" name="Rectangle 35">
            <a:extLst>
              <a:ext uri="{FF2B5EF4-FFF2-40B4-BE49-F238E27FC236}">
                <a16:creationId xmlns:a16="http://schemas.microsoft.com/office/drawing/2014/main" id="{73E455CD-6332-4125-A858-6BFDEB57F660}"/>
              </a:ext>
            </a:extLst>
          </p:cNvPr>
          <p:cNvSpPr/>
          <p:nvPr/>
        </p:nvSpPr>
        <p:spPr>
          <a:xfrm>
            <a:off x="7530045" y="3405742"/>
            <a:ext cx="4168156" cy="54000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lumMod val="95000"/>
                    <a:lumOff val="5000"/>
                  </a:schemeClr>
                </a:solidFill>
                <a:effectLst/>
                <a:uLnTx/>
                <a:uFillTx/>
                <a:latin typeface="Lato Light" panose="020F0502020204030203" pitchFamily="34" charset="0"/>
                <a:ea typeface="Lato Light" panose="020F0502020204030203" pitchFamily="34" charset="0"/>
                <a:cs typeface="Lato Light" panose="020F0502020204030203" pitchFamily="34" charset="0"/>
              </a:rPr>
              <a:t>1+ Discount rate % - Retention Rate </a:t>
            </a:r>
          </a:p>
        </p:txBody>
      </p:sp>
      <p:sp>
        <p:nvSpPr>
          <p:cNvPr id="39" name="TextBox 38">
            <a:extLst>
              <a:ext uri="{FF2B5EF4-FFF2-40B4-BE49-F238E27FC236}">
                <a16:creationId xmlns:a16="http://schemas.microsoft.com/office/drawing/2014/main" id="{4E71F9FB-ED60-4DE2-85D1-B24FF45C817C}"/>
              </a:ext>
            </a:extLst>
          </p:cNvPr>
          <p:cNvSpPr txBox="1"/>
          <p:nvPr/>
        </p:nvSpPr>
        <p:spPr>
          <a:xfrm>
            <a:off x="7069536" y="3084631"/>
            <a:ext cx="369480" cy="540000"/>
          </a:xfrm>
          <a:prstGeom prst="rect">
            <a:avLst/>
          </a:prstGeom>
          <a:solidFill>
            <a:srgbClr val="FFFFFF">
              <a:lumMod val="95000"/>
            </a:srgbClr>
          </a:solidFill>
          <a:ln w="12700" cap="flat" cmpd="sng" algn="ctr">
            <a:noFill/>
            <a:prstDash val="solid"/>
            <a:miter lim="800000"/>
          </a:ln>
          <a:effectLst/>
        </p:spPr>
        <p:txBody>
          <a:bodyPr rtlCol="0" anchor="ctr"/>
          <a:lstStyle>
            <a:defPPr>
              <a:defRPr lang="en-US"/>
            </a:defPPr>
            <a:lvl1pPr marR="0" lvl="0" indent="0" algn="ctr" defTabSz="914217" fontAlgn="auto">
              <a:lnSpc>
                <a:spcPct val="100000"/>
              </a:lnSpc>
              <a:spcBef>
                <a:spcPts val="0"/>
              </a:spcBef>
              <a:spcAft>
                <a:spcPts val="0"/>
              </a:spcAft>
              <a:buClrTx/>
              <a:buSzTx/>
              <a:buFontTx/>
              <a:buNone/>
              <a:tabLst/>
              <a:defRPr kumimoji="0" sz="1400" b="0" i="0" u="none" strike="noStrike" cap="none" spc="0" normalizeH="0" baseline="0">
                <a:ln>
                  <a:noFill/>
                </a:ln>
                <a:solidFill>
                  <a:schemeClr val="tx1">
                    <a:lumMod val="95000"/>
                    <a:lumOff val="5000"/>
                  </a:schemeClr>
                </a:solidFill>
                <a:effectLst/>
                <a:uLnTx/>
                <a:uFillTx/>
                <a:latin typeface="Lato Light" panose="020F0502020204030203" pitchFamily="34" charset="0"/>
                <a:ea typeface="Lato Light" panose="020F0502020204030203" pitchFamily="34" charset="0"/>
                <a:cs typeface="Lato Light" panose="020F0502020204030203" pitchFamily="34" charset="0"/>
              </a:defRPr>
            </a:lvl1pPr>
          </a:lstStyle>
          <a:p>
            <a:r>
              <a:rPr lang="en-US" sz="1600" b="1" dirty="0"/>
              <a:t>X</a:t>
            </a:r>
            <a:endParaRPr lang="en-GB" sz="1600" b="1" dirty="0"/>
          </a:p>
        </p:txBody>
      </p:sp>
      <p:sp>
        <p:nvSpPr>
          <p:cNvPr id="27" name="TextBox 26">
            <a:extLst>
              <a:ext uri="{FF2B5EF4-FFF2-40B4-BE49-F238E27FC236}">
                <a16:creationId xmlns:a16="http://schemas.microsoft.com/office/drawing/2014/main" id="{EA833861-B084-D6DE-1B48-3055730F844B}"/>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lato"/>
              </a:rPr>
              <a:t>Account Profitability </a:t>
            </a:r>
            <a:r>
              <a:rPr lang="en-GB" sz="3200" b="1" dirty="0">
                <a:solidFill>
                  <a:srgbClr val="2A4A8B"/>
                </a:solidFill>
                <a:latin typeface="Lato Light"/>
              </a:rPr>
              <a:t>. </a:t>
            </a:r>
          </a:p>
          <a:p>
            <a:pPr>
              <a:lnSpc>
                <a:spcPct val="107000"/>
              </a:lnSpc>
              <a:spcAft>
                <a:spcPts val="800"/>
              </a:spcAft>
            </a:pPr>
            <a:r>
              <a:rPr lang="en-GB" sz="1400" dirty="0">
                <a:effectLst/>
                <a:latin typeface="Lato Light" panose="020F0502020204030203" pitchFamily="34" charset="0"/>
                <a:ea typeface="Lato Light" panose="020F0502020204030203" pitchFamily="34" charset="0"/>
                <a:cs typeface="Lato Light" panose="020F0502020204030203" pitchFamily="34" charset="0"/>
              </a:rPr>
              <a:t>Customer Lifetime Value.</a:t>
            </a:r>
          </a:p>
        </p:txBody>
      </p:sp>
      <p:sp>
        <p:nvSpPr>
          <p:cNvPr id="31" name="Footer Placeholder 3">
            <a:extLst>
              <a:ext uri="{FF2B5EF4-FFF2-40B4-BE49-F238E27FC236}">
                <a16:creationId xmlns:a16="http://schemas.microsoft.com/office/drawing/2014/main" id="{9CDA1B2B-04CD-AC8B-AB87-D5225DA22B01}"/>
              </a:ext>
            </a:extLst>
          </p:cNvPr>
          <p:cNvSpPr txBox="1">
            <a:spLocks/>
          </p:cNvSpPr>
          <p:nvPr/>
        </p:nvSpPr>
        <p:spPr>
          <a:xfrm>
            <a:off x="4191000" y="650875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www.upskilpro.com</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10649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tomers &amp; Users / Color Wheel">
            <a:extLst>
              <a:ext uri="{FF2B5EF4-FFF2-40B4-BE49-F238E27FC236}">
                <a16:creationId xmlns:a16="http://schemas.microsoft.com/office/drawing/2014/main" id="{235BF9F6-8FB8-4102-B600-1BA25DA75A90}"/>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398234" y="763404"/>
            <a:ext cx="2839408" cy="189104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Yellow and Black Letter T-letter Blocks">
            <a:extLst>
              <a:ext uri="{FF2B5EF4-FFF2-40B4-BE49-F238E27FC236}">
                <a16:creationId xmlns:a16="http://schemas.microsoft.com/office/drawing/2014/main" id="{B0B09F9C-79B3-4CC7-89A4-00ED763C74F9}"/>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366165" y="4319939"/>
            <a:ext cx="2911852" cy="18669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ite and Yellow Dice on Green Surface">
            <a:extLst>
              <a:ext uri="{FF2B5EF4-FFF2-40B4-BE49-F238E27FC236}">
                <a16:creationId xmlns:a16="http://schemas.microsoft.com/office/drawing/2014/main" id="{05C760EA-A3E9-4BAD-93E9-60A6E1CC9921}"/>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398234" y="4319939"/>
            <a:ext cx="2850294" cy="19047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ayscale Photo of People at Market">
            <a:extLst>
              <a:ext uri="{FF2B5EF4-FFF2-40B4-BE49-F238E27FC236}">
                <a16:creationId xmlns:a16="http://schemas.microsoft.com/office/drawing/2014/main" id="{33360189-70B2-4227-B44B-51871A89BB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1904" y="754717"/>
            <a:ext cx="2911851" cy="19047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Logo&#10;&#10;Description automatically generated">
            <a:extLst>
              <a:ext uri="{FF2B5EF4-FFF2-40B4-BE49-F238E27FC236}">
                <a16:creationId xmlns:a16="http://schemas.microsoft.com/office/drawing/2014/main" id="{07D0B562-11DB-4F24-BB09-D018A7ACE6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7645C8D1-EABD-447B-B8E8-294ED42B53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23" name="Rectangle 22">
            <a:extLst>
              <a:ext uri="{FF2B5EF4-FFF2-40B4-BE49-F238E27FC236}">
                <a16:creationId xmlns:a16="http://schemas.microsoft.com/office/drawing/2014/main" id="{C63B2F05-B9A4-42FA-9DE1-4E4B120E90EB}"/>
              </a:ext>
            </a:extLst>
          </p:cNvPr>
          <p:cNvSpPr/>
          <p:nvPr/>
        </p:nvSpPr>
        <p:spPr>
          <a:xfrm>
            <a:off x="7114140" y="2596903"/>
            <a:ext cx="4574866" cy="1938992"/>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UpskilPRO tools are designed in easy-to-use solutions, all you need to do is download the tool and get to work immediately . All UpskilPRO material has taken 100’s of hours and many 1000’s of $ to build , all this expertise and content is brought to you for a fraction of the cost to help professionals enhance their capability.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	core areas which are best suited to improve using our tools: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Subject matter expertise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Best practices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Analytical output &amp; charting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Prioritization</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Process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Training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p:txBody>
      </p:sp>
      <p:sp>
        <p:nvSpPr>
          <p:cNvPr id="49" name="Rectangle 48">
            <a:extLst>
              <a:ext uri="{FF2B5EF4-FFF2-40B4-BE49-F238E27FC236}">
                <a16:creationId xmlns:a16="http://schemas.microsoft.com/office/drawing/2014/main" id="{2595F606-B854-479A-B445-F7B07576866F}"/>
              </a:ext>
            </a:extLst>
          </p:cNvPr>
          <p:cNvSpPr/>
          <p:nvPr/>
        </p:nvSpPr>
        <p:spPr>
          <a:xfrm>
            <a:off x="6426689" y="6003111"/>
            <a:ext cx="5821238" cy="24622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Tools in one place to get 10X productive now. </a:t>
            </a:r>
          </a:p>
        </p:txBody>
      </p:sp>
      <p:sp>
        <p:nvSpPr>
          <p:cNvPr id="19" name="TextBox 18">
            <a:extLst>
              <a:ext uri="{FF2B5EF4-FFF2-40B4-BE49-F238E27FC236}">
                <a16:creationId xmlns:a16="http://schemas.microsoft.com/office/drawing/2014/main" id="{0FAFB392-4E20-49CF-9184-35A7319B2A1C}"/>
              </a:ext>
            </a:extLst>
          </p:cNvPr>
          <p:cNvSpPr txBox="1"/>
          <p:nvPr/>
        </p:nvSpPr>
        <p:spPr>
          <a:xfrm>
            <a:off x="6278017" y="864932"/>
            <a:ext cx="5913983" cy="830997"/>
          </a:xfrm>
          <a:prstGeom prst="rect">
            <a:avLst/>
          </a:prstGeom>
          <a:noFill/>
        </p:spPr>
        <p:txBody>
          <a:bodyPr wrap="square">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Created by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ex-Procter &amp; Gamble, Rothmans,  BAT, Gillette, Nokia,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Microsoft &amp; 3M managers. </a:t>
            </a:r>
          </a:p>
        </p:txBody>
      </p:sp>
      <p:sp>
        <p:nvSpPr>
          <p:cNvPr id="2" name="Slide Number Placeholder 1">
            <a:extLst>
              <a:ext uri="{FF2B5EF4-FFF2-40B4-BE49-F238E27FC236}">
                <a16:creationId xmlns:a16="http://schemas.microsoft.com/office/drawing/2014/main" id="{263C534D-7CD7-4D0F-89BB-7C9F18C088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828D9-3E6A-477F-A491-AADAE3613DD2}" type="slidenum">
              <a:rPr kumimoji="0" lang="en-GB" sz="1200"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sp>
        <p:nvSpPr>
          <p:cNvPr id="3" name="Rectangle 2">
            <a:extLst>
              <a:ext uri="{FF2B5EF4-FFF2-40B4-BE49-F238E27FC236}">
                <a16:creationId xmlns:a16="http://schemas.microsoft.com/office/drawing/2014/main" id="{6B675A7B-FA23-3F3D-DE18-1C4C9A3A95A2}"/>
              </a:ext>
            </a:extLst>
          </p:cNvPr>
          <p:cNvSpPr/>
          <p:nvPr/>
        </p:nvSpPr>
        <p:spPr>
          <a:xfrm>
            <a:off x="554566" y="3005896"/>
            <a:ext cx="6519333" cy="86177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Making life </a:t>
            </a:r>
            <a:r>
              <a:rPr kumimoji="0" lang="en-US" sz="2800" b="1" i="0" u="none" strike="noStrike" kern="1200" cap="none" spc="0" normalizeH="0" baseline="0" noProof="0" dirty="0">
                <a:ln>
                  <a:noFill/>
                </a:ln>
                <a:solidFill>
                  <a:srgbClr val="EEBA00"/>
                </a:solidFill>
                <a:effectLst/>
                <a:uLnTx/>
                <a:uFillTx/>
                <a:latin typeface="Poppins" panose="00000500000000000000" pitchFamily="2" charset="0"/>
                <a:ea typeface="+mn-ea"/>
                <a:cs typeface="Poppins" panose="00000500000000000000" pitchFamily="2" charset="0"/>
              </a:rPr>
              <a:t>simpler</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91B5"/>
                </a:solidFill>
                <a:effectLst/>
                <a:uLnTx/>
                <a:uFillTx/>
                <a:latin typeface="Poppins" panose="00000500000000000000" pitchFamily="2" charset="0"/>
                <a:ea typeface="+mn-ea"/>
                <a:cs typeface="Poppins" panose="00000500000000000000" pitchFamily="2" charset="0"/>
              </a:rPr>
              <a:t>Sales</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&amp; </a:t>
            </a:r>
            <a:r>
              <a:rPr kumimoji="0" lang="en-US" sz="2800" b="1" i="0" u="none" strike="noStrike" kern="1200" cap="none" spc="0" normalizeH="0" baseline="0" noProof="0" dirty="0">
                <a:ln>
                  <a:noFill/>
                </a:ln>
                <a:solidFill>
                  <a:srgbClr val="DB5000"/>
                </a:solidFill>
                <a:effectLst/>
                <a:uLnTx/>
                <a:uFillTx/>
                <a:latin typeface="Poppins" panose="00000500000000000000" pitchFamily="2" charset="0"/>
                <a:ea typeface="+mn-ea"/>
                <a:cs typeface="Poppins" panose="00000500000000000000" pitchFamily="2" charset="0"/>
              </a:rPr>
              <a:t>Marketing</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professionals. </a:t>
            </a:r>
          </a:p>
        </p:txBody>
      </p:sp>
    </p:spTree>
    <p:extLst>
      <p:ext uri="{BB962C8B-B14F-4D97-AF65-F5344CB8AC3E}">
        <p14:creationId xmlns:p14="http://schemas.microsoft.com/office/powerpoint/2010/main" val="1865626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0200FCC7-1991-26EF-8E01-5B78A5C0B571}"/>
              </a:ext>
            </a:extLst>
          </p:cNvPr>
          <p:cNvGraphicFramePr/>
          <p:nvPr>
            <p:extLst>
              <p:ext uri="{D42A27DB-BD31-4B8C-83A1-F6EECF244321}">
                <p14:modId xmlns:p14="http://schemas.microsoft.com/office/powerpoint/2010/main" val="3991564318"/>
              </p:ext>
            </p:extLst>
          </p:nvPr>
        </p:nvGraphicFramePr>
        <p:xfrm>
          <a:off x="761170" y="1903003"/>
          <a:ext cx="4516685" cy="31586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09984409-4FB2-BA51-3017-A40832BB7A76}"/>
              </a:ext>
            </a:extLst>
          </p:cNvPr>
          <p:cNvGraphicFramePr/>
          <p:nvPr>
            <p:extLst>
              <p:ext uri="{D42A27DB-BD31-4B8C-83A1-F6EECF244321}">
                <p14:modId xmlns:p14="http://schemas.microsoft.com/office/powerpoint/2010/main" val="979697475"/>
              </p:ext>
            </p:extLst>
          </p:nvPr>
        </p:nvGraphicFramePr>
        <p:xfrm>
          <a:off x="5697415" y="1477108"/>
          <a:ext cx="5838093" cy="380832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5727B793-6F6C-7B05-8A38-21162752D99A}"/>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Account Profitability .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Customer Retention.</a:t>
            </a:r>
          </a:p>
        </p:txBody>
      </p:sp>
      <p:pic>
        <p:nvPicPr>
          <p:cNvPr id="8" name="Picture 7" descr="Logo&#10;&#10;Description automatically generated">
            <a:extLst>
              <a:ext uri="{FF2B5EF4-FFF2-40B4-BE49-F238E27FC236}">
                <a16:creationId xmlns:a16="http://schemas.microsoft.com/office/drawing/2014/main" id="{C2905CC9-3557-E6A0-DFA4-7CE537C7F5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9" name="Footer Placeholder 3">
            <a:extLst>
              <a:ext uri="{FF2B5EF4-FFF2-40B4-BE49-F238E27FC236}">
                <a16:creationId xmlns:a16="http://schemas.microsoft.com/office/drawing/2014/main" id="{A6F96CD6-082E-D0BF-C8A6-3479741B99C7}"/>
              </a:ext>
            </a:extLst>
          </p:cNvPr>
          <p:cNvSpPr>
            <a:spLocks noGrp="1"/>
          </p:cNvSpPr>
          <p:nvPr>
            <p:ph type="ftr" sz="quarter" idx="11"/>
          </p:nvPr>
        </p:nvSpPr>
        <p:spPr>
          <a:xfrm>
            <a:off x="4048125" y="6492875"/>
            <a:ext cx="4114800" cy="365125"/>
          </a:xfrm>
        </p:spPr>
        <p:txBody>
          <a:bodyPr/>
          <a:lstStyle/>
          <a:p>
            <a:r>
              <a:rPr lang="en-GB" dirty="0"/>
              <a:t>www.upskilpro.com</a:t>
            </a:r>
          </a:p>
        </p:txBody>
      </p:sp>
      <p:sp>
        <p:nvSpPr>
          <p:cNvPr id="4" name="Speech Bubble: Rectangle with Corners Rounded 3">
            <a:extLst>
              <a:ext uri="{FF2B5EF4-FFF2-40B4-BE49-F238E27FC236}">
                <a16:creationId xmlns:a16="http://schemas.microsoft.com/office/drawing/2014/main" id="{EE730315-1565-BF8B-4289-70D8B5CDC2F3}"/>
              </a:ext>
            </a:extLst>
          </p:cNvPr>
          <p:cNvSpPr/>
          <p:nvPr/>
        </p:nvSpPr>
        <p:spPr>
          <a:xfrm>
            <a:off x="2287906" y="5401857"/>
            <a:ext cx="8094343" cy="862210"/>
          </a:xfrm>
          <a:prstGeom prst="wedgeRoundRectCallout">
            <a:avLst>
              <a:gd name="adj1" fmla="val -17773"/>
              <a:gd name="adj2" fmla="val -66514"/>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50" i="1" dirty="0">
                <a:solidFill>
                  <a:schemeClr val="tx1">
                    <a:lumMod val="50000"/>
                    <a:lumOff val="50000"/>
                  </a:schemeClr>
                </a:solidFill>
                <a:latin typeface="Lato Long"/>
              </a:rPr>
              <a:t>The cost of retaining customer can be much lower than the cost of acquiring a new customer if we manage to bring down are retention rate to 95% which means a loss of 5% of customers this means we can double the customer lifetime overpeer of 20 years by catering to the small improvement required in the retention this is the difference between the graphs from left to right </a:t>
            </a:r>
          </a:p>
        </p:txBody>
      </p:sp>
      <p:grpSp>
        <p:nvGrpSpPr>
          <p:cNvPr id="16" name="Group 15">
            <a:extLst>
              <a:ext uri="{FF2B5EF4-FFF2-40B4-BE49-F238E27FC236}">
                <a16:creationId xmlns:a16="http://schemas.microsoft.com/office/drawing/2014/main" id="{2E5C0466-62F3-69DE-DFC8-04BBD183823C}"/>
              </a:ext>
            </a:extLst>
          </p:cNvPr>
          <p:cNvGrpSpPr/>
          <p:nvPr/>
        </p:nvGrpSpPr>
        <p:grpSpPr>
          <a:xfrm>
            <a:off x="6995656" y="2636735"/>
            <a:ext cx="3182904" cy="400110"/>
            <a:chOff x="5232400" y="1290320"/>
            <a:chExt cx="3182904" cy="400110"/>
          </a:xfrm>
        </p:grpSpPr>
        <p:sp>
          <p:nvSpPr>
            <p:cNvPr id="11" name="TextBox 10">
              <a:extLst>
                <a:ext uri="{FF2B5EF4-FFF2-40B4-BE49-F238E27FC236}">
                  <a16:creationId xmlns:a16="http://schemas.microsoft.com/office/drawing/2014/main" id="{E14E2FF2-0C7A-9DB9-C9BE-FC8E7BD162B8}"/>
                </a:ext>
              </a:extLst>
            </p:cNvPr>
            <p:cNvSpPr txBox="1"/>
            <p:nvPr/>
          </p:nvSpPr>
          <p:spPr>
            <a:xfrm>
              <a:off x="5232400" y="1290320"/>
              <a:ext cx="2184400" cy="400110"/>
            </a:xfrm>
            <a:prstGeom prst="rect">
              <a:avLst/>
            </a:prstGeom>
            <a:noFill/>
          </p:spPr>
          <p:txBody>
            <a:bodyPr wrap="square" rtlCol="0">
              <a:spAutoFit/>
            </a:bodyPr>
            <a:lstStyle/>
            <a:p>
              <a:r>
                <a:rPr lang="en-GB" sz="1000" dirty="0">
                  <a:latin typeface="Lato Light" panose="020F0502020204030203" pitchFamily="34" charset="0"/>
                  <a:ea typeface="Lato Light" panose="020F0502020204030203" pitchFamily="34" charset="0"/>
                  <a:cs typeface="Lato Light" panose="020F0502020204030203" pitchFamily="34" charset="0"/>
                </a:rPr>
                <a:t>Average Customer Lifetime </a:t>
              </a:r>
            </a:p>
            <a:p>
              <a:r>
                <a:rPr lang="en-GB" sz="1000" dirty="0">
                  <a:latin typeface="Lato Light" panose="020F0502020204030203" pitchFamily="34" charset="0"/>
                  <a:ea typeface="Lato Light" panose="020F0502020204030203" pitchFamily="34" charset="0"/>
                  <a:cs typeface="Lato Light" panose="020F0502020204030203" pitchFamily="34" charset="0"/>
                </a:rPr>
                <a:t>( In Years )  </a:t>
              </a:r>
            </a:p>
          </p:txBody>
        </p:sp>
        <p:sp>
          <p:nvSpPr>
            <p:cNvPr id="12" name="TextBox 11">
              <a:extLst>
                <a:ext uri="{FF2B5EF4-FFF2-40B4-BE49-F238E27FC236}">
                  <a16:creationId xmlns:a16="http://schemas.microsoft.com/office/drawing/2014/main" id="{CCDF057F-F88A-FE77-54B4-4FBFFF4A79D5}"/>
                </a:ext>
              </a:extLst>
            </p:cNvPr>
            <p:cNvSpPr txBox="1"/>
            <p:nvPr/>
          </p:nvSpPr>
          <p:spPr>
            <a:xfrm>
              <a:off x="7062063" y="1290320"/>
              <a:ext cx="1353241" cy="400110"/>
            </a:xfrm>
            <a:prstGeom prst="rect">
              <a:avLst/>
            </a:prstGeom>
            <a:noFill/>
          </p:spPr>
          <p:txBody>
            <a:bodyPr wrap="square" rtlCol="0">
              <a:spAutoFit/>
            </a:bodyPr>
            <a:lstStyle/>
            <a:p>
              <a:pPr algn="ctr"/>
              <a:r>
                <a:rPr lang="en-GB" sz="1000" dirty="0">
                  <a:latin typeface="Lato Light" panose="020F0502020204030203" pitchFamily="34" charset="0"/>
                  <a:ea typeface="Lato Light" panose="020F0502020204030203" pitchFamily="34" charset="0"/>
                  <a:cs typeface="Lato Light" panose="020F0502020204030203" pitchFamily="34" charset="0"/>
                </a:rPr>
                <a:t>1</a:t>
              </a:r>
            </a:p>
            <a:p>
              <a:pPr algn="ctr"/>
              <a:r>
                <a:rPr lang="en-GB" sz="1000" dirty="0">
                  <a:latin typeface="Lato Light" panose="020F0502020204030203" pitchFamily="34" charset="0"/>
                  <a:ea typeface="Lato Light" panose="020F0502020204030203" pitchFamily="34" charset="0"/>
                  <a:cs typeface="Lato Light" panose="020F0502020204030203" pitchFamily="34" charset="0"/>
                </a:rPr>
                <a:t>1 - retention rate</a:t>
              </a:r>
            </a:p>
          </p:txBody>
        </p:sp>
        <p:sp>
          <p:nvSpPr>
            <p:cNvPr id="13" name="Equals 12">
              <a:extLst>
                <a:ext uri="{FF2B5EF4-FFF2-40B4-BE49-F238E27FC236}">
                  <a16:creationId xmlns:a16="http://schemas.microsoft.com/office/drawing/2014/main" id="{30E38700-9C43-C2B8-615F-0C306D46990F}"/>
                </a:ext>
              </a:extLst>
            </p:cNvPr>
            <p:cNvSpPr/>
            <p:nvPr/>
          </p:nvSpPr>
          <p:spPr>
            <a:xfrm>
              <a:off x="6878530" y="1404015"/>
              <a:ext cx="232817" cy="172720"/>
            </a:xfrm>
            <a:prstGeom prst="mathEqual">
              <a:avLst/>
            </a:prstGeom>
            <a:ln>
              <a:solidFill>
                <a:srgbClr val="3984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15" name="Straight Connector 14">
              <a:extLst>
                <a:ext uri="{FF2B5EF4-FFF2-40B4-BE49-F238E27FC236}">
                  <a16:creationId xmlns:a16="http://schemas.microsoft.com/office/drawing/2014/main" id="{EE796E33-F7D6-39E2-C666-288238F6BC9B}"/>
                </a:ext>
              </a:extLst>
            </p:cNvPr>
            <p:cNvCxnSpPr>
              <a:endCxn id="12" idx="3"/>
            </p:cNvCxnSpPr>
            <p:nvPr/>
          </p:nvCxnSpPr>
          <p:spPr>
            <a:xfrm>
              <a:off x="7203440" y="1490375"/>
              <a:ext cx="1211864" cy="0"/>
            </a:xfrm>
            <a:prstGeom prst="line">
              <a:avLst/>
            </a:prstGeom>
            <a:ln w="19050">
              <a:solidFill>
                <a:srgbClr val="3984A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42268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A98D7104-82F0-FACD-239C-FFBA9A6FB6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5" name="Footer Placeholder 3">
            <a:extLst>
              <a:ext uri="{FF2B5EF4-FFF2-40B4-BE49-F238E27FC236}">
                <a16:creationId xmlns:a16="http://schemas.microsoft.com/office/drawing/2014/main" id="{89A71D51-BBF4-34B1-A176-671908A5598C}"/>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6" name="TextBox 5">
            <a:extLst>
              <a:ext uri="{FF2B5EF4-FFF2-40B4-BE49-F238E27FC236}">
                <a16:creationId xmlns:a16="http://schemas.microsoft.com/office/drawing/2014/main" id="{2EDCD154-29A8-41CB-156A-A547F3025679}"/>
              </a:ext>
            </a:extLst>
          </p:cNvPr>
          <p:cNvSpPr txBox="1"/>
          <p:nvPr/>
        </p:nvSpPr>
        <p:spPr>
          <a:xfrm>
            <a:off x="119855" y="138271"/>
            <a:ext cx="6413314"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Key Account Profitability . </a:t>
            </a:r>
          </a:p>
          <a:p>
            <a:pPr>
              <a:lnSpc>
                <a:spcPct val="107000"/>
              </a:lnSpc>
              <a:spcAft>
                <a:spcPts val="800"/>
              </a:spcAft>
            </a:pPr>
            <a:r>
              <a:rPr lang="en-GB" sz="1400" dirty="0">
                <a:latin typeface="Poppins" panose="00000500000000000000" pitchFamily="2" charset="0"/>
                <a:ea typeface="Lato Light" panose="020F0502020204030203" pitchFamily="34" charset="0"/>
                <a:cs typeface="Poppins" panose="00000500000000000000" pitchFamily="2" charset="0"/>
              </a:rPr>
              <a:t>Business profitability on specific accounts</a:t>
            </a:r>
            <a:endParaRPr lang="en-GB" sz="1400" dirty="0">
              <a:effectLst/>
              <a:latin typeface="Poppins" panose="00000500000000000000" pitchFamily="2" charset="0"/>
              <a:ea typeface="Lato Light" panose="020F0502020204030203" pitchFamily="34" charset="0"/>
              <a:cs typeface="Poppins" panose="00000500000000000000" pitchFamily="2" charset="0"/>
            </a:endParaRPr>
          </a:p>
        </p:txBody>
      </p:sp>
      <p:pic>
        <p:nvPicPr>
          <p:cNvPr id="2" name="Picture 1">
            <a:extLst>
              <a:ext uri="{FF2B5EF4-FFF2-40B4-BE49-F238E27FC236}">
                <a16:creationId xmlns:a16="http://schemas.microsoft.com/office/drawing/2014/main" id="{D4F3C5F8-EEFF-7AE2-8F63-2BE10F00409A}"/>
              </a:ext>
            </a:extLst>
          </p:cNvPr>
          <p:cNvPicPr>
            <a:picLocks noChangeAspect="1"/>
          </p:cNvPicPr>
          <p:nvPr/>
        </p:nvPicPr>
        <p:blipFill>
          <a:blip r:embed="rId3"/>
          <a:stretch>
            <a:fillRect/>
          </a:stretch>
        </p:blipFill>
        <p:spPr>
          <a:xfrm>
            <a:off x="1920132" y="1003769"/>
            <a:ext cx="8594841" cy="5275897"/>
          </a:xfrm>
          <a:prstGeom prst="rect">
            <a:avLst/>
          </a:prstGeom>
        </p:spPr>
      </p:pic>
    </p:spTree>
    <p:extLst>
      <p:ext uri="{BB962C8B-B14F-4D97-AF65-F5344CB8AC3E}">
        <p14:creationId xmlns:p14="http://schemas.microsoft.com/office/powerpoint/2010/main" val="34863031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1E6765-9B7D-A731-9F54-77C150D53576}"/>
              </a:ext>
            </a:extLst>
          </p:cNvPr>
          <p:cNvSpPr txBox="1"/>
          <p:nvPr/>
        </p:nvSpPr>
        <p:spPr>
          <a:xfrm>
            <a:off x="3292743" y="2725182"/>
            <a:ext cx="46756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Thank you !</a:t>
            </a:r>
          </a:p>
        </p:txBody>
      </p:sp>
    </p:spTree>
    <p:extLst>
      <p:ext uri="{BB962C8B-B14F-4D97-AF65-F5344CB8AC3E}">
        <p14:creationId xmlns:p14="http://schemas.microsoft.com/office/powerpoint/2010/main" val="2586001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05394" y="3121233"/>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81073" y="3552875"/>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8424858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Free People Discuss About Graphs and Rates Stock Photo">
            <a:extLst>
              <a:ext uri="{FF2B5EF4-FFF2-40B4-BE49-F238E27FC236}">
                <a16:creationId xmlns:a16="http://schemas.microsoft.com/office/drawing/2014/main" id="{AACF4856-4B4F-7DF4-F480-456C999341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20516" y="1436652"/>
            <a:ext cx="6477459" cy="3838551"/>
          </a:xfrm>
          <a:prstGeom prst="rect">
            <a:avLst/>
          </a:prstGeom>
          <a:noFill/>
          <a:ln>
            <a:noFill/>
          </a:ln>
        </p:spPr>
      </p:pic>
      <p:sp>
        <p:nvSpPr>
          <p:cNvPr id="4" name="Rectangle 3">
            <a:extLst>
              <a:ext uri="{FF2B5EF4-FFF2-40B4-BE49-F238E27FC236}">
                <a16:creationId xmlns:a16="http://schemas.microsoft.com/office/drawing/2014/main" id="{506242F6-CA1E-42FB-BB1A-B13E71A7D987}"/>
              </a:ext>
            </a:extLst>
          </p:cNvPr>
          <p:cNvSpPr/>
          <p:nvPr/>
        </p:nvSpPr>
        <p:spPr>
          <a:xfrm>
            <a:off x="-2286" y="-13209"/>
            <a:ext cx="5760000" cy="6871209"/>
          </a:xfrm>
          <a:prstGeom prst="rect">
            <a:avLst/>
          </a:prstGeom>
          <a:solidFill>
            <a:srgbClr val="0091B5"/>
          </a:solidFill>
          <a:ln w="12700" cap="flat" cmpd="sng" algn="ctr">
            <a:noFill/>
            <a:prstDash val="solid"/>
            <a:miter lim="800000"/>
          </a:ln>
          <a:effectLst/>
        </p:spPr>
        <p:txBody>
          <a:bodyPr wrap="square" rtlCol="0" anchor="ctr"/>
          <a:lstStyle/>
          <a:p>
            <a:pPr algn="ctr" defTabSz="914217"/>
            <a:endParaRPr lang="en-GB" sz="1000" b="1" kern="0" dirty="0">
              <a:solidFill>
                <a:srgbClr val="FFFFFF"/>
              </a:solidFill>
              <a:latin typeface="Lato Light" panose="020F0502020204030203"/>
            </a:endParaRPr>
          </a:p>
        </p:txBody>
      </p:sp>
      <p:sp>
        <p:nvSpPr>
          <p:cNvPr id="13" name="TextBox 12">
            <a:extLst>
              <a:ext uri="{FF2B5EF4-FFF2-40B4-BE49-F238E27FC236}">
                <a16:creationId xmlns:a16="http://schemas.microsoft.com/office/drawing/2014/main" id="{E4F23697-1BEC-4F6B-A1E1-CF2064D07358}"/>
              </a:ext>
            </a:extLst>
          </p:cNvPr>
          <p:cNvSpPr txBox="1"/>
          <p:nvPr/>
        </p:nvSpPr>
        <p:spPr>
          <a:xfrm>
            <a:off x="9268286" y="6267597"/>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bg1">
                    <a:lumMod val="50000"/>
                  </a:schemeClr>
                </a:solidFill>
                <a:effectLst/>
                <a:uLnTx/>
                <a:uFillTx/>
                <a:latin typeface="Lato Light" panose="020F0502020204030203"/>
              </a:rPr>
              <a:t>Hand built using experience &amp; insight </a:t>
            </a:r>
          </a:p>
        </p:txBody>
      </p:sp>
      <p:pic>
        <p:nvPicPr>
          <p:cNvPr id="14" name="Picture 13" descr="Logo&#10;&#10;Description automatically generated">
            <a:extLst>
              <a:ext uri="{FF2B5EF4-FFF2-40B4-BE49-F238E27FC236}">
                <a16:creationId xmlns:a16="http://schemas.microsoft.com/office/drawing/2014/main" id="{F4A6D227-4561-4949-BB83-BE740B69EA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
        <p:nvSpPr>
          <p:cNvPr id="15" name="TextBox 14">
            <a:extLst>
              <a:ext uri="{FF2B5EF4-FFF2-40B4-BE49-F238E27FC236}">
                <a16:creationId xmlns:a16="http://schemas.microsoft.com/office/drawing/2014/main" id="{50709A3E-8602-46AD-B797-5EAFDCDBDC85}"/>
              </a:ext>
            </a:extLst>
          </p:cNvPr>
          <p:cNvSpPr txBox="1"/>
          <p:nvPr/>
        </p:nvSpPr>
        <p:spPr>
          <a:xfrm>
            <a:off x="38808" y="2864539"/>
            <a:ext cx="5894773" cy="523220"/>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Key Account Management.</a:t>
            </a:r>
          </a:p>
        </p:txBody>
      </p:sp>
      <p:sp>
        <p:nvSpPr>
          <p:cNvPr id="17" name="TextBox 16">
            <a:extLst>
              <a:ext uri="{FF2B5EF4-FFF2-40B4-BE49-F238E27FC236}">
                <a16:creationId xmlns:a16="http://schemas.microsoft.com/office/drawing/2014/main" id="{5E97F481-60A8-4455-BC7E-3C6E20C88789}"/>
              </a:ext>
            </a:extLst>
          </p:cNvPr>
          <p:cNvSpPr txBox="1"/>
          <p:nvPr/>
        </p:nvSpPr>
        <p:spPr>
          <a:xfrm>
            <a:off x="143391" y="5440664"/>
            <a:ext cx="5468645" cy="369332"/>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b="1" dirty="0">
                <a:solidFill>
                  <a:schemeClr val="bg1"/>
                </a:solidFill>
                <a:latin typeface="Lato Light" panose="020F0502020204030203"/>
              </a:rPr>
              <a:t>Sales &amp; Marketing Fundamentals. </a:t>
            </a:r>
          </a:p>
        </p:txBody>
      </p:sp>
      <p:sp>
        <p:nvSpPr>
          <p:cNvPr id="19" name="TextBox 18">
            <a:extLst>
              <a:ext uri="{FF2B5EF4-FFF2-40B4-BE49-F238E27FC236}">
                <a16:creationId xmlns:a16="http://schemas.microsoft.com/office/drawing/2014/main" id="{19C1CEDE-1FDC-88D1-65D7-DFF91C6681A9}"/>
              </a:ext>
            </a:extLst>
          </p:cNvPr>
          <p:cNvSpPr txBox="1"/>
          <p:nvPr/>
        </p:nvSpPr>
        <p:spPr>
          <a:xfrm>
            <a:off x="38808" y="3355927"/>
            <a:ext cx="5894773" cy="369332"/>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Module 6 – Account Profitability. </a:t>
            </a:r>
          </a:p>
        </p:txBody>
      </p:sp>
      <p:sp>
        <p:nvSpPr>
          <p:cNvPr id="11" name="Rectangle 10">
            <a:extLst>
              <a:ext uri="{FF2B5EF4-FFF2-40B4-BE49-F238E27FC236}">
                <a16:creationId xmlns:a16="http://schemas.microsoft.com/office/drawing/2014/main" id="{A8F0AC1C-972A-F2F9-95B2-6197829C058C}"/>
              </a:ext>
            </a:extLst>
          </p:cNvPr>
          <p:cNvSpPr/>
          <p:nvPr/>
        </p:nvSpPr>
        <p:spPr>
          <a:xfrm>
            <a:off x="0" y="5937662"/>
            <a:ext cx="5760000" cy="920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C2B943F9-3DF2-7055-7DC5-9F94603624AD}"/>
              </a:ext>
            </a:extLst>
          </p:cNvPr>
          <p:cNvSpPr txBox="1"/>
          <p:nvPr/>
        </p:nvSpPr>
        <p:spPr>
          <a:xfrm>
            <a:off x="-171198" y="6037266"/>
            <a:ext cx="2701337" cy="584775"/>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sz="1600" dirty="0">
                <a:solidFill>
                  <a:schemeClr val="bg1"/>
                </a:solidFill>
                <a:latin typeface="Lato Light" panose="020F0502020204030203"/>
              </a:rPr>
              <a:t>UpskilPRO e Institute for Sales &amp; Marketing </a:t>
            </a:r>
          </a:p>
        </p:txBody>
      </p:sp>
      <p:grpSp>
        <p:nvGrpSpPr>
          <p:cNvPr id="2" name="Group 1">
            <a:extLst>
              <a:ext uri="{FF2B5EF4-FFF2-40B4-BE49-F238E27FC236}">
                <a16:creationId xmlns:a16="http://schemas.microsoft.com/office/drawing/2014/main" id="{30CF59AA-E547-5FBA-F8AD-890FEFAA1052}"/>
              </a:ext>
            </a:extLst>
          </p:cNvPr>
          <p:cNvGrpSpPr/>
          <p:nvPr/>
        </p:nvGrpSpPr>
        <p:grpSpPr>
          <a:xfrm>
            <a:off x="5198733" y="4223427"/>
            <a:ext cx="1055370" cy="1055370"/>
            <a:chOff x="7108613" y="4124330"/>
            <a:chExt cx="1055370" cy="1055370"/>
          </a:xfrm>
        </p:grpSpPr>
        <p:sp>
          <p:nvSpPr>
            <p:cNvPr id="3" name="Oval 2">
              <a:extLst>
                <a:ext uri="{FF2B5EF4-FFF2-40B4-BE49-F238E27FC236}">
                  <a16:creationId xmlns:a16="http://schemas.microsoft.com/office/drawing/2014/main" id="{9DE46935-1D87-7C61-6B3D-87F471408AF9}"/>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5" name="Google Shape;104;p13">
              <a:extLst>
                <a:ext uri="{FF2B5EF4-FFF2-40B4-BE49-F238E27FC236}">
                  <a16:creationId xmlns:a16="http://schemas.microsoft.com/office/drawing/2014/main" id="{C2F84B5E-1FF9-860D-D85F-5FB31FAF0228}"/>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4294880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2434400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5149BF-FD14-F0B0-C3C3-7E160FCEB44C}"/>
              </a:ext>
            </a:extLst>
          </p:cNvPr>
          <p:cNvGrpSpPr/>
          <p:nvPr/>
        </p:nvGrpSpPr>
        <p:grpSpPr>
          <a:xfrm>
            <a:off x="3441842" y="1304820"/>
            <a:ext cx="5568593" cy="5322012"/>
            <a:chOff x="4379520" y="1716091"/>
            <a:chExt cx="3421848" cy="3428588"/>
          </a:xfrm>
        </p:grpSpPr>
        <p:sp>
          <p:nvSpPr>
            <p:cNvPr id="3" name="Freeform 58">
              <a:extLst>
                <a:ext uri="{FF2B5EF4-FFF2-40B4-BE49-F238E27FC236}">
                  <a16:creationId xmlns:a16="http://schemas.microsoft.com/office/drawing/2014/main" id="{189F6382-0AEA-AF77-3AE7-A86EAEF5A45A}"/>
                </a:ext>
              </a:extLst>
            </p:cNvPr>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4" name="Group 3">
              <a:extLst>
                <a:ext uri="{FF2B5EF4-FFF2-40B4-BE49-F238E27FC236}">
                  <a16:creationId xmlns:a16="http://schemas.microsoft.com/office/drawing/2014/main" id="{57FFD638-4637-48B6-242F-363927189750}"/>
                </a:ext>
              </a:extLst>
            </p:cNvPr>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 name="Freeform 64">
                <a:extLst>
                  <a:ext uri="{FF2B5EF4-FFF2-40B4-BE49-F238E27FC236}">
                    <a16:creationId xmlns:a16="http://schemas.microsoft.com/office/drawing/2014/main" id="{15C14573-4E20-9682-60A3-741786CF2A17}"/>
                  </a:ext>
                </a:extLst>
              </p:cNvPr>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65">
                <a:extLst>
                  <a:ext uri="{FF2B5EF4-FFF2-40B4-BE49-F238E27FC236}">
                    <a16:creationId xmlns:a16="http://schemas.microsoft.com/office/drawing/2014/main" id="{1BB469A0-A199-C3A5-7F77-86FDEBC10498}"/>
                  </a:ext>
                </a:extLst>
              </p:cNvPr>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66">
                <a:extLst>
                  <a:ext uri="{FF2B5EF4-FFF2-40B4-BE49-F238E27FC236}">
                    <a16:creationId xmlns:a16="http://schemas.microsoft.com/office/drawing/2014/main" id="{38C60E54-8C88-2214-523D-38040652D08F}"/>
                  </a:ext>
                </a:extLst>
              </p:cNvPr>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67">
                <a:extLst>
                  <a:ext uri="{FF2B5EF4-FFF2-40B4-BE49-F238E27FC236}">
                    <a16:creationId xmlns:a16="http://schemas.microsoft.com/office/drawing/2014/main" id="{2EFFA85B-2674-9CF7-CF63-60D69597F2B6}"/>
                  </a:ext>
                </a:extLst>
              </p:cNvPr>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68">
                <a:extLst>
                  <a:ext uri="{FF2B5EF4-FFF2-40B4-BE49-F238E27FC236}">
                    <a16:creationId xmlns:a16="http://schemas.microsoft.com/office/drawing/2014/main" id="{CD6C2E99-78C4-D26C-DACB-79E66CAAFA22}"/>
                  </a:ext>
                </a:extLst>
              </p:cNvPr>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69">
                <a:extLst>
                  <a:ext uri="{FF2B5EF4-FFF2-40B4-BE49-F238E27FC236}">
                    <a16:creationId xmlns:a16="http://schemas.microsoft.com/office/drawing/2014/main" id="{B7A9DBDE-F213-B5D7-498E-6116712C490E}"/>
                  </a:ext>
                </a:extLst>
              </p:cNvPr>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70">
                <a:extLst>
                  <a:ext uri="{FF2B5EF4-FFF2-40B4-BE49-F238E27FC236}">
                    <a16:creationId xmlns:a16="http://schemas.microsoft.com/office/drawing/2014/main" id="{E121886B-6162-5CDE-516F-FB2ACF4865DC}"/>
                  </a:ext>
                </a:extLst>
              </p:cNvPr>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71">
                <a:extLst>
                  <a:ext uri="{FF2B5EF4-FFF2-40B4-BE49-F238E27FC236}">
                    <a16:creationId xmlns:a16="http://schemas.microsoft.com/office/drawing/2014/main" id="{C9A6AE2A-CA8A-188D-DD4E-30120C96769C}"/>
                  </a:ext>
                </a:extLst>
              </p:cNvPr>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72">
                <a:extLst>
                  <a:ext uri="{FF2B5EF4-FFF2-40B4-BE49-F238E27FC236}">
                    <a16:creationId xmlns:a16="http://schemas.microsoft.com/office/drawing/2014/main" id="{8DAD8DBD-0411-1F28-F0A2-8D8D2839D48B}"/>
                  </a:ext>
                </a:extLst>
              </p:cNvPr>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73">
                <a:extLst>
                  <a:ext uri="{FF2B5EF4-FFF2-40B4-BE49-F238E27FC236}">
                    <a16:creationId xmlns:a16="http://schemas.microsoft.com/office/drawing/2014/main" id="{213818BF-64C0-A304-3845-A9CB90D56C48}"/>
                  </a:ext>
                </a:extLst>
              </p:cNvPr>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74">
                <a:extLst>
                  <a:ext uri="{FF2B5EF4-FFF2-40B4-BE49-F238E27FC236}">
                    <a16:creationId xmlns:a16="http://schemas.microsoft.com/office/drawing/2014/main" id="{C4ACE2A8-1521-334A-20F8-C044F4324B75}"/>
                  </a:ext>
                </a:extLst>
              </p:cNvPr>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Freeform 75">
                <a:extLst>
                  <a:ext uri="{FF2B5EF4-FFF2-40B4-BE49-F238E27FC236}">
                    <a16:creationId xmlns:a16="http://schemas.microsoft.com/office/drawing/2014/main" id="{E2FC5AAB-A4F0-5E20-5BF4-808D76758B91}"/>
                  </a:ext>
                </a:extLst>
              </p:cNvPr>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63">
              <a:extLst>
                <a:ext uri="{FF2B5EF4-FFF2-40B4-BE49-F238E27FC236}">
                  <a16:creationId xmlns:a16="http://schemas.microsoft.com/office/drawing/2014/main" id="{20F4B6A2-C29B-C181-07A6-38F9D1C3BE0B}"/>
                </a:ext>
              </a:extLst>
            </p:cNvPr>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418" name="Rectangle 417">
            <a:extLst>
              <a:ext uri="{FF2B5EF4-FFF2-40B4-BE49-F238E27FC236}">
                <a16:creationId xmlns:a16="http://schemas.microsoft.com/office/drawing/2014/main" id="{A9C3EA63-FD45-9C6C-A89E-49663F55B7E5}"/>
              </a:ext>
            </a:extLst>
          </p:cNvPr>
          <p:cNvSpPr/>
          <p:nvPr/>
        </p:nvSpPr>
        <p:spPr>
          <a:xfrm>
            <a:off x="412827" y="266164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p:txBody>
      </p:sp>
      <p:sp>
        <p:nvSpPr>
          <p:cNvPr id="211" name="Rectangle 210">
            <a:extLst>
              <a:ext uri="{FF2B5EF4-FFF2-40B4-BE49-F238E27FC236}">
                <a16:creationId xmlns:a16="http://schemas.microsoft.com/office/drawing/2014/main" id="{D1FCFD73-4499-031D-96F6-D44B462F02A5}"/>
              </a:ext>
            </a:extLst>
          </p:cNvPr>
          <p:cNvSpPr/>
          <p:nvPr/>
        </p:nvSpPr>
        <p:spPr>
          <a:xfrm>
            <a:off x="407667" y="235427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Tools</a:t>
            </a:r>
          </a:p>
        </p:txBody>
      </p:sp>
      <p:sp>
        <p:nvSpPr>
          <p:cNvPr id="212" name="Rectangle 211">
            <a:extLst>
              <a:ext uri="{FF2B5EF4-FFF2-40B4-BE49-F238E27FC236}">
                <a16:creationId xmlns:a16="http://schemas.microsoft.com/office/drawing/2014/main" id="{1DE05764-C23E-4283-A780-678B3EFEC61F}"/>
              </a:ext>
            </a:extLst>
          </p:cNvPr>
          <p:cNvSpPr/>
          <p:nvPr/>
        </p:nvSpPr>
        <p:spPr>
          <a:xfrm>
            <a:off x="386100" y="512056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Strategic Tools</a:t>
            </a:r>
          </a:p>
        </p:txBody>
      </p:sp>
      <p:sp>
        <p:nvSpPr>
          <p:cNvPr id="213" name="Rectangle 212">
            <a:extLst>
              <a:ext uri="{FF2B5EF4-FFF2-40B4-BE49-F238E27FC236}">
                <a16:creationId xmlns:a16="http://schemas.microsoft.com/office/drawing/2014/main" id="{77D4FEBB-5888-9C02-D2A4-0B6800B2E8BB}"/>
              </a:ext>
            </a:extLst>
          </p:cNvPr>
          <p:cNvSpPr/>
          <p:nvPr/>
        </p:nvSpPr>
        <p:spPr>
          <a:xfrm>
            <a:off x="421421" y="327637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Content Modules</a:t>
            </a:r>
          </a:p>
        </p:txBody>
      </p:sp>
      <p:sp>
        <p:nvSpPr>
          <p:cNvPr id="214" name="Rectangle 213">
            <a:extLst>
              <a:ext uri="{FF2B5EF4-FFF2-40B4-BE49-F238E27FC236}">
                <a16:creationId xmlns:a16="http://schemas.microsoft.com/office/drawing/2014/main" id="{EABC3759-A001-D301-7AAD-9EDC23F906B8}"/>
              </a:ext>
            </a:extLst>
          </p:cNvPr>
          <p:cNvSpPr/>
          <p:nvPr/>
        </p:nvSpPr>
        <p:spPr>
          <a:xfrm>
            <a:off x="379086" y="57352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p:txBody>
      </p:sp>
      <p:sp>
        <p:nvSpPr>
          <p:cNvPr id="215" name="Rectangle 214">
            <a:extLst>
              <a:ext uri="{FF2B5EF4-FFF2-40B4-BE49-F238E27FC236}">
                <a16:creationId xmlns:a16="http://schemas.microsoft.com/office/drawing/2014/main" id="{506C45A4-93B8-FEF0-DD07-ECC9C2F6BAAF}"/>
              </a:ext>
            </a:extLst>
          </p:cNvPr>
          <p:cNvSpPr/>
          <p:nvPr/>
        </p:nvSpPr>
        <p:spPr>
          <a:xfrm>
            <a:off x="402105" y="419846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Descriptions </a:t>
            </a:r>
          </a:p>
        </p:txBody>
      </p:sp>
      <p:sp>
        <p:nvSpPr>
          <p:cNvPr id="216" name="Rectangle 215">
            <a:extLst>
              <a:ext uri="{FF2B5EF4-FFF2-40B4-BE49-F238E27FC236}">
                <a16:creationId xmlns:a16="http://schemas.microsoft.com/office/drawing/2014/main" id="{1524BC27-33DE-37FD-8FFB-A3D9EC72595A}"/>
              </a:ext>
            </a:extLst>
          </p:cNvPr>
          <p:cNvSpPr/>
          <p:nvPr/>
        </p:nvSpPr>
        <p:spPr>
          <a:xfrm>
            <a:off x="416258" y="358373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p:txBody>
      </p:sp>
      <p:sp>
        <p:nvSpPr>
          <p:cNvPr id="217" name="Rectangle 216">
            <a:extLst>
              <a:ext uri="{FF2B5EF4-FFF2-40B4-BE49-F238E27FC236}">
                <a16:creationId xmlns:a16="http://schemas.microsoft.com/office/drawing/2014/main" id="{6E55EBA7-E887-A28C-492D-C05011541FD1}"/>
              </a:ext>
            </a:extLst>
          </p:cNvPr>
          <p:cNvSpPr/>
          <p:nvPr/>
        </p:nvSpPr>
        <p:spPr>
          <a:xfrm>
            <a:off x="410046" y="389110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a:t>
            </a:r>
          </a:p>
        </p:txBody>
      </p:sp>
      <p:sp>
        <p:nvSpPr>
          <p:cNvPr id="218" name="Rectangle 217">
            <a:extLst>
              <a:ext uri="{FF2B5EF4-FFF2-40B4-BE49-F238E27FC236}">
                <a16:creationId xmlns:a16="http://schemas.microsoft.com/office/drawing/2014/main" id="{034017E2-3A05-07FB-5E21-004CE52B58B7}"/>
              </a:ext>
            </a:extLst>
          </p:cNvPr>
          <p:cNvSpPr/>
          <p:nvPr/>
        </p:nvSpPr>
        <p:spPr>
          <a:xfrm>
            <a:off x="387027" y="48131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p:txBody>
      </p:sp>
      <p:sp>
        <p:nvSpPr>
          <p:cNvPr id="219" name="Rectangle 218">
            <a:extLst>
              <a:ext uri="{FF2B5EF4-FFF2-40B4-BE49-F238E27FC236}">
                <a16:creationId xmlns:a16="http://schemas.microsoft.com/office/drawing/2014/main" id="{686D1E88-06E9-91B5-C258-2E99452197B9}"/>
              </a:ext>
            </a:extLst>
          </p:cNvPr>
          <p:cNvSpPr/>
          <p:nvPr/>
        </p:nvSpPr>
        <p:spPr>
          <a:xfrm>
            <a:off x="375780" y="542792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a:t>
            </a:r>
          </a:p>
        </p:txBody>
      </p:sp>
      <p:sp>
        <p:nvSpPr>
          <p:cNvPr id="220" name="Rectangle 219">
            <a:extLst>
              <a:ext uri="{FF2B5EF4-FFF2-40B4-BE49-F238E27FC236}">
                <a16:creationId xmlns:a16="http://schemas.microsoft.com/office/drawing/2014/main" id="{1D6CC9B2-FF8C-9C3A-E0F2-F3F398331705}"/>
              </a:ext>
            </a:extLst>
          </p:cNvPr>
          <p:cNvSpPr/>
          <p:nvPr/>
        </p:nvSpPr>
        <p:spPr>
          <a:xfrm>
            <a:off x="396420" y="450583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p:txBody>
      </p:sp>
      <p:sp>
        <p:nvSpPr>
          <p:cNvPr id="224" name="Rectangle 223">
            <a:extLst>
              <a:ext uri="{FF2B5EF4-FFF2-40B4-BE49-F238E27FC236}">
                <a16:creationId xmlns:a16="http://schemas.microsoft.com/office/drawing/2014/main" id="{3ECC189E-389F-6A39-01E0-14432C3376DC}"/>
              </a:ext>
            </a:extLst>
          </p:cNvPr>
          <p:cNvSpPr/>
          <p:nvPr/>
        </p:nvSpPr>
        <p:spPr>
          <a:xfrm>
            <a:off x="256681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p:txBody>
      </p:sp>
      <p:sp>
        <p:nvSpPr>
          <p:cNvPr id="225" name="Rectangle 224">
            <a:extLst>
              <a:ext uri="{FF2B5EF4-FFF2-40B4-BE49-F238E27FC236}">
                <a16:creationId xmlns:a16="http://schemas.microsoft.com/office/drawing/2014/main" id="{95CF2858-1B59-7633-9E58-D99D29DF83BF}"/>
              </a:ext>
            </a:extLst>
          </p:cNvPr>
          <p:cNvSpPr/>
          <p:nvPr/>
        </p:nvSpPr>
        <p:spPr>
          <a:xfrm>
            <a:off x="256681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Agreements</a:t>
            </a:r>
          </a:p>
        </p:txBody>
      </p:sp>
      <p:sp>
        <p:nvSpPr>
          <p:cNvPr id="226" name="Rectangle 225">
            <a:extLst>
              <a:ext uri="{FF2B5EF4-FFF2-40B4-BE49-F238E27FC236}">
                <a16:creationId xmlns:a16="http://schemas.microsoft.com/office/drawing/2014/main" id="{04881923-66A2-DD13-411C-A3E122E48823}"/>
              </a:ext>
            </a:extLst>
          </p:cNvPr>
          <p:cNvSpPr/>
          <p:nvPr/>
        </p:nvSpPr>
        <p:spPr>
          <a:xfrm>
            <a:off x="256681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Analytics</a:t>
            </a:r>
          </a:p>
        </p:txBody>
      </p:sp>
      <p:sp>
        <p:nvSpPr>
          <p:cNvPr id="227" name="Rectangle 226">
            <a:extLst>
              <a:ext uri="{FF2B5EF4-FFF2-40B4-BE49-F238E27FC236}">
                <a16:creationId xmlns:a16="http://schemas.microsoft.com/office/drawing/2014/main" id="{13525AFA-3842-8C7F-7A6C-6F0FB7E44196}"/>
              </a:ext>
            </a:extLst>
          </p:cNvPr>
          <p:cNvSpPr/>
          <p:nvPr/>
        </p:nvSpPr>
        <p:spPr>
          <a:xfrm>
            <a:off x="256681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Barriers</a:t>
            </a:r>
          </a:p>
        </p:txBody>
      </p:sp>
      <p:sp>
        <p:nvSpPr>
          <p:cNvPr id="228" name="Rectangle 227">
            <a:extLst>
              <a:ext uri="{FF2B5EF4-FFF2-40B4-BE49-F238E27FC236}">
                <a16:creationId xmlns:a16="http://schemas.microsoft.com/office/drawing/2014/main" id="{A045CB11-A0BE-D95D-FA42-CA7000A8E443}"/>
              </a:ext>
            </a:extLst>
          </p:cNvPr>
          <p:cNvSpPr/>
          <p:nvPr/>
        </p:nvSpPr>
        <p:spPr>
          <a:xfrm>
            <a:off x="256681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Reviews</a:t>
            </a:r>
          </a:p>
        </p:txBody>
      </p:sp>
      <p:sp>
        <p:nvSpPr>
          <p:cNvPr id="229" name="Rectangle 228">
            <a:extLst>
              <a:ext uri="{FF2B5EF4-FFF2-40B4-BE49-F238E27FC236}">
                <a16:creationId xmlns:a16="http://schemas.microsoft.com/office/drawing/2014/main" id="{94C7F36E-269F-DC16-EC86-C9795735AA3E}"/>
              </a:ext>
            </a:extLst>
          </p:cNvPr>
          <p:cNvSpPr/>
          <p:nvPr/>
        </p:nvSpPr>
        <p:spPr>
          <a:xfrm>
            <a:off x="256681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Intelligence</a:t>
            </a:r>
          </a:p>
        </p:txBody>
      </p:sp>
      <p:sp>
        <p:nvSpPr>
          <p:cNvPr id="230" name="Rectangle 229">
            <a:extLst>
              <a:ext uri="{FF2B5EF4-FFF2-40B4-BE49-F238E27FC236}">
                <a16:creationId xmlns:a16="http://schemas.microsoft.com/office/drawing/2014/main" id="{ED32097C-3A33-5ED2-2C9B-2B4FE6B95F76}"/>
              </a:ext>
            </a:extLst>
          </p:cNvPr>
          <p:cNvSpPr/>
          <p:nvPr/>
        </p:nvSpPr>
        <p:spPr>
          <a:xfrm>
            <a:off x="256681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Channels</a:t>
            </a:r>
          </a:p>
        </p:txBody>
      </p:sp>
      <p:sp>
        <p:nvSpPr>
          <p:cNvPr id="231" name="Rectangle 230">
            <a:extLst>
              <a:ext uri="{FF2B5EF4-FFF2-40B4-BE49-F238E27FC236}">
                <a16:creationId xmlns:a16="http://schemas.microsoft.com/office/drawing/2014/main" id="{F35A815E-0064-B362-4A7D-AC7E79406F0C}"/>
              </a:ext>
            </a:extLst>
          </p:cNvPr>
          <p:cNvSpPr/>
          <p:nvPr/>
        </p:nvSpPr>
        <p:spPr>
          <a:xfrm>
            <a:off x="256681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Communication</a:t>
            </a:r>
          </a:p>
        </p:txBody>
      </p:sp>
      <p:sp>
        <p:nvSpPr>
          <p:cNvPr id="232" name="Rectangle 231">
            <a:extLst>
              <a:ext uri="{FF2B5EF4-FFF2-40B4-BE49-F238E27FC236}">
                <a16:creationId xmlns:a16="http://schemas.microsoft.com/office/drawing/2014/main" id="{90155C62-D61D-CB1B-C865-A3DEB8C2CCE8}"/>
              </a:ext>
            </a:extLst>
          </p:cNvPr>
          <p:cNvSpPr/>
          <p:nvPr/>
        </p:nvSpPr>
        <p:spPr>
          <a:xfrm>
            <a:off x="256681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Evaluation</a:t>
            </a:r>
          </a:p>
        </p:txBody>
      </p:sp>
      <p:sp>
        <p:nvSpPr>
          <p:cNvPr id="233" name="Rectangle 232">
            <a:extLst>
              <a:ext uri="{FF2B5EF4-FFF2-40B4-BE49-F238E27FC236}">
                <a16:creationId xmlns:a16="http://schemas.microsoft.com/office/drawing/2014/main" id="{92E4F93B-5610-0CDA-1871-9B41788A98A4}"/>
              </a:ext>
            </a:extLst>
          </p:cNvPr>
          <p:cNvSpPr/>
          <p:nvPr/>
        </p:nvSpPr>
        <p:spPr>
          <a:xfrm>
            <a:off x="256681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Intelligence</a:t>
            </a:r>
          </a:p>
        </p:txBody>
      </p:sp>
      <p:sp>
        <p:nvSpPr>
          <p:cNvPr id="237" name="Rectangle 236">
            <a:extLst>
              <a:ext uri="{FF2B5EF4-FFF2-40B4-BE49-F238E27FC236}">
                <a16:creationId xmlns:a16="http://schemas.microsoft.com/office/drawing/2014/main" id="{C44533D8-6FD4-9DDC-35C7-D84BFD2C8C35}"/>
              </a:ext>
            </a:extLst>
          </p:cNvPr>
          <p:cNvSpPr/>
          <p:nvPr/>
        </p:nvSpPr>
        <p:spPr>
          <a:xfrm>
            <a:off x="3966444"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Acquisition</a:t>
            </a:r>
          </a:p>
        </p:txBody>
      </p:sp>
      <p:sp>
        <p:nvSpPr>
          <p:cNvPr id="238" name="Rectangle 237">
            <a:extLst>
              <a:ext uri="{FF2B5EF4-FFF2-40B4-BE49-F238E27FC236}">
                <a16:creationId xmlns:a16="http://schemas.microsoft.com/office/drawing/2014/main" id="{1EB0CAD8-450D-4F8C-AD6F-0074FD5DA80A}"/>
              </a:ext>
            </a:extLst>
          </p:cNvPr>
          <p:cNvSpPr/>
          <p:nvPr/>
        </p:nvSpPr>
        <p:spPr>
          <a:xfrm>
            <a:off x="3966444"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Management</a:t>
            </a:r>
          </a:p>
        </p:txBody>
      </p:sp>
      <p:sp>
        <p:nvSpPr>
          <p:cNvPr id="239" name="Rectangle 238">
            <a:extLst>
              <a:ext uri="{FF2B5EF4-FFF2-40B4-BE49-F238E27FC236}">
                <a16:creationId xmlns:a16="http://schemas.microsoft.com/office/drawing/2014/main" id="{BCB846E0-E016-897C-3DBF-71501B91AA87}"/>
              </a:ext>
            </a:extLst>
          </p:cNvPr>
          <p:cNvSpPr/>
          <p:nvPr/>
        </p:nvSpPr>
        <p:spPr>
          <a:xfrm>
            <a:off x="3966444"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Distribution </a:t>
            </a:r>
          </a:p>
        </p:txBody>
      </p:sp>
      <p:sp>
        <p:nvSpPr>
          <p:cNvPr id="240" name="Rectangle 239">
            <a:extLst>
              <a:ext uri="{FF2B5EF4-FFF2-40B4-BE49-F238E27FC236}">
                <a16:creationId xmlns:a16="http://schemas.microsoft.com/office/drawing/2014/main" id="{802B5EC1-E814-0573-93AE-C1F71645704C}"/>
              </a:ext>
            </a:extLst>
          </p:cNvPr>
          <p:cNvSpPr/>
          <p:nvPr/>
        </p:nvSpPr>
        <p:spPr>
          <a:xfrm>
            <a:off x="3966444"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Distributor Management</a:t>
            </a:r>
          </a:p>
        </p:txBody>
      </p:sp>
      <p:sp>
        <p:nvSpPr>
          <p:cNvPr id="241" name="Rectangle 240">
            <a:extLst>
              <a:ext uri="{FF2B5EF4-FFF2-40B4-BE49-F238E27FC236}">
                <a16:creationId xmlns:a16="http://schemas.microsoft.com/office/drawing/2014/main" id="{FDA5EE8F-0ADC-E39D-BA41-4D2DB19D3931}"/>
              </a:ext>
            </a:extLst>
          </p:cNvPr>
          <p:cNvSpPr/>
          <p:nvPr/>
        </p:nvSpPr>
        <p:spPr>
          <a:xfrm>
            <a:off x="3966444"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Forecasting</a:t>
            </a:r>
          </a:p>
        </p:txBody>
      </p:sp>
      <p:sp>
        <p:nvSpPr>
          <p:cNvPr id="242" name="Rectangle 241">
            <a:extLst>
              <a:ext uri="{FF2B5EF4-FFF2-40B4-BE49-F238E27FC236}">
                <a16:creationId xmlns:a16="http://schemas.microsoft.com/office/drawing/2014/main" id="{F1F73A0B-DF0A-006E-12BE-1074E5F78175}"/>
              </a:ext>
            </a:extLst>
          </p:cNvPr>
          <p:cNvSpPr/>
          <p:nvPr/>
        </p:nvSpPr>
        <p:spPr>
          <a:xfrm>
            <a:off x="3966444"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GAP Analysis</a:t>
            </a:r>
          </a:p>
        </p:txBody>
      </p:sp>
      <p:sp>
        <p:nvSpPr>
          <p:cNvPr id="243" name="Rectangle 242">
            <a:extLst>
              <a:ext uri="{FF2B5EF4-FFF2-40B4-BE49-F238E27FC236}">
                <a16:creationId xmlns:a16="http://schemas.microsoft.com/office/drawing/2014/main" id="{CF523630-A9AE-6498-F7E3-58BC0EFA6091}"/>
              </a:ext>
            </a:extLst>
          </p:cNvPr>
          <p:cNvSpPr/>
          <p:nvPr/>
        </p:nvSpPr>
        <p:spPr>
          <a:xfrm>
            <a:off x="3966444"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Go To Market</a:t>
            </a:r>
          </a:p>
        </p:txBody>
      </p:sp>
      <p:sp>
        <p:nvSpPr>
          <p:cNvPr id="244" name="Rectangle 243">
            <a:extLst>
              <a:ext uri="{FF2B5EF4-FFF2-40B4-BE49-F238E27FC236}">
                <a16:creationId xmlns:a16="http://schemas.microsoft.com/office/drawing/2014/main" id="{2D7EEEAA-5E2C-A1AC-574A-D516A01B55C6}"/>
              </a:ext>
            </a:extLst>
          </p:cNvPr>
          <p:cNvSpPr/>
          <p:nvPr/>
        </p:nvSpPr>
        <p:spPr>
          <a:xfrm>
            <a:off x="3966444"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Job Descriptions</a:t>
            </a:r>
          </a:p>
        </p:txBody>
      </p:sp>
      <p:sp>
        <p:nvSpPr>
          <p:cNvPr id="245" name="Rectangle 244">
            <a:extLst>
              <a:ext uri="{FF2B5EF4-FFF2-40B4-BE49-F238E27FC236}">
                <a16:creationId xmlns:a16="http://schemas.microsoft.com/office/drawing/2014/main" id="{B1A00D86-0753-0DDD-D11D-F63F984451E9}"/>
              </a:ext>
            </a:extLst>
          </p:cNvPr>
          <p:cNvSpPr/>
          <p:nvPr/>
        </p:nvSpPr>
        <p:spPr>
          <a:xfrm>
            <a:off x="3966444"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Key Account Plans </a:t>
            </a:r>
          </a:p>
        </p:txBody>
      </p:sp>
      <p:sp>
        <p:nvSpPr>
          <p:cNvPr id="246" name="Rectangle 245">
            <a:extLst>
              <a:ext uri="{FF2B5EF4-FFF2-40B4-BE49-F238E27FC236}">
                <a16:creationId xmlns:a16="http://schemas.microsoft.com/office/drawing/2014/main" id="{DC4DBF2D-EE28-3D7D-F823-7C9FD01A9ABF}"/>
              </a:ext>
            </a:extLst>
          </p:cNvPr>
          <p:cNvSpPr/>
          <p:nvPr/>
        </p:nvSpPr>
        <p:spPr>
          <a:xfrm>
            <a:off x="3966444"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Management Summary</a:t>
            </a:r>
          </a:p>
        </p:txBody>
      </p:sp>
      <p:sp>
        <p:nvSpPr>
          <p:cNvPr id="250" name="Rectangle 249">
            <a:extLst>
              <a:ext uri="{FF2B5EF4-FFF2-40B4-BE49-F238E27FC236}">
                <a16:creationId xmlns:a16="http://schemas.microsoft.com/office/drawing/2014/main" id="{B45F2524-0A25-E756-72F6-7C45F809EEA5}"/>
              </a:ext>
            </a:extLst>
          </p:cNvPr>
          <p:cNvSpPr/>
          <p:nvPr/>
        </p:nvSpPr>
        <p:spPr>
          <a:xfrm>
            <a:off x="5366076"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Margins</a:t>
            </a:r>
          </a:p>
        </p:txBody>
      </p:sp>
      <p:sp>
        <p:nvSpPr>
          <p:cNvPr id="251" name="Rectangle 250">
            <a:extLst>
              <a:ext uri="{FF2B5EF4-FFF2-40B4-BE49-F238E27FC236}">
                <a16:creationId xmlns:a16="http://schemas.microsoft.com/office/drawing/2014/main" id="{67A89327-2ABD-FDA3-1AD8-F544AE466AD6}"/>
              </a:ext>
            </a:extLst>
          </p:cNvPr>
          <p:cNvSpPr/>
          <p:nvPr/>
        </p:nvSpPr>
        <p:spPr>
          <a:xfrm>
            <a:off x="5366076"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Analysis</a:t>
            </a:r>
          </a:p>
        </p:txBody>
      </p:sp>
      <p:sp>
        <p:nvSpPr>
          <p:cNvPr id="252" name="Rectangle 251">
            <a:extLst>
              <a:ext uri="{FF2B5EF4-FFF2-40B4-BE49-F238E27FC236}">
                <a16:creationId xmlns:a16="http://schemas.microsoft.com/office/drawing/2014/main" id="{58988DED-EE57-F69F-C842-F713F60986E4}"/>
              </a:ext>
            </a:extLst>
          </p:cNvPr>
          <p:cNvSpPr/>
          <p:nvPr/>
        </p:nvSpPr>
        <p:spPr>
          <a:xfrm>
            <a:off x="5366076"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Development</a:t>
            </a:r>
          </a:p>
        </p:txBody>
      </p:sp>
      <p:sp>
        <p:nvSpPr>
          <p:cNvPr id="253" name="Rectangle 252">
            <a:extLst>
              <a:ext uri="{FF2B5EF4-FFF2-40B4-BE49-F238E27FC236}">
                <a16:creationId xmlns:a16="http://schemas.microsoft.com/office/drawing/2014/main" id="{BC1A4986-391B-D15B-9E40-C2E41E9CF271}"/>
              </a:ext>
            </a:extLst>
          </p:cNvPr>
          <p:cNvSpPr/>
          <p:nvPr/>
        </p:nvSpPr>
        <p:spPr>
          <a:xfrm>
            <a:off x="5366076"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Research </a:t>
            </a:r>
          </a:p>
        </p:txBody>
      </p:sp>
      <p:sp>
        <p:nvSpPr>
          <p:cNvPr id="254" name="Rectangle 253">
            <a:extLst>
              <a:ext uri="{FF2B5EF4-FFF2-40B4-BE49-F238E27FC236}">
                <a16:creationId xmlns:a16="http://schemas.microsoft.com/office/drawing/2014/main" id="{A5C39F91-6739-A5F1-DC84-D743ED36793D}"/>
              </a:ext>
            </a:extLst>
          </p:cNvPr>
          <p:cNvSpPr/>
          <p:nvPr/>
        </p:nvSpPr>
        <p:spPr>
          <a:xfrm>
            <a:off x="5366076"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Segmentation</a:t>
            </a:r>
          </a:p>
        </p:txBody>
      </p:sp>
      <p:sp>
        <p:nvSpPr>
          <p:cNvPr id="255" name="Rectangle 254">
            <a:extLst>
              <a:ext uri="{FF2B5EF4-FFF2-40B4-BE49-F238E27FC236}">
                <a16:creationId xmlns:a16="http://schemas.microsoft.com/office/drawing/2014/main" id="{340E96EF-F043-CF54-06EB-BCE31137F6D8}"/>
              </a:ext>
            </a:extLst>
          </p:cNvPr>
          <p:cNvSpPr/>
          <p:nvPr/>
        </p:nvSpPr>
        <p:spPr>
          <a:xfrm>
            <a:off x="5366076"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Size</a:t>
            </a:r>
          </a:p>
        </p:txBody>
      </p:sp>
      <p:sp>
        <p:nvSpPr>
          <p:cNvPr id="256" name="Rectangle 255">
            <a:extLst>
              <a:ext uri="{FF2B5EF4-FFF2-40B4-BE49-F238E27FC236}">
                <a16:creationId xmlns:a16="http://schemas.microsoft.com/office/drawing/2014/main" id="{B1C8F87D-6A0A-3E18-5842-64E0E78FA6C2}"/>
              </a:ext>
            </a:extLst>
          </p:cNvPr>
          <p:cNvSpPr/>
          <p:nvPr/>
        </p:nvSpPr>
        <p:spPr>
          <a:xfrm>
            <a:off x="5366076"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a:t>
            </a:r>
          </a:p>
        </p:txBody>
      </p:sp>
      <p:sp>
        <p:nvSpPr>
          <p:cNvPr id="257" name="Rectangle 256">
            <a:extLst>
              <a:ext uri="{FF2B5EF4-FFF2-40B4-BE49-F238E27FC236}">
                <a16:creationId xmlns:a16="http://schemas.microsoft.com/office/drawing/2014/main" id="{A3A8F6BC-FCD5-E479-D970-F8DF88AF7F63}"/>
              </a:ext>
            </a:extLst>
          </p:cNvPr>
          <p:cNvSpPr/>
          <p:nvPr/>
        </p:nvSpPr>
        <p:spPr>
          <a:xfrm>
            <a:off x="5366076"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 Comms</a:t>
            </a:r>
          </a:p>
        </p:txBody>
      </p:sp>
      <p:sp>
        <p:nvSpPr>
          <p:cNvPr id="258" name="Rectangle 257">
            <a:extLst>
              <a:ext uri="{FF2B5EF4-FFF2-40B4-BE49-F238E27FC236}">
                <a16:creationId xmlns:a16="http://schemas.microsoft.com/office/drawing/2014/main" id="{92CE92F6-8683-AD1D-89A2-B09148C431B9}"/>
              </a:ext>
            </a:extLst>
          </p:cNvPr>
          <p:cNvSpPr/>
          <p:nvPr/>
        </p:nvSpPr>
        <p:spPr>
          <a:xfrm>
            <a:off x="5366076"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Merchandising</a:t>
            </a:r>
          </a:p>
        </p:txBody>
      </p:sp>
      <p:sp>
        <p:nvSpPr>
          <p:cNvPr id="259" name="Rectangle 258">
            <a:extLst>
              <a:ext uri="{FF2B5EF4-FFF2-40B4-BE49-F238E27FC236}">
                <a16:creationId xmlns:a16="http://schemas.microsoft.com/office/drawing/2014/main" id="{5AF324FD-9DBC-0AC4-47AA-E47235E6D76C}"/>
              </a:ext>
            </a:extLst>
          </p:cNvPr>
          <p:cNvSpPr/>
          <p:nvPr/>
        </p:nvSpPr>
        <p:spPr>
          <a:xfrm>
            <a:off x="5366076"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New Market Entry</a:t>
            </a:r>
          </a:p>
        </p:txBody>
      </p:sp>
      <p:sp>
        <p:nvSpPr>
          <p:cNvPr id="263" name="Rectangle 262">
            <a:extLst>
              <a:ext uri="{FF2B5EF4-FFF2-40B4-BE49-F238E27FC236}">
                <a16:creationId xmlns:a16="http://schemas.microsoft.com/office/drawing/2014/main" id="{BA0AD984-93C6-77D3-0180-A1C0157F6E53}"/>
              </a:ext>
            </a:extLst>
          </p:cNvPr>
          <p:cNvSpPr/>
          <p:nvPr/>
        </p:nvSpPr>
        <p:spPr>
          <a:xfrm>
            <a:off x="6765709"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Partner Search </a:t>
            </a:r>
          </a:p>
        </p:txBody>
      </p:sp>
      <p:sp>
        <p:nvSpPr>
          <p:cNvPr id="264" name="Rectangle 263">
            <a:extLst>
              <a:ext uri="{FF2B5EF4-FFF2-40B4-BE49-F238E27FC236}">
                <a16:creationId xmlns:a16="http://schemas.microsoft.com/office/drawing/2014/main" id="{14438355-24AC-27F6-AB89-79492BF008C9}"/>
              </a:ext>
            </a:extLst>
          </p:cNvPr>
          <p:cNvSpPr/>
          <p:nvPr/>
        </p:nvSpPr>
        <p:spPr>
          <a:xfrm>
            <a:off x="6765709"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Persona Development</a:t>
            </a:r>
          </a:p>
        </p:txBody>
      </p:sp>
      <p:sp>
        <p:nvSpPr>
          <p:cNvPr id="265" name="Rectangle 264">
            <a:extLst>
              <a:ext uri="{FF2B5EF4-FFF2-40B4-BE49-F238E27FC236}">
                <a16:creationId xmlns:a16="http://schemas.microsoft.com/office/drawing/2014/main" id="{DAC53EAB-4CE9-80F8-3E79-F06D8A3180A7}"/>
              </a:ext>
            </a:extLst>
          </p:cNvPr>
          <p:cNvSpPr/>
          <p:nvPr/>
        </p:nvSpPr>
        <p:spPr>
          <a:xfrm>
            <a:off x="6765709"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Planning</a:t>
            </a:r>
          </a:p>
        </p:txBody>
      </p:sp>
      <p:sp>
        <p:nvSpPr>
          <p:cNvPr id="266" name="Rectangle 265">
            <a:extLst>
              <a:ext uri="{FF2B5EF4-FFF2-40B4-BE49-F238E27FC236}">
                <a16:creationId xmlns:a16="http://schemas.microsoft.com/office/drawing/2014/main" id="{FDC3FB86-1658-18C1-E941-508B8CA7D935}"/>
              </a:ext>
            </a:extLst>
          </p:cNvPr>
          <p:cNvSpPr/>
          <p:nvPr/>
        </p:nvSpPr>
        <p:spPr>
          <a:xfrm>
            <a:off x="6765709"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Positioning</a:t>
            </a:r>
          </a:p>
        </p:txBody>
      </p:sp>
      <p:sp>
        <p:nvSpPr>
          <p:cNvPr id="267" name="Rectangle 266">
            <a:extLst>
              <a:ext uri="{FF2B5EF4-FFF2-40B4-BE49-F238E27FC236}">
                <a16:creationId xmlns:a16="http://schemas.microsoft.com/office/drawing/2014/main" id="{8723F139-3BCB-79FF-4451-970D97DF5647}"/>
              </a:ext>
            </a:extLst>
          </p:cNvPr>
          <p:cNvSpPr/>
          <p:nvPr/>
        </p:nvSpPr>
        <p:spPr>
          <a:xfrm>
            <a:off x="6765709"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Pricing</a:t>
            </a:r>
          </a:p>
        </p:txBody>
      </p:sp>
      <p:sp>
        <p:nvSpPr>
          <p:cNvPr id="268" name="Rectangle 267">
            <a:extLst>
              <a:ext uri="{FF2B5EF4-FFF2-40B4-BE49-F238E27FC236}">
                <a16:creationId xmlns:a16="http://schemas.microsoft.com/office/drawing/2014/main" id="{6B8A15B5-F01C-A28D-7096-1FD92486EBF7}"/>
              </a:ext>
            </a:extLst>
          </p:cNvPr>
          <p:cNvSpPr/>
          <p:nvPr/>
        </p:nvSpPr>
        <p:spPr>
          <a:xfrm>
            <a:off x="6765709"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Prioritization</a:t>
            </a:r>
          </a:p>
        </p:txBody>
      </p:sp>
      <p:sp>
        <p:nvSpPr>
          <p:cNvPr id="269" name="Rectangle 268">
            <a:extLst>
              <a:ext uri="{FF2B5EF4-FFF2-40B4-BE49-F238E27FC236}">
                <a16:creationId xmlns:a16="http://schemas.microsoft.com/office/drawing/2014/main" id="{8830F413-FD0D-92CA-E93B-1079AD56C21E}"/>
              </a:ext>
            </a:extLst>
          </p:cNvPr>
          <p:cNvSpPr/>
          <p:nvPr/>
        </p:nvSpPr>
        <p:spPr>
          <a:xfrm>
            <a:off x="6765709"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Development</a:t>
            </a:r>
          </a:p>
        </p:txBody>
      </p:sp>
      <p:sp>
        <p:nvSpPr>
          <p:cNvPr id="270" name="Rectangle 269">
            <a:extLst>
              <a:ext uri="{FF2B5EF4-FFF2-40B4-BE49-F238E27FC236}">
                <a16:creationId xmlns:a16="http://schemas.microsoft.com/office/drawing/2014/main" id="{BD2E7072-21B5-726B-CD46-CCA076FE703A}"/>
              </a:ext>
            </a:extLst>
          </p:cNvPr>
          <p:cNvSpPr/>
          <p:nvPr/>
        </p:nvSpPr>
        <p:spPr>
          <a:xfrm>
            <a:off x="6765709"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Life Cycle </a:t>
            </a:r>
          </a:p>
        </p:txBody>
      </p:sp>
      <p:sp>
        <p:nvSpPr>
          <p:cNvPr id="271" name="Rectangle 270">
            <a:extLst>
              <a:ext uri="{FF2B5EF4-FFF2-40B4-BE49-F238E27FC236}">
                <a16:creationId xmlns:a16="http://schemas.microsoft.com/office/drawing/2014/main" id="{3AABC577-6461-B89D-2ACA-6DF727E6FC33}"/>
              </a:ext>
            </a:extLst>
          </p:cNvPr>
          <p:cNvSpPr/>
          <p:nvPr/>
        </p:nvSpPr>
        <p:spPr>
          <a:xfrm>
            <a:off x="6765709"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Profit &amp; Loss</a:t>
            </a:r>
          </a:p>
        </p:txBody>
      </p:sp>
      <p:sp>
        <p:nvSpPr>
          <p:cNvPr id="272" name="Rectangle 271">
            <a:extLst>
              <a:ext uri="{FF2B5EF4-FFF2-40B4-BE49-F238E27FC236}">
                <a16:creationId xmlns:a16="http://schemas.microsoft.com/office/drawing/2014/main" id="{BBC48D0E-020E-6BD5-1156-A9DD16F41DF1}"/>
              </a:ext>
            </a:extLst>
          </p:cNvPr>
          <p:cNvSpPr/>
          <p:nvPr/>
        </p:nvSpPr>
        <p:spPr>
          <a:xfrm>
            <a:off x="6765709"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Promotions</a:t>
            </a:r>
          </a:p>
        </p:txBody>
      </p:sp>
      <p:sp>
        <p:nvSpPr>
          <p:cNvPr id="276" name="Rectangle 275">
            <a:extLst>
              <a:ext uri="{FF2B5EF4-FFF2-40B4-BE49-F238E27FC236}">
                <a16:creationId xmlns:a16="http://schemas.microsoft.com/office/drawing/2014/main" id="{B218A901-C493-28F5-2778-B0E01D299F3A}"/>
              </a:ext>
            </a:extLst>
          </p:cNvPr>
          <p:cNvSpPr/>
          <p:nvPr/>
        </p:nvSpPr>
        <p:spPr>
          <a:xfrm>
            <a:off x="816534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Reports</a:t>
            </a:r>
          </a:p>
        </p:txBody>
      </p:sp>
      <p:sp>
        <p:nvSpPr>
          <p:cNvPr id="277" name="Rectangle 276">
            <a:extLst>
              <a:ext uri="{FF2B5EF4-FFF2-40B4-BE49-F238E27FC236}">
                <a16:creationId xmlns:a16="http://schemas.microsoft.com/office/drawing/2014/main" id="{68C8CFA4-FAF6-762D-B007-59BDB786FF1C}"/>
              </a:ext>
            </a:extLst>
          </p:cNvPr>
          <p:cNvSpPr/>
          <p:nvPr/>
        </p:nvSpPr>
        <p:spPr>
          <a:xfrm>
            <a:off x="816534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Retail Measurement</a:t>
            </a:r>
          </a:p>
        </p:txBody>
      </p:sp>
      <p:sp>
        <p:nvSpPr>
          <p:cNvPr id="278" name="Rectangle 277">
            <a:extLst>
              <a:ext uri="{FF2B5EF4-FFF2-40B4-BE49-F238E27FC236}">
                <a16:creationId xmlns:a16="http://schemas.microsoft.com/office/drawing/2014/main" id="{77CC94B7-F452-85C6-4A94-96D97A7B49EF}"/>
              </a:ext>
            </a:extLst>
          </p:cNvPr>
          <p:cNvSpPr/>
          <p:nvPr/>
        </p:nvSpPr>
        <p:spPr>
          <a:xfrm>
            <a:off x="816534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Reviews</a:t>
            </a:r>
          </a:p>
        </p:txBody>
      </p:sp>
      <p:sp>
        <p:nvSpPr>
          <p:cNvPr id="279" name="Rectangle 278">
            <a:extLst>
              <a:ext uri="{FF2B5EF4-FFF2-40B4-BE49-F238E27FC236}">
                <a16:creationId xmlns:a16="http://schemas.microsoft.com/office/drawing/2014/main" id="{FF23B3CD-3A70-8127-A51B-BF69F39F4BE7}"/>
              </a:ext>
            </a:extLst>
          </p:cNvPr>
          <p:cNvSpPr/>
          <p:nvPr/>
        </p:nvSpPr>
        <p:spPr>
          <a:xfrm>
            <a:off x="816534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Sales Management</a:t>
            </a:r>
          </a:p>
        </p:txBody>
      </p:sp>
      <p:sp>
        <p:nvSpPr>
          <p:cNvPr id="280" name="Rectangle 279">
            <a:extLst>
              <a:ext uri="{FF2B5EF4-FFF2-40B4-BE49-F238E27FC236}">
                <a16:creationId xmlns:a16="http://schemas.microsoft.com/office/drawing/2014/main" id="{E3254516-FB40-3D29-6822-153BE61A6B30}"/>
              </a:ext>
            </a:extLst>
          </p:cNvPr>
          <p:cNvSpPr/>
          <p:nvPr/>
        </p:nvSpPr>
        <p:spPr>
          <a:xfrm>
            <a:off x="816534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Scorecards</a:t>
            </a:r>
          </a:p>
        </p:txBody>
      </p:sp>
      <p:sp>
        <p:nvSpPr>
          <p:cNvPr id="281" name="Rectangle 280">
            <a:extLst>
              <a:ext uri="{FF2B5EF4-FFF2-40B4-BE49-F238E27FC236}">
                <a16:creationId xmlns:a16="http://schemas.microsoft.com/office/drawing/2014/main" id="{55BFD9A4-BB02-BF9A-476C-4D04E53D439F}"/>
              </a:ext>
            </a:extLst>
          </p:cNvPr>
          <p:cNvSpPr/>
          <p:nvPr/>
        </p:nvSpPr>
        <p:spPr>
          <a:xfrm>
            <a:off x="816534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Segmentation</a:t>
            </a:r>
          </a:p>
        </p:txBody>
      </p:sp>
      <p:sp>
        <p:nvSpPr>
          <p:cNvPr id="282" name="Rectangle 281">
            <a:extLst>
              <a:ext uri="{FF2B5EF4-FFF2-40B4-BE49-F238E27FC236}">
                <a16:creationId xmlns:a16="http://schemas.microsoft.com/office/drawing/2014/main" id="{153860B7-1575-ADC6-3C48-FB2EB1CE9805}"/>
              </a:ext>
            </a:extLst>
          </p:cNvPr>
          <p:cNvSpPr/>
          <p:nvPr/>
        </p:nvSpPr>
        <p:spPr>
          <a:xfrm>
            <a:off x="816534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Six Sigma</a:t>
            </a:r>
          </a:p>
        </p:txBody>
      </p:sp>
      <p:sp>
        <p:nvSpPr>
          <p:cNvPr id="283" name="Rectangle 282">
            <a:extLst>
              <a:ext uri="{FF2B5EF4-FFF2-40B4-BE49-F238E27FC236}">
                <a16:creationId xmlns:a16="http://schemas.microsoft.com/office/drawing/2014/main" id="{C08892E5-0CA0-8C44-03E1-6EE6FF72B404}"/>
              </a:ext>
            </a:extLst>
          </p:cNvPr>
          <p:cNvSpPr/>
          <p:nvPr/>
        </p:nvSpPr>
        <p:spPr>
          <a:xfrm>
            <a:off x="816534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Socio Economic Classification</a:t>
            </a:r>
          </a:p>
        </p:txBody>
      </p:sp>
      <p:sp>
        <p:nvSpPr>
          <p:cNvPr id="284" name="Rectangle 283">
            <a:extLst>
              <a:ext uri="{FF2B5EF4-FFF2-40B4-BE49-F238E27FC236}">
                <a16:creationId xmlns:a16="http://schemas.microsoft.com/office/drawing/2014/main" id="{EE72C546-ABD8-5D12-0A95-3F1109F029A4}"/>
              </a:ext>
            </a:extLst>
          </p:cNvPr>
          <p:cNvSpPr/>
          <p:nvPr/>
        </p:nvSpPr>
        <p:spPr>
          <a:xfrm>
            <a:off x="816534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Territory Design </a:t>
            </a:r>
          </a:p>
        </p:txBody>
      </p:sp>
      <p:sp>
        <p:nvSpPr>
          <p:cNvPr id="285" name="Rectangle 284">
            <a:extLst>
              <a:ext uri="{FF2B5EF4-FFF2-40B4-BE49-F238E27FC236}">
                <a16:creationId xmlns:a16="http://schemas.microsoft.com/office/drawing/2014/main" id="{823DCBF6-4530-0ED4-C2DD-150C24901CB8}"/>
              </a:ext>
            </a:extLst>
          </p:cNvPr>
          <p:cNvSpPr/>
          <p:nvPr/>
        </p:nvSpPr>
        <p:spPr>
          <a:xfrm>
            <a:off x="816534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Trade Marketing</a:t>
            </a:r>
          </a:p>
        </p:txBody>
      </p:sp>
      <p:sp>
        <p:nvSpPr>
          <p:cNvPr id="302" name="Subtitle 2">
            <a:extLst>
              <a:ext uri="{FF2B5EF4-FFF2-40B4-BE49-F238E27FC236}">
                <a16:creationId xmlns:a16="http://schemas.microsoft.com/office/drawing/2014/main" id="{030D35E0-DDFC-BA58-820E-33210637101B}"/>
              </a:ext>
            </a:extLst>
          </p:cNvPr>
          <p:cNvSpPr txBox="1">
            <a:spLocks/>
          </p:cNvSpPr>
          <p:nvPr/>
        </p:nvSpPr>
        <p:spPr>
          <a:xfrm>
            <a:off x="2669337" y="2656912"/>
            <a:ext cx="1194582" cy="184666"/>
          </a:xfrm>
          <a:prstGeom prst="rect">
            <a:avLst/>
          </a:prstGeom>
          <a:solidFill>
            <a:schemeClr val="accent3"/>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543818" rtl="0" eaLnBrk="1" fontAlgn="auto" latinLnBrk="0" hangingPunct="1">
              <a:lnSpc>
                <a:spcPct val="100000"/>
              </a:lnSpc>
              <a:spcBef>
                <a:spcPct val="20000"/>
              </a:spcBef>
              <a:spcAft>
                <a:spcPts val="0"/>
              </a:spcAft>
              <a:buClrTx/>
              <a:buSzTx/>
              <a:buFont typeface="Arial"/>
              <a:buNone/>
              <a:tabLst/>
              <a:defRPr/>
            </a:pPr>
            <a:r>
              <a:rPr kumimoji="0" lang="en-US" sz="9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Advertising </a:t>
            </a:r>
          </a:p>
        </p:txBody>
      </p:sp>
      <p:sp>
        <p:nvSpPr>
          <p:cNvPr id="404" name="Rectangle 403">
            <a:extLst>
              <a:ext uri="{FF2B5EF4-FFF2-40B4-BE49-F238E27FC236}">
                <a16:creationId xmlns:a16="http://schemas.microsoft.com/office/drawing/2014/main" id="{38E85A02-4BD6-B709-1D85-3C840385CF46}"/>
              </a:ext>
            </a:extLst>
          </p:cNvPr>
          <p:cNvSpPr/>
          <p:nvPr/>
        </p:nvSpPr>
        <p:spPr>
          <a:xfrm>
            <a:off x="2585416" y="2272945"/>
            <a:ext cx="6969550"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Types </a:t>
            </a:r>
            <a:endParaRPr kumimoji="0" lang="en-US" sz="16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05" name="Rectangle 404">
            <a:extLst>
              <a:ext uri="{FF2B5EF4-FFF2-40B4-BE49-F238E27FC236}">
                <a16:creationId xmlns:a16="http://schemas.microsoft.com/office/drawing/2014/main" id="{30038924-87B0-82D9-2294-0C757E4DC68F}"/>
              </a:ext>
            </a:extLst>
          </p:cNvPr>
          <p:cNvSpPr/>
          <p:nvPr/>
        </p:nvSpPr>
        <p:spPr>
          <a:xfrm>
            <a:off x="417987" y="2046913"/>
            <a:ext cx="2045574"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Categories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6" name="Rectangle 405">
            <a:extLst>
              <a:ext uri="{FF2B5EF4-FFF2-40B4-BE49-F238E27FC236}">
                <a16:creationId xmlns:a16="http://schemas.microsoft.com/office/drawing/2014/main" id="{6DA83EFB-1677-30B7-9A6F-789A148840B4}"/>
              </a:ext>
            </a:extLst>
          </p:cNvPr>
          <p:cNvSpPr/>
          <p:nvPr/>
        </p:nvSpPr>
        <p:spPr>
          <a:xfrm>
            <a:off x="9627908" y="2016089"/>
            <a:ext cx="2033267"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Functions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9" name="TextBox 408">
            <a:extLst>
              <a:ext uri="{FF2B5EF4-FFF2-40B4-BE49-F238E27FC236}">
                <a16:creationId xmlns:a16="http://schemas.microsoft.com/office/drawing/2014/main" id="{33C638C9-A894-C800-D961-E361E973ECA1}"/>
              </a:ext>
            </a:extLst>
          </p:cNvPr>
          <p:cNvSpPr txBox="1"/>
          <p:nvPr/>
        </p:nvSpPr>
        <p:spPr>
          <a:xfrm>
            <a:off x="2946392" y="127618"/>
            <a:ext cx="513282"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2017</a:t>
            </a:r>
          </a:p>
        </p:txBody>
      </p:sp>
      <p:sp>
        <p:nvSpPr>
          <p:cNvPr id="410" name="TextBox 409">
            <a:extLst>
              <a:ext uri="{FF2B5EF4-FFF2-40B4-BE49-F238E27FC236}">
                <a16:creationId xmlns:a16="http://schemas.microsoft.com/office/drawing/2014/main" id="{50F1A73F-4CED-C9B6-896C-FB7BA8A781DC}"/>
              </a:ext>
            </a:extLst>
          </p:cNvPr>
          <p:cNvSpPr txBox="1"/>
          <p:nvPr/>
        </p:nvSpPr>
        <p:spPr>
          <a:xfrm>
            <a:off x="4337208" y="127618"/>
            <a:ext cx="530915"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2018</a:t>
            </a:r>
          </a:p>
        </p:txBody>
      </p:sp>
      <p:sp>
        <p:nvSpPr>
          <p:cNvPr id="417" name="Rectangle 416">
            <a:extLst>
              <a:ext uri="{FF2B5EF4-FFF2-40B4-BE49-F238E27FC236}">
                <a16:creationId xmlns:a16="http://schemas.microsoft.com/office/drawing/2014/main" id="{955C6E00-EA50-E7AD-9C3A-C92755634899}"/>
              </a:ext>
            </a:extLst>
          </p:cNvPr>
          <p:cNvSpPr/>
          <p:nvPr/>
        </p:nvSpPr>
        <p:spPr>
          <a:xfrm>
            <a:off x="419439" y="296900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p:txBody>
      </p:sp>
      <p:sp>
        <p:nvSpPr>
          <p:cNvPr id="420" name="Rectangle 419">
            <a:extLst>
              <a:ext uri="{FF2B5EF4-FFF2-40B4-BE49-F238E27FC236}">
                <a16:creationId xmlns:a16="http://schemas.microsoft.com/office/drawing/2014/main" id="{F6E1AD4D-0970-C6EB-7EC4-B918A0EB7756}"/>
              </a:ext>
            </a:extLst>
          </p:cNvPr>
          <p:cNvSpPr/>
          <p:nvPr/>
        </p:nvSpPr>
        <p:spPr>
          <a:xfrm>
            <a:off x="9633918" y="562045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Trade Marketing</a:t>
            </a:r>
          </a:p>
        </p:txBody>
      </p:sp>
      <p:sp>
        <p:nvSpPr>
          <p:cNvPr id="421" name="Rectangle 420">
            <a:extLst>
              <a:ext uri="{FF2B5EF4-FFF2-40B4-BE49-F238E27FC236}">
                <a16:creationId xmlns:a16="http://schemas.microsoft.com/office/drawing/2014/main" id="{F577D6C5-F246-88B1-E448-1919303F761C}"/>
              </a:ext>
            </a:extLst>
          </p:cNvPr>
          <p:cNvSpPr/>
          <p:nvPr/>
        </p:nvSpPr>
        <p:spPr>
          <a:xfrm>
            <a:off x="9628969" y="2319392"/>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2" name="Rectangle 421">
            <a:extLst>
              <a:ext uri="{FF2B5EF4-FFF2-40B4-BE49-F238E27FC236}">
                <a16:creationId xmlns:a16="http://schemas.microsoft.com/office/drawing/2014/main" id="{2CC07D5F-B041-ADE0-C9DC-7791AFC762D6}"/>
              </a:ext>
            </a:extLst>
          </p:cNvPr>
          <p:cNvSpPr/>
          <p:nvPr/>
        </p:nvSpPr>
        <p:spPr>
          <a:xfrm>
            <a:off x="9628969" y="2620874"/>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3" name="Rectangle 422">
            <a:extLst>
              <a:ext uri="{FF2B5EF4-FFF2-40B4-BE49-F238E27FC236}">
                <a16:creationId xmlns:a16="http://schemas.microsoft.com/office/drawing/2014/main" id="{A1CE1A52-01B4-1DBC-CCBD-9E28EF996FC6}"/>
              </a:ext>
            </a:extLst>
          </p:cNvPr>
          <p:cNvSpPr/>
          <p:nvPr/>
        </p:nvSpPr>
        <p:spPr>
          <a:xfrm>
            <a:off x="9628969" y="292235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4" name="Rectangle 423">
            <a:extLst>
              <a:ext uri="{FF2B5EF4-FFF2-40B4-BE49-F238E27FC236}">
                <a16:creationId xmlns:a16="http://schemas.microsoft.com/office/drawing/2014/main" id="{E2BD4BF1-4F64-6A74-080F-D1F9E17BEC5E}"/>
              </a:ext>
            </a:extLst>
          </p:cNvPr>
          <p:cNvSpPr/>
          <p:nvPr/>
        </p:nvSpPr>
        <p:spPr>
          <a:xfrm>
            <a:off x="9628969" y="3223837"/>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5" name="Rectangle 424">
            <a:extLst>
              <a:ext uri="{FF2B5EF4-FFF2-40B4-BE49-F238E27FC236}">
                <a16:creationId xmlns:a16="http://schemas.microsoft.com/office/drawing/2014/main" id="{4958C8D6-9964-061B-2382-76332C331A44}"/>
              </a:ext>
            </a:extLst>
          </p:cNvPr>
          <p:cNvSpPr/>
          <p:nvPr/>
        </p:nvSpPr>
        <p:spPr>
          <a:xfrm>
            <a:off x="9628969" y="352531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6" name="Rectangle 425">
            <a:extLst>
              <a:ext uri="{FF2B5EF4-FFF2-40B4-BE49-F238E27FC236}">
                <a16:creationId xmlns:a16="http://schemas.microsoft.com/office/drawing/2014/main" id="{D3254E9D-7D83-47B7-7D60-30841516F704}"/>
              </a:ext>
            </a:extLst>
          </p:cNvPr>
          <p:cNvSpPr/>
          <p:nvPr/>
        </p:nvSpPr>
        <p:spPr>
          <a:xfrm>
            <a:off x="9628969" y="3826801"/>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7" name="Rectangle 426">
            <a:extLst>
              <a:ext uri="{FF2B5EF4-FFF2-40B4-BE49-F238E27FC236}">
                <a16:creationId xmlns:a16="http://schemas.microsoft.com/office/drawing/2014/main" id="{FA1C6158-D629-3ACC-182B-702DA5CEB620}"/>
              </a:ext>
            </a:extLst>
          </p:cNvPr>
          <p:cNvSpPr/>
          <p:nvPr/>
        </p:nvSpPr>
        <p:spPr>
          <a:xfrm>
            <a:off x="9628969" y="4128283"/>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8" name="Rectangle 427">
            <a:extLst>
              <a:ext uri="{FF2B5EF4-FFF2-40B4-BE49-F238E27FC236}">
                <a16:creationId xmlns:a16="http://schemas.microsoft.com/office/drawing/2014/main" id="{B34B299C-995C-A860-A54D-95FCF8043490}"/>
              </a:ext>
            </a:extLst>
          </p:cNvPr>
          <p:cNvSpPr/>
          <p:nvPr/>
        </p:nvSpPr>
        <p:spPr>
          <a:xfrm>
            <a:off x="9628969" y="442976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9" name="Rectangle 428">
            <a:extLst>
              <a:ext uri="{FF2B5EF4-FFF2-40B4-BE49-F238E27FC236}">
                <a16:creationId xmlns:a16="http://schemas.microsoft.com/office/drawing/2014/main" id="{2910CB2E-1FA3-4D66-D51A-76660BA30707}"/>
              </a:ext>
            </a:extLst>
          </p:cNvPr>
          <p:cNvSpPr/>
          <p:nvPr/>
        </p:nvSpPr>
        <p:spPr>
          <a:xfrm>
            <a:off x="9628969" y="4731248"/>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0" name="Rectangle 429">
            <a:extLst>
              <a:ext uri="{FF2B5EF4-FFF2-40B4-BE49-F238E27FC236}">
                <a16:creationId xmlns:a16="http://schemas.microsoft.com/office/drawing/2014/main" id="{0A2DA5BF-8ABD-B345-3F05-7E94DF000070}"/>
              </a:ext>
            </a:extLst>
          </p:cNvPr>
          <p:cNvSpPr/>
          <p:nvPr/>
        </p:nvSpPr>
        <p:spPr>
          <a:xfrm>
            <a:off x="9628969" y="503273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1" name="TextBox 430">
            <a:extLst>
              <a:ext uri="{FF2B5EF4-FFF2-40B4-BE49-F238E27FC236}">
                <a16:creationId xmlns:a16="http://schemas.microsoft.com/office/drawing/2014/main" id="{A2EFB756-A063-8C57-88A3-2C9328881F91}"/>
              </a:ext>
            </a:extLst>
          </p:cNvPr>
          <p:cNvSpPr txBox="1"/>
          <p:nvPr/>
        </p:nvSpPr>
        <p:spPr>
          <a:xfrm>
            <a:off x="9908048" y="2354717"/>
            <a:ext cx="1494319"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Business Development</a:t>
            </a:r>
          </a:p>
        </p:txBody>
      </p:sp>
      <p:sp>
        <p:nvSpPr>
          <p:cNvPr id="432" name="TextBox 431">
            <a:extLst>
              <a:ext uri="{FF2B5EF4-FFF2-40B4-BE49-F238E27FC236}">
                <a16:creationId xmlns:a16="http://schemas.microsoft.com/office/drawing/2014/main" id="{BF086764-A61E-1766-C1DE-CF981DEE0440}"/>
              </a:ext>
            </a:extLst>
          </p:cNvPr>
          <p:cNvSpPr txBox="1"/>
          <p:nvPr/>
        </p:nvSpPr>
        <p:spPr>
          <a:xfrm>
            <a:off x="9882397" y="2656199"/>
            <a:ext cx="154561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Category Management</a:t>
            </a:r>
          </a:p>
        </p:txBody>
      </p:sp>
      <p:sp>
        <p:nvSpPr>
          <p:cNvPr id="433" name="TextBox 432">
            <a:extLst>
              <a:ext uri="{FF2B5EF4-FFF2-40B4-BE49-F238E27FC236}">
                <a16:creationId xmlns:a16="http://schemas.microsoft.com/office/drawing/2014/main" id="{9E0F0733-B49C-7A85-E078-2B457AFEB422}"/>
              </a:ext>
            </a:extLst>
          </p:cNvPr>
          <p:cNvSpPr txBox="1"/>
          <p:nvPr/>
        </p:nvSpPr>
        <p:spPr>
          <a:xfrm>
            <a:off x="9893613" y="2957681"/>
            <a:ext cx="15231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Channel Management </a:t>
            </a:r>
          </a:p>
        </p:txBody>
      </p:sp>
      <p:sp>
        <p:nvSpPr>
          <p:cNvPr id="434" name="TextBox 433">
            <a:extLst>
              <a:ext uri="{FF2B5EF4-FFF2-40B4-BE49-F238E27FC236}">
                <a16:creationId xmlns:a16="http://schemas.microsoft.com/office/drawing/2014/main" id="{BD130895-19F3-B86D-EF3D-AB1971BF7C47}"/>
              </a:ext>
            </a:extLst>
          </p:cNvPr>
          <p:cNvSpPr txBox="1"/>
          <p:nvPr/>
        </p:nvSpPr>
        <p:spPr>
          <a:xfrm>
            <a:off x="10219830" y="3259162"/>
            <a:ext cx="870751"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Distribution </a:t>
            </a:r>
          </a:p>
        </p:txBody>
      </p:sp>
      <p:sp>
        <p:nvSpPr>
          <p:cNvPr id="435" name="TextBox 434">
            <a:extLst>
              <a:ext uri="{FF2B5EF4-FFF2-40B4-BE49-F238E27FC236}">
                <a16:creationId xmlns:a16="http://schemas.microsoft.com/office/drawing/2014/main" id="{5FF7522B-9FAA-7ED1-8FF8-CD351E501FCF}"/>
              </a:ext>
            </a:extLst>
          </p:cNvPr>
          <p:cNvSpPr txBox="1"/>
          <p:nvPr/>
        </p:nvSpPr>
        <p:spPr>
          <a:xfrm>
            <a:off x="9855950" y="3560644"/>
            <a:ext cx="159851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Distributor Management</a:t>
            </a:r>
          </a:p>
        </p:txBody>
      </p:sp>
      <p:sp>
        <p:nvSpPr>
          <p:cNvPr id="436" name="TextBox 435">
            <a:extLst>
              <a:ext uri="{FF2B5EF4-FFF2-40B4-BE49-F238E27FC236}">
                <a16:creationId xmlns:a16="http://schemas.microsoft.com/office/drawing/2014/main" id="{BFEC5A55-179A-E1C1-5436-4DEFDF9CD0F4}"/>
              </a:ext>
            </a:extLst>
          </p:cNvPr>
          <p:cNvSpPr txBox="1"/>
          <p:nvPr/>
        </p:nvSpPr>
        <p:spPr>
          <a:xfrm>
            <a:off x="9924879" y="3862127"/>
            <a:ext cx="146065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General Management</a:t>
            </a:r>
          </a:p>
        </p:txBody>
      </p:sp>
      <p:sp>
        <p:nvSpPr>
          <p:cNvPr id="437" name="TextBox 436">
            <a:extLst>
              <a:ext uri="{FF2B5EF4-FFF2-40B4-BE49-F238E27FC236}">
                <a16:creationId xmlns:a16="http://schemas.microsoft.com/office/drawing/2014/main" id="{1C5D2085-6F72-FBE1-7423-7E864138A668}"/>
              </a:ext>
            </a:extLst>
          </p:cNvPr>
          <p:cNvSpPr txBox="1"/>
          <p:nvPr/>
        </p:nvSpPr>
        <p:spPr>
          <a:xfrm>
            <a:off x="9794233" y="4165168"/>
            <a:ext cx="172194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Key Account Management</a:t>
            </a:r>
          </a:p>
        </p:txBody>
      </p:sp>
      <p:sp>
        <p:nvSpPr>
          <p:cNvPr id="438" name="TextBox 437">
            <a:extLst>
              <a:ext uri="{FF2B5EF4-FFF2-40B4-BE49-F238E27FC236}">
                <a16:creationId xmlns:a16="http://schemas.microsoft.com/office/drawing/2014/main" id="{98B3BC0C-716C-8AAF-1160-2B671974C2F7}"/>
              </a:ext>
            </a:extLst>
          </p:cNvPr>
          <p:cNvSpPr txBox="1"/>
          <p:nvPr/>
        </p:nvSpPr>
        <p:spPr>
          <a:xfrm>
            <a:off x="10275132" y="4465090"/>
            <a:ext cx="76014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a:t>
            </a:r>
          </a:p>
        </p:txBody>
      </p:sp>
      <p:sp>
        <p:nvSpPr>
          <p:cNvPr id="439" name="TextBox 438">
            <a:extLst>
              <a:ext uri="{FF2B5EF4-FFF2-40B4-BE49-F238E27FC236}">
                <a16:creationId xmlns:a16="http://schemas.microsoft.com/office/drawing/2014/main" id="{849FFBEC-3223-322E-74E8-4C8ECA703AF7}"/>
              </a:ext>
            </a:extLst>
          </p:cNvPr>
          <p:cNvSpPr txBox="1"/>
          <p:nvPr/>
        </p:nvSpPr>
        <p:spPr>
          <a:xfrm>
            <a:off x="9938504" y="4766573"/>
            <a:ext cx="143340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 Operations</a:t>
            </a:r>
          </a:p>
        </p:txBody>
      </p:sp>
      <p:sp>
        <p:nvSpPr>
          <p:cNvPr id="440" name="TextBox 439">
            <a:extLst>
              <a:ext uri="{FF2B5EF4-FFF2-40B4-BE49-F238E27FC236}">
                <a16:creationId xmlns:a16="http://schemas.microsoft.com/office/drawing/2014/main" id="{F68FC809-14F5-0DF5-0067-DF938CC217FC}"/>
              </a:ext>
            </a:extLst>
          </p:cNvPr>
          <p:cNvSpPr txBox="1"/>
          <p:nvPr/>
        </p:nvSpPr>
        <p:spPr>
          <a:xfrm>
            <a:off x="10031042" y="5068055"/>
            <a:ext cx="13099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Sales Management</a:t>
            </a:r>
          </a:p>
        </p:txBody>
      </p:sp>
      <p:sp>
        <p:nvSpPr>
          <p:cNvPr id="442" name="Rectangle 441">
            <a:extLst>
              <a:ext uri="{FF2B5EF4-FFF2-40B4-BE49-F238E27FC236}">
                <a16:creationId xmlns:a16="http://schemas.microsoft.com/office/drawing/2014/main" id="{36EB569B-E96B-B008-C288-73AB6CCBA0B7}"/>
              </a:ext>
            </a:extLst>
          </p:cNvPr>
          <p:cNvSpPr/>
          <p:nvPr/>
        </p:nvSpPr>
        <p:spPr>
          <a:xfrm>
            <a:off x="9627257" y="533662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Shopper Marketing</a:t>
            </a:r>
          </a:p>
        </p:txBody>
      </p:sp>
      <p:sp>
        <p:nvSpPr>
          <p:cNvPr id="50" name="TextBox 49">
            <a:extLst>
              <a:ext uri="{FF2B5EF4-FFF2-40B4-BE49-F238E27FC236}">
                <a16:creationId xmlns:a16="http://schemas.microsoft.com/office/drawing/2014/main" id="{3064A203-FB6F-7659-079D-6BCAC94CF1C7}"/>
              </a:ext>
            </a:extLst>
          </p:cNvPr>
          <p:cNvSpPr txBox="1"/>
          <p:nvPr/>
        </p:nvSpPr>
        <p:spPr>
          <a:xfrm>
            <a:off x="295246" y="458275"/>
            <a:ext cx="11652986"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84B8D"/>
                </a:solidFill>
                <a:effectLst/>
                <a:uLnTx/>
                <a:uFillTx/>
                <a:latin typeface="-apple-system"/>
                <a:ea typeface="+mn-ea"/>
                <a:cs typeface="+mn-cs"/>
              </a:rPr>
              <a:t>100’s of tools grouped in 12 categories, 50 tool types and 12 business functions in 1 place</a:t>
            </a:r>
            <a:r>
              <a:rPr kumimoji="0" lang="en-GB" sz="2400" b="0" i="0" u="none" strike="noStrike" kern="1200" cap="none" spc="0" normalizeH="0" baseline="0" noProof="0" dirty="0">
                <a:ln>
                  <a:noFill/>
                </a:ln>
                <a:solidFill>
                  <a:prstClr val="black"/>
                </a:solidFill>
                <a:effectLst/>
                <a:uLnTx/>
                <a:uFillTx/>
                <a:latin typeface="Inter"/>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84B8D"/>
                </a:solidFill>
                <a:effectLst/>
                <a:uLnTx/>
                <a:uFillTx/>
                <a:latin typeface="-apple-system"/>
                <a:ea typeface="+mn-ea"/>
                <a:cs typeface="+mn-cs"/>
              </a:rPr>
              <a:t>get </a:t>
            </a:r>
            <a:r>
              <a:rPr kumimoji="0" lang="en-GB" sz="1800" b="1" i="0" u="none" strike="noStrike" kern="1200" cap="none" spc="0" normalizeH="0" baseline="0" noProof="0" dirty="0">
                <a:ln>
                  <a:noFill/>
                </a:ln>
                <a:solidFill>
                  <a:srgbClr val="A6BF0A"/>
                </a:solidFill>
                <a:effectLst/>
                <a:uLnTx/>
                <a:uFillTx/>
                <a:latin typeface="-apple-system"/>
                <a:ea typeface="+mn-ea"/>
                <a:cs typeface="+mn-cs"/>
              </a:rPr>
              <a:t>10X</a:t>
            </a:r>
            <a:r>
              <a:rPr kumimoji="0" lang="en-GB" sz="1800" b="1" i="0" u="none" strike="noStrike" kern="1200" cap="none" spc="0" normalizeH="0" baseline="0" noProof="0" dirty="0">
                <a:ln>
                  <a:noFill/>
                </a:ln>
                <a:solidFill>
                  <a:srgbClr val="284B8D"/>
                </a:solidFill>
                <a:effectLst/>
                <a:uLnTx/>
                <a:uFillTx/>
                <a:latin typeface="-apple-system"/>
                <a:ea typeface="+mn-ea"/>
                <a:cs typeface="+mn-cs"/>
              </a:rPr>
              <a:t> productive now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7043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Box 103">
            <a:extLst>
              <a:ext uri="{FF2B5EF4-FFF2-40B4-BE49-F238E27FC236}">
                <a16:creationId xmlns:a16="http://schemas.microsoft.com/office/drawing/2014/main" id="{31E1A1A4-84C1-A0B6-F684-4C7EFDC53DB3}"/>
              </a:ext>
            </a:extLst>
          </p:cNvPr>
          <p:cNvSpPr txBox="1"/>
          <p:nvPr/>
        </p:nvSpPr>
        <p:spPr>
          <a:xfrm>
            <a:off x="8077842" y="2991069"/>
            <a:ext cx="4114158" cy="1692771"/>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Inter"/>
                <a:ea typeface="+mn-ea"/>
                <a:cs typeface="+mn-cs"/>
              </a:rPr>
              <a:t>We Created UpskilPRO for the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Sales Professional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Trade Marketer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Marketing Executive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Operations Manager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VP/Director/Manager  </a:t>
            </a:r>
          </a:p>
        </p:txBody>
      </p:sp>
      <p:sp>
        <p:nvSpPr>
          <p:cNvPr id="78" name="Rectangle 77">
            <a:extLst>
              <a:ext uri="{FF2B5EF4-FFF2-40B4-BE49-F238E27FC236}">
                <a16:creationId xmlns:a16="http://schemas.microsoft.com/office/drawing/2014/main" id="{CD65FBC2-87F4-C9D1-D315-DE19EC3C9736}"/>
              </a:ext>
            </a:extLst>
          </p:cNvPr>
          <p:cNvSpPr/>
          <p:nvPr/>
        </p:nvSpPr>
        <p:spPr>
          <a:xfrm>
            <a:off x="6496980" y="5376705"/>
            <a:ext cx="3263470"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all"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SAVE THOUSANDS OF DOLLARS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The  average company will save 1000’s of $ per employee in time &amp; effort using our ready tools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7" name="Rectangle 86">
            <a:extLst>
              <a:ext uri="{FF2B5EF4-FFF2-40B4-BE49-F238E27FC236}">
                <a16:creationId xmlns:a16="http://schemas.microsoft.com/office/drawing/2014/main" id="{2D3E5D50-6A58-1AC9-0C09-D3F625B87940}"/>
              </a:ext>
            </a:extLst>
          </p:cNvPr>
          <p:cNvSpPr/>
          <p:nvPr/>
        </p:nvSpPr>
        <p:spPr>
          <a:xfrm>
            <a:off x="3357665" y="5393261"/>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	All tools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6B7280"/>
                </a:solidFill>
                <a:effectLst/>
                <a:uLnTx/>
                <a:uFillTx/>
                <a:latin typeface="Inter"/>
                <a:ea typeface="+mn-ea"/>
                <a:cs typeface="+mn-cs"/>
              </a:rPr>
              <a:t>are based on topics and subject based situations  and are simple and easy to use .</a:t>
            </a:r>
            <a:endParaRPr kumimoji="0" lang="en-US" sz="1100" b="0" i="0" u="none" strike="noStrike" kern="1200" cap="none" spc="0" normalizeH="0" baseline="0" noProof="0" dirty="0">
              <a:ln>
                <a:noFill/>
              </a:ln>
              <a:solidFill>
                <a:srgbClr val="053881"/>
              </a:solidFill>
              <a:effectLst/>
              <a:uLnTx/>
              <a:uFillTx/>
              <a:latin typeface="Calibri Light" panose="020F0302020204030204"/>
              <a:ea typeface="+mn-ea"/>
              <a:cs typeface="+mn-cs"/>
            </a:endParaRPr>
          </a:p>
        </p:txBody>
      </p:sp>
      <p:sp>
        <p:nvSpPr>
          <p:cNvPr id="96" name="Rectangle 95">
            <a:extLst>
              <a:ext uri="{FF2B5EF4-FFF2-40B4-BE49-F238E27FC236}">
                <a16:creationId xmlns:a16="http://schemas.microsoft.com/office/drawing/2014/main" id="{2B4DAE25-6C5F-3494-F64C-741ABE1C03FF}"/>
              </a:ext>
            </a:extLst>
          </p:cNvPr>
          <p:cNvSpPr/>
          <p:nvPr/>
        </p:nvSpPr>
        <p:spPr>
          <a:xfrm>
            <a:off x="7830607" y="1956265"/>
            <a:ext cx="3337401"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Develop YOUR BUSINESS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53881"/>
                </a:solidFill>
                <a:effectLst/>
                <a:uLnTx/>
                <a:uFillTx/>
                <a:latin typeface="Calibri Light" panose="020F0302020204030204"/>
                <a:ea typeface="+mn-ea"/>
                <a:cs typeface="+mn-cs"/>
              </a:rPr>
              <a:t>Learn , &amp; utilize the knowledge and  processes and enhance your capabilities  as the other companies have</a:t>
            </a:r>
          </a:p>
        </p:txBody>
      </p:sp>
      <p:pic>
        <p:nvPicPr>
          <p:cNvPr id="103" name="Picture 12" descr="Best Practice Icon Stock Illustrations – 614 Best Practice Icon Stock  Illustrations, Vectors &amp; Clipart - Dreamstime">
            <a:extLst>
              <a:ext uri="{FF2B5EF4-FFF2-40B4-BE49-F238E27FC236}">
                <a16:creationId xmlns:a16="http://schemas.microsoft.com/office/drawing/2014/main" id="{F37EE7CD-C229-CDF2-39F2-6C252DB3ECD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05594" y="1897420"/>
            <a:ext cx="590319" cy="590319"/>
          </a:xfrm>
          <a:prstGeom prst="rect">
            <a:avLst/>
          </a:prstGeom>
          <a:noFill/>
          <a:extLst>
            <a:ext uri="{909E8E84-426E-40DD-AFC4-6F175D3DCCD1}">
              <a14:hiddenFill xmlns:a14="http://schemas.microsoft.com/office/drawing/2010/main">
                <a:solidFill>
                  <a:srgbClr val="FFFFFF"/>
                </a:solidFill>
              </a14:hiddenFill>
            </a:ext>
          </a:extLst>
        </p:spPr>
      </p:pic>
      <p:sp>
        <p:nvSpPr>
          <p:cNvPr id="93" name="Rectangle 92">
            <a:extLst>
              <a:ext uri="{FF2B5EF4-FFF2-40B4-BE49-F238E27FC236}">
                <a16:creationId xmlns:a16="http://schemas.microsoft.com/office/drawing/2014/main" id="{78E332B7-B7E1-B248-F475-7B8D5F897C26}"/>
              </a:ext>
            </a:extLst>
          </p:cNvPr>
          <p:cNvSpPr/>
          <p:nvPr/>
        </p:nvSpPr>
        <p:spPr>
          <a:xfrm>
            <a:off x="6277006" y="886897"/>
            <a:ext cx="3144395"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Improve your knowledge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with professional Strategic Tools , Templates and planning documents for any business situation</a:t>
            </a:r>
            <a:r>
              <a:rPr kumimoji="0" lang="en-GB" sz="1100" b="0" i="0" u="none" strike="noStrike" kern="1200" cap="none" spc="0" normalizeH="0" baseline="0" noProof="0" dirty="0">
                <a:ln>
                  <a:noFill/>
                </a:ln>
                <a:solidFill>
                  <a:srgbClr val="6B7280"/>
                </a:solidFill>
                <a:effectLst/>
                <a:uLnTx/>
                <a:uFillTx/>
                <a:latin typeface="Inter"/>
                <a:ea typeface="+mn-ea"/>
                <a:cs typeface="+mn-cs"/>
              </a:rPr>
              <a:t>!</a:t>
            </a:r>
            <a:endParaRPr kumimoji="0" lang="en-GB" sz="1100" b="0"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100" name="Picture 4" descr="Learn icon Icons PNG - Free PNG and Icons Downloads">
            <a:extLst>
              <a:ext uri="{FF2B5EF4-FFF2-40B4-BE49-F238E27FC236}">
                <a16:creationId xmlns:a16="http://schemas.microsoft.com/office/drawing/2014/main" id="{17E3F676-CEEC-B059-1406-339AEFF300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3886" y="1012242"/>
            <a:ext cx="610069" cy="565558"/>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15" descr="Product Development vector icon symbol. Creative sign from seo and  development i , #Affiliate, #vector, #icon… | Vector icons symbols, Icon  collection, Vector icons">
            <a:extLst>
              <a:ext uri="{FF2B5EF4-FFF2-40B4-BE49-F238E27FC236}">
                <a16:creationId xmlns:a16="http://schemas.microsoft.com/office/drawing/2014/main" id="{B7572A61-3D16-2FF2-7007-2C558051484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4036875" y="1969502"/>
            <a:ext cx="662581" cy="67274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8" name="Picture 17" descr="Icon Of Finger Clicking On The Inscription Benefits. Vector Illustration  Eps 10 Stock Vector - Illustration of earn, graphic: 174957695">
            <a:extLst>
              <a:ext uri="{FF2B5EF4-FFF2-40B4-BE49-F238E27FC236}">
                <a16:creationId xmlns:a16="http://schemas.microsoft.com/office/drawing/2014/main" id="{9D4F0335-D83F-9DE6-A01B-0DE8E2C0183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2989" t="13756" r="5979" b="14374"/>
          <a:stretch/>
        </p:blipFill>
        <p:spPr bwMode="auto">
          <a:xfrm>
            <a:off x="5811332" y="5387897"/>
            <a:ext cx="709472" cy="71784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4" name="Rectangle 83">
            <a:extLst>
              <a:ext uri="{FF2B5EF4-FFF2-40B4-BE49-F238E27FC236}">
                <a16:creationId xmlns:a16="http://schemas.microsoft.com/office/drawing/2014/main" id="{739CC267-64BE-B908-C1DB-27BE7B6B9F54}"/>
              </a:ext>
            </a:extLst>
          </p:cNvPr>
          <p:cNvSpPr/>
          <p:nvPr/>
        </p:nvSpPr>
        <p:spPr>
          <a:xfrm>
            <a:off x="1749884" y="4778621"/>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all" spc="0" normalizeH="0" baseline="0" noProof="0" dirty="0">
              <a:ln>
                <a:noFill/>
              </a:ln>
              <a:solidFill>
                <a:srgbClr val="6B7280"/>
              </a:solidFill>
              <a:effectLst/>
              <a:uLnTx/>
              <a:uFillTx/>
              <a:latin typeface="Inter"/>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CREATED BY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world class sales and marketing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 business professionals. </a:t>
            </a:r>
          </a:p>
        </p:txBody>
      </p:sp>
      <p:pic>
        <p:nvPicPr>
          <p:cNvPr id="85" name="Picture 10" descr="Consultation Icon">
            <a:extLst>
              <a:ext uri="{FF2B5EF4-FFF2-40B4-BE49-F238E27FC236}">
                <a16:creationId xmlns:a16="http://schemas.microsoft.com/office/drawing/2014/main" id="{6645D959-C975-81C9-81C2-B5A09A38AB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93982" y="4954325"/>
            <a:ext cx="639512" cy="63951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9" name="Picture 78" descr="Icon&#10;&#10;Description automatically generated">
            <a:extLst>
              <a:ext uri="{FF2B5EF4-FFF2-40B4-BE49-F238E27FC236}">
                <a16:creationId xmlns:a16="http://schemas.microsoft.com/office/drawing/2014/main" id="{9451BE40-AB2E-11A1-B0D1-AA49BF12AE91}"/>
              </a:ext>
            </a:extLst>
          </p:cNvPr>
          <p:cNvPicPr>
            <a:picLocks noChangeAspect="1"/>
          </p:cNvPicPr>
          <p:nvPr/>
        </p:nvPicPr>
        <p:blipFill rotWithShape="1">
          <a:blip r:embed="rId8">
            <a:extLst>
              <a:ext uri="{28A0092B-C50C-407E-A947-70E740481C1C}">
                <a14:useLocalDpi xmlns:a14="http://schemas.microsoft.com/office/drawing/2010/main" val="0"/>
              </a:ext>
            </a:extLst>
          </a:blip>
          <a:srcRect l="23957" t="19328" r="21644" b="22223"/>
          <a:stretch/>
        </p:blipFill>
        <p:spPr>
          <a:xfrm>
            <a:off x="7646466" y="4922416"/>
            <a:ext cx="642211" cy="690035"/>
          </a:xfrm>
          <a:prstGeom prst="rect">
            <a:avLst/>
          </a:prstGeom>
          <a:ln>
            <a:noFill/>
          </a:ln>
        </p:spPr>
      </p:pic>
      <p:sp>
        <p:nvSpPr>
          <p:cNvPr id="39" name="Freeform: Shape 38">
            <a:extLst>
              <a:ext uri="{FF2B5EF4-FFF2-40B4-BE49-F238E27FC236}">
                <a16:creationId xmlns:a16="http://schemas.microsoft.com/office/drawing/2014/main" id="{83864CF7-24A3-3B94-B422-2AD66106B8EE}"/>
              </a:ext>
            </a:extLst>
          </p:cNvPr>
          <p:cNvSpPr/>
          <p:nvPr/>
        </p:nvSpPr>
        <p:spPr>
          <a:xfrm>
            <a:off x="5432777" y="1600530"/>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B0C4C54A-73DF-E83B-986F-C836D627D18C}"/>
              </a:ext>
            </a:extLst>
          </p:cNvPr>
          <p:cNvSpPr/>
          <p:nvPr/>
        </p:nvSpPr>
        <p:spPr>
          <a:xfrm rot="2700000">
            <a:off x="5428994" y="1598964"/>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F897F91A-5C53-A643-243D-EEC550C799E9}"/>
              </a:ext>
            </a:extLst>
          </p:cNvPr>
          <p:cNvSpPr/>
          <p:nvPr/>
        </p:nvSpPr>
        <p:spPr>
          <a:xfrm rot="18900000">
            <a:off x="5445056" y="1598963"/>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A89C2471-DBEC-8886-99F4-D0B564E3A51A}"/>
              </a:ext>
            </a:extLst>
          </p:cNvPr>
          <p:cNvSpPr/>
          <p:nvPr/>
        </p:nvSpPr>
        <p:spPr>
          <a:xfrm rot="16200000">
            <a:off x="5438127" y="1595180"/>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10A69157-44DF-88CE-64A8-F88C4190F02C}"/>
              </a:ext>
            </a:extLst>
          </p:cNvPr>
          <p:cNvSpPr/>
          <p:nvPr/>
        </p:nvSpPr>
        <p:spPr>
          <a:xfrm>
            <a:off x="863029" y="1587399"/>
            <a:ext cx="3262843"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Use ready made tools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6B7280"/>
                </a:solidFill>
                <a:effectLst/>
                <a:uLnTx/>
                <a:uFillTx/>
                <a:latin typeface="Inter"/>
                <a:ea typeface="+mn-ea"/>
                <a:cs typeface="+mn-cs"/>
              </a:rPr>
              <a:t>with filled in examples and ready to print &amp; edit at your convenience . Just edit and fill-in the blanks !</a:t>
            </a:r>
          </a:p>
        </p:txBody>
      </p:sp>
      <p:sp>
        <p:nvSpPr>
          <p:cNvPr id="90" name="Rectangle 89">
            <a:extLst>
              <a:ext uri="{FF2B5EF4-FFF2-40B4-BE49-F238E27FC236}">
                <a16:creationId xmlns:a16="http://schemas.microsoft.com/office/drawing/2014/main" id="{A36D8FB7-D191-5C19-D54D-737D65DC34A1}"/>
              </a:ext>
            </a:extLst>
          </p:cNvPr>
          <p:cNvSpPr/>
          <p:nvPr/>
        </p:nvSpPr>
        <p:spPr>
          <a:xfrm>
            <a:off x="981598" y="3289253"/>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53881"/>
                </a:solidFill>
                <a:effectLst/>
                <a:uLnTx/>
                <a:uFillTx/>
                <a:latin typeface="Calibri Light" panose="020F0302020204030204"/>
                <a:ea typeface="+mn-ea"/>
                <a:cs typeface="+mn-cs"/>
              </a:rPr>
              <a:t>	</a:t>
            </a: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100’s of tools , </a:t>
            </a:r>
            <a:r>
              <a:rPr kumimoji="0" lang="en-GB" sz="1100" b="0" i="0" u="none" strike="noStrike" kern="1200" cap="none" spc="0" normalizeH="0" baseline="0" noProof="0" dirty="0">
                <a:ln>
                  <a:noFill/>
                </a:ln>
                <a:solidFill>
                  <a:srgbClr val="053881"/>
                </a:solidFill>
                <a:effectLst/>
                <a:uLnTx/>
                <a:uFillTx/>
                <a:latin typeface="Calibri Light" panose="020F0302020204030204"/>
                <a:ea typeface="+mn-ea"/>
                <a:cs typeface="+mn-cs"/>
              </a:rPr>
              <a:t>	TEMPLATES &amp; 	documents</a:t>
            </a:r>
          </a:p>
        </p:txBody>
      </p:sp>
      <p:pic>
        <p:nvPicPr>
          <p:cNvPr id="91" name="Picture 8" descr="Green and white flow chart illustration, Project management Computer Icons  Project plan, Project Management Icon free png | PNGFuel">
            <a:extLst>
              <a:ext uri="{FF2B5EF4-FFF2-40B4-BE49-F238E27FC236}">
                <a16:creationId xmlns:a16="http://schemas.microsoft.com/office/drawing/2014/main" id="{6D019537-5315-7A0C-25E1-AB43D3155ECB}"/>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418204" y="3565135"/>
            <a:ext cx="461016" cy="389218"/>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105" name="Group 104">
            <a:extLst>
              <a:ext uri="{FF2B5EF4-FFF2-40B4-BE49-F238E27FC236}">
                <a16:creationId xmlns:a16="http://schemas.microsoft.com/office/drawing/2014/main" id="{6A778BE2-FE51-772A-3E0C-9B72E460DB91}"/>
              </a:ext>
            </a:extLst>
          </p:cNvPr>
          <p:cNvGrpSpPr/>
          <p:nvPr/>
        </p:nvGrpSpPr>
        <p:grpSpPr>
          <a:xfrm>
            <a:off x="2346067" y="6098477"/>
            <a:ext cx="8219335" cy="663120"/>
            <a:chOff x="1750166" y="5512849"/>
            <a:chExt cx="8219335" cy="663120"/>
          </a:xfrm>
        </p:grpSpPr>
        <p:sp>
          <p:nvSpPr>
            <p:cNvPr id="106" name="TextBox 105">
              <a:extLst>
                <a:ext uri="{FF2B5EF4-FFF2-40B4-BE49-F238E27FC236}">
                  <a16:creationId xmlns:a16="http://schemas.microsoft.com/office/drawing/2014/main" id="{99FAA1BF-3660-16D9-751A-5D38FF0E5289}"/>
                </a:ext>
              </a:extLst>
            </p:cNvPr>
            <p:cNvSpPr txBox="1"/>
            <p:nvPr/>
          </p:nvSpPr>
          <p:spPr>
            <a:xfrm>
              <a:off x="1811867" y="5557981"/>
              <a:ext cx="8157634"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Inter"/>
                  <a:ea typeface="+mn-ea"/>
                  <a:cs typeface="+mn-cs"/>
                </a:rPr>
                <a:t>Top Quality Tools &amp; Templates for developing both you and your business.</a:t>
              </a:r>
            </a:p>
          </p:txBody>
        </p:sp>
        <p:pic>
          <p:nvPicPr>
            <p:cNvPr id="107" name="Picture 6" descr="Productivity Icons - Download Free Vector Icons | Noun Project">
              <a:extLst>
                <a:ext uri="{FF2B5EF4-FFF2-40B4-BE49-F238E27FC236}">
                  <a16:creationId xmlns:a16="http://schemas.microsoft.com/office/drawing/2014/main" id="{580A944C-DCAF-86DC-B58C-6478FD3AB2C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50166" y="5512849"/>
              <a:ext cx="663120" cy="663120"/>
            </a:xfrm>
            <a:prstGeom prst="rect">
              <a:avLst/>
            </a:prstGeom>
            <a:noFill/>
            <a:extLst>
              <a:ext uri="{909E8E84-426E-40DD-AFC4-6F175D3DCCD1}">
                <a14:hiddenFill xmlns:a14="http://schemas.microsoft.com/office/drawing/2010/main">
                  <a:solidFill>
                    <a:srgbClr val="FFFFFF"/>
                  </a:solidFill>
                </a14:hiddenFill>
              </a:ext>
            </a:extLst>
          </p:spPr>
        </p:pic>
      </p:grpSp>
      <p:sp>
        <p:nvSpPr>
          <p:cNvPr id="108" name="TextBox 107">
            <a:extLst>
              <a:ext uri="{FF2B5EF4-FFF2-40B4-BE49-F238E27FC236}">
                <a16:creationId xmlns:a16="http://schemas.microsoft.com/office/drawing/2014/main" id="{9AA3F540-B22F-A9E9-CBE6-3EF3719E654E}"/>
              </a:ext>
            </a:extLst>
          </p:cNvPr>
          <p:cNvSpPr txBox="1"/>
          <p:nvPr/>
        </p:nvSpPr>
        <p:spPr>
          <a:xfrm>
            <a:off x="2793364" y="294829"/>
            <a:ext cx="6094476"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44546A"/>
                </a:solidFill>
                <a:effectLst/>
                <a:uLnTx/>
                <a:uFillTx/>
                <a:latin typeface="Plato"/>
                <a:ea typeface="+mn-ea"/>
                <a:cs typeface="Poppins" pitchFamily="2" charset="77"/>
              </a:rPr>
              <a:t>7 Benefits of using UpskilPRO :</a:t>
            </a:r>
          </a:p>
        </p:txBody>
      </p:sp>
      <p:sp>
        <p:nvSpPr>
          <p:cNvPr id="110" name="Arrow: Right 109">
            <a:extLst>
              <a:ext uri="{FF2B5EF4-FFF2-40B4-BE49-F238E27FC236}">
                <a16:creationId xmlns:a16="http://schemas.microsoft.com/office/drawing/2014/main" id="{2CC18E73-53FD-68F6-E45E-1B5B6BFDF921}"/>
              </a:ext>
            </a:extLst>
          </p:cNvPr>
          <p:cNvSpPr/>
          <p:nvPr/>
        </p:nvSpPr>
        <p:spPr>
          <a:xfrm>
            <a:off x="8198778" y="3472665"/>
            <a:ext cx="359595" cy="482885"/>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ight"/>
              <a:ea typeface="+mn-ea"/>
              <a:cs typeface="+mn-cs"/>
            </a:endParaRPr>
          </a:p>
        </p:txBody>
      </p:sp>
      <p:pic>
        <p:nvPicPr>
          <p:cNvPr id="2" name="Picture 1" descr="Logo&#10;&#10;Description automatically generated">
            <a:extLst>
              <a:ext uri="{FF2B5EF4-FFF2-40B4-BE49-F238E27FC236}">
                <a16:creationId xmlns:a16="http://schemas.microsoft.com/office/drawing/2014/main" id="{F14084C4-B220-6BFE-77C2-3C960BFCDF3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 name="Footer Placeholder 3">
            <a:extLst>
              <a:ext uri="{FF2B5EF4-FFF2-40B4-BE49-F238E27FC236}">
                <a16:creationId xmlns:a16="http://schemas.microsoft.com/office/drawing/2014/main" id="{25001FF7-069F-DCA4-8097-811B3C9C50D6}"/>
              </a:ext>
            </a:extLst>
          </p:cNvPr>
          <p:cNvSpPr txBox="1">
            <a:spLocks/>
          </p:cNvSpPr>
          <p:nvPr/>
        </p:nvSpPr>
        <p:spPr>
          <a:xfrm>
            <a:off x="3764280" y="649351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4149201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1F27B5-29BD-55A1-88D4-6C5E62A8D4D9}"/>
              </a:ext>
            </a:extLst>
          </p:cNvPr>
          <p:cNvSpPr txBox="1"/>
          <p:nvPr/>
        </p:nvSpPr>
        <p:spPr>
          <a:xfrm>
            <a:off x="5388416" y="2861257"/>
            <a:ext cx="6097554" cy="1384995"/>
          </a:xfrm>
          <a:prstGeom prst="rect">
            <a:avLst/>
          </a:prstGeom>
          <a:noFill/>
        </p:spPr>
        <p:txBody>
          <a:bodyPr wrap="square">
            <a:spAutoFit/>
          </a:bodyPr>
          <a:lstStyle/>
          <a:p>
            <a:pPr marL="400050" indent="-400050" algn="l">
              <a:buFont typeface="+mj-lt"/>
              <a:buAutoNum type="romanUcPeriod"/>
            </a:pPr>
            <a:r>
              <a:rPr lang="en-GB" sz="1200" b="1" i="0" u="none" strike="noStrike" baseline="0" dirty="0">
                <a:latin typeface="Lato Light" panose="020F0502020204030203" pitchFamily="34" charset="0"/>
                <a:ea typeface="Lato Light" panose="020F0502020204030203" pitchFamily="34" charset="0"/>
                <a:cs typeface="Lato Light" panose="020F0502020204030203" pitchFamily="34" charset="0"/>
              </a:rPr>
              <a:t>Marketing knowledge </a:t>
            </a:r>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(skills, systems and information)</a:t>
            </a:r>
          </a:p>
          <a:p>
            <a:pPr marL="400050" indent="-400050" algn="l">
              <a:buFont typeface="+mj-lt"/>
              <a:buAutoNum type="romanUcPeriod"/>
            </a:pPr>
            <a:r>
              <a:rPr lang="en-GB" sz="1200" b="1" i="0" u="none" strike="noStrike" baseline="0" dirty="0">
                <a:latin typeface="Lato Light" panose="020F0502020204030203" pitchFamily="34" charset="0"/>
                <a:ea typeface="Lato Light" panose="020F0502020204030203" pitchFamily="34" charset="0"/>
                <a:cs typeface="Lato Light" panose="020F0502020204030203" pitchFamily="34" charset="0"/>
              </a:rPr>
              <a:t>Brands </a:t>
            </a:r>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(strong brands often earn premium prices and can be enduring case generators)</a:t>
            </a:r>
          </a:p>
          <a:p>
            <a:pPr marL="400050" indent="-400050" algn="l">
              <a:buFont typeface="+mj-lt"/>
              <a:buAutoNum type="romanUcPeriod"/>
            </a:pPr>
            <a:r>
              <a:rPr lang="en-GB" sz="1200" b="1" i="0" u="none" strike="noStrike" baseline="0" dirty="0">
                <a:latin typeface="Lato Light" panose="020F0502020204030203" pitchFamily="34" charset="0"/>
                <a:ea typeface="Lato Light" panose="020F0502020204030203" pitchFamily="34" charset="0"/>
                <a:cs typeface="Lato Light" panose="020F0502020204030203" pitchFamily="34" charset="0"/>
              </a:rPr>
              <a:t>Customer loyalty </a:t>
            </a:r>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(loyal customers buy more, are cheaper to serve, are less price sensitive and refer new customers)</a:t>
            </a:r>
          </a:p>
          <a:p>
            <a:pPr marL="400050" indent="-400050" algn="l">
              <a:buFont typeface="+mj-lt"/>
              <a:buAutoNum type="romanUcPeriod"/>
            </a:pPr>
            <a:r>
              <a:rPr lang="en-GB" sz="1200" b="1" i="0" u="none" strike="noStrike" baseline="0" dirty="0">
                <a:latin typeface="Lato Light" panose="020F0502020204030203" pitchFamily="34" charset="0"/>
                <a:ea typeface="Lato Light" panose="020F0502020204030203" pitchFamily="34" charset="0"/>
                <a:cs typeface="Lato Light" panose="020F0502020204030203" pitchFamily="34" charset="0"/>
              </a:rPr>
              <a:t>Strategic relationships </a:t>
            </a:r>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(channel partners provide access to new products and markets).</a:t>
            </a:r>
            <a:endParaRPr lang="en-GB" sz="1200" dirty="0">
              <a:latin typeface="Lato Light" panose="020F0502020204030203" pitchFamily="34" charset="0"/>
              <a:ea typeface="Lato Light" panose="020F0502020204030203" pitchFamily="34" charset="0"/>
              <a:cs typeface="Lato Light" panose="020F0502020204030203" pitchFamily="34" charset="0"/>
            </a:endParaRPr>
          </a:p>
        </p:txBody>
      </p:sp>
      <p:graphicFrame>
        <p:nvGraphicFramePr>
          <p:cNvPr id="5" name="Diagram 4">
            <a:extLst>
              <a:ext uri="{FF2B5EF4-FFF2-40B4-BE49-F238E27FC236}">
                <a16:creationId xmlns:a16="http://schemas.microsoft.com/office/drawing/2014/main" id="{C8713B9D-667C-B57D-2162-27144D488D53}"/>
              </a:ext>
            </a:extLst>
          </p:cNvPr>
          <p:cNvGraphicFramePr/>
          <p:nvPr>
            <p:extLst>
              <p:ext uri="{D42A27DB-BD31-4B8C-83A1-F6EECF244321}">
                <p14:modId xmlns:p14="http://schemas.microsoft.com/office/powerpoint/2010/main" val="2239592334"/>
              </p:ext>
            </p:extLst>
          </p:nvPr>
        </p:nvGraphicFramePr>
        <p:xfrm>
          <a:off x="722605" y="1575662"/>
          <a:ext cx="4878872" cy="34791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5953C478-E2A3-F8A6-2C5F-846EEECFAAE6}"/>
              </a:ext>
            </a:extLst>
          </p:cNvPr>
          <p:cNvSpPr txBox="1"/>
          <p:nvPr/>
        </p:nvSpPr>
        <p:spPr>
          <a:xfrm rot="17795762">
            <a:off x="-207193" y="3159807"/>
            <a:ext cx="4073764" cy="584775"/>
          </a:xfrm>
          <a:prstGeom prst="rect">
            <a:avLst/>
          </a:prstGeom>
          <a:noFill/>
        </p:spPr>
        <p:txBody>
          <a:bodyPr wrap="square" rtlCol="0">
            <a:spAutoFit/>
          </a:bodyPr>
          <a:lstStyle/>
          <a:p>
            <a:pPr algn="ctr"/>
            <a:r>
              <a:rPr lang="en-GB" sz="3200" dirty="0">
                <a:solidFill>
                  <a:schemeClr val="bg1"/>
                </a:solidFill>
                <a:latin typeface="Poppins" panose="00000500000000000000" pitchFamily="2" charset="0"/>
                <a:cs typeface="Poppins" panose="00000500000000000000" pitchFamily="2" charset="0"/>
              </a:rPr>
              <a:t>Marketing Assets</a:t>
            </a:r>
          </a:p>
        </p:txBody>
      </p:sp>
      <p:sp>
        <p:nvSpPr>
          <p:cNvPr id="7" name="TextBox 6">
            <a:extLst>
              <a:ext uri="{FF2B5EF4-FFF2-40B4-BE49-F238E27FC236}">
                <a16:creationId xmlns:a16="http://schemas.microsoft.com/office/drawing/2014/main" id="{C78BC23A-B29F-1728-B27E-D27784A7E369}"/>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Key Account Profitability</a:t>
            </a:r>
            <a:r>
              <a:rPr lang="en-GB" sz="3200" b="1" dirty="0">
                <a:solidFill>
                  <a:srgbClr val="2A4A8B"/>
                </a:solidFill>
                <a:latin typeface="Poppins" panose="00000500000000000000" pitchFamily="2" charset="0"/>
                <a:cs typeface="Poppins" panose="00000500000000000000" pitchFamily="2" charset="0"/>
              </a:rPr>
              <a:t>.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Directional Summary</a:t>
            </a:r>
          </a:p>
        </p:txBody>
      </p:sp>
      <p:pic>
        <p:nvPicPr>
          <p:cNvPr id="8" name="Picture 7" descr="Logo&#10;&#10;Description automatically generated">
            <a:extLst>
              <a:ext uri="{FF2B5EF4-FFF2-40B4-BE49-F238E27FC236}">
                <a16:creationId xmlns:a16="http://schemas.microsoft.com/office/drawing/2014/main" id="{EA5CA7F6-7290-9667-934E-0A19AA4CFD0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9" name="Footer Placeholder 3">
            <a:extLst>
              <a:ext uri="{FF2B5EF4-FFF2-40B4-BE49-F238E27FC236}">
                <a16:creationId xmlns:a16="http://schemas.microsoft.com/office/drawing/2014/main" id="{2A5CD80F-DAAE-E64F-5421-BD6193F8D2D4}"/>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2" name="Rectangle: Rounded Corners 1">
            <a:extLst>
              <a:ext uri="{FF2B5EF4-FFF2-40B4-BE49-F238E27FC236}">
                <a16:creationId xmlns:a16="http://schemas.microsoft.com/office/drawing/2014/main" id="{13CD584B-7934-4686-D1D1-E69E96ED0111}"/>
              </a:ext>
            </a:extLst>
          </p:cNvPr>
          <p:cNvSpPr/>
          <p:nvPr/>
        </p:nvSpPr>
        <p:spPr>
          <a:xfrm>
            <a:off x="5446644" y="4870172"/>
            <a:ext cx="5963478" cy="1480931"/>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Marketing brands and customer loyalty play a role but it's the strategic relationships which evolve into larger chunks of the business and take on the dimension off strategic engagement involving various resources on both sides to deliver finished product to the customer that's why paretto’s rule often identify the 80/20 mix </a:t>
            </a:r>
          </a:p>
        </p:txBody>
      </p:sp>
      <p:pic>
        <p:nvPicPr>
          <p:cNvPr id="13" name="Picture 12" descr="A picture containing shape&#10;&#10;Description automatically generated">
            <a:extLst>
              <a:ext uri="{FF2B5EF4-FFF2-40B4-BE49-F238E27FC236}">
                <a16:creationId xmlns:a16="http://schemas.microsoft.com/office/drawing/2014/main" id="{393663CB-6182-16B4-518E-C83BBD247DA8}"/>
              </a:ext>
            </a:extLst>
          </p:cNvPr>
          <p:cNvPicPr>
            <a:picLocks noChangeAspect="1"/>
          </p:cNvPicPr>
          <p:nvPr/>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tretch>
            <a:fillRect/>
          </a:stretch>
        </p:blipFill>
        <p:spPr>
          <a:xfrm>
            <a:off x="3949147" y="4713135"/>
            <a:ext cx="1995778" cy="1995778"/>
          </a:xfrm>
          <a:prstGeom prst="rect">
            <a:avLst/>
          </a:prstGeom>
        </p:spPr>
      </p:pic>
    </p:spTree>
    <p:extLst>
      <p:ext uri="{BB962C8B-B14F-4D97-AF65-F5344CB8AC3E}">
        <p14:creationId xmlns:p14="http://schemas.microsoft.com/office/powerpoint/2010/main" val="3195989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13AF939C-EC22-F415-4172-BC5A4ADFB8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 name="Footer Placeholder 3">
            <a:extLst>
              <a:ext uri="{FF2B5EF4-FFF2-40B4-BE49-F238E27FC236}">
                <a16:creationId xmlns:a16="http://schemas.microsoft.com/office/drawing/2014/main" id="{D2F7B7D4-74A7-39BE-A787-43CBF4724107}"/>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4" name="TextBox 3">
            <a:extLst>
              <a:ext uri="{FF2B5EF4-FFF2-40B4-BE49-F238E27FC236}">
                <a16:creationId xmlns:a16="http://schemas.microsoft.com/office/drawing/2014/main" id="{0E031678-E459-8A61-486F-BA223A97C645}"/>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Key Account Profitability </a:t>
            </a:r>
            <a:r>
              <a:rPr lang="en-GB" sz="3200" b="1" dirty="0">
                <a:solidFill>
                  <a:srgbClr val="2A4A8B"/>
                </a:solidFill>
                <a:latin typeface="Poppins" panose="00000500000000000000" pitchFamily="2" charset="0"/>
                <a:cs typeface="Poppins" panose="00000500000000000000" pitchFamily="2" charset="0"/>
              </a:rPr>
              <a:t>. </a:t>
            </a:r>
          </a:p>
          <a:p>
            <a:pPr>
              <a:lnSpc>
                <a:spcPct val="107000"/>
              </a:lnSpc>
              <a:spcAft>
                <a:spcPts val="800"/>
              </a:spcAft>
            </a:pPr>
            <a:r>
              <a:rPr lang="en-GB" sz="1400" dirty="0">
                <a:latin typeface="Poppins" panose="00000500000000000000" pitchFamily="2" charset="0"/>
                <a:ea typeface="Lato Light" panose="020F0502020204030203" pitchFamily="34" charset="0"/>
                <a:cs typeface="Poppins" panose="00000500000000000000" pitchFamily="2" charset="0"/>
              </a:rPr>
              <a:t>Ways to develop and Progress Customers</a:t>
            </a:r>
            <a:r>
              <a:rPr lang="en-GB" sz="1400" dirty="0">
                <a:effectLst/>
                <a:latin typeface="Poppins" panose="00000500000000000000" pitchFamily="2" charset="0"/>
                <a:ea typeface="Lato Light" panose="020F0502020204030203" pitchFamily="34" charset="0"/>
                <a:cs typeface="Poppins" panose="00000500000000000000" pitchFamily="2" charset="0"/>
              </a:rPr>
              <a:t>.</a:t>
            </a:r>
          </a:p>
        </p:txBody>
      </p:sp>
      <p:sp>
        <p:nvSpPr>
          <p:cNvPr id="6" name="TextBox 5">
            <a:extLst>
              <a:ext uri="{FF2B5EF4-FFF2-40B4-BE49-F238E27FC236}">
                <a16:creationId xmlns:a16="http://schemas.microsoft.com/office/drawing/2014/main" id="{718AFD30-A180-97FE-B749-29CABE34DCF0}"/>
              </a:ext>
            </a:extLst>
          </p:cNvPr>
          <p:cNvSpPr txBox="1"/>
          <p:nvPr/>
        </p:nvSpPr>
        <p:spPr>
          <a:xfrm>
            <a:off x="886020" y="2884674"/>
            <a:ext cx="2296160" cy="1938992"/>
          </a:xfrm>
          <a:prstGeom prst="rect">
            <a:avLst/>
          </a:prstGeom>
          <a:solidFill>
            <a:schemeClr val="bg1">
              <a:lumMod val="95000"/>
            </a:schemeClr>
          </a:solidFill>
        </p:spPr>
        <p:txBody>
          <a:bodyPr wrap="square">
            <a:spAutoFit/>
          </a:bodyPr>
          <a:lstStyle/>
          <a:p>
            <a:r>
              <a:rPr lang="en-GB" sz="1000" dirty="0">
                <a:latin typeface="Lato Light" panose="020F0502020204030203" pitchFamily="34" charset="0"/>
                <a:ea typeface="Lato Light" panose="020F0502020204030203" pitchFamily="34" charset="0"/>
                <a:cs typeface="Lato Light" panose="020F0502020204030203" pitchFamily="34" charset="0"/>
              </a:rPr>
              <a:t>Once a sale has been made, then we have a basic customer. For many companies,</a:t>
            </a:r>
          </a:p>
          <a:p>
            <a:endParaRPr lang="en-GB" sz="1000" dirty="0">
              <a:latin typeface="Lato Light" panose="020F0502020204030203" pitchFamily="34" charset="0"/>
              <a:ea typeface="Lato Light" panose="020F0502020204030203" pitchFamily="34" charset="0"/>
              <a:cs typeface="Lato Light" panose="020F0502020204030203" pitchFamily="34" charset="0"/>
            </a:endParaRPr>
          </a:p>
          <a:p>
            <a:r>
              <a:rPr lang="en-GB" sz="1000" dirty="0">
                <a:latin typeface="Lato Light" panose="020F0502020204030203" pitchFamily="34" charset="0"/>
                <a:ea typeface="Lato Light" panose="020F0502020204030203" pitchFamily="34" charset="0"/>
                <a:cs typeface="Lato Light" panose="020F0502020204030203" pitchFamily="34" charset="0"/>
              </a:rPr>
              <a:t>the closing of a sale is regarded as the culmination of the marketing process. </a:t>
            </a:r>
          </a:p>
          <a:p>
            <a:endParaRPr lang="en-GB" sz="1000" dirty="0">
              <a:latin typeface="Lato Light" panose="020F0502020204030203" pitchFamily="34" charset="0"/>
              <a:ea typeface="Lato Light" panose="020F0502020204030203" pitchFamily="34" charset="0"/>
              <a:cs typeface="Lato Light" panose="020F0502020204030203" pitchFamily="34" charset="0"/>
            </a:endParaRPr>
          </a:p>
          <a:p>
            <a:r>
              <a:rPr lang="en-GB" sz="1000" dirty="0">
                <a:latin typeface="Lato Light" panose="020F0502020204030203" pitchFamily="34" charset="0"/>
                <a:ea typeface="Lato Light" panose="020F0502020204030203" pitchFamily="34" charset="0"/>
                <a:cs typeface="Lato Light" panose="020F0502020204030203" pitchFamily="34" charset="0"/>
              </a:rPr>
              <a:t>However, smart marketers realize that this is only the beginning of a process of building customer loyalty leading to potentially lucrative, long-lasting customer relationships</a:t>
            </a:r>
          </a:p>
        </p:txBody>
      </p:sp>
      <p:sp>
        <p:nvSpPr>
          <p:cNvPr id="7" name="TextBox 6">
            <a:extLst>
              <a:ext uri="{FF2B5EF4-FFF2-40B4-BE49-F238E27FC236}">
                <a16:creationId xmlns:a16="http://schemas.microsoft.com/office/drawing/2014/main" id="{42C2B6D5-ABDD-DAE6-B8CD-63ECCFA5086E}"/>
              </a:ext>
            </a:extLst>
          </p:cNvPr>
          <p:cNvSpPr txBox="1"/>
          <p:nvPr/>
        </p:nvSpPr>
        <p:spPr>
          <a:xfrm>
            <a:off x="3329025" y="2871154"/>
            <a:ext cx="2296160" cy="2862322"/>
          </a:xfrm>
          <a:prstGeom prst="rect">
            <a:avLst/>
          </a:prstGeom>
          <a:solidFill>
            <a:schemeClr val="bg1">
              <a:lumMod val="95000"/>
            </a:schemeClr>
          </a:solidFill>
        </p:spPr>
        <p:txBody>
          <a:bodyPr wrap="square">
            <a:spAutoFit/>
          </a:bodyPr>
          <a:lstStyle>
            <a:defPPr>
              <a:defRPr lang="en-US"/>
            </a:defPPr>
            <a:lvl1pPr>
              <a:defRPr sz="1000">
                <a:latin typeface="Lato Light" panose="020F0502020204030203" pitchFamily="34" charset="0"/>
                <a:ea typeface="Lato Light" panose="020F0502020204030203" pitchFamily="34" charset="0"/>
                <a:cs typeface="Lato Light" panose="020F0502020204030203" pitchFamily="34" charset="0"/>
              </a:defRPr>
            </a:lvl1pPr>
          </a:lstStyle>
          <a:p>
            <a:r>
              <a:rPr lang="en-GB" dirty="0"/>
              <a:t>To convert the customer into a cooperative client requires that we establish a pattern of repeat buying by making it easy for the customers to do business with us. </a:t>
            </a:r>
          </a:p>
          <a:p>
            <a:endParaRPr lang="en-GB" dirty="0"/>
          </a:p>
          <a:p>
            <a:r>
              <a:rPr lang="en-GB" dirty="0"/>
              <a:t>However, being a cooperative client does not necessarily signal commitment.</a:t>
            </a:r>
          </a:p>
          <a:p>
            <a:endParaRPr lang="en-GB" dirty="0"/>
          </a:p>
          <a:p>
            <a:r>
              <a:rPr lang="en-GB" dirty="0"/>
              <a:t>For example, banks have regular customers who might be termed</a:t>
            </a:r>
          </a:p>
          <a:p>
            <a:r>
              <a:rPr lang="en-GB" dirty="0"/>
              <a:t>cooperative clients. However, many of those customers may express high levels of dissatisfaction with the service they receive and, if it were possible to move accounts easily, would defect to another bank.</a:t>
            </a:r>
          </a:p>
        </p:txBody>
      </p:sp>
      <p:sp>
        <p:nvSpPr>
          <p:cNvPr id="8" name="TextBox 7">
            <a:extLst>
              <a:ext uri="{FF2B5EF4-FFF2-40B4-BE49-F238E27FC236}">
                <a16:creationId xmlns:a16="http://schemas.microsoft.com/office/drawing/2014/main" id="{CCE65E88-77E3-D065-853D-A20371B128E1}"/>
              </a:ext>
            </a:extLst>
          </p:cNvPr>
          <p:cNvSpPr txBox="1"/>
          <p:nvPr/>
        </p:nvSpPr>
        <p:spPr>
          <a:xfrm>
            <a:off x="5960465" y="2907194"/>
            <a:ext cx="2296160" cy="2554545"/>
          </a:xfrm>
          <a:prstGeom prst="rect">
            <a:avLst/>
          </a:prstGeom>
          <a:solidFill>
            <a:schemeClr val="bg1">
              <a:lumMod val="95000"/>
            </a:schemeClr>
          </a:solidFill>
        </p:spPr>
        <p:txBody>
          <a:bodyPr wrap="square">
            <a:spAutoFit/>
          </a:bodyPr>
          <a:lstStyle>
            <a:defPPr>
              <a:defRPr lang="en-US"/>
            </a:defPPr>
            <a:lvl1pPr>
              <a:defRPr sz="1000">
                <a:latin typeface="Lato Light" panose="020F0502020204030203" pitchFamily="34" charset="0"/>
                <a:ea typeface="Lato Light" panose="020F0502020204030203" pitchFamily="34" charset="0"/>
                <a:cs typeface="Lato Light" panose="020F0502020204030203" pitchFamily="34" charset="0"/>
              </a:defRPr>
            </a:lvl1pPr>
          </a:lstStyle>
          <a:p>
            <a:r>
              <a:rPr lang="en-GB" dirty="0"/>
              <a:t>What is required is for us to develop such an effective customer-oriented approach that these cooperative</a:t>
            </a:r>
          </a:p>
          <a:p>
            <a:r>
              <a:rPr lang="en-GB" dirty="0"/>
              <a:t>customers become interdependent customers, meaning they are</a:t>
            </a:r>
          </a:p>
          <a:p>
            <a:r>
              <a:rPr lang="en-GB" dirty="0"/>
              <a:t>pleased with the service they receive. In fact, if they are really impressed</a:t>
            </a:r>
          </a:p>
          <a:p>
            <a:r>
              <a:rPr lang="en-GB" dirty="0"/>
              <a:t>with the quality of the relationship, they may become integrated customers who are moved to tell others about their satisfaction with our offer. </a:t>
            </a:r>
          </a:p>
          <a:p>
            <a:endParaRPr lang="en-GB" dirty="0"/>
          </a:p>
          <a:p>
            <a:r>
              <a:rPr lang="en-GB" dirty="0"/>
              <a:t>Given the power of word of mouth, this type of advocacy can be worth more than any amount of advertising.</a:t>
            </a:r>
          </a:p>
        </p:txBody>
      </p:sp>
      <p:sp>
        <p:nvSpPr>
          <p:cNvPr id="9" name="TextBox 8">
            <a:extLst>
              <a:ext uri="{FF2B5EF4-FFF2-40B4-BE49-F238E27FC236}">
                <a16:creationId xmlns:a16="http://schemas.microsoft.com/office/drawing/2014/main" id="{2C4BBF3C-9D16-BB3C-8E0C-8700E9908F4D}"/>
              </a:ext>
            </a:extLst>
          </p:cNvPr>
          <p:cNvSpPr txBox="1"/>
          <p:nvPr/>
        </p:nvSpPr>
        <p:spPr>
          <a:xfrm>
            <a:off x="8825585" y="2920701"/>
            <a:ext cx="2296160" cy="2092881"/>
          </a:xfrm>
          <a:prstGeom prst="rect">
            <a:avLst/>
          </a:prstGeom>
          <a:solidFill>
            <a:schemeClr val="bg1">
              <a:lumMod val="95000"/>
            </a:schemeClr>
          </a:solidFill>
        </p:spPr>
        <p:txBody>
          <a:bodyPr wrap="square">
            <a:spAutoFit/>
          </a:bodyPr>
          <a:lstStyle>
            <a:defPPr>
              <a:defRPr lang="en-US"/>
            </a:defPPr>
            <a:lvl1pPr>
              <a:defRPr sz="1000">
                <a:latin typeface="Lato Light" panose="020F0502020204030203" pitchFamily="34" charset="0"/>
                <a:ea typeface="Lato Light" panose="020F0502020204030203" pitchFamily="34" charset="0"/>
                <a:cs typeface="Lato Light" panose="020F0502020204030203" pitchFamily="34" charset="0"/>
              </a:defRPr>
            </a:lvl1pPr>
          </a:lstStyle>
          <a:p>
            <a:r>
              <a:rPr lang="en-GB" dirty="0"/>
              <a:t>The integrated customer relationship reaches the ultimate rung on the ladder of customer loyalty. It marks the achievement of a mutually rewarding relationship where neither party intends to leave the other. Increasingly, the idea of ‘partnership’ is being accepted as a desirable goal of business relationships.</a:t>
            </a:r>
          </a:p>
          <a:p>
            <a:endParaRPr lang="en-GB" dirty="0"/>
          </a:p>
          <a:p>
            <a:r>
              <a:rPr lang="en-GB" dirty="0"/>
              <a:t>This is particularly the case in industrial marketing and business to-</a:t>
            </a:r>
          </a:p>
          <a:p>
            <a:r>
              <a:rPr lang="en-GB" dirty="0"/>
              <a:t>business marketing.</a:t>
            </a:r>
          </a:p>
        </p:txBody>
      </p:sp>
      <p:grpSp>
        <p:nvGrpSpPr>
          <p:cNvPr id="11" name="Group 10">
            <a:extLst>
              <a:ext uri="{FF2B5EF4-FFF2-40B4-BE49-F238E27FC236}">
                <a16:creationId xmlns:a16="http://schemas.microsoft.com/office/drawing/2014/main" id="{BA3AD7F5-A9F9-8AF1-B1B8-AE0D0DFFDD66}"/>
              </a:ext>
            </a:extLst>
          </p:cNvPr>
          <p:cNvGrpSpPr/>
          <p:nvPr/>
        </p:nvGrpSpPr>
        <p:grpSpPr>
          <a:xfrm>
            <a:off x="1122828" y="1202684"/>
            <a:ext cx="1610139" cy="1610139"/>
            <a:chOff x="1122828" y="1202684"/>
            <a:chExt cx="1610139" cy="1610139"/>
          </a:xfrm>
        </p:grpSpPr>
        <p:pic>
          <p:nvPicPr>
            <p:cNvPr id="5" name="Graphic 4" descr="Magnifying glass outline">
              <a:extLst>
                <a:ext uri="{FF2B5EF4-FFF2-40B4-BE49-F238E27FC236}">
                  <a16:creationId xmlns:a16="http://schemas.microsoft.com/office/drawing/2014/main" id="{BB222793-44EA-1CBF-0DA8-D633076700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2828" y="1202684"/>
              <a:ext cx="1610139" cy="1610139"/>
            </a:xfrm>
            <a:prstGeom prst="rect">
              <a:avLst/>
            </a:prstGeom>
          </p:spPr>
        </p:pic>
        <p:sp>
          <p:nvSpPr>
            <p:cNvPr id="10" name="TextBox 9">
              <a:extLst>
                <a:ext uri="{FF2B5EF4-FFF2-40B4-BE49-F238E27FC236}">
                  <a16:creationId xmlns:a16="http://schemas.microsoft.com/office/drawing/2014/main" id="{55407968-F30D-450F-6512-81EF01E0AA62}"/>
                </a:ext>
              </a:extLst>
            </p:cNvPr>
            <p:cNvSpPr txBox="1"/>
            <p:nvPr/>
          </p:nvSpPr>
          <p:spPr>
            <a:xfrm>
              <a:off x="1499976" y="1666640"/>
              <a:ext cx="486479" cy="373868"/>
            </a:xfrm>
            <a:prstGeom prst="rect">
              <a:avLst/>
            </a:prstGeom>
            <a:noFill/>
          </p:spPr>
          <p:txBody>
            <a:bodyPr wrap="square" rtlCol="0">
              <a:spAutoFit/>
            </a:bodyPr>
            <a:lstStyle/>
            <a:p>
              <a:pPr algn="ctr"/>
              <a:r>
                <a:rPr lang="en-GB" b="1" dirty="0">
                  <a:latin typeface="Lato Black" panose="020F0502020204030203" pitchFamily="34" charset="0"/>
                  <a:ea typeface="Lato Black" panose="020F0502020204030203" pitchFamily="34" charset="0"/>
                  <a:cs typeface="Lato Black" panose="020F0502020204030203" pitchFamily="34" charset="0"/>
                </a:rPr>
                <a:t>1</a:t>
              </a:r>
            </a:p>
          </p:txBody>
        </p:sp>
      </p:grpSp>
      <p:grpSp>
        <p:nvGrpSpPr>
          <p:cNvPr id="12" name="Group 11">
            <a:extLst>
              <a:ext uri="{FF2B5EF4-FFF2-40B4-BE49-F238E27FC236}">
                <a16:creationId xmlns:a16="http://schemas.microsoft.com/office/drawing/2014/main" id="{D0A522AA-A618-AF30-1D17-47553D69F15E}"/>
              </a:ext>
            </a:extLst>
          </p:cNvPr>
          <p:cNvGrpSpPr/>
          <p:nvPr/>
        </p:nvGrpSpPr>
        <p:grpSpPr>
          <a:xfrm>
            <a:off x="3838250" y="1174907"/>
            <a:ext cx="1610139" cy="1610139"/>
            <a:chOff x="1122828" y="1202684"/>
            <a:chExt cx="1610139" cy="1610139"/>
          </a:xfrm>
        </p:grpSpPr>
        <p:pic>
          <p:nvPicPr>
            <p:cNvPr id="13" name="Graphic 12" descr="Magnifying glass outline">
              <a:extLst>
                <a:ext uri="{FF2B5EF4-FFF2-40B4-BE49-F238E27FC236}">
                  <a16:creationId xmlns:a16="http://schemas.microsoft.com/office/drawing/2014/main" id="{02B93C5F-1113-2F27-FFD0-ECDBF0BCF7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2828" y="1202684"/>
              <a:ext cx="1610139" cy="1610139"/>
            </a:xfrm>
            <a:prstGeom prst="rect">
              <a:avLst/>
            </a:prstGeom>
          </p:spPr>
        </p:pic>
        <p:sp>
          <p:nvSpPr>
            <p:cNvPr id="14" name="TextBox 13">
              <a:extLst>
                <a:ext uri="{FF2B5EF4-FFF2-40B4-BE49-F238E27FC236}">
                  <a16:creationId xmlns:a16="http://schemas.microsoft.com/office/drawing/2014/main" id="{F0918276-5F80-80B7-D661-D9F148C8FCCE}"/>
                </a:ext>
              </a:extLst>
            </p:cNvPr>
            <p:cNvSpPr txBox="1"/>
            <p:nvPr/>
          </p:nvSpPr>
          <p:spPr>
            <a:xfrm>
              <a:off x="1499976" y="1666640"/>
              <a:ext cx="486479" cy="373868"/>
            </a:xfrm>
            <a:prstGeom prst="rect">
              <a:avLst/>
            </a:prstGeom>
            <a:noFill/>
          </p:spPr>
          <p:txBody>
            <a:bodyPr wrap="square" rtlCol="0">
              <a:spAutoFit/>
            </a:bodyPr>
            <a:lstStyle/>
            <a:p>
              <a:pPr algn="ctr"/>
              <a:r>
                <a:rPr lang="en-GB" b="1" dirty="0">
                  <a:latin typeface="Lato Black" panose="020F0502020204030203" pitchFamily="34" charset="0"/>
                  <a:ea typeface="Lato Black" panose="020F0502020204030203" pitchFamily="34" charset="0"/>
                  <a:cs typeface="Lato Black" panose="020F0502020204030203" pitchFamily="34" charset="0"/>
                </a:rPr>
                <a:t>2</a:t>
              </a:r>
            </a:p>
          </p:txBody>
        </p:sp>
      </p:grpSp>
      <p:grpSp>
        <p:nvGrpSpPr>
          <p:cNvPr id="15" name="Group 14">
            <a:extLst>
              <a:ext uri="{FF2B5EF4-FFF2-40B4-BE49-F238E27FC236}">
                <a16:creationId xmlns:a16="http://schemas.microsoft.com/office/drawing/2014/main" id="{5FC18E8A-63C8-6A3D-D205-3497E77261DF}"/>
              </a:ext>
            </a:extLst>
          </p:cNvPr>
          <p:cNvGrpSpPr/>
          <p:nvPr/>
        </p:nvGrpSpPr>
        <p:grpSpPr>
          <a:xfrm>
            <a:off x="6387009" y="1174156"/>
            <a:ext cx="1610139" cy="1610139"/>
            <a:chOff x="1122828" y="1202684"/>
            <a:chExt cx="1610139" cy="1610139"/>
          </a:xfrm>
        </p:grpSpPr>
        <p:pic>
          <p:nvPicPr>
            <p:cNvPr id="16" name="Graphic 15" descr="Magnifying glass outline">
              <a:extLst>
                <a:ext uri="{FF2B5EF4-FFF2-40B4-BE49-F238E27FC236}">
                  <a16:creationId xmlns:a16="http://schemas.microsoft.com/office/drawing/2014/main" id="{AC777231-9354-5F00-C109-4FC3FE4F45D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2828" y="1202684"/>
              <a:ext cx="1610139" cy="1610139"/>
            </a:xfrm>
            <a:prstGeom prst="rect">
              <a:avLst/>
            </a:prstGeom>
          </p:spPr>
        </p:pic>
        <p:sp>
          <p:nvSpPr>
            <p:cNvPr id="17" name="TextBox 16">
              <a:extLst>
                <a:ext uri="{FF2B5EF4-FFF2-40B4-BE49-F238E27FC236}">
                  <a16:creationId xmlns:a16="http://schemas.microsoft.com/office/drawing/2014/main" id="{1C16005F-6D74-7B96-E80E-0EA773B32B7E}"/>
                </a:ext>
              </a:extLst>
            </p:cNvPr>
            <p:cNvSpPr txBox="1"/>
            <p:nvPr/>
          </p:nvSpPr>
          <p:spPr>
            <a:xfrm>
              <a:off x="1499976" y="1666640"/>
              <a:ext cx="486479" cy="373868"/>
            </a:xfrm>
            <a:prstGeom prst="rect">
              <a:avLst/>
            </a:prstGeom>
            <a:noFill/>
          </p:spPr>
          <p:txBody>
            <a:bodyPr wrap="square" rtlCol="0">
              <a:spAutoFit/>
            </a:bodyPr>
            <a:lstStyle/>
            <a:p>
              <a:pPr algn="ctr"/>
              <a:r>
                <a:rPr lang="en-GB" b="1" dirty="0">
                  <a:latin typeface="Lato Black" panose="020F0502020204030203" pitchFamily="34" charset="0"/>
                  <a:ea typeface="Lato Black" panose="020F0502020204030203" pitchFamily="34" charset="0"/>
                  <a:cs typeface="Lato Black" panose="020F0502020204030203" pitchFamily="34" charset="0"/>
                </a:rPr>
                <a:t>3</a:t>
              </a:r>
            </a:p>
          </p:txBody>
        </p:sp>
      </p:grpSp>
      <p:grpSp>
        <p:nvGrpSpPr>
          <p:cNvPr id="18" name="Group 17">
            <a:extLst>
              <a:ext uri="{FF2B5EF4-FFF2-40B4-BE49-F238E27FC236}">
                <a16:creationId xmlns:a16="http://schemas.microsoft.com/office/drawing/2014/main" id="{8A367A0A-8FE1-B814-4EFE-50CCEC3C5910}"/>
              </a:ext>
            </a:extLst>
          </p:cNvPr>
          <p:cNvGrpSpPr/>
          <p:nvPr/>
        </p:nvGrpSpPr>
        <p:grpSpPr>
          <a:xfrm>
            <a:off x="9246574" y="1272504"/>
            <a:ext cx="1610139" cy="1610139"/>
            <a:chOff x="1122828" y="1202684"/>
            <a:chExt cx="1610139" cy="1610139"/>
          </a:xfrm>
        </p:grpSpPr>
        <p:pic>
          <p:nvPicPr>
            <p:cNvPr id="19" name="Graphic 18" descr="Magnifying glass outline">
              <a:extLst>
                <a:ext uri="{FF2B5EF4-FFF2-40B4-BE49-F238E27FC236}">
                  <a16:creationId xmlns:a16="http://schemas.microsoft.com/office/drawing/2014/main" id="{FD0807A0-E790-4162-563C-5C873F2023B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2828" y="1202684"/>
              <a:ext cx="1610139" cy="1610139"/>
            </a:xfrm>
            <a:prstGeom prst="rect">
              <a:avLst/>
            </a:prstGeom>
          </p:spPr>
        </p:pic>
        <p:sp>
          <p:nvSpPr>
            <p:cNvPr id="20" name="TextBox 19">
              <a:extLst>
                <a:ext uri="{FF2B5EF4-FFF2-40B4-BE49-F238E27FC236}">
                  <a16:creationId xmlns:a16="http://schemas.microsoft.com/office/drawing/2014/main" id="{502FA6CA-AD52-A004-7C24-A92BC110BA44}"/>
                </a:ext>
              </a:extLst>
            </p:cNvPr>
            <p:cNvSpPr txBox="1"/>
            <p:nvPr/>
          </p:nvSpPr>
          <p:spPr>
            <a:xfrm>
              <a:off x="1499976" y="1666640"/>
              <a:ext cx="486479" cy="373868"/>
            </a:xfrm>
            <a:prstGeom prst="rect">
              <a:avLst/>
            </a:prstGeom>
            <a:noFill/>
          </p:spPr>
          <p:txBody>
            <a:bodyPr wrap="square" rtlCol="0">
              <a:spAutoFit/>
            </a:bodyPr>
            <a:lstStyle/>
            <a:p>
              <a:pPr algn="ctr"/>
              <a:r>
                <a:rPr lang="en-GB" b="1" dirty="0">
                  <a:latin typeface="Lato Black" panose="020F0502020204030203" pitchFamily="34" charset="0"/>
                  <a:ea typeface="Lato Black" panose="020F0502020204030203" pitchFamily="34" charset="0"/>
                  <a:cs typeface="Lato Black" panose="020F0502020204030203" pitchFamily="34" charset="0"/>
                </a:rPr>
                <a:t>4</a:t>
              </a:r>
            </a:p>
          </p:txBody>
        </p:sp>
      </p:grpSp>
    </p:spTree>
    <p:extLst>
      <p:ext uri="{BB962C8B-B14F-4D97-AF65-F5344CB8AC3E}">
        <p14:creationId xmlns:p14="http://schemas.microsoft.com/office/powerpoint/2010/main" val="3406427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13AF939C-EC22-F415-4172-BC5A4ADFB8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 name="Footer Placeholder 3">
            <a:extLst>
              <a:ext uri="{FF2B5EF4-FFF2-40B4-BE49-F238E27FC236}">
                <a16:creationId xmlns:a16="http://schemas.microsoft.com/office/drawing/2014/main" id="{D2F7B7D4-74A7-39BE-A787-43CBF4724107}"/>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4" name="TextBox 3">
            <a:extLst>
              <a:ext uri="{FF2B5EF4-FFF2-40B4-BE49-F238E27FC236}">
                <a16:creationId xmlns:a16="http://schemas.microsoft.com/office/drawing/2014/main" id="{0E031678-E459-8A61-486F-BA223A97C645}"/>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Key Account Profitability </a:t>
            </a:r>
            <a:r>
              <a:rPr lang="en-GB" sz="3200" b="1" dirty="0">
                <a:solidFill>
                  <a:srgbClr val="2A4A8B"/>
                </a:solidFill>
                <a:latin typeface="Poppins" panose="00000500000000000000" pitchFamily="2" charset="0"/>
                <a:cs typeface="Poppins" panose="00000500000000000000" pitchFamily="2" charset="0"/>
              </a:rPr>
              <a:t>. </a:t>
            </a:r>
          </a:p>
          <a:p>
            <a:pPr>
              <a:lnSpc>
                <a:spcPct val="107000"/>
              </a:lnSpc>
              <a:spcAft>
                <a:spcPts val="800"/>
              </a:spcAft>
            </a:pPr>
            <a:r>
              <a:rPr lang="en-GB" sz="1400" dirty="0">
                <a:latin typeface="Poppins" panose="00000500000000000000" pitchFamily="2" charset="0"/>
                <a:ea typeface="Lato Light" panose="020F0502020204030203" pitchFamily="34" charset="0"/>
                <a:cs typeface="Poppins" panose="00000500000000000000" pitchFamily="2" charset="0"/>
              </a:rPr>
              <a:t>Identifying key accounts</a:t>
            </a:r>
            <a:r>
              <a:rPr lang="en-GB" sz="1400" dirty="0">
                <a:effectLst/>
                <a:latin typeface="Poppins" panose="00000500000000000000" pitchFamily="2" charset="0"/>
                <a:ea typeface="Lato Light" panose="020F0502020204030203" pitchFamily="34" charset="0"/>
                <a:cs typeface="Poppins" panose="00000500000000000000" pitchFamily="2" charset="0"/>
              </a:rPr>
              <a:t>.</a:t>
            </a:r>
          </a:p>
        </p:txBody>
      </p:sp>
      <p:sp>
        <p:nvSpPr>
          <p:cNvPr id="9" name="TextBox 8">
            <a:extLst>
              <a:ext uri="{FF2B5EF4-FFF2-40B4-BE49-F238E27FC236}">
                <a16:creationId xmlns:a16="http://schemas.microsoft.com/office/drawing/2014/main" id="{2C4BBF3C-9D16-BB3C-8E0C-8700E9908F4D}"/>
              </a:ext>
            </a:extLst>
          </p:cNvPr>
          <p:cNvSpPr txBox="1"/>
          <p:nvPr/>
        </p:nvSpPr>
        <p:spPr>
          <a:xfrm>
            <a:off x="662724" y="1600093"/>
            <a:ext cx="5453155" cy="3970318"/>
          </a:xfrm>
          <a:prstGeom prst="rect">
            <a:avLst/>
          </a:prstGeom>
          <a:solidFill>
            <a:schemeClr val="bg1"/>
          </a:solidFill>
          <a:ln>
            <a:noFill/>
          </a:ln>
        </p:spPr>
        <p:txBody>
          <a:bodyPr wrap="square">
            <a:spAutoFit/>
          </a:bodyPr>
          <a:lstStyle/>
          <a:p>
            <a:pPr algn="l"/>
            <a:r>
              <a:rPr lang="en-GB" sz="1200" b="1" i="0" u="none" strike="noStrike" baseline="0" dirty="0">
                <a:latin typeface="Lato" panose="020F0502020204030203" pitchFamily="34" charset="0"/>
                <a:ea typeface="Lato" panose="020F0502020204030203" pitchFamily="34" charset="0"/>
                <a:cs typeface="Lato" panose="020F0502020204030203" pitchFamily="34" charset="0"/>
              </a:rPr>
              <a:t>An approach to identifying key accounts </a:t>
            </a:r>
          </a:p>
          <a:p>
            <a:pPr algn="l"/>
            <a:endParaRPr lang="en-GB" sz="1200" dirty="0">
              <a:latin typeface="Lato" panose="020F0502020204030203" pitchFamily="34" charset="0"/>
              <a:ea typeface="Lato" panose="020F0502020204030203" pitchFamily="34" charset="0"/>
              <a:cs typeface="Lato" panose="020F0502020204030203" pitchFamily="34" charset="0"/>
            </a:endParaRPr>
          </a:p>
          <a:p>
            <a:pPr marL="171450" indent="-171450" algn="l">
              <a:buFont typeface="Arial" panose="020B0604020202020204" pitchFamily="34" charset="0"/>
              <a:buChar char="•"/>
            </a:pPr>
            <a:r>
              <a:rPr lang="en-GB" sz="1200" i="1" u="none" strike="noStrike" baseline="0" dirty="0">
                <a:latin typeface="Lato" panose="020F0502020204030203" pitchFamily="34" charset="0"/>
                <a:ea typeface="Lato" panose="020F0502020204030203" pitchFamily="34" charset="0"/>
                <a:cs typeface="Lato" panose="020F0502020204030203" pitchFamily="34" charset="0"/>
              </a:rPr>
              <a:t>Identify your key accounts list </a:t>
            </a:r>
          </a:p>
          <a:p>
            <a:pPr marL="171450" indent="-171450" algn="l">
              <a:buFont typeface="Arial" panose="020B0604020202020204" pitchFamily="34" charset="0"/>
              <a:buChar char="•"/>
            </a:pPr>
            <a:r>
              <a:rPr lang="en-GB" sz="1200" i="1" dirty="0">
                <a:latin typeface="Lato" panose="020F0502020204030203" pitchFamily="34" charset="0"/>
                <a:ea typeface="Lato" panose="020F0502020204030203" pitchFamily="34" charset="0"/>
                <a:cs typeface="Lato" panose="020F0502020204030203" pitchFamily="34" charset="0"/>
              </a:rPr>
              <a:t>Classify into sales growth </a:t>
            </a:r>
          </a:p>
          <a:p>
            <a:pPr marL="171450" indent="-171450" algn="l">
              <a:buFont typeface="Arial" panose="020B0604020202020204" pitchFamily="34" charset="0"/>
              <a:buChar char="•"/>
            </a:pPr>
            <a:r>
              <a:rPr lang="en-GB" sz="1200" i="1" u="none" strike="noStrike" baseline="0" dirty="0">
                <a:latin typeface="Lato" panose="020F0502020204030203" pitchFamily="34" charset="0"/>
                <a:ea typeface="Lato" panose="020F0502020204030203" pitchFamily="34" charset="0"/>
                <a:cs typeface="Lato" panose="020F0502020204030203" pitchFamily="34" charset="0"/>
              </a:rPr>
              <a:t>Classify into profits growth.</a:t>
            </a:r>
          </a:p>
          <a:p>
            <a:pPr marL="171450" indent="-171450" algn="l">
              <a:buFont typeface="Arial" panose="020B0604020202020204" pitchFamily="34" charset="0"/>
              <a:buChar char="•"/>
            </a:pPr>
            <a:r>
              <a:rPr lang="en-GB" sz="1200" i="1" dirty="0">
                <a:latin typeface="Lato" panose="020F0502020204030203" pitchFamily="34" charset="0"/>
                <a:ea typeface="Lato" panose="020F0502020204030203" pitchFamily="34" charset="0"/>
                <a:cs typeface="Lato" panose="020F0502020204030203" pitchFamily="34" charset="0"/>
              </a:rPr>
              <a:t>Free cash flow </a:t>
            </a:r>
          </a:p>
          <a:p>
            <a:pPr algn="l"/>
            <a:endParaRPr lang="en-GB" sz="1200" dirty="0">
              <a:latin typeface="Lato" panose="020F0502020204030203" pitchFamily="34" charset="0"/>
              <a:ea typeface="Lato" panose="020F0502020204030203" pitchFamily="34" charset="0"/>
              <a:cs typeface="Lato" panose="020F0502020204030203" pitchFamily="34" charset="0"/>
            </a:endParaRPr>
          </a:p>
          <a:p>
            <a:pPr algn="l"/>
            <a:r>
              <a:rPr lang="en-GB" sz="1200" dirty="0">
                <a:latin typeface="Lato" panose="020F0502020204030203" pitchFamily="34" charset="0"/>
                <a:ea typeface="Lato" panose="020F0502020204030203" pitchFamily="34" charset="0"/>
                <a:cs typeface="Lato" panose="020F0502020204030203" pitchFamily="34" charset="0"/>
              </a:rPr>
              <a:t>These calculations will consist of three parts:</a:t>
            </a:r>
          </a:p>
          <a:p>
            <a:pPr algn="l"/>
            <a:r>
              <a:rPr lang="en-GB" sz="1200" dirty="0">
                <a:latin typeface="Lato" panose="020F0502020204030203" pitchFamily="34" charset="0"/>
                <a:ea typeface="Lato" panose="020F0502020204030203" pitchFamily="34" charset="0"/>
                <a:cs typeface="Lato" panose="020F0502020204030203" pitchFamily="34" charset="0"/>
              </a:rPr>
              <a:t>– </a:t>
            </a:r>
            <a:r>
              <a:rPr lang="en-GB" sz="1200" i="1" dirty="0">
                <a:latin typeface="Lato" panose="020F0502020204030203" pitchFamily="34" charset="0"/>
                <a:ea typeface="Lato" panose="020F0502020204030203" pitchFamily="34" charset="0"/>
                <a:cs typeface="Lato" panose="020F0502020204030203" pitchFamily="34" charset="0"/>
              </a:rPr>
              <a:t>revenue forecasts for each year,</a:t>
            </a:r>
          </a:p>
          <a:p>
            <a:pPr algn="l"/>
            <a:r>
              <a:rPr lang="en-GB" sz="1200" i="1" dirty="0">
                <a:latin typeface="Lato" panose="020F0502020204030203" pitchFamily="34" charset="0"/>
                <a:ea typeface="Lato" panose="020F0502020204030203" pitchFamily="34" charset="0"/>
                <a:cs typeface="Lato" panose="020F0502020204030203" pitchFamily="34" charset="0"/>
              </a:rPr>
              <a:t>– cost forecasts for each year and</a:t>
            </a:r>
          </a:p>
          <a:p>
            <a:pPr algn="l"/>
            <a:r>
              <a:rPr lang="en-GB" sz="1200" i="1" dirty="0">
                <a:latin typeface="Lato" panose="020F0502020204030203" pitchFamily="34" charset="0"/>
                <a:ea typeface="Lato" panose="020F0502020204030203" pitchFamily="34" charset="0"/>
                <a:cs typeface="Lato" panose="020F0502020204030203" pitchFamily="34" charset="0"/>
              </a:rPr>
              <a:t>– net free cash flow for each key customer for each year.</a:t>
            </a:r>
          </a:p>
          <a:p>
            <a:pPr marL="171450" indent="-171450" algn="l">
              <a:buFont typeface="Arial" panose="020B0604020202020204" pitchFamily="34" charset="0"/>
              <a:buChar char="•"/>
            </a:pPr>
            <a:endParaRPr lang="en-GB" sz="1200" i="1" u="none" strike="noStrike" baseline="0" dirty="0">
              <a:latin typeface="Lato" panose="020F0502020204030203" pitchFamily="34" charset="0"/>
              <a:ea typeface="Lato" panose="020F0502020204030203" pitchFamily="34" charset="0"/>
              <a:cs typeface="Lato" panose="020F0502020204030203" pitchFamily="34" charset="0"/>
            </a:endParaRPr>
          </a:p>
          <a:p>
            <a:pPr marL="171450" indent="-171450" algn="l">
              <a:buFont typeface="Arial" panose="020B0604020202020204" pitchFamily="34" charset="0"/>
              <a:buChar char="•"/>
            </a:pPr>
            <a:r>
              <a:rPr lang="en-GB" sz="1200" dirty="0">
                <a:latin typeface="Lato" panose="020F0502020204030203" pitchFamily="34" charset="0"/>
                <a:ea typeface="Lato" panose="020F0502020204030203" pitchFamily="34" charset="0"/>
                <a:cs typeface="Lato" panose="020F0502020204030203" pitchFamily="34" charset="0"/>
              </a:rPr>
              <a:t>The above are based on the following </a:t>
            </a:r>
          </a:p>
          <a:p>
            <a:pPr marL="171450" indent="-171450" algn="l">
              <a:buFont typeface="Arial" panose="020B0604020202020204" pitchFamily="34" charset="0"/>
              <a:buChar char="•"/>
            </a:pPr>
            <a:endParaRPr lang="en-GB" sz="1200" i="0" u="none" strike="noStrike" baseline="0" dirty="0">
              <a:latin typeface="Lato" panose="020F0502020204030203" pitchFamily="34" charset="0"/>
              <a:ea typeface="Lato" panose="020F0502020204030203" pitchFamily="34" charset="0"/>
              <a:cs typeface="Lato" panose="020F0502020204030203" pitchFamily="34" charset="0"/>
            </a:endParaRPr>
          </a:p>
          <a:p>
            <a:pPr marL="171450" indent="-171450" algn="l">
              <a:buFont typeface="Arial" panose="020B0604020202020204" pitchFamily="34" charset="0"/>
              <a:buChar char="•"/>
            </a:pPr>
            <a:r>
              <a:rPr lang="en-GB" sz="1200" i="1" dirty="0">
                <a:latin typeface="Lato" panose="020F0502020204030203" pitchFamily="34" charset="0"/>
                <a:ea typeface="Lato" panose="020F0502020204030203" pitchFamily="34" charset="0"/>
                <a:cs typeface="Lato" panose="020F0502020204030203" pitchFamily="34" charset="0"/>
              </a:rPr>
              <a:t>Your experience </a:t>
            </a:r>
          </a:p>
          <a:p>
            <a:pPr marL="171450" indent="-171450" algn="l">
              <a:buFont typeface="Arial" panose="020B0604020202020204" pitchFamily="34" charset="0"/>
              <a:buChar char="•"/>
            </a:pPr>
            <a:r>
              <a:rPr lang="en-GB" sz="1200" i="1" u="none" strike="noStrike" baseline="0" dirty="0">
                <a:latin typeface="Lato" panose="020F0502020204030203" pitchFamily="34" charset="0"/>
                <a:ea typeface="Lato" panose="020F0502020204030203" pitchFamily="34" charset="0"/>
                <a:cs typeface="Lato" panose="020F0502020204030203" pitchFamily="34" charset="0"/>
              </a:rPr>
              <a:t>Existing data </a:t>
            </a:r>
          </a:p>
          <a:p>
            <a:pPr marL="171450" indent="-171450" algn="l">
              <a:buFont typeface="Arial" panose="020B0604020202020204" pitchFamily="34" charset="0"/>
              <a:buChar char="•"/>
            </a:pPr>
            <a:r>
              <a:rPr lang="en-GB" sz="1200" i="1" dirty="0">
                <a:latin typeface="Lato" panose="020F0502020204030203" pitchFamily="34" charset="0"/>
                <a:ea typeface="Lato" panose="020F0502020204030203" pitchFamily="34" charset="0"/>
                <a:cs typeface="Lato" panose="020F0502020204030203" pitchFamily="34" charset="0"/>
              </a:rPr>
              <a:t>For free cash flow use your finance team </a:t>
            </a:r>
          </a:p>
          <a:p>
            <a:pPr marL="171450" indent="-171450" algn="l">
              <a:buFont typeface="Arial" panose="020B0604020202020204" pitchFamily="34" charset="0"/>
              <a:buChar char="•"/>
            </a:pPr>
            <a:r>
              <a:rPr lang="en-GB" sz="1200" i="1" u="none" strike="noStrike" baseline="0" dirty="0">
                <a:latin typeface="Lato" panose="020F0502020204030203" pitchFamily="34" charset="0"/>
                <a:ea typeface="Lato" panose="020F0502020204030203" pitchFamily="34" charset="0"/>
                <a:cs typeface="Lato" panose="020F0502020204030203" pitchFamily="34" charset="0"/>
              </a:rPr>
              <a:t>Use a 3 to 5 year horizon with data by year to build the plan , assume similarities with your strategic plan for reference</a:t>
            </a:r>
          </a:p>
          <a:p>
            <a:pPr marL="171450" indent="-171450">
              <a:buFont typeface="Arial" panose="020B0604020202020204" pitchFamily="34" charset="0"/>
              <a:buChar char="•"/>
            </a:pPr>
            <a:r>
              <a:rPr lang="en-GB" sz="1200" i="1" dirty="0">
                <a:latin typeface="Lato" panose="020F0502020204030203" pitchFamily="34" charset="0"/>
                <a:ea typeface="Lato" panose="020F0502020204030203" pitchFamily="34" charset="0"/>
                <a:cs typeface="Lato" panose="020F0502020204030203" pitchFamily="34" charset="0"/>
              </a:rPr>
              <a:t>Identify the key factors that are likely to either increase or decrease these future cash flows. These factors are risks.</a:t>
            </a:r>
          </a:p>
        </p:txBody>
      </p:sp>
      <p:sp>
        <p:nvSpPr>
          <p:cNvPr id="25" name="Arrow: Striped Right 24">
            <a:extLst>
              <a:ext uri="{FF2B5EF4-FFF2-40B4-BE49-F238E27FC236}">
                <a16:creationId xmlns:a16="http://schemas.microsoft.com/office/drawing/2014/main" id="{BD680D08-90FA-1BB7-CAD6-CAA30E3F3588}"/>
              </a:ext>
            </a:extLst>
          </p:cNvPr>
          <p:cNvSpPr/>
          <p:nvPr/>
        </p:nvSpPr>
        <p:spPr>
          <a:xfrm>
            <a:off x="5209591" y="3274263"/>
            <a:ext cx="886409" cy="569168"/>
          </a:xfrm>
          <a:prstGeom prst="stripedRightArrow">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a:extLst>
              <a:ext uri="{FF2B5EF4-FFF2-40B4-BE49-F238E27FC236}">
                <a16:creationId xmlns:a16="http://schemas.microsoft.com/office/drawing/2014/main" id="{952F04C4-E59A-C928-C69A-4872C48CE5D8}"/>
              </a:ext>
            </a:extLst>
          </p:cNvPr>
          <p:cNvGrpSpPr/>
          <p:nvPr/>
        </p:nvGrpSpPr>
        <p:grpSpPr>
          <a:xfrm>
            <a:off x="6129552" y="1734117"/>
            <a:ext cx="5419603" cy="3583477"/>
            <a:chOff x="6132074" y="1827740"/>
            <a:chExt cx="5419603" cy="3583477"/>
          </a:xfrm>
        </p:grpSpPr>
        <p:sp>
          <p:nvSpPr>
            <p:cNvPr id="5" name="Rectangle 4">
              <a:extLst>
                <a:ext uri="{FF2B5EF4-FFF2-40B4-BE49-F238E27FC236}">
                  <a16:creationId xmlns:a16="http://schemas.microsoft.com/office/drawing/2014/main" id="{5C389313-A99A-028C-2EBB-6C548D56726F}"/>
                </a:ext>
              </a:extLst>
            </p:cNvPr>
            <p:cNvSpPr/>
            <p:nvPr/>
          </p:nvSpPr>
          <p:spPr>
            <a:xfrm>
              <a:off x="6410131" y="2042623"/>
              <a:ext cx="2528596" cy="1516224"/>
            </a:xfrm>
            <a:prstGeom prst="rect">
              <a:avLst/>
            </a:prstGeom>
            <a:solidFill>
              <a:srgbClr val="FFC000">
                <a:alpha val="23000"/>
              </a:srgb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D980F65C-422D-7092-0529-21C54BD2DBCD}"/>
                </a:ext>
              </a:extLst>
            </p:cNvPr>
            <p:cNvSpPr/>
            <p:nvPr/>
          </p:nvSpPr>
          <p:spPr>
            <a:xfrm>
              <a:off x="8973904" y="2042623"/>
              <a:ext cx="2528596" cy="1516224"/>
            </a:xfrm>
            <a:prstGeom prst="rect">
              <a:avLst/>
            </a:prstGeom>
            <a:solidFill>
              <a:srgbClr val="00B050">
                <a:alpha val="23000"/>
              </a:srgb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04293AFD-7562-F246-A455-53612680AB68}"/>
                </a:ext>
              </a:extLst>
            </p:cNvPr>
            <p:cNvSpPr/>
            <p:nvPr/>
          </p:nvSpPr>
          <p:spPr>
            <a:xfrm>
              <a:off x="6410131" y="3596115"/>
              <a:ext cx="2528596" cy="1516224"/>
            </a:xfrm>
            <a:prstGeom prst="rect">
              <a:avLst/>
            </a:prstGeom>
            <a:solidFill>
              <a:srgbClr val="FF7C80">
                <a:alpha val="23000"/>
              </a:srgb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8BF368C8-AE6E-18B7-F862-A56FAF930289}"/>
                </a:ext>
              </a:extLst>
            </p:cNvPr>
            <p:cNvSpPr/>
            <p:nvPr/>
          </p:nvSpPr>
          <p:spPr>
            <a:xfrm>
              <a:off x="8973904" y="3596115"/>
              <a:ext cx="2528596" cy="1516224"/>
            </a:xfrm>
            <a:prstGeom prst="rect">
              <a:avLst/>
            </a:prstGeom>
            <a:solidFill>
              <a:srgbClr val="FFC000">
                <a:alpha val="23000"/>
              </a:srgb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22D69A94-3C49-E911-CA1D-614D216EC7FF}"/>
                </a:ext>
              </a:extLst>
            </p:cNvPr>
            <p:cNvSpPr txBox="1"/>
            <p:nvPr/>
          </p:nvSpPr>
          <p:spPr>
            <a:xfrm>
              <a:off x="6410131" y="5149607"/>
              <a:ext cx="858416" cy="261610"/>
            </a:xfrm>
            <a:prstGeom prst="rect">
              <a:avLst/>
            </a:prstGeom>
            <a:noFill/>
          </p:spPr>
          <p:txBody>
            <a:bodyPr wrap="square" rtlCol="0">
              <a:spAutoFit/>
            </a:bodyPr>
            <a:lstStyle/>
            <a:p>
              <a:pPr algn="ctr"/>
              <a:r>
                <a:rPr lang="en-GB" sz="1050" dirty="0">
                  <a:latin typeface="Lato" panose="020F0502020204030203" pitchFamily="34" charset="0"/>
                  <a:ea typeface="Lato" panose="020F0502020204030203" pitchFamily="34" charset="0"/>
                  <a:cs typeface="Lato" panose="020F0502020204030203" pitchFamily="34" charset="0"/>
                </a:rPr>
                <a:t>Low</a:t>
              </a:r>
            </a:p>
          </p:txBody>
        </p:sp>
        <p:sp>
          <p:nvSpPr>
            <p:cNvPr id="13" name="TextBox 12">
              <a:extLst>
                <a:ext uri="{FF2B5EF4-FFF2-40B4-BE49-F238E27FC236}">
                  <a16:creationId xmlns:a16="http://schemas.microsoft.com/office/drawing/2014/main" id="{A79EB6FE-F019-59E3-AFBD-E6E833A6DFFE}"/>
                </a:ext>
              </a:extLst>
            </p:cNvPr>
            <p:cNvSpPr txBox="1"/>
            <p:nvPr/>
          </p:nvSpPr>
          <p:spPr>
            <a:xfrm>
              <a:off x="10644084" y="5149607"/>
              <a:ext cx="858416" cy="261610"/>
            </a:xfrm>
            <a:prstGeom prst="rect">
              <a:avLst/>
            </a:prstGeom>
            <a:noFill/>
          </p:spPr>
          <p:txBody>
            <a:bodyPr wrap="square" rtlCol="0">
              <a:spAutoFit/>
            </a:bodyPr>
            <a:lstStyle/>
            <a:p>
              <a:pPr algn="ctr"/>
              <a:r>
                <a:rPr lang="en-GB" sz="1050" dirty="0">
                  <a:latin typeface="Lato" panose="020F0502020204030203" pitchFamily="34" charset="0"/>
                  <a:ea typeface="Lato" panose="020F0502020204030203" pitchFamily="34" charset="0"/>
                  <a:cs typeface="Lato" panose="020F0502020204030203" pitchFamily="34" charset="0"/>
                </a:rPr>
                <a:t>High</a:t>
              </a:r>
            </a:p>
          </p:txBody>
        </p:sp>
        <p:sp>
          <p:nvSpPr>
            <p:cNvPr id="14" name="TextBox 13">
              <a:extLst>
                <a:ext uri="{FF2B5EF4-FFF2-40B4-BE49-F238E27FC236}">
                  <a16:creationId xmlns:a16="http://schemas.microsoft.com/office/drawing/2014/main" id="{C66506A2-EE8C-9146-F41C-21833AE8A71F}"/>
                </a:ext>
              </a:extLst>
            </p:cNvPr>
            <p:cNvSpPr txBox="1"/>
            <p:nvPr/>
          </p:nvSpPr>
          <p:spPr>
            <a:xfrm rot="16200000">
              <a:off x="5833671" y="4826794"/>
              <a:ext cx="858416" cy="261610"/>
            </a:xfrm>
            <a:prstGeom prst="rect">
              <a:avLst/>
            </a:prstGeom>
            <a:noFill/>
          </p:spPr>
          <p:txBody>
            <a:bodyPr wrap="square" rtlCol="0">
              <a:spAutoFit/>
            </a:bodyPr>
            <a:lstStyle/>
            <a:p>
              <a:pPr algn="ctr"/>
              <a:r>
                <a:rPr lang="en-GB" sz="1050" dirty="0">
                  <a:latin typeface="Lato" panose="020F0502020204030203" pitchFamily="34" charset="0"/>
                  <a:ea typeface="Lato" panose="020F0502020204030203" pitchFamily="34" charset="0"/>
                  <a:cs typeface="Lato" panose="020F0502020204030203" pitchFamily="34" charset="0"/>
                </a:rPr>
                <a:t>Low</a:t>
              </a:r>
            </a:p>
          </p:txBody>
        </p:sp>
        <p:sp>
          <p:nvSpPr>
            <p:cNvPr id="15" name="TextBox 14">
              <a:extLst>
                <a:ext uri="{FF2B5EF4-FFF2-40B4-BE49-F238E27FC236}">
                  <a16:creationId xmlns:a16="http://schemas.microsoft.com/office/drawing/2014/main" id="{7F116546-EEE9-7ED2-C8F1-B30463E56C47}"/>
                </a:ext>
              </a:extLst>
            </p:cNvPr>
            <p:cNvSpPr txBox="1"/>
            <p:nvPr/>
          </p:nvSpPr>
          <p:spPr>
            <a:xfrm rot="16200000">
              <a:off x="5833671" y="2126143"/>
              <a:ext cx="858416" cy="261610"/>
            </a:xfrm>
            <a:prstGeom prst="rect">
              <a:avLst/>
            </a:prstGeom>
            <a:noFill/>
          </p:spPr>
          <p:txBody>
            <a:bodyPr wrap="square" rtlCol="0">
              <a:spAutoFit/>
            </a:bodyPr>
            <a:lstStyle/>
            <a:p>
              <a:pPr algn="ctr"/>
              <a:r>
                <a:rPr lang="en-GB" sz="1050" dirty="0">
                  <a:latin typeface="Lato" panose="020F0502020204030203" pitchFamily="34" charset="0"/>
                  <a:ea typeface="Lato" panose="020F0502020204030203" pitchFamily="34" charset="0"/>
                  <a:cs typeface="Lato" panose="020F0502020204030203" pitchFamily="34" charset="0"/>
                </a:rPr>
                <a:t>High</a:t>
              </a:r>
            </a:p>
          </p:txBody>
        </p:sp>
        <p:cxnSp>
          <p:nvCxnSpPr>
            <p:cNvPr id="8" name="Straight Arrow Connector 7">
              <a:extLst>
                <a:ext uri="{FF2B5EF4-FFF2-40B4-BE49-F238E27FC236}">
                  <a16:creationId xmlns:a16="http://schemas.microsoft.com/office/drawing/2014/main" id="{63D36F92-D2E5-EA3C-5BF1-25996F6E5C1C}"/>
                </a:ext>
              </a:extLst>
            </p:cNvPr>
            <p:cNvCxnSpPr>
              <a:stCxn id="6" idx="3"/>
              <a:endCxn id="13" idx="1"/>
            </p:cNvCxnSpPr>
            <p:nvPr/>
          </p:nvCxnSpPr>
          <p:spPr>
            <a:xfrm>
              <a:off x="7268547" y="5280412"/>
              <a:ext cx="3375537" cy="0"/>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7EBA6C6-1D41-126E-8F35-99A8A21D6BC9}"/>
                </a:ext>
              </a:extLst>
            </p:cNvPr>
            <p:cNvCxnSpPr>
              <a:cxnSpLocks/>
              <a:stCxn id="14" idx="3"/>
              <a:endCxn id="15" idx="1"/>
            </p:cNvCxnSpPr>
            <p:nvPr/>
          </p:nvCxnSpPr>
          <p:spPr>
            <a:xfrm flipV="1">
              <a:off x="6262879" y="2686156"/>
              <a:ext cx="0" cy="1842235"/>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EF46CB4-9F5A-940E-7034-3B3DD0B84C62}"/>
                </a:ext>
              </a:extLst>
            </p:cNvPr>
            <p:cNvSpPr txBox="1"/>
            <p:nvPr/>
          </p:nvSpPr>
          <p:spPr>
            <a:xfrm>
              <a:off x="10364168" y="2072196"/>
              <a:ext cx="1184987" cy="276999"/>
            </a:xfrm>
            <a:prstGeom prst="rect">
              <a:avLst/>
            </a:prstGeom>
            <a:noFill/>
          </p:spPr>
          <p:txBody>
            <a:bodyPr wrap="square" rtlCol="0">
              <a:spAutoFit/>
            </a:bodyPr>
            <a:lstStyle/>
            <a:p>
              <a:r>
                <a:rPr lang="en-GB" sz="1200" dirty="0">
                  <a:latin typeface="Lato" panose="020F0502020204030203" pitchFamily="34" charset="0"/>
                  <a:ea typeface="Lato" panose="020F0502020204030203" pitchFamily="34" charset="0"/>
                  <a:cs typeface="Lato" panose="020F0502020204030203" pitchFamily="34" charset="0"/>
                </a:rPr>
                <a:t>Invest &amp; Build </a:t>
              </a:r>
            </a:p>
          </p:txBody>
        </p:sp>
        <p:sp>
          <p:nvSpPr>
            <p:cNvPr id="23" name="TextBox 22">
              <a:extLst>
                <a:ext uri="{FF2B5EF4-FFF2-40B4-BE49-F238E27FC236}">
                  <a16:creationId xmlns:a16="http://schemas.microsoft.com/office/drawing/2014/main" id="{6ED7475D-2A75-D4A1-48C9-35FC25B0A3D1}"/>
                </a:ext>
              </a:extLst>
            </p:cNvPr>
            <p:cNvSpPr txBox="1"/>
            <p:nvPr/>
          </p:nvSpPr>
          <p:spPr>
            <a:xfrm>
              <a:off x="10366690" y="4780877"/>
              <a:ext cx="1184987" cy="276999"/>
            </a:xfrm>
            <a:prstGeom prst="rect">
              <a:avLst/>
            </a:prstGeom>
            <a:noFill/>
          </p:spPr>
          <p:txBody>
            <a:bodyPr wrap="square" rtlCol="0">
              <a:spAutoFit/>
            </a:bodyPr>
            <a:lstStyle/>
            <a:p>
              <a:r>
                <a:rPr lang="en-GB" sz="1200" dirty="0">
                  <a:latin typeface="Lato" panose="020F0502020204030203" pitchFamily="34" charset="0"/>
                  <a:ea typeface="Lato" panose="020F0502020204030203" pitchFamily="34" charset="0"/>
                  <a:cs typeface="Lato" panose="020F0502020204030203" pitchFamily="34" charset="0"/>
                </a:rPr>
                <a:t>Maintain</a:t>
              </a:r>
            </a:p>
          </p:txBody>
        </p:sp>
        <p:sp>
          <p:nvSpPr>
            <p:cNvPr id="26" name="TextBox 25">
              <a:extLst>
                <a:ext uri="{FF2B5EF4-FFF2-40B4-BE49-F238E27FC236}">
                  <a16:creationId xmlns:a16="http://schemas.microsoft.com/office/drawing/2014/main" id="{0F9F504B-EC86-6613-F4C3-BE13612F1872}"/>
                </a:ext>
              </a:extLst>
            </p:cNvPr>
            <p:cNvSpPr txBox="1"/>
            <p:nvPr/>
          </p:nvSpPr>
          <p:spPr>
            <a:xfrm>
              <a:off x="6428861" y="4807205"/>
              <a:ext cx="1184987" cy="276999"/>
            </a:xfrm>
            <a:prstGeom prst="rect">
              <a:avLst/>
            </a:prstGeom>
            <a:noFill/>
          </p:spPr>
          <p:txBody>
            <a:bodyPr wrap="square" rtlCol="0">
              <a:spAutoFit/>
            </a:bodyPr>
            <a:lstStyle/>
            <a:p>
              <a:r>
                <a:rPr lang="en-GB" sz="1200" dirty="0">
                  <a:latin typeface="Lato" panose="020F0502020204030203" pitchFamily="34" charset="0"/>
                  <a:ea typeface="Lato" panose="020F0502020204030203" pitchFamily="34" charset="0"/>
                  <a:cs typeface="Lato" panose="020F0502020204030203" pitchFamily="34" charset="0"/>
                </a:rPr>
                <a:t>Action</a:t>
              </a:r>
            </a:p>
          </p:txBody>
        </p:sp>
        <p:sp>
          <p:nvSpPr>
            <p:cNvPr id="27" name="TextBox 26">
              <a:extLst>
                <a:ext uri="{FF2B5EF4-FFF2-40B4-BE49-F238E27FC236}">
                  <a16:creationId xmlns:a16="http://schemas.microsoft.com/office/drawing/2014/main" id="{4AA980F4-80E4-68AD-F09B-CD240884EF1A}"/>
                </a:ext>
              </a:extLst>
            </p:cNvPr>
            <p:cNvSpPr txBox="1"/>
            <p:nvPr/>
          </p:nvSpPr>
          <p:spPr>
            <a:xfrm>
              <a:off x="6374954" y="2058864"/>
              <a:ext cx="1490752" cy="276999"/>
            </a:xfrm>
            <a:prstGeom prst="rect">
              <a:avLst/>
            </a:prstGeom>
            <a:noFill/>
          </p:spPr>
          <p:txBody>
            <a:bodyPr wrap="square" rtlCol="0">
              <a:spAutoFit/>
            </a:bodyPr>
            <a:lstStyle/>
            <a:p>
              <a:r>
                <a:rPr lang="en-GB" sz="1200" dirty="0">
                  <a:latin typeface="Lato" panose="020F0502020204030203" pitchFamily="34" charset="0"/>
                  <a:ea typeface="Lato" panose="020F0502020204030203" pitchFamily="34" charset="0"/>
                  <a:cs typeface="Lato" panose="020F0502020204030203" pitchFamily="34" charset="0"/>
                </a:rPr>
                <a:t>Manage for cash </a:t>
              </a:r>
            </a:p>
          </p:txBody>
        </p:sp>
      </p:grpSp>
    </p:spTree>
    <p:extLst>
      <p:ext uri="{BB962C8B-B14F-4D97-AF65-F5344CB8AC3E}">
        <p14:creationId xmlns:p14="http://schemas.microsoft.com/office/powerpoint/2010/main" val="734076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13AF939C-EC22-F415-4172-BC5A4ADFB8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 name="Footer Placeholder 3">
            <a:extLst>
              <a:ext uri="{FF2B5EF4-FFF2-40B4-BE49-F238E27FC236}">
                <a16:creationId xmlns:a16="http://schemas.microsoft.com/office/drawing/2014/main" id="{D2F7B7D4-74A7-39BE-A787-43CBF4724107}"/>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4" name="TextBox 3">
            <a:extLst>
              <a:ext uri="{FF2B5EF4-FFF2-40B4-BE49-F238E27FC236}">
                <a16:creationId xmlns:a16="http://schemas.microsoft.com/office/drawing/2014/main" id="{0E031678-E459-8A61-486F-BA223A97C645}"/>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Key Account Profitability . </a:t>
            </a:r>
          </a:p>
          <a:p>
            <a:pPr>
              <a:lnSpc>
                <a:spcPct val="107000"/>
              </a:lnSpc>
              <a:spcAft>
                <a:spcPts val="800"/>
              </a:spcAft>
            </a:pPr>
            <a:r>
              <a:rPr lang="en-GB" sz="1400" dirty="0">
                <a:latin typeface="Lato Light" panose="020F0502020204030203" pitchFamily="34" charset="0"/>
                <a:ea typeface="Lato Light" panose="020F0502020204030203" pitchFamily="34" charset="0"/>
                <a:cs typeface="Lato Light" panose="020F0502020204030203" pitchFamily="34" charset="0"/>
              </a:rPr>
              <a:t>Ways to develop and Progress Customers</a:t>
            </a:r>
            <a:r>
              <a:rPr lang="en-GB" sz="1400" dirty="0">
                <a:effectLst/>
                <a:latin typeface="Lato Light" panose="020F0502020204030203" pitchFamily="34" charset="0"/>
                <a:ea typeface="Lato Light" panose="020F0502020204030203" pitchFamily="34" charset="0"/>
                <a:cs typeface="Lato Light" panose="020F0502020204030203" pitchFamily="34" charset="0"/>
              </a:rPr>
              <a:t>.</a:t>
            </a:r>
          </a:p>
        </p:txBody>
      </p:sp>
      <p:sp>
        <p:nvSpPr>
          <p:cNvPr id="6" name="TextBox 5">
            <a:extLst>
              <a:ext uri="{FF2B5EF4-FFF2-40B4-BE49-F238E27FC236}">
                <a16:creationId xmlns:a16="http://schemas.microsoft.com/office/drawing/2014/main" id="{718AFD30-A180-97FE-B749-29CABE34DCF0}"/>
              </a:ext>
            </a:extLst>
          </p:cNvPr>
          <p:cNvSpPr txBox="1"/>
          <p:nvPr/>
        </p:nvSpPr>
        <p:spPr>
          <a:xfrm>
            <a:off x="703689" y="2338270"/>
            <a:ext cx="4114800" cy="861774"/>
          </a:xfrm>
          <a:prstGeom prst="rect">
            <a:avLst/>
          </a:prstGeom>
          <a:solidFill>
            <a:schemeClr val="accent4">
              <a:lumMod val="40000"/>
              <a:lumOff val="60000"/>
            </a:schemeClr>
          </a:solidFill>
          <a:ln>
            <a:noFill/>
          </a:ln>
        </p:spPr>
        <p:txBody>
          <a:bodyPr wrap="square">
            <a:spAutoFit/>
          </a:bodyPr>
          <a:lstStyle/>
          <a:p>
            <a:r>
              <a:rPr lang="en-GB" sz="1000" dirty="0">
                <a:latin typeface="Lato Light" panose="020F0502020204030203" pitchFamily="34" charset="0"/>
                <a:ea typeface="Lato Light" panose="020F0502020204030203" pitchFamily="34" charset="0"/>
                <a:cs typeface="Lato Light" panose="020F0502020204030203" pitchFamily="34" charset="0"/>
              </a:rPr>
              <a:t>(1) Once a sale has been made, then we have a basic customer. For many companies, the closing of a sale is regarded as the culmination of the marketing process. However, smart marketers realize that this is only the beginning of a process of building customer loyalty leading to potentially lucrative, long-lasting customer relationships</a:t>
            </a:r>
          </a:p>
        </p:txBody>
      </p:sp>
      <p:sp>
        <p:nvSpPr>
          <p:cNvPr id="7" name="TextBox 6">
            <a:extLst>
              <a:ext uri="{FF2B5EF4-FFF2-40B4-BE49-F238E27FC236}">
                <a16:creationId xmlns:a16="http://schemas.microsoft.com/office/drawing/2014/main" id="{42C2B6D5-ABDD-DAE6-B8CD-63ECCFA5086E}"/>
              </a:ext>
            </a:extLst>
          </p:cNvPr>
          <p:cNvSpPr txBox="1"/>
          <p:nvPr/>
        </p:nvSpPr>
        <p:spPr>
          <a:xfrm>
            <a:off x="8447891" y="1326980"/>
            <a:ext cx="3419431" cy="1785104"/>
          </a:xfrm>
          <a:prstGeom prst="rect">
            <a:avLst/>
          </a:prstGeom>
          <a:solidFill>
            <a:schemeClr val="accent4">
              <a:lumMod val="40000"/>
              <a:lumOff val="60000"/>
            </a:schemeClr>
          </a:solidFill>
          <a:ln>
            <a:noFill/>
          </a:ln>
        </p:spPr>
        <p:txBody>
          <a:bodyPr wrap="square">
            <a:spAutoFit/>
          </a:bodyPr>
          <a:lstStyle/>
          <a:p>
            <a:r>
              <a:rPr lang="en-GB" sz="1000" dirty="0">
                <a:latin typeface="Lato Light" panose="020F0502020204030203" pitchFamily="34" charset="0"/>
                <a:ea typeface="Lato Light" panose="020F0502020204030203" pitchFamily="34" charset="0"/>
                <a:cs typeface="Lato Light" panose="020F0502020204030203" pitchFamily="34" charset="0"/>
              </a:rPr>
              <a:t>(2) To convert the customer into a cooperative client requires that we establish a pattern of repeat buying by making it easy for the customers to do business with us. However, being a cooperative client does not necessarily signal commitment.</a:t>
            </a:r>
          </a:p>
          <a:p>
            <a:r>
              <a:rPr lang="en-GB" sz="1000" dirty="0">
                <a:latin typeface="Lato Light" panose="020F0502020204030203" pitchFamily="34" charset="0"/>
                <a:ea typeface="Lato Light" panose="020F0502020204030203" pitchFamily="34" charset="0"/>
                <a:cs typeface="Lato Light" panose="020F0502020204030203" pitchFamily="34" charset="0"/>
              </a:rPr>
              <a:t>For example, banks have regular customers who might be termed</a:t>
            </a:r>
          </a:p>
          <a:p>
            <a:r>
              <a:rPr lang="en-GB" sz="1000" dirty="0">
                <a:latin typeface="Lato Light" panose="020F0502020204030203" pitchFamily="34" charset="0"/>
                <a:ea typeface="Lato Light" panose="020F0502020204030203" pitchFamily="34" charset="0"/>
                <a:cs typeface="Lato Light" panose="020F0502020204030203" pitchFamily="34" charset="0"/>
              </a:rPr>
              <a:t>cooperative clients. However, many of those customers may express high levels of dissatisfaction with the service they receive and, if it were possible to move accounts easily, would defect to another bank.</a:t>
            </a:r>
          </a:p>
        </p:txBody>
      </p:sp>
      <p:sp>
        <p:nvSpPr>
          <p:cNvPr id="8" name="TextBox 7">
            <a:extLst>
              <a:ext uri="{FF2B5EF4-FFF2-40B4-BE49-F238E27FC236}">
                <a16:creationId xmlns:a16="http://schemas.microsoft.com/office/drawing/2014/main" id="{CCE65E88-77E3-D065-853D-A20371B128E1}"/>
              </a:ext>
            </a:extLst>
          </p:cNvPr>
          <p:cNvSpPr txBox="1"/>
          <p:nvPr/>
        </p:nvSpPr>
        <p:spPr>
          <a:xfrm>
            <a:off x="8480862" y="4528994"/>
            <a:ext cx="3419856" cy="1169551"/>
          </a:xfrm>
          <a:prstGeom prst="rect">
            <a:avLst/>
          </a:prstGeom>
          <a:solidFill>
            <a:schemeClr val="accent4">
              <a:lumMod val="40000"/>
              <a:lumOff val="60000"/>
            </a:schemeClr>
          </a:solidFill>
          <a:ln>
            <a:noFill/>
          </a:ln>
        </p:spPr>
        <p:txBody>
          <a:bodyPr wrap="square">
            <a:spAutoFit/>
          </a:bodyPr>
          <a:lstStyle/>
          <a:p>
            <a:pPr algn="l"/>
            <a:r>
              <a:rPr lang="en-GB" sz="1000" b="0" i="0" u="none" strike="noStrike" baseline="0" dirty="0">
                <a:latin typeface="Lato Light" panose="020F0502020204030203" pitchFamily="34" charset="0"/>
                <a:ea typeface="Lato Light" panose="020F0502020204030203" pitchFamily="34" charset="0"/>
                <a:cs typeface="Lato Light" panose="020F0502020204030203" pitchFamily="34" charset="0"/>
              </a:rPr>
              <a:t>(4) The requirement is to develop an effective customer-oriented approach that the </a:t>
            </a:r>
            <a:r>
              <a:rPr lang="en-GB" sz="1000" b="0" i="1" u="none" strike="noStrike" baseline="0" dirty="0">
                <a:latin typeface="Lato Light" panose="020F0502020204030203" pitchFamily="34" charset="0"/>
                <a:ea typeface="Lato Light" panose="020F0502020204030203" pitchFamily="34" charset="0"/>
                <a:cs typeface="Lato Light" panose="020F0502020204030203" pitchFamily="34" charset="0"/>
              </a:rPr>
              <a:t>cooperative </a:t>
            </a:r>
            <a:r>
              <a:rPr lang="en-GB" sz="1000" b="0" i="0" u="none" strike="noStrike" baseline="0" dirty="0">
                <a:latin typeface="Lato Light" panose="020F0502020204030203" pitchFamily="34" charset="0"/>
                <a:ea typeface="Lato Light" panose="020F0502020204030203" pitchFamily="34" charset="0"/>
                <a:cs typeface="Lato Light" panose="020F0502020204030203" pitchFamily="34" charset="0"/>
              </a:rPr>
              <a:t>customers become </a:t>
            </a:r>
            <a:r>
              <a:rPr lang="en-GB" sz="1000" b="0" i="1" u="none" strike="noStrike" baseline="0" dirty="0">
                <a:latin typeface="Lato Light" panose="020F0502020204030203" pitchFamily="34" charset="0"/>
                <a:ea typeface="Lato Light" panose="020F0502020204030203" pitchFamily="34" charset="0"/>
                <a:cs typeface="Lato Light" panose="020F0502020204030203" pitchFamily="34" charset="0"/>
              </a:rPr>
              <a:t>interdependent </a:t>
            </a:r>
            <a:r>
              <a:rPr lang="en-GB" sz="1000" b="0" i="0" u="none" strike="noStrike" baseline="0" dirty="0">
                <a:latin typeface="Lato Light" panose="020F0502020204030203" pitchFamily="34" charset="0"/>
                <a:ea typeface="Lato Light" panose="020F0502020204030203" pitchFamily="34" charset="0"/>
                <a:cs typeface="Lato Light" panose="020F0502020204030203" pitchFamily="34" charset="0"/>
              </a:rPr>
              <a:t>customers, meaning they are pleased with the service they receive. if they are really impressed with the quality of the relationship, they may become </a:t>
            </a:r>
            <a:r>
              <a:rPr lang="en-GB" sz="1000" b="0" i="1" u="none" strike="noStrike" baseline="0" dirty="0">
                <a:latin typeface="Lato Light" panose="020F0502020204030203" pitchFamily="34" charset="0"/>
                <a:ea typeface="Lato Light" panose="020F0502020204030203" pitchFamily="34" charset="0"/>
                <a:cs typeface="Lato Light" panose="020F0502020204030203" pitchFamily="34" charset="0"/>
              </a:rPr>
              <a:t>integrated </a:t>
            </a:r>
            <a:r>
              <a:rPr lang="en-GB" sz="1000" b="0" i="0" u="none" strike="noStrike" baseline="0" dirty="0">
                <a:latin typeface="Lato Light" panose="020F0502020204030203" pitchFamily="34" charset="0"/>
                <a:ea typeface="Lato Light" panose="020F0502020204030203" pitchFamily="34" charset="0"/>
                <a:cs typeface="Lato Light" panose="020F0502020204030203" pitchFamily="34" charset="0"/>
              </a:rPr>
              <a:t>customers who are moved to tell others about their satisfaction with our offer.  </a:t>
            </a:r>
            <a:endParaRPr lang="en-GB" sz="7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9" name="TextBox 8">
            <a:extLst>
              <a:ext uri="{FF2B5EF4-FFF2-40B4-BE49-F238E27FC236}">
                <a16:creationId xmlns:a16="http://schemas.microsoft.com/office/drawing/2014/main" id="{2C4BBF3C-9D16-BB3C-8E0C-8700E9908F4D}"/>
              </a:ext>
            </a:extLst>
          </p:cNvPr>
          <p:cNvSpPr txBox="1"/>
          <p:nvPr/>
        </p:nvSpPr>
        <p:spPr>
          <a:xfrm>
            <a:off x="8459392" y="3158275"/>
            <a:ext cx="3427808" cy="1323439"/>
          </a:xfrm>
          <a:prstGeom prst="rect">
            <a:avLst/>
          </a:prstGeom>
          <a:solidFill>
            <a:schemeClr val="accent4">
              <a:lumMod val="40000"/>
              <a:lumOff val="60000"/>
            </a:schemeClr>
          </a:solidFill>
          <a:ln>
            <a:noFill/>
          </a:ln>
        </p:spPr>
        <p:txBody>
          <a:bodyPr wrap="square">
            <a:spAutoFit/>
          </a:bodyPr>
          <a:lstStyle/>
          <a:p>
            <a:r>
              <a:rPr lang="en-GB" sz="1000" dirty="0">
                <a:latin typeface="Lato Light" panose="020F0502020204030203" pitchFamily="34" charset="0"/>
                <a:ea typeface="Lato Light" panose="020F0502020204030203" pitchFamily="34" charset="0"/>
                <a:cs typeface="Lato Light" panose="020F0502020204030203" pitchFamily="34" charset="0"/>
              </a:rPr>
              <a:t>(3)The integrated customer relationship reaches the ultimate rung on the ladder of customer loyalty. It marks the achievement of a mutually rewarding relationship</a:t>
            </a:r>
          </a:p>
          <a:p>
            <a:r>
              <a:rPr lang="en-GB" sz="1000" dirty="0">
                <a:latin typeface="Lato Light" panose="020F0502020204030203" pitchFamily="34" charset="0"/>
                <a:ea typeface="Lato Light" panose="020F0502020204030203" pitchFamily="34" charset="0"/>
                <a:cs typeface="Lato Light" panose="020F0502020204030203" pitchFamily="34" charset="0"/>
              </a:rPr>
              <a:t>where neither party intends to leave the other. Increasingly, the idea of ‘partnership’ is being accepted as a desirable goal of business relationships.</a:t>
            </a:r>
          </a:p>
          <a:p>
            <a:r>
              <a:rPr lang="en-GB" sz="1000" dirty="0">
                <a:latin typeface="Lato Light" panose="020F0502020204030203" pitchFamily="34" charset="0"/>
                <a:ea typeface="Lato Light" panose="020F0502020204030203" pitchFamily="34" charset="0"/>
                <a:cs typeface="Lato Light" panose="020F0502020204030203" pitchFamily="34" charset="0"/>
              </a:rPr>
              <a:t>This is particularly the case in industrial marketing and business to- business marketing.</a:t>
            </a:r>
          </a:p>
        </p:txBody>
      </p:sp>
      <p:sp>
        <p:nvSpPr>
          <p:cNvPr id="5" name="Rectangle 4">
            <a:extLst>
              <a:ext uri="{FF2B5EF4-FFF2-40B4-BE49-F238E27FC236}">
                <a16:creationId xmlns:a16="http://schemas.microsoft.com/office/drawing/2014/main" id="{1A478E47-3158-14D3-E6BA-BFC752CDFB88}"/>
              </a:ext>
            </a:extLst>
          </p:cNvPr>
          <p:cNvSpPr/>
          <p:nvPr/>
        </p:nvSpPr>
        <p:spPr>
          <a:xfrm>
            <a:off x="1477348" y="4291330"/>
            <a:ext cx="1679096" cy="4672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ysClr val="windowText" lastClr="000000"/>
                </a:solidFill>
                <a:latin typeface="Lato" panose="020F0502020204030203" pitchFamily="34" charset="0"/>
                <a:ea typeface="Lato" panose="020F0502020204030203" pitchFamily="34" charset="0"/>
                <a:cs typeface="Lato" panose="020F0502020204030203" pitchFamily="34" charset="0"/>
              </a:rPr>
              <a:t>Sale </a:t>
            </a:r>
          </a:p>
        </p:txBody>
      </p:sp>
      <p:sp>
        <p:nvSpPr>
          <p:cNvPr id="10" name="Rectangle 9">
            <a:extLst>
              <a:ext uri="{FF2B5EF4-FFF2-40B4-BE49-F238E27FC236}">
                <a16:creationId xmlns:a16="http://schemas.microsoft.com/office/drawing/2014/main" id="{78CD1D3A-6FFA-EDAA-9497-2126F045FB11}"/>
              </a:ext>
            </a:extLst>
          </p:cNvPr>
          <p:cNvSpPr/>
          <p:nvPr/>
        </p:nvSpPr>
        <p:spPr>
          <a:xfrm>
            <a:off x="1477348" y="4808371"/>
            <a:ext cx="1679096" cy="467282"/>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Lato" panose="020F0502020204030203" pitchFamily="34" charset="0"/>
                <a:ea typeface="Lato" panose="020F0502020204030203" pitchFamily="34" charset="0"/>
                <a:cs typeface="Lato" panose="020F0502020204030203" pitchFamily="34" charset="0"/>
              </a:rPr>
              <a:t>Customer (1)</a:t>
            </a:r>
          </a:p>
        </p:txBody>
      </p:sp>
      <p:sp>
        <p:nvSpPr>
          <p:cNvPr id="11" name="Rectangle 10">
            <a:extLst>
              <a:ext uri="{FF2B5EF4-FFF2-40B4-BE49-F238E27FC236}">
                <a16:creationId xmlns:a16="http://schemas.microsoft.com/office/drawing/2014/main" id="{651EFDDE-AF99-D234-722D-1381388A9B34}"/>
              </a:ext>
            </a:extLst>
          </p:cNvPr>
          <p:cNvSpPr/>
          <p:nvPr/>
        </p:nvSpPr>
        <p:spPr>
          <a:xfrm>
            <a:off x="3201611" y="4291330"/>
            <a:ext cx="1679096" cy="4672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ysClr val="windowText" lastClr="000000"/>
                </a:solidFill>
                <a:latin typeface="Lato" panose="020F0502020204030203" pitchFamily="34" charset="0"/>
                <a:ea typeface="Lato" panose="020F0502020204030203" pitchFamily="34" charset="0"/>
                <a:cs typeface="Lato" panose="020F0502020204030203" pitchFamily="34" charset="0"/>
              </a:rPr>
              <a:t>Repeat Sale</a:t>
            </a:r>
          </a:p>
        </p:txBody>
      </p:sp>
      <p:sp>
        <p:nvSpPr>
          <p:cNvPr id="12" name="Rectangle 11">
            <a:extLst>
              <a:ext uri="{FF2B5EF4-FFF2-40B4-BE49-F238E27FC236}">
                <a16:creationId xmlns:a16="http://schemas.microsoft.com/office/drawing/2014/main" id="{C45BE6F8-FC81-1D58-4AD1-CE4D144184A6}"/>
              </a:ext>
            </a:extLst>
          </p:cNvPr>
          <p:cNvSpPr/>
          <p:nvPr/>
        </p:nvSpPr>
        <p:spPr>
          <a:xfrm>
            <a:off x="3201611" y="4799040"/>
            <a:ext cx="1679096" cy="467282"/>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Lato" panose="020F0502020204030203" pitchFamily="34" charset="0"/>
                <a:ea typeface="Lato" panose="020F0502020204030203" pitchFamily="34" charset="0"/>
                <a:cs typeface="Lato" panose="020F0502020204030203" pitchFamily="34" charset="0"/>
              </a:rPr>
              <a:t>Repeat Customer (2) </a:t>
            </a:r>
          </a:p>
        </p:txBody>
      </p:sp>
      <p:sp>
        <p:nvSpPr>
          <p:cNvPr id="13" name="Rectangle 12">
            <a:extLst>
              <a:ext uri="{FF2B5EF4-FFF2-40B4-BE49-F238E27FC236}">
                <a16:creationId xmlns:a16="http://schemas.microsoft.com/office/drawing/2014/main" id="{A6916E5D-0D72-E40D-F858-A7D8C85B8ABC}"/>
              </a:ext>
            </a:extLst>
          </p:cNvPr>
          <p:cNvSpPr/>
          <p:nvPr/>
        </p:nvSpPr>
        <p:spPr>
          <a:xfrm>
            <a:off x="3199052" y="5801271"/>
            <a:ext cx="5130180" cy="4672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ysClr val="windowText" lastClr="000000"/>
                </a:solidFill>
                <a:latin typeface="Lato" panose="020F0502020204030203" pitchFamily="34" charset="0"/>
                <a:ea typeface="Lato" panose="020F0502020204030203" pitchFamily="34" charset="0"/>
                <a:cs typeface="Lato" panose="020F0502020204030203" pitchFamily="34" charset="0"/>
              </a:rPr>
              <a:t>Customer Lifetime Value </a:t>
            </a:r>
          </a:p>
        </p:txBody>
      </p:sp>
      <p:sp>
        <p:nvSpPr>
          <p:cNvPr id="14" name="Rectangle 13">
            <a:extLst>
              <a:ext uri="{FF2B5EF4-FFF2-40B4-BE49-F238E27FC236}">
                <a16:creationId xmlns:a16="http://schemas.microsoft.com/office/drawing/2014/main" id="{6AD31C99-216C-1E69-9272-0DCCBB60ECA1}"/>
              </a:ext>
            </a:extLst>
          </p:cNvPr>
          <p:cNvSpPr/>
          <p:nvPr/>
        </p:nvSpPr>
        <p:spPr>
          <a:xfrm>
            <a:off x="4923039" y="1803681"/>
            <a:ext cx="3406191" cy="4672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ysClr val="windowText" lastClr="000000"/>
                </a:solidFill>
                <a:latin typeface="Lato" panose="020F0502020204030203" pitchFamily="34" charset="0"/>
                <a:ea typeface="Lato" panose="020F0502020204030203" pitchFamily="34" charset="0"/>
                <a:cs typeface="Lato" panose="020F0502020204030203" pitchFamily="34" charset="0"/>
              </a:rPr>
              <a:t>Influence </a:t>
            </a:r>
          </a:p>
        </p:txBody>
      </p:sp>
      <p:sp>
        <p:nvSpPr>
          <p:cNvPr id="15" name="Rectangle 14">
            <a:extLst>
              <a:ext uri="{FF2B5EF4-FFF2-40B4-BE49-F238E27FC236}">
                <a16:creationId xmlns:a16="http://schemas.microsoft.com/office/drawing/2014/main" id="{43CD78A7-9371-A8AA-6048-30FA6CFDA7B5}"/>
              </a:ext>
            </a:extLst>
          </p:cNvPr>
          <p:cNvSpPr/>
          <p:nvPr/>
        </p:nvSpPr>
        <p:spPr>
          <a:xfrm>
            <a:off x="1477347" y="3783453"/>
            <a:ext cx="6851885" cy="4672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ysClr val="windowText" lastClr="000000"/>
                </a:solidFill>
                <a:latin typeface="Lato" panose="020F0502020204030203" pitchFamily="34" charset="0"/>
                <a:ea typeface="Lato" panose="020F0502020204030203" pitchFamily="34" charset="0"/>
                <a:cs typeface="Lato" panose="020F0502020204030203" pitchFamily="34" charset="0"/>
              </a:rPr>
              <a:t>Engagement / Activity </a:t>
            </a:r>
          </a:p>
        </p:txBody>
      </p:sp>
      <p:sp>
        <p:nvSpPr>
          <p:cNvPr id="16" name="Rectangle 15">
            <a:extLst>
              <a:ext uri="{FF2B5EF4-FFF2-40B4-BE49-F238E27FC236}">
                <a16:creationId xmlns:a16="http://schemas.microsoft.com/office/drawing/2014/main" id="{AE41B806-26A2-AC71-402D-4EF740DBF98B}"/>
              </a:ext>
            </a:extLst>
          </p:cNvPr>
          <p:cNvSpPr/>
          <p:nvPr/>
        </p:nvSpPr>
        <p:spPr>
          <a:xfrm>
            <a:off x="3199052" y="3275576"/>
            <a:ext cx="5130180" cy="4672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ysClr val="windowText" lastClr="000000"/>
                </a:solidFill>
                <a:latin typeface="Lato" panose="020F0502020204030203" pitchFamily="34" charset="0"/>
                <a:ea typeface="Lato" panose="020F0502020204030203" pitchFamily="34" charset="0"/>
                <a:cs typeface="Lato" panose="020F0502020204030203" pitchFamily="34" charset="0"/>
              </a:rPr>
              <a:t>Service </a:t>
            </a:r>
          </a:p>
        </p:txBody>
      </p:sp>
      <p:sp>
        <p:nvSpPr>
          <p:cNvPr id="17" name="Rectangle 16">
            <a:extLst>
              <a:ext uri="{FF2B5EF4-FFF2-40B4-BE49-F238E27FC236}">
                <a16:creationId xmlns:a16="http://schemas.microsoft.com/office/drawing/2014/main" id="{F6494F8E-D018-5655-21FA-A39C401A946A}"/>
              </a:ext>
            </a:extLst>
          </p:cNvPr>
          <p:cNvSpPr/>
          <p:nvPr/>
        </p:nvSpPr>
        <p:spPr>
          <a:xfrm>
            <a:off x="4923040" y="2792958"/>
            <a:ext cx="3406192" cy="4672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ysClr val="windowText" lastClr="000000"/>
                </a:solidFill>
                <a:latin typeface="Lato" panose="020F0502020204030203" pitchFamily="34" charset="0"/>
                <a:ea typeface="Lato" panose="020F0502020204030203" pitchFamily="34" charset="0"/>
                <a:cs typeface="Lato" panose="020F0502020204030203" pitchFamily="34" charset="0"/>
              </a:rPr>
              <a:t>Media </a:t>
            </a:r>
          </a:p>
        </p:txBody>
      </p:sp>
      <p:sp>
        <p:nvSpPr>
          <p:cNvPr id="18" name="Rectangle 17">
            <a:extLst>
              <a:ext uri="{FF2B5EF4-FFF2-40B4-BE49-F238E27FC236}">
                <a16:creationId xmlns:a16="http://schemas.microsoft.com/office/drawing/2014/main" id="{D8EEED30-4204-2E11-32F3-52A21E9F7491}"/>
              </a:ext>
            </a:extLst>
          </p:cNvPr>
          <p:cNvSpPr/>
          <p:nvPr/>
        </p:nvSpPr>
        <p:spPr>
          <a:xfrm>
            <a:off x="4923039" y="2289693"/>
            <a:ext cx="3406191" cy="4672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ysClr val="windowText" lastClr="000000"/>
                </a:solidFill>
                <a:latin typeface="Lato" panose="020F0502020204030203" pitchFamily="34" charset="0"/>
                <a:ea typeface="Lato" panose="020F0502020204030203" pitchFamily="34" charset="0"/>
                <a:cs typeface="Lato" panose="020F0502020204030203" pitchFamily="34" charset="0"/>
              </a:rPr>
              <a:t>Promotions </a:t>
            </a:r>
          </a:p>
        </p:txBody>
      </p:sp>
      <p:sp>
        <p:nvSpPr>
          <p:cNvPr id="19" name="Rectangle 18">
            <a:extLst>
              <a:ext uri="{FF2B5EF4-FFF2-40B4-BE49-F238E27FC236}">
                <a16:creationId xmlns:a16="http://schemas.microsoft.com/office/drawing/2014/main" id="{5694B565-AA66-FE88-BE9A-84AD219F5F4F}"/>
              </a:ext>
            </a:extLst>
          </p:cNvPr>
          <p:cNvSpPr/>
          <p:nvPr/>
        </p:nvSpPr>
        <p:spPr>
          <a:xfrm>
            <a:off x="4925874" y="4302412"/>
            <a:ext cx="1679096" cy="4672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ysClr val="windowText" lastClr="000000"/>
                </a:solidFill>
                <a:latin typeface="Lato" panose="020F0502020204030203" pitchFamily="34" charset="0"/>
                <a:ea typeface="Lato" panose="020F0502020204030203" pitchFamily="34" charset="0"/>
                <a:cs typeface="Lato" panose="020F0502020204030203" pitchFamily="34" charset="0"/>
              </a:rPr>
              <a:t>Repeat Sale</a:t>
            </a:r>
          </a:p>
        </p:txBody>
      </p:sp>
      <p:sp>
        <p:nvSpPr>
          <p:cNvPr id="20" name="Rectangle 19">
            <a:extLst>
              <a:ext uri="{FF2B5EF4-FFF2-40B4-BE49-F238E27FC236}">
                <a16:creationId xmlns:a16="http://schemas.microsoft.com/office/drawing/2014/main" id="{FD638FE6-763D-B2CD-00E6-7F9D465A8296}"/>
              </a:ext>
            </a:extLst>
          </p:cNvPr>
          <p:cNvSpPr/>
          <p:nvPr/>
        </p:nvSpPr>
        <p:spPr>
          <a:xfrm>
            <a:off x="4925874" y="4791460"/>
            <a:ext cx="1679096" cy="467282"/>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Lato" panose="020F0502020204030203" pitchFamily="34" charset="0"/>
                <a:ea typeface="Lato" panose="020F0502020204030203" pitchFamily="34" charset="0"/>
                <a:cs typeface="Lato" panose="020F0502020204030203" pitchFamily="34" charset="0"/>
              </a:rPr>
              <a:t>Integrated Customer (3) </a:t>
            </a:r>
          </a:p>
        </p:txBody>
      </p:sp>
      <p:sp>
        <p:nvSpPr>
          <p:cNvPr id="21" name="Rectangle 20">
            <a:extLst>
              <a:ext uri="{FF2B5EF4-FFF2-40B4-BE49-F238E27FC236}">
                <a16:creationId xmlns:a16="http://schemas.microsoft.com/office/drawing/2014/main" id="{D0210F0C-CB8E-BC2F-8958-F9E6DA13CAEB}"/>
              </a:ext>
            </a:extLst>
          </p:cNvPr>
          <p:cNvSpPr/>
          <p:nvPr/>
        </p:nvSpPr>
        <p:spPr>
          <a:xfrm>
            <a:off x="6650137" y="4302412"/>
            <a:ext cx="1679096" cy="4672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ysClr val="windowText" lastClr="000000"/>
                </a:solidFill>
                <a:latin typeface="Lato" panose="020F0502020204030203" pitchFamily="34" charset="0"/>
                <a:ea typeface="Lato" panose="020F0502020204030203" pitchFamily="34" charset="0"/>
                <a:cs typeface="Lato" panose="020F0502020204030203" pitchFamily="34" charset="0"/>
              </a:rPr>
              <a:t>Repeat Sale</a:t>
            </a:r>
          </a:p>
        </p:txBody>
      </p:sp>
      <p:sp>
        <p:nvSpPr>
          <p:cNvPr id="22" name="Rectangle 21">
            <a:extLst>
              <a:ext uri="{FF2B5EF4-FFF2-40B4-BE49-F238E27FC236}">
                <a16:creationId xmlns:a16="http://schemas.microsoft.com/office/drawing/2014/main" id="{2102FAAE-01BC-46F4-3727-515D8F0CA1BE}"/>
              </a:ext>
            </a:extLst>
          </p:cNvPr>
          <p:cNvSpPr/>
          <p:nvPr/>
        </p:nvSpPr>
        <p:spPr>
          <a:xfrm>
            <a:off x="6650137" y="4791460"/>
            <a:ext cx="1679096" cy="467282"/>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Lato" panose="020F0502020204030203" pitchFamily="34" charset="0"/>
                <a:ea typeface="Lato" panose="020F0502020204030203" pitchFamily="34" charset="0"/>
                <a:cs typeface="Lato" panose="020F0502020204030203" pitchFamily="34" charset="0"/>
              </a:rPr>
              <a:t>Inter dependant  Customer (4)</a:t>
            </a:r>
          </a:p>
        </p:txBody>
      </p:sp>
      <p:sp>
        <p:nvSpPr>
          <p:cNvPr id="23" name="Rectangle 22">
            <a:extLst>
              <a:ext uri="{FF2B5EF4-FFF2-40B4-BE49-F238E27FC236}">
                <a16:creationId xmlns:a16="http://schemas.microsoft.com/office/drawing/2014/main" id="{99F04C15-BA56-4775-D398-DE98C2B5C8C8}"/>
              </a:ext>
            </a:extLst>
          </p:cNvPr>
          <p:cNvSpPr/>
          <p:nvPr/>
        </p:nvSpPr>
        <p:spPr>
          <a:xfrm>
            <a:off x="3199052" y="5303782"/>
            <a:ext cx="5130180" cy="4672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ysClr val="windowText" lastClr="000000"/>
                </a:solidFill>
                <a:latin typeface="Lato" panose="020F0502020204030203" pitchFamily="34" charset="0"/>
                <a:ea typeface="Lato" panose="020F0502020204030203" pitchFamily="34" charset="0"/>
                <a:cs typeface="Lato" panose="020F0502020204030203" pitchFamily="34" charset="0"/>
              </a:rPr>
              <a:t>Customer loyalty</a:t>
            </a:r>
          </a:p>
        </p:txBody>
      </p:sp>
    </p:spTree>
    <p:extLst>
      <p:ext uri="{BB962C8B-B14F-4D97-AF65-F5344CB8AC3E}">
        <p14:creationId xmlns:p14="http://schemas.microsoft.com/office/powerpoint/2010/main" val="16228995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2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UpskilPRO-2">
      <a:majorFont>
        <a:latin typeface="Lato Light"/>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2225</TotalTime>
  <Words>3453</Words>
  <Application>Microsoft Office PowerPoint</Application>
  <PresentationFormat>Widescreen</PresentationFormat>
  <Paragraphs>644</Paragraphs>
  <Slides>24</Slides>
  <Notes>0</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24</vt:i4>
      </vt:variant>
    </vt:vector>
  </HeadingPairs>
  <TitlesOfParts>
    <vt:vector size="41" baseType="lpstr">
      <vt:lpstr>-apple-system</vt:lpstr>
      <vt:lpstr>Arial</vt:lpstr>
      <vt:lpstr>Calibri</vt:lpstr>
      <vt:lpstr>Calibri Light</vt:lpstr>
      <vt:lpstr>Forte</vt:lpstr>
      <vt:lpstr>Inter</vt:lpstr>
      <vt:lpstr>Lato</vt:lpstr>
      <vt:lpstr>Lato Black</vt:lpstr>
      <vt:lpstr>Lato Light</vt:lpstr>
      <vt:lpstr>Lato Light</vt:lpstr>
      <vt:lpstr>Lato Long</vt:lpstr>
      <vt:lpstr>Plato</vt:lpstr>
      <vt:lpstr>Poppins</vt: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Sudarshan Chakravarthi</dc:creator>
  <cp:lastModifiedBy>Sudarshan C Raman</cp:lastModifiedBy>
  <cp:revision>5</cp:revision>
  <dcterms:created xsi:type="dcterms:W3CDTF">2021-09-04T14:08:43Z</dcterms:created>
  <dcterms:modified xsi:type="dcterms:W3CDTF">2023-12-07T09:33:42Z</dcterms:modified>
</cp:coreProperties>
</file>