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690" r:id="rId3"/>
    <p:sldMasterId id="2147483702" r:id="rId4"/>
    <p:sldMasterId id="2147483715" r:id="rId5"/>
  </p:sldMasterIdLst>
  <p:sldIdLst>
    <p:sldId id="4212" r:id="rId6"/>
    <p:sldId id="4411" r:id="rId7"/>
    <p:sldId id="4412" r:id="rId8"/>
    <p:sldId id="3965" r:id="rId9"/>
    <p:sldId id="4415" r:id="rId10"/>
    <p:sldId id="293" r:id="rId11"/>
    <p:sldId id="3802" r:id="rId12"/>
    <p:sldId id="3804" r:id="rId13"/>
    <p:sldId id="441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5000"/>
    <a:srgbClr val="0091B5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02A893-FEC0-451F-BC00-FFA233D6E7D7}" v="2" dt="2023-07-11T11:24:36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89E04BC3-0163-4FB7-A7B8-1B0D0CFDA2BC}"/>
    <pc:docChg chg="undo custSel addSld delSld modSld delMainMaster">
      <pc:chgData name="Sudarshan Chakravarthi" userId="9632d19e-631d-46a5-9e9a-d9cc496f17d0" providerId="ADAL" clId="{89E04BC3-0163-4FB7-A7B8-1B0D0CFDA2BC}" dt="2023-03-15T09:50:35.777" v="294" actId="164"/>
      <pc:docMkLst>
        <pc:docMk/>
      </pc:docMkLst>
      <pc:sldChg chg="addSp delSp modSp mod">
        <pc:chgData name="Sudarshan Chakravarthi" userId="9632d19e-631d-46a5-9e9a-d9cc496f17d0" providerId="ADAL" clId="{89E04BC3-0163-4FB7-A7B8-1B0D0CFDA2BC}" dt="2023-02-14T16:19:59.562" v="233"/>
        <pc:sldMkLst>
          <pc:docMk/>
          <pc:sldMk cId="3389621515" sldId="293"/>
        </pc:sldMkLst>
        <pc:spChg chg="add mod">
          <ac:chgData name="Sudarshan Chakravarthi" userId="9632d19e-631d-46a5-9e9a-d9cc496f17d0" providerId="ADAL" clId="{89E04BC3-0163-4FB7-A7B8-1B0D0CFDA2BC}" dt="2023-02-14T16:19:59.562" v="233"/>
          <ac:spMkLst>
            <pc:docMk/>
            <pc:sldMk cId="3389621515" sldId="293"/>
            <ac:spMk id="2" creationId="{E20FDF2B-07A0-15B5-0455-776B1595CA62}"/>
          </ac:spMkLst>
        </pc:spChg>
        <pc:spChg chg="mod">
          <ac:chgData name="Sudarshan Chakravarthi" userId="9632d19e-631d-46a5-9e9a-d9cc496f17d0" providerId="ADAL" clId="{89E04BC3-0163-4FB7-A7B8-1B0D0CFDA2BC}" dt="2021-10-02T16:30:40.809" v="100" actId="207"/>
          <ac:spMkLst>
            <pc:docMk/>
            <pc:sldMk cId="3389621515" sldId="293"/>
            <ac:spMk id="3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30:51.075" v="108" actId="1038"/>
          <ac:spMkLst>
            <pc:docMk/>
            <pc:sldMk cId="3389621515" sldId="293"/>
            <ac:spMk id="13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30:36.097" v="99" actId="207"/>
          <ac:spMkLst>
            <pc:docMk/>
            <pc:sldMk cId="3389621515" sldId="293"/>
            <ac:spMk id="14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29:34.694" v="94" actId="108"/>
          <ac:spMkLst>
            <pc:docMk/>
            <pc:sldMk cId="3389621515" sldId="293"/>
            <ac:spMk id="15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29:34.694" v="94" actId="108"/>
          <ac:spMkLst>
            <pc:docMk/>
            <pc:sldMk cId="3389621515" sldId="293"/>
            <ac:spMk id="18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29:34.694" v="94" actId="108"/>
          <ac:spMkLst>
            <pc:docMk/>
            <pc:sldMk cId="3389621515" sldId="293"/>
            <ac:spMk id="19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29:34.694" v="94" actId="108"/>
          <ac:spMkLst>
            <pc:docMk/>
            <pc:sldMk cId="3389621515" sldId="293"/>
            <ac:spMk id="20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29:34.694" v="94" actId="108"/>
          <ac:spMkLst>
            <pc:docMk/>
            <pc:sldMk cId="3389621515" sldId="293"/>
            <ac:spMk id="21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29:34.694" v="94" actId="108"/>
          <ac:spMkLst>
            <pc:docMk/>
            <pc:sldMk cId="3389621515" sldId="293"/>
            <ac:spMk id="22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29:34.694" v="94" actId="108"/>
          <ac:spMkLst>
            <pc:docMk/>
            <pc:sldMk cId="3389621515" sldId="293"/>
            <ac:spMk id="23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30:00.348" v="95" actId="207"/>
          <ac:spMkLst>
            <pc:docMk/>
            <pc:sldMk cId="3389621515" sldId="293"/>
            <ac:spMk id="24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30:04.371" v="96" actId="207"/>
          <ac:spMkLst>
            <pc:docMk/>
            <pc:sldMk cId="3389621515" sldId="293"/>
            <ac:spMk id="25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29:34.694" v="94" actId="108"/>
          <ac:spMkLst>
            <pc:docMk/>
            <pc:sldMk cId="3389621515" sldId="293"/>
            <ac:spMk id="26" creationId="{00000000-0000-0000-0000-000000000000}"/>
          </ac:spMkLst>
        </pc:spChg>
        <pc:spChg chg="add del mod">
          <ac:chgData name="Sudarshan Chakravarthi" userId="9632d19e-631d-46a5-9e9a-d9cc496f17d0" providerId="ADAL" clId="{89E04BC3-0163-4FB7-A7B8-1B0D0CFDA2BC}" dt="2021-10-02T16:35:31.977" v="110" actId="478"/>
          <ac:spMkLst>
            <pc:docMk/>
            <pc:sldMk cId="3389621515" sldId="293"/>
            <ac:spMk id="51" creationId="{C4413FCB-FB96-4D88-9AF5-93F72727A769}"/>
          </ac:spMkLst>
        </pc:spChg>
        <pc:spChg chg="mod">
          <ac:chgData name="Sudarshan Chakravarthi" userId="9632d19e-631d-46a5-9e9a-d9cc496f17d0" providerId="ADAL" clId="{89E04BC3-0163-4FB7-A7B8-1B0D0CFDA2BC}" dt="2021-10-02T16:30:59.046" v="109" actId="1076"/>
          <ac:spMkLst>
            <pc:docMk/>
            <pc:sldMk cId="3389621515" sldId="293"/>
            <ac:spMk id="52" creationId="{5D218EAA-A3A5-4D53-BD8F-1D1190F80473}"/>
          </ac:spMkLst>
        </pc:spChg>
        <pc:spChg chg="add del mod">
          <ac:chgData name="Sudarshan Chakravarthi" userId="9632d19e-631d-46a5-9e9a-d9cc496f17d0" providerId="ADAL" clId="{89E04BC3-0163-4FB7-A7B8-1B0D0CFDA2BC}" dt="2021-10-02T16:35:31.977" v="110" actId="478"/>
          <ac:spMkLst>
            <pc:docMk/>
            <pc:sldMk cId="3389621515" sldId="293"/>
            <ac:spMk id="57" creationId="{426D175D-8116-422C-B6BE-43DF2BBE80EC}"/>
          </ac:spMkLst>
        </pc:spChg>
        <pc:spChg chg="add del mod">
          <ac:chgData name="Sudarshan Chakravarthi" userId="9632d19e-631d-46a5-9e9a-d9cc496f17d0" providerId="ADAL" clId="{89E04BC3-0163-4FB7-A7B8-1B0D0CFDA2BC}" dt="2021-10-02T16:35:31.977" v="110" actId="478"/>
          <ac:spMkLst>
            <pc:docMk/>
            <pc:sldMk cId="3389621515" sldId="293"/>
            <ac:spMk id="58" creationId="{ED8F5516-9F18-4170-B492-C6625BF8E0C0}"/>
          </ac:spMkLst>
        </pc:spChg>
        <pc:spChg chg="add del mod">
          <ac:chgData name="Sudarshan Chakravarthi" userId="9632d19e-631d-46a5-9e9a-d9cc496f17d0" providerId="ADAL" clId="{89E04BC3-0163-4FB7-A7B8-1B0D0CFDA2BC}" dt="2021-10-02T16:35:31.977" v="110" actId="478"/>
          <ac:spMkLst>
            <pc:docMk/>
            <pc:sldMk cId="3389621515" sldId="293"/>
            <ac:spMk id="59" creationId="{44433424-2145-4EC0-8F36-E6A57F35BCBA}"/>
          </ac:spMkLst>
        </pc:spChg>
        <pc:spChg chg="mod">
          <ac:chgData name="Sudarshan Chakravarthi" userId="9632d19e-631d-46a5-9e9a-d9cc496f17d0" providerId="ADAL" clId="{89E04BC3-0163-4FB7-A7B8-1B0D0CFDA2BC}" dt="2021-10-02T16:29:34.694" v="94" actId="108"/>
          <ac:spMkLst>
            <pc:docMk/>
            <pc:sldMk cId="3389621515" sldId="293"/>
            <ac:spMk id="61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29:34.694" v="94" actId="108"/>
          <ac:spMkLst>
            <pc:docMk/>
            <pc:sldMk cId="3389621515" sldId="293"/>
            <ac:spMk id="67" creationId="{00000000-0000-0000-0000-000000000000}"/>
          </ac:spMkLst>
        </pc:spChg>
        <pc:spChg chg="mod">
          <ac:chgData name="Sudarshan Chakravarthi" userId="9632d19e-631d-46a5-9e9a-d9cc496f17d0" providerId="ADAL" clId="{89E04BC3-0163-4FB7-A7B8-1B0D0CFDA2BC}" dt="2021-10-02T16:30:07.105" v="97" actId="207"/>
          <ac:spMkLst>
            <pc:docMk/>
            <pc:sldMk cId="3389621515" sldId="293"/>
            <ac:spMk id="68" creationId="{00000000-0000-0000-0000-000000000000}"/>
          </ac:spMkLst>
        </pc:spChg>
      </pc:sldChg>
      <pc:sldChg chg="addSp delSp modSp mod">
        <pc:chgData name="Sudarshan Chakravarthi" userId="9632d19e-631d-46a5-9e9a-d9cc496f17d0" providerId="ADAL" clId="{89E04BC3-0163-4FB7-A7B8-1B0D0CFDA2BC}" dt="2023-03-15T09:50:35.777" v="294" actId="164"/>
        <pc:sldMkLst>
          <pc:docMk/>
          <pc:sldMk cId="2578862732" sldId="3802"/>
        </pc:sldMkLst>
        <pc:spChg chg="add mod">
          <ac:chgData name="Sudarshan Chakravarthi" userId="9632d19e-631d-46a5-9e9a-d9cc496f17d0" providerId="ADAL" clId="{89E04BC3-0163-4FB7-A7B8-1B0D0CFDA2BC}" dt="2023-03-15T09:50:35.777" v="294" actId="164"/>
          <ac:spMkLst>
            <pc:docMk/>
            <pc:sldMk cId="2578862732" sldId="3802"/>
            <ac:spMk id="2" creationId="{364A4F49-2F80-3BB3-79F5-7DAFB6670783}"/>
          </ac:spMkLst>
        </pc:spChg>
        <pc:spChg chg="mod">
          <ac:chgData name="Sudarshan Chakravarthi" userId="9632d19e-631d-46a5-9e9a-d9cc496f17d0" providerId="ADAL" clId="{89E04BC3-0163-4FB7-A7B8-1B0D0CFDA2BC}" dt="2023-02-27T08:11:10.254" v="248" actId="242"/>
          <ac:spMkLst>
            <pc:docMk/>
            <pc:sldMk cId="2578862732" sldId="3802"/>
            <ac:spMk id="5" creationId="{53E5A16A-E3DF-4374-ABC9-0CD88DA72F2C}"/>
          </ac:spMkLst>
        </pc:spChg>
        <pc:spChg chg="del">
          <ac:chgData name="Sudarshan Chakravarthi" userId="9632d19e-631d-46a5-9e9a-d9cc496f17d0" providerId="ADAL" clId="{89E04BC3-0163-4FB7-A7B8-1B0D0CFDA2BC}" dt="2021-09-29T17:03:45.692" v="56" actId="478"/>
          <ac:spMkLst>
            <pc:docMk/>
            <pc:sldMk cId="2578862732" sldId="3802"/>
            <ac:spMk id="9" creationId="{DD68D38E-0AA4-445A-B002-4257D3270FFA}"/>
          </ac:spMkLst>
        </pc:spChg>
        <pc:grpChg chg="add mod">
          <ac:chgData name="Sudarshan Chakravarthi" userId="9632d19e-631d-46a5-9e9a-d9cc496f17d0" providerId="ADAL" clId="{89E04BC3-0163-4FB7-A7B8-1B0D0CFDA2BC}" dt="2023-03-15T09:50:35.777" v="294" actId="164"/>
          <ac:grpSpMkLst>
            <pc:docMk/>
            <pc:sldMk cId="2578862732" sldId="3802"/>
            <ac:grpSpMk id="4" creationId="{B42A2F4F-5630-2B7A-158F-04E637B286B0}"/>
          </ac:grpSpMkLst>
        </pc:grpChg>
        <pc:graphicFrameChg chg="mod modGraphic">
          <ac:chgData name="Sudarshan Chakravarthi" userId="9632d19e-631d-46a5-9e9a-d9cc496f17d0" providerId="ADAL" clId="{89E04BC3-0163-4FB7-A7B8-1B0D0CFDA2BC}" dt="2021-09-29T17:35:57.223" v="85" actId="1076"/>
          <ac:graphicFrameMkLst>
            <pc:docMk/>
            <pc:sldMk cId="2578862732" sldId="3802"/>
            <ac:graphicFrameMk id="2" creationId="{16A6DFE9-ED3B-490B-B1BD-64F9A1C296CB}"/>
          </ac:graphicFrameMkLst>
        </pc:graphicFrameChg>
        <pc:picChg chg="add del">
          <ac:chgData name="Sudarshan Chakravarthi" userId="9632d19e-631d-46a5-9e9a-d9cc496f17d0" providerId="ADAL" clId="{89E04BC3-0163-4FB7-A7B8-1B0D0CFDA2BC}" dt="2023-02-27T08:15:03.962" v="263" actId="478"/>
          <ac:picMkLst>
            <pc:docMk/>
            <pc:sldMk cId="2578862732" sldId="3802"/>
            <ac:picMk id="4" creationId="{F10CEF15-7C69-4A9D-A360-AF5130B4ACFD}"/>
          </ac:picMkLst>
        </pc:picChg>
        <pc:picChg chg="add del mod">
          <ac:chgData name="Sudarshan Chakravarthi" userId="9632d19e-631d-46a5-9e9a-d9cc496f17d0" providerId="ADAL" clId="{89E04BC3-0163-4FB7-A7B8-1B0D0CFDA2BC}" dt="2023-02-27T08:10:36.159" v="244" actId="478"/>
          <ac:picMkLst>
            <pc:docMk/>
            <pc:sldMk cId="2578862732" sldId="3802"/>
            <ac:picMk id="6" creationId="{C132C0BC-879E-910B-593B-70EBAFD18E9F}"/>
          </ac:picMkLst>
        </pc:picChg>
        <pc:picChg chg="add del mod">
          <ac:chgData name="Sudarshan Chakravarthi" userId="9632d19e-631d-46a5-9e9a-d9cc496f17d0" providerId="ADAL" clId="{89E04BC3-0163-4FB7-A7B8-1B0D0CFDA2BC}" dt="2023-02-27T08:14:16.560" v="259"/>
          <ac:picMkLst>
            <pc:docMk/>
            <pc:sldMk cId="2578862732" sldId="3802"/>
            <ac:picMk id="7" creationId="{EE4669DD-85C2-1133-7991-A0C18C508D5B}"/>
          </ac:picMkLst>
        </pc:picChg>
        <pc:picChg chg="add mod">
          <ac:chgData name="Sudarshan Chakravarthi" userId="9632d19e-631d-46a5-9e9a-d9cc496f17d0" providerId="ADAL" clId="{89E04BC3-0163-4FB7-A7B8-1B0D0CFDA2BC}" dt="2023-03-15T09:50:35.777" v="294" actId="164"/>
          <ac:picMkLst>
            <pc:docMk/>
            <pc:sldMk cId="2578862732" sldId="3802"/>
            <ac:picMk id="8" creationId="{588BA5C6-8916-AF74-A20F-5219DCD7446C}"/>
          </ac:picMkLst>
        </pc:picChg>
        <pc:picChg chg="add mod">
          <ac:chgData name="Sudarshan Chakravarthi" userId="9632d19e-631d-46a5-9e9a-d9cc496f17d0" providerId="ADAL" clId="{89E04BC3-0163-4FB7-A7B8-1B0D0CFDA2BC}" dt="2021-09-29T17:04:42.532" v="57"/>
          <ac:picMkLst>
            <pc:docMk/>
            <pc:sldMk cId="2578862732" sldId="3802"/>
            <ac:picMk id="11" creationId="{1B337FE5-3715-4158-B586-CC086EEBC9ED}"/>
          </ac:picMkLst>
        </pc:picChg>
      </pc:sldChg>
      <pc:sldChg chg="addSp delSp modSp mod">
        <pc:chgData name="Sudarshan Chakravarthi" userId="9632d19e-631d-46a5-9e9a-d9cc496f17d0" providerId="ADAL" clId="{89E04BC3-0163-4FB7-A7B8-1B0D0CFDA2BC}" dt="2023-02-27T08:05:42.116" v="241" actId="1076"/>
        <pc:sldMkLst>
          <pc:docMk/>
          <pc:sldMk cId="1556780144" sldId="3804"/>
        </pc:sldMkLst>
        <pc:spChg chg="add mod">
          <ac:chgData name="Sudarshan Chakravarthi" userId="9632d19e-631d-46a5-9e9a-d9cc496f17d0" providerId="ADAL" clId="{89E04BC3-0163-4FB7-A7B8-1B0D0CFDA2BC}" dt="2023-02-14T16:19:32.575" v="230" actId="404"/>
          <ac:spMkLst>
            <pc:docMk/>
            <pc:sldMk cId="1556780144" sldId="3804"/>
            <ac:spMk id="2" creationId="{3ACC0C0E-014B-83E2-B054-54D69CDEFC40}"/>
          </ac:spMkLst>
        </pc:spChg>
        <pc:spChg chg="mod">
          <ac:chgData name="Sudarshan Chakravarthi" userId="9632d19e-631d-46a5-9e9a-d9cc496f17d0" providerId="ADAL" clId="{89E04BC3-0163-4FB7-A7B8-1B0D0CFDA2BC}" dt="2021-09-29T17:35:49.027" v="84" actId="255"/>
          <ac:spMkLst>
            <pc:docMk/>
            <pc:sldMk cId="1556780144" sldId="3804"/>
            <ac:spMk id="3" creationId="{D21932FD-FF8C-41EC-B662-87427D955873}"/>
          </ac:spMkLst>
        </pc:spChg>
        <pc:spChg chg="del">
          <ac:chgData name="Sudarshan Chakravarthi" userId="9632d19e-631d-46a5-9e9a-d9cc496f17d0" providerId="ADAL" clId="{89E04BC3-0163-4FB7-A7B8-1B0D0CFDA2BC}" dt="2021-09-29T17:06:13.930" v="69" actId="478"/>
          <ac:spMkLst>
            <pc:docMk/>
            <pc:sldMk cId="1556780144" sldId="3804"/>
            <ac:spMk id="4" creationId="{48873E9B-4D40-47A2-ACCE-F7CF807CCCA5}"/>
          </ac:spMkLst>
        </pc:spChg>
        <pc:grpChg chg="mod">
          <ac:chgData name="Sudarshan Chakravarthi" userId="9632d19e-631d-46a5-9e9a-d9cc496f17d0" providerId="ADAL" clId="{89E04BC3-0163-4FB7-A7B8-1B0D0CFDA2BC}" dt="2021-09-29T17:37:39.616" v="88" actId="1076"/>
          <ac:grpSpMkLst>
            <pc:docMk/>
            <pc:sldMk cId="1556780144" sldId="3804"/>
            <ac:grpSpMk id="6" creationId="{3A5FD54A-96DB-4285-9C62-221D30CD45E1}"/>
          </ac:grpSpMkLst>
        </pc:grpChg>
        <pc:grpChg chg="mod">
          <ac:chgData name="Sudarshan Chakravarthi" userId="9632d19e-631d-46a5-9e9a-d9cc496f17d0" providerId="ADAL" clId="{89E04BC3-0163-4FB7-A7B8-1B0D0CFDA2BC}" dt="2023-02-27T08:05:42.116" v="241" actId="1076"/>
          <ac:grpSpMkLst>
            <pc:docMk/>
            <pc:sldMk cId="1556780144" sldId="3804"/>
            <ac:grpSpMk id="13" creationId="{84B3C24C-0120-410F-89C8-CF67D7C1807C}"/>
          </ac:grpSpMkLst>
        </pc:grpChg>
        <pc:graphicFrameChg chg="del mod">
          <ac:chgData name="Sudarshan Chakravarthi" userId="9632d19e-631d-46a5-9e9a-d9cc496f17d0" providerId="ADAL" clId="{89E04BC3-0163-4FB7-A7B8-1B0D0CFDA2BC}" dt="2021-09-29T17:06:11.394" v="68" actId="478"/>
          <ac:graphicFrameMkLst>
            <pc:docMk/>
            <pc:sldMk cId="1556780144" sldId="3804"/>
            <ac:graphicFrameMk id="2" creationId="{2F3B7320-61D8-4FED-ADAC-4336B9715972}"/>
          </ac:graphicFrameMkLst>
        </pc:graphicFrameChg>
        <pc:picChg chg="mod">
          <ac:chgData name="Sudarshan Chakravarthi" userId="9632d19e-631d-46a5-9e9a-d9cc496f17d0" providerId="ADAL" clId="{89E04BC3-0163-4FB7-A7B8-1B0D0CFDA2BC}" dt="2023-02-27T08:05:39.086" v="240" actId="1076"/>
          <ac:picMkLst>
            <pc:docMk/>
            <pc:sldMk cId="1556780144" sldId="3804"/>
            <ac:picMk id="4" creationId="{CEF647AA-5C3F-434B-8755-850CFFD38DDB}"/>
          </ac:picMkLst>
        </pc:picChg>
        <pc:picChg chg="add mod">
          <ac:chgData name="Sudarshan Chakravarthi" userId="9632d19e-631d-46a5-9e9a-d9cc496f17d0" providerId="ADAL" clId="{89E04BC3-0163-4FB7-A7B8-1B0D0CFDA2BC}" dt="2021-09-29T17:37:31.976" v="86" actId="1076"/>
          <ac:picMkLst>
            <pc:docMk/>
            <pc:sldMk cId="1556780144" sldId="3804"/>
            <ac:picMk id="5" creationId="{6803A2B2-DDE8-41BB-82F8-465F44B8E48D}"/>
          </ac:picMkLst>
        </pc:picChg>
        <pc:picChg chg="add mod">
          <ac:chgData name="Sudarshan Chakravarthi" userId="9632d19e-631d-46a5-9e9a-d9cc496f17d0" providerId="ADAL" clId="{89E04BC3-0163-4FB7-A7B8-1B0D0CFDA2BC}" dt="2021-09-29T17:04:51.267" v="66" actId="1035"/>
          <ac:picMkLst>
            <pc:docMk/>
            <pc:sldMk cId="1556780144" sldId="3804"/>
            <ac:picMk id="11" creationId="{595E931F-E7C6-4040-9AA0-75F2CC9173FF}"/>
          </ac:picMkLst>
        </pc:picChg>
        <pc:picChg chg="add mod">
          <ac:chgData name="Sudarshan Chakravarthi" userId="9632d19e-631d-46a5-9e9a-d9cc496f17d0" providerId="ADAL" clId="{89E04BC3-0163-4FB7-A7B8-1B0D0CFDA2BC}" dt="2021-09-29T17:37:35.979" v="87" actId="1076"/>
          <ac:picMkLst>
            <pc:docMk/>
            <pc:sldMk cId="1556780144" sldId="3804"/>
            <ac:picMk id="12" creationId="{5D4754E7-0350-4D8D-AD19-2A53332EC89D}"/>
          </ac:picMkLst>
        </pc:picChg>
      </pc:sldChg>
      <pc:sldChg chg="add del">
        <pc:chgData name="Sudarshan Chakravarthi" userId="9632d19e-631d-46a5-9e9a-d9cc496f17d0" providerId="ADAL" clId="{89E04BC3-0163-4FB7-A7B8-1B0D0CFDA2BC}" dt="2023-02-12T13:21:33.665" v="127"/>
        <pc:sldMkLst>
          <pc:docMk/>
          <pc:sldMk cId="3097043110" sldId="3965"/>
        </pc:sldMkLst>
      </pc:sldChg>
      <pc:sldChg chg="addSp delSp modSp add del mod">
        <pc:chgData name="Sudarshan Chakravarthi" userId="9632d19e-631d-46a5-9e9a-d9cc496f17d0" providerId="ADAL" clId="{89E04BC3-0163-4FB7-A7B8-1B0D0CFDA2BC}" dt="2023-02-14T16:20:23.018" v="235" actId="1076"/>
        <pc:sldMkLst>
          <pc:docMk/>
          <pc:sldMk cId="43270218" sldId="4212"/>
        </pc:sldMkLst>
        <pc:spChg chg="mod">
          <ac:chgData name="Sudarshan Chakravarthi" userId="9632d19e-631d-46a5-9e9a-d9cc496f17d0" providerId="ADAL" clId="{89E04BC3-0163-4FB7-A7B8-1B0D0CFDA2BC}" dt="2023-02-14T16:17:42.741" v="149" actId="207"/>
          <ac:spMkLst>
            <pc:docMk/>
            <pc:sldMk cId="43270218" sldId="4212"/>
            <ac:spMk id="3" creationId="{F34DA4CE-ABCE-2F6D-B94E-A68057C7C955}"/>
          </ac:spMkLst>
        </pc:spChg>
        <pc:spChg chg="mod">
          <ac:chgData name="Sudarshan Chakravarthi" userId="9632d19e-631d-46a5-9e9a-d9cc496f17d0" providerId="ADAL" clId="{89E04BC3-0163-4FB7-A7B8-1B0D0CFDA2BC}" dt="2023-02-14T16:17:46.853" v="150" actId="207"/>
          <ac:spMkLst>
            <pc:docMk/>
            <pc:sldMk cId="43270218" sldId="4212"/>
            <ac:spMk id="22" creationId="{257944EF-C325-87E6-F497-106A27C993F0}"/>
          </ac:spMkLst>
        </pc:spChg>
        <pc:spChg chg="mod">
          <ac:chgData name="Sudarshan Chakravarthi" userId="9632d19e-631d-46a5-9e9a-d9cc496f17d0" providerId="ADAL" clId="{89E04BC3-0163-4FB7-A7B8-1B0D0CFDA2BC}" dt="2023-02-14T16:20:23.018" v="235" actId="1076"/>
          <ac:spMkLst>
            <pc:docMk/>
            <pc:sldMk cId="43270218" sldId="4212"/>
            <ac:spMk id="23" creationId="{835E8B50-E3AF-B133-2E1A-DAD76F64E6D3}"/>
          </ac:spMkLst>
        </pc:spChg>
        <pc:picChg chg="del">
          <ac:chgData name="Sudarshan Chakravarthi" userId="9632d19e-631d-46a5-9e9a-d9cc496f17d0" providerId="ADAL" clId="{89E04BC3-0163-4FB7-A7B8-1B0D0CFDA2BC}" dt="2023-02-12T13:21:42.883" v="128" actId="478"/>
          <ac:picMkLst>
            <pc:docMk/>
            <pc:sldMk cId="43270218" sldId="4212"/>
            <ac:picMk id="2" creationId="{78A9252D-3EB8-8008-213E-C91642FFACB8}"/>
          </ac:picMkLst>
        </pc:picChg>
        <pc:picChg chg="add mod">
          <ac:chgData name="Sudarshan Chakravarthi" userId="9632d19e-631d-46a5-9e9a-d9cc496f17d0" providerId="ADAL" clId="{89E04BC3-0163-4FB7-A7B8-1B0D0CFDA2BC}" dt="2023-02-12T13:22:07.145" v="143"/>
          <ac:picMkLst>
            <pc:docMk/>
            <pc:sldMk cId="43270218" sldId="4212"/>
            <ac:picMk id="4" creationId="{8384F335-2283-F9EB-9F9D-7707AA085DA1}"/>
          </ac:picMkLst>
        </pc:picChg>
      </pc:sldChg>
      <pc:sldChg chg="addSp modSp add del mod">
        <pc:chgData name="Sudarshan Chakravarthi" userId="9632d19e-631d-46a5-9e9a-d9cc496f17d0" providerId="ADAL" clId="{89E04BC3-0163-4FB7-A7B8-1B0D0CFDA2BC}" dt="2023-02-12T13:22:10.747" v="144" actId="47"/>
        <pc:sldMkLst>
          <pc:docMk/>
          <pc:sldMk cId="3859267428" sldId="4222"/>
        </pc:sldMkLst>
        <pc:spChg chg="add mod">
          <ac:chgData name="Sudarshan Chakravarthi" userId="9632d19e-631d-46a5-9e9a-d9cc496f17d0" providerId="ADAL" clId="{89E04BC3-0163-4FB7-A7B8-1B0D0CFDA2BC}" dt="2021-10-05T10:21:56.994" v="124" actId="207"/>
          <ac:spMkLst>
            <pc:docMk/>
            <pc:sldMk cId="3859267428" sldId="4222"/>
            <ac:spMk id="3" creationId="{0C3D5494-17AE-46E3-A5D5-703005357D16}"/>
          </ac:spMkLst>
        </pc:spChg>
        <pc:spChg chg="mod">
          <ac:chgData name="Sudarshan Chakravarthi" userId="9632d19e-631d-46a5-9e9a-d9cc496f17d0" providerId="ADAL" clId="{89E04BC3-0163-4FB7-A7B8-1B0D0CFDA2BC}" dt="2021-09-29T17:02:14.551" v="42" actId="20577"/>
          <ac:spMkLst>
            <pc:docMk/>
            <pc:sldMk cId="3859267428" sldId="4222"/>
            <ac:spMk id="8" creationId="{DA32DBBD-D3E4-453E-AFA1-C79D34C915C9}"/>
          </ac:spMkLst>
        </pc:spChg>
        <pc:spChg chg="mod">
          <ac:chgData name="Sudarshan Chakravarthi" userId="9632d19e-631d-46a5-9e9a-d9cc496f17d0" providerId="ADAL" clId="{89E04BC3-0163-4FB7-A7B8-1B0D0CFDA2BC}" dt="2021-09-29T17:03:19.205" v="52" actId="6549"/>
          <ac:spMkLst>
            <pc:docMk/>
            <pc:sldMk cId="3859267428" sldId="4222"/>
            <ac:spMk id="19" creationId="{FC99AB42-5D80-4C08-9F96-4CAE16A0CB61}"/>
          </ac:spMkLst>
        </pc:spChg>
        <pc:picChg chg="add mod">
          <ac:chgData name="Sudarshan Chakravarthi" userId="9632d19e-631d-46a5-9e9a-d9cc496f17d0" providerId="ADAL" clId="{89E04BC3-0163-4FB7-A7B8-1B0D0CFDA2BC}" dt="2021-10-05T08:10:07.626" v="113" actId="1076"/>
          <ac:picMkLst>
            <pc:docMk/>
            <pc:sldMk cId="3859267428" sldId="4222"/>
            <ac:picMk id="2" creationId="{CDE5364B-4997-455B-9D39-C88384D0B838}"/>
          </ac:picMkLst>
        </pc:picChg>
      </pc:sldChg>
      <pc:sldChg chg="addSp modSp add del">
        <pc:chgData name="Sudarshan Chakravarthi" userId="9632d19e-631d-46a5-9e9a-d9cc496f17d0" providerId="ADAL" clId="{89E04BC3-0163-4FB7-A7B8-1B0D0CFDA2BC}" dt="2023-02-12T13:22:15.976" v="145" actId="47"/>
        <pc:sldMkLst>
          <pc:docMk/>
          <pc:sldMk cId="181111074" sldId="4223"/>
        </pc:sldMkLst>
        <pc:picChg chg="add mod">
          <ac:chgData name="Sudarshan Chakravarthi" userId="9632d19e-631d-46a5-9e9a-d9cc496f17d0" providerId="ADAL" clId="{89E04BC3-0163-4FB7-A7B8-1B0D0CFDA2BC}" dt="2021-10-05T10:18:08.044" v="114"/>
          <ac:picMkLst>
            <pc:docMk/>
            <pc:sldMk cId="181111074" sldId="4223"/>
            <ac:picMk id="11" creationId="{CDDEF33E-6B06-476B-81FD-A286ECF361A5}"/>
          </ac:picMkLst>
        </pc:picChg>
      </pc:sldChg>
      <pc:sldChg chg="add del">
        <pc:chgData name="Sudarshan Chakravarthi" userId="9632d19e-631d-46a5-9e9a-d9cc496f17d0" providerId="ADAL" clId="{89E04BC3-0163-4FB7-A7B8-1B0D0CFDA2BC}" dt="2021-09-29T17:03:38.305" v="54"/>
        <pc:sldMkLst>
          <pc:docMk/>
          <pc:sldMk cId="800222950" sldId="4223"/>
        </pc:sldMkLst>
      </pc:sldChg>
      <pc:sldChg chg="addSp modSp new">
        <pc:chgData name="Sudarshan Chakravarthi" userId="9632d19e-631d-46a5-9e9a-d9cc496f17d0" providerId="ADAL" clId="{89E04BC3-0163-4FB7-A7B8-1B0D0CFDA2BC}" dt="2021-09-29T17:35:37.948" v="82"/>
        <pc:sldMkLst>
          <pc:docMk/>
          <pc:sldMk cId="3404483411" sldId="4224"/>
        </pc:sldMkLst>
        <pc:spChg chg="add mod">
          <ac:chgData name="Sudarshan Chakravarthi" userId="9632d19e-631d-46a5-9e9a-d9cc496f17d0" providerId="ADAL" clId="{89E04BC3-0163-4FB7-A7B8-1B0D0CFDA2BC}" dt="2021-09-29T17:35:37.948" v="82"/>
          <ac:spMkLst>
            <pc:docMk/>
            <pc:sldMk cId="3404483411" sldId="4224"/>
            <ac:spMk id="3" creationId="{013AAA8C-DBAD-4292-8475-4ADCAE17BE5C}"/>
          </ac:spMkLst>
        </pc:spChg>
        <pc:picChg chg="add">
          <ac:chgData name="Sudarshan Chakravarthi" userId="9632d19e-631d-46a5-9e9a-d9cc496f17d0" providerId="ADAL" clId="{89E04BC3-0163-4FB7-A7B8-1B0D0CFDA2BC}" dt="2021-09-29T17:07:11.044" v="79"/>
          <ac:picMkLst>
            <pc:docMk/>
            <pc:sldMk cId="3404483411" sldId="4224"/>
            <ac:picMk id="2" creationId="{146E9D3F-CEC2-4CE1-97E7-A9D50CBF50CF}"/>
          </ac:picMkLst>
        </pc:picChg>
        <pc:picChg chg="add mod">
          <ac:chgData name="Sudarshan Chakravarthi" userId="9632d19e-631d-46a5-9e9a-d9cc496f17d0" providerId="ADAL" clId="{89E04BC3-0163-4FB7-A7B8-1B0D0CFDA2BC}" dt="2021-09-29T17:35:37.948" v="82"/>
          <ac:picMkLst>
            <pc:docMk/>
            <pc:sldMk cId="3404483411" sldId="4224"/>
            <ac:picMk id="4" creationId="{95742C86-1277-4542-8665-8F26B3838DD8}"/>
          </ac:picMkLst>
        </pc:picChg>
      </pc:sldChg>
      <pc:sldChg chg="add del">
        <pc:chgData name="Sudarshan Chakravarthi" userId="9632d19e-631d-46a5-9e9a-d9cc496f17d0" providerId="ADAL" clId="{89E04BC3-0163-4FB7-A7B8-1B0D0CFDA2BC}" dt="2023-02-12T13:21:33.665" v="127"/>
        <pc:sldMkLst>
          <pc:docMk/>
          <pc:sldMk cId="683501595" sldId="4411"/>
        </pc:sldMkLst>
      </pc:sldChg>
      <pc:sldChg chg="add del">
        <pc:chgData name="Sudarshan Chakravarthi" userId="9632d19e-631d-46a5-9e9a-d9cc496f17d0" providerId="ADAL" clId="{89E04BC3-0163-4FB7-A7B8-1B0D0CFDA2BC}" dt="2023-02-12T13:21:33.665" v="127"/>
        <pc:sldMkLst>
          <pc:docMk/>
          <pc:sldMk cId="2434400758" sldId="4412"/>
        </pc:sldMkLst>
      </pc:sldChg>
      <pc:sldChg chg="add del">
        <pc:chgData name="Sudarshan Chakravarthi" userId="9632d19e-631d-46a5-9e9a-d9cc496f17d0" providerId="ADAL" clId="{89E04BC3-0163-4FB7-A7B8-1B0D0CFDA2BC}" dt="2023-02-12T13:22:27.150" v="147"/>
        <pc:sldMkLst>
          <pc:docMk/>
          <pc:sldMk cId="824182708" sldId="4413"/>
        </pc:sldMkLst>
      </pc:sldChg>
      <pc:sldChg chg="add del">
        <pc:chgData name="Sudarshan Chakravarthi" userId="9632d19e-631d-46a5-9e9a-d9cc496f17d0" providerId="ADAL" clId="{89E04BC3-0163-4FB7-A7B8-1B0D0CFDA2BC}" dt="2023-02-14T16:18:01.603" v="154" actId="47"/>
        <pc:sldMkLst>
          <pc:docMk/>
          <pc:sldMk cId="1005984687" sldId="4413"/>
        </pc:sldMkLst>
      </pc:sldChg>
      <pc:sldChg chg="modSp add mod">
        <pc:chgData name="Sudarshan Chakravarthi" userId="9632d19e-631d-46a5-9e9a-d9cc496f17d0" providerId="ADAL" clId="{89E04BC3-0163-4FB7-A7B8-1B0D0CFDA2BC}" dt="2023-02-14T16:20:14.070" v="234" actId="1076"/>
        <pc:sldMkLst>
          <pc:docMk/>
          <pc:sldMk cId="485239505" sldId="4414"/>
        </pc:sldMkLst>
        <pc:spChg chg="mod">
          <ac:chgData name="Sudarshan Chakravarthi" userId="9632d19e-631d-46a5-9e9a-d9cc496f17d0" providerId="ADAL" clId="{89E04BC3-0163-4FB7-A7B8-1B0D0CFDA2BC}" dt="2023-02-14T16:20:14.070" v="234" actId="1076"/>
          <ac:spMkLst>
            <pc:docMk/>
            <pc:sldMk cId="485239505" sldId="4414"/>
            <ac:spMk id="23" creationId="{835E8B50-E3AF-B133-2E1A-DAD76F64E6D3}"/>
          </ac:spMkLst>
        </pc:spChg>
      </pc:sldChg>
      <pc:sldChg chg="add del">
        <pc:chgData name="Sudarshan Chakravarthi" userId="9632d19e-631d-46a5-9e9a-d9cc496f17d0" providerId="ADAL" clId="{89E04BC3-0163-4FB7-A7B8-1B0D0CFDA2BC}" dt="2023-02-14T16:17:57.395" v="152"/>
        <pc:sldMkLst>
          <pc:docMk/>
          <pc:sldMk cId="1729598116" sldId="4414"/>
        </pc:sldMkLst>
      </pc:sldChg>
      <pc:sldChg chg="addSp modSp new mod">
        <pc:chgData name="Sudarshan Chakravarthi" userId="9632d19e-631d-46a5-9e9a-d9cc496f17d0" providerId="ADAL" clId="{89E04BC3-0163-4FB7-A7B8-1B0D0CFDA2BC}" dt="2023-02-14T16:18:37.757" v="161" actId="403"/>
        <pc:sldMkLst>
          <pc:docMk/>
          <pc:sldMk cId="522383660" sldId="4415"/>
        </pc:sldMkLst>
        <pc:spChg chg="add mod">
          <ac:chgData name="Sudarshan Chakravarthi" userId="9632d19e-631d-46a5-9e9a-d9cc496f17d0" providerId="ADAL" clId="{89E04BC3-0163-4FB7-A7B8-1B0D0CFDA2BC}" dt="2023-02-14T16:18:34.035" v="159" actId="1076"/>
          <ac:spMkLst>
            <pc:docMk/>
            <pc:sldMk cId="522383660" sldId="4415"/>
            <ac:spMk id="2" creationId="{3F631F3E-457D-EC08-6E69-C8DAF69B9CC2}"/>
          </ac:spMkLst>
        </pc:spChg>
        <pc:spChg chg="add mod">
          <ac:chgData name="Sudarshan Chakravarthi" userId="9632d19e-631d-46a5-9e9a-d9cc496f17d0" providerId="ADAL" clId="{89E04BC3-0163-4FB7-A7B8-1B0D0CFDA2BC}" dt="2023-02-14T16:18:37.757" v="161" actId="403"/>
          <ac:spMkLst>
            <pc:docMk/>
            <pc:sldMk cId="522383660" sldId="4415"/>
            <ac:spMk id="3" creationId="{DD6C0BAC-3A2C-C742-56C7-019FC30BA158}"/>
          </ac:spMkLst>
        </pc:spChg>
      </pc:sldChg>
      <pc:sldMasterChg chg="del delSldLayout">
        <pc:chgData name="Sudarshan Chakravarthi" userId="9632d19e-631d-46a5-9e9a-d9cc496f17d0" providerId="ADAL" clId="{89E04BC3-0163-4FB7-A7B8-1B0D0CFDA2BC}" dt="2023-02-12T13:22:15.976" v="145" actId="47"/>
        <pc:sldMasterMkLst>
          <pc:docMk/>
          <pc:sldMasterMk cId="1785809764" sldId="2147483661"/>
        </pc:sldMasterMkLst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2736306024" sldId="2147483662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2834637026" sldId="2147483663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4205537156" sldId="2147483664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3892113738" sldId="2147483665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800822736" sldId="2147483666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494423984" sldId="2147483667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3085351120" sldId="2147483668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1107280912" sldId="2147483669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2049134911" sldId="2147483670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2283949792" sldId="2147483671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2980429059" sldId="2147483672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4015728974" sldId="2147483673"/>
          </pc:sldLayoutMkLst>
        </pc:sldLayoutChg>
        <pc:sldLayoutChg chg="del">
          <pc:chgData name="Sudarshan Chakravarthi" userId="9632d19e-631d-46a5-9e9a-d9cc496f17d0" providerId="ADAL" clId="{89E04BC3-0163-4FB7-A7B8-1B0D0CFDA2BC}" dt="2023-02-12T13:22:15.976" v="145" actId="47"/>
          <pc:sldLayoutMkLst>
            <pc:docMk/>
            <pc:sldMasterMk cId="1785809764" sldId="2147483661"/>
            <pc:sldLayoutMk cId="4110288378" sldId="2147483674"/>
          </pc:sldLayoutMkLst>
        </pc:sldLayoutChg>
      </pc:sldMasterChg>
    </pc:docChg>
  </pc:docChgLst>
  <pc:docChgLst>
    <pc:chgData name="Sudarshan Chakravarthi" userId="9632d19e-631d-46a5-9e9a-d9cc496f17d0" providerId="ADAL" clId="{9102A893-FEC0-451F-BC00-FFA233D6E7D7}"/>
    <pc:docChg chg="modSld">
      <pc:chgData name="Sudarshan Chakravarthi" userId="9632d19e-631d-46a5-9e9a-d9cc496f17d0" providerId="ADAL" clId="{9102A893-FEC0-451F-BC00-FFA233D6E7D7}" dt="2023-07-11T11:24:36.741" v="1"/>
      <pc:docMkLst>
        <pc:docMk/>
      </pc:docMkLst>
      <pc:sldChg chg="addSp modSp">
        <pc:chgData name="Sudarshan Chakravarthi" userId="9632d19e-631d-46a5-9e9a-d9cc496f17d0" providerId="ADAL" clId="{9102A893-FEC0-451F-BC00-FFA233D6E7D7}" dt="2023-07-11T11:24:33.168" v="0"/>
        <pc:sldMkLst>
          <pc:docMk/>
          <pc:sldMk cId="43270218" sldId="4212"/>
        </pc:sldMkLst>
        <pc:spChg chg="mod">
          <ac:chgData name="Sudarshan Chakravarthi" userId="9632d19e-631d-46a5-9e9a-d9cc496f17d0" providerId="ADAL" clId="{9102A893-FEC0-451F-BC00-FFA233D6E7D7}" dt="2023-07-11T11:24:33.168" v="0"/>
          <ac:spMkLst>
            <pc:docMk/>
            <pc:sldMk cId="43270218" sldId="4212"/>
            <ac:spMk id="5" creationId="{2C03AF60-483F-B79A-8DCC-3A3778948881}"/>
          </ac:spMkLst>
        </pc:spChg>
        <pc:spChg chg="mod">
          <ac:chgData name="Sudarshan Chakravarthi" userId="9632d19e-631d-46a5-9e9a-d9cc496f17d0" providerId="ADAL" clId="{9102A893-FEC0-451F-BC00-FFA233D6E7D7}" dt="2023-07-11T11:24:33.168" v="0"/>
          <ac:spMkLst>
            <pc:docMk/>
            <pc:sldMk cId="43270218" sldId="4212"/>
            <ac:spMk id="6" creationId="{10A1C5A6-5DD4-F05F-42B2-D639426D0B07}"/>
          </ac:spMkLst>
        </pc:spChg>
        <pc:grpChg chg="add mod">
          <ac:chgData name="Sudarshan Chakravarthi" userId="9632d19e-631d-46a5-9e9a-d9cc496f17d0" providerId="ADAL" clId="{9102A893-FEC0-451F-BC00-FFA233D6E7D7}" dt="2023-07-11T11:24:33.168" v="0"/>
          <ac:grpSpMkLst>
            <pc:docMk/>
            <pc:sldMk cId="43270218" sldId="4212"/>
            <ac:grpSpMk id="2" creationId="{EC6308E8-7C71-3C9B-8CD6-63FC7C991FF3}"/>
          </ac:grpSpMkLst>
        </pc:grpChg>
      </pc:sldChg>
      <pc:sldChg chg="addSp modSp">
        <pc:chgData name="Sudarshan Chakravarthi" userId="9632d19e-631d-46a5-9e9a-d9cc496f17d0" providerId="ADAL" clId="{9102A893-FEC0-451F-BC00-FFA233D6E7D7}" dt="2023-07-11T11:24:36.741" v="1"/>
        <pc:sldMkLst>
          <pc:docMk/>
          <pc:sldMk cId="485239505" sldId="4414"/>
        </pc:sldMkLst>
        <pc:spChg chg="mod">
          <ac:chgData name="Sudarshan Chakravarthi" userId="9632d19e-631d-46a5-9e9a-d9cc496f17d0" providerId="ADAL" clId="{9102A893-FEC0-451F-BC00-FFA233D6E7D7}" dt="2023-07-11T11:24:36.741" v="1"/>
          <ac:spMkLst>
            <pc:docMk/>
            <pc:sldMk cId="485239505" sldId="4414"/>
            <ac:spMk id="5" creationId="{23ACF1C0-1797-DC40-031E-6EFB83099632}"/>
          </ac:spMkLst>
        </pc:spChg>
        <pc:spChg chg="mod">
          <ac:chgData name="Sudarshan Chakravarthi" userId="9632d19e-631d-46a5-9e9a-d9cc496f17d0" providerId="ADAL" clId="{9102A893-FEC0-451F-BC00-FFA233D6E7D7}" dt="2023-07-11T11:24:36.741" v="1"/>
          <ac:spMkLst>
            <pc:docMk/>
            <pc:sldMk cId="485239505" sldId="4414"/>
            <ac:spMk id="6" creationId="{B2C65572-3DB5-91A5-A526-96B819A2E4B2}"/>
          </ac:spMkLst>
        </pc:spChg>
        <pc:grpChg chg="add mod">
          <ac:chgData name="Sudarshan Chakravarthi" userId="9632d19e-631d-46a5-9e9a-d9cc496f17d0" providerId="ADAL" clId="{9102A893-FEC0-451F-BC00-FFA233D6E7D7}" dt="2023-07-11T11:24:36.741" v="1"/>
          <ac:grpSpMkLst>
            <pc:docMk/>
            <pc:sldMk cId="485239505" sldId="4414"/>
            <ac:grpSpMk id="2" creationId="{E774DF17-BE7B-2E6F-0ABE-63CBAADFE4CC}"/>
          </ac:grpSpMkLst>
        </pc:grpChg>
      </pc:sldChg>
    </pc:docChg>
  </pc:docChgLst>
  <pc:docChgLst>
    <pc:chgData name="Sudarshan Chakravarthi" userId="9632d19e-631d-46a5-9e9a-d9cc496f17d0" providerId="ADAL" clId="{09A9055C-8FEE-4246-85D7-07A6A9874BBF}"/>
    <pc:docChg chg="custSel modSld">
      <pc:chgData name="Sudarshan Chakravarthi" userId="9632d19e-631d-46a5-9e9a-d9cc496f17d0" providerId="ADAL" clId="{09A9055C-8FEE-4246-85D7-07A6A9874BBF}" dt="2021-05-30T13:45:31.669" v="0" actId="478"/>
      <pc:docMkLst>
        <pc:docMk/>
      </pc:docMkLst>
      <pc:sldChg chg="delSp mod">
        <pc:chgData name="Sudarshan Chakravarthi" userId="9632d19e-631d-46a5-9e9a-d9cc496f17d0" providerId="ADAL" clId="{09A9055C-8FEE-4246-85D7-07A6A9874BBF}" dt="2021-05-30T13:45:31.669" v="0" actId="478"/>
        <pc:sldMkLst>
          <pc:docMk/>
          <pc:sldMk cId="1556780144" sldId="3804"/>
        </pc:sldMkLst>
        <pc:spChg chg="del">
          <ac:chgData name="Sudarshan Chakravarthi" userId="9632d19e-631d-46a5-9e9a-d9cc496f17d0" providerId="ADAL" clId="{09A9055C-8FEE-4246-85D7-07A6A9874BBF}" dt="2021-05-30T13:45:31.669" v="0" actId="478"/>
          <ac:spMkLst>
            <pc:docMk/>
            <pc:sldMk cId="1556780144" sldId="3804"/>
            <ac:spMk id="5" creationId="{6158E4F1-5E2D-4034-B018-2339FF96E0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5963A-56AD-40A4-BCB8-F562F915F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709435-1931-4110-A087-6A751D556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3AE53-E380-4D4A-9571-3BDFAD7C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FFEC2-0AC9-4400-B514-610C378BB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4D921-16C4-4828-902E-F983A2FCF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64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37511-75D2-446F-AB1A-ACDB43DE1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F9732-FAAE-4892-9642-254C374C9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72D1F-5EDF-4405-A7B9-2807E4190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7E118-5577-4EE6-A05C-C687B2150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370DD-DA9A-4494-869E-D16882E8C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49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FBBE15-7EFA-4C3E-97EB-6E8492C04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F5A983-3B5A-44BF-9302-FBC06EBBD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5C0C9-5381-4E0A-BDEF-790E7AD16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C9B9C-80E9-4220-A497-7D556D567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BC7A5-3B61-45CD-A98B-B37806980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523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4885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3886200"/>
            <a:ext cx="12192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887117"/>
            <a:ext cx="103632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9020"/>
            <a:ext cx="8534401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8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34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86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598373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58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07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19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6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F1167-FAEF-40EA-8BB1-089FCBAE9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9161B-1750-4320-A25A-82E1A78D2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81D29-8ACA-43E9-A490-A335FC91F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9C400-DBBF-480E-8B34-D7F7F3EA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8E2C2-C9E9-4342-9D7A-788CB34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89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581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29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417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122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641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242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4"/>
            <a:ext cx="5932223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73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78E1-BD64-4D02-872E-13D2F41A8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639BB-B7B7-4E1A-BA64-64C73C63C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FBEF-B580-4B1A-9402-F9DEB948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E48E-2DF6-4EEA-AD23-8D2F7B8C6FFC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C7C43-F65F-4F5E-AA41-10AE0217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EC41F-45A9-4F5D-81A3-B706BF85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5204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364F-67B8-4D12-84DC-0B3CEA0B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16CF8-0890-4471-BBA0-DF92B2A6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DE0A1-11CD-4AF7-9F6A-234F44D81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1C70-34E7-4A8D-98DA-6B1F750968A8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DCF7B-40DF-4612-9EA9-8EEBFC761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AE6BF-B5C9-486E-9601-D4577622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6904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11C08-65A7-4C69-90A3-8F2948BEC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E2C82-E78F-4D3D-8FFF-9F9E14656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3F75D-9D11-415F-B564-05704D14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E652-6F17-412A-953B-D3F725D6A1E4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51F54-1715-4F6F-9A0A-2F24C48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4F593-FA2A-4281-BCF0-D4D57FBE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88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D5943-C74B-46F2-B4CB-6902438A5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C3374-5422-4A63-BBDD-64739844D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F9B72-5952-4538-8DDC-42813C0F4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1FC44-2A9A-412E-885F-5327BED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6B518-4A88-4910-81B3-C59DD2F5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0433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02C87-1185-42CB-8E93-7C187E7C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8ECAC-B632-477E-94C7-66AEF168A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213E3-BD8D-4CC2-9A92-7B7A55627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A0EAC-1828-421E-9D6A-46AA63662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8C15-8D42-40F2-90BB-F321ED796121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88414-DE33-48EF-ABE0-845D03F9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D3D64-A330-42FE-B449-55314ECF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0208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6C22-1F0E-4A65-88BA-EE5058E82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006FB-8B87-4C31-A706-401E64C72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B784A-6221-4735-BEEA-82A4073A3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7BEBD-C4D3-4091-B852-551F33866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588BF9-30C5-48C6-A99F-F41093879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B859E-5BE6-4BBA-8103-99B1C232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25E-2A3D-4C81-BFB5-5E64859E51F6}" type="datetime1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CB5BE-6779-44F5-9068-95EC34A87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91A1D-59DC-40CE-85C5-BEF0BD9E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211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2F4D-85FB-46B4-931B-DBDEBA1C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726AB-2D9E-4D9E-8A65-9180AF18B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D0B3-A35C-4946-86AB-FDC56E3F3F02}" type="datetime1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3FD1E-D9F3-4322-A96A-AE2ACBD2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CB34B-09CF-47BA-BB93-A96524F8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3418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60AF9B-F37F-41C1-87F2-30E36065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46EC-D239-4026-AB33-6781825DB9A6}" type="datetime1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B2F08-DBF8-4AC5-A48F-64580C42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4512A-924B-4128-92C4-E78ED4F5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6251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5D20-B717-4F12-B603-402C0123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73B36-41F7-44D4-BC2D-4F4A61963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723CE-CB82-4319-91E1-C97EFE3D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0F989-D1AA-4B31-A159-19512ADB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EB-0B33-4325-AAD2-93CCE233016F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62B80-11CE-457B-9F0F-668D3859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56147-73CB-4165-BD4C-7BD61E44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2861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379D-8372-4AC9-BCF4-AA469AD61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DE7A35-0BA4-408E-A4C2-DBADB1FC9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724F4-7688-4D83-85F5-0DEA63C1B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09FCE-6E19-44A6-9001-FB344E81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DC91-4850-4898-8B67-CF60FB04EDD1}" type="datetime1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9DFF6-D42C-42A3-BFBB-C821D1C9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8F604-83CC-4EFA-848F-6BA024CD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9981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0363-ABD3-4D04-AE10-82A9A1FA4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C36DC-90A7-4079-9A75-9FE7EF51B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11502-D3A2-4E24-81F3-E2DDA0C6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61C9-4B06-4FF1-B690-493545F3E3B1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EF5E4-9F08-4890-BDA5-F4D22D96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8FB1-D854-489F-9E6A-00726FFD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2987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731D4-176C-4990-BF36-0B4F1CD96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038E3-A86E-4F7E-BD1D-9007D5B70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DCE8-C757-4733-9DAD-3678836A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B61F-5CE4-4014-8408-D9D5A5C8A4CC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AB865-8B90-4411-9392-F1382184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478F2-F877-4BC8-B520-1EA40C5A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0883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67DD-F73F-CAE5-F325-3F6006374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D63D3-AA72-389A-4ED6-9E767602D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DD0AF-5A66-AB1A-3A94-4046D46AF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FCE6F-0ACB-7A70-1941-CB30BA817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5BFF0-EE3D-39F3-4F56-A6939C3AF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1072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6946-9B08-9C4A-69AC-5F407ADB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2CAE8-EF22-92A1-0AD1-8612F7C6E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40AB0-BC3E-DF50-ADB0-C680F160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4C201-C3C8-989E-1177-6B970AA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527D8-BE55-F8A0-72CD-3BD30B749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90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4DD90-95FE-4E91-B9E5-55354595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4BA3D-3A22-48CF-A298-49C7672DCC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CA9E0-685A-4CDC-B79E-AF1D24AB0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1107-31D8-43D4-96EF-DD6167C73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6B6D0-F316-473F-800E-9CBE577D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E7A82E-30BB-4384-BD68-C8BB0FAF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4317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355A-913B-2387-09AA-F0FD9132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E49ED-D81A-99E5-10F7-9A99D26E3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EAC30-4686-79E8-3040-4AA953DFA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3B583-AA79-662A-1815-399BD4AD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513CD-D500-234C-6252-7E045808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9815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16B76-0F50-4D2F-4DA9-A06854D94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D2E1D-BF93-B365-B991-353210E75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FF946-5974-1379-52C7-5E197C587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E551B-A662-722E-CFD7-E62F111E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AA349-0BC9-1221-1764-FADB29104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4BA6B4-4C97-35DE-432B-5607FBCCB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4993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0ED3-D493-C3DB-532A-39ED90D28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64F44-5B11-F53F-8DAC-9F34D584A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13A68-EFCE-54D4-07C2-A727B4AE5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66FB-0E95-EC49-A163-60175D232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EFDBF4-D87D-5C9F-19C4-D666C16110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638874-DAC4-6C61-C947-AD9774C7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8607D-3FE7-1DB1-97B1-0E9700A2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23A4CC-E926-E7C8-D3E1-5799C22F4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7030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437E-132E-CC88-1B68-4639DA12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ACED2E-97A6-2832-A35C-03BF3E23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0BD27F-6B42-0D77-9BEF-87F9B4A6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3083F-4BAE-1158-0303-353BD4FE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2737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4A496C-79B2-EFAB-DD2C-E3B80D07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BDF779-298B-FAA7-AE29-755DF0C9C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A7C315-AC97-8A11-720E-342C8424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511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CA902-1304-B98A-3676-C49BFD79E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A31ED-7586-1178-86D1-B0AA8B286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F05A1-798F-5117-E008-E405447A4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77961-4AD2-FA8D-6C9D-BDD18960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D99F4-1760-9E02-9C56-9601101F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8F7F9-AD55-3E62-5DDB-EAEDB9900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4019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F64C-A79D-DCEF-C6D3-4EA6A1524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19CF54-E5BD-1A44-568A-715513B65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1CDD5-7B7B-EE43-CEE3-372BEED4F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1CFF5-B353-4E19-5B39-48E6B13D1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28EE1-E38D-BA4F-F82D-5CF3C14D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E334AB-F545-44E6-98AF-9351108D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7049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05C36-C726-E489-6D38-31111EEC3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23EAF-5BC2-263E-5353-A90B383D2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544FE-DBC4-B631-BAAF-B73410A22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7238E-CC12-E59D-4CF3-0D896579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48944-7057-CCAD-CE6D-0CC462ED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574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5ED4CD-170F-29DB-A7F1-71367B43F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2798F7-BF46-CECF-FAD5-00BA06350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7E535-3BF6-46B2-4919-A229939E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B2552-04F9-E402-914B-8CBC4639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4DA66-B39F-E200-6823-159A12E9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8673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579B-3C01-4188-BC9A-FF71DCE709C8}" type="datetime1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upskilPRO.com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41F8CE-FA45-4203-92AB-40694511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96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282A4-9B7B-4C88-A096-CBBFB6138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C4F21-F6C6-4451-B4BD-1889995B3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A79FF-039E-4CE1-A4C6-274165659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8F5DB2-E4EE-480D-ABC4-EC534697B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1E0DED-1442-416C-8AB9-2B746B628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B5BBC0-C74F-49AE-ABBC-26BA62878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CD6683-95D3-4A2B-BF35-F3CF176E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E07853-E435-4983-AF41-FE3FF024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7069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2110-62F5-CBC7-6451-CEB9BE1F4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BA88C-1F28-BA95-9FFF-AED3FE741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158B7-8DF5-8008-32A2-292CAA45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0B5A1-3844-9D7A-646C-E15FCEE33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74822-46A9-E0D4-05A8-E13A727A1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8631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52440-99F3-1E3F-39BF-6A092B2D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67619-ED99-882C-0FFA-1C402EDCF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5B5EB-7B7D-3C7C-C015-640C830A3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37F05-0180-4AF8-BADD-34CDCCF52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FB070-6F91-46B4-5083-7945E18F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0555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9DAD-6D85-0909-7E1C-E5F15B730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C6A60-24F5-B177-CF0D-5C074A185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780B2-DCB7-ECB4-EC98-153567C59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DE825-5EEA-FCCD-843D-5C1CD6FB6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37239-6A66-AA83-5B22-19A03819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0395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B6825-0952-7974-F71C-F77C4FEA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4237F-3AA4-EEC6-E97B-33DFA9893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08A7E-E73D-AE0B-358C-C54FD94F1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7734E-CA8B-C855-D23C-B3BD5B48B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1E788-6C45-182A-54BE-9F862225D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62868-C8DA-02A5-63EC-67F74660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68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B7C6D-1F74-6816-64B5-48C959C2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73289-CF5A-EB9B-DA65-8C9D2065B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76DA7-3DBE-5CEF-DF22-4105D8275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0E996E-7155-39CE-86BC-465300DD4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72D8B9-2C8F-34DF-5D51-C27EC0126F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298D16-140E-ABCC-AA77-05729419A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972DFD-0E32-F9F8-AC1B-9B04E9D3B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DA7AF4-5343-DDEC-379F-D2F6591A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6829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DF3C1-0410-759A-0E61-CA2510AC9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32340-CA40-0FC4-1AD9-EFECF799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C0CC5-FE80-EAD7-53AE-AAE48E0B0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471E7E-4EB5-380E-C3C7-C11EF2E3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4237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60283D-FC17-EB66-B76A-011654151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94F76D-282C-645E-12A8-32E6CBEFE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F55BF-A28C-3862-F53C-79795BED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11170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ADB5-E884-86EF-7C4E-9398B510B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AD1C3-6771-9149-9EBA-C1F1F8454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7B17-370D-8C2A-A6BD-FAD507DF1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F7D32-DC6D-5F6C-6CF2-AC63BEE86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5973E-AFE8-148D-EE6B-498ACFB9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94723-7F8E-100B-024B-97782B06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2960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6D76C-A59B-8637-54B2-F767CAC8E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6B3BE-B678-2E3F-9392-CBFB5AB6A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23843-DC17-BF59-DB44-C7BD28E9B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44ECB-3280-7411-D6DE-8726B4856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08228-D48C-7DBC-6C4E-EDD69DEF4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8DBA7-22CF-0A6D-D335-0EA7843A3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788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D79EF-7F2B-C955-8B05-AC525D48D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57BA8-CD10-1808-17B7-8A0B408D7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6E473-B7E6-81D4-57C8-3BDC4FA28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356AE-CF64-7D96-EED8-AC72A494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2F19C-E413-ACCE-4D20-983FC802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33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85E99-BA14-4D7E-857D-B91F2C282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DD8707-0037-4953-A4E3-241212679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9A2B4F-F176-4B13-AC12-E89B6C96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86F7DC-DAB4-4018-B507-4D5EDC53C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85990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673AB6-82F7-A741-65C2-8072DB09A1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00DE5-0E2B-6661-D2EA-14F8B1D8D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1605C-D7AA-7F78-E5B0-1A12448B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98ABD-0479-3658-07A9-53E61D0B9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E85DE-3B16-2B56-CE05-1A86964AB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3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F349AE-0C5D-4AB6-AE5A-CB0D026E7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C4E674-B609-4657-B070-6DE17A4AD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A1699-42E9-4E0E-9E16-F105304DA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79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3480C-EF45-44C2-BEFB-0A16758EC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8CE09-230B-4196-A696-17774D5EB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55EB5-584B-4A43-A0D2-2EF0C0A79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2B5ABB-7EF7-41C8-A03F-871E2691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9A2DF-7E91-4E66-9729-1EF7F179C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D43CF-2440-4FAF-8717-B14D41AE4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73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F599E-362A-400F-B5AF-B9595BD4F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A488A6-97D4-4F57-B0FA-0BB251751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9019E6-90AA-4F02-B18A-47AFA3B0C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58CE0-812E-4A49-A87E-A9AA1E6C8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FBB12-84D4-4597-BF3F-78F6753F4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1C383-180F-4F72-9512-6275C314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14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7F0C61-80DF-4EF5-B0D4-6FE977F09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46DCC-1EDA-4D94-AF53-0C4788E6E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4007C-316B-4A04-BC94-9433D0CE12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5C8A9-C2B8-4D6D-8898-F8D4CABDD66A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451FC-2F35-4EEB-8A20-B6068A89D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15EDB-E541-4B83-9D3A-F9552D33DC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00FD-2336-4C5D-B5B1-E48B5C35EE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91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1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6"/>
            <a:ext cx="10972801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5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57CC-3B9E-4E60-B549-D0CB5586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4BB0B-E5BD-4343-87DC-B1E9A25B5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521B3-C091-4900-AB89-A3D63EE09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4BB0-F75A-4876-8E0C-E18B9937F52F}" type="datetime1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9C249-B0EE-4651-924D-58F2CEE39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E6DA9-8B30-418D-894F-4331A4A27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61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2203D0-EBBA-1B6A-ECA8-D3821634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92C50-DDB8-45DF-DD33-1FFECC0E6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73341-B16E-234D-D1CD-A6F1BC701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0F6F6-52F1-4BDD-928D-84928DA9612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E506-9346-03B2-BF2A-27BDEF44D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BF6CA-8846-54D7-282F-88A869D8F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48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5205D5-9899-A166-96AC-C2DE9166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7037B-FB2D-7D13-8B6F-132A08F64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662EA-B7EE-E2F2-1C40-B2FA44F79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47241-72D1-41DA-A1F5-62F743661E55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74802-488F-446C-6141-A5CBE9C4B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D1C9E-92E9-5E27-277C-209368528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23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9.xml"/><Relationship Id="rId6" Type="http://schemas.openxmlformats.org/officeDocument/2006/relationships/image" Target="../media/image1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file:///\\tools" TargetMode="External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7944EF-C325-87E6-F497-106A27C993F0}"/>
              </a:ext>
            </a:extLst>
          </p:cNvPr>
          <p:cNvSpPr txBox="1"/>
          <p:nvPr/>
        </p:nvSpPr>
        <p:spPr>
          <a:xfrm>
            <a:off x="286820" y="3784462"/>
            <a:ext cx="546864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Clarify and define roles and responsibilities in cross-functional or departmental projects and processes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8B50-E3AF-B133-2E1A-DAD76F64E6D3}"/>
              </a:ext>
            </a:extLst>
          </p:cNvPr>
          <p:cNvSpPr txBox="1"/>
          <p:nvPr/>
        </p:nvSpPr>
        <p:spPr>
          <a:xfrm>
            <a:off x="154005" y="3252245"/>
            <a:ext cx="5906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RACI Matrix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84F335-2283-F9EB-9F9D-7707AA085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6584" y="2750920"/>
            <a:ext cx="3685577" cy="2073137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EC6308E8-7C71-3C9B-8CD6-63FC7C991FF3}"/>
              </a:ext>
            </a:extLst>
          </p:cNvPr>
          <p:cNvGrpSpPr/>
          <p:nvPr/>
        </p:nvGrpSpPr>
        <p:grpSpPr>
          <a:xfrm>
            <a:off x="5239797" y="4096166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C03AF60-483F-B79A-8DCC-3A3778948881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10A1C5A6-5DD4-F05F-42B2-D639426D0B07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27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stomers &amp; Users / Color Wheel">
            <a:extLst>
              <a:ext uri="{FF2B5EF4-FFF2-40B4-BE49-F238E27FC236}">
                <a16:creationId xmlns:a16="http://schemas.microsoft.com/office/drawing/2014/main" id="{235BF9F6-8FB8-4102-B600-1BA25DA75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34" y="763404"/>
            <a:ext cx="2839408" cy="189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Yellow and Black Letter T-letter Blocks">
            <a:extLst>
              <a:ext uri="{FF2B5EF4-FFF2-40B4-BE49-F238E27FC236}">
                <a16:creationId xmlns:a16="http://schemas.microsoft.com/office/drawing/2014/main" id="{B0B09F9C-79B3-4CC7-89A4-00ED763C7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165" y="4319939"/>
            <a:ext cx="2911852" cy="186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White and Yellow Dice on Green Surface">
            <a:extLst>
              <a:ext uri="{FF2B5EF4-FFF2-40B4-BE49-F238E27FC236}">
                <a16:creationId xmlns:a16="http://schemas.microsoft.com/office/drawing/2014/main" id="{05C760EA-A3E9-4BAD-93E9-60A6E1CC9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34" y="4319939"/>
            <a:ext cx="2850294" cy="190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rayscale Photo of People at Market">
            <a:extLst>
              <a:ext uri="{FF2B5EF4-FFF2-40B4-BE49-F238E27FC236}">
                <a16:creationId xmlns:a16="http://schemas.microsoft.com/office/drawing/2014/main" id="{33360189-70B2-4227-B44B-51871A89B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904" y="754717"/>
            <a:ext cx="2911851" cy="190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07D0B562-11DB-4F24-BB09-D018A7ACE6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73" y="123575"/>
            <a:ext cx="1570594" cy="3655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45C8D1-EABD-447B-B8E8-294ED42B5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www.upskilpro.com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63B2F05-B9A4-42FA-9DE1-4E4B120E90EB}"/>
              </a:ext>
            </a:extLst>
          </p:cNvPr>
          <p:cNvSpPr/>
          <p:nvPr/>
        </p:nvSpPr>
        <p:spPr>
          <a:xfrm>
            <a:off x="7114140" y="2596903"/>
            <a:ext cx="4574866" cy="18004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tools are designed in easy-to-use solutions, all you need to do is download the tool and get to work immediately . All UpskilPRO material has taken 100’s of hours and many 1000’s of $ to build , all this expertise and content is brought to you for a fraction of the cost to help professionals enhance their capability.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	core areas which are best suited to improve using our tools: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Subject matter expertise 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Best practices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Analytical output &amp; charting 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Prioritization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Process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595F606-B854-479A-B445-F7B07576866F}"/>
              </a:ext>
            </a:extLst>
          </p:cNvPr>
          <p:cNvSpPr/>
          <p:nvPr/>
        </p:nvSpPr>
        <p:spPr>
          <a:xfrm>
            <a:off x="6426689" y="6003111"/>
            <a:ext cx="582123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Tools in one place to get 10X productive now.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AFB392-4E20-49CF-9184-35A7319B2A1C}"/>
              </a:ext>
            </a:extLst>
          </p:cNvPr>
          <p:cNvSpPr txBox="1"/>
          <p:nvPr/>
        </p:nvSpPr>
        <p:spPr>
          <a:xfrm>
            <a:off x="6278017" y="864932"/>
            <a:ext cx="5913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Created by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ex-Procter &amp; Gamble, Rothmans,  BAT, Gillette, Nokia,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Microsoft &amp; 3M managers.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3C534D-7CD7-4D0F-89BB-7C9F18C08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8828D9-3E6A-477F-A491-AADAE3613DD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B528628-B5A8-4E7B-A422-CED3ACEC85CE}"/>
              </a:ext>
            </a:extLst>
          </p:cNvPr>
          <p:cNvSpPr/>
          <p:nvPr/>
        </p:nvSpPr>
        <p:spPr>
          <a:xfrm>
            <a:off x="891731" y="2994752"/>
            <a:ext cx="5312338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Capability enhancement tools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for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1B5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         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91B5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Consumer Marketing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Trade Marketing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&amp;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Sales excellence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professionals.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DB5000"/>
              </a:solidFill>
              <a:effectLst/>
              <a:uLnTx/>
              <a:uFillTx/>
              <a:latin typeface="Lato Light" panose="020F0502020204030203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0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50"/>
          <p:cNvSpPr>
            <a:spLocks/>
          </p:cNvSpPr>
          <p:nvPr/>
        </p:nvSpPr>
        <p:spPr bwMode="auto">
          <a:xfrm>
            <a:off x="6964890" y="0"/>
            <a:ext cx="5227110" cy="2595385"/>
          </a:xfrm>
          <a:custGeom>
            <a:avLst/>
            <a:gdLst>
              <a:gd name="T0" fmla="*/ 719 w 3287"/>
              <a:gd name="T1" fmla="*/ 0 h 1633"/>
              <a:gd name="T2" fmla="*/ 3287 w 3287"/>
              <a:gd name="T3" fmla="*/ 0 h 1633"/>
              <a:gd name="T4" fmla="*/ 3287 w 3287"/>
              <a:gd name="T5" fmla="*/ 0 h 1633"/>
              <a:gd name="T6" fmla="*/ 394 w 3287"/>
              <a:gd name="T7" fmla="*/ 1633 h 1633"/>
              <a:gd name="T8" fmla="*/ 334 w 3287"/>
              <a:gd name="T9" fmla="*/ 1538 h 1633"/>
              <a:gd name="T10" fmla="*/ 262 w 3287"/>
              <a:gd name="T11" fmla="*/ 1450 h 1633"/>
              <a:gd name="T12" fmla="*/ 183 w 3287"/>
              <a:gd name="T13" fmla="*/ 1369 h 1633"/>
              <a:gd name="T14" fmla="*/ 95 w 3287"/>
              <a:gd name="T15" fmla="*/ 1297 h 1633"/>
              <a:gd name="T16" fmla="*/ 0 w 3287"/>
              <a:gd name="T17" fmla="*/ 1234 h 1633"/>
              <a:gd name="T18" fmla="*/ 719 w 3287"/>
              <a:gd name="T19" fmla="*/ 0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7" h="1633">
                <a:moveTo>
                  <a:pt x="719" y="0"/>
                </a:moveTo>
                <a:lnTo>
                  <a:pt x="3287" y="0"/>
                </a:lnTo>
                <a:lnTo>
                  <a:pt x="3287" y="0"/>
                </a:lnTo>
                <a:lnTo>
                  <a:pt x="394" y="1633"/>
                </a:lnTo>
                <a:lnTo>
                  <a:pt x="334" y="1538"/>
                </a:lnTo>
                <a:lnTo>
                  <a:pt x="262" y="1450"/>
                </a:lnTo>
                <a:lnTo>
                  <a:pt x="183" y="1369"/>
                </a:lnTo>
                <a:lnTo>
                  <a:pt x="95" y="1297"/>
                </a:lnTo>
                <a:lnTo>
                  <a:pt x="0" y="1234"/>
                </a:lnTo>
                <a:lnTo>
                  <a:pt x="719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Freeform 46"/>
          <p:cNvSpPr>
            <a:spLocks/>
          </p:cNvSpPr>
          <p:nvPr/>
        </p:nvSpPr>
        <p:spPr bwMode="auto">
          <a:xfrm>
            <a:off x="4123396" y="0"/>
            <a:ext cx="1969432" cy="1953294"/>
          </a:xfrm>
          <a:custGeom>
            <a:avLst/>
            <a:gdLst>
              <a:gd name="T0" fmla="*/ 0 w 1238"/>
              <a:gd name="T1" fmla="*/ 0 h 1229"/>
              <a:gd name="T2" fmla="*/ 1238 w 1238"/>
              <a:gd name="T3" fmla="*/ 0 h 1229"/>
              <a:gd name="T4" fmla="*/ 1238 w 1238"/>
              <a:gd name="T5" fmla="*/ 1088 h 1229"/>
              <a:gd name="T6" fmla="*/ 1238 w 1238"/>
              <a:gd name="T7" fmla="*/ 1088 h 1229"/>
              <a:gd name="T8" fmla="*/ 1121 w 1238"/>
              <a:gd name="T9" fmla="*/ 1095 h 1229"/>
              <a:gd name="T10" fmla="*/ 1012 w 1238"/>
              <a:gd name="T11" fmla="*/ 1113 h 1229"/>
              <a:gd name="T12" fmla="*/ 903 w 1238"/>
              <a:gd name="T13" fmla="*/ 1141 h 1229"/>
              <a:gd name="T14" fmla="*/ 801 w 1238"/>
              <a:gd name="T15" fmla="*/ 1181 h 1229"/>
              <a:gd name="T16" fmla="*/ 703 w 1238"/>
              <a:gd name="T17" fmla="*/ 1229 h 1229"/>
              <a:gd name="T18" fmla="*/ 0 w 1238"/>
              <a:gd name="T19" fmla="*/ 0 h 1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38" h="1229">
                <a:moveTo>
                  <a:pt x="0" y="0"/>
                </a:moveTo>
                <a:lnTo>
                  <a:pt x="1238" y="0"/>
                </a:lnTo>
                <a:lnTo>
                  <a:pt x="1238" y="1088"/>
                </a:lnTo>
                <a:lnTo>
                  <a:pt x="1238" y="1088"/>
                </a:lnTo>
                <a:lnTo>
                  <a:pt x="1121" y="1095"/>
                </a:lnTo>
                <a:lnTo>
                  <a:pt x="1012" y="1113"/>
                </a:lnTo>
                <a:lnTo>
                  <a:pt x="903" y="1141"/>
                </a:lnTo>
                <a:lnTo>
                  <a:pt x="801" y="1181"/>
                </a:lnTo>
                <a:lnTo>
                  <a:pt x="703" y="12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Freeform 47"/>
          <p:cNvSpPr>
            <a:spLocks/>
          </p:cNvSpPr>
          <p:nvPr/>
        </p:nvSpPr>
        <p:spPr bwMode="auto">
          <a:xfrm>
            <a:off x="1589" y="3436144"/>
            <a:ext cx="4602235" cy="3437733"/>
          </a:xfrm>
          <a:custGeom>
            <a:avLst/>
            <a:gdLst>
              <a:gd name="T0" fmla="*/ 0 w 2893"/>
              <a:gd name="T1" fmla="*/ 0 h 2163"/>
              <a:gd name="T2" fmla="*/ 2753 w 2893"/>
              <a:gd name="T3" fmla="*/ 0 h 2163"/>
              <a:gd name="T4" fmla="*/ 2760 w 2893"/>
              <a:gd name="T5" fmla="*/ 114 h 2163"/>
              <a:gd name="T6" fmla="*/ 2777 w 2893"/>
              <a:gd name="T7" fmla="*/ 225 h 2163"/>
              <a:gd name="T8" fmla="*/ 2805 w 2893"/>
              <a:gd name="T9" fmla="*/ 330 h 2163"/>
              <a:gd name="T10" fmla="*/ 2844 w 2893"/>
              <a:gd name="T11" fmla="*/ 432 h 2163"/>
              <a:gd name="T12" fmla="*/ 2893 w 2893"/>
              <a:gd name="T13" fmla="*/ 529 h 2163"/>
              <a:gd name="T14" fmla="*/ 0 w 2893"/>
              <a:gd name="T15" fmla="*/ 2163 h 2163"/>
              <a:gd name="T16" fmla="*/ 0 w 2893"/>
              <a:gd name="T17" fmla="*/ 0 h 2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3">
                <a:moveTo>
                  <a:pt x="0" y="0"/>
                </a:moveTo>
                <a:lnTo>
                  <a:pt x="2753" y="0"/>
                </a:lnTo>
                <a:lnTo>
                  <a:pt x="2760" y="114"/>
                </a:lnTo>
                <a:lnTo>
                  <a:pt x="2777" y="225"/>
                </a:lnTo>
                <a:lnTo>
                  <a:pt x="2805" y="330"/>
                </a:lnTo>
                <a:lnTo>
                  <a:pt x="2844" y="432"/>
                </a:lnTo>
                <a:lnTo>
                  <a:pt x="2893" y="529"/>
                </a:lnTo>
                <a:lnTo>
                  <a:pt x="0" y="216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Freeform 48"/>
          <p:cNvSpPr>
            <a:spLocks/>
          </p:cNvSpPr>
          <p:nvPr/>
        </p:nvSpPr>
        <p:spPr bwMode="auto">
          <a:xfrm>
            <a:off x="0" y="0"/>
            <a:ext cx="4602235" cy="3432964"/>
          </a:xfrm>
          <a:custGeom>
            <a:avLst/>
            <a:gdLst>
              <a:gd name="T0" fmla="*/ 0 w 2893"/>
              <a:gd name="T1" fmla="*/ 0 h 2160"/>
              <a:gd name="T2" fmla="*/ 2893 w 2893"/>
              <a:gd name="T3" fmla="*/ 1634 h 2160"/>
              <a:gd name="T4" fmla="*/ 2844 w 2893"/>
              <a:gd name="T5" fmla="*/ 1729 h 2160"/>
              <a:gd name="T6" fmla="*/ 2805 w 2893"/>
              <a:gd name="T7" fmla="*/ 1831 h 2160"/>
              <a:gd name="T8" fmla="*/ 2777 w 2893"/>
              <a:gd name="T9" fmla="*/ 1938 h 2160"/>
              <a:gd name="T10" fmla="*/ 2760 w 2893"/>
              <a:gd name="T11" fmla="*/ 2047 h 2160"/>
              <a:gd name="T12" fmla="*/ 2753 w 2893"/>
              <a:gd name="T13" fmla="*/ 2160 h 2160"/>
              <a:gd name="T14" fmla="*/ 0 w 2893"/>
              <a:gd name="T15" fmla="*/ 2160 h 2160"/>
              <a:gd name="T16" fmla="*/ 0 w 2893"/>
              <a:gd name="T17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0">
                <a:moveTo>
                  <a:pt x="0" y="0"/>
                </a:moveTo>
                <a:lnTo>
                  <a:pt x="2893" y="1634"/>
                </a:lnTo>
                <a:lnTo>
                  <a:pt x="2844" y="1729"/>
                </a:lnTo>
                <a:lnTo>
                  <a:pt x="2805" y="1831"/>
                </a:lnTo>
                <a:lnTo>
                  <a:pt x="2777" y="1938"/>
                </a:lnTo>
                <a:lnTo>
                  <a:pt x="2760" y="2047"/>
                </a:lnTo>
                <a:lnTo>
                  <a:pt x="2753" y="2160"/>
                </a:lnTo>
                <a:lnTo>
                  <a:pt x="0" y="21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Freeform 49"/>
          <p:cNvSpPr>
            <a:spLocks/>
          </p:cNvSpPr>
          <p:nvPr/>
        </p:nvSpPr>
        <p:spPr bwMode="auto">
          <a:xfrm>
            <a:off x="1588" y="1"/>
            <a:ext cx="5240152" cy="2600153"/>
          </a:xfrm>
          <a:custGeom>
            <a:avLst/>
            <a:gdLst>
              <a:gd name="T0" fmla="*/ 0 w 3294"/>
              <a:gd name="T1" fmla="*/ 0 h 1636"/>
              <a:gd name="T2" fmla="*/ 2591 w 3294"/>
              <a:gd name="T3" fmla="*/ 0 h 1636"/>
              <a:gd name="T4" fmla="*/ 3294 w 3294"/>
              <a:gd name="T5" fmla="*/ 1229 h 1636"/>
              <a:gd name="T6" fmla="*/ 3197 w 3294"/>
              <a:gd name="T7" fmla="*/ 1292 h 1636"/>
              <a:gd name="T8" fmla="*/ 3109 w 3294"/>
              <a:gd name="T9" fmla="*/ 1366 h 1636"/>
              <a:gd name="T10" fmla="*/ 3027 w 3294"/>
              <a:gd name="T11" fmla="*/ 1448 h 1636"/>
              <a:gd name="T12" fmla="*/ 2955 w 3294"/>
              <a:gd name="T13" fmla="*/ 1538 h 1636"/>
              <a:gd name="T14" fmla="*/ 2893 w 3294"/>
              <a:gd name="T15" fmla="*/ 1636 h 1636"/>
              <a:gd name="T16" fmla="*/ 0 w 3294"/>
              <a:gd name="T17" fmla="*/ 2 h 1636"/>
              <a:gd name="T18" fmla="*/ 0 w 3294"/>
              <a:gd name="T19" fmla="*/ 0 h 16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94" h="1636">
                <a:moveTo>
                  <a:pt x="0" y="0"/>
                </a:moveTo>
                <a:lnTo>
                  <a:pt x="2591" y="0"/>
                </a:lnTo>
                <a:lnTo>
                  <a:pt x="3294" y="1229"/>
                </a:lnTo>
                <a:lnTo>
                  <a:pt x="3197" y="1292"/>
                </a:lnTo>
                <a:lnTo>
                  <a:pt x="3109" y="1366"/>
                </a:lnTo>
                <a:lnTo>
                  <a:pt x="3027" y="1448"/>
                </a:lnTo>
                <a:lnTo>
                  <a:pt x="2955" y="1538"/>
                </a:lnTo>
                <a:lnTo>
                  <a:pt x="2893" y="1636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Freeform 51"/>
          <p:cNvSpPr>
            <a:spLocks/>
          </p:cNvSpPr>
          <p:nvPr/>
        </p:nvSpPr>
        <p:spPr bwMode="auto">
          <a:xfrm>
            <a:off x="6092828" y="0"/>
            <a:ext cx="2004430" cy="1961240"/>
          </a:xfrm>
          <a:custGeom>
            <a:avLst/>
            <a:gdLst>
              <a:gd name="T0" fmla="*/ 0 w 1260"/>
              <a:gd name="T1" fmla="*/ 0 h 1234"/>
              <a:gd name="T2" fmla="*/ 1260 w 1260"/>
              <a:gd name="T3" fmla="*/ 0 h 1234"/>
              <a:gd name="T4" fmla="*/ 541 w 1260"/>
              <a:gd name="T5" fmla="*/ 1234 h 1234"/>
              <a:gd name="T6" fmla="*/ 443 w 1260"/>
              <a:gd name="T7" fmla="*/ 1183 h 1234"/>
              <a:gd name="T8" fmla="*/ 339 w 1260"/>
              <a:gd name="T9" fmla="*/ 1144 h 1234"/>
              <a:gd name="T10" fmla="*/ 229 w 1260"/>
              <a:gd name="T11" fmla="*/ 1113 h 1234"/>
              <a:gd name="T12" fmla="*/ 116 w 1260"/>
              <a:gd name="T13" fmla="*/ 1095 h 1234"/>
              <a:gd name="T14" fmla="*/ 0 w 1260"/>
              <a:gd name="T15" fmla="*/ 1088 h 1234"/>
              <a:gd name="T16" fmla="*/ 0 w 1260"/>
              <a:gd name="T17" fmla="*/ 0 h 1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0" h="1234">
                <a:moveTo>
                  <a:pt x="0" y="0"/>
                </a:moveTo>
                <a:lnTo>
                  <a:pt x="1260" y="0"/>
                </a:lnTo>
                <a:lnTo>
                  <a:pt x="541" y="1234"/>
                </a:lnTo>
                <a:lnTo>
                  <a:pt x="443" y="1183"/>
                </a:lnTo>
                <a:lnTo>
                  <a:pt x="339" y="1144"/>
                </a:lnTo>
                <a:lnTo>
                  <a:pt x="229" y="1113"/>
                </a:lnTo>
                <a:lnTo>
                  <a:pt x="116" y="1095"/>
                </a:lnTo>
                <a:lnTo>
                  <a:pt x="0" y="108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Freeform 52"/>
          <p:cNvSpPr>
            <a:spLocks/>
          </p:cNvSpPr>
          <p:nvPr/>
        </p:nvSpPr>
        <p:spPr bwMode="auto">
          <a:xfrm>
            <a:off x="1589" y="4276901"/>
            <a:ext cx="5230607" cy="2596974"/>
          </a:xfrm>
          <a:custGeom>
            <a:avLst/>
            <a:gdLst>
              <a:gd name="T0" fmla="*/ 2893 w 3288"/>
              <a:gd name="T1" fmla="*/ 0 h 1634"/>
              <a:gd name="T2" fmla="*/ 2953 w 3288"/>
              <a:gd name="T3" fmla="*/ 96 h 1634"/>
              <a:gd name="T4" fmla="*/ 3025 w 3288"/>
              <a:gd name="T5" fmla="*/ 184 h 1634"/>
              <a:gd name="T6" fmla="*/ 3104 w 3288"/>
              <a:gd name="T7" fmla="*/ 265 h 1634"/>
              <a:gd name="T8" fmla="*/ 3192 w 3288"/>
              <a:gd name="T9" fmla="*/ 337 h 1634"/>
              <a:gd name="T10" fmla="*/ 3288 w 3288"/>
              <a:gd name="T11" fmla="*/ 400 h 1634"/>
              <a:gd name="T12" fmla="*/ 2568 w 3288"/>
              <a:gd name="T13" fmla="*/ 1634 h 1634"/>
              <a:gd name="T14" fmla="*/ 0 w 3288"/>
              <a:gd name="T15" fmla="*/ 1634 h 1634"/>
              <a:gd name="T16" fmla="*/ 0 w 3288"/>
              <a:gd name="T17" fmla="*/ 1634 h 1634"/>
              <a:gd name="T18" fmla="*/ 2893 w 3288"/>
              <a:gd name="T19" fmla="*/ 0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8" h="1634">
                <a:moveTo>
                  <a:pt x="2893" y="0"/>
                </a:moveTo>
                <a:lnTo>
                  <a:pt x="2953" y="96"/>
                </a:lnTo>
                <a:lnTo>
                  <a:pt x="3025" y="184"/>
                </a:lnTo>
                <a:lnTo>
                  <a:pt x="3104" y="265"/>
                </a:lnTo>
                <a:lnTo>
                  <a:pt x="3192" y="337"/>
                </a:lnTo>
                <a:lnTo>
                  <a:pt x="3288" y="400"/>
                </a:lnTo>
                <a:lnTo>
                  <a:pt x="2568" y="1634"/>
                </a:lnTo>
                <a:lnTo>
                  <a:pt x="0" y="1634"/>
                </a:lnTo>
                <a:lnTo>
                  <a:pt x="0" y="1634"/>
                </a:lnTo>
                <a:lnTo>
                  <a:pt x="2893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Freeform 53"/>
          <p:cNvSpPr>
            <a:spLocks/>
          </p:cNvSpPr>
          <p:nvPr/>
        </p:nvSpPr>
        <p:spPr bwMode="auto">
          <a:xfrm>
            <a:off x="7589765" y="0"/>
            <a:ext cx="4602235" cy="3436143"/>
          </a:xfrm>
          <a:custGeom>
            <a:avLst/>
            <a:gdLst>
              <a:gd name="T0" fmla="*/ 2893 w 2893"/>
              <a:gd name="T1" fmla="*/ 0 h 2162"/>
              <a:gd name="T2" fmla="*/ 2893 w 2893"/>
              <a:gd name="T3" fmla="*/ 2162 h 2162"/>
              <a:gd name="T4" fmla="*/ 140 w 2893"/>
              <a:gd name="T5" fmla="*/ 2162 h 2162"/>
              <a:gd name="T6" fmla="*/ 133 w 2893"/>
              <a:gd name="T7" fmla="*/ 2049 h 2162"/>
              <a:gd name="T8" fmla="*/ 116 w 2893"/>
              <a:gd name="T9" fmla="*/ 1940 h 2162"/>
              <a:gd name="T10" fmla="*/ 86 w 2893"/>
              <a:gd name="T11" fmla="*/ 1833 h 2162"/>
              <a:gd name="T12" fmla="*/ 49 w 2893"/>
              <a:gd name="T13" fmla="*/ 1731 h 2162"/>
              <a:gd name="T14" fmla="*/ 0 w 2893"/>
              <a:gd name="T15" fmla="*/ 1633 h 2162"/>
              <a:gd name="T16" fmla="*/ 2893 w 2893"/>
              <a:gd name="T17" fmla="*/ 0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2">
                <a:moveTo>
                  <a:pt x="2893" y="0"/>
                </a:moveTo>
                <a:lnTo>
                  <a:pt x="2893" y="2162"/>
                </a:lnTo>
                <a:lnTo>
                  <a:pt x="140" y="2162"/>
                </a:lnTo>
                <a:lnTo>
                  <a:pt x="133" y="2049"/>
                </a:lnTo>
                <a:lnTo>
                  <a:pt x="116" y="1940"/>
                </a:lnTo>
                <a:lnTo>
                  <a:pt x="86" y="1833"/>
                </a:lnTo>
                <a:lnTo>
                  <a:pt x="49" y="1731"/>
                </a:lnTo>
                <a:lnTo>
                  <a:pt x="0" y="1633"/>
                </a:lnTo>
                <a:lnTo>
                  <a:pt x="2893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Freeform 54"/>
          <p:cNvSpPr>
            <a:spLocks/>
          </p:cNvSpPr>
          <p:nvPr/>
        </p:nvSpPr>
        <p:spPr bwMode="auto">
          <a:xfrm>
            <a:off x="6942324" y="4276901"/>
            <a:ext cx="5240152" cy="2596974"/>
          </a:xfrm>
          <a:custGeom>
            <a:avLst/>
            <a:gdLst>
              <a:gd name="T0" fmla="*/ 401 w 3294"/>
              <a:gd name="T1" fmla="*/ 0 h 1634"/>
              <a:gd name="T2" fmla="*/ 3294 w 3294"/>
              <a:gd name="T3" fmla="*/ 1632 h 1634"/>
              <a:gd name="T4" fmla="*/ 3294 w 3294"/>
              <a:gd name="T5" fmla="*/ 1634 h 1634"/>
              <a:gd name="T6" fmla="*/ 703 w 3294"/>
              <a:gd name="T7" fmla="*/ 1634 h 1634"/>
              <a:gd name="T8" fmla="*/ 0 w 3294"/>
              <a:gd name="T9" fmla="*/ 404 h 1634"/>
              <a:gd name="T10" fmla="*/ 97 w 3294"/>
              <a:gd name="T11" fmla="*/ 341 h 1634"/>
              <a:gd name="T12" fmla="*/ 185 w 3294"/>
              <a:gd name="T13" fmla="*/ 270 h 1634"/>
              <a:gd name="T14" fmla="*/ 267 w 3294"/>
              <a:gd name="T15" fmla="*/ 186 h 1634"/>
              <a:gd name="T16" fmla="*/ 339 w 3294"/>
              <a:gd name="T17" fmla="*/ 98 h 1634"/>
              <a:gd name="T18" fmla="*/ 401 w 3294"/>
              <a:gd name="T19" fmla="*/ 0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94" h="1634">
                <a:moveTo>
                  <a:pt x="401" y="0"/>
                </a:moveTo>
                <a:lnTo>
                  <a:pt x="3294" y="1632"/>
                </a:lnTo>
                <a:lnTo>
                  <a:pt x="3294" y="1634"/>
                </a:lnTo>
                <a:lnTo>
                  <a:pt x="703" y="1634"/>
                </a:lnTo>
                <a:lnTo>
                  <a:pt x="0" y="404"/>
                </a:lnTo>
                <a:lnTo>
                  <a:pt x="97" y="341"/>
                </a:lnTo>
                <a:lnTo>
                  <a:pt x="185" y="270"/>
                </a:lnTo>
                <a:lnTo>
                  <a:pt x="267" y="186"/>
                </a:lnTo>
                <a:lnTo>
                  <a:pt x="339" y="98"/>
                </a:lnTo>
                <a:lnTo>
                  <a:pt x="401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Freeform 55"/>
          <p:cNvSpPr>
            <a:spLocks/>
          </p:cNvSpPr>
          <p:nvPr/>
        </p:nvSpPr>
        <p:spPr bwMode="auto">
          <a:xfrm>
            <a:off x="7580242" y="3436143"/>
            <a:ext cx="4602235" cy="3434554"/>
          </a:xfrm>
          <a:custGeom>
            <a:avLst/>
            <a:gdLst>
              <a:gd name="T0" fmla="*/ 140 w 2893"/>
              <a:gd name="T1" fmla="*/ 0 h 2161"/>
              <a:gd name="T2" fmla="*/ 2893 w 2893"/>
              <a:gd name="T3" fmla="*/ 0 h 2161"/>
              <a:gd name="T4" fmla="*/ 2893 w 2893"/>
              <a:gd name="T5" fmla="*/ 2161 h 2161"/>
              <a:gd name="T6" fmla="*/ 0 w 2893"/>
              <a:gd name="T7" fmla="*/ 529 h 2161"/>
              <a:gd name="T8" fmla="*/ 49 w 2893"/>
              <a:gd name="T9" fmla="*/ 432 h 2161"/>
              <a:gd name="T10" fmla="*/ 86 w 2893"/>
              <a:gd name="T11" fmla="*/ 330 h 2161"/>
              <a:gd name="T12" fmla="*/ 116 w 2893"/>
              <a:gd name="T13" fmla="*/ 225 h 2161"/>
              <a:gd name="T14" fmla="*/ 133 w 2893"/>
              <a:gd name="T15" fmla="*/ 114 h 2161"/>
              <a:gd name="T16" fmla="*/ 140 w 2893"/>
              <a:gd name="T17" fmla="*/ 0 h 2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1">
                <a:moveTo>
                  <a:pt x="140" y="0"/>
                </a:moveTo>
                <a:lnTo>
                  <a:pt x="2893" y="0"/>
                </a:lnTo>
                <a:lnTo>
                  <a:pt x="2893" y="2161"/>
                </a:lnTo>
                <a:lnTo>
                  <a:pt x="0" y="529"/>
                </a:lnTo>
                <a:lnTo>
                  <a:pt x="49" y="432"/>
                </a:lnTo>
                <a:lnTo>
                  <a:pt x="86" y="330"/>
                </a:lnTo>
                <a:lnTo>
                  <a:pt x="116" y="225"/>
                </a:lnTo>
                <a:lnTo>
                  <a:pt x="133" y="114"/>
                </a:lnTo>
                <a:lnTo>
                  <a:pt x="14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Freeform 56"/>
          <p:cNvSpPr>
            <a:spLocks/>
          </p:cNvSpPr>
          <p:nvPr/>
        </p:nvSpPr>
        <p:spPr bwMode="auto">
          <a:xfrm>
            <a:off x="6092829" y="4918993"/>
            <a:ext cx="1967841" cy="1954883"/>
          </a:xfrm>
          <a:custGeom>
            <a:avLst/>
            <a:gdLst>
              <a:gd name="T0" fmla="*/ 534 w 1237"/>
              <a:gd name="T1" fmla="*/ 0 h 1230"/>
              <a:gd name="T2" fmla="*/ 1237 w 1237"/>
              <a:gd name="T3" fmla="*/ 1230 h 1230"/>
              <a:gd name="T4" fmla="*/ 0 w 1237"/>
              <a:gd name="T5" fmla="*/ 1230 h 1230"/>
              <a:gd name="T6" fmla="*/ 0 w 1237"/>
              <a:gd name="T7" fmla="*/ 142 h 1230"/>
              <a:gd name="T8" fmla="*/ 113 w 1237"/>
              <a:gd name="T9" fmla="*/ 135 h 1230"/>
              <a:gd name="T10" fmla="*/ 225 w 1237"/>
              <a:gd name="T11" fmla="*/ 118 h 1230"/>
              <a:gd name="T12" fmla="*/ 334 w 1237"/>
              <a:gd name="T13" fmla="*/ 88 h 1230"/>
              <a:gd name="T14" fmla="*/ 436 w 1237"/>
              <a:gd name="T15" fmla="*/ 49 h 1230"/>
              <a:gd name="T16" fmla="*/ 534 w 1237"/>
              <a:gd name="T17" fmla="*/ 0 h 1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37" h="1230">
                <a:moveTo>
                  <a:pt x="534" y="0"/>
                </a:moveTo>
                <a:lnTo>
                  <a:pt x="1237" y="1230"/>
                </a:lnTo>
                <a:lnTo>
                  <a:pt x="0" y="1230"/>
                </a:lnTo>
                <a:lnTo>
                  <a:pt x="0" y="142"/>
                </a:lnTo>
                <a:lnTo>
                  <a:pt x="113" y="135"/>
                </a:lnTo>
                <a:lnTo>
                  <a:pt x="225" y="118"/>
                </a:lnTo>
                <a:lnTo>
                  <a:pt x="334" y="88"/>
                </a:lnTo>
                <a:lnTo>
                  <a:pt x="436" y="49"/>
                </a:lnTo>
                <a:lnTo>
                  <a:pt x="534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 57"/>
          <p:cNvSpPr>
            <a:spLocks/>
          </p:cNvSpPr>
          <p:nvPr/>
        </p:nvSpPr>
        <p:spPr bwMode="auto">
          <a:xfrm>
            <a:off x="4086808" y="4912635"/>
            <a:ext cx="2006021" cy="1961240"/>
          </a:xfrm>
          <a:custGeom>
            <a:avLst/>
            <a:gdLst>
              <a:gd name="T0" fmla="*/ 720 w 1261"/>
              <a:gd name="T1" fmla="*/ 0 h 1234"/>
              <a:gd name="T2" fmla="*/ 817 w 1261"/>
              <a:gd name="T3" fmla="*/ 51 h 1234"/>
              <a:gd name="T4" fmla="*/ 922 w 1261"/>
              <a:gd name="T5" fmla="*/ 90 h 1234"/>
              <a:gd name="T6" fmla="*/ 1031 w 1261"/>
              <a:gd name="T7" fmla="*/ 120 h 1234"/>
              <a:gd name="T8" fmla="*/ 1144 w 1261"/>
              <a:gd name="T9" fmla="*/ 139 h 1234"/>
              <a:gd name="T10" fmla="*/ 1261 w 1261"/>
              <a:gd name="T11" fmla="*/ 146 h 1234"/>
              <a:gd name="T12" fmla="*/ 1261 w 1261"/>
              <a:gd name="T13" fmla="*/ 146 h 1234"/>
              <a:gd name="T14" fmla="*/ 1261 w 1261"/>
              <a:gd name="T15" fmla="*/ 1234 h 1234"/>
              <a:gd name="T16" fmla="*/ 0 w 1261"/>
              <a:gd name="T17" fmla="*/ 1234 h 1234"/>
              <a:gd name="T18" fmla="*/ 720 w 1261"/>
              <a:gd name="T19" fmla="*/ 0 h 1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61" h="1234">
                <a:moveTo>
                  <a:pt x="720" y="0"/>
                </a:moveTo>
                <a:lnTo>
                  <a:pt x="817" y="51"/>
                </a:lnTo>
                <a:lnTo>
                  <a:pt x="922" y="90"/>
                </a:lnTo>
                <a:lnTo>
                  <a:pt x="1031" y="120"/>
                </a:lnTo>
                <a:lnTo>
                  <a:pt x="1144" y="139"/>
                </a:lnTo>
                <a:lnTo>
                  <a:pt x="1261" y="146"/>
                </a:lnTo>
                <a:lnTo>
                  <a:pt x="1261" y="146"/>
                </a:lnTo>
                <a:lnTo>
                  <a:pt x="1261" y="1234"/>
                </a:lnTo>
                <a:lnTo>
                  <a:pt x="0" y="1234"/>
                </a:lnTo>
                <a:lnTo>
                  <a:pt x="720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981138" y="459917"/>
            <a:ext cx="259796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KPI’s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Performance indicator, a quantifiable measure of performance over time versus a specific objective.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9033933" y="1927613"/>
            <a:ext cx="2980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Strategic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tools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These tools are  recognised the world over in business schools, consulting firms and companies who plan strategically.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 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9144000" y="3826646"/>
            <a:ext cx="292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 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Designed as functional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or subject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indicators across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variety off situation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to enable performance o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situational evaluation versus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aligned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standards.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806267" y="5371356"/>
            <a:ext cx="2887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Assessments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Assessments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are designed around specific areas to conduct reviews  and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will center around a benchmark reviewing individuals or functions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59300" y="5782503"/>
            <a:ext cx="161290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666D7F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Checklists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Designed around achieving milestones in a sequential manner.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574799" y="5464198"/>
            <a:ext cx="2709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Calculators 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calculate the right ratios for businesses looking for benchmarks in a variety of situations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71422" y="3850604"/>
            <a:ext cx="30898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Analytical 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Tools 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Interactive excel tools on specific business areas based on your data inputs delivered in a workbook model with instructions.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58535" y="500688"/>
            <a:ext cx="25049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Templates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Templates are designed based gather information in a structured manner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61693" y="1966208"/>
            <a:ext cx="275507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Content </a:t>
            </a: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Modules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Best practice material in power point for use as a knowledge base in business training , planning and execution 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521201" y="196208"/>
            <a:ext cx="1756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Descriptions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Develop roles clearly and completely  across varying levels of experience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095967" y="1429565"/>
            <a:ext cx="4011612" cy="4019514"/>
            <a:chOff x="4379520" y="1716091"/>
            <a:chExt cx="3421848" cy="3428588"/>
          </a:xfrm>
        </p:grpSpPr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4379520" y="1729197"/>
              <a:ext cx="3421848" cy="3415482"/>
            </a:xfrm>
            <a:custGeom>
              <a:avLst/>
              <a:gdLst>
                <a:gd name="T0" fmla="*/ 1076 w 2151"/>
                <a:gd name="T1" fmla="*/ 0 h 2149"/>
                <a:gd name="T2" fmla="*/ 1076 w 2151"/>
                <a:gd name="T3" fmla="*/ 0 h 2149"/>
                <a:gd name="T4" fmla="*/ 1192 w 2151"/>
                <a:gd name="T5" fmla="*/ 7 h 2149"/>
                <a:gd name="T6" fmla="*/ 1305 w 2151"/>
                <a:gd name="T7" fmla="*/ 25 h 2149"/>
                <a:gd name="T8" fmla="*/ 1415 w 2151"/>
                <a:gd name="T9" fmla="*/ 56 h 2149"/>
                <a:gd name="T10" fmla="*/ 1519 w 2151"/>
                <a:gd name="T11" fmla="*/ 95 h 2149"/>
                <a:gd name="T12" fmla="*/ 1617 w 2151"/>
                <a:gd name="T13" fmla="*/ 146 h 2149"/>
                <a:gd name="T14" fmla="*/ 1712 w 2151"/>
                <a:gd name="T15" fmla="*/ 209 h 2149"/>
                <a:gd name="T16" fmla="*/ 1800 w 2151"/>
                <a:gd name="T17" fmla="*/ 281 h 2149"/>
                <a:gd name="T18" fmla="*/ 1879 w 2151"/>
                <a:gd name="T19" fmla="*/ 362 h 2149"/>
                <a:gd name="T20" fmla="*/ 1951 w 2151"/>
                <a:gd name="T21" fmla="*/ 450 h 2149"/>
                <a:gd name="T22" fmla="*/ 2011 w 2151"/>
                <a:gd name="T23" fmla="*/ 545 h 2149"/>
                <a:gd name="T24" fmla="*/ 2060 w 2151"/>
                <a:gd name="T25" fmla="*/ 643 h 2149"/>
                <a:gd name="T26" fmla="*/ 2097 w 2151"/>
                <a:gd name="T27" fmla="*/ 745 h 2149"/>
                <a:gd name="T28" fmla="*/ 2127 w 2151"/>
                <a:gd name="T29" fmla="*/ 852 h 2149"/>
                <a:gd name="T30" fmla="*/ 2144 w 2151"/>
                <a:gd name="T31" fmla="*/ 961 h 2149"/>
                <a:gd name="T32" fmla="*/ 2151 w 2151"/>
                <a:gd name="T33" fmla="*/ 1074 h 2149"/>
                <a:gd name="T34" fmla="*/ 2144 w 2151"/>
                <a:gd name="T35" fmla="*/ 1188 h 2149"/>
                <a:gd name="T36" fmla="*/ 2127 w 2151"/>
                <a:gd name="T37" fmla="*/ 1299 h 2149"/>
                <a:gd name="T38" fmla="*/ 2097 w 2151"/>
                <a:gd name="T39" fmla="*/ 1404 h 2149"/>
                <a:gd name="T40" fmla="*/ 2060 w 2151"/>
                <a:gd name="T41" fmla="*/ 1506 h 2149"/>
                <a:gd name="T42" fmla="*/ 2011 w 2151"/>
                <a:gd name="T43" fmla="*/ 1603 h 2149"/>
                <a:gd name="T44" fmla="*/ 1949 w 2151"/>
                <a:gd name="T45" fmla="*/ 1701 h 2149"/>
                <a:gd name="T46" fmla="*/ 1877 w 2151"/>
                <a:gd name="T47" fmla="*/ 1789 h 2149"/>
                <a:gd name="T48" fmla="*/ 1795 w 2151"/>
                <a:gd name="T49" fmla="*/ 1873 h 2149"/>
                <a:gd name="T50" fmla="*/ 1707 w 2151"/>
                <a:gd name="T51" fmla="*/ 1944 h 2149"/>
                <a:gd name="T52" fmla="*/ 1610 w 2151"/>
                <a:gd name="T53" fmla="*/ 2007 h 2149"/>
                <a:gd name="T54" fmla="*/ 1512 w 2151"/>
                <a:gd name="T55" fmla="*/ 2056 h 2149"/>
                <a:gd name="T56" fmla="*/ 1410 w 2151"/>
                <a:gd name="T57" fmla="*/ 2095 h 2149"/>
                <a:gd name="T58" fmla="*/ 1301 w 2151"/>
                <a:gd name="T59" fmla="*/ 2125 h 2149"/>
                <a:gd name="T60" fmla="*/ 1189 w 2151"/>
                <a:gd name="T61" fmla="*/ 2142 h 2149"/>
                <a:gd name="T62" fmla="*/ 1076 w 2151"/>
                <a:gd name="T63" fmla="*/ 2149 h 2149"/>
                <a:gd name="T64" fmla="*/ 1076 w 2151"/>
                <a:gd name="T65" fmla="*/ 2149 h 2149"/>
                <a:gd name="T66" fmla="*/ 959 w 2151"/>
                <a:gd name="T67" fmla="*/ 2142 h 2149"/>
                <a:gd name="T68" fmla="*/ 846 w 2151"/>
                <a:gd name="T69" fmla="*/ 2123 h 2149"/>
                <a:gd name="T70" fmla="*/ 737 w 2151"/>
                <a:gd name="T71" fmla="*/ 2093 h 2149"/>
                <a:gd name="T72" fmla="*/ 632 w 2151"/>
                <a:gd name="T73" fmla="*/ 2054 h 2149"/>
                <a:gd name="T74" fmla="*/ 535 w 2151"/>
                <a:gd name="T75" fmla="*/ 2003 h 2149"/>
                <a:gd name="T76" fmla="*/ 439 w 2151"/>
                <a:gd name="T77" fmla="*/ 1940 h 2149"/>
                <a:gd name="T78" fmla="*/ 351 w 2151"/>
                <a:gd name="T79" fmla="*/ 1868 h 2149"/>
                <a:gd name="T80" fmla="*/ 272 w 2151"/>
                <a:gd name="T81" fmla="*/ 1787 h 2149"/>
                <a:gd name="T82" fmla="*/ 200 w 2151"/>
                <a:gd name="T83" fmla="*/ 1699 h 2149"/>
                <a:gd name="T84" fmla="*/ 140 w 2151"/>
                <a:gd name="T85" fmla="*/ 1603 h 2149"/>
                <a:gd name="T86" fmla="*/ 91 w 2151"/>
                <a:gd name="T87" fmla="*/ 1506 h 2149"/>
                <a:gd name="T88" fmla="*/ 52 w 2151"/>
                <a:gd name="T89" fmla="*/ 1404 h 2149"/>
                <a:gd name="T90" fmla="*/ 24 w 2151"/>
                <a:gd name="T91" fmla="*/ 1299 h 2149"/>
                <a:gd name="T92" fmla="*/ 7 w 2151"/>
                <a:gd name="T93" fmla="*/ 1188 h 2149"/>
                <a:gd name="T94" fmla="*/ 0 w 2151"/>
                <a:gd name="T95" fmla="*/ 1074 h 2149"/>
                <a:gd name="T96" fmla="*/ 7 w 2151"/>
                <a:gd name="T97" fmla="*/ 961 h 2149"/>
                <a:gd name="T98" fmla="*/ 24 w 2151"/>
                <a:gd name="T99" fmla="*/ 852 h 2149"/>
                <a:gd name="T100" fmla="*/ 52 w 2151"/>
                <a:gd name="T101" fmla="*/ 745 h 2149"/>
                <a:gd name="T102" fmla="*/ 91 w 2151"/>
                <a:gd name="T103" fmla="*/ 643 h 2149"/>
                <a:gd name="T104" fmla="*/ 140 w 2151"/>
                <a:gd name="T105" fmla="*/ 548 h 2149"/>
                <a:gd name="T106" fmla="*/ 202 w 2151"/>
                <a:gd name="T107" fmla="*/ 450 h 2149"/>
                <a:gd name="T108" fmla="*/ 274 w 2151"/>
                <a:gd name="T109" fmla="*/ 360 h 2149"/>
                <a:gd name="T110" fmla="*/ 356 w 2151"/>
                <a:gd name="T111" fmla="*/ 278 h 2149"/>
                <a:gd name="T112" fmla="*/ 444 w 2151"/>
                <a:gd name="T113" fmla="*/ 204 h 2149"/>
                <a:gd name="T114" fmla="*/ 541 w 2151"/>
                <a:gd name="T115" fmla="*/ 141 h 2149"/>
                <a:gd name="T116" fmla="*/ 639 w 2151"/>
                <a:gd name="T117" fmla="*/ 93 h 2149"/>
                <a:gd name="T118" fmla="*/ 741 w 2151"/>
                <a:gd name="T119" fmla="*/ 53 h 2149"/>
                <a:gd name="T120" fmla="*/ 850 w 2151"/>
                <a:gd name="T121" fmla="*/ 25 h 2149"/>
                <a:gd name="T122" fmla="*/ 959 w 2151"/>
                <a:gd name="T123" fmla="*/ 7 h 2149"/>
                <a:gd name="T124" fmla="*/ 1076 w 2151"/>
                <a:gd name="T125" fmla="*/ 0 h 2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1" h="2149">
                  <a:moveTo>
                    <a:pt x="1076" y="0"/>
                  </a:moveTo>
                  <a:lnTo>
                    <a:pt x="1076" y="0"/>
                  </a:lnTo>
                  <a:lnTo>
                    <a:pt x="1192" y="7"/>
                  </a:lnTo>
                  <a:lnTo>
                    <a:pt x="1305" y="25"/>
                  </a:lnTo>
                  <a:lnTo>
                    <a:pt x="1415" y="56"/>
                  </a:lnTo>
                  <a:lnTo>
                    <a:pt x="1519" y="95"/>
                  </a:lnTo>
                  <a:lnTo>
                    <a:pt x="1617" y="146"/>
                  </a:lnTo>
                  <a:lnTo>
                    <a:pt x="1712" y="209"/>
                  </a:lnTo>
                  <a:lnTo>
                    <a:pt x="1800" y="281"/>
                  </a:lnTo>
                  <a:lnTo>
                    <a:pt x="1879" y="362"/>
                  </a:lnTo>
                  <a:lnTo>
                    <a:pt x="1951" y="450"/>
                  </a:lnTo>
                  <a:lnTo>
                    <a:pt x="2011" y="545"/>
                  </a:lnTo>
                  <a:lnTo>
                    <a:pt x="2060" y="643"/>
                  </a:lnTo>
                  <a:lnTo>
                    <a:pt x="2097" y="745"/>
                  </a:lnTo>
                  <a:lnTo>
                    <a:pt x="2127" y="852"/>
                  </a:lnTo>
                  <a:lnTo>
                    <a:pt x="2144" y="961"/>
                  </a:lnTo>
                  <a:lnTo>
                    <a:pt x="2151" y="1074"/>
                  </a:lnTo>
                  <a:lnTo>
                    <a:pt x="2144" y="1188"/>
                  </a:lnTo>
                  <a:lnTo>
                    <a:pt x="2127" y="1299"/>
                  </a:lnTo>
                  <a:lnTo>
                    <a:pt x="2097" y="1404"/>
                  </a:lnTo>
                  <a:lnTo>
                    <a:pt x="2060" y="1506"/>
                  </a:lnTo>
                  <a:lnTo>
                    <a:pt x="2011" y="1603"/>
                  </a:lnTo>
                  <a:lnTo>
                    <a:pt x="1949" y="1701"/>
                  </a:lnTo>
                  <a:lnTo>
                    <a:pt x="1877" y="1789"/>
                  </a:lnTo>
                  <a:lnTo>
                    <a:pt x="1795" y="1873"/>
                  </a:lnTo>
                  <a:lnTo>
                    <a:pt x="1707" y="1944"/>
                  </a:lnTo>
                  <a:lnTo>
                    <a:pt x="1610" y="2007"/>
                  </a:lnTo>
                  <a:lnTo>
                    <a:pt x="1512" y="2056"/>
                  </a:lnTo>
                  <a:lnTo>
                    <a:pt x="1410" y="2095"/>
                  </a:lnTo>
                  <a:lnTo>
                    <a:pt x="1301" y="2125"/>
                  </a:lnTo>
                  <a:lnTo>
                    <a:pt x="1189" y="2142"/>
                  </a:lnTo>
                  <a:lnTo>
                    <a:pt x="1076" y="2149"/>
                  </a:lnTo>
                  <a:lnTo>
                    <a:pt x="1076" y="2149"/>
                  </a:lnTo>
                  <a:lnTo>
                    <a:pt x="959" y="2142"/>
                  </a:lnTo>
                  <a:lnTo>
                    <a:pt x="846" y="2123"/>
                  </a:lnTo>
                  <a:lnTo>
                    <a:pt x="737" y="2093"/>
                  </a:lnTo>
                  <a:lnTo>
                    <a:pt x="632" y="2054"/>
                  </a:lnTo>
                  <a:lnTo>
                    <a:pt x="535" y="2003"/>
                  </a:lnTo>
                  <a:lnTo>
                    <a:pt x="439" y="1940"/>
                  </a:lnTo>
                  <a:lnTo>
                    <a:pt x="351" y="1868"/>
                  </a:lnTo>
                  <a:lnTo>
                    <a:pt x="272" y="1787"/>
                  </a:lnTo>
                  <a:lnTo>
                    <a:pt x="200" y="1699"/>
                  </a:lnTo>
                  <a:lnTo>
                    <a:pt x="140" y="1603"/>
                  </a:lnTo>
                  <a:lnTo>
                    <a:pt x="91" y="1506"/>
                  </a:lnTo>
                  <a:lnTo>
                    <a:pt x="52" y="1404"/>
                  </a:lnTo>
                  <a:lnTo>
                    <a:pt x="24" y="1299"/>
                  </a:lnTo>
                  <a:lnTo>
                    <a:pt x="7" y="1188"/>
                  </a:lnTo>
                  <a:lnTo>
                    <a:pt x="0" y="1074"/>
                  </a:lnTo>
                  <a:lnTo>
                    <a:pt x="7" y="961"/>
                  </a:lnTo>
                  <a:lnTo>
                    <a:pt x="24" y="852"/>
                  </a:lnTo>
                  <a:lnTo>
                    <a:pt x="52" y="745"/>
                  </a:lnTo>
                  <a:lnTo>
                    <a:pt x="91" y="643"/>
                  </a:lnTo>
                  <a:lnTo>
                    <a:pt x="140" y="548"/>
                  </a:lnTo>
                  <a:lnTo>
                    <a:pt x="202" y="450"/>
                  </a:lnTo>
                  <a:lnTo>
                    <a:pt x="274" y="360"/>
                  </a:lnTo>
                  <a:lnTo>
                    <a:pt x="356" y="278"/>
                  </a:lnTo>
                  <a:lnTo>
                    <a:pt x="444" y="204"/>
                  </a:lnTo>
                  <a:lnTo>
                    <a:pt x="541" y="141"/>
                  </a:lnTo>
                  <a:lnTo>
                    <a:pt x="639" y="93"/>
                  </a:lnTo>
                  <a:lnTo>
                    <a:pt x="741" y="53"/>
                  </a:lnTo>
                  <a:lnTo>
                    <a:pt x="850" y="25"/>
                  </a:lnTo>
                  <a:lnTo>
                    <a:pt x="959" y="7"/>
                  </a:lnTo>
                  <a:lnTo>
                    <a:pt x="107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83" name="Group 282"/>
            <p:cNvGrpSpPr/>
            <p:nvPr/>
          </p:nvGrpSpPr>
          <p:grpSpPr>
            <a:xfrm>
              <a:off x="4387458" y="1716091"/>
              <a:ext cx="3413910" cy="3417855"/>
              <a:chOff x="4387458" y="1722047"/>
              <a:chExt cx="3413910" cy="3413908"/>
            </a:xfrm>
            <a:effectLst>
              <a:outerShdw blurRad="292100" sx="108000" sy="108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6094937" y="1722047"/>
                <a:ext cx="859497" cy="842747"/>
              </a:xfrm>
              <a:custGeom>
                <a:avLst/>
                <a:gdLst>
                  <a:gd name="T0" fmla="*/ 0 w 1642"/>
                  <a:gd name="T1" fmla="*/ 0 h 1610"/>
                  <a:gd name="T2" fmla="*/ 198 w 1642"/>
                  <a:gd name="T3" fmla="*/ 6 h 1610"/>
                  <a:gd name="T4" fmla="*/ 392 w 1642"/>
                  <a:gd name="T5" fmla="*/ 22 h 1610"/>
                  <a:gd name="T6" fmla="*/ 584 w 1642"/>
                  <a:gd name="T7" fmla="*/ 51 h 1610"/>
                  <a:gd name="T8" fmla="*/ 772 w 1642"/>
                  <a:gd name="T9" fmla="*/ 91 h 1610"/>
                  <a:gd name="T10" fmla="*/ 955 w 1642"/>
                  <a:gd name="T11" fmla="*/ 142 h 1610"/>
                  <a:gd name="T12" fmla="*/ 1134 w 1642"/>
                  <a:gd name="T13" fmla="*/ 202 h 1610"/>
                  <a:gd name="T14" fmla="*/ 1310 w 1642"/>
                  <a:gd name="T15" fmla="*/ 273 h 1610"/>
                  <a:gd name="T16" fmla="*/ 1478 w 1642"/>
                  <a:gd name="T17" fmla="*/ 352 h 1610"/>
                  <a:gd name="T18" fmla="*/ 1642 w 1642"/>
                  <a:gd name="T19" fmla="*/ 441 h 1610"/>
                  <a:gd name="T20" fmla="*/ 961 w 1642"/>
                  <a:gd name="T21" fmla="*/ 1610 h 1610"/>
                  <a:gd name="T22" fmla="*/ 837 w 1642"/>
                  <a:gd name="T23" fmla="*/ 1543 h 1610"/>
                  <a:gd name="T24" fmla="*/ 708 w 1642"/>
                  <a:gd name="T25" fmla="*/ 1486 h 1610"/>
                  <a:gd name="T26" fmla="*/ 574 w 1642"/>
                  <a:gd name="T27" fmla="*/ 1438 h 1610"/>
                  <a:gd name="T28" fmla="*/ 437 w 1642"/>
                  <a:gd name="T29" fmla="*/ 1400 h 1610"/>
                  <a:gd name="T30" fmla="*/ 295 w 1642"/>
                  <a:gd name="T31" fmla="*/ 1373 h 1610"/>
                  <a:gd name="T32" fmla="*/ 148 w 1642"/>
                  <a:gd name="T33" fmla="*/ 1355 h 1610"/>
                  <a:gd name="T34" fmla="*/ 0 w 1642"/>
                  <a:gd name="T35" fmla="*/ 1349 h 1610"/>
                  <a:gd name="T36" fmla="*/ 0 w 1642"/>
                  <a:gd name="T37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42" h="1610">
                    <a:moveTo>
                      <a:pt x="0" y="0"/>
                    </a:moveTo>
                    <a:lnTo>
                      <a:pt x="198" y="6"/>
                    </a:lnTo>
                    <a:lnTo>
                      <a:pt x="392" y="22"/>
                    </a:lnTo>
                    <a:lnTo>
                      <a:pt x="584" y="51"/>
                    </a:lnTo>
                    <a:lnTo>
                      <a:pt x="772" y="91"/>
                    </a:lnTo>
                    <a:lnTo>
                      <a:pt x="955" y="142"/>
                    </a:lnTo>
                    <a:lnTo>
                      <a:pt x="1134" y="202"/>
                    </a:lnTo>
                    <a:lnTo>
                      <a:pt x="1310" y="273"/>
                    </a:lnTo>
                    <a:lnTo>
                      <a:pt x="1478" y="352"/>
                    </a:lnTo>
                    <a:lnTo>
                      <a:pt x="1642" y="441"/>
                    </a:lnTo>
                    <a:lnTo>
                      <a:pt x="961" y="1610"/>
                    </a:lnTo>
                    <a:lnTo>
                      <a:pt x="837" y="1543"/>
                    </a:lnTo>
                    <a:lnTo>
                      <a:pt x="708" y="1486"/>
                    </a:lnTo>
                    <a:lnTo>
                      <a:pt x="574" y="1438"/>
                    </a:lnTo>
                    <a:lnTo>
                      <a:pt x="437" y="1400"/>
                    </a:lnTo>
                    <a:lnTo>
                      <a:pt x="295" y="1373"/>
                    </a:lnTo>
                    <a:lnTo>
                      <a:pt x="148" y="1355"/>
                    </a:lnTo>
                    <a:lnTo>
                      <a:pt x="0" y="134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20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4387458" y="2589918"/>
                <a:ext cx="836466" cy="838559"/>
              </a:xfrm>
              <a:custGeom>
                <a:avLst/>
                <a:gdLst>
                  <a:gd name="T0" fmla="*/ 421 w 1598"/>
                  <a:gd name="T1" fmla="*/ 0 h 1602"/>
                  <a:gd name="T2" fmla="*/ 1598 w 1598"/>
                  <a:gd name="T3" fmla="*/ 662 h 1602"/>
                  <a:gd name="T4" fmla="*/ 1535 w 1598"/>
                  <a:gd name="T5" fmla="*/ 785 h 1602"/>
                  <a:gd name="T6" fmla="*/ 1480 w 1598"/>
                  <a:gd name="T7" fmla="*/ 912 h 1602"/>
                  <a:gd name="T8" fmla="*/ 1434 w 1598"/>
                  <a:gd name="T9" fmla="*/ 1042 h 1602"/>
                  <a:gd name="T10" fmla="*/ 1399 w 1598"/>
                  <a:gd name="T11" fmla="*/ 1177 h 1602"/>
                  <a:gd name="T12" fmla="*/ 1373 w 1598"/>
                  <a:gd name="T13" fmla="*/ 1315 h 1602"/>
                  <a:gd name="T14" fmla="*/ 1355 w 1598"/>
                  <a:gd name="T15" fmla="*/ 1458 h 1602"/>
                  <a:gd name="T16" fmla="*/ 1351 w 1598"/>
                  <a:gd name="T17" fmla="*/ 1602 h 1602"/>
                  <a:gd name="T18" fmla="*/ 0 w 1598"/>
                  <a:gd name="T19" fmla="*/ 1602 h 1602"/>
                  <a:gd name="T20" fmla="*/ 6 w 1598"/>
                  <a:gd name="T21" fmla="*/ 1410 h 1602"/>
                  <a:gd name="T22" fmla="*/ 22 w 1598"/>
                  <a:gd name="T23" fmla="*/ 1220 h 1602"/>
                  <a:gd name="T24" fmla="*/ 49 w 1598"/>
                  <a:gd name="T25" fmla="*/ 1032 h 1602"/>
                  <a:gd name="T26" fmla="*/ 87 w 1598"/>
                  <a:gd name="T27" fmla="*/ 850 h 1602"/>
                  <a:gd name="T28" fmla="*/ 135 w 1598"/>
                  <a:gd name="T29" fmla="*/ 670 h 1602"/>
                  <a:gd name="T30" fmla="*/ 192 w 1598"/>
                  <a:gd name="T31" fmla="*/ 496 h 1602"/>
                  <a:gd name="T32" fmla="*/ 259 w 1598"/>
                  <a:gd name="T33" fmla="*/ 326 h 1602"/>
                  <a:gd name="T34" fmla="*/ 336 w 1598"/>
                  <a:gd name="T35" fmla="*/ 160 h 1602"/>
                  <a:gd name="T36" fmla="*/ 421 w 159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2">
                    <a:moveTo>
                      <a:pt x="421" y="0"/>
                    </a:moveTo>
                    <a:lnTo>
                      <a:pt x="1598" y="662"/>
                    </a:lnTo>
                    <a:lnTo>
                      <a:pt x="1535" y="785"/>
                    </a:lnTo>
                    <a:lnTo>
                      <a:pt x="1480" y="912"/>
                    </a:lnTo>
                    <a:lnTo>
                      <a:pt x="1434" y="1042"/>
                    </a:lnTo>
                    <a:lnTo>
                      <a:pt x="1399" y="1177"/>
                    </a:lnTo>
                    <a:lnTo>
                      <a:pt x="1373" y="1315"/>
                    </a:lnTo>
                    <a:lnTo>
                      <a:pt x="1355" y="1458"/>
                    </a:lnTo>
                    <a:lnTo>
                      <a:pt x="1351" y="1602"/>
                    </a:lnTo>
                    <a:lnTo>
                      <a:pt x="0" y="1602"/>
                    </a:lnTo>
                    <a:lnTo>
                      <a:pt x="6" y="1410"/>
                    </a:lnTo>
                    <a:lnTo>
                      <a:pt x="22" y="1220"/>
                    </a:lnTo>
                    <a:lnTo>
                      <a:pt x="49" y="1032"/>
                    </a:lnTo>
                    <a:lnTo>
                      <a:pt x="87" y="850"/>
                    </a:lnTo>
                    <a:lnTo>
                      <a:pt x="135" y="670"/>
                    </a:lnTo>
                    <a:lnTo>
                      <a:pt x="192" y="496"/>
                    </a:lnTo>
                    <a:lnTo>
                      <a:pt x="259" y="326"/>
                    </a:lnTo>
                    <a:lnTo>
                      <a:pt x="336" y="160"/>
                    </a:lnTo>
                    <a:lnTo>
                      <a:pt x="421" y="0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>
                      <a:lumMod val="85000"/>
                    </a:schemeClr>
                  </a:gs>
                  <a:gs pos="6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4608352" y="1947128"/>
                <a:ext cx="989312" cy="989311"/>
              </a:xfrm>
              <a:custGeom>
                <a:avLst/>
                <a:gdLst>
                  <a:gd name="T0" fmla="*/ 1223 w 1891"/>
                  <a:gd name="T1" fmla="*/ 0 h 1891"/>
                  <a:gd name="T2" fmla="*/ 1891 w 1891"/>
                  <a:gd name="T3" fmla="*/ 1173 h 1891"/>
                  <a:gd name="T4" fmla="*/ 1767 w 1891"/>
                  <a:gd name="T5" fmla="*/ 1250 h 1891"/>
                  <a:gd name="T6" fmla="*/ 1650 w 1891"/>
                  <a:gd name="T7" fmla="*/ 1337 h 1891"/>
                  <a:gd name="T8" fmla="*/ 1539 w 1891"/>
                  <a:gd name="T9" fmla="*/ 1432 h 1891"/>
                  <a:gd name="T10" fmla="*/ 1435 w 1891"/>
                  <a:gd name="T11" fmla="*/ 1537 h 1891"/>
                  <a:gd name="T12" fmla="*/ 1340 w 1891"/>
                  <a:gd name="T13" fmla="*/ 1648 h 1891"/>
                  <a:gd name="T14" fmla="*/ 1255 w 1891"/>
                  <a:gd name="T15" fmla="*/ 1767 h 1891"/>
                  <a:gd name="T16" fmla="*/ 1177 w 1891"/>
                  <a:gd name="T17" fmla="*/ 1891 h 1891"/>
                  <a:gd name="T18" fmla="*/ 0 w 1891"/>
                  <a:gd name="T19" fmla="*/ 1229 h 1891"/>
                  <a:gd name="T20" fmla="*/ 91 w 1891"/>
                  <a:gd name="T21" fmla="*/ 1076 h 1891"/>
                  <a:gd name="T22" fmla="*/ 188 w 1891"/>
                  <a:gd name="T23" fmla="*/ 932 h 1891"/>
                  <a:gd name="T24" fmla="*/ 295 w 1891"/>
                  <a:gd name="T25" fmla="*/ 791 h 1891"/>
                  <a:gd name="T26" fmla="*/ 408 w 1891"/>
                  <a:gd name="T27" fmla="*/ 659 h 1891"/>
                  <a:gd name="T28" fmla="*/ 529 w 1891"/>
                  <a:gd name="T29" fmla="*/ 532 h 1891"/>
                  <a:gd name="T30" fmla="*/ 655 w 1891"/>
                  <a:gd name="T31" fmla="*/ 412 h 1891"/>
                  <a:gd name="T32" fmla="*/ 788 w 1891"/>
                  <a:gd name="T33" fmla="*/ 297 h 1891"/>
                  <a:gd name="T34" fmla="*/ 926 w 1891"/>
                  <a:gd name="T35" fmla="*/ 190 h 1891"/>
                  <a:gd name="T36" fmla="*/ 1073 w 1891"/>
                  <a:gd name="T37" fmla="*/ 91 h 1891"/>
                  <a:gd name="T38" fmla="*/ 1223 w 1891"/>
                  <a:gd name="T39" fmla="*/ 0 h 1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1" h="1891">
                    <a:moveTo>
                      <a:pt x="1223" y="0"/>
                    </a:moveTo>
                    <a:lnTo>
                      <a:pt x="1891" y="1173"/>
                    </a:lnTo>
                    <a:lnTo>
                      <a:pt x="1767" y="1250"/>
                    </a:lnTo>
                    <a:lnTo>
                      <a:pt x="1650" y="1337"/>
                    </a:lnTo>
                    <a:lnTo>
                      <a:pt x="1539" y="1432"/>
                    </a:lnTo>
                    <a:lnTo>
                      <a:pt x="1435" y="1537"/>
                    </a:lnTo>
                    <a:lnTo>
                      <a:pt x="1340" y="1648"/>
                    </a:lnTo>
                    <a:lnTo>
                      <a:pt x="1255" y="1767"/>
                    </a:lnTo>
                    <a:lnTo>
                      <a:pt x="1177" y="1891"/>
                    </a:lnTo>
                    <a:lnTo>
                      <a:pt x="0" y="1229"/>
                    </a:lnTo>
                    <a:lnTo>
                      <a:pt x="91" y="1076"/>
                    </a:lnTo>
                    <a:lnTo>
                      <a:pt x="188" y="932"/>
                    </a:lnTo>
                    <a:lnTo>
                      <a:pt x="295" y="791"/>
                    </a:lnTo>
                    <a:lnTo>
                      <a:pt x="408" y="659"/>
                    </a:lnTo>
                    <a:lnTo>
                      <a:pt x="529" y="532"/>
                    </a:lnTo>
                    <a:lnTo>
                      <a:pt x="655" y="412"/>
                    </a:lnTo>
                    <a:lnTo>
                      <a:pt x="788" y="297"/>
                    </a:lnTo>
                    <a:lnTo>
                      <a:pt x="926" y="190"/>
                    </a:lnTo>
                    <a:lnTo>
                      <a:pt x="1073" y="91"/>
                    </a:lnTo>
                    <a:lnTo>
                      <a:pt x="1223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8" name="Freeform 67"/>
              <p:cNvSpPr>
                <a:spLocks/>
              </p:cNvSpPr>
              <p:nvPr/>
            </p:nvSpPr>
            <p:spPr bwMode="auto">
              <a:xfrm>
                <a:off x="4387458" y="3428477"/>
                <a:ext cx="836466" cy="839606"/>
              </a:xfrm>
              <a:custGeom>
                <a:avLst/>
                <a:gdLst>
                  <a:gd name="T0" fmla="*/ 0 w 1598"/>
                  <a:gd name="T1" fmla="*/ 0 h 1604"/>
                  <a:gd name="T2" fmla="*/ 1351 w 1598"/>
                  <a:gd name="T3" fmla="*/ 0 h 1604"/>
                  <a:gd name="T4" fmla="*/ 1355 w 1598"/>
                  <a:gd name="T5" fmla="*/ 146 h 1604"/>
                  <a:gd name="T6" fmla="*/ 1373 w 1598"/>
                  <a:gd name="T7" fmla="*/ 289 h 1604"/>
                  <a:gd name="T8" fmla="*/ 1399 w 1598"/>
                  <a:gd name="T9" fmla="*/ 427 h 1604"/>
                  <a:gd name="T10" fmla="*/ 1434 w 1598"/>
                  <a:gd name="T11" fmla="*/ 562 h 1604"/>
                  <a:gd name="T12" fmla="*/ 1480 w 1598"/>
                  <a:gd name="T13" fmla="*/ 692 h 1604"/>
                  <a:gd name="T14" fmla="*/ 1535 w 1598"/>
                  <a:gd name="T15" fmla="*/ 819 h 1604"/>
                  <a:gd name="T16" fmla="*/ 1598 w 1598"/>
                  <a:gd name="T17" fmla="*/ 940 h 1604"/>
                  <a:gd name="T18" fmla="*/ 421 w 1598"/>
                  <a:gd name="T19" fmla="*/ 1604 h 1604"/>
                  <a:gd name="T20" fmla="*/ 336 w 1598"/>
                  <a:gd name="T21" fmla="*/ 1444 h 1604"/>
                  <a:gd name="T22" fmla="*/ 261 w 1598"/>
                  <a:gd name="T23" fmla="*/ 1280 h 1604"/>
                  <a:gd name="T24" fmla="*/ 194 w 1598"/>
                  <a:gd name="T25" fmla="*/ 1108 h 1604"/>
                  <a:gd name="T26" fmla="*/ 135 w 1598"/>
                  <a:gd name="T27" fmla="*/ 934 h 1604"/>
                  <a:gd name="T28" fmla="*/ 87 w 1598"/>
                  <a:gd name="T29" fmla="*/ 754 h 1604"/>
                  <a:gd name="T30" fmla="*/ 49 w 1598"/>
                  <a:gd name="T31" fmla="*/ 570 h 1604"/>
                  <a:gd name="T32" fmla="*/ 22 w 1598"/>
                  <a:gd name="T33" fmla="*/ 384 h 1604"/>
                  <a:gd name="T34" fmla="*/ 6 w 1598"/>
                  <a:gd name="T35" fmla="*/ 194 h 1604"/>
                  <a:gd name="T36" fmla="*/ 0 w 1598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4">
                    <a:moveTo>
                      <a:pt x="0" y="0"/>
                    </a:moveTo>
                    <a:lnTo>
                      <a:pt x="1351" y="0"/>
                    </a:lnTo>
                    <a:lnTo>
                      <a:pt x="1355" y="146"/>
                    </a:lnTo>
                    <a:lnTo>
                      <a:pt x="1373" y="289"/>
                    </a:lnTo>
                    <a:lnTo>
                      <a:pt x="1399" y="427"/>
                    </a:lnTo>
                    <a:lnTo>
                      <a:pt x="1434" y="562"/>
                    </a:lnTo>
                    <a:lnTo>
                      <a:pt x="1480" y="692"/>
                    </a:lnTo>
                    <a:lnTo>
                      <a:pt x="1535" y="819"/>
                    </a:lnTo>
                    <a:lnTo>
                      <a:pt x="1598" y="940"/>
                    </a:lnTo>
                    <a:lnTo>
                      <a:pt x="421" y="1604"/>
                    </a:lnTo>
                    <a:lnTo>
                      <a:pt x="336" y="1444"/>
                    </a:lnTo>
                    <a:lnTo>
                      <a:pt x="261" y="1280"/>
                    </a:lnTo>
                    <a:lnTo>
                      <a:pt x="194" y="1108"/>
                    </a:lnTo>
                    <a:lnTo>
                      <a:pt x="135" y="934"/>
                    </a:lnTo>
                    <a:lnTo>
                      <a:pt x="87" y="754"/>
                    </a:lnTo>
                    <a:lnTo>
                      <a:pt x="49" y="570"/>
                    </a:lnTo>
                    <a:lnTo>
                      <a:pt x="22" y="384"/>
                    </a:lnTo>
                    <a:lnTo>
                      <a:pt x="6" y="194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49000">
                    <a:schemeClr val="bg1">
                      <a:lumMod val="85000"/>
                    </a:schemeClr>
                  </a:gs>
                  <a:gs pos="29000">
                    <a:schemeClr val="bg1">
                      <a:lumMod val="95000"/>
                    </a:schemeClr>
                  </a:gs>
                </a:gsLst>
                <a:lin ang="396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>
                <a:off x="5248002" y="1722047"/>
                <a:ext cx="846935" cy="838559"/>
              </a:xfrm>
              <a:custGeom>
                <a:avLst/>
                <a:gdLst>
                  <a:gd name="T0" fmla="*/ 1618 w 1618"/>
                  <a:gd name="T1" fmla="*/ 0 h 1602"/>
                  <a:gd name="T2" fmla="*/ 1618 w 1618"/>
                  <a:gd name="T3" fmla="*/ 0 h 1602"/>
                  <a:gd name="T4" fmla="*/ 1618 w 1618"/>
                  <a:gd name="T5" fmla="*/ 1349 h 1602"/>
                  <a:gd name="T6" fmla="*/ 1618 w 1618"/>
                  <a:gd name="T7" fmla="*/ 1349 h 1602"/>
                  <a:gd name="T8" fmla="*/ 1472 w 1618"/>
                  <a:gd name="T9" fmla="*/ 1355 h 1602"/>
                  <a:gd name="T10" fmla="*/ 1327 w 1618"/>
                  <a:gd name="T11" fmla="*/ 1371 h 1602"/>
                  <a:gd name="T12" fmla="*/ 1187 w 1618"/>
                  <a:gd name="T13" fmla="*/ 1399 h 1602"/>
                  <a:gd name="T14" fmla="*/ 1050 w 1618"/>
                  <a:gd name="T15" fmla="*/ 1436 h 1602"/>
                  <a:gd name="T16" fmla="*/ 920 w 1618"/>
                  <a:gd name="T17" fmla="*/ 1482 h 1602"/>
                  <a:gd name="T18" fmla="*/ 791 w 1618"/>
                  <a:gd name="T19" fmla="*/ 1537 h 1602"/>
                  <a:gd name="T20" fmla="*/ 668 w 1618"/>
                  <a:gd name="T21" fmla="*/ 1602 h 1602"/>
                  <a:gd name="T22" fmla="*/ 0 w 1618"/>
                  <a:gd name="T23" fmla="*/ 429 h 1602"/>
                  <a:gd name="T24" fmla="*/ 160 w 1618"/>
                  <a:gd name="T25" fmla="*/ 342 h 1602"/>
                  <a:gd name="T26" fmla="*/ 328 w 1618"/>
                  <a:gd name="T27" fmla="*/ 265 h 1602"/>
                  <a:gd name="T28" fmla="*/ 500 w 1618"/>
                  <a:gd name="T29" fmla="*/ 196 h 1602"/>
                  <a:gd name="T30" fmla="*/ 676 w 1618"/>
                  <a:gd name="T31" fmla="*/ 136 h 1602"/>
                  <a:gd name="T32" fmla="*/ 856 w 1618"/>
                  <a:gd name="T33" fmla="*/ 89 h 1602"/>
                  <a:gd name="T34" fmla="*/ 1042 w 1618"/>
                  <a:gd name="T35" fmla="*/ 49 h 1602"/>
                  <a:gd name="T36" fmla="*/ 1230 w 1618"/>
                  <a:gd name="T37" fmla="*/ 22 h 1602"/>
                  <a:gd name="T38" fmla="*/ 1422 w 1618"/>
                  <a:gd name="T39" fmla="*/ 4 h 1602"/>
                  <a:gd name="T40" fmla="*/ 1618 w 1618"/>
                  <a:gd name="T41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8" h="1602">
                    <a:moveTo>
                      <a:pt x="1618" y="0"/>
                    </a:moveTo>
                    <a:lnTo>
                      <a:pt x="1618" y="0"/>
                    </a:lnTo>
                    <a:lnTo>
                      <a:pt x="1618" y="1349"/>
                    </a:lnTo>
                    <a:lnTo>
                      <a:pt x="1618" y="1349"/>
                    </a:lnTo>
                    <a:lnTo>
                      <a:pt x="1472" y="1355"/>
                    </a:lnTo>
                    <a:lnTo>
                      <a:pt x="1327" y="1371"/>
                    </a:lnTo>
                    <a:lnTo>
                      <a:pt x="1187" y="1399"/>
                    </a:lnTo>
                    <a:lnTo>
                      <a:pt x="1050" y="1436"/>
                    </a:lnTo>
                    <a:lnTo>
                      <a:pt x="920" y="1482"/>
                    </a:lnTo>
                    <a:lnTo>
                      <a:pt x="791" y="1537"/>
                    </a:lnTo>
                    <a:lnTo>
                      <a:pt x="668" y="1602"/>
                    </a:lnTo>
                    <a:lnTo>
                      <a:pt x="0" y="429"/>
                    </a:lnTo>
                    <a:lnTo>
                      <a:pt x="160" y="342"/>
                    </a:lnTo>
                    <a:lnTo>
                      <a:pt x="328" y="265"/>
                    </a:lnTo>
                    <a:lnTo>
                      <a:pt x="500" y="196"/>
                    </a:lnTo>
                    <a:lnTo>
                      <a:pt x="676" y="136"/>
                    </a:lnTo>
                    <a:lnTo>
                      <a:pt x="856" y="89"/>
                    </a:lnTo>
                    <a:lnTo>
                      <a:pt x="1042" y="49"/>
                    </a:lnTo>
                    <a:lnTo>
                      <a:pt x="1230" y="22"/>
                    </a:lnTo>
                    <a:lnTo>
                      <a:pt x="1422" y="4"/>
                    </a:lnTo>
                    <a:lnTo>
                      <a:pt x="1618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6965949" y="2588872"/>
                <a:ext cx="835419" cy="839606"/>
              </a:xfrm>
              <a:custGeom>
                <a:avLst/>
                <a:gdLst>
                  <a:gd name="T0" fmla="*/ 1175 w 1596"/>
                  <a:gd name="T1" fmla="*/ 0 h 1604"/>
                  <a:gd name="T2" fmla="*/ 1260 w 1596"/>
                  <a:gd name="T3" fmla="*/ 160 h 1604"/>
                  <a:gd name="T4" fmla="*/ 1337 w 1596"/>
                  <a:gd name="T5" fmla="*/ 326 h 1604"/>
                  <a:gd name="T6" fmla="*/ 1404 w 1596"/>
                  <a:gd name="T7" fmla="*/ 496 h 1604"/>
                  <a:gd name="T8" fmla="*/ 1462 w 1596"/>
                  <a:gd name="T9" fmla="*/ 672 h 1604"/>
                  <a:gd name="T10" fmla="*/ 1509 w 1596"/>
                  <a:gd name="T11" fmla="*/ 850 h 1604"/>
                  <a:gd name="T12" fmla="*/ 1547 w 1596"/>
                  <a:gd name="T13" fmla="*/ 1034 h 1604"/>
                  <a:gd name="T14" fmla="*/ 1574 w 1596"/>
                  <a:gd name="T15" fmla="*/ 1222 h 1604"/>
                  <a:gd name="T16" fmla="*/ 1592 w 1596"/>
                  <a:gd name="T17" fmla="*/ 1412 h 1604"/>
                  <a:gd name="T18" fmla="*/ 1596 w 1596"/>
                  <a:gd name="T19" fmla="*/ 1604 h 1604"/>
                  <a:gd name="T20" fmla="*/ 247 w 1596"/>
                  <a:gd name="T21" fmla="*/ 1604 h 1604"/>
                  <a:gd name="T22" fmla="*/ 241 w 1596"/>
                  <a:gd name="T23" fmla="*/ 1460 h 1604"/>
                  <a:gd name="T24" fmla="*/ 225 w 1596"/>
                  <a:gd name="T25" fmla="*/ 1317 h 1604"/>
                  <a:gd name="T26" fmla="*/ 199 w 1596"/>
                  <a:gd name="T27" fmla="*/ 1179 h 1604"/>
                  <a:gd name="T28" fmla="*/ 162 w 1596"/>
                  <a:gd name="T29" fmla="*/ 1044 h 1604"/>
                  <a:gd name="T30" fmla="*/ 116 w 1596"/>
                  <a:gd name="T31" fmla="*/ 912 h 1604"/>
                  <a:gd name="T32" fmla="*/ 63 w 1596"/>
                  <a:gd name="T33" fmla="*/ 785 h 1604"/>
                  <a:gd name="T34" fmla="*/ 0 w 1596"/>
                  <a:gd name="T35" fmla="*/ 664 h 1604"/>
                  <a:gd name="T36" fmla="*/ 1175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1175" y="0"/>
                    </a:moveTo>
                    <a:lnTo>
                      <a:pt x="1260" y="160"/>
                    </a:lnTo>
                    <a:lnTo>
                      <a:pt x="1337" y="326"/>
                    </a:lnTo>
                    <a:lnTo>
                      <a:pt x="1404" y="496"/>
                    </a:lnTo>
                    <a:lnTo>
                      <a:pt x="1462" y="672"/>
                    </a:lnTo>
                    <a:lnTo>
                      <a:pt x="1509" y="850"/>
                    </a:lnTo>
                    <a:lnTo>
                      <a:pt x="1547" y="1034"/>
                    </a:lnTo>
                    <a:lnTo>
                      <a:pt x="1574" y="1222"/>
                    </a:lnTo>
                    <a:lnTo>
                      <a:pt x="1592" y="1412"/>
                    </a:lnTo>
                    <a:lnTo>
                      <a:pt x="1596" y="1604"/>
                    </a:lnTo>
                    <a:lnTo>
                      <a:pt x="247" y="1604"/>
                    </a:lnTo>
                    <a:lnTo>
                      <a:pt x="241" y="1460"/>
                    </a:lnTo>
                    <a:lnTo>
                      <a:pt x="225" y="1317"/>
                    </a:lnTo>
                    <a:lnTo>
                      <a:pt x="199" y="1179"/>
                    </a:lnTo>
                    <a:lnTo>
                      <a:pt x="162" y="1044"/>
                    </a:lnTo>
                    <a:lnTo>
                      <a:pt x="116" y="912"/>
                    </a:lnTo>
                    <a:lnTo>
                      <a:pt x="63" y="785"/>
                    </a:lnTo>
                    <a:lnTo>
                      <a:pt x="0" y="664"/>
                    </a:lnTo>
                    <a:lnTo>
                      <a:pt x="1175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" name="Freeform 70"/>
              <p:cNvSpPr>
                <a:spLocks/>
              </p:cNvSpPr>
              <p:nvPr/>
            </p:nvSpPr>
            <p:spPr bwMode="auto">
              <a:xfrm>
                <a:off x="6598491" y="1953409"/>
                <a:ext cx="981983" cy="983030"/>
              </a:xfrm>
              <a:custGeom>
                <a:avLst/>
                <a:gdLst>
                  <a:gd name="T0" fmla="*/ 681 w 1878"/>
                  <a:gd name="T1" fmla="*/ 0 h 1879"/>
                  <a:gd name="T2" fmla="*/ 843 w 1878"/>
                  <a:gd name="T3" fmla="*/ 103 h 1879"/>
                  <a:gd name="T4" fmla="*/ 999 w 1878"/>
                  <a:gd name="T5" fmla="*/ 214 h 1879"/>
                  <a:gd name="T6" fmla="*/ 1150 w 1878"/>
                  <a:gd name="T7" fmla="*/ 332 h 1879"/>
                  <a:gd name="T8" fmla="*/ 1292 w 1878"/>
                  <a:gd name="T9" fmla="*/ 461 h 1879"/>
                  <a:gd name="T10" fmla="*/ 1427 w 1878"/>
                  <a:gd name="T11" fmla="*/ 597 h 1879"/>
                  <a:gd name="T12" fmla="*/ 1551 w 1878"/>
                  <a:gd name="T13" fmla="*/ 742 h 1879"/>
                  <a:gd name="T14" fmla="*/ 1670 w 1878"/>
                  <a:gd name="T15" fmla="*/ 892 h 1879"/>
                  <a:gd name="T16" fmla="*/ 1779 w 1878"/>
                  <a:gd name="T17" fmla="*/ 1050 h 1879"/>
                  <a:gd name="T18" fmla="*/ 1878 w 1878"/>
                  <a:gd name="T19" fmla="*/ 1215 h 1879"/>
                  <a:gd name="T20" fmla="*/ 703 w 1878"/>
                  <a:gd name="T21" fmla="*/ 1879 h 1879"/>
                  <a:gd name="T22" fmla="*/ 626 w 1878"/>
                  <a:gd name="T23" fmla="*/ 1757 h 1879"/>
                  <a:gd name="T24" fmla="*/ 540 w 1878"/>
                  <a:gd name="T25" fmla="*/ 1640 h 1879"/>
                  <a:gd name="T26" fmla="*/ 447 w 1878"/>
                  <a:gd name="T27" fmla="*/ 1529 h 1879"/>
                  <a:gd name="T28" fmla="*/ 347 w 1878"/>
                  <a:gd name="T29" fmla="*/ 1426 h 1879"/>
                  <a:gd name="T30" fmla="*/ 238 w 1878"/>
                  <a:gd name="T31" fmla="*/ 1333 h 1879"/>
                  <a:gd name="T32" fmla="*/ 123 w 1878"/>
                  <a:gd name="T33" fmla="*/ 1246 h 1879"/>
                  <a:gd name="T34" fmla="*/ 0 w 1878"/>
                  <a:gd name="T35" fmla="*/ 1169 h 1879"/>
                  <a:gd name="T36" fmla="*/ 681 w 1878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8" h="1879">
                    <a:moveTo>
                      <a:pt x="681" y="0"/>
                    </a:moveTo>
                    <a:lnTo>
                      <a:pt x="843" y="103"/>
                    </a:lnTo>
                    <a:lnTo>
                      <a:pt x="999" y="214"/>
                    </a:lnTo>
                    <a:lnTo>
                      <a:pt x="1150" y="332"/>
                    </a:lnTo>
                    <a:lnTo>
                      <a:pt x="1292" y="461"/>
                    </a:lnTo>
                    <a:lnTo>
                      <a:pt x="1427" y="597"/>
                    </a:lnTo>
                    <a:lnTo>
                      <a:pt x="1551" y="742"/>
                    </a:lnTo>
                    <a:lnTo>
                      <a:pt x="1670" y="892"/>
                    </a:lnTo>
                    <a:lnTo>
                      <a:pt x="1779" y="1050"/>
                    </a:lnTo>
                    <a:lnTo>
                      <a:pt x="1878" y="1215"/>
                    </a:lnTo>
                    <a:lnTo>
                      <a:pt x="703" y="1879"/>
                    </a:lnTo>
                    <a:lnTo>
                      <a:pt x="626" y="1757"/>
                    </a:lnTo>
                    <a:lnTo>
                      <a:pt x="540" y="1640"/>
                    </a:lnTo>
                    <a:lnTo>
                      <a:pt x="447" y="1529"/>
                    </a:lnTo>
                    <a:lnTo>
                      <a:pt x="347" y="1426"/>
                    </a:lnTo>
                    <a:lnTo>
                      <a:pt x="238" y="1333"/>
                    </a:lnTo>
                    <a:lnTo>
                      <a:pt x="123" y="1246"/>
                    </a:lnTo>
                    <a:lnTo>
                      <a:pt x="0" y="1169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2" name="Freeform 71"/>
              <p:cNvSpPr>
                <a:spLocks/>
              </p:cNvSpPr>
              <p:nvPr/>
            </p:nvSpPr>
            <p:spPr bwMode="auto">
              <a:xfrm>
                <a:off x="4608352" y="3920516"/>
                <a:ext cx="983030" cy="983030"/>
              </a:xfrm>
              <a:custGeom>
                <a:avLst/>
                <a:gdLst>
                  <a:gd name="T0" fmla="*/ 1177 w 1880"/>
                  <a:gd name="T1" fmla="*/ 0 h 1879"/>
                  <a:gd name="T2" fmla="*/ 1253 w 1880"/>
                  <a:gd name="T3" fmla="*/ 124 h 1879"/>
                  <a:gd name="T4" fmla="*/ 1338 w 1880"/>
                  <a:gd name="T5" fmla="*/ 241 h 1879"/>
                  <a:gd name="T6" fmla="*/ 1431 w 1880"/>
                  <a:gd name="T7" fmla="*/ 350 h 1879"/>
                  <a:gd name="T8" fmla="*/ 1531 w 1880"/>
                  <a:gd name="T9" fmla="*/ 453 h 1879"/>
                  <a:gd name="T10" fmla="*/ 1640 w 1880"/>
                  <a:gd name="T11" fmla="*/ 548 h 1879"/>
                  <a:gd name="T12" fmla="*/ 1757 w 1880"/>
                  <a:gd name="T13" fmla="*/ 635 h 1879"/>
                  <a:gd name="T14" fmla="*/ 1880 w 1880"/>
                  <a:gd name="T15" fmla="*/ 712 h 1879"/>
                  <a:gd name="T16" fmla="*/ 1199 w 1880"/>
                  <a:gd name="T17" fmla="*/ 1879 h 1879"/>
                  <a:gd name="T18" fmla="*/ 1035 w 1880"/>
                  <a:gd name="T19" fmla="*/ 1778 h 1879"/>
                  <a:gd name="T20" fmla="*/ 879 w 1880"/>
                  <a:gd name="T21" fmla="*/ 1667 h 1879"/>
                  <a:gd name="T22" fmla="*/ 730 w 1880"/>
                  <a:gd name="T23" fmla="*/ 1547 h 1879"/>
                  <a:gd name="T24" fmla="*/ 588 w 1880"/>
                  <a:gd name="T25" fmla="*/ 1418 h 1879"/>
                  <a:gd name="T26" fmla="*/ 453 w 1880"/>
                  <a:gd name="T27" fmla="*/ 1283 h 1879"/>
                  <a:gd name="T28" fmla="*/ 327 w 1880"/>
                  <a:gd name="T29" fmla="*/ 1139 h 1879"/>
                  <a:gd name="T30" fmla="*/ 210 w 1880"/>
                  <a:gd name="T31" fmla="*/ 987 h 1879"/>
                  <a:gd name="T32" fmla="*/ 101 w 1880"/>
                  <a:gd name="T33" fmla="*/ 830 h 1879"/>
                  <a:gd name="T34" fmla="*/ 0 w 1880"/>
                  <a:gd name="T35" fmla="*/ 664 h 1879"/>
                  <a:gd name="T36" fmla="*/ 1177 w 1880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80" h="1879">
                    <a:moveTo>
                      <a:pt x="1177" y="0"/>
                    </a:moveTo>
                    <a:lnTo>
                      <a:pt x="1253" y="124"/>
                    </a:lnTo>
                    <a:lnTo>
                      <a:pt x="1338" y="241"/>
                    </a:lnTo>
                    <a:lnTo>
                      <a:pt x="1431" y="350"/>
                    </a:lnTo>
                    <a:lnTo>
                      <a:pt x="1531" y="453"/>
                    </a:lnTo>
                    <a:lnTo>
                      <a:pt x="1640" y="548"/>
                    </a:lnTo>
                    <a:lnTo>
                      <a:pt x="1757" y="635"/>
                    </a:lnTo>
                    <a:lnTo>
                      <a:pt x="1880" y="712"/>
                    </a:lnTo>
                    <a:lnTo>
                      <a:pt x="1199" y="1879"/>
                    </a:lnTo>
                    <a:lnTo>
                      <a:pt x="1035" y="1778"/>
                    </a:lnTo>
                    <a:lnTo>
                      <a:pt x="879" y="1667"/>
                    </a:lnTo>
                    <a:lnTo>
                      <a:pt x="730" y="1547"/>
                    </a:lnTo>
                    <a:lnTo>
                      <a:pt x="588" y="1418"/>
                    </a:lnTo>
                    <a:lnTo>
                      <a:pt x="453" y="1283"/>
                    </a:lnTo>
                    <a:lnTo>
                      <a:pt x="327" y="1139"/>
                    </a:lnTo>
                    <a:lnTo>
                      <a:pt x="210" y="987"/>
                    </a:lnTo>
                    <a:lnTo>
                      <a:pt x="101" y="830"/>
                    </a:lnTo>
                    <a:lnTo>
                      <a:pt x="0" y="664"/>
                    </a:lnTo>
                    <a:lnTo>
                      <a:pt x="1177" y="0"/>
                    </a:lnTo>
                    <a:close/>
                  </a:path>
                </a:pathLst>
              </a:custGeom>
              <a:gradFill>
                <a:gsLst>
                  <a:gs pos="6900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</a:gsLst>
                <a:lin ang="3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3" name="Freeform 72"/>
              <p:cNvSpPr>
                <a:spLocks/>
              </p:cNvSpPr>
              <p:nvPr/>
            </p:nvSpPr>
            <p:spPr bwMode="auto">
              <a:xfrm>
                <a:off x="6591163" y="3920516"/>
                <a:ext cx="990358" cy="990358"/>
              </a:xfrm>
              <a:custGeom>
                <a:avLst/>
                <a:gdLst>
                  <a:gd name="T0" fmla="*/ 716 w 1893"/>
                  <a:gd name="T1" fmla="*/ 0 h 1893"/>
                  <a:gd name="T2" fmla="*/ 1893 w 1893"/>
                  <a:gd name="T3" fmla="*/ 664 h 1893"/>
                  <a:gd name="T4" fmla="*/ 1802 w 1893"/>
                  <a:gd name="T5" fmla="*/ 815 h 1893"/>
                  <a:gd name="T6" fmla="*/ 1703 w 1893"/>
                  <a:gd name="T7" fmla="*/ 961 h 1893"/>
                  <a:gd name="T8" fmla="*/ 1596 w 1893"/>
                  <a:gd name="T9" fmla="*/ 1099 h 1893"/>
                  <a:gd name="T10" fmla="*/ 1483 w 1893"/>
                  <a:gd name="T11" fmla="*/ 1234 h 1893"/>
                  <a:gd name="T12" fmla="*/ 1365 w 1893"/>
                  <a:gd name="T13" fmla="*/ 1361 h 1893"/>
                  <a:gd name="T14" fmla="*/ 1238 w 1893"/>
                  <a:gd name="T15" fmla="*/ 1481 h 1893"/>
                  <a:gd name="T16" fmla="*/ 1103 w 1893"/>
                  <a:gd name="T17" fmla="*/ 1596 h 1893"/>
                  <a:gd name="T18" fmla="*/ 965 w 1893"/>
                  <a:gd name="T19" fmla="*/ 1701 h 1893"/>
                  <a:gd name="T20" fmla="*/ 821 w 1893"/>
                  <a:gd name="T21" fmla="*/ 1802 h 1893"/>
                  <a:gd name="T22" fmla="*/ 670 w 1893"/>
                  <a:gd name="T23" fmla="*/ 1893 h 1893"/>
                  <a:gd name="T24" fmla="*/ 0 w 1893"/>
                  <a:gd name="T25" fmla="*/ 720 h 1893"/>
                  <a:gd name="T26" fmla="*/ 124 w 1893"/>
                  <a:gd name="T27" fmla="*/ 641 h 1893"/>
                  <a:gd name="T28" fmla="*/ 243 w 1893"/>
                  <a:gd name="T29" fmla="*/ 554 h 1893"/>
                  <a:gd name="T30" fmla="*/ 354 w 1893"/>
                  <a:gd name="T31" fmla="*/ 459 h 1893"/>
                  <a:gd name="T32" fmla="*/ 457 w 1893"/>
                  <a:gd name="T33" fmla="*/ 356 h 1893"/>
                  <a:gd name="T34" fmla="*/ 551 w 1893"/>
                  <a:gd name="T35" fmla="*/ 243 h 1893"/>
                  <a:gd name="T36" fmla="*/ 639 w 1893"/>
                  <a:gd name="T37" fmla="*/ 124 h 1893"/>
                  <a:gd name="T38" fmla="*/ 716 w 1893"/>
                  <a:gd name="T3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3" h="1893">
                    <a:moveTo>
                      <a:pt x="716" y="0"/>
                    </a:moveTo>
                    <a:lnTo>
                      <a:pt x="1893" y="664"/>
                    </a:lnTo>
                    <a:lnTo>
                      <a:pt x="1802" y="815"/>
                    </a:lnTo>
                    <a:lnTo>
                      <a:pt x="1703" y="961"/>
                    </a:lnTo>
                    <a:lnTo>
                      <a:pt x="1596" y="1099"/>
                    </a:lnTo>
                    <a:lnTo>
                      <a:pt x="1483" y="1234"/>
                    </a:lnTo>
                    <a:lnTo>
                      <a:pt x="1365" y="1361"/>
                    </a:lnTo>
                    <a:lnTo>
                      <a:pt x="1238" y="1481"/>
                    </a:lnTo>
                    <a:lnTo>
                      <a:pt x="1103" y="1596"/>
                    </a:lnTo>
                    <a:lnTo>
                      <a:pt x="965" y="1701"/>
                    </a:lnTo>
                    <a:lnTo>
                      <a:pt x="821" y="1802"/>
                    </a:lnTo>
                    <a:lnTo>
                      <a:pt x="670" y="1893"/>
                    </a:lnTo>
                    <a:lnTo>
                      <a:pt x="0" y="720"/>
                    </a:lnTo>
                    <a:lnTo>
                      <a:pt x="124" y="641"/>
                    </a:lnTo>
                    <a:lnTo>
                      <a:pt x="243" y="554"/>
                    </a:lnTo>
                    <a:lnTo>
                      <a:pt x="354" y="459"/>
                    </a:lnTo>
                    <a:lnTo>
                      <a:pt x="457" y="356"/>
                    </a:lnTo>
                    <a:lnTo>
                      <a:pt x="551" y="243"/>
                    </a:lnTo>
                    <a:lnTo>
                      <a:pt x="639" y="124"/>
                    </a:lnTo>
                    <a:lnTo>
                      <a:pt x="716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Freeform 73"/>
              <p:cNvSpPr>
                <a:spLocks/>
              </p:cNvSpPr>
              <p:nvPr/>
            </p:nvSpPr>
            <p:spPr bwMode="auto">
              <a:xfrm>
                <a:off x="6965949" y="3428477"/>
                <a:ext cx="835419" cy="839606"/>
              </a:xfrm>
              <a:custGeom>
                <a:avLst/>
                <a:gdLst>
                  <a:gd name="T0" fmla="*/ 247 w 1596"/>
                  <a:gd name="T1" fmla="*/ 0 h 1604"/>
                  <a:gd name="T2" fmla="*/ 1596 w 1596"/>
                  <a:gd name="T3" fmla="*/ 0 h 1604"/>
                  <a:gd name="T4" fmla="*/ 1592 w 1596"/>
                  <a:gd name="T5" fmla="*/ 194 h 1604"/>
                  <a:gd name="T6" fmla="*/ 1574 w 1596"/>
                  <a:gd name="T7" fmla="*/ 384 h 1604"/>
                  <a:gd name="T8" fmla="*/ 1547 w 1596"/>
                  <a:gd name="T9" fmla="*/ 570 h 1604"/>
                  <a:gd name="T10" fmla="*/ 1509 w 1596"/>
                  <a:gd name="T11" fmla="*/ 754 h 1604"/>
                  <a:gd name="T12" fmla="*/ 1462 w 1596"/>
                  <a:gd name="T13" fmla="*/ 932 h 1604"/>
                  <a:gd name="T14" fmla="*/ 1404 w 1596"/>
                  <a:gd name="T15" fmla="*/ 1108 h 1604"/>
                  <a:gd name="T16" fmla="*/ 1337 w 1596"/>
                  <a:gd name="T17" fmla="*/ 1278 h 1604"/>
                  <a:gd name="T18" fmla="*/ 1262 w 1596"/>
                  <a:gd name="T19" fmla="*/ 1444 h 1604"/>
                  <a:gd name="T20" fmla="*/ 1177 w 1596"/>
                  <a:gd name="T21" fmla="*/ 1604 h 1604"/>
                  <a:gd name="T22" fmla="*/ 0 w 1596"/>
                  <a:gd name="T23" fmla="*/ 940 h 1604"/>
                  <a:gd name="T24" fmla="*/ 63 w 1596"/>
                  <a:gd name="T25" fmla="*/ 819 h 1604"/>
                  <a:gd name="T26" fmla="*/ 116 w 1596"/>
                  <a:gd name="T27" fmla="*/ 692 h 1604"/>
                  <a:gd name="T28" fmla="*/ 162 w 1596"/>
                  <a:gd name="T29" fmla="*/ 562 h 1604"/>
                  <a:gd name="T30" fmla="*/ 199 w 1596"/>
                  <a:gd name="T31" fmla="*/ 425 h 1604"/>
                  <a:gd name="T32" fmla="*/ 225 w 1596"/>
                  <a:gd name="T33" fmla="*/ 287 h 1604"/>
                  <a:gd name="T34" fmla="*/ 241 w 1596"/>
                  <a:gd name="T35" fmla="*/ 146 h 1604"/>
                  <a:gd name="T36" fmla="*/ 247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247" y="0"/>
                    </a:moveTo>
                    <a:lnTo>
                      <a:pt x="1596" y="0"/>
                    </a:lnTo>
                    <a:lnTo>
                      <a:pt x="1592" y="194"/>
                    </a:lnTo>
                    <a:lnTo>
                      <a:pt x="1574" y="384"/>
                    </a:lnTo>
                    <a:lnTo>
                      <a:pt x="1547" y="570"/>
                    </a:lnTo>
                    <a:lnTo>
                      <a:pt x="1509" y="754"/>
                    </a:lnTo>
                    <a:lnTo>
                      <a:pt x="1462" y="932"/>
                    </a:lnTo>
                    <a:lnTo>
                      <a:pt x="1404" y="1108"/>
                    </a:lnTo>
                    <a:lnTo>
                      <a:pt x="1337" y="1278"/>
                    </a:lnTo>
                    <a:lnTo>
                      <a:pt x="1262" y="1444"/>
                    </a:lnTo>
                    <a:lnTo>
                      <a:pt x="1177" y="1604"/>
                    </a:lnTo>
                    <a:lnTo>
                      <a:pt x="0" y="940"/>
                    </a:lnTo>
                    <a:lnTo>
                      <a:pt x="63" y="819"/>
                    </a:lnTo>
                    <a:lnTo>
                      <a:pt x="116" y="692"/>
                    </a:lnTo>
                    <a:lnTo>
                      <a:pt x="162" y="562"/>
                    </a:lnTo>
                    <a:lnTo>
                      <a:pt x="199" y="425"/>
                    </a:lnTo>
                    <a:lnTo>
                      <a:pt x="225" y="287"/>
                    </a:lnTo>
                    <a:lnTo>
                      <a:pt x="241" y="146"/>
                    </a:lnTo>
                    <a:lnTo>
                      <a:pt x="247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68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5235439" y="4293208"/>
                <a:ext cx="859497" cy="842747"/>
              </a:xfrm>
              <a:custGeom>
                <a:avLst/>
                <a:gdLst>
                  <a:gd name="T0" fmla="*/ 681 w 1642"/>
                  <a:gd name="T1" fmla="*/ 0 h 1610"/>
                  <a:gd name="T2" fmla="*/ 803 w 1642"/>
                  <a:gd name="T3" fmla="*/ 65 h 1610"/>
                  <a:gd name="T4" fmla="*/ 932 w 1642"/>
                  <a:gd name="T5" fmla="*/ 122 h 1610"/>
                  <a:gd name="T6" fmla="*/ 1066 w 1642"/>
                  <a:gd name="T7" fmla="*/ 172 h 1610"/>
                  <a:gd name="T8" fmla="*/ 1205 w 1642"/>
                  <a:gd name="T9" fmla="*/ 209 h 1610"/>
                  <a:gd name="T10" fmla="*/ 1347 w 1642"/>
                  <a:gd name="T11" fmla="*/ 237 h 1610"/>
                  <a:gd name="T12" fmla="*/ 1492 w 1642"/>
                  <a:gd name="T13" fmla="*/ 253 h 1610"/>
                  <a:gd name="T14" fmla="*/ 1642 w 1642"/>
                  <a:gd name="T15" fmla="*/ 259 h 1610"/>
                  <a:gd name="T16" fmla="*/ 1642 w 1642"/>
                  <a:gd name="T17" fmla="*/ 259 h 1610"/>
                  <a:gd name="T18" fmla="*/ 1642 w 1642"/>
                  <a:gd name="T19" fmla="*/ 1610 h 1610"/>
                  <a:gd name="T20" fmla="*/ 1642 w 1642"/>
                  <a:gd name="T21" fmla="*/ 1610 h 1610"/>
                  <a:gd name="T22" fmla="*/ 1444 w 1642"/>
                  <a:gd name="T23" fmla="*/ 1604 h 1610"/>
                  <a:gd name="T24" fmla="*/ 1248 w 1642"/>
                  <a:gd name="T25" fmla="*/ 1586 h 1610"/>
                  <a:gd name="T26" fmla="*/ 1056 w 1642"/>
                  <a:gd name="T27" fmla="*/ 1559 h 1610"/>
                  <a:gd name="T28" fmla="*/ 869 w 1642"/>
                  <a:gd name="T29" fmla="*/ 1517 h 1610"/>
                  <a:gd name="T30" fmla="*/ 687 w 1642"/>
                  <a:gd name="T31" fmla="*/ 1468 h 1610"/>
                  <a:gd name="T32" fmla="*/ 507 w 1642"/>
                  <a:gd name="T33" fmla="*/ 1406 h 1610"/>
                  <a:gd name="T34" fmla="*/ 332 w 1642"/>
                  <a:gd name="T35" fmla="*/ 1337 h 1610"/>
                  <a:gd name="T36" fmla="*/ 162 w 1642"/>
                  <a:gd name="T37" fmla="*/ 1256 h 1610"/>
                  <a:gd name="T38" fmla="*/ 0 w 1642"/>
                  <a:gd name="T39" fmla="*/ 1167 h 1610"/>
                  <a:gd name="T40" fmla="*/ 681 w 1642"/>
                  <a:gd name="T41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42" h="1610">
                    <a:moveTo>
                      <a:pt x="681" y="0"/>
                    </a:moveTo>
                    <a:lnTo>
                      <a:pt x="803" y="65"/>
                    </a:lnTo>
                    <a:lnTo>
                      <a:pt x="932" y="122"/>
                    </a:lnTo>
                    <a:lnTo>
                      <a:pt x="1066" y="172"/>
                    </a:lnTo>
                    <a:lnTo>
                      <a:pt x="1205" y="209"/>
                    </a:lnTo>
                    <a:lnTo>
                      <a:pt x="1347" y="237"/>
                    </a:lnTo>
                    <a:lnTo>
                      <a:pt x="1492" y="253"/>
                    </a:lnTo>
                    <a:lnTo>
                      <a:pt x="1642" y="259"/>
                    </a:lnTo>
                    <a:lnTo>
                      <a:pt x="1642" y="259"/>
                    </a:lnTo>
                    <a:lnTo>
                      <a:pt x="1642" y="1610"/>
                    </a:lnTo>
                    <a:lnTo>
                      <a:pt x="1642" y="1610"/>
                    </a:lnTo>
                    <a:lnTo>
                      <a:pt x="1444" y="1604"/>
                    </a:lnTo>
                    <a:lnTo>
                      <a:pt x="1248" y="1586"/>
                    </a:lnTo>
                    <a:lnTo>
                      <a:pt x="1056" y="1559"/>
                    </a:lnTo>
                    <a:lnTo>
                      <a:pt x="869" y="1517"/>
                    </a:lnTo>
                    <a:lnTo>
                      <a:pt x="687" y="1468"/>
                    </a:lnTo>
                    <a:lnTo>
                      <a:pt x="507" y="1406"/>
                    </a:lnTo>
                    <a:lnTo>
                      <a:pt x="332" y="1337"/>
                    </a:lnTo>
                    <a:lnTo>
                      <a:pt x="162" y="1256"/>
                    </a:lnTo>
                    <a:lnTo>
                      <a:pt x="0" y="1167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Freeform 75"/>
              <p:cNvSpPr>
                <a:spLocks/>
              </p:cNvSpPr>
              <p:nvPr/>
            </p:nvSpPr>
            <p:spPr bwMode="auto">
              <a:xfrm>
                <a:off x="6094937" y="4297396"/>
                <a:ext cx="846935" cy="838559"/>
              </a:xfrm>
              <a:custGeom>
                <a:avLst/>
                <a:gdLst>
                  <a:gd name="T0" fmla="*/ 948 w 1618"/>
                  <a:gd name="T1" fmla="*/ 0 h 1602"/>
                  <a:gd name="T2" fmla="*/ 1618 w 1618"/>
                  <a:gd name="T3" fmla="*/ 1173 h 1602"/>
                  <a:gd name="T4" fmla="*/ 1456 w 1618"/>
                  <a:gd name="T5" fmla="*/ 1260 h 1602"/>
                  <a:gd name="T6" fmla="*/ 1290 w 1618"/>
                  <a:gd name="T7" fmla="*/ 1337 h 1602"/>
                  <a:gd name="T8" fmla="*/ 1118 w 1618"/>
                  <a:gd name="T9" fmla="*/ 1406 h 1602"/>
                  <a:gd name="T10" fmla="*/ 942 w 1618"/>
                  <a:gd name="T11" fmla="*/ 1464 h 1602"/>
                  <a:gd name="T12" fmla="*/ 760 w 1618"/>
                  <a:gd name="T13" fmla="*/ 1513 h 1602"/>
                  <a:gd name="T14" fmla="*/ 576 w 1618"/>
                  <a:gd name="T15" fmla="*/ 1551 h 1602"/>
                  <a:gd name="T16" fmla="*/ 386 w 1618"/>
                  <a:gd name="T17" fmla="*/ 1580 h 1602"/>
                  <a:gd name="T18" fmla="*/ 194 w 1618"/>
                  <a:gd name="T19" fmla="*/ 1596 h 1602"/>
                  <a:gd name="T20" fmla="*/ 0 w 1618"/>
                  <a:gd name="T21" fmla="*/ 1602 h 1602"/>
                  <a:gd name="T22" fmla="*/ 0 w 1618"/>
                  <a:gd name="T23" fmla="*/ 251 h 1602"/>
                  <a:gd name="T24" fmla="*/ 146 w 1618"/>
                  <a:gd name="T25" fmla="*/ 245 h 1602"/>
                  <a:gd name="T26" fmla="*/ 289 w 1618"/>
                  <a:gd name="T27" fmla="*/ 229 h 1602"/>
                  <a:gd name="T28" fmla="*/ 429 w 1618"/>
                  <a:gd name="T29" fmla="*/ 203 h 1602"/>
                  <a:gd name="T30" fmla="*/ 566 w 1618"/>
                  <a:gd name="T31" fmla="*/ 166 h 1602"/>
                  <a:gd name="T32" fmla="*/ 698 w 1618"/>
                  <a:gd name="T33" fmla="*/ 120 h 1602"/>
                  <a:gd name="T34" fmla="*/ 825 w 1618"/>
                  <a:gd name="T35" fmla="*/ 63 h 1602"/>
                  <a:gd name="T36" fmla="*/ 948 w 161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18" h="1602">
                    <a:moveTo>
                      <a:pt x="948" y="0"/>
                    </a:moveTo>
                    <a:lnTo>
                      <a:pt x="1618" y="1173"/>
                    </a:lnTo>
                    <a:lnTo>
                      <a:pt x="1456" y="1260"/>
                    </a:lnTo>
                    <a:lnTo>
                      <a:pt x="1290" y="1337"/>
                    </a:lnTo>
                    <a:lnTo>
                      <a:pt x="1118" y="1406"/>
                    </a:lnTo>
                    <a:lnTo>
                      <a:pt x="942" y="1464"/>
                    </a:lnTo>
                    <a:lnTo>
                      <a:pt x="760" y="1513"/>
                    </a:lnTo>
                    <a:lnTo>
                      <a:pt x="576" y="1551"/>
                    </a:lnTo>
                    <a:lnTo>
                      <a:pt x="386" y="1580"/>
                    </a:lnTo>
                    <a:lnTo>
                      <a:pt x="194" y="1596"/>
                    </a:lnTo>
                    <a:lnTo>
                      <a:pt x="0" y="1602"/>
                    </a:lnTo>
                    <a:lnTo>
                      <a:pt x="0" y="251"/>
                    </a:lnTo>
                    <a:lnTo>
                      <a:pt x="146" y="245"/>
                    </a:lnTo>
                    <a:lnTo>
                      <a:pt x="289" y="229"/>
                    </a:lnTo>
                    <a:lnTo>
                      <a:pt x="429" y="203"/>
                    </a:lnTo>
                    <a:lnTo>
                      <a:pt x="566" y="166"/>
                    </a:lnTo>
                    <a:lnTo>
                      <a:pt x="698" y="120"/>
                    </a:lnTo>
                    <a:lnTo>
                      <a:pt x="825" y="63"/>
                    </a:lnTo>
                    <a:lnTo>
                      <a:pt x="948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19" name="Freeform 63"/>
            <p:cNvSpPr>
              <a:spLocks noEditPoints="1"/>
            </p:cNvSpPr>
            <p:nvPr/>
          </p:nvSpPr>
          <p:spPr bwMode="auto">
            <a:xfrm>
              <a:off x="4599864" y="2959952"/>
              <a:ext cx="352651" cy="280206"/>
            </a:xfrm>
            <a:custGeom>
              <a:avLst/>
              <a:gdLst>
                <a:gd name="T0" fmla="*/ 3526 w 3526"/>
                <a:gd name="T1" fmla="*/ 2803 h 2803"/>
                <a:gd name="T2" fmla="*/ 0 w 3526"/>
                <a:gd name="T3" fmla="*/ 1227 h 2803"/>
                <a:gd name="T4" fmla="*/ 69 w 3526"/>
                <a:gd name="T5" fmla="*/ 1291 h 2803"/>
                <a:gd name="T6" fmla="*/ 150 w 3526"/>
                <a:gd name="T7" fmla="*/ 1340 h 2803"/>
                <a:gd name="T8" fmla="*/ 241 w 3526"/>
                <a:gd name="T9" fmla="*/ 1372 h 2803"/>
                <a:gd name="T10" fmla="*/ 341 w 3526"/>
                <a:gd name="T11" fmla="*/ 1382 h 2803"/>
                <a:gd name="T12" fmla="*/ 513 w 3526"/>
                <a:gd name="T13" fmla="*/ 1663 h 2803"/>
                <a:gd name="T14" fmla="*/ 921 w 3526"/>
                <a:gd name="T15" fmla="*/ 1382 h 2803"/>
                <a:gd name="T16" fmla="*/ 2494 w 3526"/>
                <a:gd name="T17" fmla="*/ 1663 h 2803"/>
                <a:gd name="T18" fmla="*/ 2900 w 3526"/>
                <a:gd name="T19" fmla="*/ 1382 h 2803"/>
                <a:gd name="T20" fmla="*/ 3223 w 3526"/>
                <a:gd name="T21" fmla="*/ 1379 h 2803"/>
                <a:gd name="T22" fmla="*/ 3323 w 3526"/>
                <a:gd name="T23" fmla="*/ 1355 h 2803"/>
                <a:gd name="T24" fmla="*/ 3414 w 3526"/>
                <a:gd name="T25" fmla="*/ 1309 h 2803"/>
                <a:gd name="T26" fmla="*/ 3492 w 3526"/>
                <a:gd name="T27" fmla="*/ 1245 h 2803"/>
                <a:gd name="T28" fmla="*/ 1317 w 3526"/>
                <a:gd name="T29" fmla="*/ 133 h 2803"/>
                <a:gd name="T30" fmla="*/ 2217 w 3526"/>
                <a:gd name="T31" fmla="*/ 350 h 2803"/>
                <a:gd name="T32" fmla="*/ 1317 w 3526"/>
                <a:gd name="T33" fmla="*/ 133 h 2803"/>
                <a:gd name="T34" fmla="*/ 2284 w 3526"/>
                <a:gd name="T35" fmla="*/ 0 h 2803"/>
                <a:gd name="T36" fmla="*/ 2317 w 3526"/>
                <a:gd name="T37" fmla="*/ 9 h 2803"/>
                <a:gd name="T38" fmla="*/ 2341 w 3526"/>
                <a:gd name="T39" fmla="*/ 32 h 2803"/>
                <a:gd name="T40" fmla="*/ 2350 w 3526"/>
                <a:gd name="T41" fmla="*/ 67 h 2803"/>
                <a:gd name="T42" fmla="*/ 3526 w 3526"/>
                <a:gd name="T43" fmla="*/ 350 h 2803"/>
                <a:gd name="T44" fmla="*/ 3514 w 3526"/>
                <a:gd name="T45" fmla="*/ 1041 h 2803"/>
                <a:gd name="T46" fmla="*/ 3476 w 3526"/>
                <a:gd name="T47" fmla="*/ 1123 h 2803"/>
                <a:gd name="T48" fmla="*/ 3420 w 3526"/>
                <a:gd name="T49" fmla="*/ 1193 h 2803"/>
                <a:gd name="T50" fmla="*/ 3347 w 3526"/>
                <a:gd name="T51" fmla="*/ 1246 h 2803"/>
                <a:gd name="T52" fmla="*/ 3263 w 3526"/>
                <a:gd name="T53" fmla="*/ 1281 h 2803"/>
                <a:gd name="T54" fmla="*/ 3169 w 3526"/>
                <a:gd name="T55" fmla="*/ 1293 h 2803"/>
                <a:gd name="T56" fmla="*/ 2900 w 3526"/>
                <a:gd name="T57" fmla="*/ 1184 h 2803"/>
                <a:gd name="T58" fmla="*/ 2494 w 3526"/>
                <a:gd name="T59" fmla="*/ 1293 h 2803"/>
                <a:gd name="T60" fmla="*/ 921 w 3526"/>
                <a:gd name="T61" fmla="*/ 1184 h 2803"/>
                <a:gd name="T62" fmla="*/ 513 w 3526"/>
                <a:gd name="T63" fmla="*/ 1293 h 2803"/>
                <a:gd name="T64" fmla="*/ 294 w 3526"/>
                <a:gd name="T65" fmla="*/ 1291 h 2803"/>
                <a:gd name="T66" fmla="*/ 208 w 3526"/>
                <a:gd name="T67" fmla="*/ 1268 h 2803"/>
                <a:gd name="T68" fmla="*/ 131 w 3526"/>
                <a:gd name="T69" fmla="*/ 1226 h 2803"/>
                <a:gd name="T70" fmla="*/ 66 w 3526"/>
                <a:gd name="T71" fmla="*/ 1167 h 2803"/>
                <a:gd name="T72" fmla="*/ 17 w 3526"/>
                <a:gd name="T73" fmla="*/ 1094 h 2803"/>
                <a:gd name="T74" fmla="*/ 0 w 3526"/>
                <a:gd name="T75" fmla="*/ 350 h 2803"/>
                <a:gd name="T76" fmla="*/ 1182 w 3526"/>
                <a:gd name="T77" fmla="*/ 67 h 2803"/>
                <a:gd name="T78" fmla="*/ 1192 w 3526"/>
                <a:gd name="T79" fmla="*/ 32 h 2803"/>
                <a:gd name="T80" fmla="*/ 1216 w 3526"/>
                <a:gd name="T81" fmla="*/ 9 h 2803"/>
                <a:gd name="T82" fmla="*/ 1250 w 3526"/>
                <a:gd name="T83" fmla="*/ 0 h 2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26" h="2803">
                  <a:moveTo>
                    <a:pt x="3526" y="1207"/>
                  </a:moveTo>
                  <a:lnTo>
                    <a:pt x="3526" y="2803"/>
                  </a:lnTo>
                  <a:lnTo>
                    <a:pt x="0" y="2803"/>
                  </a:lnTo>
                  <a:lnTo>
                    <a:pt x="0" y="1227"/>
                  </a:lnTo>
                  <a:lnTo>
                    <a:pt x="32" y="1260"/>
                  </a:lnTo>
                  <a:lnTo>
                    <a:pt x="69" y="1291"/>
                  </a:lnTo>
                  <a:lnTo>
                    <a:pt x="108" y="1318"/>
                  </a:lnTo>
                  <a:lnTo>
                    <a:pt x="150" y="1340"/>
                  </a:lnTo>
                  <a:lnTo>
                    <a:pt x="195" y="1359"/>
                  </a:lnTo>
                  <a:lnTo>
                    <a:pt x="241" y="1372"/>
                  </a:lnTo>
                  <a:lnTo>
                    <a:pt x="290" y="1379"/>
                  </a:lnTo>
                  <a:lnTo>
                    <a:pt x="341" y="1382"/>
                  </a:lnTo>
                  <a:lnTo>
                    <a:pt x="513" y="1382"/>
                  </a:lnTo>
                  <a:lnTo>
                    <a:pt x="513" y="1663"/>
                  </a:lnTo>
                  <a:lnTo>
                    <a:pt x="921" y="1663"/>
                  </a:lnTo>
                  <a:lnTo>
                    <a:pt x="921" y="1382"/>
                  </a:lnTo>
                  <a:lnTo>
                    <a:pt x="2494" y="1382"/>
                  </a:lnTo>
                  <a:lnTo>
                    <a:pt x="2494" y="1663"/>
                  </a:lnTo>
                  <a:lnTo>
                    <a:pt x="2900" y="1663"/>
                  </a:lnTo>
                  <a:lnTo>
                    <a:pt x="2900" y="1382"/>
                  </a:lnTo>
                  <a:lnTo>
                    <a:pt x="3169" y="1382"/>
                  </a:lnTo>
                  <a:lnTo>
                    <a:pt x="3223" y="1379"/>
                  </a:lnTo>
                  <a:lnTo>
                    <a:pt x="3275" y="1371"/>
                  </a:lnTo>
                  <a:lnTo>
                    <a:pt x="3323" y="1355"/>
                  </a:lnTo>
                  <a:lnTo>
                    <a:pt x="3371" y="1335"/>
                  </a:lnTo>
                  <a:lnTo>
                    <a:pt x="3414" y="1309"/>
                  </a:lnTo>
                  <a:lnTo>
                    <a:pt x="3455" y="1280"/>
                  </a:lnTo>
                  <a:lnTo>
                    <a:pt x="3492" y="1245"/>
                  </a:lnTo>
                  <a:lnTo>
                    <a:pt x="3526" y="1207"/>
                  </a:lnTo>
                  <a:close/>
                  <a:moveTo>
                    <a:pt x="1317" y="133"/>
                  </a:moveTo>
                  <a:lnTo>
                    <a:pt x="1317" y="350"/>
                  </a:lnTo>
                  <a:lnTo>
                    <a:pt x="2217" y="350"/>
                  </a:lnTo>
                  <a:lnTo>
                    <a:pt x="2217" y="133"/>
                  </a:lnTo>
                  <a:lnTo>
                    <a:pt x="1317" y="133"/>
                  </a:lnTo>
                  <a:close/>
                  <a:moveTo>
                    <a:pt x="1250" y="0"/>
                  </a:moveTo>
                  <a:lnTo>
                    <a:pt x="2284" y="0"/>
                  </a:lnTo>
                  <a:lnTo>
                    <a:pt x="2301" y="2"/>
                  </a:lnTo>
                  <a:lnTo>
                    <a:pt x="2317" y="9"/>
                  </a:lnTo>
                  <a:lnTo>
                    <a:pt x="2330" y="19"/>
                  </a:lnTo>
                  <a:lnTo>
                    <a:pt x="2341" y="32"/>
                  </a:lnTo>
                  <a:lnTo>
                    <a:pt x="2348" y="49"/>
                  </a:lnTo>
                  <a:lnTo>
                    <a:pt x="2350" y="67"/>
                  </a:lnTo>
                  <a:lnTo>
                    <a:pt x="2350" y="350"/>
                  </a:lnTo>
                  <a:lnTo>
                    <a:pt x="3526" y="350"/>
                  </a:lnTo>
                  <a:lnTo>
                    <a:pt x="3526" y="995"/>
                  </a:lnTo>
                  <a:lnTo>
                    <a:pt x="3514" y="1041"/>
                  </a:lnTo>
                  <a:lnTo>
                    <a:pt x="3498" y="1083"/>
                  </a:lnTo>
                  <a:lnTo>
                    <a:pt x="3476" y="1123"/>
                  </a:lnTo>
                  <a:lnTo>
                    <a:pt x="3450" y="1160"/>
                  </a:lnTo>
                  <a:lnTo>
                    <a:pt x="3420" y="1193"/>
                  </a:lnTo>
                  <a:lnTo>
                    <a:pt x="3385" y="1221"/>
                  </a:lnTo>
                  <a:lnTo>
                    <a:pt x="3347" y="1246"/>
                  </a:lnTo>
                  <a:lnTo>
                    <a:pt x="3306" y="1267"/>
                  </a:lnTo>
                  <a:lnTo>
                    <a:pt x="3263" y="1281"/>
                  </a:lnTo>
                  <a:lnTo>
                    <a:pt x="3216" y="1291"/>
                  </a:lnTo>
                  <a:lnTo>
                    <a:pt x="3169" y="1293"/>
                  </a:lnTo>
                  <a:lnTo>
                    <a:pt x="2900" y="1293"/>
                  </a:lnTo>
                  <a:lnTo>
                    <a:pt x="2900" y="1184"/>
                  </a:lnTo>
                  <a:lnTo>
                    <a:pt x="2494" y="1184"/>
                  </a:lnTo>
                  <a:lnTo>
                    <a:pt x="2494" y="1293"/>
                  </a:lnTo>
                  <a:lnTo>
                    <a:pt x="921" y="1293"/>
                  </a:lnTo>
                  <a:lnTo>
                    <a:pt x="921" y="1184"/>
                  </a:lnTo>
                  <a:lnTo>
                    <a:pt x="513" y="1184"/>
                  </a:lnTo>
                  <a:lnTo>
                    <a:pt x="513" y="1293"/>
                  </a:lnTo>
                  <a:lnTo>
                    <a:pt x="341" y="1293"/>
                  </a:lnTo>
                  <a:lnTo>
                    <a:pt x="294" y="1291"/>
                  </a:lnTo>
                  <a:lnTo>
                    <a:pt x="250" y="1282"/>
                  </a:lnTo>
                  <a:lnTo>
                    <a:pt x="208" y="1268"/>
                  </a:lnTo>
                  <a:lnTo>
                    <a:pt x="168" y="1249"/>
                  </a:lnTo>
                  <a:lnTo>
                    <a:pt x="131" y="1226"/>
                  </a:lnTo>
                  <a:lnTo>
                    <a:pt x="96" y="1198"/>
                  </a:lnTo>
                  <a:lnTo>
                    <a:pt x="66" y="1167"/>
                  </a:lnTo>
                  <a:lnTo>
                    <a:pt x="40" y="1132"/>
                  </a:lnTo>
                  <a:lnTo>
                    <a:pt x="17" y="1094"/>
                  </a:lnTo>
                  <a:lnTo>
                    <a:pt x="0" y="1054"/>
                  </a:lnTo>
                  <a:lnTo>
                    <a:pt x="0" y="350"/>
                  </a:lnTo>
                  <a:lnTo>
                    <a:pt x="1182" y="350"/>
                  </a:lnTo>
                  <a:lnTo>
                    <a:pt x="1182" y="67"/>
                  </a:lnTo>
                  <a:lnTo>
                    <a:pt x="1185" y="49"/>
                  </a:lnTo>
                  <a:lnTo>
                    <a:pt x="1192" y="32"/>
                  </a:lnTo>
                  <a:lnTo>
                    <a:pt x="1202" y="19"/>
                  </a:lnTo>
                  <a:lnTo>
                    <a:pt x="1216" y="9"/>
                  </a:lnTo>
                  <a:lnTo>
                    <a:pt x="1232" y="2"/>
                  </a:lnTo>
                  <a:lnTo>
                    <a:pt x="125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6129867" y="204676"/>
            <a:ext cx="15028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Draft your business agreements across a variety of areas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952071" y="5769804"/>
            <a:ext cx="17907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Research 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Research tools for sales and marketing engagement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95593B7-A4B8-69EB-2850-670375FC25FD}"/>
              </a:ext>
            </a:extLst>
          </p:cNvPr>
          <p:cNvGrpSpPr/>
          <p:nvPr/>
        </p:nvGrpSpPr>
        <p:grpSpPr>
          <a:xfrm>
            <a:off x="6327232" y="1649485"/>
            <a:ext cx="405418" cy="446818"/>
            <a:chOff x="-1206500" y="2587625"/>
            <a:chExt cx="1133475" cy="1247776"/>
          </a:xfrm>
        </p:grpSpPr>
        <p:sp>
          <p:nvSpPr>
            <p:cNvPr id="4" name="Freeform 68">
              <a:extLst>
                <a:ext uri="{FF2B5EF4-FFF2-40B4-BE49-F238E27FC236}">
                  <a16:creationId xmlns:a16="http://schemas.microsoft.com/office/drawing/2014/main" id="{F7F5750A-8ABE-4386-BD71-BDCC31B20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4738" y="2587625"/>
              <a:ext cx="268288" cy="268288"/>
            </a:xfrm>
            <a:custGeom>
              <a:avLst/>
              <a:gdLst>
                <a:gd name="T0" fmla="*/ 423 w 847"/>
                <a:gd name="T1" fmla="*/ 0 h 845"/>
                <a:gd name="T2" fmla="*/ 423 w 847"/>
                <a:gd name="T3" fmla="*/ 0 h 845"/>
                <a:gd name="T4" fmla="*/ 476 w 847"/>
                <a:gd name="T5" fmla="*/ 3 h 845"/>
                <a:gd name="T6" fmla="*/ 527 w 847"/>
                <a:gd name="T7" fmla="*/ 13 h 845"/>
                <a:gd name="T8" fmla="*/ 577 w 847"/>
                <a:gd name="T9" fmla="*/ 29 h 845"/>
                <a:gd name="T10" fmla="*/ 623 w 847"/>
                <a:gd name="T11" fmla="*/ 49 h 845"/>
                <a:gd name="T12" fmla="*/ 665 w 847"/>
                <a:gd name="T13" fmla="*/ 76 h 845"/>
                <a:gd name="T14" fmla="*/ 705 w 847"/>
                <a:gd name="T15" fmla="*/ 106 h 845"/>
                <a:gd name="T16" fmla="*/ 740 w 847"/>
                <a:gd name="T17" fmla="*/ 142 h 845"/>
                <a:gd name="T18" fmla="*/ 770 w 847"/>
                <a:gd name="T19" fmla="*/ 181 h 845"/>
                <a:gd name="T20" fmla="*/ 797 w 847"/>
                <a:gd name="T21" fmla="*/ 223 h 845"/>
                <a:gd name="T22" fmla="*/ 819 w 847"/>
                <a:gd name="T23" fmla="*/ 269 h 845"/>
                <a:gd name="T24" fmla="*/ 833 w 847"/>
                <a:gd name="T25" fmla="*/ 319 h 845"/>
                <a:gd name="T26" fmla="*/ 843 w 847"/>
                <a:gd name="T27" fmla="*/ 370 h 845"/>
                <a:gd name="T28" fmla="*/ 847 w 847"/>
                <a:gd name="T29" fmla="*/ 423 h 845"/>
                <a:gd name="T30" fmla="*/ 843 w 847"/>
                <a:gd name="T31" fmla="*/ 476 h 845"/>
                <a:gd name="T32" fmla="*/ 833 w 847"/>
                <a:gd name="T33" fmla="*/ 527 h 845"/>
                <a:gd name="T34" fmla="*/ 819 w 847"/>
                <a:gd name="T35" fmla="*/ 575 h 845"/>
                <a:gd name="T36" fmla="*/ 797 w 847"/>
                <a:gd name="T37" fmla="*/ 621 h 845"/>
                <a:gd name="T38" fmla="*/ 770 w 847"/>
                <a:gd name="T39" fmla="*/ 665 h 845"/>
                <a:gd name="T40" fmla="*/ 740 w 847"/>
                <a:gd name="T41" fmla="*/ 703 h 845"/>
                <a:gd name="T42" fmla="*/ 705 w 847"/>
                <a:gd name="T43" fmla="*/ 739 h 845"/>
                <a:gd name="T44" fmla="*/ 665 w 847"/>
                <a:gd name="T45" fmla="*/ 770 h 845"/>
                <a:gd name="T46" fmla="*/ 623 w 847"/>
                <a:gd name="T47" fmla="*/ 797 h 845"/>
                <a:gd name="T48" fmla="*/ 577 w 847"/>
                <a:gd name="T49" fmla="*/ 817 h 845"/>
                <a:gd name="T50" fmla="*/ 527 w 847"/>
                <a:gd name="T51" fmla="*/ 833 h 845"/>
                <a:gd name="T52" fmla="*/ 476 w 847"/>
                <a:gd name="T53" fmla="*/ 843 h 845"/>
                <a:gd name="T54" fmla="*/ 423 w 847"/>
                <a:gd name="T55" fmla="*/ 845 h 845"/>
                <a:gd name="T56" fmla="*/ 369 w 847"/>
                <a:gd name="T57" fmla="*/ 843 h 845"/>
                <a:gd name="T58" fmla="*/ 318 w 847"/>
                <a:gd name="T59" fmla="*/ 833 h 845"/>
                <a:gd name="T60" fmla="*/ 270 w 847"/>
                <a:gd name="T61" fmla="*/ 817 h 845"/>
                <a:gd name="T62" fmla="*/ 224 w 847"/>
                <a:gd name="T63" fmla="*/ 797 h 845"/>
                <a:gd name="T64" fmla="*/ 181 w 847"/>
                <a:gd name="T65" fmla="*/ 770 h 845"/>
                <a:gd name="T66" fmla="*/ 141 w 847"/>
                <a:gd name="T67" fmla="*/ 739 h 845"/>
                <a:gd name="T68" fmla="*/ 106 w 847"/>
                <a:gd name="T69" fmla="*/ 703 h 845"/>
                <a:gd name="T70" fmla="*/ 75 w 847"/>
                <a:gd name="T71" fmla="*/ 665 h 845"/>
                <a:gd name="T72" fmla="*/ 49 w 847"/>
                <a:gd name="T73" fmla="*/ 621 h 845"/>
                <a:gd name="T74" fmla="*/ 27 w 847"/>
                <a:gd name="T75" fmla="*/ 575 h 845"/>
                <a:gd name="T76" fmla="*/ 12 w 847"/>
                <a:gd name="T77" fmla="*/ 527 h 845"/>
                <a:gd name="T78" fmla="*/ 2 w 847"/>
                <a:gd name="T79" fmla="*/ 476 h 845"/>
                <a:gd name="T80" fmla="*/ 0 w 847"/>
                <a:gd name="T81" fmla="*/ 423 h 845"/>
                <a:gd name="T82" fmla="*/ 2 w 847"/>
                <a:gd name="T83" fmla="*/ 370 h 845"/>
                <a:gd name="T84" fmla="*/ 12 w 847"/>
                <a:gd name="T85" fmla="*/ 319 h 845"/>
                <a:gd name="T86" fmla="*/ 27 w 847"/>
                <a:gd name="T87" fmla="*/ 269 h 845"/>
                <a:gd name="T88" fmla="*/ 49 w 847"/>
                <a:gd name="T89" fmla="*/ 223 h 845"/>
                <a:gd name="T90" fmla="*/ 75 w 847"/>
                <a:gd name="T91" fmla="*/ 181 h 845"/>
                <a:gd name="T92" fmla="*/ 106 w 847"/>
                <a:gd name="T93" fmla="*/ 142 h 845"/>
                <a:gd name="T94" fmla="*/ 141 w 847"/>
                <a:gd name="T95" fmla="*/ 106 h 845"/>
                <a:gd name="T96" fmla="*/ 181 w 847"/>
                <a:gd name="T97" fmla="*/ 76 h 845"/>
                <a:gd name="T98" fmla="*/ 224 w 847"/>
                <a:gd name="T99" fmla="*/ 49 h 845"/>
                <a:gd name="T100" fmla="*/ 270 w 847"/>
                <a:gd name="T101" fmla="*/ 29 h 845"/>
                <a:gd name="T102" fmla="*/ 318 w 847"/>
                <a:gd name="T103" fmla="*/ 13 h 845"/>
                <a:gd name="T104" fmla="*/ 369 w 847"/>
                <a:gd name="T105" fmla="*/ 3 h 845"/>
                <a:gd name="T106" fmla="*/ 423 w 847"/>
                <a:gd name="T107" fmla="*/ 0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47" h="845">
                  <a:moveTo>
                    <a:pt x="423" y="0"/>
                  </a:moveTo>
                  <a:lnTo>
                    <a:pt x="423" y="0"/>
                  </a:lnTo>
                  <a:lnTo>
                    <a:pt x="476" y="3"/>
                  </a:lnTo>
                  <a:lnTo>
                    <a:pt x="527" y="13"/>
                  </a:lnTo>
                  <a:lnTo>
                    <a:pt x="577" y="29"/>
                  </a:lnTo>
                  <a:lnTo>
                    <a:pt x="623" y="49"/>
                  </a:lnTo>
                  <a:lnTo>
                    <a:pt x="665" y="76"/>
                  </a:lnTo>
                  <a:lnTo>
                    <a:pt x="705" y="106"/>
                  </a:lnTo>
                  <a:lnTo>
                    <a:pt x="740" y="142"/>
                  </a:lnTo>
                  <a:lnTo>
                    <a:pt x="770" y="181"/>
                  </a:lnTo>
                  <a:lnTo>
                    <a:pt x="797" y="223"/>
                  </a:lnTo>
                  <a:lnTo>
                    <a:pt x="819" y="269"/>
                  </a:lnTo>
                  <a:lnTo>
                    <a:pt x="833" y="319"/>
                  </a:lnTo>
                  <a:lnTo>
                    <a:pt x="843" y="370"/>
                  </a:lnTo>
                  <a:lnTo>
                    <a:pt x="847" y="423"/>
                  </a:lnTo>
                  <a:lnTo>
                    <a:pt x="843" y="476"/>
                  </a:lnTo>
                  <a:lnTo>
                    <a:pt x="833" y="527"/>
                  </a:lnTo>
                  <a:lnTo>
                    <a:pt x="819" y="575"/>
                  </a:lnTo>
                  <a:lnTo>
                    <a:pt x="797" y="621"/>
                  </a:lnTo>
                  <a:lnTo>
                    <a:pt x="770" y="665"/>
                  </a:lnTo>
                  <a:lnTo>
                    <a:pt x="740" y="703"/>
                  </a:lnTo>
                  <a:lnTo>
                    <a:pt x="705" y="739"/>
                  </a:lnTo>
                  <a:lnTo>
                    <a:pt x="665" y="770"/>
                  </a:lnTo>
                  <a:lnTo>
                    <a:pt x="623" y="797"/>
                  </a:lnTo>
                  <a:lnTo>
                    <a:pt x="577" y="817"/>
                  </a:lnTo>
                  <a:lnTo>
                    <a:pt x="527" y="833"/>
                  </a:lnTo>
                  <a:lnTo>
                    <a:pt x="476" y="843"/>
                  </a:lnTo>
                  <a:lnTo>
                    <a:pt x="423" y="845"/>
                  </a:lnTo>
                  <a:lnTo>
                    <a:pt x="369" y="843"/>
                  </a:lnTo>
                  <a:lnTo>
                    <a:pt x="318" y="833"/>
                  </a:lnTo>
                  <a:lnTo>
                    <a:pt x="270" y="817"/>
                  </a:lnTo>
                  <a:lnTo>
                    <a:pt x="224" y="797"/>
                  </a:lnTo>
                  <a:lnTo>
                    <a:pt x="181" y="770"/>
                  </a:lnTo>
                  <a:lnTo>
                    <a:pt x="141" y="739"/>
                  </a:lnTo>
                  <a:lnTo>
                    <a:pt x="106" y="703"/>
                  </a:lnTo>
                  <a:lnTo>
                    <a:pt x="75" y="665"/>
                  </a:lnTo>
                  <a:lnTo>
                    <a:pt x="49" y="621"/>
                  </a:lnTo>
                  <a:lnTo>
                    <a:pt x="27" y="575"/>
                  </a:lnTo>
                  <a:lnTo>
                    <a:pt x="12" y="527"/>
                  </a:lnTo>
                  <a:lnTo>
                    <a:pt x="2" y="476"/>
                  </a:lnTo>
                  <a:lnTo>
                    <a:pt x="0" y="423"/>
                  </a:lnTo>
                  <a:lnTo>
                    <a:pt x="2" y="370"/>
                  </a:lnTo>
                  <a:lnTo>
                    <a:pt x="12" y="319"/>
                  </a:lnTo>
                  <a:lnTo>
                    <a:pt x="27" y="269"/>
                  </a:lnTo>
                  <a:lnTo>
                    <a:pt x="49" y="223"/>
                  </a:lnTo>
                  <a:lnTo>
                    <a:pt x="75" y="181"/>
                  </a:lnTo>
                  <a:lnTo>
                    <a:pt x="106" y="142"/>
                  </a:lnTo>
                  <a:lnTo>
                    <a:pt x="141" y="106"/>
                  </a:lnTo>
                  <a:lnTo>
                    <a:pt x="181" y="76"/>
                  </a:lnTo>
                  <a:lnTo>
                    <a:pt x="224" y="49"/>
                  </a:lnTo>
                  <a:lnTo>
                    <a:pt x="270" y="29"/>
                  </a:lnTo>
                  <a:lnTo>
                    <a:pt x="318" y="13"/>
                  </a:lnTo>
                  <a:lnTo>
                    <a:pt x="369" y="3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Freeform 69">
              <a:extLst>
                <a:ext uri="{FF2B5EF4-FFF2-40B4-BE49-F238E27FC236}">
                  <a16:creationId xmlns:a16="http://schemas.microsoft.com/office/drawing/2014/main" id="{575D9F6A-0DE7-4DAB-5725-08047A52C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-630238" y="2587625"/>
              <a:ext cx="269875" cy="269875"/>
            </a:xfrm>
            <a:custGeom>
              <a:avLst/>
              <a:gdLst>
                <a:gd name="T0" fmla="*/ 424 w 848"/>
                <a:gd name="T1" fmla="*/ 0 h 846"/>
                <a:gd name="T2" fmla="*/ 477 w 848"/>
                <a:gd name="T3" fmla="*/ 3 h 846"/>
                <a:gd name="T4" fmla="*/ 528 w 848"/>
                <a:gd name="T5" fmla="*/ 13 h 846"/>
                <a:gd name="T6" fmla="*/ 577 w 848"/>
                <a:gd name="T7" fmla="*/ 29 h 846"/>
                <a:gd name="T8" fmla="*/ 623 w 848"/>
                <a:gd name="T9" fmla="*/ 49 h 846"/>
                <a:gd name="T10" fmla="*/ 666 w 848"/>
                <a:gd name="T11" fmla="*/ 76 h 846"/>
                <a:gd name="T12" fmla="*/ 705 w 848"/>
                <a:gd name="T13" fmla="*/ 107 h 846"/>
                <a:gd name="T14" fmla="*/ 740 w 848"/>
                <a:gd name="T15" fmla="*/ 142 h 846"/>
                <a:gd name="T16" fmla="*/ 772 w 848"/>
                <a:gd name="T17" fmla="*/ 181 h 846"/>
                <a:gd name="T18" fmla="*/ 798 w 848"/>
                <a:gd name="T19" fmla="*/ 225 h 846"/>
                <a:gd name="T20" fmla="*/ 819 w 848"/>
                <a:gd name="T21" fmla="*/ 271 h 846"/>
                <a:gd name="T22" fmla="*/ 835 w 848"/>
                <a:gd name="T23" fmla="*/ 319 h 846"/>
                <a:gd name="T24" fmla="*/ 844 w 848"/>
                <a:gd name="T25" fmla="*/ 370 h 846"/>
                <a:gd name="T26" fmla="*/ 848 w 848"/>
                <a:gd name="T27" fmla="*/ 423 h 846"/>
                <a:gd name="T28" fmla="*/ 844 w 848"/>
                <a:gd name="T29" fmla="*/ 476 h 846"/>
                <a:gd name="T30" fmla="*/ 835 w 848"/>
                <a:gd name="T31" fmla="*/ 527 h 846"/>
                <a:gd name="T32" fmla="*/ 819 w 848"/>
                <a:gd name="T33" fmla="*/ 575 h 846"/>
                <a:gd name="T34" fmla="*/ 798 w 848"/>
                <a:gd name="T35" fmla="*/ 621 h 846"/>
                <a:gd name="T36" fmla="*/ 772 w 848"/>
                <a:gd name="T37" fmla="*/ 665 h 846"/>
                <a:gd name="T38" fmla="*/ 740 w 848"/>
                <a:gd name="T39" fmla="*/ 703 h 846"/>
                <a:gd name="T40" fmla="*/ 705 w 848"/>
                <a:gd name="T41" fmla="*/ 739 h 846"/>
                <a:gd name="T42" fmla="*/ 666 w 848"/>
                <a:gd name="T43" fmla="*/ 770 h 846"/>
                <a:gd name="T44" fmla="*/ 623 w 848"/>
                <a:gd name="T45" fmla="*/ 797 h 846"/>
                <a:gd name="T46" fmla="*/ 577 w 848"/>
                <a:gd name="T47" fmla="*/ 817 h 846"/>
                <a:gd name="T48" fmla="*/ 528 w 848"/>
                <a:gd name="T49" fmla="*/ 833 h 846"/>
                <a:gd name="T50" fmla="*/ 477 w 848"/>
                <a:gd name="T51" fmla="*/ 843 h 846"/>
                <a:gd name="T52" fmla="*/ 424 w 848"/>
                <a:gd name="T53" fmla="*/ 846 h 846"/>
                <a:gd name="T54" fmla="*/ 370 w 848"/>
                <a:gd name="T55" fmla="*/ 843 h 846"/>
                <a:gd name="T56" fmla="*/ 320 w 848"/>
                <a:gd name="T57" fmla="*/ 833 h 846"/>
                <a:gd name="T58" fmla="*/ 271 w 848"/>
                <a:gd name="T59" fmla="*/ 817 h 846"/>
                <a:gd name="T60" fmla="*/ 225 w 848"/>
                <a:gd name="T61" fmla="*/ 797 h 846"/>
                <a:gd name="T62" fmla="*/ 181 w 848"/>
                <a:gd name="T63" fmla="*/ 770 h 846"/>
                <a:gd name="T64" fmla="*/ 143 w 848"/>
                <a:gd name="T65" fmla="*/ 739 h 846"/>
                <a:gd name="T66" fmla="*/ 107 w 848"/>
                <a:gd name="T67" fmla="*/ 703 h 846"/>
                <a:gd name="T68" fmla="*/ 76 w 848"/>
                <a:gd name="T69" fmla="*/ 665 h 846"/>
                <a:gd name="T70" fmla="*/ 49 w 848"/>
                <a:gd name="T71" fmla="*/ 621 h 846"/>
                <a:gd name="T72" fmla="*/ 29 w 848"/>
                <a:gd name="T73" fmla="*/ 575 h 846"/>
                <a:gd name="T74" fmla="*/ 13 w 848"/>
                <a:gd name="T75" fmla="*/ 527 h 846"/>
                <a:gd name="T76" fmla="*/ 3 w 848"/>
                <a:gd name="T77" fmla="*/ 476 h 846"/>
                <a:gd name="T78" fmla="*/ 0 w 848"/>
                <a:gd name="T79" fmla="*/ 423 h 846"/>
                <a:gd name="T80" fmla="*/ 3 w 848"/>
                <a:gd name="T81" fmla="*/ 370 h 846"/>
                <a:gd name="T82" fmla="*/ 13 w 848"/>
                <a:gd name="T83" fmla="*/ 319 h 846"/>
                <a:gd name="T84" fmla="*/ 29 w 848"/>
                <a:gd name="T85" fmla="*/ 271 h 846"/>
                <a:gd name="T86" fmla="*/ 49 w 848"/>
                <a:gd name="T87" fmla="*/ 225 h 846"/>
                <a:gd name="T88" fmla="*/ 76 w 848"/>
                <a:gd name="T89" fmla="*/ 181 h 846"/>
                <a:gd name="T90" fmla="*/ 107 w 848"/>
                <a:gd name="T91" fmla="*/ 142 h 846"/>
                <a:gd name="T92" fmla="*/ 143 w 848"/>
                <a:gd name="T93" fmla="*/ 107 h 846"/>
                <a:gd name="T94" fmla="*/ 181 w 848"/>
                <a:gd name="T95" fmla="*/ 76 h 846"/>
                <a:gd name="T96" fmla="*/ 225 w 848"/>
                <a:gd name="T97" fmla="*/ 49 h 846"/>
                <a:gd name="T98" fmla="*/ 271 w 848"/>
                <a:gd name="T99" fmla="*/ 29 h 846"/>
                <a:gd name="T100" fmla="*/ 320 w 848"/>
                <a:gd name="T101" fmla="*/ 13 h 846"/>
                <a:gd name="T102" fmla="*/ 370 w 848"/>
                <a:gd name="T103" fmla="*/ 3 h 846"/>
                <a:gd name="T104" fmla="*/ 424 w 848"/>
                <a:gd name="T105" fmla="*/ 0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48" h="846">
                  <a:moveTo>
                    <a:pt x="424" y="0"/>
                  </a:moveTo>
                  <a:lnTo>
                    <a:pt x="477" y="3"/>
                  </a:lnTo>
                  <a:lnTo>
                    <a:pt x="528" y="13"/>
                  </a:lnTo>
                  <a:lnTo>
                    <a:pt x="577" y="29"/>
                  </a:lnTo>
                  <a:lnTo>
                    <a:pt x="623" y="49"/>
                  </a:lnTo>
                  <a:lnTo>
                    <a:pt x="666" y="76"/>
                  </a:lnTo>
                  <a:lnTo>
                    <a:pt x="705" y="107"/>
                  </a:lnTo>
                  <a:lnTo>
                    <a:pt x="740" y="142"/>
                  </a:lnTo>
                  <a:lnTo>
                    <a:pt x="772" y="181"/>
                  </a:lnTo>
                  <a:lnTo>
                    <a:pt x="798" y="225"/>
                  </a:lnTo>
                  <a:lnTo>
                    <a:pt x="819" y="271"/>
                  </a:lnTo>
                  <a:lnTo>
                    <a:pt x="835" y="319"/>
                  </a:lnTo>
                  <a:lnTo>
                    <a:pt x="844" y="370"/>
                  </a:lnTo>
                  <a:lnTo>
                    <a:pt x="848" y="423"/>
                  </a:lnTo>
                  <a:lnTo>
                    <a:pt x="844" y="476"/>
                  </a:lnTo>
                  <a:lnTo>
                    <a:pt x="835" y="527"/>
                  </a:lnTo>
                  <a:lnTo>
                    <a:pt x="819" y="575"/>
                  </a:lnTo>
                  <a:lnTo>
                    <a:pt x="798" y="621"/>
                  </a:lnTo>
                  <a:lnTo>
                    <a:pt x="772" y="665"/>
                  </a:lnTo>
                  <a:lnTo>
                    <a:pt x="740" y="703"/>
                  </a:lnTo>
                  <a:lnTo>
                    <a:pt x="705" y="739"/>
                  </a:lnTo>
                  <a:lnTo>
                    <a:pt x="666" y="770"/>
                  </a:lnTo>
                  <a:lnTo>
                    <a:pt x="623" y="797"/>
                  </a:lnTo>
                  <a:lnTo>
                    <a:pt x="577" y="817"/>
                  </a:lnTo>
                  <a:lnTo>
                    <a:pt x="528" y="833"/>
                  </a:lnTo>
                  <a:lnTo>
                    <a:pt x="477" y="843"/>
                  </a:lnTo>
                  <a:lnTo>
                    <a:pt x="424" y="846"/>
                  </a:lnTo>
                  <a:lnTo>
                    <a:pt x="370" y="843"/>
                  </a:lnTo>
                  <a:lnTo>
                    <a:pt x="320" y="833"/>
                  </a:lnTo>
                  <a:lnTo>
                    <a:pt x="271" y="817"/>
                  </a:lnTo>
                  <a:lnTo>
                    <a:pt x="225" y="797"/>
                  </a:lnTo>
                  <a:lnTo>
                    <a:pt x="181" y="770"/>
                  </a:lnTo>
                  <a:lnTo>
                    <a:pt x="143" y="739"/>
                  </a:lnTo>
                  <a:lnTo>
                    <a:pt x="107" y="703"/>
                  </a:lnTo>
                  <a:lnTo>
                    <a:pt x="76" y="665"/>
                  </a:lnTo>
                  <a:lnTo>
                    <a:pt x="49" y="621"/>
                  </a:lnTo>
                  <a:lnTo>
                    <a:pt x="29" y="575"/>
                  </a:lnTo>
                  <a:lnTo>
                    <a:pt x="13" y="527"/>
                  </a:lnTo>
                  <a:lnTo>
                    <a:pt x="3" y="476"/>
                  </a:lnTo>
                  <a:lnTo>
                    <a:pt x="0" y="423"/>
                  </a:lnTo>
                  <a:lnTo>
                    <a:pt x="3" y="370"/>
                  </a:lnTo>
                  <a:lnTo>
                    <a:pt x="13" y="319"/>
                  </a:lnTo>
                  <a:lnTo>
                    <a:pt x="29" y="271"/>
                  </a:lnTo>
                  <a:lnTo>
                    <a:pt x="49" y="225"/>
                  </a:lnTo>
                  <a:lnTo>
                    <a:pt x="76" y="181"/>
                  </a:lnTo>
                  <a:lnTo>
                    <a:pt x="107" y="142"/>
                  </a:lnTo>
                  <a:lnTo>
                    <a:pt x="143" y="107"/>
                  </a:lnTo>
                  <a:lnTo>
                    <a:pt x="181" y="76"/>
                  </a:lnTo>
                  <a:lnTo>
                    <a:pt x="225" y="49"/>
                  </a:lnTo>
                  <a:lnTo>
                    <a:pt x="271" y="29"/>
                  </a:lnTo>
                  <a:lnTo>
                    <a:pt x="320" y="13"/>
                  </a:lnTo>
                  <a:lnTo>
                    <a:pt x="370" y="3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reeform 70">
              <a:extLst>
                <a:ext uri="{FF2B5EF4-FFF2-40B4-BE49-F238E27FC236}">
                  <a16:creationId xmlns:a16="http://schemas.microsoft.com/office/drawing/2014/main" id="{1E0702D2-6D43-B3D5-6E8B-9A3C04F89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1163" y="3667125"/>
              <a:ext cx="142875" cy="168275"/>
            </a:xfrm>
            <a:custGeom>
              <a:avLst/>
              <a:gdLst>
                <a:gd name="T0" fmla="*/ 0 w 449"/>
                <a:gd name="T1" fmla="*/ 0 h 529"/>
                <a:gd name="T2" fmla="*/ 449 w 449"/>
                <a:gd name="T3" fmla="*/ 0 h 529"/>
                <a:gd name="T4" fmla="*/ 449 w 449"/>
                <a:gd name="T5" fmla="*/ 305 h 529"/>
                <a:gd name="T6" fmla="*/ 445 w 449"/>
                <a:gd name="T7" fmla="*/ 345 h 529"/>
                <a:gd name="T8" fmla="*/ 436 w 449"/>
                <a:gd name="T9" fmla="*/ 383 h 529"/>
                <a:gd name="T10" fmla="*/ 419 w 449"/>
                <a:gd name="T11" fmla="*/ 418 h 529"/>
                <a:gd name="T12" fmla="*/ 397 w 449"/>
                <a:gd name="T13" fmla="*/ 449 h 529"/>
                <a:gd name="T14" fmla="*/ 369 w 449"/>
                <a:gd name="T15" fmla="*/ 476 h 529"/>
                <a:gd name="T16" fmla="*/ 339 w 449"/>
                <a:gd name="T17" fmla="*/ 499 h 529"/>
                <a:gd name="T18" fmla="*/ 303 w 449"/>
                <a:gd name="T19" fmla="*/ 515 h 529"/>
                <a:gd name="T20" fmla="*/ 265 w 449"/>
                <a:gd name="T21" fmla="*/ 525 h 529"/>
                <a:gd name="T22" fmla="*/ 225 w 449"/>
                <a:gd name="T23" fmla="*/ 529 h 529"/>
                <a:gd name="T24" fmla="*/ 225 w 449"/>
                <a:gd name="T25" fmla="*/ 529 h 529"/>
                <a:gd name="T26" fmla="*/ 185 w 449"/>
                <a:gd name="T27" fmla="*/ 525 h 529"/>
                <a:gd name="T28" fmla="*/ 147 w 449"/>
                <a:gd name="T29" fmla="*/ 515 h 529"/>
                <a:gd name="T30" fmla="*/ 112 w 449"/>
                <a:gd name="T31" fmla="*/ 499 h 529"/>
                <a:gd name="T32" fmla="*/ 80 w 449"/>
                <a:gd name="T33" fmla="*/ 477 h 529"/>
                <a:gd name="T34" fmla="*/ 54 w 449"/>
                <a:gd name="T35" fmla="*/ 449 h 529"/>
                <a:gd name="T36" fmla="*/ 31 w 449"/>
                <a:gd name="T37" fmla="*/ 418 h 529"/>
                <a:gd name="T38" fmla="*/ 15 w 449"/>
                <a:gd name="T39" fmla="*/ 384 h 529"/>
                <a:gd name="T40" fmla="*/ 4 w 449"/>
                <a:gd name="T41" fmla="*/ 345 h 529"/>
                <a:gd name="T42" fmla="*/ 0 w 449"/>
                <a:gd name="T43" fmla="*/ 305 h 529"/>
                <a:gd name="T44" fmla="*/ 0 w 449"/>
                <a:gd name="T45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9" h="529">
                  <a:moveTo>
                    <a:pt x="0" y="0"/>
                  </a:moveTo>
                  <a:lnTo>
                    <a:pt x="449" y="0"/>
                  </a:lnTo>
                  <a:lnTo>
                    <a:pt x="449" y="305"/>
                  </a:lnTo>
                  <a:lnTo>
                    <a:pt x="445" y="345"/>
                  </a:lnTo>
                  <a:lnTo>
                    <a:pt x="436" y="383"/>
                  </a:lnTo>
                  <a:lnTo>
                    <a:pt x="419" y="418"/>
                  </a:lnTo>
                  <a:lnTo>
                    <a:pt x="397" y="449"/>
                  </a:lnTo>
                  <a:lnTo>
                    <a:pt x="369" y="476"/>
                  </a:lnTo>
                  <a:lnTo>
                    <a:pt x="339" y="499"/>
                  </a:lnTo>
                  <a:lnTo>
                    <a:pt x="303" y="515"/>
                  </a:lnTo>
                  <a:lnTo>
                    <a:pt x="265" y="525"/>
                  </a:lnTo>
                  <a:lnTo>
                    <a:pt x="225" y="529"/>
                  </a:lnTo>
                  <a:lnTo>
                    <a:pt x="225" y="529"/>
                  </a:lnTo>
                  <a:lnTo>
                    <a:pt x="185" y="525"/>
                  </a:lnTo>
                  <a:lnTo>
                    <a:pt x="147" y="515"/>
                  </a:lnTo>
                  <a:lnTo>
                    <a:pt x="112" y="499"/>
                  </a:lnTo>
                  <a:lnTo>
                    <a:pt x="80" y="477"/>
                  </a:lnTo>
                  <a:lnTo>
                    <a:pt x="54" y="449"/>
                  </a:lnTo>
                  <a:lnTo>
                    <a:pt x="31" y="418"/>
                  </a:lnTo>
                  <a:lnTo>
                    <a:pt x="15" y="384"/>
                  </a:lnTo>
                  <a:lnTo>
                    <a:pt x="4" y="345"/>
                  </a:lnTo>
                  <a:lnTo>
                    <a:pt x="0" y="3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reeform 71">
              <a:extLst>
                <a:ext uri="{FF2B5EF4-FFF2-40B4-BE49-F238E27FC236}">
                  <a16:creationId xmlns:a16="http://schemas.microsoft.com/office/drawing/2014/main" id="{8D3BEEBA-7A98-87D8-D5C6-C21245071B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06500" y="2849563"/>
              <a:ext cx="1133475" cy="985838"/>
            </a:xfrm>
            <a:custGeom>
              <a:avLst/>
              <a:gdLst>
                <a:gd name="T0" fmla="*/ 2967 w 3570"/>
                <a:gd name="T1" fmla="*/ 1562 h 3106"/>
                <a:gd name="T2" fmla="*/ 2816 w 3570"/>
                <a:gd name="T3" fmla="*/ 1513 h 3106"/>
                <a:gd name="T4" fmla="*/ 2732 w 3570"/>
                <a:gd name="T5" fmla="*/ 1583 h 3106"/>
                <a:gd name="T6" fmla="*/ 3079 w 3570"/>
                <a:gd name="T7" fmla="*/ 1519 h 3106"/>
                <a:gd name="T8" fmla="*/ 575 w 3570"/>
                <a:gd name="T9" fmla="*/ 0 h 3106"/>
                <a:gd name="T10" fmla="*/ 675 w 3570"/>
                <a:gd name="T11" fmla="*/ 13 h 3106"/>
                <a:gd name="T12" fmla="*/ 742 w 3570"/>
                <a:gd name="T13" fmla="*/ 39 h 3106"/>
                <a:gd name="T14" fmla="*/ 878 w 3570"/>
                <a:gd name="T15" fmla="*/ 140 h 3106"/>
                <a:gd name="T16" fmla="*/ 968 w 3570"/>
                <a:gd name="T17" fmla="*/ 331 h 3106"/>
                <a:gd name="T18" fmla="*/ 995 w 3570"/>
                <a:gd name="T19" fmla="*/ 496 h 3106"/>
                <a:gd name="T20" fmla="*/ 1067 w 3570"/>
                <a:gd name="T21" fmla="*/ 739 h 3106"/>
                <a:gd name="T22" fmla="*/ 1217 w 3570"/>
                <a:gd name="T23" fmla="*/ 851 h 3106"/>
                <a:gd name="T24" fmla="*/ 1428 w 3570"/>
                <a:gd name="T25" fmla="*/ 849 h 3106"/>
                <a:gd name="T26" fmla="*/ 1663 w 3570"/>
                <a:gd name="T27" fmla="*/ 815 h 3106"/>
                <a:gd name="T28" fmla="*/ 1905 w 3570"/>
                <a:gd name="T29" fmla="*/ 777 h 3106"/>
                <a:gd name="T30" fmla="*/ 2022 w 3570"/>
                <a:gd name="T31" fmla="*/ 687 h 3106"/>
                <a:gd name="T32" fmla="*/ 2085 w 3570"/>
                <a:gd name="T33" fmla="*/ 474 h 3106"/>
                <a:gd name="T34" fmla="*/ 2109 w 3570"/>
                <a:gd name="T35" fmla="*/ 331 h 3106"/>
                <a:gd name="T36" fmla="*/ 2199 w 3570"/>
                <a:gd name="T37" fmla="*/ 140 h 3106"/>
                <a:gd name="T38" fmla="*/ 2336 w 3570"/>
                <a:gd name="T39" fmla="*/ 39 h 3106"/>
                <a:gd name="T40" fmla="*/ 2401 w 3570"/>
                <a:gd name="T41" fmla="*/ 13 h 3106"/>
                <a:gd name="T42" fmla="*/ 2502 w 3570"/>
                <a:gd name="T43" fmla="*/ 0 h 3106"/>
                <a:gd name="T44" fmla="*/ 2595 w 3570"/>
                <a:gd name="T45" fmla="*/ 10 h 3106"/>
                <a:gd name="T46" fmla="*/ 2750 w 3570"/>
                <a:gd name="T47" fmla="*/ 105 h 3106"/>
                <a:gd name="T48" fmla="*/ 2821 w 3570"/>
                <a:gd name="T49" fmla="*/ 259 h 3106"/>
                <a:gd name="T50" fmla="*/ 2848 w 3570"/>
                <a:gd name="T51" fmla="*/ 368 h 3106"/>
                <a:gd name="T52" fmla="*/ 2903 w 3570"/>
                <a:gd name="T53" fmla="*/ 586 h 3106"/>
                <a:gd name="T54" fmla="*/ 2971 w 3570"/>
                <a:gd name="T55" fmla="*/ 855 h 3106"/>
                <a:gd name="T56" fmla="*/ 3036 w 3570"/>
                <a:gd name="T57" fmla="*/ 1116 h 3106"/>
                <a:gd name="T58" fmla="*/ 3084 w 3570"/>
                <a:gd name="T59" fmla="*/ 1309 h 3106"/>
                <a:gd name="T60" fmla="*/ 3099 w 3570"/>
                <a:gd name="T61" fmla="*/ 1411 h 3106"/>
                <a:gd name="T62" fmla="*/ 3230 w 3570"/>
                <a:gd name="T63" fmla="*/ 1516 h 3106"/>
                <a:gd name="T64" fmla="*/ 2302 w 3570"/>
                <a:gd name="T65" fmla="*/ 2516 h 3106"/>
                <a:gd name="T66" fmla="*/ 2659 w 3570"/>
                <a:gd name="T67" fmla="*/ 1488 h 3106"/>
                <a:gd name="T68" fmla="*/ 2760 w 3570"/>
                <a:gd name="T69" fmla="*/ 1361 h 3106"/>
                <a:gd name="T70" fmla="*/ 2690 w 3570"/>
                <a:gd name="T71" fmla="*/ 1088 h 3106"/>
                <a:gd name="T72" fmla="*/ 2612 w 3570"/>
                <a:gd name="T73" fmla="*/ 833 h 3106"/>
                <a:gd name="T74" fmla="*/ 2559 w 3570"/>
                <a:gd name="T75" fmla="*/ 676 h 3106"/>
                <a:gd name="T76" fmla="*/ 2508 w 3570"/>
                <a:gd name="T77" fmla="*/ 624 h 3106"/>
                <a:gd name="T78" fmla="*/ 2497 w 3570"/>
                <a:gd name="T79" fmla="*/ 679 h 3106"/>
                <a:gd name="T80" fmla="*/ 2599 w 3570"/>
                <a:gd name="T81" fmla="*/ 964 h 3106"/>
                <a:gd name="T82" fmla="*/ 2707 w 3570"/>
                <a:gd name="T83" fmla="*/ 1384 h 3106"/>
                <a:gd name="T84" fmla="*/ 2576 w 3570"/>
                <a:gd name="T85" fmla="*/ 1534 h 3106"/>
                <a:gd name="T86" fmla="*/ 2358 w 3570"/>
                <a:gd name="T87" fmla="*/ 1439 h 3106"/>
                <a:gd name="T88" fmla="*/ 2195 w 3570"/>
                <a:gd name="T89" fmla="*/ 989 h 3106"/>
                <a:gd name="T90" fmla="*/ 1959 w 3570"/>
                <a:gd name="T91" fmla="*/ 1104 h 3106"/>
                <a:gd name="T92" fmla="*/ 1667 w 3570"/>
                <a:gd name="T93" fmla="*/ 1168 h 3106"/>
                <a:gd name="T94" fmla="*/ 1554 w 3570"/>
                <a:gd name="T95" fmla="*/ 1248 h 3106"/>
                <a:gd name="T96" fmla="*/ 1250 w 3570"/>
                <a:gd name="T97" fmla="*/ 1202 h 3106"/>
                <a:gd name="T98" fmla="*/ 956 w 3570"/>
                <a:gd name="T99" fmla="*/ 1085 h 3106"/>
                <a:gd name="T100" fmla="*/ 755 w 3570"/>
                <a:gd name="T101" fmla="*/ 1370 h 3106"/>
                <a:gd name="T102" fmla="*/ 639 w 3570"/>
                <a:gd name="T103" fmla="*/ 1516 h 3106"/>
                <a:gd name="T104" fmla="*/ 558 w 3570"/>
                <a:gd name="T105" fmla="*/ 2960 h 3106"/>
                <a:gd name="T106" fmla="*/ 425 w 3570"/>
                <a:gd name="T107" fmla="*/ 3092 h 3106"/>
                <a:gd name="T108" fmla="*/ 234 w 3570"/>
                <a:gd name="T109" fmla="*/ 3076 h 3106"/>
                <a:gd name="T110" fmla="*/ 126 w 3570"/>
                <a:gd name="T111" fmla="*/ 2922 h 3106"/>
                <a:gd name="T112" fmla="*/ 41 w 3570"/>
                <a:gd name="T113" fmla="*/ 1376 h 3106"/>
                <a:gd name="T114" fmla="*/ 6 w 3570"/>
                <a:gd name="T115" fmla="*/ 1168 h 3106"/>
                <a:gd name="T116" fmla="*/ 279 w 3570"/>
                <a:gd name="T117" fmla="*/ 115 h 3106"/>
                <a:gd name="T118" fmla="*/ 446 w 3570"/>
                <a:gd name="T119" fmla="*/ 18 h 3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570" h="3106">
                  <a:moveTo>
                    <a:pt x="3057" y="1513"/>
                  </a:moveTo>
                  <a:lnTo>
                    <a:pt x="3038" y="1529"/>
                  </a:lnTo>
                  <a:lnTo>
                    <a:pt x="3017" y="1544"/>
                  </a:lnTo>
                  <a:lnTo>
                    <a:pt x="2993" y="1555"/>
                  </a:lnTo>
                  <a:lnTo>
                    <a:pt x="2967" y="1562"/>
                  </a:lnTo>
                  <a:lnTo>
                    <a:pt x="2936" y="1566"/>
                  </a:lnTo>
                  <a:lnTo>
                    <a:pt x="2902" y="1562"/>
                  </a:lnTo>
                  <a:lnTo>
                    <a:pt x="2869" y="1551"/>
                  </a:lnTo>
                  <a:lnTo>
                    <a:pt x="2840" y="1534"/>
                  </a:lnTo>
                  <a:lnTo>
                    <a:pt x="2816" y="1513"/>
                  </a:lnTo>
                  <a:lnTo>
                    <a:pt x="2793" y="1519"/>
                  </a:lnTo>
                  <a:lnTo>
                    <a:pt x="2773" y="1529"/>
                  </a:lnTo>
                  <a:lnTo>
                    <a:pt x="2756" y="1544"/>
                  </a:lnTo>
                  <a:lnTo>
                    <a:pt x="2742" y="1562"/>
                  </a:lnTo>
                  <a:lnTo>
                    <a:pt x="2732" y="1583"/>
                  </a:lnTo>
                  <a:lnTo>
                    <a:pt x="3139" y="1583"/>
                  </a:lnTo>
                  <a:lnTo>
                    <a:pt x="3130" y="1562"/>
                  </a:lnTo>
                  <a:lnTo>
                    <a:pt x="3116" y="1544"/>
                  </a:lnTo>
                  <a:lnTo>
                    <a:pt x="3098" y="1529"/>
                  </a:lnTo>
                  <a:lnTo>
                    <a:pt x="3079" y="1519"/>
                  </a:lnTo>
                  <a:lnTo>
                    <a:pt x="3057" y="1513"/>
                  </a:lnTo>
                  <a:close/>
                  <a:moveTo>
                    <a:pt x="559" y="0"/>
                  </a:moveTo>
                  <a:lnTo>
                    <a:pt x="560" y="0"/>
                  </a:lnTo>
                  <a:lnTo>
                    <a:pt x="564" y="0"/>
                  </a:lnTo>
                  <a:lnTo>
                    <a:pt x="575" y="0"/>
                  </a:lnTo>
                  <a:lnTo>
                    <a:pt x="592" y="1"/>
                  </a:lnTo>
                  <a:lnTo>
                    <a:pt x="611" y="2"/>
                  </a:lnTo>
                  <a:lnTo>
                    <a:pt x="634" y="5"/>
                  </a:lnTo>
                  <a:lnTo>
                    <a:pt x="656" y="8"/>
                  </a:lnTo>
                  <a:lnTo>
                    <a:pt x="675" y="13"/>
                  </a:lnTo>
                  <a:lnTo>
                    <a:pt x="695" y="18"/>
                  </a:lnTo>
                  <a:lnTo>
                    <a:pt x="710" y="24"/>
                  </a:lnTo>
                  <a:lnTo>
                    <a:pt x="724" y="30"/>
                  </a:lnTo>
                  <a:lnTo>
                    <a:pt x="735" y="35"/>
                  </a:lnTo>
                  <a:lnTo>
                    <a:pt x="742" y="39"/>
                  </a:lnTo>
                  <a:lnTo>
                    <a:pt x="744" y="40"/>
                  </a:lnTo>
                  <a:lnTo>
                    <a:pt x="779" y="59"/>
                  </a:lnTo>
                  <a:lnTo>
                    <a:pt x="815" y="82"/>
                  </a:lnTo>
                  <a:lnTo>
                    <a:pt x="847" y="110"/>
                  </a:lnTo>
                  <a:lnTo>
                    <a:pt x="878" y="140"/>
                  </a:lnTo>
                  <a:lnTo>
                    <a:pt x="905" y="173"/>
                  </a:lnTo>
                  <a:lnTo>
                    <a:pt x="928" y="209"/>
                  </a:lnTo>
                  <a:lnTo>
                    <a:pt x="947" y="248"/>
                  </a:lnTo>
                  <a:lnTo>
                    <a:pt x="961" y="289"/>
                  </a:lnTo>
                  <a:lnTo>
                    <a:pt x="968" y="331"/>
                  </a:lnTo>
                  <a:lnTo>
                    <a:pt x="970" y="337"/>
                  </a:lnTo>
                  <a:lnTo>
                    <a:pt x="972" y="345"/>
                  </a:lnTo>
                  <a:lnTo>
                    <a:pt x="973" y="351"/>
                  </a:lnTo>
                  <a:lnTo>
                    <a:pt x="984" y="427"/>
                  </a:lnTo>
                  <a:lnTo>
                    <a:pt x="995" y="496"/>
                  </a:lnTo>
                  <a:lnTo>
                    <a:pt x="1006" y="557"/>
                  </a:lnTo>
                  <a:lnTo>
                    <a:pt x="1018" y="613"/>
                  </a:lnTo>
                  <a:lnTo>
                    <a:pt x="1033" y="661"/>
                  </a:lnTo>
                  <a:lnTo>
                    <a:pt x="1048" y="704"/>
                  </a:lnTo>
                  <a:lnTo>
                    <a:pt x="1067" y="739"/>
                  </a:lnTo>
                  <a:lnTo>
                    <a:pt x="1088" y="769"/>
                  </a:lnTo>
                  <a:lnTo>
                    <a:pt x="1112" y="792"/>
                  </a:lnTo>
                  <a:lnTo>
                    <a:pt x="1141" y="814"/>
                  </a:lnTo>
                  <a:lnTo>
                    <a:pt x="1176" y="833"/>
                  </a:lnTo>
                  <a:lnTo>
                    <a:pt x="1217" y="851"/>
                  </a:lnTo>
                  <a:lnTo>
                    <a:pt x="1265" y="867"/>
                  </a:lnTo>
                  <a:lnTo>
                    <a:pt x="1320" y="883"/>
                  </a:lnTo>
                  <a:lnTo>
                    <a:pt x="1383" y="896"/>
                  </a:lnTo>
                  <a:lnTo>
                    <a:pt x="1402" y="870"/>
                  </a:lnTo>
                  <a:lnTo>
                    <a:pt x="1428" y="849"/>
                  </a:lnTo>
                  <a:lnTo>
                    <a:pt x="1456" y="832"/>
                  </a:lnTo>
                  <a:lnTo>
                    <a:pt x="1488" y="821"/>
                  </a:lnTo>
                  <a:lnTo>
                    <a:pt x="1522" y="817"/>
                  </a:lnTo>
                  <a:lnTo>
                    <a:pt x="1596" y="817"/>
                  </a:lnTo>
                  <a:lnTo>
                    <a:pt x="1663" y="815"/>
                  </a:lnTo>
                  <a:lnTo>
                    <a:pt x="1724" y="810"/>
                  </a:lnTo>
                  <a:lnTo>
                    <a:pt x="1778" y="805"/>
                  </a:lnTo>
                  <a:lnTo>
                    <a:pt x="1827" y="798"/>
                  </a:lnTo>
                  <a:lnTo>
                    <a:pt x="1869" y="788"/>
                  </a:lnTo>
                  <a:lnTo>
                    <a:pt x="1905" y="777"/>
                  </a:lnTo>
                  <a:lnTo>
                    <a:pt x="1937" y="765"/>
                  </a:lnTo>
                  <a:lnTo>
                    <a:pt x="1964" y="751"/>
                  </a:lnTo>
                  <a:lnTo>
                    <a:pt x="1985" y="734"/>
                  </a:lnTo>
                  <a:lnTo>
                    <a:pt x="2005" y="713"/>
                  </a:lnTo>
                  <a:lnTo>
                    <a:pt x="2022" y="687"/>
                  </a:lnTo>
                  <a:lnTo>
                    <a:pt x="2038" y="654"/>
                  </a:lnTo>
                  <a:lnTo>
                    <a:pt x="2051" y="618"/>
                  </a:lnTo>
                  <a:lnTo>
                    <a:pt x="2063" y="574"/>
                  </a:lnTo>
                  <a:lnTo>
                    <a:pt x="2074" y="527"/>
                  </a:lnTo>
                  <a:lnTo>
                    <a:pt x="2085" y="474"/>
                  </a:lnTo>
                  <a:lnTo>
                    <a:pt x="2095" y="415"/>
                  </a:lnTo>
                  <a:lnTo>
                    <a:pt x="2104" y="351"/>
                  </a:lnTo>
                  <a:lnTo>
                    <a:pt x="2105" y="345"/>
                  </a:lnTo>
                  <a:lnTo>
                    <a:pt x="2107" y="337"/>
                  </a:lnTo>
                  <a:lnTo>
                    <a:pt x="2109" y="331"/>
                  </a:lnTo>
                  <a:lnTo>
                    <a:pt x="2116" y="289"/>
                  </a:lnTo>
                  <a:lnTo>
                    <a:pt x="2130" y="248"/>
                  </a:lnTo>
                  <a:lnTo>
                    <a:pt x="2149" y="209"/>
                  </a:lnTo>
                  <a:lnTo>
                    <a:pt x="2172" y="173"/>
                  </a:lnTo>
                  <a:lnTo>
                    <a:pt x="2199" y="140"/>
                  </a:lnTo>
                  <a:lnTo>
                    <a:pt x="2230" y="110"/>
                  </a:lnTo>
                  <a:lnTo>
                    <a:pt x="2263" y="82"/>
                  </a:lnTo>
                  <a:lnTo>
                    <a:pt x="2297" y="59"/>
                  </a:lnTo>
                  <a:lnTo>
                    <a:pt x="2333" y="40"/>
                  </a:lnTo>
                  <a:lnTo>
                    <a:pt x="2336" y="39"/>
                  </a:lnTo>
                  <a:lnTo>
                    <a:pt x="2342" y="35"/>
                  </a:lnTo>
                  <a:lnTo>
                    <a:pt x="2353" y="30"/>
                  </a:lnTo>
                  <a:lnTo>
                    <a:pt x="2366" y="24"/>
                  </a:lnTo>
                  <a:lnTo>
                    <a:pt x="2383" y="18"/>
                  </a:lnTo>
                  <a:lnTo>
                    <a:pt x="2401" y="13"/>
                  </a:lnTo>
                  <a:lnTo>
                    <a:pt x="2421" y="8"/>
                  </a:lnTo>
                  <a:lnTo>
                    <a:pt x="2444" y="5"/>
                  </a:lnTo>
                  <a:lnTo>
                    <a:pt x="2465" y="2"/>
                  </a:lnTo>
                  <a:lnTo>
                    <a:pt x="2486" y="1"/>
                  </a:lnTo>
                  <a:lnTo>
                    <a:pt x="2502" y="0"/>
                  </a:lnTo>
                  <a:lnTo>
                    <a:pt x="2513" y="0"/>
                  </a:lnTo>
                  <a:lnTo>
                    <a:pt x="2516" y="0"/>
                  </a:lnTo>
                  <a:lnTo>
                    <a:pt x="2518" y="0"/>
                  </a:lnTo>
                  <a:lnTo>
                    <a:pt x="2558" y="2"/>
                  </a:lnTo>
                  <a:lnTo>
                    <a:pt x="2595" y="10"/>
                  </a:lnTo>
                  <a:lnTo>
                    <a:pt x="2630" y="21"/>
                  </a:lnTo>
                  <a:lnTo>
                    <a:pt x="2664" y="35"/>
                  </a:lnTo>
                  <a:lnTo>
                    <a:pt x="2696" y="54"/>
                  </a:lnTo>
                  <a:lnTo>
                    <a:pt x="2724" y="77"/>
                  </a:lnTo>
                  <a:lnTo>
                    <a:pt x="2750" y="105"/>
                  </a:lnTo>
                  <a:lnTo>
                    <a:pt x="2772" y="135"/>
                  </a:lnTo>
                  <a:lnTo>
                    <a:pt x="2792" y="172"/>
                  </a:lnTo>
                  <a:lnTo>
                    <a:pt x="2807" y="212"/>
                  </a:lnTo>
                  <a:lnTo>
                    <a:pt x="2819" y="255"/>
                  </a:lnTo>
                  <a:lnTo>
                    <a:pt x="2821" y="259"/>
                  </a:lnTo>
                  <a:lnTo>
                    <a:pt x="2823" y="270"/>
                  </a:lnTo>
                  <a:lnTo>
                    <a:pt x="2827" y="285"/>
                  </a:lnTo>
                  <a:lnTo>
                    <a:pt x="2833" y="308"/>
                  </a:lnTo>
                  <a:lnTo>
                    <a:pt x="2840" y="336"/>
                  </a:lnTo>
                  <a:lnTo>
                    <a:pt x="2848" y="368"/>
                  </a:lnTo>
                  <a:lnTo>
                    <a:pt x="2857" y="405"/>
                  </a:lnTo>
                  <a:lnTo>
                    <a:pt x="2868" y="445"/>
                  </a:lnTo>
                  <a:lnTo>
                    <a:pt x="2879" y="490"/>
                  </a:lnTo>
                  <a:lnTo>
                    <a:pt x="2891" y="537"/>
                  </a:lnTo>
                  <a:lnTo>
                    <a:pt x="2903" y="586"/>
                  </a:lnTo>
                  <a:lnTo>
                    <a:pt x="2916" y="637"/>
                  </a:lnTo>
                  <a:lnTo>
                    <a:pt x="2930" y="690"/>
                  </a:lnTo>
                  <a:lnTo>
                    <a:pt x="2944" y="745"/>
                  </a:lnTo>
                  <a:lnTo>
                    <a:pt x="2958" y="800"/>
                  </a:lnTo>
                  <a:lnTo>
                    <a:pt x="2971" y="855"/>
                  </a:lnTo>
                  <a:lnTo>
                    <a:pt x="2985" y="909"/>
                  </a:lnTo>
                  <a:lnTo>
                    <a:pt x="2999" y="964"/>
                  </a:lnTo>
                  <a:lnTo>
                    <a:pt x="3012" y="1016"/>
                  </a:lnTo>
                  <a:lnTo>
                    <a:pt x="3024" y="1068"/>
                  </a:lnTo>
                  <a:lnTo>
                    <a:pt x="3036" y="1116"/>
                  </a:lnTo>
                  <a:lnTo>
                    <a:pt x="3048" y="1162"/>
                  </a:lnTo>
                  <a:lnTo>
                    <a:pt x="3058" y="1204"/>
                  </a:lnTo>
                  <a:lnTo>
                    <a:pt x="3068" y="1244"/>
                  </a:lnTo>
                  <a:lnTo>
                    <a:pt x="3076" y="1279"/>
                  </a:lnTo>
                  <a:lnTo>
                    <a:pt x="3084" y="1309"/>
                  </a:lnTo>
                  <a:lnTo>
                    <a:pt x="3090" y="1336"/>
                  </a:lnTo>
                  <a:lnTo>
                    <a:pt x="3095" y="1355"/>
                  </a:lnTo>
                  <a:lnTo>
                    <a:pt x="3098" y="1370"/>
                  </a:lnTo>
                  <a:lnTo>
                    <a:pt x="3101" y="1390"/>
                  </a:lnTo>
                  <a:lnTo>
                    <a:pt x="3099" y="1411"/>
                  </a:lnTo>
                  <a:lnTo>
                    <a:pt x="3132" y="1423"/>
                  </a:lnTo>
                  <a:lnTo>
                    <a:pt x="3162" y="1441"/>
                  </a:lnTo>
                  <a:lnTo>
                    <a:pt x="3189" y="1463"/>
                  </a:lnTo>
                  <a:lnTo>
                    <a:pt x="3212" y="1488"/>
                  </a:lnTo>
                  <a:lnTo>
                    <a:pt x="3230" y="1516"/>
                  </a:lnTo>
                  <a:lnTo>
                    <a:pt x="3244" y="1549"/>
                  </a:lnTo>
                  <a:lnTo>
                    <a:pt x="3253" y="1583"/>
                  </a:lnTo>
                  <a:lnTo>
                    <a:pt x="3570" y="1583"/>
                  </a:lnTo>
                  <a:lnTo>
                    <a:pt x="3570" y="2516"/>
                  </a:lnTo>
                  <a:lnTo>
                    <a:pt x="2302" y="2516"/>
                  </a:lnTo>
                  <a:lnTo>
                    <a:pt x="2302" y="1583"/>
                  </a:lnTo>
                  <a:lnTo>
                    <a:pt x="2619" y="1583"/>
                  </a:lnTo>
                  <a:lnTo>
                    <a:pt x="2628" y="1549"/>
                  </a:lnTo>
                  <a:lnTo>
                    <a:pt x="2641" y="1517"/>
                  </a:lnTo>
                  <a:lnTo>
                    <a:pt x="2659" y="1488"/>
                  </a:lnTo>
                  <a:lnTo>
                    <a:pt x="2682" y="1463"/>
                  </a:lnTo>
                  <a:lnTo>
                    <a:pt x="2709" y="1441"/>
                  </a:lnTo>
                  <a:lnTo>
                    <a:pt x="2738" y="1424"/>
                  </a:lnTo>
                  <a:lnTo>
                    <a:pt x="2770" y="1412"/>
                  </a:lnTo>
                  <a:lnTo>
                    <a:pt x="2760" y="1361"/>
                  </a:lnTo>
                  <a:lnTo>
                    <a:pt x="2748" y="1309"/>
                  </a:lnTo>
                  <a:lnTo>
                    <a:pt x="2735" y="1256"/>
                  </a:lnTo>
                  <a:lnTo>
                    <a:pt x="2720" y="1201"/>
                  </a:lnTo>
                  <a:lnTo>
                    <a:pt x="2705" y="1144"/>
                  </a:lnTo>
                  <a:lnTo>
                    <a:pt x="2690" y="1088"/>
                  </a:lnTo>
                  <a:lnTo>
                    <a:pt x="2674" y="1034"/>
                  </a:lnTo>
                  <a:lnTo>
                    <a:pt x="2658" y="979"/>
                  </a:lnTo>
                  <a:lnTo>
                    <a:pt x="2642" y="927"/>
                  </a:lnTo>
                  <a:lnTo>
                    <a:pt x="2627" y="879"/>
                  </a:lnTo>
                  <a:lnTo>
                    <a:pt x="2612" y="833"/>
                  </a:lnTo>
                  <a:lnTo>
                    <a:pt x="2599" y="791"/>
                  </a:lnTo>
                  <a:lnTo>
                    <a:pt x="2587" y="753"/>
                  </a:lnTo>
                  <a:lnTo>
                    <a:pt x="2576" y="722"/>
                  </a:lnTo>
                  <a:lnTo>
                    <a:pt x="2566" y="695"/>
                  </a:lnTo>
                  <a:lnTo>
                    <a:pt x="2559" y="676"/>
                  </a:lnTo>
                  <a:lnTo>
                    <a:pt x="2549" y="654"/>
                  </a:lnTo>
                  <a:lnTo>
                    <a:pt x="2538" y="640"/>
                  </a:lnTo>
                  <a:lnTo>
                    <a:pt x="2527" y="629"/>
                  </a:lnTo>
                  <a:lnTo>
                    <a:pt x="2516" y="624"/>
                  </a:lnTo>
                  <a:lnTo>
                    <a:pt x="2508" y="624"/>
                  </a:lnTo>
                  <a:lnTo>
                    <a:pt x="2499" y="627"/>
                  </a:lnTo>
                  <a:lnTo>
                    <a:pt x="2495" y="635"/>
                  </a:lnTo>
                  <a:lnTo>
                    <a:pt x="2491" y="647"/>
                  </a:lnTo>
                  <a:lnTo>
                    <a:pt x="2492" y="661"/>
                  </a:lnTo>
                  <a:lnTo>
                    <a:pt x="2497" y="679"/>
                  </a:lnTo>
                  <a:lnTo>
                    <a:pt x="2507" y="701"/>
                  </a:lnTo>
                  <a:lnTo>
                    <a:pt x="2530" y="757"/>
                  </a:lnTo>
                  <a:lnTo>
                    <a:pt x="2553" y="821"/>
                  </a:lnTo>
                  <a:lnTo>
                    <a:pt x="2576" y="890"/>
                  </a:lnTo>
                  <a:lnTo>
                    <a:pt x="2599" y="964"/>
                  </a:lnTo>
                  <a:lnTo>
                    <a:pt x="2622" y="1042"/>
                  </a:lnTo>
                  <a:lnTo>
                    <a:pt x="2645" y="1124"/>
                  </a:lnTo>
                  <a:lnTo>
                    <a:pt x="2667" y="1209"/>
                  </a:lnTo>
                  <a:lnTo>
                    <a:pt x="2687" y="1296"/>
                  </a:lnTo>
                  <a:lnTo>
                    <a:pt x="2707" y="1384"/>
                  </a:lnTo>
                  <a:lnTo>
                    <a:pt x="2672" y="1406"/>
                  </a:lnTo>
                  <a:lnTo>
                    <a:pt x="2641" y="1433"/>
                  </a:lnTo>
                  <a:lnTo>
                    <a:pt x="2615" y="1463"/>
                  </a:lnTo>
                  <a:lnTo>
                    <a:pt x="2593" y="1497"/>
                  </a:lnTo>
                  <a:lnTo>
                    <a:pt x="2576" y="1534"/>
                  </a:lnTo>
                  <a:lnTo>
                    <a:pt x="2469" y="1534"/>
                  </a:lnTo>
                  <a:lnTo>
                    <a:pt x="2438" y="1515"/>
                  </a:lnTo>
                  <a:lnTo>
                    <a:pt x="2407" y="1493"/>
                  </a:lnTo>
                  <a:lnTo>
                    <a:pt x="2381" y="1468"/>
                  </a:lnTo>
                  <a:lnTo>
                    <a:pt x="2358" y="1439"/>
                  </a:lnTo>
                  <a:lnTo>
                    <a:pt x="2337" y="1406"/>
                  </a:lnTo>
                  <a:lnTo>
                    <a:pt x="2321" y="1370"/>
                  </a:lnTo>
                  <a:lnTo>
                    <a:pt x="2309" y="1331"/>
                  </a:lnTo>
                  <a:lnTo>
                    <a:pt x="2229" y="956"/>
                  </a:lnTo>
                  <a:lnTo>
                    <a:pt x="2195" y="989"/>
                  </a:lnTo>
                  <a:lnTo>
                    <a:pt x="2156" y="1019"/>
                  </a:lnTo>
                  <a:lnTo>
                    <a:pt x="2114" y="1045"/>
                  </a:lnTo>
                  <a:lnTo>
                    <a:pt x="2067" y="1068"/>
                  </a:lnTo>
                  <a:lnTo>
                    <a:pt x="2015" y="1087"/>
                  </a:lnTo>
                  <a:lnTo>
                    <a:pt x="1959" y="1104"/>
                  </a:lnTo>
                  <a:lnTo>
                    <a:pt x="1897" y="1117"/>
                  </a:lnTo>
                  <a:lnTo>
                    <a:pt x="1830" y="1128"/>
                  </a:lnTo>
                  <a:lnTo>
                    <a:pt x="1758" y="1136"/>
                  </a:lnTo>
                  <a:lnTo>
                    <a:pt x="1679" y="1143"/>
                  </a:lnTo>
                  <a:lnTo>
                    <a:pt x="1667" y="1168"/>
                  </a:lnTo>
                  <a:lnTo>
                    <a:pt x="1650" y="1192"/>
                  </a:lnTo>
                  <a:lnTo>
                    <a:pt x="1630" y="1211"/>
                  </a:lnTo>
                  <a:lnTo>
                    <a:pt x="1607" y="1228"/>
                  </a:lnTo>
                  <a:lnTo>
                    <a:pt x="1582" y="1240"/>
                  </a:lnTo>
                  <a:lnTo>
                    <a:pt x="1554" y="1248"/>
                  </a:lnTo>
                  <a:lnTo>
                    <a:pt x="1525" y="1250"/>
                  </a:lnTo>
                  <a:lnTo>
                    <a:pt x="1502" y="1249"/>
                  </a:lnTo>
                  <a:lnTo>
                    <a:pt x="1411" y="1234"/>
                  </a:lnTo>
                  <a:lnTo>
                    <a:pt x="1327" y="1220"/>
                  </a:lnTo>
                  <a:lnTo>
                    <a:pt x="1250" y="1202"/>
                  </a:lnTo>
                  <a:lnTo>
                    <a:pt x="1179" y="1184"/>
                  </a:lnTo>
                  <a:lnTo>
                    <a:pt x="1115" y="1162"/>
                  </a:lnTo>
                  <a:lnTo>
                    <a:pt x="1057" y="1139"/>
                  </a:lnTo>
                  <a:lnTo>
                    <a:pt x="1004" y="1114"/>
                  </a:lnTo>
                  <a:lnTo>
                    <a:pt x="956" y="1085"/>
                  </a:lnTo>
                  <a:lnTo>
                    <a:pt x="914" y="1054"/>
                  </a:lnTo>
                  <a:lnTo>
                    <a:pt x="875" y="1022"/>
                  </a:lnTo>
                  <a:lnTo>
                    <a:pt x="841" y="985"/>
                  </a:lnTo>
                  <a:lnTo>
                    <a:pt x="767" y="1330"/>
                  </a:lnTo>
                  <a:lnTo>
                    <a:pt x="755" y="1370"/>
                  </a:lnTo>
                  <a:lnTo>
                    <a:pt x="739" y="1406"/>
                  </a:lnTo>
                  <a:lnTo>
                    <a:pt x="719" y="1439"/>
                  </a:lnTo>
                  <a:lnTo>
                    <a:pt x="696" y="1468"/>
                  </a:lnTo>
                  <a:lnTo>
                    <a:pt x="668" y="1493"/>
                  </a:lnTo>
                  <a:lnTo>
                    <a:pt x="639" y="1516"/>
                  </a:lnTo>
                  <a:lnTo>
                    <a:pt x="606" y="1534"/>
                  </a:lnTo>
                  <a:lnTo>
                    <a:pt x="572" y="1550"/>
                  </a:lnTo>
                  <a:lnTo>
                    <a:pt x="571" y="2882"/>
                  </a:lnTo>
                  <a:lnTo>
                    <a:pt x="567" y="2922"/>
                  </a:lnTo>
                  <a:lnTo>
                    <a:pt x="558" y="2960"/>
                  </a:lnTo>
                  <a:lnTo>
                    <a:pt x="541" y="2995"/>
                  </a:lnTo>
                  <a:lnTo>
                    <a:pt x="519" y="3026"/>
                  </a:lnTo>
                  <a:lnTo>
                    <a:pt x="491" y="3053"/>
                  </a:lnTo>
                  <a:lnTo>
                    <a:pt x="461" y="3076"/>
                  </a:lnTo>
                  <a:lnTo>
                    <a:pt x="425" y="3092"/>
                  </a:lnTo>
                  <a:lnTo>
                    <a:pt x="387" y="3102"/>
                  </a:lnTo>
                  <a:lnTo>
                    <a:pt x="347" y="3106"/>
                  </a:lnTo>
                  <a:lnTo>
                    <a:pt x="307" y="3102"/>
                  </a:lnTo>
                  <a:lnTo>
                    <a:pt x="269" y="3092"/>
                  </a:lnTo>
                  <a:lnTo>
                    <a:pt x="234" y="3076"/>
                  </a:lnTo>
                  <a:lnTo>
                    <a:pt x="202" y="3053"/>
                  </a:lnTo>
                  <a:lnTo>
                    <a:pt x="176" y="3026"/>
                  </a:lnTo>
                  <a:lnTo>
                    <a:pt x="153" y="2995"/>
                  </a:lnTo>
                  <a:lnTo>
                    <a:pt x="137" y="2960"/>
                  </a:lnTo>
                  <a:lnTo>
                    <a:pt x="126" y="2922"/>
                  </a:lnTo>
                  <a:lnTo>
                    <a:pt x="122" y="2882"/>
                  </a:lnTo>
                  <a:lnTo>
                    <a:pt x="124" y="1474"/>
                  </a:lnTo>
                  <a:lnTo>
                    <a:pt x="92" y="1444"/>
                  </a:lnTo>
                  <a:lnTo>
                    <a:pt x="64" y="1411"/>
                  </a:lnTo>
                  <a:lnTo>
                    <a:pt x="41" y="1376"/>
                  </a:lnTo>
                  <a:lnTo>
                    <a:pt x="22" y="1338"/>
                  </a:lnTo>
                  <a:lnTo>
                    <a:pt x="8" y="1299"/>
                  </a:lnTo>
                  <a:lnTo>
                    <a:pt x="1" y="1256"/>
                  </a:lnTo>
                  <a:lnTo>
                    <a:pt x="0" y="1213"/>
                  </a:lnTo>
                  <a:lnTo>
                    <a:pt x="6" y="1168"/>
                  </a:lnTo>
                  <a:lnTo>
                    <a:pt x="202" y="255"/>
                  </a:lnTo>
                  <a:lnTo>
                    <a:pt x="215" y="215"/>
                  </a:lnTo>
                  <a:lnTo>
                    <a:pt x="232" y="178"/>
                  </a:lnTo>
                  <a:lnTo>
                    <a:pt x="253" y="144"/>
                  </a:lnTo>
                  <a:lnTo>
                    <a:pt x="279" y="115"/>
                  </a:lnTo>
                  <a:lnTo>
                    <a:pt x="308" y="88"/>
                  </a:lnTo>
                  <a:lnTo>
                    <a:pt x="339" y="65"/>
                  </a:lnTo>
                  <a:lnTo>
                    <a:pt x="373" y="46"/>
                  </a:lnTo>
                  <a:lnTo>
                    <a:pt x="410" y="30"/>
                  </a:lnTo>
                  <a:lnTo>
                    <a:pt x="446" y="18"/>
                  </a:lnTo>
                  <a:lnTo>
                    <a:pt x="484" y="8"/>
                  </a:lnTo>
                  <a:lnTo>
                    <a:pt x="521" y="2"/>
                  </a:lnTo>
                  <a:lnTo>
                    <a:pt x="5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33FBF13-0864-35BD-C2FC-6C527EADF090}"/>
              </a:ext>
            </a:extLst>
          </p:cNvPr>
          <p:cNvGrpSpPr/>
          <p:nvPr/>
        </p:nvGrpSpPr>
        <p:grpSpPr>
          <a:xfrm>
            <a:off x="5563147" y="4777433"/>
            <a:ext cx="271275" cy="392294"/>
            <a:chOff x="-1103313" y="2519361"/>
            <a:chExt cx="414338" cy="598488"/>
          </a:xfrm>
        </p:grpSpPr>
        <p:sp>
          <p:nvSpPr>
            <p:cNvPr id="9" name="Freeform 91">
              <a:extLst>
                <a:ext uri="{FF2B5EF4-FFF2-40B4-BE49-F238E27FC236}">
                  <a16:creationId xmlns:a16="http://schemas.microsoft.com/office/drawing/2014/main" id="{E1733AC6-1E7C-8D18-2807-DFB6D3847F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103313" y="2519361"/>
              <a:ext cx="414338" cy="598488"/>
            </a:xfrm>
            <a:custGeom>
              <a:avLst/>
              <a:gdLst>
                <a:gd name="T0" fmla="*/ 1610 w 2347"/>
                <a:gd name="T1" fmla="*/ 805 h 3396"/>
                <a:gd name="T2" fmla="*/ 373 w 2347"/>
                <a:gd name="T3" fmla="*/ 449 h 3396"/>
                <a:gd name="T4" fmla="*/ 283 w 2347"/>
                <a:gd name="T5" fmla="*/ 477 h 3396"/>
                <a:gd name="T6" fmla="*/ 226 w 2347"/>
                <a:gd name="T7" fmla="*/ 547 h 3396"/>
                <a:gd name="T8" fmla="*/ 213 w 2347"/>
                <a:gd name="T9" fmla="*/ 3025 h 3396"/>
                <a:gd name="T10" fmla="*/ 241 w 2347"/>
                <a:gd name="T11" fmla="*/ 3113 h 3396"/>
                <a:gd name="T12" fmla="*/ 311 w 2347"/>
                <a:gd name="T13" fmla="*/ 3170 h 3396"/>
                <a:gd name="T14" fmla="*/ 1974 w 2347"/>
                <a:gd name="T15" fmla="*/ 3183 h 3396"/>
                <a:gd name="T16" fmla="*/ 2064 w 2347"/>
                <a:gd name="T17" fmla="*/ 3155 h 3396"/>
                <a:gd name="T18" fmla="*/ 2122 w 2347"/>
                <a:gd name="T19" fmla="*/ 3086 h 3396"/>
                <a:gd name="T20" fmla="*/ 2134 w 2347"/>
                <a:gd name="T21" fmla="*/ 609 h 3396"/>
                <a:gd name="T22" fmla="*/ 2107 w 2347"/>
                <a:gd name="T23" fmla="*/ 520 h 3396"/>
                <a:gd name="T24" fmla="*/ 2036 w 2347"/>
                <a:gd name="T25" fmla="*/ 462 h 3396"/>
                <a:gd name="T26" fmla="*/ 1821 w 2347"/>
                <a:gd name="T27" fmla="*/ 449 h 3396"/>
                <a:gd name="T28" fmla="*/ 1809 w 2347"/>
                <a:gd name="T29" fmla="*/ 894 h 3396"/>
                <a:gd name="T30" fmla="*/ 1755 w 2347"/>
                <a:gd name="T31" fmla="*/ 971 h 3396"/>
                <a:gd name="T32" fmla="*/ 1668 w 2347"/>
                <a:gd name="T33" fmla="*/ 1011 h 3396"/>
                <a:gd name="T34" fmla="*/ 679 w 2347"/>
                <a:gd name="T35" fmla="*/ 1011 h 3396"/>
                <a:gd name="T36" fmla="*/ 592 w 2347"/>
                <a:gd name="T37" fmla="*/ 971 h 3396"/>
                <a:gd name="T38" fmla="*/ 538 w 2347"/>
                <a:gd name="T39" fmla="*/ 894 h 3396"/>
                <a:gd name="T40" fmla="*/ 526 w 2347"/>
                <a:gd name="T41" fmla="*/ 449 h 3396"/>
                <a:gd name="T42" fmla="*/ 1152 w 2347"/>
                <a:gd name="T43" fmla="*/ 75 h 3396"/>
                <a:gd name="T44" fmla="*/ 1104 w 2347"/>
                <a:gd name="T45" fmla="*/ 112 h 3396"/>
                <a:gd name="T46" fmla="*/ 1096 w 2347"/>
                <a:gd name="T47" fmla="*/ 174 h 3396"/>
                <a:gd name="T48" fmla="*/ 1132 w 2347"/>
                <a:gd name="T49" fmla="*/ 222 h 3396"/>
                <a:gd name="T50" fmla="*/ 1195 w 2347"/>
                <a:gd name="T51" fmla="*/ 230 h 3396"/>
                <a:gd name="T52" fmla="*/ 1244 w 2347"/>
                <a:gd name="T53" fmla="*/ 193 h 3396"/>
                <a:gd name="T54" fmla="*/ 1251 w 2347"/>
                <a:gd name="T55" fmla="*/ 131 h 3396"/>
                <a:gd name="T56" fmla="*/ 1215 w 2347"/>
                <a:gd name="T57" fmla="*/ 84 h 3396"/>
                <a:gd name="T58" fmla="*/ 989 w 2347"/>
                <a:gd name="T59" fmla="*/ 0 h 3396"/>
                <a:gd name="T60" fmla="*/ 1421 w 2347"/>
                <a:gd name="T61" fmla="*/ 12 h 3396"/>
                <a:gd name="T62" fmla="*/ 1493 w 2347"/>
                <a:gd name="T63" fmla="*/ 71 h 3396"/>
                <a:gd name="T64" fmla="*/ 1519 w 2347"/>
                <a:gd name="T65" fmla="*/ 161 h 3396"/>
                <a:gd name="T66" fmla="*/ 2021 w 2347"/>
                <a:gd name="T67" fmla="*/ 241 h 3396"/>
                <a:gd name="T68" fmla="*/ 2149 w 2347"/>
                <a:gd name="T69" fmla="*/ 281 h 3396"/>
                <a:gd name="T70" fmla="*/ 2253 w 2347"/>
                <a:gd name="T71" fmla="*/ 362 h 3396"/>
                <a:gd name="T72" fmla="*/ 2323 w 2347"/>
                <a:gd name="T73" fmla="*/ 475 h 3396"/>
                <a:gd name="T74" fmla="*/ 2347 w 2347"/>
                <a:gd name="T75" fmla="*/ 609 h 3396"/>
                <a:gd name="T76" fmla="*/ 2335 w 2347"/>
                <a:gd name="T77" fmla="*/ 3115 h 3396"/>
                <a:gd name="T78" fmla="*/ 2281 w 2347"/>
                <a:gd name="T79" fmla="*/ 3236 h 3396"/>
                <a:gd name="T80" fmla="*/ 2187 w 2347"/>
                <a:gd name="T81" fmla="*/ 3329 h 3396"/>
                <a:gd name="T82" fmla="*/ 2066 w 2347"/>
                <a:gd name="T83" fmla="*/ 3384 h 3396"/>
                <a:gd name="T84" fmla="*/ 373 w 2347"/>
                <a:gd name="T85" fmla="*/ 3396 h 3396"/>
                <a:gd name="T86" fmla="*/ 238 w 2347"/>
                <a:gd name="T87" fmla="*/ 3370 h 3396"/>
                <a:gd name="T88" fmla="*/ 125 w 2347"/>
                <a:gd name="T89" fmla="*/ 3301 h 3396"/>
                <a:gd name="T90" fmla="*/ 44 w 2347"/>
                <a:gd name="T91" fmla="*/ 3198 h 3396"/>
                <a:gd name="T92" fmla="*/ 3 w 2347"/>
                <a:gd name="T93" fmla="*/ 3070 h 3396"/>
                <a:gd name="T94" fmla="*/ 3 w 2347"/>
                <a:gd name="T95" fmla="*/ 562 h 3396"/>
                <a:gd name="T96" fmla="*/ 44 w 2347"/>
                <a:gd name="T97" fmla="*/ 435 h 3396"/>
                <a:gd name="T98" fmla="*/ 125 w 2347"/>
                <a:gd name="T99" fmla="*/ 331 h 3396"/>
                <a:gd name="T100" fmla="*/ 238 w 2347"/>
                <a:gd name="T101" fmla="*/ 262 h 3396"/>
                <a:gd name="T102" fmla="*/ 373 w 2347"/>
                <a:gd name="T103" fmla="*/ 238 h 3396"/>
                <a:gd name="T104" fmla="*/ 831 w 2347"/>
                <a:gd name="T105" fmla="*/ 128 h 3396"/>
                <a:gd name="T106" fmla="*/ 875 w 2347"/>
                <a:gd name="T107" fmla="*/ 47 h 3396"/>
                <a:gd name="T108" fmla="*/ 956 w 2347"/>
                <a:gd name="T109" fmla="*/ 3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47" h="3396">
                  <a:moveTo>
                    <a:pt x="737" y="465"/>
                  </a:moveTo>
                  <a:lnTo>
                    <a:pt x="737" y="805"/>
                  </a:lnTo>
                  <a:lnTo>
                    <a:pt x="1610" y="805"/>
                  </a:lnTo>
                  <a:lnTo>
                    <a:pt x="1610" y="465"/>
                  </a:lnTo>
                  <a:lnTo>
                    <a:pt x="737" y="465"/>
                  </a:lnTo>
                  <a:close/>
                  <a:moveTo>
                    <a:pt x="373" y="449"/>
                  </a:moveTo>
                  <a:lnTo>
                    <a:pt x="341" y="453"/>
                  </a:lnTo>
                  <a:lnTo>
                    <a:pt x="311" y="462"/>
                  </a:lnTo>
                  <a:lnTo>
                    <a:pt x="283" y="477"/>
                  </a:lnTo>
                  <a:lnTo>
                    <a:pt x="260" y="496"/>
                  </a:lnTo>
                  <a:lnTo>
                    <a:pt x="241" y="520"/>
                  </a:lnTo>
                  <a:lnTo>
                    <a:pt x="226" y="547"/>
                  </a:lnTo>
                  <a:lnTo>
                    <a:pt x="217" y="577"/>
                  </a:lnTo>
                  <a:lnTo>
                    <a:pt x="213" y="609"/>
                  </a:lnTo>
                  <a:lnTo>
                    <a:pt x="213" y="3025"/>
                  </a:lnTo>
                  <a:lnTo>
                    <a:pt x="217" y="3056"/>
                  </a:lnTo>
                  <a:lnTo>
                    <a:pt x="226" y="3086"/>
                  </a:lnTo>
                  <a:lnTo>
                    <a:pt x="241" y="3113"/>
                  </a:lnTo>
                  <a:lnTo>
                    <a:pt x="260" y="3136"/>
                  </a:lnTo>
                  <a:lnTo>
                    <a:pt x="283" y="3155"/>
                  </a:lnTo>
                  <a:lnTo>
                    <a:pt x="311" y="3170"/>
                  </a:lnTo>
                  <a:lnTo>
                    <a:pt x="341" y="3180"/>
                  </a:lnTo>
                  <a:lnTo>
                    <a:pt x="373" y="3183"/>
                  </a:lnTo>
                  <a:lnTo>
                    <a:pt x="1974" y="3183"/>
                  </a:lnTo>
                  <a:lnTo>
                    <a:pt x="2006" y="3180"/>
                  </a:lnTo>
                  <a:lnTo>
                    <a:pt x="2036" y="3170"/>
                  </a:lnTo>
                  <a:lnTo>
                    <a:pt x="2064" y="3155"/>
                  </a:lnTo>
                  <a:lnTo>
                    <a:pt x="2087" y="3136"/>
                  </a:lnTo>
                  <a:lnTo>
                    <a:pt x="2107" y="3113"/>
                  </a:lnTo>
                  <a:lnTo>
                    <a:pt x="2122" y="3086"/>
                  </a:lnTo>
                  <a:lnTo>
                    <a:pt x="2131" y="3056"/>
                  </a:lnTo>
                  <a:lnTo>
                    <a:pt x="2134" y="3025"/>
                  </a:lnTo>
                  <a:lnTo>
                    <a:pt x="2134" y="609"/>
                  </a:lnTo>
                  <a:lnTo>
                    <a:pt x="2131" y="577"/>
                  </a:lnTo>
                  <a:lnTo>
                    <a:pt x="2122" y="547"/>
                  </a:lnTo>
                  <a:lnTo>
                    <a:pt x="2107" y="520"/>
                  </a:lnTo>
                  <a:lnTo>
                    <a:pt x="2087" y="496"/>
                  </a:lnTo>
                  <a:lnTo>
                    <a:pt x="2064" y="477"/>
                  </a:lnTo>
                  <a:lnTo>
                    <a:pt x="2036" y="462"/>
                  </a:lnTo>
                  <a:lnTo>
                    <a:pt x="2006" y="453"/>
                  </a:lnTo>
                  <a:lnTo>
                    <a:pt x="1974" y="449"/>
                  </a:lnTo>
                  <a:lnTo>
                    <a:pt x="1821" y="449"/>
                  </a:lnTo>
                  <a:lnTo>
                    <a:pt x="1821" y="829"/>
                  </a:lnTo>
                  <a:lnTo>
                    <a:pt x="1818" y="862"/>
                  </a:lnTo>
                  <a:lnTo>
                    <a:pt x="1809" y="894"/>
                  </a:lnTo>
                  <a:lnTo>
                    <a:pt x="1795" y="923"/>
                  </a:lnTo>
                  <a:lnTo>
                    <a:pt x="1777" y="948"/>
                  </a:lnTo>
                  <a:lnTo>
                    <a:pt x="1755" y="971"/>
                  </a:lnTo>
                  <a:lnTo>
                    <a:pt x="1729" y="989"/>
                  </a:lnTo>
                  <a:lnTo>
                    <a:pt x="1700" y="1003"/>
                  </a:lnTo>
                  <a:lnTo>
                    <a:pt x="1668" y="1011"/>
                  </a:lnTo>
                  <a:lnTo>
                    <a:pt x="1635" y="1014"/>
                  </a:lnTo>
                  <a:lnTo>
                    <a:pt x="712" y="1014"/>
                  </a:lnTo>
                  <a:lnTo>
                    <a:pt x="679" y="1011"/>
                  </a:lnTo>
                  <a:lnTo>
                    <a:pt x="647" y="1003"/>
                  </a:lnTo>
                  <a:lnTo>
                    <a:pt x="618" y="989"/>
                  </a:lnTo>
                  <a:lnTo>
                    <a:pt x="592" y="971"/>
                  </a:lnTo>
                  <a:lnTo>
                    <a:pt x="570" y="948"/>
                  </a:lnTo>
                  <a:lnTo>
                    <a:pt x="552" y="923"/>
                  </a:lnTo>
                  <a:lnTo>
                    <a:pt x="538" y="894"/>
                  </a:lnTo>
                  <a:lnTo>
                    <a:pt x="529" y="862"/>
                  </a:lnTo>
                  <a:lnTo>
                    <a:pt x="526" y="829"/>
                  </a:lnTo>
                  <a:lnTo>
                    <a:pt x="526" y="449"/>
                  </a:lnTo>
                  <a:lnTo>
                    <a:pt x="373" y="449"/>
                  </a:lnTo>
                  <a:close/>
                  <a:moveTo>
                    <a:pt x="1174" y="73"/>
                  </a:moveTo>
                  <a:lnTo>
                    <a:pt x="1152" y="75"/>
                  </a:lnTo>
                  <a:lnTo>
                    <a:pt x="1132" y="84"/>
                  </a:lnTo>
                  <a:lnTo>
                    <a:pt x="1116" y="96"/>
                  </a:lnTo>
                  <a:lnTo>
                    <a:pt x="1104" y="112"/>
                  </a:lnTo>
                  <a:lnTo>
                    <a:pt x="1096" y="131"/>
                  </a:lnTo>
                  <a:lnTo>
                    <a:pt x="1093" y="153"/>
                  </a:lnTo>
                  <a:lnTo>
                    <a:pt x="1096" y="174"/>
                  </a:lnTo>
                  <a:lnTo>
                    <a:pt x="1104" y="193"/>
                  </a:lnTo>
                  <a:lnTo>
                    <a:pt x="1116" y="209"/>
                  </a:lnTo>
                  <a:lnTo>
                    <a:pt x="1132" y="222"/>
                  </a:lnTo>
                  <a:lnTo>
                    <a:pt x="1152" y="230"/>
                  </a:lnTo>
                  <a:lnTo>
                    <a:pt x="1174" y="234"/>
                  </a:lnTo>
                  <a:lnTo>
                    <a:pt x="1195" y="230"/>
                  </a:lnTo>
                  <a:lnTo>
                    <a:pt x="1215" y="222"/>
                  </a:lnTo>
                  <a:lnTo>
                    <a:pt x="1231" y="209"/>
                  </a:lnTo>
                  <a:lnTo>
                    <a:pt x="1244" y="193"/>
                  </a:lnTo>
                  <a:lnTo>
                    <a:pt x="1251" y="174"/>
                  </a:lnTo>
                  <a:lnTo>
                    <a:pt x="1254" y="153"/>
                  </a:lnTo>
                  <a:lnTo>
                    <a:pt x="1251" y="131"/>
                  </a:lnTo>
                  <a:lnTo>
                    <a:pt x="1244" y="112"/>
                  </a:lnTo>
                  <a:lnTo>
                    <a:pt x="1231" y="96"/>
                  </a:lnTo>
                  <a:lnTo>
                    <a:pt x="1215" y="84"/>
                  </a:lnTo>
                  <a:lnTo>
                    <a:pt x="1195" y="75"/>
                  </a:lnTo>
                  <a:lnTo>
                    <a:pt x="1174" y="73"/>
                  </a:lnTo>
                  <a:close/>
                  <a:moveTo>
                    <a:pt x="989" y="0"/>
                  </a:moveTo>
                  <a:lnTo>
                    <a:pt x="1358" y="0"/>
                  </a:lnTo>
                  <a:lnTo>
                    <a:pt x="1390" y="3"/>
                  </a:lnTo>
                  <a:lnTo>
                    <a:pt x="1421" y="12"/>
                  </a:lnTo>
                  <a:lnTo>
                    <a:pt x="1449" y="27"/>
                  </a:lnTo>
                  <a:lnTo>
                    <a:pt x="1472" y="47"/>
                  </a:lnTo>
                  <a:lnTo>
                    <a:pt x="1493" y="71"/>
                  </a:lnTo>
                  <a:lnTo>
                    <a:pt x="1507" y="98"/>
                  </a:lnTo>
                  <a:lnTo>
                    <a:pt x="1516" y="128"/>
                  </a:lnTo>
                  <a:lnTo>
                    <a:pt x="1519" y="161"/>
                  </a:lnTo>
                  <a:lnTo>
                    <a:pt x="1519" y="238"/>
                  </a:lnTo>
                  <a:lnTo>
                    <a:pt x="1974" y="238"/>
                  </a:lnTo>
                  <a:lnTo>
                    <a:pt x="2021" y="241"/>
                  </a:lnTo>
                  <a:lnTo>
                    <a:pt x="2066" y="250"/>
                  </a:lnTo>
                  <a:lnTo>
                    <a:pt x="2109" y="262"/>
                  </a:lnTo>
                  <a:lnTo>
                    <a:pt x="2149" y="281"/>
                  </a:lnTo>
                  <a:lnTo>
                    <a:pt x="2187" y="304"/>
                  </a:lnTo>
                  <a:lnTo>
                    <a:pt x="2222" y="331"/>
                  </a:lnTo>
                  <a:lnTo>
                    <a:pt x="2253" y="362"/>
                  </a:lnTo>
                  <a:lnTo>
                    <a:pt x="2281" y="397"/>
                  </a:lnTo>
                  <a:lnTo>
                    <a:pt x="2303" y="435"/>
                  </a:lnTo>
                  <a:lnTo>
                    <a:pt x="2323" y="475"/>
                  </a:lnTo>
                  <a:lnTo>
                    <a:pt x="2336" y="518"/>
                  </a:lnTo>
                  <a:lnTo>
                    <a:pt x="2344" y="562"/>
                  </a:lnTo>
                  <a:lnTo>
                    <a:pt x="2347" y="609"/>
                  </a:lnTo>
                  <a:lnTo>
                    <a:pt x="2347" y="3025"/>
                  </a:lnTo>
                  <a:lnTo>
                    <a:pt x="2344" y="3070"/>
                  </a:lnTo>
                  <a:lnTo>
                    <a:pt x="2335" y="3115"/>
                  </a:lnTo>
                  <a:lnTo>
                    <a:pt x="2323" y="3159"/>
                  </a:lnTo>
                  <a:lnTo>
                    <a:pt x="2303" y="3198"/>
                  </a:lnTo>
                  <a:lnTo>
                    <a:pt x="2281" y="3236"/>
                  </a:lnTo>
                  <a:lnTo>
                    <a:pt x="2253" y="3270"/>
                  </a:lnTo>
                  <a:lnTo>
                    <a:pt x="2222" y="3301"/>
                  </a:lnTo>
                  <a:lnTo>
                    <a:pt x="2187" y="3329"/>
                  </a:lnTo>
                  <a:lnTo>
                    <a:pt x="2149" y="3352"/>
                  </a:lnTo>
                  <a:lnTo>
                    <a:pt x="2109" y="3370"/>
                  </a:lnTo>
                  <a:lnTo>
                    <a:pt x="2066" y="3384"/>
                  </a:lnTo>
                  <a:lnTo>
                    <a:pt x="2021" y="3393"/>
                  </a:lnTo>
                  <a:lnTo>
                    <a:pt x="1974" y="3396"/>
                  </a:lnTo>
                  <a:lnTo>
                    <a:pt x="373" y="3396"/>
                  </a:lnTo>
                  <a:lnTo>
                    <a:pt x="326" y="3393"/>
                  </a:lnTo>
                  <a:lnTo>
                    <a:pt x="281" y="3384"/>
                  </a:lnTo>
                  <a:lnTo>
                    <a:pt x="238" y="3370"/>
                  </a:lnTo>
                  <a:lnTo>
                    <a:pt x="198" y="3352"/>
                  </a:lnTo>
                  <a:lnTo>
                    <a:pt x="160" y="3329"/>
                  </a:lnTo>
                  <a:lnTo>
                    <a:pt x="125" y="3301"/>
                  </a:lnTo>
                  <a:lnTo>
                    <a:pt x="94" y="3270"/>
                  </a:lnTo>
                  <a:lnTo>
                    <a:pt x="66" y="3236"/>
                  </a:lnTo>
                  <a:lnTo>
                    <a:pt x="44" y="3198"/>
                  </a:lnTo>
                  <a:lnTo>
                    <a:pt x="25" y="3159"/>
                  </a:lnTo>
                  <a:lnTo>
                    <a:pt x="11" y="3115"/>
                  </a:lnTo>
                  <a:lnTo>
                    <a:pt x="3" y="3070"/>
                  </a:lnTo>
                  <a:lnTo>
                    <a:pt x="0" y="3025"/>
                  </a:lnTo>
                  <a:lnTo>
                    <a:pt x="0" y="609"/>
                  </a:lnTo>
                  <a:lnTo>
                    <a:pt x="3" y="562"/>
                  </a:lnTo>
                  <a:lnTo>
                    <a:pt x="11" y="518"/>
                  </a:lnTo>
                  <a:lnTo>
                    <a:pt x="25" y="475"/>
                  </a:lnTo>
                  <a:lnTo>
                    <a:pt x="44" y="435"/>
                  </a:lnTo>
                  <a:lnTo>
                    <a:pt x="66" y="397"/>
                  </a:lnTo>
                  <a:lnTo>
                    <a:pt x="94" y="362"/>
                  </a:lnTo>
                  <a:lnTo>
                    <a:pt x="125" y="331"/>
                  </a:lnTo>
                  <a:lnTo>
                    <a:pt x="160" y="304"/>
                  </a:lnTo>
                  <a:lnTo>
                    <a:pt x="198" y="281"/>
                  </a:lnTo>
                  <a:lnTo>
                    <a:pt x="238" y="262"/>
                  </a:lnTo>
                  <a:lnTo>
                    <a:pt x="281" y="250"/>
                  </a:lnTo>
                  <a:lnTo>
                    <a:pt x="326" y="241"/>
                  </a:lnTo>
                  <a:lnTo>
                    <a:pt x="373" y="238"/>
                  </a:lnTo>
                  <a:lnTo>
                    <a:pt x="828" y="238"/>
                  </a:lnTo>
                  <a:lnTo>
                    <a:pt x="828" y="161"/>
                  </a:lnTo>
                  <a:lnTo>
                    <a:pt x="831" y="128"/>
                  </a:lnTo>
                  <a:lnTo>
                    <a:pt x="840" y="98"/>
                  </a:lnTo>
                  <a:lnTo>
                    <a:pt x="855" y="71"/>
                  </a:lnTo>
                  <a:lnTo>
                    <a:pt x="875" y="47"/>
                  </a:lnTo>
                  <a:lnTo>
                    <a:pt x="898" y="27"/>
                  </a:lnTo>
                  <a:lnTo>
                    <a:pt x="926" y="12"/>
                  </a:lnTo>
                  <a:lnTo>
                    <a:pt x="956" y="3"/>
                  </a:lnTo>
                  <a:lnTo>
                    <a:pt x="98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2">
              <a:extLst>
                <a:ext uri="{FF2B5EF4-FFF2-40B4-BE49-F238E27FC236}">
                  <a16:creationId xmlns:a16="http://schemas.microsoft.com/office/drawing/2014/main" id="{0BDF7109-C79B-0562-57A2-2DC41C897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757488"/>
              <a:ext cx="96838" cy="79375"/>
            </a:xfrm>
            <a:custGeom>
              <a:avLst/>
              <a:gdLst>
                <a:gd name="T0" fmla="*/ 75 w 546"/>
                <a:gd name="T1" fmla="*/ 69 h 453"/>
                <a:gd name="T2" fmla="*/ 60 w 546"/>
                <a:gd name="T3" fmla="*/ 83 h 453"/>
                <a:gd name="T4" fmla="*/ 58 w 546"/>
                <a:gd name="T5" fmla="*/ 367 h 453"/>
                <a:gd name="T6" fmla="*/ 66 w 546"/>
                <a:gd name="T7" fmla="*/ 388 h 453"/>
                <a:gd name="T8" fmla="*/ 86 w 546"/>
                <a:gd name="T9" fmla="*/ 395 h 453"/>
                <a:gd name="T10" fmla="*/ 345 w 546"/>
                <a:gd name="T11" fmla="*/ 393 h 453"/>
                <a:gd name="T12" fmla="*/ 361 w 546"/>
                <a:gd name="T13" fmla="*/ 378 h 453"/>
                <a:gd name="T14" fmla="*/ 363 w 546"/>
                <a:gd name="T15" fmla="*/ 290 h 453"/>
                <a:gd name="T16" fmla="*/ 292 w 546"/>
                <a:gd name="T17" fmla="*/ 372 h 453"/>
                <a:gd name="T18" fmla="*/ 265 w 546"/>
                <a:gd name="T19" fmla="*/ 380 h 453"/>
                <a:gd name="T20" fmla="*/ 249 w 546"/>
                <a:gd name="T21" fmla="*/ 379 h 453"/>
                <a:gd name="T22" fmla="*/ 225 w 546"/>
                <a:gd name="T23" fmla="*/ 366 h 453"/>
                <a:gd name="T24" fmla="*/ 91 w 546"/>
                <a:gd name="T25" fmla="*/ 238 h 453"/>
                <a:gd name="T26" fmla="*/ 84 w 546"/>
                <a:gd name="T27" fmla="*/ 206 h 453"/>
                <a:gd name="T28" fmla="*/ 98 w 546"/>
                <a:gd name="T29" fmla="*/ 176 h 453"/>
                <a:gd name="T30" fmla="*/ 127 w 546"/>
                <a:gd name="T31" fmla="*/ 160 h 453"/>
                <a:gd name="T32" fmla="*/ 159 w 546"/>
                <a:gd name="T33" fmla="*/ 164 h 453"/>
                <a:gd name="T34" fmla="*/ 218 w 546"/>
                <a:gd name="T35" fmla="*/ 214 h 453"/>
                <a:gd name="T36" fmla="*/ 248 w 546"/>
                <a:gd name="T37" fmla="*/ 228 h 453"/>
                <a:gd name="T38" fmla="*/ 279 w 546"/>
                <a:gd name="T39" fmla="*/ 221 h 453"/>
                <a:gd name="T40" fmla="*/ 363 w 546"/>
                <a:gd name="T41" fmla="*/ 125 h 453"/>
                <a:gd name="T42" fmla="*/ 361 w 546"/>
                <a:gd name="T43" fmla="*/ 83 h 453"/>
                <a:gd name="T44" fmla="*/ 345 w 546"/>
                <a:gd name="T45" fmla="*/ 69 h 453"/>
                <a:gd name="T46" fmla="*/ 86 w 546"/>
                <a:gd name="T47" fmla="*/ 66 h 453"/>
                <a:gd name="T48" fmla="*/ 513 w 546"/>
                <a:gd name="T49" fmla="*/ 4 h 453"/>
                <a:gd name="T50" fmla="*/ 539 w 546"/>
                <a:gd name="T51" fmla="*/ 25 h 453"/>
                <a:gd name="T52" fmla="*/ 546 w 546"/>
                <a:gd name="T53" fmla="*/ 57 h 453"/>
                <a:gd name="T54" fmla="*/ 533 w 546"/>
                <a:gd name="T55" fmla="*/ 87 h 453"/>
                <a:gd name="T56" fmla="*/ 421 w 546"/>
                <a:gd name="T57" fmla="*/ 367 h 453"/>
                <a:gd name="T58" fmla="*/ 409 w 546"/>
                <a:gd name="T59" fmla="*/ 410 h 453"/>
                <a:gd name="T60" fmla="*/ 378 w 546"/>
                <a:gd name="T61" fmla="*/ 441 h 453"/>
                <a:gd name="T62" fmla="*/ 335 w 546"/>
                <a:gd name="T63" fmla="*/ 453 h 453"/>
                <a:gd name="T64" fmla="*/ 63 w 546"/>
                <a:gd name="T65" fmla="*/ 449 h 453"/>
                <a:gd name="T66" fmla="*/ 26 w 546"/>
                <a:gd name="T67" fmla="*/ 428 h 453"/>
                <a:gd name="T68" fmla="*/ 3 w 546"/>
                <a:gd name="T69" fmla="*/ 390 h 453"/>
                <a:gd name="T70" fmla="*/ 0 w 546"/>
                <a:gd name="T71" fmla="*/ 95 h 453"/>
                <a:gd name="T72" fmla="*/ 12 w 546"/>
                <a:gd name="T73" fmla="*/ 52 h 453"/>
                <a:gd name="T74" fmla="*/ 43 w 546"/>
                <a:gd name="T75" fmla="*/ 21 h 453"/>
                <a:gd name="T76" fmla="*/ 86 w 546"/>
                <a:gd name="T77" fmla="*/ 9 h 453"/>
                <a:gd name="T78" fmla="*/ 356 w 546"/>
                <a:gd name="T79" fmla="*/ 11 h 453"/>
                <a:gd name="T80" fmla="*/ 391 w 546"/>
                <a:gd name="T81" fmla="*/ 30 h 453"/>
                <a:gd name="T82" fmla="*/ 415 w 546"/>
                <a:gd name="T83" fmla="*/ 63 h 453"/>
                <a:gd name="T84" fmla="*/ 465 w 546"/>
                <a:gd name="T85" fmla="*/ 8 h 453"/>
                <a:gd name="T86" fmla="*/ 497 w 546"/>
                <a:gd name="T87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53">
                  <a:moveTo>
                    <a:pt x="86" y="66"/>
                  </a:moveTo>
                  <a:lnTo>
                    <a:pt x="75" y="69"/>
                  </a:lnTo>
                  <a:lnTo>
                    <a:pt x="66" y="75"/>
                  </a:lnTo>
                  <a:lnTo>
                    <a:pt x="60" y="83"/>
                  </a:lnTo>
                  <a:lnTo>
                    <a:pt x="58" y="95"/>
                  </a:lnTo>
                  <a:lnTo>
                    <a:pt x="58" y="367"/>
                  </a:lnTo>
                  <a:lnTo>
                    <a:pt x="60" y="378"/>
                  </a:lnTo>
                  <a:lnTo>
                    <a:pt x="66" y="388"/>
                  </a:lnTo>
                  <a:lnTo>
                    <a:pt x="75" y="393"/>
                  </a:lnTo>
                  <a:lnTo>
                    <a:pt x="86" y="395"/>
                  </a:lnTo>
                  <a:lnTo>
                    <a:pt x="335" y="395"/>
                  </a:lnTo>
                  <a:lnTo>
                    <a:pt x="345" y="393"/>
                  </a:lnTo>
                  <a:lnTo>
                    <a:pt x="355" y="388"/>
                  </a:lnTo>
                  <a:lnTo>
                    <a:pt x="361" y="378"/>
                  </a:lnTo>
                  <a:lnTo>
                    <a:pt x="363" y="367"/>
                  </a:lnTo>
                  <a:lnTo>
                    <a:pt x="363" y="290"/>
                  </a:lnTo>
                  <a:lnTo>
                    <a:pt x="302" y="362"/>
                  </a:lnTo>
                  <a:lnTo>
                    <a:pt x="292" y="372"/>
                  </a:lnTo>
                  <a:lnTo>
                    <a:pt x="279" y="378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9"/>
                  </a:lnTo>
                  <a:lnTo>
                    <a:pt x="236" y="374"/>
                  </a:lnTo>
                  <a:lnTo>
                    <a:pt x="225" y="366"/>
                  </a:lnTo>
                  <a:lnTo>
                    <a:pt x="101" y="252"/>
                  </a:lnTo>
                  <a:lnTo>
                    <a:pt x="91" y="238"/>
                  </a:lnTo>
                  <a:lnTo>
                    <a:pt x="85" y="223"/>
                  </a:lnTo>
                  <a:lnTo>
                    <a:pt x="84" y="206"/>
                  </a:lnTo>
                  <a:lnTo>
                    <a:pt x="89" y="191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60"/>
                  </a:lnTo>
                  <a:lnTo>
                    <a:pt x="143" y="160"/>
                  </a:lnTo>
                  <a:lnTo>
                    <a:pt x="159" y="164"/>
                  </a:lnTo>
                  <a:lnTo>
                    <a:pt x="173" y="174"/>
                  </a:lnTo>
                  <a:lnTo>
                    <a:pt x="218" y="214"/>
                  </a:lnTo>
                  <a:lnTo>
                    <a:pt x="232" y="224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1"/>
                  </a:lnTo>
                  <a:lnTo>
                    <a:pt x="292" y="210"/>
                  </a:lnTo>
                  <a:lnTo>
                    <a:pt x="363" y="125"/>
                  </a:lnTo>
                  <a:lnTo>
                    <a:pt x="363" y="95"/>
                  </a:lnTo>
                  <a:lnTo>
                    <a:pt x="361" y="83"/>
                  </a:lnTo>
                  <a:lnTo>
                    <a:pt x="355" y="75"/>
                  </a:lnTo>
                  <a:lnTo>
                    <a:pt x="345" y="69"/>
                  </a:lnTo>
                  <a:lnTo>
                    <a:pt x="335" y="66"/>
                  </a:lnTo>
                  <a:lnTo>
                    <a:pt x="86" y="66"/>
                  </a:lnTo>
                  <a:close/>
                  <a:moveTo>
                    <a:pt x="497" y="0"/>
                  </a:moveTo>
                  <a:lnTo>
                    <a:pt x="513" y="4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41"/>
                  </a:lnTo>
                  <a:lnTo>
                    <a:pt x="546" y="57"/>
                  </a:lnTo>
                  <a:lnTo>
                    <a:pt x="543" y="73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67"/>
                  </a:lnTo>
                  <a:lnTo>
                    <a:pt x="418" y="390"/>
                  </a:lnTo>
                  <a:lnTo>
                    <a:pt x="409" y="410"/>
                  </a:lnTo>
                  <a:lnTo>
                    <a:pt x="396" y="428"/>
                  </a:lnTo>
                  <a:lnTo>
                    <a:pt x="378" y="441"/>
                  </a:lnTo>
                  <a:lnTo>
                    <a:pt x="357" y="449"/>
                  </a:lnTo>
                  <a:lnTo>
                    <a:pt x="335" y="453"/>
                  </a:lnTo>
                  <a:lnTo>
                    <a:pt x="86" y="453"/>
                  </a:lnTo>
                  <a:lnTo>
                    <a:pt x="63" y="449"/>
                  </a:lnTo>
                  <a:lnTo>
                    <a:pt x="43" y="441"/>
                  </a:lnTo>
                  <a:lnTo>
                    <a:pt x="26" y="428"/>
                  </a:lnTo>
                  <a:lnTo>
                    <a:pt x="12" y="410"/>
                  </a:lnTo>
                  <a:lnTo>
                    <a:pt x="3" y="390"/>
                  </a:lnTo>
                  <a:lnTo>
                    <a:pt x="0" y="367"/>
                  </a:lnTo>
                  <a:lnTo>
                    <a:pt x="0" y="95"/>
                  </a:lnTo>
                  <a:lnTo>
                    <a:pt x="3" y="72"/>
                  </a:lnTo>
                  <a:lnTo>
                    <a:pt x="12" y="52"/>
                  </a:lnTo>
                  <a:lnTo>
                    <a:pt x="26" y="33"/>
                  </a:lnTo>
                  <a:lnTo>
                    <a:pt x="43" y="21"/>
                  </a:lnTo>
                  <a:lnTo>
                    <a:pt x="63" y="12"/>
                  </a:lnTo>
                  <a:lnTo>
                    <a:pt x="86" y="9"/>
                  </a:lnTo>
                  <a:lnTo>
                    <a:pt x="335" y="9"/>
                  </a:lnTo>
                  <a:lnTo>
                    <a:pt x="356" y="11"/>
                  </a:lnTo>
                  <a:lnTo>
                    <a:pt x="375" y="19"/>
                  </a:lnTo>
                  <a:lnTo>
                    <a:pt x="391" y="30"/>
                  </a:lnTo>
                  <a:lnTo>
                    <a:pt x="405" y="45"/>
                  </a:lnTo>
                  <a:lnTo>
                    <a:pt x="415" y="63"/>
                  </a:lnTo>
                  <a:lnTo>
                    <a:pt x="452" y="20"/>
                  </a:lnTo>
                  <a:lnTo>
                    <a:pt x="465" y="8"/>
                  </a:lnTo>
                  <a:lnTo>
                    <a:pt x="480" y="2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Freeform 93">
              <a:extLst>
                <a:ext uri="{FF2B5EF4-FFF2-40B4-BE49-F238E27FC236}">
                  <a16:creationId xmlns:a16="http://schemas.microsoft.com/office/drawing/2014/main" id="{F97623F3-A1F4-69CF-641C-B5151284B4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859088"/>
              <a:ext cx="96838" cy="82550"/>
            </a:xfrm>
            <a:custGeom>
              <a:avLst/>
              <a:gdLst>
                <a:gd name="T0" fmla="*/ 75 w 546"/>
                <a:gd name="T1" fmla="*/ 80 h 465"/>
                <a:gd name="T2" fmla="*/ 60 w 546"/>
                <a:gd name="T3" fmla="*/ 96 h 465"/>
                <a:gd name="T4" fmla="*/ 58 w 546"/>
                <a:gd name="T5" fmla="*/ 379 h 465"/>
                <a:gd name="T6" fmla="*/ 66 w 546"/>
                <a:gd name="T7" fmla="*/ 399 h 465"/>
                <a:gd name="T8" fmla="*/ 86 w 546"/>
                <a:gd name="T9" fmla="*/ 407 h 465"/>
                <a:gd name="T10" fmla="*/ 345 w 546"/>
                <a:gd name="T11" fmla="*/ 405 h 465"/>
                <a:gd name="T12" fmla="*/ 361 w 546"/>
                <a:gd name="T13" fmla="*/ 390 h 465"/>
                <a:gd name="T14" fmla="*/ 363 w 546"/>
                <a:gd name="T15" fmla="*/ 289 h 465"/>
                <a:gd name="T16" fmla="*/ 292 w 546"/>
                <a:gd name="T17" fmla="*/ 370 h 465"/>
                <a:gd name="T18" fmla="*/ 265 w 546"/>
                <a:gd name="T19" fmla="*/ 380 h 465"/>
                <a:gd name="T20" fmla="*/ 249 w 546"/>
                <a:gd name="T21" fmla="*/ 378 h 465"/>
                <a:gd name="T22" fmla="*/ 225 w 546"/>
                <a:gd name="T23" fmla="*/ 366 h 465"/>
                <a:gd name="T24" fmla="*/ 91 w 546"/>
                <a:gd name="T25" fmla="*/ 237 h 465"/>
                <a:gd name="T26" fmla="*/ 84 w 546"/>
                <a:gd name="T27" fmla="*/ 205 h 465"/>
                <a:gd name="T28" fmla="*/ 98 w 546"/>
                <a:gd name="T29" fmla="*/ 176 h 465"/>
                <a:gd name="T30" fmla="*/ 127 w 546"/>
                <a:gd name="T31" fmla="*/ 160 h 465"/>
                <a:gd name="T32" fmla="*/ 159 w 546"/>
                <a:gd name="T33" fmla="*/ 164 h 465"/>
                <a:gd name="T34" fmla="*/ 218 w 546"/>
                <a:gd name="T35" fmla="*/ 214 h 465"/>
                <a:gd name="T36" fmla="*/ 248 w 546"/>
                <a:gd name="T37" fmla="*/ 228 h 465"/>
                <a:gd name="T38" fmla="*/ 279 w 546"/>
                <a:gd name="T39" fmla="*/ 220 h 465"/>
                <a:gd name="T40" fmla="*/ 363 w 546"/>
                <a:gd name="T41" fmla="*/ 123 h 465"/>
                <a:gd name="T42" fmla="*/ 361 w 546"/>
                <a:gd name="T43" fmla="*/ 96 h 465"/>
                <a:gd name="T44" fmla="*/ 345 w 546"/>
                <a:gd name="T45" fmla="*/ 80 h 465"/>
                <a:gd name="T46" fmla="*/ 86 w 546"/>
                <a:gd name="T47" fmla="*/ 78 h 465"/>
                <a:gd name="T48" fmla="*/ 513 w 546"/>
                <a:gd name="T49" fmla="*/ 3 h 465"/>
                <a:gd name="T50" fmla="*/ 539 w 546"/>
                <a:gd name="T51" fmla="*/ 25 h 465"/>
                <a:gd name="T52" fmla="*/ 546 w 546"/>
                <a:gd name="T53" fmla="*/ 55 h 465"/>
                <a:gd name="T54" fmla="*/ 533 w 546"/>
                <a:gd name="T55" fmla="*/ 86 h 465"/>
                <a:gd name="T56" fmla="*/ 421 w 546"/>
                <a:gd name="T57" fmla="*/ 379 h 465"/>
                <a:gd name="T58" fmla="*/ 409 w 546"/>
                <a:gd name="T59" fmla="*/ 422 h 465"/>
                <a:gd name="T60" fmla="*/ 378 w 546"/>
                <a:gd name="T61" fmla="*/ 453 h 465"/>
                <a:gd name="T62" fmla="*/ 335 w 546"/>
                <a:gd name="T63" fmla="*/ 465 h 465"/>
                <a:gd name="T64" fmla="*/ 63 w 546"/>
                <a:gd name="T65" fmla="*/ 462 h 465"/>
                <a:gd name="T66" fmla="*/ 26 w 546"/>
                <a:gd name="T67" fmla="*/ 439 h 465"/>
                <a:gd name="T68" fmla="*/ 3 w 546"/>
                <a:gd name="T69" fmla="*/ 402 h 465"/>
                <a:gd name="T70" fmla="*/ 0 w 546"/>
                <a:gd name="T71" fmla="*/ 106 h 465"/>
                <a:gd name="T72" fmla="*/ 12 w 546"/>
                <a:gd name="T73" fmla="*/ 63 h 465"/>
                <a:gd name="T74" fmla="*/ 43 w 546"/>
                <a:gd name="T75" fmla="*/ 32 h 465"/>
                <a:gd name="T76" fmla="*/ 86 w 546"/>
                <a:gd name="T77" fmla="*/ 20 h 465"/>
                <a:gd name="T78" fmla="*/ 354 w 546"/>
                <a:gd name="T79" fmla="*/ 22 h 465"/>
                <a:gd name="T80" fmla="*/ 387 w 546"/>
                <a:gd name="T81" fmla="*/ 39 h 465"/>
                <a:gd name="T82" fmla="*/ 410 w 546"/>
                <a:gd name="T83" fmla="*/ 67 h 465"/>
                <a:gd name="T84" fmla="*/ 465 w 546"/>
                <a:gd name="T85" fmla="*/ 7 h 465"/>
                <a:gd name="T86" fmla="*/ 497 w 546"/>
                <a:gd name="T87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65">
                  <a:moveTo>
                    <a:pt x="86" y="78"/>
                  </a:moveTo>
                  <a:lnTo>
                    <a:pt x="75" y="80"/>
                  </a:lnTo>
                  <a:lnTo>
                    <a:pt x="66" y="86"/>
                  </a:lnTo>
                  <a:lnTo>
                    <a:pt x="60" y="96"/>
                  </a:lnTo>
                  <a:lnTo>
                    <a:pt x="58" y="106"/>
                  </a:lnTo>
                  <a:lnTo>
                    <a:pt x="58" y="379"/>
                  </a:lnTo>
                  <a:lnTo>
                    <a:pt x="60" y="390"/>
                  </a:lnTo>
                  <a:lnTo>
                    <a:pt x="66" y="399"/>
                  </a:lnTo>
                  <a:lnTo>
                    <a:pt x="75" y="405"/>
                  </a:lnTo>
                  <a:lnTo>
                    <a:pt x="86" y="407"/>
                  </a:lnTo>
                  <a:lnTo>
                    <a:pt x="335" y="407"/>
                  </a:lnTo>
                  <a:lnTo>
                    <a:pt x="345" y="405"/>
                  </a:lnTo>
                  <a:lnTo>
                    <a:pt x="355" y="399"/>
                  </a:lnTo>
                  <a:lnTo>
                    <a:pt x="361" y="390"/>
                  </a:lnTo>
                  <a:lnTo>
                    <a:pt x="363" y="379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0"/>
                  </a:lnTo>
                  <a:lnTo>
                    <a:pt x="279" y="377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1"/>
                  </a:lnTo>
                  <a:lnTo>
                    <a:pt x="84" y="205"/>
                  </a:lnTo>
                  <a:lnTo>
                    <a:pt x="89" y="189"/>
                  </a:lnTo>
                  <a:lnTo>
                    <a:pt x="98" y="176"/>
                  </a:lnTo>
                  <a:lnTo>
                    <a:pt x="112" y="165"/>
                  </a:lnTo>
                  <a:lnTo>
                    <a:pt x="127" y="160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0"/>
                  </a:lnTo>
                  <a:lnTo>
                    <a:pt x="292" y="210"/>
                  </a:lnTo>
                  <a:lnTo>
                    <a:pt x="363" y="123"/>
                  </a:lnTo>
                  <a:lnTo>
                    <a:pt x="363" y="106"/>
                  </a:lnTo>
                  <a:lnTo>
                    <a:pt x="361" y="96"/>
                  </a:lnTo>
                  <a:lnTo>
                    <a:pt x="355" y="86"/>
                  </a:lnTo>
                  <a:lnTo>
                    <a:pt x="345" y="80"/>
                  </a:lnTo>
                  <a:lnTo>
                    <a:pt x="335" y="78"/>
                  </a:lnTo>
                  <a:lnTo>
                    <a:pt x="86" y="78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39"/>
                  </a:lnTo>
                  <a:lnTo>
                    <a:pt x="546" y="55"/>
                  </a:lnTo>
                  <a:lnTo>
                    <a:pt x="543" y="72"/>
                  </a:lnTo>
                  <a:lnTo>
                    <a:pt x="533" y="86"/>
                  </a:lnTo>
                  <a:lnTo>
                    <a:pt x="421" y="221"/>
                  </a:lnTo>
                  <a:lnTo>
                    <a:pt x="421" y="379"/>
                  </a:lnTo>
                  <a:lnTo>
                    <a:pt x="418" y="402"/>
                  </a:lnTo>
                  <a:lnTo>
                    <a:pt x="409" y="422"/>
                  </a:lnTo>
                  <a:lnTo>
                    <a:pt x="396" y="439"/>
                  </a:lnTo>
                  <a:lnTo>
                    <a:pt x="378" y="453"/>
                  </a:lnTo>
                  <a:lnTo>
                    <a:pt x="357" y="462"/>
                  </a:lnTo>
                  <a:lnTo>
                    <a:pt x="335" y="465"/>
                  </a:lnTo>
                  <a:lnTo>
                    <a:pt x="86" y="465"/>
                  </a:lnTo>
                  <a:lnTo>
                    <a:pt x="63" y="462"/>
                  </a:lnTo>
                  <a:lnTo>
                    <a:pt x="43" y="453"/>
                  </a:lnTo>
                  <a:lnTo>
                    <a:pt x="26" y="439"/>
                  </a:lnTo>
                  <a:lnTo>
                    <a:pt x="12" y="422"/>
                  </a:lnTo>
                  <a:lnTo>
                    <a:pt x="3" y="402"/>
                  </a:lnTo>
                  <a:lnTo>
                    <a:pt x="0" y="379"/>
                  </a:lnTo>
                  <a:lnTo>
                    <a:pt x="0" y="106"/>
                  </a:lnTo>
                  <a:lnTo>
                    <a:pt x="3" y="84"/>
                  </a:lnTo>
                  <a:lnTo>
                    <a:pt x="12" y="63"/>
                  </a:lnTo>
                  <a:lnTo>
                    <a:pt x="26" y="46"/>
                  </a:lnTo>
                  <a:lnTo>
                    <a:pt x="43" y="32"/>
                  </a:lnTo>
                  <a:lnTo>
                    <a:pt x="63" y="23"/>
                  </a:lnTo>
                  <a:lnTo>
                    <a:pt x="86" y="20"/>
                  </a:lnTo>
                  <a:lnTo>
                    <a:pt x="335" y="20"/>
                  </a:lnTo>
                  <a:lnTo>
                    <a:pt x="354" y="22"/>
                  </a:lnTo>
                  <a:lnTo>
                    <a:pt x="372" y="29"/>
                  </a:lnTo>
                  <a:lnTo>
                    <a:pt x="387" y="39"/>
                  </a:lnTo>
                  <a:lnTo>
                    <a:pt x="401" y="52"/>
                  </a:lnTo>
                  <a:lnTo>
                    <a:pt x="410" y="67"/>
                  </a:lnTo>
                  <a:lnTo>
                    <a:pt x="452" y="18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Freeform 94">
              <a:extLst>
                <a:ext uri="{FF2B5EF4-FFF2-40B4-BE49-F238E27FC236}">
                  <a16:creationId xmlns:a16="http://schemas.microsoft.com/office/drawing/2014/main" id="{D8255CCD-64E8-F198-9813-9266882849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962275"/>
              <a:ext cx="96838" cy="82550"/>
            </a:xfrm>
            <a:custGeom>
              <a:avLst/>
              <a:gdLst>
                <a:gd name="T0" fmla="*/ 75 w 546"/>
                <a:gd name="T1" fmla="*/ 85 h 470"/>
                <a:gd name="T2" fmla="*/ 60 w 546"/>
                <a:gd name="T3" fmla="*/ 101 h 470"/>
                <a:gd name="T4" fmla="*/ 58 w 546"/>
                <a:gd name="T5" fmla="*/ 384 h 470"/>
                <a:gd name="T6" fmla="*/ 66 w 546"/>
                <a:gd name="T7" fmla="*/ 404 h 470"/>
                <a:gd name="T8" fmla="*/ 86 w 546"/>
                <a:gd name="T9" fmla="*/ 412 h 470"/>
                <a:gd name="T10" fmla="*/ 345 w 546"/>
                <a:gd name="T11" fmla="*/ 410 h 470"/>
                <a:gd name="T12" fmla="*/ 361 w 546"/>
                <a:gd name="T13" fmla="*/ 395 h 470"/>
                <a:gd name="T14" fmla="*/ 363 w 546"/>
                <a:gd name="T15" fmla="*/ 289 h 470"/>
                <a:gd name="T16" fmla="*/ 292 w 546"/>
                <a:gd name="T17" fmla="*/ 371 h 470"/>
                <a:gd name="T18" fmla="*/ 265 w 546"/>
                <a:gd name="T19" fmla="*/ 379 h 470"/>
                <a:gd name="T20" fmla="*/ 262 w 546"/>
                <a:gd name="T21" fmla="*/ 381 h 470"/>
                <a:gd name="T22" fmla="*/ 236 w 546"/>
                <a:gd name="T23" fmla="*/ 373 h 470"/>
                <a:gd name="T24" fmla="*/ 101 w 546"/>
                <a:gd name="T25" fmla="*/ 251 h 470"/>
                <a:gd name="T26" fmla="*/ 85 w 546"/>
                <a:gd name="T27" fmla="*/ 222 h 470"/>
                <a:gd name="T28" fmla="*/ 89 w 546"/>
                <a:gd name="T29" fmla="*/ 190 h 470"/>
                <a:gd name="T30" fmla="*/ 112 w 546"/>
                <a:gd name="T31" fmla="*/ 166 h 470"/>
                <a:gd name="T32" fmla="*/ 143 w 546"/>
                <a:gd name="T33" fmla="*/ 159 h 470"/>
                <a:gd name="T34" fmla="*/ 173 w 546"/>
                <a:gd name="T35" fmla="*/ 173 h 470"/>
                <a:gd name="T36" fmla="*/ 232 w 546"/>
                <a:gd name="T37" fmla="*/ 223 h 470"/>
                <a:gd name="T38" fmla="*/ 264 w 546"/>
                <a:gd name="T39" fmla="*/ 226 h 470"/>
                <a:gd name="T40" fmla="*/ 292 w 546"/>
                <a:gd name="T41" fmla="*/ 209 h 470"/>
                <a:gd name="T42" fmla="*/ 363 w 546"/>
                <a:gd name="T43" fmla="*/ 111 h 470"/>
                <a:gd name="T44" fmla="*/ 355 w 546"/>
                <a:gd name="T45" fmla="*/ 91 h 470"/>
                <a:gd name="T46" fmla="*/ 335 w 546"/>
                <a:gd name="T47" fmla="*/ 83 h 470"/>
                <a:gd name="T48" fmla="*/ 497 w 546"/>
                <a:gd name="T49" fmla="*/ 0 h 470"/>
                <a:gd name="T50" fmla="*/ 527 w 546"/>
                <a:gd name="T51" fmla="*/ 11 h 470"/>
                <a:gd name="T52" fmla="*/ 545 w 546"/>
                <a:gd name="T53" fmla="*/ 40 h 470"/>
                <a:gd name="T54" fmla="*/ 543 w 546"/>
                <a:gd name="T55" fmla="*/ 72 h 470"/>
                <a:gd name="T56" fmla="*/ 421 w 546"/>
                <a:gd name="T57" fmla="*/ 221 h 470"/>
                <a:gd name="T58" fmla="*/ 418 w 546"/>
                <a:gd name="T59" fmla="*/ 406 h 470"/>
                <a:gd name="T60" fmla="*/ 396 w 546"/>
                <a:gd name="T61" fmla="*/ 444 h 470"/>
                <a:gd name="T62" fmla="*/ 357 w 546"/>
                <a:gd name="T63" fmla="*/ 467 h 470"/>
                <a:gd name="T64" fmla="*/ 86 w 546"/>
                <a:gd name="T65" fmla="*/ 470 h 470"/>
                <a:gd name="T66" fmla="*/ 43 w 546"/>
                <a:gd name="T67" fmla="*/ 458 h 470"/>
                <a:gd name="T68" fmla="*/ 12 w 546"/>
                <a:gd name="T69" fmla="*/ 427 h 470"/>
                <a:gd name="T70" fmla="*/ 0 w 546"/>
                <a:gd name="T71" fmla="*/ 384 h 470"/>
                <a:gd name="T72" fmla="*/ 3 w 546"/>
                <a:gd name="T73" fmla="*/ 89 h 470"/>
                <a:gd name="T74" fmla="*/ 26 w 546"/>
                <a:gd name="T75" fmla="*/ 51 h 470"/>
                <a:gd name="T76" fmla="*/ 63 w 546"/>
                <a:gd name="T77" fmla="*/ 28 h 470"/>
                <a:gd name="T78" fmla="*/ 335 w 546"/>
                <a:gd name="T79" fmla="*/ 25 h 470"/>
                <a:gd name="T80" fmla="*/ 378 w 546"/>
                <a:gd name="T81" fmla="*/ 38 h 470"/>
                <a:gd name="T82" fmla="*/ 409 w 546"/>
                <a:gd name="T83" fmla="*/ 70 h 470"/>
                <a:gd name="T84" fmla="*/ 465 w 546"/>
                <a:gd name="T85" fmla="*/ 7 h 470"/>
                <a:gd name="T86" fmla="*/ 497 w 546"/>
                <a:gd name="T87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70">
                  <a:moveTo>
                    <a:pt x="86" y="83"/>
                  </a:moveTo>
                  <a:lnTo>
                    <a:pt x="75" y="85"/>
                  </a:lnTo>
                  <a:lnTo>
                    <a:pt x="66" y="91"/>
                  </a:lnTo>
                  <a:lnTo>
                    <a:pt x="60" y="101"/>
                  </a:lnTo>
                  <a:lnTo>
                    <a:pt x="58" y="111"/>
                  </a:lnTo>
                  <a:lnTo>
                    <a:pt x="58" y="384"/>
                  </a:lnTo>
                  <a:lnTo>
                    <a:pt x="60" y="395"/>
                  </a:lnTo>
                  <a:lnTo>
                    <a:pt x="66" y="404"/>
                  </a:lnTo>
                  <a:lnTo>
                    <a:pt x="75" y="410"/>
                  </a:lnTo>
                  <a:lnTo>
                    <a:pt x="86" y="412"/>
                  </a:lnTo>
                  <a:lnTo>
                    <a:pt x="335" y="412"/>
                  </a:lnTo>
                  <a:lnTo>
                    <a:pt x="345" y="410"/>
                  </a:lnTo>
                  <a:lnTo>
                    <a:pt x="355" y="404"/>
                  </a:lnTo>
                  <a:lnTo>
                    <a:pt x="361" y="395"/>
                  </a:lnTo>
                  <a:lnTo>
                    <a:pt x="363" y="384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1"/>
                  </a:lnTo>
                  <a:lnTo>
                    <a:pt x="279" y="377"/>
                  </a:lnTo>
                  <a:lnTo>
                    <a:pt x="265" y="379"/>
                  </a:lnTo>
                  <a:lnTo>
                    <a:pt x="264" y="379"/>
                  </a:lnTo>
                  <a:lnTo>
                    <a:pt x="262" y="381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2"/>
                  </a:lnTo>
                  <a:lnTo>
                    <a:pt x="84" y="206"/>
                  </a:lnTo>
                  <a:lnTo>
                    <a:pt x="89" y="190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59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7"/>
                  </a:lnTo>
                  <a:lnTo>
                    <a:pt x="264" y="226"/>
                  </a:lnTo>
                  <a:lnTo>
                    <a:pt x="279" y="220"/>
                  </a:lnTo>
                  <a:lnTo>
                    <a:pt x="292" y="209"/>
                  </a:lnTo>
                  <a:lnTo>
                    <a:pt x="363" y="124"/>
                  </a:lnTo>
                  <a:lnTo>
                    <a:pt x="363" y="111"/>
                  </a:lnTo>
                  <a:lnTo>
                    <a:pt x="361" y="101"/>
                  </a:lnTo>
                  <a:lnTo>
                    <a:pt x="355" y="91"/>
                  </a:lnTo>
                  <a:lnTo>
                    <a:pt x="345" y="85"/>
                  </a:lnTo>
                  <a:lnTo>
                    <a:pt x="335" y="83"/>
                  </a:lnTo>
                  <a:lnTo>
                    <a:pt x="86" y="83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1"/>
                  </a:lnTo>
                  <a:lnTo>
                    <a:pt x="539" y="24"/>
                  </a:lnTo>
                  <a:lnTo>
                    <a:pt x="545" y="40"/>
                  </a:lnTo>
                  <a:lnTo>
                    <a:pt x="546" y="56"/>
                  </a:lnTo>
                  <a:lnTo>
                    <a:pt x="543" y="72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84"/>
                  </a:lnTo>
                  <a:lnTo>
                    <a:pt x="418" y="406"/>
                  </a:lnTo>
                  <a:lnTo>
                    <a:pt x="409" y="427"/>
                  </a:lnTo>
                  <a:lnTo>
                    <a:pt x="396" y="444"/>
                  </a:lnTo>
                  <a:lnTo>
                    <a:pt x="378" y="458"/>
                  </a:lnTo>
                  <a:lnTo>
                    <a:pt x="357" y="467"/>
                  </a:lnTo>
                  <a:lnTo>
                    <a:pt x="335" y="470"/>
                  </a:lnTo>
                  <a:lnTo>
                    <a:pt x="86" y="470"/>
                  </a:lnTo>
                  <a:lnTo>
                    <a:pt x="63" y="467"/>
                  </a:lnTo>
                  <a:lnTo>
                    <a:pt x="43" y="458"/>
                  </a:lnTo>
                  <a:lnTo>
                    <a:pt x="26" y="444"/>
                  </a:lnTo>
                  <a:lnTo>
                    <a:pt x="12" y="427"/>
                  </a:lnTo>
                  <a:lnTo>
                    <a:pt x="3" y="406"/>
                  </a:lnTo>
                  <a:lnTo>
                    <a:pt x="0" y="384"/>
                  </a:lnTo>
                  <a:lnTo>
                    <a:pt x="0" y="111"/>
                  </a:lnTo>
                  <a:lnTo>
                    <a:pt x="3" y="89"/>
                  </a:lnTo>
                  <a:lnTo>
                    <a:pt x="12" y="68"/>
                  </a:lnTo>
                  <a:lnTo>
                    <a:pt x="26" y="51"/>
                  </a:lnTo>
                  <a:lnTo>
                    <a:pt x="43" y="37"/>
                  </a:lnTo>
                  <a:lnTo>
                    <a:pt x="63" y="28"/>
                  </a:lnTo>
                  <a:lnTo>
                    <a:pt x="86" y="25"/>
                  </a:lnTo>
                  <a:lnTo>
                    <a:pt x="335" y="25"/>
                  </a:lnTo>
                  <a:lnTo>
                    <a:pt x="358" y="28"/>
                  </a:lnTo>
                  <a:lnTo>
                    <a:pt x="378" y="38"/>
                  </a:lnTo>
                  <a:lnTo>
                    <a:pt x="396" y="52"/>
                  </a:lnTo>
                  <a:lnTo>
                    <a:pt x="409" y="70"/>
                  </a:lnTo>
                  <a:lnTo>
                    <a:pt x="452" y="19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 95">
              <a:extLst>
                <a:ext uri="{FF2B5EF4-FFF2-40B4-BE49-F238E27FC236}">
                  <a16:creationId xmlns:a16="http://schemas.microsoft.com/office/drawing/2014/main" id="{FD45AE1D-242C-8E44-AF54-FE40F7D3E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792413"/>
              <a:ext cx="169863" cy="17463"/>
            </a:xfrm>
            <a:custGeom>
              <a:avLst/>
              <a:gdLst>
                <a:gd name="T0" fmla="*/ 53 w 969"/>
                <a:gd name="T1" fmla="*/ 0 h 106"/>
                <a:gd name="T2" fmla="*/ 916 w 969"/>
                <a:gd name="T3" fmla="*/ 0 h 106"/>
                <a:gd name="T4" fmla="*/ 933 w 969"/>
                <a:gd name="T5" fmla="*/ 3 h 106"/>
                <a:gd name="T6" fmla="*/ 947 w 969"/>
                <a:gd name="T7" fmla="*/ 11 h 106"/>
                <a:gd name="T8" fmla="*/ 959 w 969"/>
                <a:gd name="T9" fmla="*/ 22 h 106"/>
                <a:gd name="T10" fmla="*/ 966 w 969"/>
                <a:gd name="T11" fmla="*/ 37 h 106"/>
                <a:gd name="T12" fmla="*/ 969 w 969"/>
                <a:gd name="T13" fmla="*/ 54 h 106"/>
                <a:gd name="T14" fmla="*/ 966 w 969"/>
                <a:gd name="T15" fmla="*/ 70 h 106"/>
                <a:gd name="T16" fmla="*/ 959 w 969"/>
                <a:gd name="T17" fmla="*/ 85 h 106"/>
                <a:gd name="T18" fmla="*/ 947 w 969"/>
                <a:gd name="T19" fmla="*/ 97 h 106"/>
                <a:gd name="T20" fmla="*/ 933 w 969"/>
                <a:gd name="T21" fmla="*/ 104 h 106"/>
                <a:gd name="T22" fmla="*/ 916 w 969"/>
                <a:gd name="T23" fmla="*/ 106 h 106"/>
                <a:gd name="T24" fmla="*/ 53 w 969"/>
                <a:gd name="T25" fmla="*/ 106 h 106"/>
                <a:gd name="T26" fmla="*/ 36 w 969"/>
                <a:gd name="T27" fmla="*/ 104 h 106"/>
                <a:gd name="T28" fmla="*/ 22 w 969"/>
                <a:gd name="T29" fmla="*/ 97 h 106"/>
                <a:gd name="T30" fmla="*/ 10 w 969"/>
                <a:gd name="T31" fmla="*/ 85 h 106"/>
                <a:gd name="T32" fmla="*/ 3 w 969"/>
                <a:gd name="T33" fmla="*/ 70 h 106"/>
                <a:gd name="T34" fmla="*/ 0 w 969"/>
                <a:gd name="T35" fmla="*/ 54 h 106"/>
                <a:gd name="T36" fmla="*/ 3 w 969"/>
                <a:gd name="T37" fmla="*/ 37 h 106"/>
                <a:gd name="T38" fmla="*/ 10 w 969"/>
                <a:gd name="T39" fmla="*/ 22 h 106"/>
                <a:gd name="T40" fmla="*/ 22 w 969"/>
                <a:gd name="T41" fmla="*/ 11 h 106"/>
                <a:gd name="T42" fmla="*/ 36 w 969"/>
                <a:gd name="T43" fmla="*/ 3 h 106"/>
                <a:gd name="T44" fmla="*/ 53 w 969"/>
                <a:gd name="T4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6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2"/>
                  </a:lnTo>
                  <a:lnTo>
                    <a:pt x="966" y="37"/>
                  </a:lnTo>
                  <a:lnTo>
                    <a:pt x="969" y="54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7"/>
                  </a:lnTo>
                  <a:lnTo>
                    <a:pt x="933" y="104"/>
                  </a:lnTo>
                  <a:lnTo>
                    <a:pt x="916" y="106"/>
                  </a:lnTo>
                  <a:lnTo>
                    <a:pt x="53" y="106"/>
                  </a:lnTo>
                  <a:lnTo>
                    <a:pt x="36" y="104"/>
                  </a:lnTo>
                  <a:lnTo>
                    <a:pt x="22" y="97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4"/>
                  </a:lnTo>
                  <a:lnTo>
                    <a:pt x="3" y="37"/>
                  </a:lnTo>
                  <a:lnTo>
                    <a:pt x="10" y="22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96">
              <a:extLst>
                <a:ext uri="{FF2B5EF4-FFF2-40B4-BE49-F238E27FC236}">
                  <a16:creationId xmlns:a16="http://schemas.microsoft.com/office/drawing/2014/main" id="{CD6B6BDE-0AD2-B7FF-B4CC-004114C3C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882900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3 h 107"/>
                <a:gd name="T6" fmla="*/ 947 w 969"/>
                <a:gd name="T7" fmla="*/ 11 h 107"/>
                <a:gd name="T8" fmla="*/ 959 w 969"/>
                <a:gd name="T9" fmla="*/ 23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0 h 107"/>
                <a:gd name="T16" fmla="*/ 959 w 969"/>
                <a:gd name="T17" fmla="*/ 85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5 h 107"/>
                <a:gd name="T32" fmla="*/ 3 w 969"/>
                <a:gd name="T33" fmla="*/ 70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3 h 107"/>
                <a:gd name="T40" fmla="*/ 22 w 969"/>
                <a:gd name="T41" fmla="*/ 11 h 107"/>
                <a:gd name="T42" fmla="*/ 36 w 969"/>
                <a:gd name="T43" fmla="*/ 3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3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3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97">
              <a:extLst>
                <a:ext uri="{FF2B5EF4-FFF2-40B4-BE49-F238E27FC236}">
                  <a16:creationId xmlns:a16="http://schemas.microsoft.com/office/drawing/2014/main" id="{B27E7E8A-D7DC-AD9B-F2D3-A342FD128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974975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2 h 107"/>
                <a:gd name="T6" fmla="*/ 947 w 969"/>
                <a:gd name="T7" fmla="*/ 10 h 107"/>
                <a:gd name="T8" fmla="*/ 959 w 969"/>
                <a:gd name="T9" fmla="*/ 22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1 h 107"/>
                <a:gd name="T16" fmla="*/ 959 w 969"/>
                <a:gd name="T17" fmla="*/ 84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4 h 107"/>
                <a:gd name="T32" fmla="*/ 3 w 969"/>
                <a:gd name="T33" fmla="*/ 71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2 h 107"/>
                <a:gd name="T40" fmla="*/ 22 w 969"/>
                <a:gd name="T41" fmla="*/ 10 h 107"/>
                <a:gd name="T42" fmla="*/ 36 w 969"/>
                <a:gd name="T43" fmla="*/ 2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2"/>
                  </a:lnTo>
                  <a:lnTo>
                    <a:pt x="947" y="10"/>
                  </a:lnTo>
                  <a:lnTo>
                    <a:pt x="959" y="22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1"/>
                  </a:lnTo>
                  <a:lnTo>
                    <a:pt x="959" y="84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4"/>
                  </a:lnTo>
                  <a:lnTo>
                    <a:pt x="3" y="71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2"/>
                  </a:lnTo>
                  <a:lnTo>
                    <a:pt x="22" y="10"/>
                  </a:lnTo>
                  <a:lnTo>
                    <a:pt x="36" y="2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755E0C4-EA22-ED36-38D7-D1981CA73EA2}"/>
              </a:ext>
            </a:extLst>
          </p:cNvPr>
          <p:cNvGrpSpPr/>
          <p:nvPr/>
        </p:nvGrpSpPr>
        <p:grpSpPr>
          <a:xfrm>
            <a:off x="5453148" y="1682198"/>
            <a:ext cx="420617" cy="431850"/>
            <a:chOff x="-1162050" y="2613025"/>
            <a:chExt cx="684212" cy="701675"/>
          </a:xfrm>
          <a:solidFill>
            <a:schemeClr val="tx1"/>
          </a:solidFill>
        </p:grpSpPr>
        <p:sp>
          <p:nvSpPr>
            <p:cNvPr id="17" name="Freeform 112">
              <a:extLst>
                <a:ext uri="{FF2B5EF4-FFF2-40B4-BE49-F238E27FC236}">
                  <a16:creationId xmlns:a16="http://schemas.microsoft.com/office/drawing/2014/main" id="{BEE74EE8-794F-1F8D-E084-2AB97A6F0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3125" y="2613025"/>
              <a:ext cx="106362" cy="109538"/>
            </a:xfrm>
            <a:custGeom>
              <a:avLst/>
              <a:gdLst>
                <a:gd name="T0" fmla="*/ 267 w 535"/>
                <a:gd name="T1" fmla="*/ 0 h 479"/>
                <a:gd name="T2" fmla="*/ 267 w 535"/>
                <a:gd name="T3" fmla="*/ 0 h 479"/>
                <a:gd name="T4" fmla="*/ 311 w 535"/>
                <a:gd name="T5" fmla="*/ 3 h 479"/>
                <a:gd name="T6" fmla="*/ 352 w 535"/>
                <a:gd name="T7" fmla="*/ 12 h 479"/>
                <a:gd name="T8" fmla="*/ 390 w 535"/>
                <a:gd name="T9" fmla="*/ 27 h 479"/>
                <a:gd name="T10" fmla="*/ 425 w 535"/>
                <a:gd name="T11" fmla="*/ 47 h 479"/>
                <a:gd name="T12" fmla="*/ 456 w 535"/>
                <a:gd name="T13" fmla="*/ 71 h 479"/>
                <a:gd name="T14" fmla="*/ 483 w 535"/>
                <a:gd name="T15" fmla="*/ 99 h 479"/>
                <a:gd name="T16" fmla="*/ 504 w 535"/>
                <a:gd name="T17" fmla="*/ 130 h 479"/>
                <a:gd name="T18" fmla="*/ 521 w 535"/>
                <a:gd name="T19" fmla="*/ 164 h 479"/>
                <a:gd name="T20" fmla="*/ 531 w 535"/>
                <a:gd name="T21" fmla="*/ 201 h 479"/>
                <a:gd name="T22" fmla="*/ 535 w 535"/>
                <a:gd name="T23" fmla="*/ 240 h 479"/>
                <a:gd name="T24" fmla="*/ 531 w 535"/>
                <a:gd name="T25" fmla="*/ 279 h 479"/>
                <a:gd name="T26" fmla="*/ 521 w 535"/>
                <a:gd name="T27" fmla="*/ 316 h 479"/>
                <a:gd name="T28" fmla="*/ 504 w 535"/>
                <a:gd name="T29" fmla="*/ 350 h 479"/>
                <a:gd name="T30" fmla="*/ 483 w 535"/>
                <a:gd name="T31" fmla="*/ 381 h 479"/>
                <a:gd name="T32" fmla="*/ 456 w 535"/>
                <a:gd name="T33" fmla="*/ 410 h 479"/>
                <a:gd name="T34" fmla="*/ 425 w 535"/>
                <a:gd name="T35" fmla="*/ 433 h 479"/>
                <a:gd name="T36" fmla="*/ 390 w 535"/>
                <a:gd name="T37" fmla="*/ 453 h 479"/>
                <a:gd name="T38" fmla="*/ 352 w 535"/>
                <a:gd name="T39" fmla="*/ 467 h 479"/>
                <a:gd name="T40" fmla="*/ 311 w 535"/>
                <a:gd name="T41" fmla="*/ 476 h 479"/>
                <a:gd name="T42" fmla="*/ 267 w 535"/>
                <a:gd name="T43" fmla="*/ 479 h 479"/>
                <a:gd name="T44" fmla="*/ 224 w 535"/>
                <a:gd name="T45" fmla="*/ 476 h 479"/>
                <a:gd name="T46" fmla="*/ 183 w 535"/>
                <a:gd name="T47" fmla="*/ 467 h 479"/>
                <a:gd name="T48" fmla="*/ 145 w 535"/>
                <a:gd name="T49" fmla="*/ 453 h 479"/>
                <a:gd name="T50" fmla="*/ 110 w 535"/>
                <a:gd name="T51" fmla="*/ 433 h 479"/>
                <a:gd name="T52" fmla="*/ 79 w 535"/>
                <a:gd name="T53" fmla="*/ 410 h 479"/>
                <a:gd name="T54" fmla="*/ 52 w 535"/>
                <a:gd name="T55" fmla="*/ 381 h 479"/>
                <a:gd name="T56" fmla="*/ 30 w 535"/>
                <a:gd name="T57" fmla="*/ 350 h 479"/>
                <a:gd name="T58" fmla="*/ 14 w 535"/>
                <a:gd name="T59" fmla="*/ 316 h 479"/>
                <a:gd name="T60" fmla="*/ 4 w 535"/>
                <a:gd name="T61" fmla="*/ 279 h 479"/>
                <a:gd name="T62" fmla="*/ 0 w 535"/>
                <a:gd name="T63" fmla="*/ 240 h 479"/>
                <a:gd name="T64" fmla="*/ 4 w 535"/>
                <a:gd name="T65" fmla="*/ 201 h 479"/>
                <a:gd name="T66" fmla="*/ 14 w 535"/>
                <a:gd name="T67" fmla="*/ 164 h 479"/>
                <a:gd name="T68" fmla="*/ 30 w 535"/>
                <a:gd name="T69" fmla="*/ 130 h 479"/>
                <a:gd name="T70" fmla="*/ 52 w 535"/>
                <a:gd name="T71" fmla="*/ 99 h 479"/>
                <a:gd name="T72" fmla="*/ 79 w 535"/>
                <a:gd name="T73" fmla="*/ 71 h 479"/>
                <a:gd name="T74" fmla="*/ 110 w 535"/>
                <a:gd name="T75" fmla="*/ 47 h 479"/>
                <a:gd name="T76" fmla="*/ 145 w 535"/>
                <a:gd name="T77" fmla="*/ 27 h 479"/>
                <a:gd name="T78" fmla="*/ 183 w 535"/>
                <a:gd name="T79" fmla="*/ 12 h 479"/>
                <a:gd name="T80" fmla="*/ 224 w 535"/>
                <a:gd name="T81" fmla="*/ 3 h 479"/>
                <a:gd name="T82" fmla="*/ 267 w 535"/>
                <a:gd name="T83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5" h="479">
                  <a:moveTo>
                    <a:pt x="267" y="0"/>
                  </a:moveTo>
                  <a:lnTo>
                    <a:pt x="267" y="0"/>
                  </a:lnTo>
                  <a:lnTo>
                    <a:pt x="311" y="3"/>
                  </a:lnTo>
                  <a:lnTo>
                    <a:pt x="352" y="12"/>
                  </a:lnTo>
                  <a:lnTo>
                    <a:pt x="390" y="27"/>
                  </a:lnTo>
                  <a:lnTo>
                    <a:pt x="425" y="47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4"/>
                  </a:lnTo>
                  <a:lnTo>
                    <a:pt x="531" y="201"/>
                  </a:lnTo>
                  <a:lnTo>
                    <a:pt x="535" y="240"/>
                  </a:lnTo>
                  <a:lnTo>
                    <a:pt x="531" y="279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1"/>
                  </a:lnTo>
                  <a:lnTo>
                    <a:pt x="456" y="410"/>
                  </a:lnTo>
                  <a:lnTo>
                    <a:pt x="425" y="433"/>
                  </a:lnTo>
                  <a:lnTo>
                    <a:pt x="390" y="453"/>
                  </a:lnTo>
                  <a:lnTo>
                    <a:pt x="352" y="467"/>
                  </a:lnTo>
                  <a:lnTo>
                    <a:pt x="311" y="476"/>
                  </a:lnTo>
                  <a:lnTo>
                    <a:pt x="267" y="479"/>
                  </a:lnTo>
                  <a:lnTo>
                    <a:pt x="224" y="476"/>
                  </a:lnTo>
                  <a:lnTo>
                    <a:pt x="183" y="467"/>
                  </a:lnTo>
                  <a:lnTo>
                    <a:pt x="145" y="453"/>
                  </a:lnTo>
                  <a:lnTo>
                    <a:pt x="110" y="433"/>
                  </a:lnTo>
                  <a:lnTo>
                    <a:pt x="79" y="410"/>
                  </a:lnTo>
                  <a:lnTo>
                    <a:pt x="52" y="381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79"/>
                  </a:lnTo>
                  <a:lnTo>
                    <a:pt x="0" y="240"/>
                  </a:lnTo>
                  <a:lnTo>
                    <a:pt x="4" y="201"/>
                  </a:lnTo>
                  <a:lnTo>
                    <a:pt x="14" y="164"/>
                  </a:lnTo>
                  <a:lnTo>
                    <a:pt x="30" y="130"/>
                  </a:lnTo>
                  <a:lnTo>
                    <a:pt x="52" y="99"/>
                  </a:lnTo>
                  <a:lnTo>
                    <a:pt x="79" y="71"/>
                  </a:lnTo>
                  <a:lnTo>
                    <a:pt x="110" y="47"/>
                  </a:lnTo>
                  <a:lnTo>
                    <a:pt x="145" y="27"/>
                  </a:lnTo>
                  <a:lnTo>
                    <a:pt x="183" y="12"/>
                  </a:lnTo>
                  <a:lnTo>
                    <a:pt x="224" y="3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13">
              <a:extLst>
                <a:ext uri="{FF2B5EF4-FFF2-40B4-BE49-F238E27FC236}">
                  <a16:creationId xmlns:a16="http://schemas.microsoft.com/office/drawing/2014/main" id="{7A791E87-3917-F5F5-8411-CC292DA06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3125" y="3206750"/>
              <a:ext cx="106362" cy="107950"/>
            </a:xfrm>
            <a:custGeom>
              <a:avLst/>
              <a:gdLst>
                <a:gd name="T0" fmla="*/ 267 w 535"/>
                <a:gd name="T1" fmla="*/ 0 h 480"/>
                <a:gd name="T2" fmla="*/ 311 w 535"/>
                <a:gd name="T3" fmla="*/ 5 h 480"/>
                <a:gd name="T4" fmla="*/ 352 w 535"/>
                <a:gd name="T5" fmla="*/ 14 h 480"/>
                <a:gd name="T6" fmla="*/ 390 w 535"/>
                <a:gd name="T7" fmla="*/ 28 h 480"/>
                <a:gd name="T8" fmla="*/ 425 w 535"/>
                <a:gd name="T9" fmla="*/ 48 h 480"/>
                <a:gd name="T10" fmla="*/ 456 w 535"/>
                <a:gd name="T11" fmla="*/ 71 h 480"/>
                <a:gd name="T12" fmla="*/ 483 w 535"/>
                <a:gd name="T13" fmla="*/ 99 h 480"/>
                <a:gd name="T14" fmla="*/ 504 w 535"/>
                <a:gd name="T15" fmla="*/ 130 h 480"/>
                <a:gd name="T16" fmla="*/ 521 w 535"/>
                <a:gd name="T17" fmla="*/ 165 h 480"/>
                <a:gd name="T18" fmla="*/ 531 w 535"/>
                <a:gd name="T19" fmla="*/ 202 h 480"/>
                <a:gd name="T20" fmla="*/ 535 w 535"/>
                <a:gd name="T21" fmla="*/ 241 h 480"/>
                <a:gd name="T22" fmla="*/ 531 w 535"/>
                <a:gd name="T23" fmla="*/ 280 h 480"/>
                <a:gd name="T24" fmla="*/ 521 w 535"/>
                <a:gd name="T25" fmla="*/ 316 h 480"/>
                <a:gd name="T26" fmla="*/ 504 w 535"/>
                <a:gd name="T27" fmla="*/ 350 h 480"/>
                <a:gd name="T28" fmla="*/ 483 w 535"/>
                <a:gd name="T29" fmla="*/ 382 h 480"/>
                <a:gd name="T30" fmla="*/ 456 w 535"/>
                <a:gd name="T31" fmla="*/ 410 h 480"/>
                <a:gd name="T32" fmla="*/ 425 w 535"/>
                <a:gd name="T33" fmla="*/ 434 h 480"/>
                <a:gd name="T34" fmla="*/ 390 w 535"/>
                <a:gd name="T35" fmla="*/ 453 h 480"/>
                <a:gd name="T36" fmla="*/ 352 w 535"/>
                <a:gd name="T37" fmla="*/ 468 h 480"/>
                <a:gd name="T38" fmla="*/ 311 w 535"/>
                <a:gd name="T39" fmla="*/ 477 h 480"/>
                <a:gd name="T40" fmla="*/ 267 w 535"/>
                <a:gd name="T41" fmla="*/ 480 h 480"/>
                <a:gd name="T42" fmla="*/ 224 w 535"/>
                <a:gd name="T43" fmla="*/ 477 h 480"/>
                <a:gd name="T44" fmla="*/ 183 w 535"/>
                <a:gd name="T45" fmla="*/ 468 h 480"/>
                <a:gd name="T46" fmla="*/ 145 w 535"/>
                <a:gd name="T47" fmla="*/ 453 h 480"/>
                <a:gd name="T48" fmla="*/ 110 w 535"/>
                <a:gd name="T49" fmla="*/ 434 h 480"/>
                <a:gd name="T50" fmla="*/ 79 w 535"/>
                <a:gd name="T51" fmla="*/ 410 h 480"/>
                <a:gd name="T52" fmla="*/ 52 w 535"/>
                <a:gd name="T53" fmla="*/ 382 h 480"/>
                <a:gd name="T54" fmla="*/ 30 w 535"/>
                <a:gd name="T55" fmla="*/ 350 h 480"/>
                <a:gd name="T56" fmla="*/ 14 w 535"/>
                <a:gd name="T57" fmla="*/ 316 h 480"/>
                <a:gd name="T58" fmla="*/ 4 w 535"/>
                <a:gd name="T59" fmla="*/ 280 h 480"/>
                <a:gd name="T60" fmla="*/ 0 w 535"/>
                <a:gd name="T61" fmla="*/ 241 h 480"/>
                <a:gd name="T62" fmla="*/ 4 w 535"/>
                <a:gd name="T63" fmla="*/ 202 h 480"/>
                <a:gd name="T64" fmla="*/ 14 w 535"/>
                <a:gd name="T65" fmla="*/ 165 h 480"/>
                <a:gd name="T66" fmla="*/ 30 w 535"/>
                <a:gd name="T67" fmla="*/ 130 h 480"/>
                <a:gd name="T68" fmla="*/ 52 w 535"/>
                <a:gd name="T69" fmla="*/ 99 h 480"/>
                <a:gd name="T70" fmla="*/ 79 w 535"/>
                <a:gd name="T71" fmla="*/ 71 h 480"/>
                <a:gd name="T72" fmla="*/ 110 w 535"/>
                <a:gd name="T73" fmla="*/ 48 h 480"/>
                <a:gd name="T74" fmla="*/ 145 w 535"/>
                <a:gd name="T75" fmla="*/ 28 h 480"/>
                <a:gd name="T76" fmla="*/ 183 w 535"/>
                <a:gd name="T77" fmla="*/ 14 h 480"/>
                <a:gd name="T78" fmla="*/ 224 w 535"/>
                <a:gd name="T79" fmla="*/ 5 h 480"/>
                <a:gd name="T80" fmla="*/ 267 w 535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480">
                  <a:moveTo>
                    <a:pt x="267" y="0"/>
                  </a:moveTo>
                  <a:lnTo>
                    <a:pt x="311" y="5"/>
                  </a:lnTo>
                  <a:lnTo>
                    <a:pt x="352" y="14"/>
                  </a:lnTo>
                  <a:lnTo>
                    <a:pt x="390" y="28"/>
                  </a:lnTo>
                  <a:lnTo>
                    <a:pt x="425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5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0"/>
                  </a:lnTo>
                  <a:lnTo>
                    <a:pt x="425" y="434"/>
                  </a:lnTo>
                  <a:lnTo>
                    <a:pt x="390" y="453"/>
                  </a:lnTo>
                  <a:lnTo>
                    <a:pt x="352" y="468"/>
                  </a:lnTo>
                  <a:lnTo>
                    <a:pt x="311" y="477"/>
                  </a:lnTo>
                  <a:lnTo>
                    <a:pt x="267" y="480"/>
                  </a:lnTo>
                  <a:lnTo>
                    <a:pt x="224" y="477"/>
                  </a:lnTo>
                  <a:lnTo>
                    <a:pt x="183" y="468"/>
                  </a:lnTo>
                  <a:lnTo>
                    <a:pt x="145" y="453"/>
                  </a:lnTo>
                  <a:lnTo>
                    <a:pt x="110" y="434"/>
                  </a:lnTo>
                  <a:lnTo>
                    <a:pt x="79" y="410"/>
                  </a:lnTo>
                  <a:lnTo>
                    <a:pt x="52" y="382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2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2" y="99"/>
                  </a:lnTo>
                  <a:lnTo>
                    <a:pt x="79" y="71"/>
                  </a:lnTo>
                  <a:lnTo>
                    <a:pt x="110" y="48"/>
                  </a:lnTo>
                  <a:lnTo>
                    <a:pt x="145" y="28"/>
                  </a:lnTo>
                  <a:lnTo>
                    <a:pt x="183" y="14"/>
                  </a:lnTo>
                  <a:lnTo>
                    <a:pt x="224" y="5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14">
              <a:extLst>
                <a:ext uri="{FF2B5EF4-FFF2-40B4-BE49-F238E27FC236}">
                  <a16:creationId xmlns:a16="http://schemas.microsoft.com/office/drawing/2014/main" id="{D2B7F777-63EE-015F-0638-AD830489A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-584200" y="2909888"/>
              <a:ext cx="106362" cy="109538"/>
            </a:xfrm>
            <a:custGeom>
              <a:avLst/>
              <a:gdLst>
                <a:gd name="T0" fmla="*/ 266 w 534"/>
                <a:gd name="T1" fmla="*/ 0 h 480"/>
                <a:gd name="T2" fmla="*/ 310 w 534"/>
                <a:gd name="T3" fmla="*/ 4 h 480"/>
                <a:gd name="T4" fmla="*/ 351 w 534"/>
                <a:gd name="T5" fmla="*/ 13 h 480"/>
                <a:gd name="T6" fmla="*/ 389 w 534"/>
                <a:gd name="T7" fmla="*/ 28 h 480"/>
                <a:gd name="T8" fmla="*/ 424 w 534"/>
                <a:gd name="T9" fmla="*/ 47 h 480"/>
                <a:gd name="T10" fmla="*/ 455 w 534"/>
                <a:gd name="T11" fmla="*/ 71 h 480"/>
                <a:gd name="T12" fmla="*/ 482 w 534"/>
                <a:gd name="T13" fmla="*/ 99 h 480"/>
                <a:gd name="T14" fmla="*/ 504 w 534"/>
                <a:gd name="T15" fmla="*/ 130 h 480"/>
                <a:gd name="T16" fmla="*/ 520 w 534"/>
                <a:gd name="T17" fmla="*/ 165 h 480"/>
                <a:gd name="T18" fmla="*/ 531 w 534"/>
                <a:gd name="T19" fmla="*/ 201 h 480"/>
                <a:gd name="T20" fmla="*/ 534 w 534"/>
                <a:gd name="T21" fmla="*/ 241 h 480"/>
                <a:gd name="T22" fmla="*/ 531 w 534"/>
                <a:gd name="T23" fmla="*/ 280 h 480"/>
                <a:gd name="T24" fmla="*/ 520 w 534"/>
                <a:gd name="T25" fmla="*/ 316 h 480"/>
                <a:gd name="T26" fmla="*/ 504 w 534"/>
                <a:gd name="T27" fmla="*/ 351 h 480"/>
                <a:gd name="T28" fmla="*/ 482 w 534"/>
                <a:gd name="T29" fmla="*/ 382 h 480"/>
                <a:gd name="T30" fmla="*/ 455 w 534"/>
                <a:gd name="T31" fmla="*/ 411 h 480"/>
                <a:gd name="T32" fmla="*/ 424 w 534"/>
                <a:gd name="T33" fmla="*/ 434 h 480"/>
                <a:gd name="T34" fmla="*/ 389 w 534"/>
                <a:gd name="T35" fmla="*/ 454 h 480"/>
                <a:gd name="T36" fmla="*/ 351 w 534"/>
                <a:gd name="T37" fmla="*/ 468 h 480"/>
                <a:gd name="T38" fmla="*/ 310 w 534"/>
                <a:gd name="T39" fmla="*/ 477 h 480"/>
                <a:gd name="T40" fmla="*/ 266 w 534"/>
                <a:gd name="T41" fmla="*/ 480 h 480"/>
                <a:gd name="T42" fmla="*/ 224 w 534"/>
                <a:gd name="T43" fmla="*/ 477 h 480"/>
                <a:gd name="T44" fmla="*/ 182 w 534"/>
                <a:gd name="T45" fmla="*/ 468 h 480"/>
                <a:gd name="T46" fmla="*/ 144 w 534"/>
                <a:gd name="T47" fmla="*/ 454 h 480"/>
                <a:gd name="T48" fmla="*/ 109 w 534"/>
                <a:gd name="T49" fmla="*/ 434 h 480"/>
                <a:gd name="T50" fmla="*/ 78 w 534"/>
                <a:gd name="T51" fmla="*/ 411 h 480"/>
                <a:gd name="T52" fmla="*/ 51 w 534"/>
                <a:gd name="T53" fmla="*/ 382 h 480"/>
                <a:gd name="T54" fmla="*/ 30 w 534"/>
                <a:gd name="T55" fmla="*/ 351 h 480"/>
                <a:gd name="T56" fmla="*/ 13 w 534"/>
                <a:gd name="T57" fmla="*/ 316 h 480"/>
                <a:gd name="T58" fmla="*/ 3 w 534"/>
                <a:gd name="T59" fmla="*/ 280 h 480"/>
                <a:gd name="T60" fmla="*/ 0 w 534"/>
                <a:gd name="T61" fmla="*/ 241 h 480"/>
                <a:gd name="T62" fmla="*/ 3 w 534"/>
                <a:gd name="T63" fmla="*/ 201 h 480"/>
                <a:gd name="T64" fmla="*/ 13 w 534"/>
                <a:gd name="T65" fmla="*/ 165 h 480"/>
                <a:gd name="T66" fmla="*/ 30 w 534"/>
                <a:gd name="T67" fmla="*/ 130 h 480"/>
                <a:gd name="T68" fmla="*/ 51 w 534"/>
                <a:gd name="T69" fmla="*/ 99 h 480"/>
                <a:gd name="T70" fmla="*/ 78 w 534"/>
                <a:gd name="T71" fmla="*/ 71 h 480"/>
                <a:gd name="T72" fmla="*/ 109 w 534"/>
                <a:gd name="T73" fmla="*/ 47 h 480"/>
                <a:gd name="T74" fmla="*/ 144 w 534"/>
                <a:gd name="T75" fmla="*/ 28 h 480"/>
                <a:gd name="T76" fmla="*/ 182 w 534"/>
                <a:gd name="T77" fmla="*/ 13 h 480"/>
                <a:gd name="T78" fmla="*/ 224 w 534"/>
                <a:gd name="T79" fmla="*/ 4 h 480"/>
                <a:gd name="T80" fmla="*/ 266 w 534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0">
                  <a:moveTo>
                    <a:pt x="266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89" y="28"/>
                  </a:lnTo>
                  <a:lnTo>
                    <a:pt x="424" y="47"/>
                  </a:lnTo>
                  <a:lnTo>
                    <a:pt x="455" y="71"/>
                  </a:lnTo>
                  <a:lnTo>
                    <a:pt x="482" y="99"/>
                  </a:lnTo>
                  <a:lnTo>
                    <a:pt x="504" y="130"/>
                  </a:lnTo>
                  <a:lnTo>
                    <a:pt x="520" y="165"/>
                  </a:lnTo>
                  <a:lnTo>
                    <a:pt x="531" y="201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0" y="316"/>
                  </a:lnTo>
                  <a:lnTo>
                    <a:pt x="504" y="351"/>
                  </a:lnTo>
                  <a:lnTo>
                    <a:pt x="482" y="382"/>
                  </a:lnTo>
                  <a:lnTo>
                    <a:pt x="455" y="411"/>
                  </a:lnTo>
                  <a:lnTo>
                    <a:pt x="424" y="434"/>
                  </a:lnTo>
                  <a:lnTo>
                    <a:pt x="389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0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1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1"/>
                  </a:lnTo>
                  <a:lnTo>
                    <a:pt x="13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7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Freeform 115">
              <a:extLst>
                <a:ext uri="{FF2B5EF4-FFF2-40B4-BE49-F238E27FC236}">
                  <a16:creationId xmlns:a16="http://schemas.microsoft.com/office/drawing/2014/main" id="{0B1AFDAE-146C-9CF3-EAD8-451010957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62050" y="2909888"/>
              <a:ext cx="106362" cy="109538"/>
            </a:xfrm>
            <a:custGeom>
              <a:avLst/>
              <a:gdLst>
                <a:gd name="T0" fmla="*/ 268 w 535"/>
                <a:gd name="T1" fmla="*/ 0 h 480"/>
                <a:gd name="T2" fmla="*/ 311 w 535"/>
                <a:gd name="T3" fmla="*/ 4 h 480"/>
                <a:gd name="T4" fmla="*/ 352 w 535"/>
                <a:gd name="T5" fmla="*/ 13 h 480"/>
                <a:gd name="T6" fmla="*/ 390 w 535"/>
                <a:gd name="T7" fmla="*/ 28 h 480"/>
                <a:gd name="T8" fmla="*/ 426 w 535"/>
                <a:gd name="T9" fmla="*/ 47 h 480"/>
                <a:gd name="T10" fmla="*/ 457 w 535"/>
                <a:gd name="T11" fmla="*/ 71 h 480"/>
                <a:gd name="T12" fmla="*/ 483 w 535"/>
                <a:gd name="T13" fmla="*/ 99 h 480"/>
                <a:gd name="T14" fmla="*/ 505 w 535"/>
                <a:gd name="T15" fmla="*/ 130 h 480"/>
                <a:gd name="T16" fmla="*/ 521 w 535"/>
                <a:gd name="T17" fmla="*/ 165 h 480"/>
                <a:gd name="T18" fmla="*/ 531 w 535"/>
                <a:gd name="T19" fmla="*/ 201 h 480"/>
                <a:gd name="T20" fmla="*/ 535 w 535"/>
                <a:gd name="T21" fmla="*/ 241 h 480"/>
                <a:gd name="T22" fmla="*/ 531 w 535"/>
                <a:gd name="T23" fmla="*/ 280 h 480"/>
                <a:gd name="T24" fmla="*/ 521 w 535"/>
                <a:gd name="T25" fmla="*/ 316 h 480"/>
                <a:gd name="T26" fmla="*/ 505 w 535"/>
                <a:gd name="T27" fmla="*/ 351 h 480"/>
                <a:gd name="T28" fmla="*/ 483 w 535"/>
                <a:gd name="T29" fmla="*/ 382 h 480"/>
                <a:gd name="T30" fmla="*/ 457 w 535"/>
                <a:gd name="T31" fmla="*/ 411 h 480"/>
                <a:gd name="T32" fmla="*/ 426 w 535"/>
                <a:gd name="T33" fmla="*/ 434 h 480"/>
                <a:gd name="T34" fmla="*/ 390 w 535"/>
                <a:gd name="T35" fmla="*/ 454 h 480"/>
                <a:gd name="T36" fmla="*/ 352 w 535"/>
                <a:gd name="T37" fmla="*/ 468 h 480"/>
                <a:gd name="T38" fmla="*/ 311 w 535"/>
                <a:gd name="T39" fmla="*/ 477 h 480"/>
                <a:gd name="T40" fmla="*/ 268 w 535"/>
                <a:gd name="T41" fmla="*/ 480 h 480"/>
                <a:gd name="T42" fmla="*/ 224 w 535"/>
                <a:gd name="T43" fmla="*/ 477 h 480"/>
                <a:gd name="T44" fmla="*/ 184 w 535"/>
                <a:gd name="T45" fmla="*/ 468 h 480"/>
                <a:gd name="T46" fmla="*/ 144 w 535"/>
                <a:gd name="T47" fmla="*/ 454 h 480"/>
                <a:gd name="T48" fmla="*/ 110 w 535"/>
                <a:gd name="T49" fmla="*/ 434 h 480"/>
                <a:gd name="T50" fmla="*/ 78 w 535"/>
                <a:gd name="T51" fmla="*/ 411 h 480"/>
                <a:gd name="T52" fmla="*/ 53 w 535"/>
                <a:gd name="T53" fmla="*/ 382 h 480"/>
                <a:gd name="T54" fmla="*/ 30 w 535"/>
                <a:gd name="T55" fmla="*/ 351 h 480"/>
                <a:gd name="T56" fmla="*/ 14 w 535"/>
                <a:gd name="T57" fmla="*/ 316 h 480"/>
                <a:gd name="T58" fmla="*/ 4 w 535"/>
                <a:gd name="T59" fmla="*/ 280 h 480"/>
                <a:gd name="T60" fmla="*/ 0 w 535"/>
                <a:gd name="T61" fmla="*/ 241 h 480"/>
                <a:gd name="T62" fmla="*/ 4 w 535"/>
                <a:gd name="T63" fmla="*/ 201 h 480"/>
                <a:gd name="T64" fmla="*/ 14 w 535"/>
                <a:gd name="T65" fmla="*/ 165 h 480"/>
                <a:gd name="T66" fmla="*/ 30 w 535"/>
                <a:gd name="T67" fmla="*/ 130 h 480"/>
                <a:gd name="T68" fmla="*/ 53 w 535"/>
                <a:gd name="T69" fmla="*/ 99 h 480"/>
                <a:gd name="T70" fmla="*/ 78 w 535"/>
                <a:gd name="T71" fmla="*/ 71 h 480"/>
                <a:gd name="T72" fmla="*/ 110 w 535"/>
                <a:gd name="T73" fmla="*/ 47 h 480"/>
                <a:gd name="T74" fmla="*/ 144 w 535"/>
                <a:gd name="T75" fmla="*/ 28 h 480"/>
                <a:gd name="T76" fmla="*/ 184 w 535"/>
                <a:gd name="T77" fmla="*/ 13 h 480"/>
                <a:gd name="T78" fmla="*/ 224 w 535"/>
                <a:gd name="T79" fmla="*/ 4 h 480"/>
                <a:gd name="T80" fmla="*/ 268 w 535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480">
                  <a:moveTo>
                    <a:pt x="268" y="0"/>
                  </a:moveTo>
                  <a:lnTo>
                    <a:pt x="311" y="4"/>
                  </a:lnTo>
                  <a:lnTo>
                    <a:pt x="352" y="13"/>
                  </a:lnTo>
                  <a:lnTo>
                    <a:pt x="390" y="28"/>
                  </a:lnTo>
                  <a:lnTo>
                    <a:pt x="426" y="47"/>
                  </a:lnTo>
                  <a:lnTo>
                    <a:pt x="457" y="71"/>
                  </a:lnTo>
                  <a:lnTo>
                    <a:pt x="483" y="99"/>
                  </a:lnTo>
                  <a:lnTo>
                    <a:pt x="505" y="130"/>
                  </a:lnTo>
                  <a:lnTo>
                    <a:pt x="521" y="165"/>
                  </a:lnTo>
                  <a:lnTo>
                    <a:pt x="531" y="201"/>
                  </a:lnTo>
                  <a:lnTo>
                    <a:pt x="535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5" y="351"/>
                  </a:lnTo>
                  <a:lnTo>
                    <a:pt x="483" y="382"/>
                  </a:lnTo>
                  <a:lnTo>
                    <a:pt x="457" y="411"/>
                  </a:lnTo>
                  <a:lnTo>
                    <a:pt x="426" y="434"/>
                  </a:lnTo>
                  <a:lnTo>
                    <a:pt x="390" y="454"/>
                  </a:lnTo>
                  <a:lnTo>
                    <a:pt x="352" y="468"/>
                  </a:lnTo>
                  <a:lnTo>
                    <a:pt x="311" y="477"/>
                  </a:lnTo>
                  <a:lnTo>
                    <a:pt x="268" y="480"/>
                  </a:lnTo>
                  <a:lnTo>
                    <a:pt x="224" y="477"/>
                  </a:lnTo>
                  <a:lnTo>
                    <a:pt x="184" y="468"/>
                  </a:lnTo>
                  <a:lnTo>
                    <a:pt x="144" y="454"/>
                  </a:lnTo>
                  <a:lnTo>
                    <a:pt x="110" y="434"/>
                  </a:lnTo>
                  <a:lnTo>
                    <a:pt x="78" y="411"/>
                  </a:lnTo>
                  <a:lnTo>
                    <a:pt x="53" y="382"/>
                  </a:lnTo>
                  <a:lnTo>
                    <a:pt x="30" y="351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1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3" y="99"/>
                  </a:lnTo>
                  <a:lnTo>
                    <a:pt x="78" y="71"/>
                  </a:lnTo>
                  <a:lnTo>
                    <a:pt x="110" y="47"/>
                  </a:lnTo>
                  <a:lnTo>
                    <a:pt x="144" y="28"/>
                  </a:lnTo>
                  <a:lnTo>
                    <a:pt x="184" y="13"/>
                  </a:lnTo>
                  <a:lnTo>
                    <a:pt x="224" y="4"/>
                  </a:lnTo>
                  <a:lnTo>
                    <a:pt x="2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Freeform 116">
              <a:extLst>
                <a:ext uri="{FF2B5EF4-FFF2-40B4-BE49-F238E27FC236}">
                  <a16:creationId xmlns:a16="http://schemas.microsoft.com/office/drawing/2014/main" id="{FF18B60D-676D-9D33-82B9-6C0516099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41400" y="2738438"/>
              <a:ext cx="441325" cy="452438"/>
            </a:xfrm>
            <a:custGeom>
              <a:avLst/>
              <a:gdLst>
                <a:gd name="T0" fmla="*/ 1222 w 2224"/>
                <a:gd name="T1" fmla="*/ 181 h 1997"/>
                <a:gd name="T2" fmla="*/ 1148 w 2224"/>
                <a:gd name="T3" fmla="*/ 523 h 1997"/>
                <a:gd name="T4" fmla="*/ 1263 w 2224"/>
                <a:gd name="T5" fmla="*/ 541 h 1997"/>
                <a:gd name="T6" fmla="*/ 1368 w 2224"/>
                <a:gd name="T7" fmla="*/ 580 h 1997"/>
                <a:gd name="T8" fmla="*/ 1463 w 2224"/>
                <a:gd name="T9" fmla="*/ 638 h 1997"/>
                <a:gd name="T10" fmla="*/ 1678 w 2224"/>
                <a:gd name="T11" fmla="*/ 350 h 1997"/>
                <a:gd name="T12" fmla="*/ 1833 w 2224"/>
                <a:gd name="T13" fmla="*/ 491 h 1997"/>
                <a:gd name="T14" fmla="*/ 1514 w 2224"/>
                <a:gd name="T15" fmla="*/ 682 h 1997"/>
                <a:gd name="T16" fmla="*/ 1581 w 2224"/>
                <a:gd name="T17" fmla="*/ 766 h 1997"/>
                <a:gd name="T18" fmla="*/ 1627 w 2224"/>
                <a:gd name="T19" fmla="*/ 862 h 1997"/>
                <a:gd name="T20" fmla="*/ 1650 w 2224"/>
                <a:gd name="T21" fmla="*/ 967 h 1997"/>
                <a:gd name="T22" fmla="*/ 2023 w 2224"/>
                <a:gd name="T23" fmla="*/ 899 h 1997"/>
                <a:gd name="T24" fmla="*/ 2023 w 2224"/>
                <a:gd name="T25" fmla="*/ 1098 h 1997"/>
                <a:gd name="T26" fmla="*/ 1651 w 2224"/>
                <a:gd name="T27" fmla="*/ 1031 h 1997"/>
                <a:gd name="T28" fmla="*/ 1636 w 2224"/>
                <a:gd name="T29" fmla="*/ 1123 h 1997"/>
                <a:gd name="T30" fmla="*/ 1603 w 2224"/>
                <a:gd name="T31" fmla="*/ 1210 h 1997"/>
                <a:gd name="T32" fmla="*/ 1553 w 2224"/>
                <a:gd name="T33" fmla="*/ 1287 h 1997"/>
                <a:gd name="T34" fmla="*/ 1781 w 2224"/>
                <a:gd name="T35" fmla="*/ 1554 h 1997"/>
                <a:gd name="T36" fmla="*/ 1897 w 2224"/>
                <a:gd name="T37" fmla="*/ 1705 h 1997"/>
                <a:gd name="T38" fmla="*/ 1730 w 2224"/>
                <a:gd name="T39" fmla="*/ 1599 h 1997"/>
                <a:gd name="T40" fmla="*/ 1433 w 2224"/>
                <a:gd name="T41" fmla="*/ 1397 h 1997"/>
                <a:gd name="T42" fmla="*/ 1347 w 2224"/>
                <a:gd name="T43" fmla="*/ 1444 h 1997"/>
                <a:gd name="T44" fmla="*/ 1251 w 2224"/>
                <a:gd name="T45" fmla="*/ 1476 h 1997"/>
                <a:gd name="T46" fmla="*/ 1148 w 2224"/>
                <a:gd name="T47" fmla="*/ 1491 h 1997"/>
                <a:gd name="T48" fmla="*/ 1222 w 2224"/>
                <a:gd name="T49" fmla="*/ 1816 h 1997"/>
                <a:gd name="T50" fmla="*/ 1001 w 2224"/>
                <a:gd name="T51" fmla="*/ 1816 h 1997"/>
                <a:gd name="T52" fmla="*/ 1076 w 2224"/>
                <a:gd name="T53" fmla="*/ 1491 h 1997"/>
                <a:gd name="T54" fmla="*/ 972 w 2224"/>
                <a:gd name="T55" fmla="*/ 1476 h 1997"/>
                <a:gd name="T56" fmla="*/ 876 w 2224"/>
                <a:gd name="T57" fmla="*/ 1444 h 1997"/>
                <a:gd name="T58" fmla="*/ 788 w 2224"/>
                <a:gd name="T59" fmla="*/ 1397 h 1997"/>
                <a:gd name="T60" fmla="*/ 492 w 2224"/>
                <a:gd name="T61" fmla="*/ 1599 h 1997"/>
                <a:gd name="T62" fmla="*/ 324 w 2224"/>
                <a:gd name="T63" fmla="*/ 1705 h 1997"/>
                <a:gd name="T64" fmla="*/ 442 w 2224"/>
                <a:gd name="T65" fmla="*/ 1554 h 1997"/>
                <a:gd name="T66" fmla="*/ 665 w 2224"/>
                <a:gd name="T67" fmla="*/ 1280 h 1997"/>
                <a:gd name="T68" fmla="*/ 609 w 2224"/>
                <a:gd name="T69" fmla="*/ 1189 h 1997"/>
                <a:gd name="T70" fmla="*/ 578 w 2224"/>
                <a:gd name="T71" fmla="*/ 1086 h 1997"/>
                <a:gd name="T72" fmla="*/ 201 w 2224"/>
                <a:gd name="T73" fmla="*/ 1031 h 1997"/>
                <a:gd name="T74" fmla="*/ 0 w 2224"/>
                <a:gd name="T75" fmla="*/ 999 h 1997"/>
                <a:gd name="T76" fmla="*/ 201 w 2224"/>
                <a:gd name="T77" fmla="*/ 967 h 1997"/>
                <a:gd name="T78" fmla="*/ 581 w 2224"/>
                <a:gd name="T79" fmla="*/ 912 h 1997"/>
                <a:gd name="T80" fmla="*/ 616 w 2224"/>
                <a:gd name="T81" fmla="*/ 812 h 1997"/>
                <a:gd name="T82" fmla="*/ 673 w 2224"/>
                <a:gd name="T83" fmla="*/ 722 h 1997"/>
                <a:gd name="T84" fmla="*/ 442 w 2224"/>
                <a:gd name="T85" fmla="*/ 443 h 1997"/>
                <a:gd name="T86" fmla="*/ 324 w 2224"/>
                <a:gd name="T87" fmla="*/ 293 h 1997"/>
                <a:gd name="T88" fmla="*/ 492 w 2224"/>
                <a:gd name="T89" fmla="*/ 397 h 1997"/>
                <a:gd name="T90" fmla="*/ 805 w 2224"/>
                <a:gd name="T91" fmla="*/ 607 h 1997"/>
                <a:gd name="T92" fmla="*/ 905 w 2224"/>
                <a:gd name="T93" fmla="*/ 558 h 1997"/>
                <a:gd name="T94" fmla="*/ 1017 w 2224"/>
                <a:gd name="T95" fmla="*/ 529 h 1997"/>
                <a:gd name="T96" fmla="*/ 1076 w 2224"/>
                <a:gd name="T97" fmla="*/ 181 h 1997"/>
                <a:gd name="T98" fmla="*/ 1111 w 2224"/>
                <a:gd name="T99" fmla="*/ 0 h 1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224" h="1997">
                  <a:moveTo>
                    <a:pt x="1111" y="0"/>
                  </a:moveTo>
                  <a:lnTo>
                    <a:pt x="1222" y="181"/>
                  </a:lnTo>
                  <a:lnTo>
                    <a:pt x="1148" y="181"/>
                  </a:lnTo>
                  <a:lnTo>
                    <a:pt x="1148" y="523"/>
                  </a:lnTo>
                  <a:lnTo>
                    <a:pt x="1206" y="529"/>
                  </a:lnTo>
                  <a:lnTo>
                    <a:pt x="1263" y="541"/>
                  </a:lnTo>
                  <a:lnTo>
                    <a:pt x="1317" y="558"/>
                  </a:lnTo>
                  <a:lnTo>
                    <a:pt x="1368" y="580"/>
                  </a:lnTo>
                  <a:lnTo>
                    <a:pt x="1418" y="607"/>
                  </a:lnTo>
                  <a:lnTo>
                    <a:pt x="1463" y="638"/>
                  </a:lnTo>
                  <a:lnTo>
                    <a:pt x="1730" y="397"/>
                  </a:lnTo>
                  <a:lnTo>
                    <a:pt x="1678" y="350"/>
                  </a:lnTo>
                  <a:lnTo>
                    <a:pt x="1897" y="293"/>
                  </a:lnTo>
                  <a:lnTo>
                    <a:pt x="1833" y="491"/>
                  </a:lnTo>
                  <a:lnTo>
                    <a:pt x="1781" y="443"/>
                  </a:lnTo>
                  <a:lnTo>
                    <a:pt x="1514" y="682"/>
                  </a:lnTo>
                  <a:lnTo>
                    <a:pt x="1550" y="722"/>
                  </a:lnTo>
                  <a:lnTo>
                    <a:pt x="1581" y="766"/>
                  </a:lnTo>
                  <a:lnTo>
                    <a:pt x="1607" y="813"/>
                  </a:lnTo>
                  <a:lnTo>
                    <a:pt x="1627" y="862"/>
                  </a:lnTo>
                  <a:lnTo>
                    <a:pt x="1642" y="913"/>
                  </a:lnTo>
                  <a:lnTo>
                    <a:pt x="1650" y="967"/>
                  </a:lnTo>
                  <a:lnTo>
                    <a:pt x="2023" y="967"/>
                  </a:lnTo>
                  <a:lnTo>
                    <a:pt x="2023" y="899"/>
                  </a:lnTo>
                  <a:lnTo>
                    <a:pt x="2224" y="999"/>
                  </a:lnTo>
                  <a:lnTo>
                    <a:pt x="2023" y="1098"/>
                  </a:lnTo>
                  <a:lnTo>
                    <a:pt x="2023" y="1031"/>
                  </a:lnTo>
                  <a:lnTo>
                    <a:pt x="1651" y="1031"/>
                  </a:lnTo>
                  <a:lnTo>
                    <a:pt x="1646" y="1078"/>
                  </a:lnTo>
                  <a:lnTo>
                    <a:pt x="1636" y="1123"/>
                  </a:lnTo>
                  <a:lnTo>
                    <a:pt x="1622" y="1168"/>
                  </a:lnTo>
                  <a:lnTo>
                    <a:pt x="1603" y="1210"/>
                  </a:lnTo>
                  <a:lnTo>
                    <a:pt x="1580" y="1249"/>
                  </a:lnTo>
                  <a:lnTo>
                    <a:pt x="1553" y="1287"/>
                  </a:lnTo>
                  <a:lnTo>
                    <a:pt x="1522" y="1322"/>
                  </a:lnTo>
                  <a:lnTo>
                    <a:pt x="1781" y="1554"/>
                  </a:lnTo>
                  <a:lnTo>
                    <a:pt x="1833" y="1506"/>
                  </a:lnTo>
                  <a:lnTo>
                    <a:pt x="1897" y="1705"/>
                  </a:lnTo>
                  <a:lnTo>
                    <a:pt x="1678" y="1646"/>
                  </a:lnTo>
                  <a:lnTo>
                    <a:pt x="1730" y="1599"/>
                  </a:lnTo>
                  <a:lnTo>
                    <a:pt x="1473" y="1369"/>
                  </a:lnTo>
                  <a:lnTo>
                    <a:pt x="1433" y="1397"/>
                  </a:lnTo>
                  <a:lnTo>
                    <a:pt x="1391" y="1422"/>
                  </a:lnTo>
                  <a:lnTo>
                    <a:pt x="1347" y="1444"/>
                  </a:lnTo>
                  <a:lnTo>
                    <a:pt x="1300" y="1462"/>
                  </a:lnTo>
                  <a:lnTo>
                    <a:pt x="1251" y="1476"/>
                  </a:lnTo>
                  <a:lnTo>
                    <a:pt x="1200" y="1485"/>
                  </a:lnTo>
                  <a:lnTo>
                    <a:pt x="1148" y="1491"/>
                  </a:lnTo>
                  <a:lnTo>
                    <a:pt x="1148" y="1816"/>
                  </a:lnTo>
                  <a:lnTo>
                    <a:pt x="1222" y="1816"/>
                  </a:lnTo>
                  <a:lnTo>
                    <a:pt x="1111" y="1997"/>
                  </a:lnTo>
                  <a:lnTo>
                    <a:pt x="1001" y="1816"/>
                  </a:lnTo>
                  <a:lnTo>
                    <a:pt x="1076" y="1816"/>
                  </a:lnTo>
                  <a:lnTo>
                    <a:pt x="1076" y="1491"/>
                  </a:lnTo>
                  <a:lnTo>
                    <a:pt x="1022" y="1485"/>
                  </a:lnTo>
                  <a:lnTo>
                    <a:pt x="972" y="1476"/>
                  </a:lnTo>
                  <a:lnTo>
                    <a:pt x="923" y="1462"/>
                  </a:lnTo>
                  <a:lnTo>
                    <a:pt x="876" y="1444"/>
                  </a:lnTo>
                  <a:lnTo>
                    <a:pt x="831" y="1422"/>
                  </a:lnTo>
                  <a:lnTo>
                    <a:pt x="788" y="1397"/>
                  </a:lnTo>
                  <a:lnTo>
                    <a:pt x="749" y="1369"/>
                  </a:lnTo>
                  <a:lnTo>
                    <a:pt x="492" y="1599"/>
                  </a:lnTo>
                  <a:lnTo>
                    <a:pt x="546" y="1647"/>
                  </a:lnTo>
                  <a:lnTo>
                    <a:pt x="324" y="1705"/>
                  </a:lnTo>
                  <a:lnTo>
                    <a:pt x="389" y="1506"/>
                  </a:lnTo>
                  <a:lnTo>
                    <a:pt x="442" y="1554"/>
                  </a:lnTo>
                  <a:lnTo>
                    <a:pt x="700" y="1321"/>
                  </a:lnTo>
                  <a:lnTo>
                    <a:pt x="665" y="1280"/>
                  </a:lnTo>
                  <a:lnTo>
                    <a:pt x="635" y="1236"/>
                  </a:lnTo>
                  <a:lnTo>
                    <a:pt x="609" y="1189"/>
                  </a:lnTo>
                  <a:lnTo>
                    <a:pt x="590" y="1138"/>
                  </a:lnTo>
                  <a:lnTo>
                    <a:pt x="578" y="1086"/>
                  </a:lnTo>
                  <a:lnTo>
                    <a:pt x="571" y="1031"/>
                  </a:lnTo>
                  <a:lnTo>
                    <a:pt x="201" y="1031"/>
                  </a:lnTo>
                  <a:lnTo>
                    <a:pt x="201" y="1098"/>
                  </a:lnTo>
                  <a:lnTo>
                    <a:pt x="0" y="999"/>
                  </a:lnTo>
                  <a:lnTo>
                    <a:pt x="201" y="899"/>
                  </a:lnTo>
                  <a:lnTo>
                    <a:pt x="201" y="967"/>
                  </a:lnTo>
                  <a:lnTo>
                    <a:pt x="572" y="967"/>
                  </a:lnTo>
                  <a:lnTo>
                    <a:pt x="581" y="912"/>
                  </a:lnTo>
                  <a:lnTo>
                    <a:pt x="596" y="861"/>
                  </a:lnTo>
                  <a:lnTo>
                    <a:pt x="616" y="812"/>
                  </a:lnTo>
                  <a:lnTo>
                    <a:pt x="641" y="765"/>
                  </a:lnTo>
                  <a:lnTo>
                    <a:pt x="673" y="722"/>
                  </a:lnTo>
                  <a:lnTo>
                    <a:pt x="709" y="682"/>
                  </a:lnTo>
                  <a:lnTo>
                    <a:pt x="442" y="443"/>
                  </a:lnTo>
                  <a:lnTo>
                    <a:pt x="389" y="491"/>
                  </a:lnTo>
                  <a:lnTo>
                    <a:pt x="324" y="293"/>
                  </a:lnTo>
                  <a:lnTo>
                    <a:pt x="546" y="350"/>
                  </a:lnTo>
                  <a:lnTo>
                    <a:pt x="492" y="397"/>
                  </a:lnTo>
                  <a:lnTo>
                    <a:pt x="760" y="638"/>
                  </a:lnTo>
                  <a:lnTo>
                    <a:pt x="805" y="607"/>
                  </a:lnTo>
                  <a:lnTo>
                    <a:pt x="853" y="580"/>
                  </a:lnTo>
                  <a:lnTo>
                    <a:pt x="905" y="558"/>
                  </a:lnTo>
                  <a:lnTo>
                    <a:pt x="960" y="541"/>
                  </a:lnTo>
                  <a:lnTo>
                    <a:pt x="1017" y="529"/>
                  </a:lnTo>
                  <a:lnTo>
                    <a:pt x="1076" y="523"/>
                  </a:lnTo>
                  <a:lnTo>
                    <a:pt x="1076" y="181"/>
                  </a:lnTo>
                  <a:lnTo>
                    <a:pt x="1001" y="181"/>
                  </a:lnTo>
                  <a:lnTo>
                    <a:pt x="11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Freeform 117">
              <a:extLst>
                <a:ext uri="{FF2B5EF4-FFF2-40B4-BE49-F238E27FC236}">
                  <a16:creationId xmlns:a16="http://schemas.microsoft.com/office/drawing/2014/main" id="{E8A4095F-0F75-D3A8-0620-27753BF9D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8338" y="2700338"/>
              <a:ext cx="104775" cy="109538"/>
            </a:xfrm>
            <a:custGeom>
              <a:avLst/>
              <a:gdLst>
                <a:gd name="T0" fmla="*/ 267 w 534"/>
                <a:gd name="T1" fmla="*/ 0 h 479"/>
                <a:gd name="T2" fmla="*/ 310 w 534"/>
                <a:gd name="T3" fmla="*/ 3 h 479"/>
                <a:gd name="T4" fmla="*/ 351 w 534"/>
                <a:gd name="T5" fmla="*/ 12 h 479"/>
                <a:gd name="T6" fmla="*/ 390 w 534"/>
                <a:gd name="T7" fmla="*/ 27 h 479"/>
                <a:gd name="T8" fmla="*/ 424 w 534"/>
                <a:gd name="T9" fmla="*/ 47 h 479"/>
                <a:gd name="T10" fmla="*/ 456 w 534"/>
                <a:gd name="T11" fmla="*/ 71 h 479"/>
                <a:gd name="T12" fmla="*/ 483 w 534"/>
                <a:gd name="T13" fmla="*/ 98 h 479"/>
                <a:gd name="T14" fmla="*/ 504 w 534"/>
                <a:gd name="T15" fmla="*/ 129 h 479"/>
                <a:gd name="T16" fmla="*/ 521 w 534"/>
                <a:gd name="T17" fmla="*/ 164 h 479"/>
                <a:gd name="T18" fmla="*/ 531 w 534"/>
                <a:gd name="T19" fmla="*/ 200 h 479"/>
                <a:gd name="T20" fmla="*/ 534 w 534"/>
                <a:gd name="T21" fmla="*/ 240 h 479"/>
                <a:gd name="T22" fmla="*/ 531 w 534"/>
                <a:gd name="T23" fmla="*/ 278 h 479"/>
                <a:gd name="T24" fmla="*/ 521 w 534"/>
                <a:gd name="T25" fmla="*/ 315 h 479"/>
                <a:gd name="T26" fmla="*/ 504 w 534"/>
                <a:gd name="T27" fmla="*/ 349 h 479"/>
                <a:gd name="T28" fmla="*/ 483 w 534"/>
                <a:gd name="T29" fmla="*/ 380 h 479"/>
                <a:gd name="T30" fmla="*/ 456 w 534"/>
                <a:gd name="T31" fmla="*/ 409 h 479"/>
                <a:gd name="T32" fmla="*/ 424 w 534"/>
                <a:gd name="T33" fmla="*/ 433 h 479"/>
                <a:gd name="T34" fmla="*/ 390 w 534"/>
                <a:gd name="T35" fmla="*/ 453 h 479"/>
                <a:gd name="T36" fmla="*/ 351 w 534"/>
                <a:gd name="T37" fmla="*/ 467 h 479"/>
                <a:gd name="T38" fmla="*/ 310 w 534"/>
                <a:gd name="T39" fmla="*/ 476 h 479"/>
                <a:gd name="T40" fmla="*/ 267 w 534"/>
                <a:gd name="T41" fmla="*/ 479 h 479"/>
                <a:gd name="T42" fmla="*/ 224 w 534"/>
                <a:gd name="T43" fmla="*/ 476 h 479"/>
                <a:gd name="T44" fmla="*/ 182 w 534"/>
                <a:gd name="T45" fmla="*/ 467 h 479"/>
                <a:gd name="T46" fmla="*/ 144 w 534"/>
                <a:gd name="T47" fmla="*/ 453 h 479"/>
                <a:gd name="T48" fmla="*/ 110 w 534"/>
                <a:gd name="T49" fmla="*/ 433 h 479"/>
                <a:gd name="T50" fmla="*/ 78 w 534"/>
                <a:gd name="T51" fmla="*/ 409 h 479"/>
                <a:gd name="T52" fmla="*/ 51 w 534"/>
                <a:gd name="T53" fmla="*/ 380 h 479"/>
                <a:gd name="T54" fmla="*/ 30 w 534"/>
                <a:gd name="T55" fmla="*/ 349 h 479"/>
                <a:gd name="T56" fmla="*/ 13 w 534"/>
                <a:gd name="T57" fmla="*/ 315 h 479"/>
                <a:gd name="T58" fmla="*/ 3 w 534"/>
                <a:gd name="T59" fmla="*/ 278 h 479"/>
                <a:gd name="T60" fmla="*/ 0 w 534"/>
                <a:gd name="T61" fmla="*/ 240 h 479"/>
                <a:gd name="T62" fmla="*/ 3 w 534"/>
                <a:gd name="T63" fmla="*/ 200 h 479"/>
                <a:gd name="T64" fmla="*/ 13 w 534"/>
                <a:gd name="T65" fmla="*/ 164 h 479"/>
                <a:gd name="T66" fmla="*/ 30 w 534"/>
                <a:gd name="T67" fmla="*/ 129 h 479"/>
                <a:gd name="T68" fmla="*/ 51 w 534"/>
                <a:gd name="T69" fmla="*/ 98 h 479"/>
                <a:gd name="T70" fmla="*/ 78 w 534"/>
                <a:gd name="T71" fmla="*/ 71 h 479"/>
                <a:gd name="T72" fmla="*/ 110 w 534"/>
                <a:gd name="T73" fmla="*/ 47 h 479"/>
                <a:gd name="T74" fmla="*/ 144 w 534"/>
                <a:gd name="T75" fmla="*/ 27 h 479"/>
                <a:gd name="T76" fmla="*/ 182 w 534"/>
                <a:gd name="T77" fmla="*/ 12 h 479"/>
                <a:gd name="T78" fmla="*/ 224 w 534"/>
                <a:gd name="T79" fmla="*/ 3 h 479"/>
                <a:gd name="T80" fmla="*/ 267 w 534"/>
                <a:gd name="T81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79">
                  <a:moveTo>
                    <a:pt x="267" y="0"/>
                  </a:moveTo>
                  <a:lnTo>
                    <a:pt x="310" y="3"/>
                  </a:lnTo>
                  <a:lnTo>
                    <a:pt x="351" y="12"/>
                  </a:lnTo>
                  <a:lnTo>
                    <a:pt x="390" y="27"/>
                  </a:lnTo>
                  <a:lnTo>
                    <a:pt x="424" y="47"/>
                  </a:lnTo>
                  <a:lnTo>
                    <a:pt x="456" y="71"/>
                  </a:lnTo>
                  <a:lnTo>
                    <a:pt x="483" y="98"/>
                  </a:lnTo>
                  <a:lnTo>
                    <a:pt x="504" y="129"/>
                  </a:lnTo>
                  <a:lnTo>
                    <a:pt x="521" y="164"/>
                  </a:lnTo>
                  <a:lnTo>
                    <a:pt x="531" y="200"/>
                  </a:lnTo>
                  <a:lnTo>
                    <a:pt x="534" y="240"/>
                  </a:lnTo>
                  <a:lnTo>
                    <a:pt x="531" y="278"/>
                  </a:lnTo>
                  <a:lnTo>
                    <a:pt x="521" y="315"/>
                  </a:lnTo>
                  <a:lnTo>
                    <a:pt x="504" y="349"/>
                  </a:lnTo>
                  <a:lnTo>
                    <a:pt x="483" y="380"/>
                  </a:lnTo>
                  <a:lnTo>
                    <a:pt x="456" y="409"/>
                  </a:lnTo>
                  <a:lnTo>
                    <a:pt x="424" y="433"/>
                  </a:lnTo>
                  <a:lnTo>
                    <a:pt x="390" y="453"/>
                  </a:lnTo>
                  <a:lnTo>
                    <a:pt x="351" y="467"/>
                  </a:lnTo>
                  <a:lnTo>
                    <a:pt x="310" y="476"/>
                  </a:lnTo>
                  <a:lnTo>
                    <a:pt x="267" y="479"/>
                  </a:lnTo>
                  <a:lnTo>
                    <a:pt x="224" y="476"/>
                  </a:lnTo>
                  <a:lnTo>
                    <a:pt x="182" y="467"/>
                  </a:lnTo>
                  <a:lnTo>
                    <a:pt x="144" y="453"/>
                  </a:lnTo>
                  <a:lnTo>
                    <a:pt x="110" y="433"/>
                  </a:lnTo>
                  <a:lnTo>
                    <a:pt x="78" y="409"/>
                  </a:lnTo>
                  <a:lnTo>
                    <a:pt x="51" y="380"/>
                  </a:lnTo>
                  <a:lnTo>
                    <a:pt x="30" y="349"/>
                  </a:lnTo>
                  <a:lnTo>
                    <a:pt x="13" y="315"/>
                  </a:lnTo>
                  <a:lnTo>
                    <a:pt x="3" y="278"/>
                  </a:lnTo>
                  <a:lnTo>
                    <a:pt x="0" y="240"/>
                  </a:lnTo>
                  <a:lnTo>
                    <a:pt x="3" y="200"/>
                  </a:lnTo>
                  <a:lnTo>
                    <a:pt x="13" y="164"/>
                  </a:lnTo>
                  <a:lnTo>
                    <a:pt x="30" y="129"/>
                  </a:lnTo>
                  <a:lnTo>
                    <a:pt x="51" y="98"/>
                  </a:lnTo>
                  <a:lnTo>
                    <a:pt x="78" y="71"/>
                  </a:lnTo>
                  <a:lnTo>
                    <a:pt x="110" y="47"/>
                  </a:lnTo>
                  <a:lnTo>
                    <a:pt x="144" y="27"/>
                  </a:lnTo>
                  <a:lnTo>
                    <a:pt x="182" y="12"/>
                  </a:lnTo>
                  <a:lnTo>
                    <a:pt x="224" y="3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118">
              <a:extLst>
                <a:ext uri="{FF2B5EF4-FFF2-40B4-BE49-F238E27FC236}">
                  <a16:creationId xmlns:a16="http://schemas.microsoft.com/office/drawing/2014/main" id="{B6BF7233-6D79-A2E3-0AB1-8DC09590C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7913" y="3119438"/>
              <a:ext cx="106362" cy="109538"/>
            </a:xfrm>
            <a:custGeom>
              <a:avLst/>
              <a:gdLst>
                <a:gd name="T0" fmla="*/ 266 w 534"/>
                <a:gd name="T1" fmla="*/ 0 h 481"/>
                <a:gd name="T2" fmla="*/ 310 w 534"/>
                <a:gd name="T3" fmla="*/ 4 h 481"/>
                <a:gd name="T4" fmla="*/ 351 w 534"/>
                <a:gd name="T5" fmla="*/ 13 h 481"/>
                <a:gd name="T6" fmla="*/ 390 w 534"/>
                <a:gd name="T7" fmla="*/ 28 h 481"/>
                <a:gd name="T8" fmla="*/ 424 w 534"/>
                <a:gd name="T9" fmla="*/ 48 h 481"/>
                <a:gd name="T10" fmla="*/ 456 w 534"/>
                <a:gd name="T11" fmla="*/ 71 h 481"/>
                <a:gd name="T12" fmla="*/ 483 w 534"/>
                <a:gd name="T13" fmla="*/ 99 h 481"/>
                <a:gd name="T14" fmla="*/ 504 w 534"/>
                <a:gd name="T15" fmla="*/ 130 h 481"/>
                <a:gd name="T16" fmla="*/ 521 w 534"/>
                <a:gd name="T17" fmla="*/ 165 h 481"/>
                <a:gd name="T18" fmla="*/ 531 w 534"/>
                <a:gd name="T19" fmla="*/ 202 h 481"/>
                <a:gd name="T20" fmla="*/ 534 w 534"/>
                <a:gd name="T21" fmla="*/ 241 h 481"/>
                <a:gd name="T22" fmla="*/ 531 w 534"/>
                <a:gd name="T23" fmla="*/ 280 h 481"/>
                <a:gd name="T24" fmla="*/ 521 w 534"/>
                <a:gd name="T25" fmla="*/ 316 h 481"/>
                <a:gd name="T26" fmla="*/ 504 w 534"/>
                <a:gd name="T27" fmla="*/ 350 h 481"/>
                <a:gd name="T28" fmla="*/ 483 w 534"/>
                <a:gd name="T29" fmla="*/ 382 h 481"/>
                <a:gd name="T30" fmla="*/ 456 w 534"/>
                <a:gd name="T31" fmla="*/ 411 h 481"/>
                <a:gd name="T32" fmla="*/ 424 w 534"/>
                <a:gd name="T33" fmla="*/ 434 h 481"/>
                <a:gd name="T34" fmla="*/ 390 w 534"/>
                <a:gd name="T35" fmla="*/ 454 h 481"/>
                <a:gd name="T36" fmla="*/ 351 w 534"/>
                <a:gd name="T37" fmla="*/ 468 h 481"/>
                <a:gd name="T38" fmla="*/ 310 w 534"/>
                <a:gd name="T39" fmla="*/ 477 h 481"/>
                <a:gd name="T40" fmla="*/ 266 w 534"/>
                <a:gd name="T41" fmla="*/ 481 h 481"/>
                <a:gd name="T42" fmla="*/ 224 w 534"/>
                <a:gd name="T43" fmla="*/ 477 h 481"/>
                <a:gd name="T44" fmla="*/ 182 w 534"/>
                <a:gd name="T45" fmla="*/ 468 h 481"/>
                <a:gd name="T46" fmla="*/ 144 w 534"/>
                <a:gd name="T47" fmla="*/ 454 h 481"/>
                <a:gd name="T48" fmla="*/ 109 w 534"/>
                <a:gd name="T49" fmla="*/ 434 h 481"/>
                <a:gd name="T50" fmla="*/ 78 w 534"/>
                <a:gd name="T51" fmla="*/ 411 h 481"/>
                <a:gd name="T52" fmla="*/ 51 w 534"/>
                <a:gd name="T53" fmla="*/ 382 h 481"/>
                <a:gd name="T54" fmla="*/ 30 w 534"/>
                <a:gd name="T55" fmla="*/ 350 h 481"/>
                <a:gd name="T56" fmla="*/ 14 w 534"/>
                <a:gd name="T57" fmla="*/ 316 h 481"/>
                <a:gd name="T58" fmla="*/ 4 w 534"/>
                <a:gd name="T59" fmla="*/ 280 h 481"/>
                <a:gd name="T60" fmla="*/ 0 w 534"/>
                <a:gd name="T61" fmla="*/ 241 h 481"/>
                <a:gd name="T62" fmla="*/ 4 w 534"/>
                <a:gd name="T63" fmla="*/ 202 h 481"/>
                <a:gd name="T64" fmla="*/ 14 w 534"/>
                <a:gd name="T65" fmla="*/ 165 h 481"/>
                <a:gd name="T66" fmla="*/ 30 w 534"/>
                <a:gd name="T67" fmla="*/ 130 h 481"/>
                <a:gd name="T68" fmla="*/ 51 w 534"/>
                <a:gd name="T69" fmla="*/ 99 h 481"/>
                <a:gd name="T70" fmla="*/ 78 w 534"/>
                <a:gd name="T71" fmla="*/ 71 h 481"/>
                <a:gd name="T72" fmla="*/ 109 w 534"/>
                <a:gd name="T73" fmla="*/ 48 h 481"/>
                <a:gd name="T74" fmla="*/ 144 w 534"/>
                <a:gd name="T75" fmla="*/ 28 h 481"/>
                <a:gd name="T76" fmla="*/ 182 w 534"/>
                <a:gd name="T77" fmla="*/ 13 h 481"/>
                <a:gd name="T78" fmla="*/ 224 w 534"/>
                <a:gd name="T79" fmla="*/ 4 h 481"/>
                <a:gd name="T80" fmla="*/ 266 w 534"/>
                <a:gd name="T8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1">
                  <a:moveTo>
                    <a:pt x="266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90" y="28"/>
                  </a:lnTo>
                  <a:lnTo>
                    <a:pt x="424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1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2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8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Freeform 119">
              <a:extLst>
                <a:ext uri="{FF2B5EF4-FFF2-40B4-BE49-F238E27FC236}">
                  <a16:creationId xmlns:a16="http://schemas.microsoft.com/office/drawing/2014/main" id="{E33A8667-240C-7A00-742B-F791D0E11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8338" y="3119438"/>
              <a:ext cx="104775" cy="109538"/>
            </a:xfrm>
            <a:custGeom>
              <a:avLst/>
              <a:gdLst>
                <a:gd name="T0" fmla="*/ 267 w 534"/>
                <a:gd name="T1" fmla="*/ 0 h 481"/>
                <a:gd name="T2" fmla="*/ 310 w 534"/>
                <a:gd name="T3" fmla="*/ 4 h 481"/>
                <a:gd name="T4" fmla="*/ 351 w 534"/>
                <a:gd name="T5" fmla="*/ 13 h 481"/>
                <a:gd name="T6" fmla="*/ 390 w 534"/>
                <a:gd name="T7" fmla="*/ 28 h 481"/>
                <a:gd name="T8" fmla="*/ 424 w 534"/>
                <a:gd name="T9" fmla="*/ 48 h 481"/>
                <a:gd name="T10" fmla="*/ 456 w 534"/>
                <a:gd name="T11" fmla="*/ 71 h 481"/>
                <a:gd name="T12" fmla="*/ 483 w 534"/>
                <a:gd name="T13" fmla="*/ 99 h 481"/>
                <a:gd name="T14" fmla="*/ 504 w 534"/>
                <a:gd name="T15" fmla="*/ 130 h 481"/>
                <a:gd name="T16" fmla="*/ 521 w 534"/>
                <a:gd name="T17" fmla="*/ 165 h 481"/>
                <a:gd name="T18" fmla="*/ 531 w 534"/>
                <a:gd name="T19" fmla="*/ 202 h 481"/>
                <a:gd name="T20" fmla="*/ 534 w 534"/>
                <a:gd name="T21" fmla="*/ 241 h 481"/>
                <a:gd name="T22" fmla="*/ 531 w 534"/>
                <a:gd name="T23" fmla="*/ 280 h 481"/>
                <a:gd name="T24" fmla="*/ 521 w 534"/>
                <a:gd name="T25" fmla="*/ 316 h 481"/>
                <a:gd name="T26" fmla="*/ 504 w 534"/>
                <a:gd name="T27" fmla="*/ 350 h 481"/>
                <a:gd name="T28" fmla="*/ 483 w 534"/>
                <a:gd name="T29" fmla="*/ 382 h 481"/>
                <a:gd name="T30" fmla="*/ 456 w 534"/>
                <a:gd name="T31" fmla="*/ 411 h 481"/>
                <a:gd name="T32" fmla="*/ 424 w 534"/>
                <a:gd name="T33" fmla="*/ 434 h 481"/>
                <a:gd name="T34" fmla="*/ 390 w 534"/>
                <a:gd name="T35" fmla="*/ 454 h 481"/>
                <a:gd name="T36" fmla="*/ 351 w 534"/>
                <a:gd name="T37" fmla="*/ 468 h 481"/>
                <a:gd name="T38" fmla="*/ 310 w 534"/>
                <a:gd name="T39" fmla="*/ 477 h 481"/>
                <a:gd name="T40" fmla="*/ 267 w 534"/>
                <a:gd name="T41" fmla="*/ 481 h 481"/>
                <a:gd name="T42" fmla="*/ 224 w 534"/>
                <a:gd name="T43" fmla="*/ 477 h 481"/>
                <a:gd name="T44" fmla="*/ 182 w 534"/>
                <a:gd name="T45" fmla="*/ 468 h 481"/>
                <a:gd name="T46" fmla="*/ 144 w 534"/>
                <a:gd name="T47" fmla="*/ 454 h 481"/>
                <a:gd name="T48" fmla="*/ 110 w 534"/>
                <a:gd name="T49" fmla="*/ 434 h 481"/>
                <a:gd name="T50" fmla="*/ 78 w 534"/>
                <a:gd name="T51" fmla="*/ 411 h 481"/>
                <a:gd name="T52" fmla="*/ 51 w 534"/>
                <a:gd name="T53" fmla="*/ 382 h 481"/>
                <a:gd name="T54" fmla="*/ 30 w 534"/>
                <a:gd name="T55" fmla="*/ 350 h 481"/>
                <a:gd name="T56" fmla="*/ 13 w 534"/>
                <a:gd name="T57" fmla="*/ 316 h 481"/>
                <a:gd name="T58" fmla="*/ 3 w 534"/>
                <a:gd name="T59" fmla="*/ 280 h 481"/>
                <a:gd name="T60" fmla="*/ 0 w 534"/>
                <a:gd name="T61" fmla="*/ 241 h 481"/>
                <a:gd name="T62" fmla="*/ 3 w 534"/>
                <a:gd name="T63" fmla="*/ 202 h 481"/>
                <a:gd name="T64" fmla="*/ 13 w 534"/>
                <a:gd name="T65" fmla="*/ 165 h 481"/>
                <a:gd name="T66" fmla="*/ 30 w 534"/>
                <a:gd name="T67" fmla="*/ 130 h 481"/>
                <a:gd name="T68" fmla="*/ 51 w 534"/>
                <a:gd name="T69" fmla="*/ 99 h 481"/>
                <a:gd name="T70" fmla="*/ 78 w 534"/>
                <a:gd name="T71" fmla="*/ 71 h 481"/>
                <a:gd name="T72" fmla="*/ 110 w 534"/>
                <a:gd name="T73" fmla="*/ 48 h 481"/>
                <a:gd name="T74" fmla="*/ 144 w 534"/>
                <a:gd name="T75" fmla="*/ 28 h 481"/>
                <a:gd name="T76" fmla="*/ 182 w 534"/>
                <a:gd name="T77" fmla="*/ 13 h 481"/>
                <a:gd name="T78" fmla="*/ 224 w 534"/>
                <a:gd name="T79" fmla="*/ 4 h 481"/>
                <a:gd name="T80" fmla="*/ 267 w 534"/>
                <a:gd name="T8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1">
                  <a:moveTo>
                    <a:pt x="267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90" y="28"/>
                  </a:lnTo>
                  <a:lnTo>
                    <a:pt x="424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7" y="481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10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0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2"/>
                  </a:lnTo>
                  <a:lnTo>
                    <a:pt x="13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10" y="48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Freeform 120">
              <a:extLst>
                <a:ext uri="{FF2B5EF4-FFF2-40B4-BE49-F238E27FC236}">
                  <a16:creationId xmlns:a16="http://schemas.microsoft.com/office/drawing/2014/main" id="{C6D75E38-150B-AC89-3FB9-E57BBEA21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7913" y="2700338"/>
              <a:ext cx="106362" cy="109538"/>
            </a:xfrm>
            <a:custGeom>
              <a:avLst/>
              <a:gdLst>
                <a:gd name="T0" fmla="*/ 266 w 534"/>
                <a:gd name="T1" fmla="*/ 0 h 480"/>
                <a:gd name="T2" fmla="*/ 310 w 534"/>
                <a:gd name="T3" fmla="*/ 3 h 480"/>
                <a:gd name="T4" fmla="*/ 351 w 534"/>
                <a:gd name="T5" fmla="*/ 12 h 480"/>
                <a:gd name="T6" fmla="*/ 390 w 534"/>
                <a:gd name="T7" fmla="*/ 28 h 480"/>
                <a:gd name="T8" fmla="*/ 424 w 534"/>
                <a:gd name="T9" fmla="*/ 47 h 480"/>
                <a:gd name="T10" fmla="*/ 456 w 534"/>
                <a:gd name="T11" fmla="*/ 71 h 480"/>
                <a:gd name="T12" fmla="*/ 483 w 534"/>
                <a:gd name="T13" fmla="*/ 99 h 480"/>
                <a:gd name="T14" fmla="*/ 504 w 534"/>
                <a:gd name="T15" fmla="*/ 130 h 480"/>
                <a:gd name="T16" fmla="*/ 521 w 534"/>
                <a:gd name="T17" fmla="*/ 165 h 480"/>
                <a:gd name="T18" fmla="*/ 531 w 534"/>
                <a:gd name="T19" fmla="*/ 201 h 480"/>
                <a:gd name="T20" fmla="*/ 534 w 534"/>
                <a:gd name="T21" fmla="*/ 241 h 480"/>
                <a:gd name="T22" fmla="*/ 531 w 534"/>
                <a:gd name="T23" fmla="*/ 280 h 480"/>
                <a:gd name="T24" fmla="*/ 521 w 534"/>
                <a:gd name="T25" fmla="*/ 316 h 480"/>
                <a:gd name="T26" fmla="*/ 504 w 534"/>
                <a:gd name="T27" fmla="*/ 351 h 480"/>
                <a:gd name="T28" fmla="*/ 483 w 534"/>
                <a:gd name="T29" fmla="*/ 382 h 480"/>
                <a:gd name="T30" fmla="*/ 456 w 534"/>
                <a:gd name="T31" fmla="*/ 411 h 480"/>
                <a:gd name="T32" fmla="*/ 424 w 534"/>
                <a:gd name="T33" fmla="*/ 434 h 480"/>
                <a:gd name="T34" fmla="*/ 390 w 534"/>
                <a:gd name="T35" fmla="*/ 454 h 480"/>
                <a:gd name="T36" fmla="*/ 351 w 534"/>
                <a:gd name="T37" fmla="*/ 468 h 480"/>
                <a:gd name="T38" fmla="*/ 310 w 534"/>
                <a:gd name="T39" fmla="*/ 477 h 480"/>
                <a:gd name="T40" fmla="*/ 266 w 534"/>
                <a:gd name="T41" fmla="*/ 480 h 480"/>
                <a:gd name="T42" fmla="*/ 224 w 534"/>
                <a:gd name="T43" fmla="*/ 477 h 480"/>
                <a:gd name="T44" fmla="*/ 182 w 534"/>
                <a:gd name="T45" fmla="*/ 468 h 480"/>
                <a:gd name="T46" fmla="*/ 144 w 534"/>
                <a:gd name="T47" fmla="*/ 454 h 480"/>
                <a:gd name="T48" fmla="*/ 109 w 534"/>
                <a:gd name="T49" fmla="*/ 434 h 480"/>
                <a:gd name="T50" fmla="*/ 78 w 534"/>
                <a:gd name="T51" fmla="*/ 411 h 480"/>
                <a:gd name="T52" fmla="*/ 51 w 534"/>
                <a:gd name="T53" fmla="*/ 382 h 480"/>
                <a:gd name="T54" fmla="*/ 29 w 534"/>
                <a:gd name="T55" fmla="*/ 351 h 480"/>
                <a:gd name="T56" fmla="*/ 13 w 534"/>
                <a:gd name="T57" fmla="*/ 316 h 480"/>
                <a:gd name="T58" fmla="*/ 3 w 534"/>
                <a:gd name="T59" fmla="*/ 280 h 480"/>
                <a:gd name="T60" fmla="*/ 0 w 534"/>
                <a:gd name="T61" fmla="*/ 241 h 480"/>
                <a:gd name="T62" fmla="*/ 3 w 534"/>
                <a:gd name="T63" fmla="*/ 201 h 480"/>
                <a:gd name="T64" fmla="*/ 13 w 534"/>
                <a:gd name="T65" fmla="*/ 165 h 480"/>
                <a:gd name="T66" fmla="*/ 29 w 534"/>
                <a:gd name="T67" fmla="*/ 130 h 480"/>
                <a:gd name="T68" fmla="*/ 51 w 534"/>
                <a:gd name="T69" fmla="*/ 99 h 480"/>
                <a:gd name="T70" fmla="*/ 78 w 534"/>
                <a:gd name="T71" fmla="*/ 71 h 480"/>
                <a:gd name="T72" fmla="*/ 109 w 534"/>
                <a:gd name="T73" fmla="*/ 47 h 480"/>
                <a:gd name="T74" fmla="*/ 144 w 534"/>
                <a:gd name="T75" fmla="*/ 28 h 480"/>
                <a:gd name="T76" fmla="*/ 182 w 534"/>
                <a:gd name="T77" fmla="*/ 12 h 480"/>
                <a:gd name="T78" fmla="*/ 224 w 534"/>
                <a:gd name="T79" fmla="*/ 3 h 480"/>
                <a:gd name="T80" fmla="*/ 266 w 534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0">
                  <a:moveTo>
                    <a:pt x="266" y="0"/>
                  </a:moveTo>
                  <a:lnTo>
                    <a:pt x="310" y="3"/>
                  </a:lnTo>
                  <a:lnTo>
                    <a:pt x="351" y="12"/>
                  </a:lnTo>
                  <a:lnTo>
                    <a:pt x="390" y="28"/>
                  </a:lnTo>
                  <a:lnTo>
                    <a:pt x="424" y="47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1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1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0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29" y="351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1"/>
                  </a:lnTo>
                  <a:lnTo>
                    <a:pt x="13" y="165"/>
                  </a:lnTo>
                  <a:lnTo>
                    <a:pt x="29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7"/>
                  </a:lnTo>
                  <a:lnTo>
                    <a:pt x="144" y="28"/>
                  </a:lnTo>
                  <a:lnTo>
                    <a:pt x="182" y="12"/>
                  </a:lnTo>
                  <a:lnTo>
                    <a:pt x="224" y="3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6" name="Freeform 102">
            <a:extLst>
              <a:ext uri="{FF2B5EF4-FFF2-40B4-BE49-F238E27FC236}">
                <a16:creationId xmlns:a16="http://schemas.microsoft.com/office/drawing/2014/main" id="{48D5CF13-E924-FA10-A7C2-CC86ECBD599D}"/>
              </a:ext>
            </a:extLst>
          </p:cNvPr>
          <p:cNvSpPr>
            <a:spLocks noEditPoints="1"/>
          </p:cNvSpPr>
          <p:nvPr/>
        </p:nvSpPr>
        <p:spPr bwMode="auto">
          <a:xfrm>
            <a:off x="7067691" y="4154357"/>
            <a:ext cx="493383" cy="554960"/>
          </a:xfrm>
          <a:custGeom>
            <a:avLst/>
            <a:gdLst>
              <a:gd name="T0" fmla="*/ 2363 w 3010"/>
              <a:gd name="T1" fmla="*/ 2515 h 3384"/>
              <a:gd name="T2" fmla="*/ 2175 w 3010"/>
              <a:gd name="T3" fmla="*/ 2631 h 3384"/>
              <a:gd name="T4" fmla="*/ 2182 w 3010"/>
              <a:gd name="T5" fmla="*/ 2426 h 3384"/>
              <a:gd name="T6" fmla="*/ 234 w 3010"/>
              <a:gd name="T7" fmla="*/ 2589 h 3384"/>
              <a:gd name="T8" fmla="*/ 25 w 3010"/>
              <a:gd name="T9" fmla="*/ 2544 h 3384"/>
              <a:gd name="T10" fmla="*/ 224 w 3010"/>
              <a:gd name="T11" fmla="*/ 2426 h 3384"/>
              <a:gd name="T12" fmla="*/ 2005 w 3010"/>
              <a:gd name="T13" fmla="*/ 2408 h 3384"/>
              <a:gd name="T14" fmla="*/ 2101 w 3010"/>
              <a:gd name="T15" fmla="*/ 3201 h 3384"/>
              <a:gd name="T16" fmla="*/ 1686 w 3010"/>
              <a:gd name="T17" fmla="*/ 2329 h 3384"/>
              <a:gd name="T18" fmla="*/ 721 w 3010"/>
              <a:gd name="T19" fmla="*/ 2330 h 3384"/>
              <a:gd name="T20" fmla="*/ 306 w 3010"/>
              <a:gd name="T21" fmla="*/ 3201 h 3384"/>
              <a:gd name="T22" fmla="*/ 401 w 3010"/>
              <a:gd name="T23" fmla="*/ 2408 h 3384"/>
              <a:gd name="T24" fmla="*/ 1203 w 3010"/>
              <a:gd name="T25" fmla="*/ 2109 h 3384"/>
              <a:gd name="T26" fmla="*/ 1535 w 3010"/>
              <a:gd name="T27" fmla="*/ 2244 h 3384"/>
              <a:gd name="T28" fmla="*/ 1674 w 3010"/>
              <a:gd name="T29" fmla="*/ 2569 h 3384"/>
              <a:gd name="T30" fmla="*/ 781 w 3010"/>
              <a:gd name="T31" fmla="*/ 2367 h 3384"/>
              <a:gd name="T32" fmla="*/ 1045 w 3010"/>
              <a:gd name="T33" fmla="*/ 2136 h 3384"/>
              <a:gd name="T34" fmla="*/ 2258 w 3010"/>
              <a:gd name="T35" fmla="*/ 2107 h 3384"/>
              <a:gd name="T36" fmla="*/ 2307 w 3010"/>
              <a:gd name="T37" fmla="*/ 2269 h 3384"/>
              <a:gd name="T38" fmla="*/ 2155 w 3010"/>
              <a:gd name="T39" fmla="*/ 2348 h 3384"/>
              <a:gd name="T40" fmla="*/ 2045 w 3010"/>
              <a:gd name="T41" fmla="*/ 2217 h 3384"/>
              <a:gd name="T42" fmla="*/ 2155 w 3010"/>
              <a:gd name="T43" fmla="*/ 2087 h 3384"/>
              <a:gd name="T44" fmla="*/ 337 w 3010"/>
              <a:gd name="T45" fmla="*/ 2143 h 3384"/>
              <a:gd name="T46" fmla="*/ 320 w 3010"/>
              <a:gd name="T47" fmla="*/ 2311 h 3384"/>
              <a:gd name="T48" fmla="*/ 149 w 3010"/>
              <a:gd name="T49" fmla="*/ 2328 h 3384"/>
              <a:gd name="T50" fmla="*/ 100 w 3010"/>
              <a:gd name="T51" fmla="*/ 2166 h 3384"/>
              <a:gd name="T52" fmla="*/ 1776 w 3010"/>
              <a:gd name="T53" fmla="*/ 1842 h 3384"/>
              <a:gd name="T54" fmla="*/ 1967 w 3010"/>
              <a:gd name="T55" fmla="*/ 1971 h 3384"/>
              <a:gd name="T56" fmla="*/ 1907 w 3010"/>
              <a:gd name="T57" fmla="*/ 2191 h 3384"/>
              <a:gd name="T58" fmla="*/ 1675 w 3010"/>
              <a:gd name="T59" fmla="*/ 2211 h 3384"/>
              <a:gd name="T60" fmla="*/ 1577 w 3010"/>
              <a:gd name="T61" fmla="*/ 2005 h 3384"/>
              <a:gd name="T62" fmla="*/ 1741 w 3010"/>
              <a:gd name="T63" fmla="*/ 1845 h 3384"/>
              <a:gd name="T64" fmla="*/ 785 w 3010"/>
              <a:gd name="T65" fmla="*/ 1912 h 3384"/>
              <a:gd name="T66" fmla="*/ 805 w 3010"/>
              <a:gd name="T67" fmla="*/ 2140 h 3384"/>
              <a:gd name="T68" fmla="*/ 593 w 3010"/>
              <a:gd name="T69" fmla="*/ 2235 h 3384"/>
              <a:gd name="T70" fmla="*/ 430 w 3010"/>
              <a:gd name="T71" fmla="*/ 2076 h 3384"/>
              <a:gd name="T72" fmla="*/ 528 w 3010"/>
              <a:gd name="T73" fmla="*/ 1869 h 3384"/>
              <a:gd name="T74" fmla="*/ 1329 w 3010"/>
              <a:gd name="T75" fmla="*/ 1474 h 3384"/>
              <a:gd name="T76" fmla="*/ 1499 w 3010"/>
              <a:gd name="T77" fmla="*/ 1696 h 3384"/>
              <a:gd name="T78" fmla="*/ 1400 w 3010"/>
              <a:gd name="T79" fmla="*/ 1960 h 3384"/>
              <a:gd name="T80" fmla="*/ 1116 w 3010"/>
              <a:gd name="T81" fmla="*/ 2020 h 3384"/>
              <a:gd name="T82" fmla="*/ 916 w 3010"/>
              <a:gd name="T83" fmla="*/ 1823 h 3384"/>
              <a:gd name="T84" fmla="*/ 977 w 3010"/>
              <a:gd name="T85" fmla="*/ 1547 h 3384"/>
              <a:gd name="T86" fmla="*/ 1484 w 3010"/>
              <a:gd name="T87" fmla="*/ 120 h 3384"/>
              <a:gd name="T88" fmla="*/ 1288 w 3010"/>
              <a:gd name="T89" fmla="*/ 236 h 3384"/>
              <a:gd name="T90" fmla="*/ 1288 w 3010"/>
              <a:gd name="T91" fmla="*/ 980 h 3384"/>
              <a:gd name="T92" fmla="*/ 1484 w 3010"/>
              <a:gd name="T93" fmla="*/ 1097 h 3384"/>
              <a:gd name="T94" fmla="*/ 2769 w 3010"/>
              <a:gd name="T95" fmla="*/ 1073 h 3384"/>
              <a:gd name="T96" fmla="*/ 2888 w 3010"/>
              <a:gd name="T97" fmla="*/ 882 h 3384"/>
              <a:gd name="T98" fmla="*/ 2797 w 3010"/>
              <a:gd name="T99" fmla="*/ 161 h 3384"/>
              <a:gd name="T100" fmla="*/ 2668 w 3010"/>
              <a:gd name="T101" fmla="*/ 0 h 3384"/>
              <a:gd name="T102" fmla="*/ 2939 w 3010"/>
              <a:gd name="T103" fmla="*/ 130 h 3384"/>
              <a:gd name="T104" fmla="*/ 3007 w 3010"/>
              <a:gd name="T105" fmla="*/ 928 h 3384"/>
              <a:gd name="T106" fmla="*/ 2840 w 3010"/>
              <a:gd name="T107" fmla="*/ 1170 h 3384"/>
              <a:gd name="T108" fmla="*/ 1604 w 3010"/>
              <a:gd name="T109" fmla="*/ 1216 h 3384"/>
              <a:gd name="T110" fmla="*/ 1242 w 3010"/>
              <a:gd name="T111" fmla="*/ 1118 h 3384"/>
              <a:gd name="T112" fmla="*/ 1143 w 3010"/>
              <a:gd name="T113" fmla="*/ 334 h 3384"/>
              <a:gd name="T114" fmla="*/ 1275 w 3010"/>
              <a:gd name="T115" fmla="*/ 70 h 3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010" h="3384">
                <a:moveTo>
                  <a:pt x="2182" y="2426"/>
                </a:moveTo>
                <a:lnTo>
                  <a:pt x="2218" y="2428"/>
                </a:lnTo>
                <a:lnTo>
                  <a:pt x="2253" y="2438"/>
                </a:lnTo>
                <a:lnTo>
                  <a:pt x="2285" y="2451"/>
                </a:lnTo>
                <a:lnTo>
                  <a:pt x="2315" y="2468"/>
                </a:lnTo>
                <a:lnTo>
                  <a:pt x="2340" y="2490"/>
                </a:lnTo>
                <a:lnTo>
                  <a:pt x="2363" y="2515"/>
                </a:lnTo>
                <a:lnTo>
                  <a:pt x="2381" y="2544"/>
                </a:lnTo>
                <a:lnTo>
                  <a:pt x="2394" y="2576"/>
                </a:lnTo>
                <a:lnTo>
                  <a:pt x="2403" y="2610"/>
                </a:lnTo>
                <a:lnTo>
                  <a:pt x="2406" y="2645"/>
                </a:lnTo>
                <a:lnTo>
                  <a:pt x="2406" y="3047"/>
                </a:lnTo>
                <a:lnTo>
                  <a:pt x="2175" y="3047"/>
                </a:lnTo>
                <a:lnTo>
                  <a:pt x="2175" y="2631"/>
                </a:lnTo>
                <a:lnTo>
                  <a:pt x="2172" y="2589"/>
                </a:lnTo>
                <a:lnTo>
                  <a:pt x="2165" y="2548"/>
                </a:lnTo>
                <a:lnTo>
                  <a:pt x="2153" y="2509"/>
                </a:lnTo>
                <a:lnTo>
                  <a:pt x="2137" y="2471"/>
                </a:lnTo>
                <a:lnTo>
                  <a:pt x="2118" y="2435"/>
                </a:lnTo>
                <a:lnTo>
                  <a:pt x="2150" y="2428"/>
                </a:lnTo>
                <a:lnTo>
                  <a:pt x="2182" y="2426"/>
                </a:lnTo>
                <a:close/>
                <a:moveTo>
                  <a:pt x="224" y="2426"/>
                </a:moveTo>
                <a:lnTo>
                  <a:pt x="257" y="2428"/>
                </a:lnTo>
                <a:lnTo>
                  <a:pt x="287" y="2435"/>
                </a:lnTo>
                <a:lnTo>
                  <a:pt x="269" y="2471"/>
                </a:lnTo>
                <a:lnTo>
                  <a:pt x="253" y="2509"/>
                </a:lnTo>
                <a:lnTo>
                  <a:pt x="241" y="2548"/>
                </a:lnTo>
                <a:lnTo>
                  <a:pt x="234" y="2589"/>
                </a:lnTo>
                <a:lnTo>
                  <a:pt x="232" y="2631"/>
                </a:lnTo>
                <a:lnTo>
                  <a:pt x="232" y="3047"/>
                </a:lnTo>
                <a:lnTo>
                  <a:pt x="0" y="3047"/>
                </a:lnTo>
                <a:lnTo>
                  <a:pt x="0" y="2645"/>
                </a:lnTo>
                <a:lnTo>
                  <a:pt x="3" y="2610"/>
                </a:lnTo>
                <a:lnTo>
                  <a:pt x="11" y="2576"/>
                </a:lnTo>
                <a:lnTo>
                  <a:pt x="25" y="2544"/>
                </a:lnTo>
                <a:lnTo>
                  <a:pt x="44" y="2515"/>
                </a:lnTo>
                <a:lnTo>
                  <a:pt x="66" y="2490"/>
                </a:lnTo>
                <a:lnTo>
                  <a:pt x="92" y="2468"/>
                </a:lnTo>
                <a:lnTo>
                  <a:pt x="122" y="2450"/>
                </a:lnTo>
                <a:lnTo>
                  <a:pt x="154" y="2436"/>
                </a:lnTo>
                <a:lnTo>
                  <a:pt x="189" y="2428"/>
                </a:lnTo>
                <a:lnTo>
                  <a:pt x="224" y="2426"/>
                </a:lnTo>
                <a:close/>
                <a:moveTo>
                  <a:pt x="1776" y="2314"/>
                </a:moveTo>
                <a:lnTo>
                  <a:pt x="1820" y="2318"/>
                </a:lnTo>
                <a:lnTo>
                  <a:pt x="1862" y="2326"/>
                </a:lnTo>
                <a:lnTo>
                  <a:pt x="1902" y="2339"/>
                </a:lnTo>
                <a:lnTo>
                  <a:pt x="1940" y="2358"/>
                </a:lnTo>
                <a:lnTo>
                  <a:pt x="1975" y="2380"/>
                </a:lnTo>
                <a:lnTo>
                  <a:pt x="2005" y="2408"/>
                </a:lnTo>
                <a:lnTo>
                  <a:pt x="2032" y="2438"/>
                </a:lnTo>
                <a:lnTo>
                  <a:pt x="2055" y="2471"/>
                </a:lnTo>
                <a:lnTo>
                  <a:pt x="2074" y="2508"/>
                </a:lnTo>
                <a:lnTo>
                  <a:pt x="2089" y="2547"/>
                </a:lnTo>
                <a:lnTo>
                  <a:pt x="2097" y="2588"/>
                </a:lnTo>
                <a:lnTo>
                  <a:pt x="2101" y="2631"/>
                </a:lnTo>
                <a:lnTo>
                  <a:pt x="2101" y="3201"/>
                </a:lnTo>
                <a:lnTo>
                  <a:pt x="1747" y="3201"/>
                </a:lnTo>
                <a:lnTo>
                  <a:pt x="1747" y="2569"/>
                </a:lnTo>
                <a:lnTo>
                  <a:pt x="1744" y="2517"/>
                </a:lnTo>
                <a:lnTo>
                  <a:pt x="1735" y="2467"/>
                </a:lnTo>
                <a:lnTo>
                  <a:pt x="1723" y="2420"/>
                </a:lnTo>
                <a:lnTo>
                  <a:pt x="1706" y="2373"/>
                </a:lnTo>
                <a:lnTo>
                  <a:pt x="1686" y="2329"/>
                </a:lnTo>
                <a:lnTo>
                  <a:pt x="1714" y="2322"/>
                </a:lnTo>
                <a:lnTo>
                  <a:pt x="1745" y="2317"/>
                </a:lnTo>
                <a:lnTo>
                  <a:pt x="1776" y="2314"/>
                </a:lnTo>
                <a:close/>
                <a:moveTo>
                  <a:pt x="630" y="2314"/>
                </a:moveTo>
                <a:lnTo>
                  <a:pt x="661" y="2317"/>
                </a:lnTo>
                <a:lnTo>
                  <a:pt x="691" y="2322"/>
                </a:lnTo>
                <a:lnTo>
                  <a:pt x="721" y="2330"/>
                </a:lnTo>
                <a:lnTo>
                  <a:pt x="700" y="2374"/>
                </a:lnTo>
                <a:lnTo>
                  <a:pt x="682" y="2420"/>
                </a:lnTo>
                <a:lnTo>
                  <a:pt x="669" y="2468"/>
                </a:lnTo>
                <a:lnTo>
                  <a:pt x="661" y="2517"/>
                </a:lnTo>
                <a:lnTo>
                  <a:pt x="659" y="2569"/>
                </a:lnTo>
                <a:lnTo>
                  <a:pt x="659" y="3201"/>
                </a:lnTo>
                <a:lnTo>
                  <a:pt x="306" y="3201"/>
                </a:lnTo>
                <a:lnTo>
                  <a:pt x="306" y="2631"/>
                </a:lnTo>
                <a:lnTo>
                  <a:pt x="309" y="2588"/>
                </a:lnTo>
                <a:lnTo>
                  <a:pt x="318" y="2547"/>
                </a:lnTo>
                <a:lnTo>
                  <a:pt x="332" y="2508"/>
                </a:lnTo>
                <a:lnTo>
                  <a:pt x="350" y="2471"/>
                </a:lnTo>
                <a:lnTo>
                  <a:pt x="373" y="2438"/>
                </a:lnTo>
                <a:lnTo>
                  <a:pt x="401" y="2408"/>
                </a:lnTo>
                <a:lnTo>
                  <a:pt x="431" y="2380"/>
                </a:lnTo>
                <a:lnTo>
                  <a:pt x="466" y="2358"/>
                </a:lnTo>
                <a:lnTo>
                  <a:pt x="504" y="2339"/>
                </a:lnTo>
                <a:lnTo>
                  <a:pt x="543" y="2326"/>
                </a:lnTo>
                <a:lnTo>
                  <a:pt x="585" y="2318"/>
                </a:lnTo>
                <a:lnTo>
                  <a:pt x="630" y="2314"/>
                </a:lnTo>
                <a:close/>
                <a:moveTo>
                  <a:pt x="1203" y="2109"/>
                </a:moveTo>
                <a:lnTo>
                  <a:pt x="1258" y="2112"/>
                </a:lnTo>
                <a:lnTo>
                  <a:pt x="1310" y="2122"/>
                </a:lnTo>
                <a:lnTo>
                  <a:pt x="1362" y="2136"/>
                </a:lnTo>
                <a:lnTo>
                  <a:pt x="1410" y="2157"/>
                </a:lnTo>
                <a:lnTo>
                  <a:pt x="1455" y="2181"/>
                </a:lnTo>
                <a:lnTo>
                  <a:pt x="1497" y="2211"/>
                </a:lnTo>
                <a:lnTo>
                  <a:pt x="1535" y="2244"/>
                </a:lnTo>
                <a:lnTo>
                  <a:pt x="1570" y="2282"/>
                </a:lnTo>
                <a:lnTo>
                  <a:pt x="1600" y="2323"/>
                </a:lnTo>
                <a:lnTo>
                  <a:pt x="1625" y="2367"/>
                </a:lnTo>
                <a:lnTo>
                  <a:pt x="1646" y="2414"/>
                </a:lnTo>
                <a:lnTo>
                  <a:pt x="1661" y="2463"/>
                </a:lnTo>
                <a:lnTo>
                  <a:pt x="1670" y="2515"/>
                </a:lnTo>
                <a:lnTo>
                  <a:pt x="1674" y="2569"/>
                </a:lnTo>
                <a:lnTo>
                  <a:pt x="1674" y="3384"/>
                </a:lnTo>
                <a:lnTo>
                  <a:pt x="733" y="3384"/>
                </a:lnTo>
                <a:lnTo>
                  <a:pt x="733" y="2569"/>
                </a:lnTo>
                <a:lnTo>
                  <a:pt x="737" y="2515"/>
                </a:lnTo>
                <a:lnTo>
                  <a:pt x="746" y="2463"/>
                </a:lnTo>
                <a:lnTo>
                  <a:pt x="761" y="2414"/>
                </a:lnTo>
                <a:lnTo>
                  <a:pt x="781" y="2367"/>
                </a:lnTo>
                <a:lnTo>
                  <a:pt x="807" y="2323"/>
                </a:lnTo>
                <a:lnTo>
                  <a:pt x="836" y="2282"/>
                </a:lnTo>
                <a:lnTo>
                  <a:pt x="871" y="2244"/>
                </a:lnTo>
                <a:lnTo>
                  <a:pt x="910" y="2211"/>
                </a:lnTo>
                <a:lnTo>
                  <a:pt x="952" y="2181"/>
                </a:lnTo>
                <a:lnTo>
                  <a:pt x="997" y="2157"/>
                </a:lnTo>
                <a:lnTo>
                  <a:pt x="1045" y="2136"/>
                </a:lnTo>
                <a:lnTo>
                  <a:pt x="1095" y="2122"/>
                </a:lnTo>
                <a:lnTo>
                  <a:pt x="1149" y="2112"/>
                </a:lnTo>
                <a:lnTo>
                  <a:pt x="1203" y="2109"/>
                </a:lnTo>
                <a:close/>
                <a:moveTo>
                  <a:pt x="2182" y="2085"/>
                </a:moveTo>
                <a:lnTo>
                  <a:pt x="2210" y="2087"/>
                </a:lnTo>
                <a:lnTo>
                  <a:pt x="2235" y="2095"/>
                </a:lnTo>
                <a:lnTo>
                  <a:pt x="2258" y="2107"/>
                </a:lnTo>
                <a:lnTo>
                  <a:pt x="2278" y="2124"/>
                </a:lnTo>
                <a:lnTo>
                  <a:pt x="2295" y="2143"/>
                </a:lnTo>
                <a:lnTo>
                  <a:pt x="2307" y="2166"/>
                </a:lnTo>
                <a:lnTo>
                  <a:pt x="2315" y="2190"/>
                </a:lnTo>
                <a:lnTo>
                  <a:pt x="2318" y="2217"/>
                </a:lnTo>
                <a:lnTo>
                  <a:pt x="2315" y="2244"/>
                </a:lnTo>
                <a:lnTo>
                  <a:pt x="2307" y="2269"/>
                </a:lnTo>
                <a:lnTo>
                  <a:pt x="2295" y="2292"/>
                </a:lnTo>
                <a:lnTo>
                  <a:pt x="2278" y="2311"/>
                </a:lnTo>
                <a:lnTo>
                  <a:pt x="2258" y="2328"/>
                </a:lnTo>
                <a:lnTo>
                  <a:pt x="2235" y="2340"/>
                </a:lnTo>
                <a:lnTo>
                  <a:pt x="2210" y="2348"/>
                </a:lnTo>
                <a:lnTo>
                  <a:pt x="2182" y="2350"/>
                </a:lnTo>
                <a:lnTo>
                  <a:pt x="2155" y="2348"/>
                </a:lnTo>
                <a:lnTo>
                  <a:pt x="2129" y="2340"/>
                </a:lnTo>
                <a:lnTo>
                  <a:pt x="2106" y="2328"/>
                </a:lnTo>
                <a:lnTo>
                  <a:pt x="2086" y="2311"/>
                </a:lnTo>
                <a:lnTo>
                  <a:pt x="2069" y="2292"/>
                </a:lnTo>
                <a:lnTo>
                  <a:pt x="2056" y="2269"/>
                </a:lnTo>
                <a:lnTo>
                  <a:pt x="2048" y="2244"/>
                </a:lnTo>
                <a:lnTo>
                  <a:pt x="2045" y="2217"/>
                </a:lnTo>
                <a:lnTo>
                  <a:pt x="2048" y="2190"/>
                </a:lnTo>
                <a:lnTo>
                  <a:pt x="2056" y="2166"/>
                </a:lnTo>
                <a:lnTo>
                  <a:pt x="2069" y="2143"/>
                </a:lnTo>
                <a:lnTo>
                  <a:pt x="2086" y="2124"/>
                </a:lnTo>
                <a:lnTo>
                  <a:pt x="2106" y="2107"/>
                </a:lnTo>
                <a:lnTo>
                  <a:pt x="2129" y="2095"/>
                </a:lnTo>
                <a:lnTo>
                  <a:pt x="2155" y="2087"/>
                </a:lnTo>
                <a:lnTo>
                  <a:pt x="2182" y="2085"/>
                </a:lnTo>
                <a:close/>
                <a:moveTo>
                  <a:pt x="224" y="2085"/>
                </a:moveTo>
                <a:lnTo>
                  <a:pt x="252" y="2087"/>
                </a:lnTo>
                <a:lnTo>
                  <a:pt x="277" y="2095"/>
                </a:lnTo>
                <a:lnTo>
                  <a:pt x="300" y="2107"/>
                </a:lnTo>
                <a:lnTo>
                  <a:pt x="320" y="2124"/>
                </a:lnTo>
                <a:lnTo>
                  <a:pt x="337" y="2143"/>
                </a:lnTo>
                <a:lnTo>
                  <a:pt x="349" y="2166"/>
                </a:lnTo>
                <a:lnTo>
                  <a:pt x="358" y="2190"/>
                </a:lnTo>
                <a:lnTo>
                  <a:pt x="360" y="2217"/>
                </a:lnTo>
                <a:lnTo>
                  <a:pt x="358" y="2244"/>
                </a:lnTo>
                <a:lnTo>
                  <a:pt x="349" y="2269"/>
                </a:lnTo>
                <a:lnTo>
                  <a:pt x="337" y="2292"/>
                </a:lnTo>
                <a:lnTo>
                  <a:pt x="320" y="2311"/>
                </a:lnTo>
                <a:lnTo>
                  <a:pt x="300" y="2328"/>
                </a:lnTo>
                <a:lnTo>
                  <a:pt x="277" y="2340"/>
                </a:lnTo>
                <a:lnTo>
                  <a:pt x="252" y="2348"/>
                </a:lnTo>
                <a:lnTo>
                  <a:pt x="224" y="2350"/>
                </a:lnTo>
                <a:lnTo>
                  <a:pt x="197" y="2348"/>
                </a:lnTo>
                <a:lnTo>
                  <a:pt x="172" y="2340"/>
                </a:lnTo>
                <a:lnTo>
                  <a:pt x="149" y="2328"/>
                </a:lnTo>
                <a:lnTo>
                  <a:pt x="128" y="2311"/>
                </a:lnTo>
                <a:lnTo>
                  <a:pt x="112" y="2292"/>
                </a:lnTo>
                <a:lnTo>
                  <a:pt x="100" y="2269"/>
                </a:lnTo>
                <a:lnTo>
                  <a:pt x="91" y="2244"/>
                </a:lnTo>
                <a:lnTo>
                  <a:pt x="88" y="2217"/>
                </a:lnTo>
                <a:lnTo>
                  <a:pt x="91" y="2190"/>
                </a:lnTo>
                <a:lnTo>
                  <a:pt x="100" y="2166"/>
                </a:lnTo>
                <a:lnTo>
                  <a:pt x="112" y="2143"/>
                </a:lnTo>
                <a:lnTo>
                  <a:pt x="128" y="2124"/>
                </a:lnTo>
                <a:lnTo>
                  <a:pt x="149" y="2107"/>
                </a:lnTo>
                <a:lnTo>
                  <a:pt x="172" y="2095"/>
                </a:lnTo>
                <a:lnTo>
                  <a:pt x="197" y="2087"/>
                </a:lnTo>
                <a:lnTo>
                  <a:pt x="224" y="2085"/>
                </a:lnTo>
                <a:close/>
                <a:moveTo>
                  <a:pt x="1776" y="1842"/>
                </a:moveTo>
                <a:lnTo>
                  <a:pt x="1813" y="1845"/>
                </a:lnTo>
                <a:lnTo>
                  <a:pt x="1848" y="1854"/>
                </a:lnTo>
                <a:lnTo>
                  <a:pt x="1879" y="1869"/>
                </a:lnTo>
                <a:lnTo>
                  <a:pt x="1907" y="1889"/>
                </a:lnTo>
                <a:lnTo>
                  <a:pt x="1932" y="1912"/>
                </a:lnTo>
                <a:lnTo>
                  <a:pt x="1952" y="1940"/>
                </a:lnTo>
                <a:lnTo>
                  <a:pt x="1967" y="1971"/>
                </a:lnTo>
                <a:lnTo>
                  <a:pt x="1977" y="2005"/>
                </a:lnTo>
                <a:lnTo>
                  <a:pt x="1980" y="2040"/>
                </a:lnTo>
                <a:lnTo>
                  <a:pt x="1977" y="2076"/>
                </a:lnTo>
                <a:lnTo>
                  <a:pt x="1967" y="2109"/>
                </a:lnTo>
                <a:lnTo>
                  <a:pt x="1952" y="2140"/>
                </a:lnTo>
                <a:lnTo>
                  <a:pt x="1932" y="2168"/>
                </a:lnTo>
                <a:lnTo>
                  <a:pt x="1907" y="2191"/>
                </a:lnTo>
                <a:lnTo>
                  <a:pt x="1879" y="2211"/>
                </a:lnTo>
                <a:lnTo>
                  <a:pt x="1848" y="2226"/>
                </a:lnTo>
                <a:lnTo>
                  <a:pt x="1813" y="2235"/>
                </a:lnTo>
                <a:lnTo>
                  <a:pt x="1776" y="2239"/>
                </a:lnTo>
                <a:lnTo>
                  <a:pt x="1741" y="2235"/>
                </a:lnTo>
                <a:lnTo>
                  <a:pt x="1706" y="2226"/>
                </a:lnTo>
                <a:lnTo>
                  <a:pt x="1675" y="2211"/>
                </a:lnTo>
                <a:lnTo>
                  <a:pt x="1646" y="2191"/>
                </a:lnTo>
                <a:lnTo>
                  <a:pt x="1622" y="2168"/>
                </a:lnTo>
                <a:lnTo>
                  <a:pt x="1602" y="2140"/>
                </a:lnTo>
                <a:lnTo>
                  <a:pt x="1586" y="2109"/>
                </a:lnTo>
                <a:lnTo>
                  <a:pt x="1577" y="2076"/>
                </a:lnTo>
                <a:lnTo>
                  <a:pt x="1574" y="2040"/>
                </a:lnTo>
                <a:lnTo>
                  <a:pt x="1577" y="2005"/>
                </a:lnTo>
                <a:lnTo>
                  <a:pt x="1586" y="1971"/>
                </a:lnTo>
                <a:lnTo>
                  <a:pt x="1602" y="1940"/>
                </a:lnTo>
                <a:lnTo>
                  <a:pt x="1622" y="1912"/>
                </a:lnTo>
                <a:lnTo>
                  <a:pt x="1646" y="1889"/>
                </a:lnTo>
                <a:lnTo>
                  <a:pt x="1675" y="1869"/>
                </a:lnTo>
                <a:lnTo>
                  <a:pt x="1706" y="1854"/>
                </a:lnTo>
                <a:lnTo>
                  <a:pt x="1741" y="1845"/>
                </a:lnTo>
                <a:lnTo>
                  <a:pt x="1776" y="1842"/>
                </a:lnTo>
                <a:close/>
                <a:moveTo>
                  <a:pt x="630" y="1842"/>
                </a:moveTo>
                <a:lnTo>
                  <a:pt x="666" y="1845"/>
                </a:lnTo>
                <a:lnTo>
                  <a:pt x="700" y="1854"/>
                </a:lnTo>
                <a:lnTo>
                  <a:pt x="731" y="1869"/>
                </a:lnTo>
                <a:lnTo>
                  <a:pt x="760" y="1889"/>
                </a:lnTo>
                <a:lnTo>
                  <a:pt x="785" y="1912"/>
                </a:lnTo>
                <a:lnTo>
                  <a:pt x="805" y="1940"/>
                </a:lnTo>
                <a:lnTo>
                  <a:pt x="819" y="1971"/>
                </a:lnTo>
                <a:lnTo>
                  <a:pt x="829" y="2005"/>
                </a:lnTo>
                <a:lnTo>
                  <a:pt x="832" y="2040"/>
                </a:lnTo>
                <a:lnTo>
                  <a:pt x="829" y="2076"/>
                </a:lnTo>
                <a:lnTo>
                  <a:pt x="819" y="2109"/>
                </a:lnTo>
                <a:lnTo>
                  <a:pt x="805" y="2140"/>
                </a:lnTo>
                <a:lnTo>
                  <a:pt x="785" y="2168"/>
                </a:lnTo>
                <a:lnTo>
                  <a:pt x="760" y="2191"/>
                </a:lnTo>
                <a:lnTo>
                  <a:pt x="731" y="2211"/>
                </a:lnTo>
                <a:lnTo>
                  <a:pt x="700" y="2226"/>
                </a:lnTo>
                <a:lnTo>
                  <a:pt x="666" y="2235"/>
                </a:lnTo>
                <a:lnTo>
                  <a:pt x="630" y="2239"/>
                </a:lnTo>
                <a:lnTo>
                  <a:pt x="593" y="2235"/>
                </a:lnTo>
                <a:lnTo>
                  <a:pt x="559" y="2226"/>
                </a:lnTo>
                <a:lnTo>
                  <a:pt x="528" y="2211"/>
                </a:lnTo>
                <a:lnTo>
                  <a:pt x="499" y="2191"/>
                </a:lnTo>
                <a:lnTo>
                  <a:pt x="474" y="2168"/>
                </a:lnTo>
                <a:lnTo>
                  <a:pt x="454" y="2140"/>
                </a:lnTo>
                <a:lnTo>
                  <a:pt x="440" y="2109"/>
                </a:lnTo>
                <a:lnTo>
                  <a:pt x="430" y="2076"/>
                </a:lnTo>
                <a:lnTo>
                  <a:pt x="427" y="2040"/>
                </a:lnTo>
                <a:lnTo>
                  <a:pt x="430" y="2005"/>
                </a:lnTo>
                <a:lnTo>
                  <a:pt x="440" y="1971"/>
                </a:lnTo>
                <a:lnTo>
                  <a:pt x="454" y="1940"/>
                </a:lnTo>
                <a:lnTo>
                  <a:pt x="474" y="1912"/>
                </a:lnTo>
                <a:lnTo>
                  <a:pt x="499" y="1889"/>
                </a:lnTo>
                <a:lnTo>
                  <a:pt x="528" y="1869"/>
                </a:lnTo>
                <a:lnTo>
                  <a:pt x="559" y="1854"/>
                </a:lnTo>
                <a:lnTo>
                  <a:pt x="593" y="1845"/>
                </a:lnTo>
                <a:lnTo>
                  <a:pt x="630" y="1842"/>
                </a:lnTo>
                <a:close/>
                <a:moveTo>
                  <a:pt x="1203" y="1446"/>
                </a:moveTo>
                <a:lnTo>
                  <a:pt x="1248" y="1450"/>
                </a:lnTo>
                <a:lnTo>
                  <a:pt x="1289" y="1459"/>
                </a:lnTo>
                <a:lnTo>
                  <a:pt x="1329" y="1474"/>
                </a:lnTo>
                <a:lnTo>
                  <a:pt x="1366" y="1493"/>
                </a:lnTo>
                <a:lnTo>
                  <a:pt x="1400" y="1519"/>
                </a:lnTo>
                <a:lnTo>
                  <a:pt x="1429" y="1547"/>
                </a:lnTo>
                <a:lnTo>
                  <a:pt x="1454" y="1580"/>
                </a:lnTo>
                <a:lnTo>
                  <a:pt x="1475" y="1616"/>
                </a:lnTo>
                <a:lnTo>
                  <a:pt x="1490" y="1655"/>
                </a:lnTo>
                <a:lnTo>
                  <a:pt x="1499" y="1696"/>
                </a:lnTo>
                <a:lnTo>
                  <a:pt x="1502" y="1739"/>
                </a:lnTo>
                <a:lnTo>
                  <a:pt x="1499" y="1782"/>
                </a:lnTo>
                <a:lnTo>
                  <a:pt x="1490" y="1823"/>
                </a:lnTo>
                <a:lnTo>
                  <a:pt x="1475" y="1862"/>
                </a:lnTo>
                <a:lnTo>
                  <a:pt x="1454" y="1898"/>
                </a:lnTo>
                <a:lnTo>
                  <a:pt x="1429" y="1931"/>
                </a:lnTo>
                <a:lnTo>
                  <a:pt x="1400" y="1960"/>
                </a:lnTo>
                <a:lnTo>
                  <a:pt x="1366" y="1985"/>
                </a:lnTo>
                <a:lnTo>
                  <a:pt x="1329" y="2005"/>
                </a:lnTo>
                <a:lnTo>
                  <a:pt x="1289" y="2020"/>
                </a:lnTo>
                <a:lnTo>
                  <a:pt x="1248" y="2029"/>
                </a:lnTo>
                <a:lnTo>
                  <a:pt x="1203" y="2032"/>
                </a:lnTo>
                <a:lnTo>
                  <a:pt x="1158" y="2029"/>
                </a:lnTo>
                <a:lnTo>
                  <a:pt x="1116" y="2020"/>
                </a:lnTo>
                <a:lnTo>
                  <a:pt x="1076" y="2005"/>
                </a:lnTo>
                <a:lnTo>
                  <a:pt x="1040" y="1985"/>
                </a:lnTo>
                <a:lnTo>
                  <a:pt x="1006" y="1960"/>
                </a:lnTo>
                <a:lnTo>
                  <a:pt x="977" y="1931"/>
                </a:lnTo>
                <a:lnTo>
                  <a:pt x="952" y="1898"/>
                </a:lnTo>
                <a:lnTo>
                  <a:pt x="932" y="1862"/>
                </a:lnTo>
                <a:lnTo>
                  <a:pt x="916" y="1823"/>
                </a:lnTo>
                <a:lnTo>
                  <a:pt x="907" y="1782"/>
                </a:lnTo>
                <a:lnTo>
                  <a:pt x="903" y="1739"/>
                </a:lnTo>
                <a:lnTo>
                  <a:pt x="907" y="1696"/>
                </a:lnTo>
                <a:lnTo>
                  <a:pt x="916" y="1655"/>
                </a:lnTo>
                <a:lnTo>
                  <a:pt x="932" y="1616"/>
                </a:lnTo>
                <a:lnTo>
                  <a:pt x="952" y="1580"/>
                </a:lnTo>
                <a:lnTo>
                  <a:pt x="977" y="1547"/>
                </a:lnTo>
                <a:lnTo>
                  <a:pt x="1006" y="1519"/>
                </a:lnTo>
                <a:lnTo>
                  <a:pt x="1040" y="1493"/>
                </a:lnTo>
                <a:lnTo>
                  <a:pt x="1076" y="1474"/>
                </a:lnTo>
                <a:lnTo>
                  <a:pt x="1116" y="1459"/>
                </a:lnTo>
                <a:lnTo>
                  <a:pt x="1158" y="1450"/>
                </a:lnTo>
                <a:lnTo>
                  <a:pt x="1203" y="1446"/>
                </a:lnTo>
                <a:close/>
                <a:moveTo>
                  <a:pt x="1484" y="120"/>
                </a:moveTo>
                <a:lnTo>
                  <a:pt x="1448" y="123"/>
                </a:lnTo>
                <a:lnTo>
                  <a:pt x="1414" y="131"/>
                </a:lnTo>
                <a:lnTo>
                  <a:pt x="1383" y="144"/>
                </a:lnTo>
                <a:lnTo>
                  <a:pt x="1355" y="161"/>
                </a:lnTo>
                <a:lnTo>
                  <a:pt x="1328" y="183"/>
                </a:lnTo>
                <a:lnTo>
                  <a:pt x="1306" y="208"/>
                </a:lnTo>
                <a:lnTo>
                  <a:pt x="1288" y="236"/>
                </a:lnTo>
                <a:lnTo>
                  <a:pt x="1275" y="267"/>
                </a:lnTo>
                <a:lnTo>
                  <a:pt x="1266" y="299"/>
                </a:lnTo>
                <a:lnTo>
                  <a:pt x="1264" y="334"/>
                </a:lnTo>
                <a:lnTo>
                  <a:pt x="1264" y="882"/>
                </a:lnTo>
                <a:lnTo>
                  <a:pt x="1266" y="917"/>
                </a:lnTo>
                <a:lnTo>
                  <a:pt x="1275" y="950"/>
                </a:lnTo>
                <a:lnTo>
                  <a:pt x="1288" y="980"/>
                </a:lnTo>
                <a:lnTo>
                  <a:pt x="1306" y="1009"/>
                </a:lnTo>
                <a:lnTo>
                  <a:pt x="1328" y="1034"/>
                </a:lnTo>
                <a:lnTo>
                  <a:pt x="1355" y="1055"/>
                </a:lnTo>
                <a:lnTo>
                  <a:pt x="1383" y="1073"/>
                </a:lnTo>
                <a:lnTo>
                  <a:pt x="1414" y="1086"/>
                </a:lnTo>
                <a:lnTo>
                  <a:pt x="1448" y="1094"/>
                </a:lnTo>
                <a:lnTo>
                  <a:pt x="1484" y="1097"/>
                </a:lnTo>
                <a:lnTo>
                  <a:pt x="1728" y="1097"/>
                </a:lnTo>
                <a:lnTo>
                  <a:pt x="1728" y="1365"/>
                </a:lnTo>
                <a:lnTo>
                  <a:pt x="2002" y="1097"/>
                </a:lnTo>
                <a:lnTo>
                  <a:pt x="2668" y="1097"/>
                </a:lnTo>
                <a:lnTo>
                  <a:pt x="2704" y="1094"/>
                </a:lnTo>
                <a:lnTo>
                  <a:pt x="2737" y="1086"/>
                </a:lnTo>
                <a:lnTo>
                  <a:pt x="2769" y="1073"/>
                </a:lnTo>
                <a:lnTo>
                  <a:pt x="2797" y="1055"/>
                </a:lnTo>
                <a:lnTo>
                  <a:pt x="2822" y="1034"/>
                </a:lnTo>
                <a:lnTo>
                  <a:pt x="2844" y="1009"/>
                </a:lnTo>
                <a:lnTo>
                  <a:pt x="2862" y="980"/>
                </a:lnTo>
                <a:lnTo>
                  <a:pt x="2876" y="950"/>
                </a:lnTo>
                <a:lnTo>
                  <a:pt x="2884" y="917"/>
                </a:lnTo>
                <a:lnTo>
                  <a:pt x="2888" y="882"/>
                </a:lnTo>
                <a:lnTo>
                  <a:pt x="2888" y="334"/>
                </a:lnTo>
                <a:lnTo>
                  <a:pt x="2884" y="299"/>
                </a:lnTo>
                <a:lnTo>
                  <a:pt x="2876" y="267"/>
                </a:lnTo>
                <a:lnTo>
                  <a:pt x="2862" y="236"/>
                </a:lnTo>
                <a:lnTo>
                  <a:pt x="2844" y="208"/>
                </a:lnTo>
                <a:lnTo>
                  <a:pt x="2822" y="183"/>
                </a:lnTo>
                <a:lnTo>
                  <a:pt x="2797" y="161"/>
                </a:lnTo>
                <a:lnTo>
                  <a:pt x="2769" y="144"/>
                </a:lnTo>
                <a:lnTo>
                  <a:pt x="2737" y="131"/>
                </a:lnTo>
                <a:lnTo>
                  <a:pt x="2704" y="123"/>
                </a:lnTo>
                <a:lnTo>
                  <a:pt x="2668" y="120"/>
                </a:lnTo>
                <a:lnTo>
                  <a:pt x="1484" y="120"/>
                </a:lnTo>
                <a:close/>
                <a:moveTo>
                  <a:pt x="1484" y="0"/>
                </a:moveTo>
                <a:lnTo>
                  <a:pt x="2668" y="0"/>
                </a:lnTo>
                <a:lnTo>
                  <a:pt x="2714" y="3"/>
                </a:lnTo>
                <a:lnTo>
                  <a:pt x="2759" y="12"/>
                </a:lnTo>
                <a:lnTo>
                  <a:pt x="2801" y="27"/>
                </a:lnTo>
                <a:lnTo>
                  <a:pt x="2840" y="46"/>
                </a:lnTo>
                <a:lnTo>
                  <a:pt x="2877" y="70"/>
                </a:lnTo>
                <a:lnTo>
                  <a:pt x="2910" y="97"/>
                </a:lnTo>
                <a:lnTo>
                  <a:pt x="2939" y="130"/>
                </a:lnTo>
                <a:lnTo>
                  <a:pt x="2963" y="165"/>
                </a:lnTo>
                <a:lnTo>
                  <a:pt x="2983" y="204"/>
                </a:lnTo>
                <a:lnTo>
                  <a:pt x="2998" y="245"/>
                </a:lnTo>
                <a:lnTo>
                  <a:pt x="3007" y="288"/>
                </a:lnTo>
                <a:lnTo>
                  <a:pt x="3010" y="334"/>
                </a:lnTo>
                <a:lnTo>
                  <a:pt x="3010" y="882"/>
                </a:lnTo>
                <a:lnTo>
                  <a:pt x="3007" y="928"/>
                </a:lnTo>
                <a:lnTo>
                  <a:pt x="2998" y="971"/>
                </a:lnTo>
                <a:lnTo>
                  <a:pt x="2983" y="1012"/>
                </a:lnTo>
                <a:lnTo>
                  <a:pt x="2963" y="1051"/>
                </a:lnTo>
                <a:lnTo>
                  <a:pt x="2939" y="1086"/>
                </a:lnTo>
                <a:lnTo>
                  <a:pt x="2910" y="1118"/>
                </a:lnTo>
                <a:lnTo>
                  <a:pt x="2877" y="1146"/>
                </a:lnTo>
                <a:lnTo>
                  <a:pt x="2840" y="1170"/>
                </a:lnTo>
                <a:lnTo>
                  <a:pt x="2801" y="1190"/>
                </a:lnTo>
                <a:lnTo>
                  <a:pt x="2759" y="1204"/>
                </a:lnTo>
                <a:lnTo>
                  <a:pt x="2714" y="1213"/>
                </a:lnTo>
                <a:lnTo>
                  <a:pt x="2668" y="1216"/>
                </a:lnTo>
                <a:lnTo>
                  <a:pt x="2053" y="1216"/>
                </a:lnTo>
                <a:lnTo>
                  <a:pt x="1604" y="1654"/>
                </a:lnTo>
                <a:lnTo>
                  <a:pt x="1604" y="1216"/>
                </a:lnTo>
                <a:lnTo>
                  <a:pt x="1484" y="1216"/>
                </a:lnTo>
                <a:lnTo>
                  <a:pt x="1437" y="1213"/>
                </a:lnTo>
                <a:lnTo>
                  <a:pt x="1393" y="1204"/>
                </a:lnTo>
                <a:lnTo>
                  <a:pt x="1351" y="1190"/>
                </a:lnTo>
                <a:lnTo>
                  <a:pt x="1312" y="1170"/>
                </a:lnTo>
                <a:lnTo>
                  <a:pt x="1275" y="1146"/>
                </a:lnTo>
                <a:lnTo>
                  <a:pt x="1242" y="1118"/>
                </a:lnTo>
                <a:lnTo>
                  <a:pt x="1214" y="1086"/>
                </a:lnTo>
                <a:lnTo>
                  <a:pt x="1189" y="1051"/>
                </a:lnTo>
                <a:lnTo>
                  <a:pt x="1169" y="1012"/>
                </a:lnTo>
                <a:lnTo>
                  <a:pt x="1154" y="971"/>
                </a:lnTo>
                <a:lnTo>
                  <a:pt x="1146" y="928"/>
                </a:lnTo>
                <a:lnTo>
                  <a:pt x="1143" y="882"/>
                </a:lnTo>
                <a:lnTo>
                  <a:pt x="1143" y="334"/>
                </a:lnTo>
                <a:lnTo>
                  <a:pt x="1145" y="288"/>
                </a:lnTo>
                <a:lnTo>
                  <a:pt x="1154" y="245"/>
                </a:lnTo>
                <a:lnTo>
                  <a:pt x="1169" y="204"/>
                </a:lnTo>
                <a:lnTo>
                  <a:pt x="1189" y="165"/>
                </a:lnTo>
                <a:lnTo>
                  <a:pt x="1213" y="130"/>
                </a:lnTo>
                <a:lnTo>
                  <a:pt x="1242" y="97"/>
                </a:lnTo>
                <a:lnTo>
                  <a:pt x="1275" y="70"/>
                </a:lnTo>
                <a:lnTo>
                  <a:pt x="1312" y="46"/>
                </a:lnTo>
                <a:lnTo>
                  <a:pt x="1350" y="27"/>
                </a:lnTo>
                <a:lnTo>
                  <a:pt x="1393" y="12"/>
                </a:lnTo>
                <a:lnTo>
                  <a:pt x="1437" y="3"/>
                </a:lnTo>
                <a:lnTo>
                  <a:pt x="1484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2F3E072-5545-45AE-96F3-3D8DE1CBFFB0}"/>
              </a:ext>
            </a:extLst>
          </p:cNvPr>
          <p:cNvGrpSpPr/>
          <p:nvPr/>
        </p:nvGrpSpPr>
        <p:grpSpPr>
          <a:xfrm>
            <a:off x="7459569" y="3618641"/>
            <a:ext cx="412510" cy="414876"/>
            <a:chOff x="-2292350" y="3246438"/>
            <a:chExt cx="2082800" cy="2092325"/>
          </a:xfrm>
          <a:solidFill>
            <a:schemeClr val="tx1"/>
          </a:solidFill>
        </p:grpSpPr>
        <p:sp>
          <p:nvSpPr>
            <p:cNvPr id="28" name="Freeform 125">
              <a:extLst>
                <a:ext uri="{FF2B5EF4-FFF2-40B4-BE49-F238E27FC236}">
                  <a16:creationId xmlns:a16="http://schemas.microsoft.com/office/drawing/2014/main" id="{0BC6ACCE-4DC5-313E-B7B3-7EF1E579F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92350" y="3457575"/>
              <a:ext cx="1881188" cy="1881188"/>
            </a:xfrm>
            <a:custGeom>
              <a:avLst/>
              <a:gdLst>
                <a:gd name="T0" fmla="*/ 1994 w 3554"/>
                <a:gd name="T1" fmla="*/ 14 h 3556"/>
                <a:gd name="T2" fmla="*/ 2305 w 3554"/>
                <a:gd name="T3" fmla="*/ 81 h 3556"/>
                <a:gd name="T4" fmla="*/ 2594 w 3554"/>
                <a:gd name="T5" fmla="*/ 198 h 3556"/>
                <a:gd name="T6" fmla="*/ 2613 w 3554"/>
                <a:gd name="T7" fmla="*/ 520 h 3556"/>
                <a:gd name="T8" fmla="*/ 2309 w 3554"/>
                <a:gd name="T9" fmla="*/ 584 h 3556"/>
                <a:gd name="T10" fmla="*/ 2053 w 3554"/>
                <a:gd name="T11" fmla="*/ 501 h 3556"/>
                <a:gd name="T12" fmla="*/ 1777 w 3554"/>
                <a:gd name="T13" fmla="*/ 471 h 3556"/>
                <a:gd name="T14" fmla="*/ 1491 w 3554"/>
                <a:gd name="T15" fmla="*/ 502 h 3556"/>
                <a:gd name="T16" fmla="*/ 1226 w 3554"/>
                <a:gd name="T17" fmla="*/ 592 h 3556"/>
                <a:gd name="T18" fmla="*/ 991 w 3554"/>
                <a:gd name="T19" fmla="*/ 734 h 3556"/>
                <a:gd name="T20" fmla="*/ 791 w 3554"/>
                <a:gd name="T21" fmla="*/ 920 h 3556"/>
                <a:gd name="T22" fmla="*/ 634 w 3554"/>
                <a:gd name="T23" fmla="*/ 1145 h 3556"/>
                <a:gd name="T24" fmla="*/ 526 w 3554"/>
                <a:gd name="T25" fmla="*/ 1401 h 3556"/>
                <a:gd name="T26" fmla="*/ 474 w 3554"/>
                <a:gd name="T27" fmla="*/ 1680 h 3556"/>
                <a:gd name="T28" fmla="*/ 485 w 3554"/>
                <a:gd name="T29" fmla="*/ 1971 h 3556"/>
                <a:gd name="T30" fmla="*/ 556 w 3554"/>
                <a:gd name="T31" fmla="*/ 2244 h 3556"/>
                <a:gd name="T32" fmla="*/ 681 w 3554"/>
                <a:gd name="T33" fmla="*/ 2490 h 3556"/>
                <a:gd name="T34" fmla="*/ 854 w 3554"/>
                <a:gd name="T35" fmla="*/ 2702 h 3556"/>
                <a:gd name="T36" fmla="*/ 1066 w 3554"/>
                <a:gd name="T37" fmla="*/ 2874 h 3556"/>
                <a:gd name="T38" fmla="*/ 1312 w 3554"/>
                <a:gd name="T39" fmla="*/ 2999 h 3556"/>
                <a:gd name="T40" fmla="*/ 1585 w 3554"/>
                <a:gd name="T41" fmla="*/ 3071 h 3556"/>
                <a:gd name="T42" fmla="*/ 1876 w 3554"/>
                <a:gd name="T43" fmla="*/ 3082 h 3556"/>
                <a:gd name="T44" fmla="*/ 2155 w 3554"/>
                <a:gd name="T45" fmla="*/ 3029 h 3556"/>
                <a:gd name="T46" fmla="*/ 2411 w 3554"/>
                <a:gd name="T47" fmla="*/ 2922 h 3556"/>
                <a:gd name="T48" fmla="*/ 2634 w 3554"/>
                <a:gd name="T49" fmla="*/ 2765 h 3556"/>
                <a:gd name="T50" fmla="*/ 2822 w 3554"/>
                <a:gd name="T51" fmla="*/ 2564 h 3556"/>
                <a:gd name="T52" fmla="*/ 2962 w 3554"/>
                <a:gd name="T53" fmla="*/ 2329 h 3556"/>
                <a:gd name="T54" fmla="*/ 3052 w 3554"/>
                <a:gd name="T55" fmla="*/ 2065 h 3556"/>
                <a:gd name="T56" fmla="*/ 3085 w 3554"/>
                <a:gd name="T57" fmla="*/ 1778 h 3556"/>
                <a:gd name="T58" fmla="*/ 3055 w 3554"/>
                <a:gd name="T59" fmla="*/ 1503 h 3556"/>
                <a:gd name="T60" fmla="*/ 2972 w 3554"/>
                <a:gd name="T61" fmla="*/ 1247 h 3556"/>
                <a:gd name="T62" fmla="*/ 3051 w 3554"/>
                <a:gd name="T63" fmla="*/ 927 h 3556"/>
                <a:gd name="T64" fmla="*/ 3325 w 3554"/>
                <a:gd name="T65" fmla="*/ 945 h 3556"/>
                <a:gd name="T66" fmla="*/ 3435 w 3554"/>
                <a:gd name="T67" fmla="*/ 1136 h 3556"/>
                <a:gd name="T68" fmla="*/ 3524 w 3554"/>
                <a:gd name="T69" fmla="*/ 1446 h 3556"/>
                <a:gd name="T70" fmla="*/ 3554 w 3554"/>
                <a:gd name="T71" fmla="*/ 1778 h 3556"/>
                <a:gd name="T72" fmla="*/ 3522 w 3554"/>
                <a:gd name="T73" fmla="*/ 2122 h 3556"/>
                <a:gd name="T74" fmla="*/ 3426 w 3554"/>
                <a:gd name="T75" fmla="*/ 2444 h 3556"/>
                <a:gd name="T76" fmla="*/ 3273 w 3554"/>
                <a:gd name="T77" fmla="*/ 2737 h 3556"/>
                <a:gd name="T78" fmla="*/ 3073 w 3554"/>
                <a:gd name="T79" fmla="*/ 2995 h 3556"/>
                <a:gd name="T80" fmla="*/ 2827 w 3554"/>
                <a:gd name="T81" fmla="*/ 3213 h 3556"/>
                <a:gd name="T82" fmla="*/ 2544 w 3554"/>
                <a:gd name="T83" fmla="*/ 3382 h 3556"/>
                <a:gd name="T84" fmla="*/ 2232 w 3554"/>
                <a:gd name="T85" fmla="*/ 3497 h 3556"/>
                <a:gd name="T86" fmla="*/ 1894 w 3554"/>
                <a:gd name="T87" fmla="*/ 3553 h 3556"/>
                <a:gd name="T88" fmla="*/ 1545 w 3554"/>
                <a:gd name="T89" fmla="*/ 3541 h 3556"/>
                <a:gd name="T90" fmla="*/ 1215 w 3554"/>
                <a:gd name="T91" fmla="*/ 3465 h 3556"/>
                <a:gd name="T92" fmla="*/ 911 w 3554"/>
                <a:gd name="T93" fmla="*/ 3332 h 3556"/>
                <a:gd name="T94" fmla="*/ 641 w 3554"/>
                <a:gd name="T95" fmla="*/ 3145 h 3556"/>
                <a:gd name="T96" fmla="*/ 409 w 3554"/>
                <a:gd name="T97" fmla="*/ 2914 h 3556"/>
                <a:gd name="T98" fmla="*/ 225 w 3554"/>
                <a:gd name="T99" fmla="*/ 2644 h 3556"/>
                <a:gd name="T100" fmla="*/ 90 w 3554"/>
                <a:gd name="T101" fmla="*/ 2340 h 3556"/>
                <a:gd name="T102" fmla="*/ 14 w 3554"/>
                <a:gd name="T103" fmla="*/ 2009 h 3556"/>
                <a:gd name="T104" fmla="*/ 0 w 3554"/>
                <a:gd name="T105" fmla="*/ 1778 h 3556"/>
                <a:gd name="T106" fmla="*/ 34 w 3554"/>
                <a:gd name="T107" fmla="*/ 1434 h 3556"/>
                <a:gd name="T108" fmla="*/ 128 w 3554"/>
                <a:gd name="T109" fmla="*/ 1111 h 3556"/>
                <a:gd name="T110" fmla="*/ 281 w 3554"/>
                <a:gd name="T111" fmla="*/ 818 h 3556"/>
                <a:gd name="T112" fmla="*/ 483 w 3554"/>
                <a:gd name="T113" fmla="*/ 560 h 3556"/>
                <a:gd name="T114" fmla="*/ 728 w 3554"/>
                <a:gd name="T115" fmla="*/ 344 h 3556"/>
                <a:gd name="T116" fmla="*/ 1010 w 3554"/>
                <a:gd name="T117" fmla="*/ 174 h 3556"/>
                <a:gd name="T118" fmla="*/ 1322 w 3554"/>
                <a:gd name="T119" fmla="*/ 59 h 3556"/>
                <a:gd name="T120" fmla="*/ 1659 w 3554"/>
                <a:gd name="T121" fmla="*/ 4 h 3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554" h="3556">
                  <a:moveTo>
                    <a:pt x="1777" y="0"/>
                  </a:moveTo>
                  <a:lnTo>
                    <a:pt x="1886" y="4"/>
                  </a:lnTo>
                  <a:lnTo>
                    <a:pt x="1994" y="14"/>
                  </a:lnTo>
                  <a:lnTo>
                    <a:pt x="2100" y="29"/>
                  </a:lnTo>
                  <a:lnTo>
                    <a:pt x="2203" y="52"/>
                  </a:lnTo>
                  <a:lnTo>
                    <a:pt x="2305" y="81"/>
                  </a:lnTo>
                  <a:lnTo>
                    <a:pt x="2404" y="114"/>
                  </a:lnTo>
                  <a:lnTo>
                    <a:pt x="2500" y="154"/>
                  </a:lnTo>
                  <a:lnTo>
                    <a:pt x="2594" y="198"/>
                  </a:lnTo>
                  <a:lnTo>
                    <a:pt x="2591" y="230"/>
                  </a:lnTo>
                  <a:lnTo>
                    <a:pt x="2592" y="261"/>
                  </a:lnTo>
                  <a:lnTo>
                    <a:pt x="2613" y="520"/>
                  </a:lnTo>
                  <a:lnTo>
                    <a:pt x="2465" y="667"/>
                  </a:lnTo>
                  <a:lnTo>
                    <a:pt x="2388" y="624"/>
                  </a:lnTo>
                  <a:lnTo>
                    <a:pt x="2309" y="584"/>
                  </a:lnTo>
                  <a:lnTo>
                    <a:pt x="2226" y="550"/>
                  </a:lnTo>
                  <a:lnTo>
                    <a:pt x="2141" y="523"/>
                  </a:lnTo>
                  <a:lnTo>
                    <a:pt x="2053" y="501"/>
                  </a:lnTo>
                  <a:lnTo>
                    <a:pt x="1963" y="484"/>
                  </a:lnTo>
                  <a:lnTo>
                    <a:pt x="1871" y="475"/>
                  </a:lnTo>
                  <a:lnTo>
                    <a:pt x="1777" y="471"/>
                  </a:lnTo>
                  <a:lnTo>
                    <a:pt x="1680" y="475"/>
                  </a:lnTo>
                  <a:lnTo>
                    <a:pt x="1584" y="485"/>
                  </a:lnTo>
                  <a:lnTo>
                    <a:pt x="1491" y="502"/>
                  </a:lnTo>
                  <a:lnTo>
                    <a:pt x="1400" y="526"/>
                  </a:lnTo>
                  <a:lnTo>
                    <a:pt x="1311" y="556"/>
                  </a:lnTo>
                  <a:lnTo>
                    <a:pt x="1226" y="592"/>
                  </a:lnTo>
                  <a:lnTo>
                    <a:pt x="1144" y="634"/>
                  </a:lnTo>
                  <a:lnTo>
                    <a:pt x="1066" y="682"/>
                  </a:lnTo>
                  <a:lnTo>
                    <a:pt x="991" y="734"/>
                  </a:lnTo>
                  <a:lnTo>
                    <a:pt x="920" y="792"/>
                  </a:lnTo>
                  <a:lnTo>
                    <a:pt x="854" y="854"/>
                  </a:lnTo>
                  <a:lnTo>
                    <a:pt x="791" y="920"/>
                  </a:lnTo>
                  <a:lnTo>
                    <a:pt x="734" y="992"/>
                  </a:lnTo>
                  <a:lnTo>
                    <a:pt x="681" y="1067"/>
                  </a:lnTo>
                  <a:lnTo>
                    <a:pt x="634" y="1145"/>
                  </a:lnTo>
                  <a:lnTo>
                    <a:pt x="592" y="1228"/>
                  </a:lnTo>
                  <a:lnTo>
                    <a:pt x="556" y="1313"/>
                  </a:lnTo>
                  <a:lnTo>
                    <a:pt x="526" y="1401"/>
                  </a:lnTo>
                  <a:lnTo>
                    <a:pt x="502" y="1492"/>
                  </a:lnTo>
                  <a:lnTo>
                    <a:pt x="485" y="1586"/>
                  </a:lnTo>
                  <a:lnTo>
                    <a:pt x="474" y="1680"/>
                  </a:lnTo>
                  <a:lnTo>
                    <a:pt x="471" y="1778"/>
                  </a:lnTo>
                  <a:lnTo>
                    <a:pt x="474" y="1876"/>
                  </a:lnTo>
                  <a:lnTo>
                    <a:pt x="485" y="1971"/>
                  </a:lnTo>
                  <a:lnTo>
                    <a:pt x="502" y="2065"/>
                  </a:lnTo>
                  <a:lnTo>
                    <a:pt x="526" y="2156"/>
                  </a:lnTo>
                  <a:lnTo>
                    <a:pt x="556" y="2244"/>
                  </a:lnTo>
                  <a:lnTo>
                    <a:pt x="592" y="2329"/>
                  </a:lnTo>
                  <a:lnTo>
                    <a:pt x="634" y="2411"/>
                  </a:lnTo>
                  <a:lnTo>
                    <a:pt x="681" y="2490"/>
                  </a:lnTo>
                  <a:lnTo>
                    <a:pt x="734" y="2564"/>
                  </a:lnTo>
                  <a:lnTo>
                    <a:pt x="791" y="2635"/>
                  </a:lnTo>
                  <a:lnTo>
                    <a:pt x="854" y="2702"/>
                  </a:lnTo>
                  <a:lnTo>
                    <a:pt x="920" y="2765"/>
                  </a:lnTo>
                  <a:lnTo>
                    <a:pt x="992" y="2821"/>
                  </a:lnTo>
                  <a:lnTo>
                    <a:pt x="1066" y="2874"/>
                  </a:lnTo>
                  <a:lnTo>
                    <a:pt x="1144" y="2922"/>
                  </a:lnTo>
                  <a:lnTo>
                    <a:pt x="1227" y="2963"/>
                  </a:lnTo>
                  <a:lnTo>
                    <a:pt x="1312" y="2999"/>
                  </a:lnTo>
                  <a:lnTo>
                    <a:pt x="1400" y="3029"/>
                  </a:lnTo>
                  <a:lnTo>
                    <a:pt x="1491" y="3053"/>
                  </a:lnTo>
                  <a:lnTo>
                    <a:pt x="1585" y="3071"/>
                  </a:lnTo>
                  <a:lnTo>
                    <a:pt x="1680" y="3082"/>
                  </a:lnTo>
                  <a:lnTo>
                    <a:pt x="1777" y="3084"/>
                  </a:lnTo>
                  <a:lnTo>
                    <a:pt x="1876" y="3082"/>
                  </a:lnTo>
                  <a:lnTo>
                    <a:pt x="1970" y="3071"/>
                  </a:lnTo>
                  <a:lnTo>
                    <a:pt x="2064" y="3053"/>
                  </a:lnTo>
                  <a:lnTo>
                    <a:pt x="2155" y="3029"/>
                  </a:lnTo>
                  <a:lnTo>
                    <a:pt x="2243" y="2999"/>
                  </a:lnTo>
                  <a:lnTo>
                    <a:pt x="2328" y="2963"/>
                  </a:lnTo>
                  <a:lnTo>
                    <a:pt x="2411" y="2922"/>
                  </a:lnTo>
                  <a:lnTo>
                    <a:pt x="2489" y="2874"/>
                  </a:lnTo>
                  <a:lnTo>
                    <a:pt x="2564" y="2821"/>
                  </a:lnTo>
                  <a:lnTo>
                    <a:pt x="2634" y="2765"/>
                  </a:lnTo>
                  <a:lnTo>
                    <a:pt x="2702" y="2702"/>
                  </a:lnTo>
                  <a:lnTo>
                    <a:pt x="2764" y="2635"/>
                  </a:lnTo>
                  <a:lnTo>
                    <a:pt x="2822" y="2564"/>
                  </a:lnTo>
                  <a:lnTo>
                    <a:pt x="2873" y="2490"/>
                  </a:lnTo>
                  <a:lnTo>
                    <a:pt x="2921" y="2411"/>
                  </a:lnTo>
                  <a:lnTo>
                    <a:pt x="2962" y="2329"/>
                  </a:lnTo>
                  <a:lnTo>
                    <a:pt x="2998" y="2244"/>
                  </a:lnTo>
                  <a:lnTo>
                    <a:pt x="3029" y="2156"/>
                  </a:lnTo>
                  <a:lnTo>
                    <a:pt x="3052" y="2065"/>
                  </a:lnTo>
                  <a:lnTo>
                    <a:pt x="3070" y="1971"/>
                  </a:lnTo>
                  <a:lnTo>
                    <a:pt x="3081" y="1876"/>
                  </a:lnTo>
                  <a:lnTo>
                    <a:pt x="3085" y="1778"/>
                  </a:lnTo>
                  <a:lnTo>
                    <a:pt x="3081" y="1684"/>
                  </a:lnTo>
                  <a:lnTo>
                    <a:pt x="3071" y="1593"/>
                  </a:lnTo>
                  <a:lnTo>
                    <a:pt x="3055" y="1503"/>
                  </a:lnTo>
                  <a:lnTo>
                    <a:pt x="3033" y="1415"/>
                  </a:lnTo>
                  <a:lnTo>
                    <a:pt x="3005" y="1329"/>
                  </a:lnTo>
                  <a:lnTo>
                    <a:pt x="2972" y="1247"/>
                  </a:lnTo>
                  <a:lnTo>
                    <a:pt x="2932" y="1166"/>
                  </a:lnTo>
                  <a:lnTo>
                    <a:pt x="2889" y="1090"/>
                  </a:lnTo>
                  <a:lnTo>
                    <a:pt x="3051" y="927"/>
                  </a:lnTo>
                  <a:lnTo>
                    <a:pt x="3277" y="944"/>
                  </a:lnTo>
                  <a:lnTo>
                    <a:pt x="3303" y="945"/>
                  </a:lnTo>
                  <a:lnTo>
                    <a:pt x="3325" y="945"/>
                  </a:lnTo>
                  <a:lnTo>
                    <a:pt x="3346" y="943"/>
                  </a:lnTo>
                  <a:lnTo>
                    <a:pt x="3394" y="1038"/>
                  </a:lnTo>
                  <a:lnTo>
                    <a:pt x="3435" y="1136"/>
                  </a:lnTo>
                  <a:lnTo>
                    <a:pt x="3471" y="1237"/>
                  </a:lnTo>
                  <a:lnTo>
                    <a:pt x="3500" y="1341"/>
                  </a:lnTo>
                  <a:lnTo>
                    <a:pt x="3524" y="1446"/>
                  </a:lnTo>
                  <a:lnTo>
                    <a:pt x="3541" y="1555"/>
                  </a:lnTo>
                  <a:lnTo>
                    <a:pt x="3552" y="1666"/>
                  </a:lnTo>
                  <a:lnTo>
                    <a:pt x="3554" y="1778"/>
                  </a:lnTo>
                  <a:lnTo>
                    <a:pt x="3551" y="1895"/>
                  </a:lnTo>
                  <a:lnTo>
                    <a:pt x="3540" y="2009"/>
                  </a:lnTo>
                  <a:lnTo>
                    <a:pt x="3522" y="2122"/>
                  </a:lnTo>
                  <a:lnTo>
                    <a:pt x="3497" y="2233"/>
                  </a:lnTo>
                  <a:lnTo>
                    <a:pt x="3464" y="2340"/>
                  </a:lnTo>
                  <a:lnTo>
                    <a:pt x="3426" y="2444"/>
                  </a:lnTo>
                  <a:lnTo>
                    <a:pt x="3381" y="2546"/>
                  </a:lnTo>
                  <a:lnTo>
                    <a:pt x="3331" y="2644"/>
                  </a:lnTo>
                  <a:lnTo>
                    <a:pt x="3273" y="2737"/>
                  </a:lnTo>
                  <a:lnTo>
                    <a:pt x="3212" y="2828"/>
                  </a:lnTo>
                  <a:lnTo>
                    <a:pt x="3145" y="2914"/>
                  </a:lnTo>
                  <a:lnTo>
                    <a:pt x="3073" y="2995"/>
                  </a:lnTo>
                  <a:lnTo>
                    <a:pt x="2995" y="3073"/>
                  </a:lnTo>
                  <a:lnTo>
                    <a:pt x="2913" y="3145"/>
                  </a:lnTo>
                  <a:lnTo>
                    <a:pt x="2827" y="3213"/>
                  </a:lnTo>
                  <a:lnTo>
                    <a:pt x="2736" y="3275"/>
                  </a:lnTo>
                  <a:lnTo>
                    <a:pt x="2643" y="3332"/>
                  </a:lnTo>
                  <a:lnTo>
                    <a:pt x="2544" y="3382"/>
                  </a:lnTo>
                  <a:lnTo>
                    <a:pt x="2443" y="3426"/>
                  </a:lnTo>
                  <a:lnTo>
                    <a:pt x="2339" y="3465"/>
                  </a:lnTo>
                  <a:lnTo>
                    <a:pt x="2232" y="3497"/>
                  </a:lnTo>
                  <a:lnTo>
                    <a:pt x="2122" y="3523"/>
                  </a:lnTo>
                  <a:lnTo>
                    <a:pt x="2009" y="3541"/>
                  </a:lnTo>
                  <a:lnTo>
                    <a:pt x="1894" y="3553"/>
                  </a:lnTo>
                  <a:lnTo>
                    <a:pt x="1777" y="3556"/>
                  </a:lnTo>
                  <a:lnTo>
                    <a:pt x="1661" y="3553"/>
                  </a:lnTo>
                  <a:lnTo>
                    <a:pt x="1545" y="3541"/>
                  </a:lnTo>
                  <a:lnTo>
                    <a:pt x="1432" y="3523"/>
                  </a:lnTo>
                  <a:lnTo>
                    <a:pt x="1323" y="3497"/>
                  </a:lnTo>
                  <a:lnTo>
                    <a:pt x="1215" y="3465"/>
                  </a:lnTo>
                  <a:lnTo>
                    <a:pt x="1111" y="3426"/>
                  </a:lnTo>
                  <a:lnTo>
                    <a:pt x="1010" y="3382"/>
                  </a:lnTo>
                  <a:lnTo>
                    <a:pt x="911" y="3332"/>
                  </a:lnTo>
                  <a:lnTo>
                    <a:pt x="818" y="3275"/>
                  </a:lnTo>
                  <a:lnTo>
                    <a:pt x="728" y="3213"/>
                  </a:lnTo>
                  <a:lnTo>
                    <a:pt x="641" y="3145"/>
                  </a:lnTo>
                  <a:lnTo>
                    <a:pt x="560" y="3073"/>
                  </a:lnTo>
                  <a:lnTo>
                    <a:pt x="483" y="2995"/>
                  </a:lnTo>
                  <a:lnTo>
                    <a:pt x="409" y="2914"/>
                  </a:lnTo>
                  <a:lnTo>
                    <a:pt x="342" y="2828"/>
                  </a:lnTo>
                  <a:lnTo>
                    <a:pt x="281" y="2737"/>
                  </a:lnTo>
                  <a:lnTo>
                    <a:pt x="225" y="2644"/>
                  </a:lnTo>
                  <a:lnTo>
                    <a:pt x="174" y="2546"/>
                  </a:lnTo>
                  <a:lnTo>
                    <a:pt x="128" y="2444"/>
                  </a:lnTo>
                  <a:lnTo>
                    <a:pt x="90" y="2340"/>
                  </a:lnTo>
                  <a:lnTo>
                    <a:pt x="59" y="2233"/>
                  </a:lnTo>
                  <a:lnTo>
                    <a:pt x="34" y="2122"/>
                  </a:lnTo>
                  <a:lnTo>
                    <a:pt x="14" y="2009"/>
                  </a:lnTo>
                  <a:lnTo>
                    <a:pt x="4" y="1895"/>
                  </a:lnTo>
                  <a:lnTo>
                    <a:pt x="0" y="1778"/>
                  </a:lnTo>
                  <a:lnTo>
                    <a:pt x="0" y="1778"/>
                  </a:lnTo>
                  <a:lnTo>
                    <a:pt x="4" y="1661"/>
                  </a:lnTo>
                  <a:lnTo>
                    <a:pt x="14" y="1546"/>
                  </a:lnTo>
                  <a:lnTo>
                    <a:pt x="34" y="1434"/>
                  </a:lnTo>
                  <a:lnTo>
                    <a:pt x="59" y="1324"/>
                  </a:lnTo>
                  <a:lnTo>
                    <a:pt x="90" y="1216"/>
                  </a:lnTo>
                  <a:lnTo>
                    <a:pt x="128" y="1111"/>
                  </a:lnTo>
                  <a:lnTo>
                    <a:pt x="174" y="1010"/>
                  </a:lnTo>
                  <a:lnTo>
                    <a:pt x="225" y="913"/>
                  </a:lnTo>
                  <a:lnTo>
                    <a:pt x="281" y="818"/>
                  </a:lnTo>
                  <a:lnTo>
                    <a:pt x="342" y="728"/>
                  </a:lnTo>
                  <a:lnTo>
                    <a:pt x="409" y="642"/>
                  </a:lnTo>
                  <a:lnTo>
                    <a:pt x="483" y="560"/>
                  </a:lnTo>
                  <a:lnTo>
                    <a:pt x="560" y="483"/>
                  </a:lnTo>
                  <a:lnTo>
                    <a:pt x="641" y="411"/>
                  </a:lnTo>
                  <a:lnTo>
                    <a:pt x="728" y="344"/>
                  </a:lnTo>
                  <a:lnTo>
                    <a:pt x="818" y="281"/>
                  </a:lnTo>
                  <a:lnTo>
                    <a:pt x="911" y="225"/>
                  </a:lnTo>
                  <a:lnTo>
                    <a:pt x="1010" y="174"/>
                  </a:lnTo>
                  <a:lnTo>
                    <a:pt x="1111" y="130"/>
                  </a:lnTo>
                  <a:lnTo>
                    <a:pt x="1215" y="90"/>
                  </a:lnTo>
                  <a:lnTo>
                    <a:pt x="1322" y="59"/>
                  </a:lnTo>
                  <a:lnTo>
                    <a:pt x="1432" y="34"/>
                  </a:lnTo>
                  <a:lnTo>
                    <a:pt x="1545" y="15"/>
                  </a:lnTo>
                  <a:lnTo>
                    <a:pt x="1659" y="4"/>
                  </a:lnTo>
                  <a:lnTo>
                    <a:pt x="17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Freeform 126">
              <a:extLst>
                <a:ext uri="{FF2B5EF4-FFF2-40B4-BE49-F238E27FC236}">
                  <a16:creationId xmlns:a16="http://schemas.microsoft.com/office/drawing/2014/main" id="{543BD31B-6438-DB61-43F9-1ACCF9392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14513" y="3935413"/>
              <a:ext cx="925513" cy="925513"/>
            </a:xfrm>
            <a:custGeom>
              <a:avLst/>
              <a:gdLst>
                <a:gd name="T0" fmla="*/ 954 w 1750"/>
                <a:gd name="T1" fmla="*/ 4 h 1751"/>
                <a:gd name="T2" fmla="*/ 1104 w 1750"/>
                <a:gd name="T3" fmla="*/ 31 h 1751"/>
                <a:gd name="T4" fmla="*/ 1245 w 1750"/>
                <a:gd name="T5" fmla="*/ 83 h 1751"/>
                <a:gd name="T6" fmla="*/ 910 w 1750"/>
                <a:gd name="T7" fmla="*/ 418 h 1751"/>
                <a:gd name="T8" fmla="*/ 817 w 1750"/>
                <a:gd name="T9" fmla="*/ 421 h 1751"/>
                <a:gd name="T10" fmla="*/ 709 w 1750"/>
                <a:gd name="T11" fmla="*/ 448 h 1751"/>
                <a:gd name="T12" fmla="*/ 613 w 1750"/>
                <a:gd name="T13" fmla="*/ 499 h 1751"/>
                <a:gd name="T14" fmla="*/ 532 w 1750"/>
                <a:gd name="T15" fmla="*/ 571 h 1751"/>
                <a:gd name="T16" fmla="*/ 469 w 1750"/>
                <a:gd name="T17" fmla="*/ 661 h 1751"/>
                <a:gd name="T18" fmla="*/ 430 w 1750"/>
                <a:gd name="T19" fmla="*/ 763 h 1751"/>
                <a:gd name="T20" fmla="*/ 416 w 1750"/>
                <a:gd name="T21" fmla="*/ 876 h 1751"/>
                <a:gd name="T22" fmla="*/ 430 w 1750"/>
                <a:gd name="T23" fmla="*/ 989 h 1751"/>
                <a:gd name="T24" fmla="*/ 469 w 1750"/>
                <a:gd name="T25" fmla="*/ 1092 h 1751"/>
                <a:gd name="T26" fmla="*/ 532 w 1750"/>
                <a:gd name="T27" fmla="*/ 1181 h 1751"/>
                <a:gd name="T28" fmla="*/ 612 w 1750"/>
                <a:gd name="T29" fmla="*/ 1253 h 1751"/>
                <a:gd name="T30" fmla="*/ 708 w 1750"/>
                <a:gd name="T31" fmla="*/ 1304 h 1751"/>
                <a:gd name="T32" fmla="*/ 817 w 1750"/>
                <a:gd name="T33" fmla="*/ 1332 h 1751"/>
                <a:gd name="T34" fmla="*/ 933 w 1750"/>
                <a:gd name="T35" fmla="*/ 1332 h 1751"/>
                <a:gd name="T36" fmla="*/ 1041 w 1750"/>
                <a:gd name="T37" fmla="*/ 1304 h 1751"/>
                <a:gd name="T38" fmla="*/ 1137 w 1750"/>
                <a:gd name="T39" fmla="*/ 1253 h 1751"/>
                <a:gd name="T40" fmla="*/ 1218 w 1750"/>
                <a:gd name="T41" fmla="*/ 1181 h 1751"/>
                <a:gd name="T42" fmla="*/ 1281 w 1750"/>
                <a:gd name="T43" fmla="*/ 1092 h 1751"/>
                <a:gd name="T44" fmla="*/ 1321 w 1750"/>
                <a:gd name="T45" fmla="*/ 989 h 1751"/>
                <a:gd name="T46" fmla="*/ 1334 w 1750"/>
                <a:gd name="T47" fmla="*/ 876 h 1751"/>
                <a:gd name="T48" fmla="*/ 1662 w 1750"/>
                <a:gd name="T49" fmla="*/ 513 h 1751"/>
                <a:gd name="T50" fmla="*/ 1696 w 1750"/>
                <a:gd name="T51" fmla="*/ 575 h 1751"/>
                <a:gd name="T52" fmla="*/ 1736 w 1750"/>
                <a:gd name="T53" fmla="*/ 721 h 1751"/>
                <a:gd name="T54" fmla="*/ 1750 w 1750"/>
                <a:gd name="T55" fmla="*/ 876 h 1751"/>
                <a:gd name="T56" fmla="*/ 1736 w 1750"/>
                <a:gd name="T57" fmla="*/ 1033 h 1751"/>
                <a:gd name="T58" fmla="*/ 1695 w 1750"/>
                <a:gd name="T59" fmla="*/ 1182 h 1751"/>
                <a:gd name="T60" fmla="*/ 1630 w 1750"/>
                <a:gd name="T61" fmla="*/ 1318 h 1751"/>
                <a:gd name="T62" fmla="*/ 1545 w 1750"/>
                <a:gd name="T63" fmla="*/ 1440 h 1751"/>
                <a:gd name="T64" fmla="*/ 1439 w 1750"/>
                <a:gd name="T65" fmla="*/ 1546 h 1751"/>
                <a:gd name="T66" fmla="*/ 1317 w 1750"/>
                <a:gd name="T67" fmla="*/ 1632 h 1751"/>
                <a:gd name="T68" fmla="*/ 1180 w 1750"/>
                <a:gd name="T69" fmla="*/ 1697 h 1751"/>
                <a:gd name="T70" fmla="*/ 1032 w 1750"/>
                <a:gd name="T71" fmla="*/ 1737 h 1751"/>
                <a:gd name="T72" fmla="*/ 875 w 1750"/>
                <a:gd name="T73" fmla="*/ 1751 h 1751"/>
                <a:gd name="T74" fmla="*/ 718 w 1750"/>
                <a:gd name="T75" fmla="*/ 1737 h 1751"/>
                <a:gd name="T76" fmla="*/ 570 w 1750"/>
                <a:gd name="T77" fmla="*/ 1696 h 1751"/>
                <a:gd name="T78" fmla="*/ 433 w 1750"/>
                <a:gd name="T79" fmla="*/ 1632 h 1751"/>
                <a:gd name="T80" fmla="*/ 312 w 1750"/>
                <a:gd name="T81" fmla="*/ 1546 h 1751"/>
                <a:gd name="T82" fmla="*/ 206 w 1750"/>
                <a:gd name="T83" fmla="*/ 1440 h 1751"/>
                <a:gd name="T84" fmla="*/ 120 w 1750"/>
                <a:gd name="T85" fmla="*/ 1318 h 1751"/>
                <a:gd name="T86" fmla="*/ 55 w 1750"/>
                <a:gd name="T87" fmla="*/ 1181 h 1751"/>
                <a:gd name="T88" fmla="*/ 14 w 1750"/>
                <a:gd name="T89" fmla="*/ 1033 h 1751"/>
                <a:gd name="T90" fmla="*/ 0 w 1750"/>
                <a:gd name="T91" fmla="*/ 876 h 1751"/>
                <a:gd name="T92" fmla="*/ 14 w 1750"/>
                <a:gd name="T93" fmla="*/ 718 h 1751"/>
                <a:gd name="T94" fmla="*/ 55 w 1750"/>
                <a:gd name="T95" fmla="*/ 571 h 1751"/>
                <a:gd name="T96" fmla="*/ 120 w 1750"/>
                <a:gd name="T97" fmla="*/ 434 h 1751"/>
                <a:gd name="T98" fmla="*/ 206 w 1750"/>
                <a:gd name="T99" fmla="*/ 311 h 1751"/>
                <a:gd name="T100" fmla="*/ 312 w 1750"/>
                <a:gd name="T101" fmla="*/ 207 h 1751"/>
                <a:gd name="T102" fmla="*/ 433 w 1750"/>
                <a:gd name="T103" fmla="*/ 120 h 1751"/>
                <a:gd name="T104" fmla="*/ 570 w 1750"/>
                <a:gd name="T105" fmla="*/ 55 h 1751"/>
                <a:gd name="T106" fmla="*/ 718 w 1750"/>
                <a:gd name="T107" fmla="*/ 15 h 1751"/>
                <a:gd name="T108" fmla="*/ 875 w 1750"/>
                <a:gd name="T109" fmla="*/ 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50" h="1751">
                  <a:moveTo>
                    <a:pt x="875" y="0"/>
                  </a:moveTo>
                  <a:lnTo>
                    <a:pt x="954" y="4"/>
                  </a:lnTo>
                  <a:lnTo>
                    <a:pt x="1030" y="15"/>
                  </a:lnTo>
                  <a:lnTo>
                    <a:pt x="1104" y="31"/>
                  </a:lnTo>
                  <a:lnTo>
                    <a:pt x="1176" y="54"/>
                  </a:lnTo>
                  <a:lnTo>
                    <a:pt x="1245" y="83"/>
                  </a:lnTo>
                  <a:lnTo>
                    <a:pt x="1238" y="90"/>
                  </a:lnTo>
                  <a:lnTo>
                    <a:pt x="910" y="418"/>
                  </a:lnTo>
                  <a:lnTo>
                    <a:pt x="875" y="417"/>
                  </a:lnTo>
                  <a:lnTo>
                    <a:pt x="817" y="421"/>
                  </a:lnTo>
                  <a:lnTo>
                    <a:pt x="762" y="431"/>
                  </a:lnTo>
                  <a:lnTo>
                    <a:pt x="709" y="448"/>
                  </a:lnTo>
                  <a:lnTo>
                    <a:pt x="659" y="471"/>
                  </a:lnTo>
                  <a:lnTo>
                    <a:pt x="613" y="499"/>
                  </a:lnTo>
                  <a:lnTo>
                    <a:pt x="570" y="532"/>
                  </a:lnTo>
                  <a:lnTo>
                    <a:pt x="532" y="571"/>
                  </a:lnTo>
                  <a:lnTo>
                    <a:pt x="498" y="614"/>
                  </a:lnTo>
                  <a:lnTo>
                    <a:pt x="469" y="661"/>
                  </a:lnTo>
                  <a:lnTo>
                    <a:pt x="446" y="710"/>
                  </a:lnTo>
                  <a:lnTo>
                    <a:pt x="430" y="763"/>
                  </a:lnTo>
                  <a:lnTo>
                    <a:pt x="420" y="818"/>
                  </a:lnTo>
                  <a:lnTo>
                    <a:pt x="416" y="876"/>
                  </a:lnTo>
                  <a:lnTo>
                    <a:pt x="420" y="933"/>
                  </a:lnTo>
                  <a:lnTo>
                    <a:pt x="430" y="989"/>
                  </a:lnTo>
                  <a:lnTo>
                    <a:pt x="446" y="1043"/>
                  </a:lnTo>
                  <a:lnTo>
                    <a:pt x="469" y="1092"/>
                  </a:lnTo>
                  <a:lnTo>
                    <a:pt x="498" y="1139"/>
                  </a:lnTo>
                  <a:lnTo>
                    <a:pt x="532" y="1181"/>
                  </a:lnTo>
                  <a:lnTo>
                    <a:pt x="570" y="1219"/>
                  </a:lnTo>
                  <a:lnTo>
                    <a:pt x="612" y="1253"/>
                  </a:lnTo>
                  <a:lnTo>
                    <a:pt x="659" y="1282"/>
                  </a:lnTo>
                  <a:lnTo>
                    <a:pt x="708" y="1304"/>
                  </a:lnTo>
                  <a:lnTo>
                    <a:pt x="762" y="1321"/>
                  </a:lnTo>
                  <a:lnTo>
                    <a:pt x="817" y="1332"/>
                  </a:lnTo>
                  <a:lnTo>
                    <a:pt x="875" y="1336"/>
                  </a:lnTo>
                  <a:lnTo>
                    <a:pt x="933" y="1332"/>
                  </a:lnTo>
                  <a:lnTo>
                    <a:pt x="988" y="1321"/>
                  </a:lnTo>
                  <a:lnTo>
                    <a:pt x="1041" y="1304"/>
                  </a:lnTo>
                  <a:lnTo>
                    <a:pt x="1091" y="1282"/>
                  </a:lnTo>
                  <a:lnTo>
                    <a:pt x="1137" y="1253"/>
                  </a:lnTo>
                  <a:lnTo>
                    <a:pt x="1180" y="1219"/>
                  </a:lnTo>
                  <a:lnTo>
                    <a:pt x="1218" y="1181"/>
                  </a:lnTo>
                  <a:lnTo>
                    <a:pt x="1252" y="1139"/>
                  </a:lnTo>
                  <a:lnTo>
                    <a:pt x="1281" y="1092"/>
                  </a:lnTo>
                  <a:lnTo>
                    <a:pt x="1304" y="1043"/>
                  </a:lnTo>
                  <a:lnTo>
                    <a:pt x="1321" y="989"/>
                  </a:lnTo>
                  <a:lnTo>
                    <a:pt x="1330" y="933"/>
                  </a:lnTo>
                  <a:lnTo>
                    <a:pt x="1334" y="876"/>
                  </a:lnTo>
                  <a:lnTo>
                    <a:pt x="1333" y="841"/>
                  </a:lnTo>
                  <a:lnTo>
                    <a:pt x="1662" y="513"/>
                  </a:lnTo>
                  <a:lnTo>
                    <a:pt x="1668" y="506"/>
                  </a:lnTo>
                  <a:lnTo>
                    <a:pt x="1696" y="575"/>
                  </a:lnTo>
                  <a:lnTo>
                    <a:pt x="1720" y="646"/>
                  </a:lnTo>
                  <a:lnTo>
                    <a:pt x="1736" y="721"/>
                  </a:lnTo>
                  <a:lnTo>
                    <a:pt x="1747" y="798"/>
                  </a:lnTo>
                  <a:lnTo>
                    <a:pt x="1750" y="876"/>
                  </a:lnTo>
                  <a:lnTo>
                    <a:pt x="1747" y="956"/>
                  </a:lnTo>
                  <a:lnTo>
                    <a:pt x="1736" y="1033"/>
                  </a:lnTo>
                  <a:lnTo>
                    <a:pt x="1719" y="1109"/>
                  </a:lnTo>
                  <a:lnTo>
                    <a:pt x="1695" y="1182"/>
                  </a:lnTo>
                  <a:lnTo>
                    <a:pt x="1666" y="1252"/>
                  </a:lnTo>
                  <a:lnTo>
                    <a:pt x="1630" y="1318"/>
                  </a:lnTo>
                  <a:lnTo>
                    <a:pt x="1591" y="1381"/>
                  </a:lnTo>
                  <a:lnTo>
                    <a:pt x="1545" y="1440"/>
                  </a:lnTo>
                  <a:lnTo>
                    <a:pt x="1493" y="1495"/>
                  </a:lnTo>
                  <a:lnTo>
                    <a:pt x="1439" y="1546"/>
                  </a:lnTo>
                  <a:lnTo>
                    <a:pt x="1379" y="1591"/>
                  </a:lnTo>
                  <a:lnTo>
                    <a:pt x="1317" y="1632"/>
                  </a:lnTo>
                  <a:lnTo>
                    <a:pt x="1251" y="1667"/>
                  </a:lnTo>
                  <a:lnTo>
                    <a:pt x="1180" y="1697"/>
                  </a:lnTo>
                  <a:lnTo>
                    <a:pt x="1108" y="1720"/>
                  </a:lnTo>
                  <a:lnTo>
                    <a:pt x="1032" y="1737"/>
                  </a:lnTo>
                  <a:lnTo>
                    <a:pt x="954" y="1748"/>
                  </a:lnTo>
                  <a:lnTo>
                    <a:pt x="875" y="1751"/>
                  </a:lnTo>
                  <a:lnTo>
                    <a:pt x="796" y="1748"/>
                  </a:lnTo>
                  <a:lnTo>
                    <a:pt x="718" y="1737"/>
                  </a:lnTo>
                  <a:lnTo>
                    <a:pt x="642" y="1720"/>
                  </a:lnTo>
                  <a:lnTo>
                    <a:pt x="570" y="1696"/>
                  </a:lnTo>
                  <a:lnTo>
                    <a:pt x="500" y="1667"/>
                  </a:lnTo>
                  <a:lnTo>
                    <a:pt x="433" y="1632"/>
                  </a:lnTo>
                  <a:lnTo>
                    <a:pt x="371" y="1591"/>
                  </a:lnTo>
                  <a:lnTo>
                    <a:pt x="312" y="1546"/>
                  </a:lnTo>
                  <a:lnTo>
                    <a:pt x="257" y="1495"/>
                  </a:lnTo>
                  <a:lnTo>
                    <a:pt x="206" y="1440"/>
                  </a:lnTo>
                  <a:lnTo>
                    <a:pt x="161" y="1380"/>
                  </a:lnTo>
                  <a:lnTo>
                    <a:pt x="120" y="1318"/>
                  </a:lnTo>
                  <a:lnTo>
                    <a:pt x="85" y="1252"/>
                  </a:lnTo>
                  <a:lnTo>
                    <a:pt x="55" y="1181"/>
                  </a:lnTo>
                  <a:lnTo>
                    <a:pt x="31" y="1109"/>
                  </a:lnTo>
                  <a:lnTo>
                    <a:pt x="14" y="1033"/>
                  </a:lnTo>
                  <a:lnTo>
                    <a:pt x="3" y="955"/>
                  </a:lnTo>
                  <a:lnTo>
                    <a:pt x="0" y="876"/>
                  </a:lnTo>
                  <a:lnTo>
                    <a:pt x="3" y="796"/>
                  </a:lnTo>
                  <a:lnTo>
                    <a:pt x="14" y="718"/>
                  </a:lnTo>
                  <a:lnTo>
                    <a:pt x="31" y="643"/>
                  </a:lnTo>
                  <a:lnTo>
                    <a:pt x="55" y="571"/>
                  </a:lnTo>
                  <a:lnTo>
                    <a:pt x="85" y="501"/>
                  </a:lnTo>
                  <a:lnTo>
                    <a:pt x="120" y="434"/>
                  </a:lnTo>
                  <a:lnTo>
                    <a:pt x="161" y="371"/>
                  </a:lnTo>
                  <a:lnTo>
                    <a:pt x="206" y="311"/>
                  </a:lnTo>
                  <a:lnTo>
                    <a:pt x="257" y="257"/>
                  </a:lnTo>
                  <a:lnTo>
                    <a:pt x="312" y="207"/>
                  </a:lnTo>
                  <a:lnTo>
                    <a:pt x="371" y="161"/>
                  </a:lnTo>
                  <a:lnTo>
                    <a:pt x="433" y="120"/>
                  </a:lnTo>
                  <a:lnTo>
                    <a:pt x="500" y="84"/>
                  </a:lnTo>
                  <a:lnTo>
                    <a:pt x="570" y="55"/>
                  </a:lnTo>
                  <a:lnTo>
                    <a:pt x="642" y="31"/>
                  </a:lnTo>
                  <a:lnTo>
                    <a:pt x="718" y="15"/>
                  </a:lnTo>
                  <a:lnTo>
                    <a:pt x="796" y="4"/>
                  </a:lnTo>
                  <a:lnTo>
                    <a:pt x="8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127">
              <a:extLst>
                <a:ext uri="{FF2B5EF4-FFF2-40B4-BE49-F238E27FC236}">
                  <a16:creationId xmlns:a16="http://schemas.microsoft.com/office/drawing/2014/main" id="{9A09AC40-EA41-CBEF-5805-AD37D2D92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-1349375" y="3246438"/>
              <a:ext cx="1139825" cy="1146175"/>
            </a:xfrm>
            <a:custGeom>
              <a:avLst/>
              <a:gdLst>
                <a:gd name="T0" fmla="*/ 1509 w 2153"/>
                <a:gd name="T1" fmla="*/ 1 h 2166"/>
                <a:gd name="T2" fmla="*/ 1530 w 2153"/>
                <a:gd name="T3" fmla="*/ 14 h 2166"/>
                <a:gd name="T4" fmla="*/ 1539 w 2153"/>
                <a:gd name="T5" fmla="*/ 37 h 2166"/>
                <a:gd name="T6" fmla="*/ 1685 w 2153"/>
                <a:gd name="T7" fmla="*/ 239 h 2166"/>
                <a:gd name="T8" fmla="*/ 1726 w 2153"/>
                <a:gd name="T9" fmla="*/ 211 h 2166"/>
                <a:gd name="T10" fmla="*/ 1771 w 2153"/>
                <a:gd name="T11" fmla="*/ 203 h 2166"/>
                <a:gd name="T12" fmla="*/ 1818 w 2153"/>
                <a:gd name="T13" fmla="*/ 211 h 2166"/>
                <a:gd name="T14" fmla="*/ 1859 w 2153"/>
                <a:gd name="T15" fmla="*/ 239 h 2166"/>
                <a:gd name="T16" fmla="*/ 1949 w 2153"/>
                <a:gd name="T17" fmla="*/ 333 h 2166"/>
                <a:gd name="T18" fmla="*/ 1967 w 2153"/>
                <a:gd name="T19" fmla="*/ 385 h 2166"/>
                <a:gd name="T20" fmla="*/ 1961 w 2153"/>
                <a:gd name="T21" fmla="*/ 438 h 2166"/>
                <a:gd name="T22" fmla="*/ 1931 w 2153"/>
                <a:gd name="T23" fmla="*/ 486 h 2166"/>
                <a:gd name="T24" fmla="*/ 2115 w 2153"/>
                <a:gd name="T25" fmla="*/ 613 h 2166"/>
                <a:gd name="T26" fmla="*/ 2140 w 2153"/>
                <a:gd name="T27" fmla="*/ 624 h 2166"/>
                <a:gd name="T28" fmla="*/ 2152 w 2153"/>
                <a:gd name="T29" fmla="*/ 647 h 2166"/>
                <a:gd name="T30" fmla="*/ 2149 w 2153"/>
                <a:gd name="T31" fmla="*/ 672 h 2166"/>
                <a:gd name="T32" fmla="*/ 1666 w 2153"/>
                <a:gd name="T33" fmla="*/ 1158 h 2166"/>
                <a:gd name="T34" fmla="*/ 1613 w 2153"/>
                <a:gd name="T35" fmla="*/ 1197 h 2166"/>
                <a:gd name="T36" fmla="*/ 1551 w 2153"/>
                <a:gd name="T37" fmla="*/ 1216 h 2166"/>
                <a:gd name="T38" fmla="*/ 1512 w 2153"/>
                <a:gd name="T39" fmla="*/ 1219 h 2166"/>
                <a:gd name="T40" fmla="*/ 1491 w 2153"/>
                <a:gd name="T41" fmla="*/ 1217 h 2166"/>
                <a:gd name="T42" fmla="*/ 286 w 2153"/>
                <a:gd name="T43" fmla="*/ 2131 h 2166"/>
                <a:gd name="T44" fmla="*/ 244 w 2153"/>
                <a:gd name="T45" fmla="*/ 2156 h 2166"/>
                <a:gd name="T46" fmla="*/ 108 w 2153"/>
                <a:gd name="T47" fmla="*/ 2166 h 2166"/>
                <a:gd name="T48" fmla="*/ 78 w 2153"/>
                <a:gd name="T49" fmla="*/ 2164 h 2166"/>
                <a:gd name="T50" fmla="*/ 35 w 2153"/>
                <a:gd name="T51" fmla="*/ 2142 h 2166"/>
                <a:gd name="T52" fmla="*/ 7 w 2153"/>
                <a:gd name="T53" fmla="*/ 2104 h 2166"/>
                <a:gd name="T54" fmla="*/ 0 w 2153"/>
                <a:gd name="T55" fmla="*/ 2054 h 2166"/>
                <a:gd name="T56" fmla="*/ 12 w 2153"/>
                <a:gd name="T57" fmla="*/ 1926 h 2166"/>
                <a:gd name="T58" fmla="*/ 37 w 2153"/>
                <a:gd name="T59" fmla="*/ 1885 h 2166"/>
                <a:gd name="T60" fmla="*/ 470 w 2153"/>
                <a:gd name="T61" fmla="*/ 1453 h 2166"/>
                <a:gd name="T62" fmla="*/ 785 w 2153"/>
                <a:gd name="T63" fmla="*/ 1137 h 2166"/>
                <a:gd name="T64" fmla="*/ 934 w 2153"/>
                <a:gd name="T65" fmla="*/ 667 h 2166"/>
                <a:gd name="T66" fmla="*/ 934 w 2153"/>
                <a:gd name="T67" fmla="*/ 613 h 2166"/>
                <a:gd name="T68" fmla="*/ 952 w 2153"/>
                <a:gd name="T69" fmla="*/ 545 h 2166"/>
                <a:gd name="T70" fmla="*/ 994 w 2153"/>
                <a:gd name="T71" fmla="*/ 486 h 2166"/>
                <a:gd name="T72" fmla="*/ 1478 w 2153"/>
                <a:gd name="T73" fmla="*/ 4 h 2166"/>
                <a:gd name="T74" fmla="*/ 1497 w 2153"/>
                <a:gd name="T75" fmla="*/ 0 h 2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53" h="2166">
                  <a:moveTo>
                    <a:pt x="1497" y="0"/>
                  </a:moveTo>
                  <a:lnTo>
                    <a:pt x="1509" y="1"/>
                  </a:lnTo>
                  <a:lnTo>
                    <a:pt x="1520" y="6"/>
                  </a:lnTo>
                  <a:lnTo>
                    <a:pt x="1530" y="14"/>
                  </a:lnTo>
                  <a:lnTo>
                    <a:pt x="1536" y="25"/>
                  </a:lnTo>
                  <a:lnTo>
                    <a:pt x="1539" y="37"/>
                  </a:lnTo>
                  <a:lnTo>
                    <a:pt x="1565" y="359"/>
                  </a:lnTo>
                  <a:lnTo>
                    <a:pt x="1685" y="239"/>
                  </a:lnTo>
                  <a:lnTo>
                    <a:pt x="1704" y="222"/>
                  </a:lnTo>
                  <a:lnTo>
                    <a:pt x="1726" y="211"/>
                  </a:lnTo>
                  <a:lnTo>
                    <a:pt x="1748" y="204"/>
                  </a:lnTo>
                  <a:lnTo>
                    <a:pt x="1771" y="203"/>
                  </a:lnTo>
                  <a:lnTo>
                    <a:pt x="1795" y="204"/>
                  </a:lnTo>
                  <a:lnTo>
                    <a:pt x="1818" y="211"/>
                  </a:lnTo>
                  <a:lnTo>
                    <a:pt x="1840" y="222"/>
                  </a:lnTo>
                  <a:lnTo>
                    <a:pt x="1859" y="239"/>
                  </a:lnTo>
                  <a:lnTo>
                    <a:pt x="1931" y="312"/>
                  </a:lnTo>
                  <a:lnTo>
                    <a:pt x="1949" y="333"/>
                  </a:lnTo>
                  <a:lnTo>
                    <a:pt x="1961" y="359"/>
                  </a:lnTo>
                  <a:lnTo>
                    <a:pt x="1967" y="385"/>
                  </a:lnTo>
                  <a:lnTo>
                    <a:pt x="1967" y="412"/>
                  </a:lnTo>
                  <a:lnTo>
                    <a:pt x="1961" y="438"/>
                  </a:lnTo>
                  <a:lnTo>
                    <a:pt x="1949" y="463"/>
                  </a:lnTo>
                  <a:lnTo>
                    <a:pt x="1931" y="486"/>
                  </a:lnTo>
                  <a:lnTo>
                    <a:pt x="1826" y="590"/>
                  </a:lnTo>
                  <a:lnTo>
                    <a:pt x="2115" y="613"/>
                  </a:lnTo>
                  <a:lnTo>
                    <a:pt x="2128" y="617"/>
                  </a:lnTo>
                  <a:lnTo>
                    <a:pt x="2140" y="624"/>
                  </a:lnTo>
                  <a:lnTo>
                    <a:pt x="2147" y="634"/>
                  </a:lnTo>
                  <a:lnTo>
                    <a:pt x="2152" y="647"/>
                  </a:lnTo>
                  <a:lnTo>
                    <a:pt x="2153" y="659"/>
                  </a:lnTo>
                  <a:lnTo>
                    <a:pt x="2149" y="672"/>
                  </a:lnTo>
                  <a:lnTo>
                    <a:pt x="2141" y="684"/>
                  </a:lnTo>
                  <a:lnTo>
                    <a:pt x="1666" y="1158"/>
                  </a:lnTo>
                  <a:lnTo>
                    <a:pt x="1640" y="1180"/>
                  </a:lnTo>
                  <a:lnTo>
                    <a:pt x="1613" y="1197"/>
                  </a:lnTo>
                  <a:lnTo>
                    <a:pt x="1583" y="1209"/>
                  </a:lnTo>
                  <a:lnTo>
                    <a:pt x="1551" y="1216"/>
                  </a:lnTo>
                  <a:lnTo>
                    <a:pt x="1519" y="1220"/>
                  </a:lnTo>
                  <a:lnTo>
                    <a:pt x="1512" y="1219"/>
                  </a:lnTo>
                  <a:lnTo>
                    <a:pt x="1503" y="1219"/>
                  </a:lnTo>
                  <a:lnTo>
                    <a:pt x="1491" y="1217"/>
                  </a:lnTo>
                  <a:lnTo>
                    <a:pt x="1220" y="1197"/>
                  </a:lnTo>
                  <a:lnTo>
                    <a:pt x="286" y="2131"/>
                  </a:lnTo>
                  <a:lnTo>
                    <a:pt x="267" y="2147"/>
                  </a:lnTo>
                  <a:lnTo>
                    <a:pt x="244" y="2156"/>
                  </a:lnTo>
                  <a:lnTo>
                    <a:pt x="219" y="2161"/>
                  </a:lnTo>
                  <a:lnTo>
                    <a:pt x="108" y="2166"/>
                  </a:lnTo>
                  <a:lnTo>
                    <a:pt x="103" y="2166"/>
                  </a:lnTo>
                  <a:lnTo>
                    <a:pt x="78" y="2164"/>
                  </a:lnTo>
                  <a:lnTo>
                    <a:pt x="55" y="2155"/>
                  </a:lnTo>
                  <a:lnTo>
                    <a:pt x="35" y="2142"/>
                  </a:lnTo>
                  <a:lnTo>
                    <a:pt x="19" y="2124"/>
                  </a:lnTo>
                  <a:lnTo>
                    <a:pt x="7" y="2104"/>
                  </a:lnTo>
                  <a:lnTo>
                    <a:pt x="0" y="2080"/>
                  </a:lnTo>
                  <a:lnTo>
                    <a:pt x="0" y="2054"/>
                  </a:lnTo>
                  <a:lnTo>
                    <a:pt x="8" y="1950"/>
                  </a:lnTo>
                  <a:lnTo>
                    <a:pt x="12" y="1926"/>
                  </a:lnTo>
                  <a:lnTo>
                    <a:pt x="23" y="1904"/>
                  </a:lnTo>
                  <a:lnTo>
                    <a:pt x="37" y="1885"/>
                  </a:lnTo>
                  <a:lnTo>
                    <a:pt x="171" y="1753"/>
                  </a:lnTo>
                  <a:lnTo>
                    <a:pt x="470" y="1453"/>
                  </a:lnTo>
                  <a:lnTo>
                    <a:pt x="477" y="1447"/>
                  </a:lnTo>
                  <a:lnTo>
                    <a:pt x="785" y="1137"/>
                  </a:lnTo>
                  <a:lnTo>
                    <a:pt x="957" y="965"/>
                  </a:lnTo>
                  <a:lnTo>
                    <a:pt x="934" y="667"/>
                  </a:lnTo>
                  <a:lnTo>
                    <a:pt x="933" y="649"/>
                  </a:lnTo>
                  <a:lnTo>
                    <a:pt x="934" y="613"/>
                  </a:lnTo>
                  <a:lnTo>
                    <a:pt x="940" y="578"/>
                  </a:lnTo>
                  <a:lnTo>
                    <a:pt x="952" y="545"/>
                  </a:lnTo>
                  <a:lnTo>
                    <a:pt x="970" y="514"/>
                  </a:lnTo>
                  <a:lnTo>
                    <a:pt x="994" y="486"/>
                  </a:lnTo>
                  <a:lnTo>
                    <a:pt x="1469" y="12"/>
                  </a:lnTo>
                  <a:lnTo>
                    <a:pt x="1478" y="4"/>
                  </a:lnTo>
                  <a:lnTo>
                    <a:pt x="1488" y="1"/>
                  </a:lnTo>
                  <a:lnTo>
                    <a:pt x="1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7261C6A0-DCB9-B714-22E1-AA61FF7AF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01" y="1972733"/>
            <a:ext cx="749298" cy="749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1B5C8157-3AB6-1C51-0E88-E935A696FF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88" t="50370" r="44000" b="16667"/>
          <a:stretch/>
        </p:blipFill>
        <p:spPr bwMode="auto">
          <a:xfrm>
            <a:off x="6252633" y="4762500"/>
            <a:ext cx="549573" cy="44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BB92BBB7-EE5C-D96F-EEDA-FE9D1E179E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48" t="28518" r="21403" b="28889"/>
          <a:stretch/>
        </p:blipFill>
        <p:spPr bwMode="auto">
          <a:xfrm>
            <a:off x="4813301" y="4313766"/>
            <a:ext cx="330477" cy="44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71F3A4FD-2D1B-1B06-3540-90F3B2AC11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2" t="50556" r="74676" b="2222"/>
          <a:stretch/>
        </p:blipFill>
        <p:spPr bwMode="auto">
          <a:xfrm>
            <a:off x="4351865" y="3526367"/>
            <a:ext cx="507551" cy="54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ED86318A-FD3F-7D76-E1F6-8279BAAAE9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641" t="18397" r="24528" b="22170"/>
          <a:stretch/>
        </p:blipFill>
        <p:spPr bwMode="auto">
          <a:xfrm>
            <a:off x="4779433" y="2048933"/>
            <a:ext cx="474134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69E501F7-66CE-04EB-E9CE-7A0354E9AD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2" t="52593" r="87946" b="18333"/>
          <a:stretch/>
        </p:blipFill>
        <p:spPr bwMode="auto">
          <a:xfrm>
            <a:off x="7366001" y="2688167"/>
            <a:ext cx="508000" cy="664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7B8462F9-F2D1-E4DA-44BF-BE4633F5DD7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850" y="2984501"/>
            <a:ext cx="1929293" cy="449044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E1DD836-4645-FE4D-CCFF-50FDC61D451E}"/>
              </a:ext>
            </a:extLst>
          </p:cNvPr>
          <p:cNvSpPr txBox="1"/>
          <p:nvPr/>
        </p:nvSpPr>
        <p:spPr>
          <a:xfrm>
            <a:off x="4876800" y="3433233"/>
            <a:ext cx="24680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Gain a competitive edge using the best tools and techniques to build a better you .</a:t>
            </a:r>
          </a:p>
        </p:txBody>
      </p:sp>
    </p:spTree>
    <p:extLst>
      <p:ext uri="{BB962C8B-B14F-4D97-AF65-F5344CB8AC3E}">
        <p14:creationId xmlns:p14="http://schemas.microsoft.com/office/powerpoint/2010/main" val="243440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5149BF-FD14-F0B0-C3C3-7E160FCEB44C}"/>
              </a:ext>
            </a:extLst>
          </p:cNvPr>
          <p:cNvGrpSpPr/>
          <p:nvPr/>
        </p:nvGrpSpPr>
        <p:grpSpPr>
          <a:xfrm>
            <a:off x="3441842" y="1304820"/>
            <a:ext cx="5568593" cy="5322012"/>
            <a:chOff x="4379520" y="1716091"/>
            <a:chExt cx="3421848" cy="3428588"/>
          </a:xfrm>
        </p:grpSpPr>
        <p:sp>
          <p:nvSpPr>
            <p:cNvPr id="3" name="Freeform 58">
              <a:extLst>
                <a:ext uri="{FF2B5EF4-FFF2-40B4-BE49-F238E27FC236}">
                  <a16:creationId xmlns:a16="http://schemas.microsoft.com/office/drawing/2014/main" id="{189F6382-0AEA-AF77-3AE7-A86EAEF5A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9520" y="1729197"/>
              <a:ext cx="3421848" cy="3415482"/>
            </a:xfrm>
            <a:custGeom>
              <a:avLst/>
              <a:gdLst>
                <a:gd name="T0" fmla="*/ 1076 w 2151"/>
                <a:gd name="T1" fmla="*/ 0 h 2149"/>
                <a:gd name="T2" fmla="*/ 1076 w 2151"/>
                <a:gd name="T3" fmla="*/ 0 h 2149"/>
                <a:gd name="T4" fmla="*/ 1192 w 2151"/>
                <a:gd name="T5" fmla="*/ 7 h 2149"/>
                <a:gd name="T6" fmla="*/ 1305 w 2151"/>
                <a:gd name="T7" fmla="*/ 25 h 2149"/>
                <a:gd name="T8" fmla="*/ 1415 w 2151"/>
                <a:gd name="T9" fmla="*/ 56 h 2149"/>
                <a:gd name="T10" fmla="*/ 1519 w 2151"/>
                <a:gd name="T11" fmla="*/ 95 h 2149"/>
                <a:gd name="T12" fmla="*/ 1617 w 2151"/>
                <a:gd name="T13" fmla="*/ 146 h 2149"/>
                <a:gd name="T14" fmla="*/ 1712 w 2151"/>
                <a:gd name="T15" fmla="*/ 209 h 2149"/>
                <a:gd name="T16" fmla="*/ 1800 w 2151"/>
                <a:gd name="T17" fmla="*/ 281 h 2149"/>
                <a:gd name="T18" fmla="*/ 1879 w 2151"/>
                <a:gd name="T19" fmla="*/ 362 h 2149"/>
                <a:gd name="T20" fmla="*/ 1951 w 2151"/>
                <a:gd name="T21" fmla="*/ 450 h 2149"/>
                <a:gd name="T22" fmla="*/ 2011 w 2151"/>
                <a:gd name="T23" fmla="*/ 545 h 2149"/>
                <a:gd name="T24" fmla="*/ 2060 w 2151"/>
                <a:gd name="T25" fmla="*/ 643 h 2149"/>
                <a:gd name="T26" fmla="*/ 2097 w 2151"/>
                <a:gd name="T27" fmla="*/ 745 h 2149"/>
                <a:gd name="T28" fmla="*/ 2127 w 2151"/>
                <a:gd name="T29" fmla="*/ 852 h 2149"/>
                <a:gd name="T30" fmla="*/ 2144 w 2151"/>
                <a:gd name="T31" fmla="*/ 961 h 2149"/>
                <a:gd name="T32" fmla="*/ 2151 w 2151"/>
                <a:gd name="T33" fmla="*/ 1074 h 2149"/>
                <a:gd name="T34" fmla="*/ 2144 w 2151"/>
                <a:gd name="T35" fmla="*/ 1188 h 2149"/>
                <a:gd name="T36" fmla="*/ 2127 w 2151"/>
                <a:gd name="T37" fmla="*/ 1299 h 2149"/>
                <a:gd name="T38" fmla="*/ 2097 w 2151"/>
                <a:gd name="T39" fmla="*/ 1404 h 2149"/>
                <a:gd name="T40" fmla="*/ 2060 w 2151"/>
                <a:gd name="T41" fmla="*/ 1506 h 2149"/>
                <a:gd name="T42" fmla="*/ 2011 w 2151"/>
                <a:gd name="T43" fmla="*/ 1603 h 2149"/>
                <a:gd name="T44" fmla="*/ 1949 w 2151"/>
                <a:gd name="T45" fmla="*/ 1701 h 2149"/>
                <a:gd name="T46" fmla="*/ 1877 w 2151"/>
                <a:gd name="T47" fmla="*/ 1789 h 2149"/>
                <a:gd name="T48" fmla="*/ 1795 w 2151"/>
                <a:gd name="T49" fmla="*/ 1873 h 2149"/>
                <a:gd name="T50" fmla="*/ 1707 w 2151"/>
                <a:gd name="T51" fmla="*/ 1944 h 2149"/>
                <a:gd name="T52" fmla="*/ 1610 w 2151"/>
                <a:gd name="T53" fmla="*/ 2007 h 2149"/>
                <a:gd name="T54" fmla="*/ 1512 w 2151"/>
                <a:gd name="T55" fmla="*/ 2056 h 2149"/>
                <a:gd name="T56" fmla="*/ 1410 w 2151"/>
                <a:gd name="T57" fmla="*/ 2095 h 2149"/>
                <a:gd name="T58" fmla="*/ 1301 w 2151"/>
                <a:gd name="T59" fmla="*/ 2125 h 2149"/>
                <a:gd name="T60" fmla="*/ 1189 w 2151"/>
                <a:gd name="T61" fmla="*/ 2142 h 2149"/>
                <a:gd name="T62" fmla="*/ 1076 w 2151"/>
                <a:gd name="T63" fmla="*/ 2149 h 2149"/>
                <a:gd name="T64" fmla="*/ 1076 w 2151"/>
                <a:gd name="T65" fmla="*/ 2149 h 2149"/>
                <a:gd name="T66" fmla="*/ 959 w 2151"/>
                <a:gd name="T67" fmla="*/ 2142 h 2149"/>
                <a:gd name="T68" fmla="*/ 846 w 2151"/>
                <a:gd name="T69" fmla="*/ 2123 h 2149"/>
                <a:gd name="T70" fmla="*/ 737 w 2151"/>
                <a:gd name="T71" fmla="*/ 2093 h 2149"/>
                <a:gd name="T72" fmla="*/ 632 w 2151"/>
                <a:gd name="T73" fmla="*/ 2054 h 2149"/>
                <a:gd name="T74" fmla="*/ 535 w 2151"/>
                <a:gd name="T75" fmla="*/ 2003 h 2149"/>
                <a:gd name="T76" fmla="*/ 439 w 2151"/>
                <a:gd name="T77" fmla="*/ 1940 h 2149"/>
                <a:gd name="T78" fmla="*/ 351 w 2151"/>
                <a:gd name="T79" fmla="*/ 1868 h 2149"/>
                <a:gd name="T80" fmla="*/ 272 w 2151"/>
                <a:gd name="T81" fmla="*/ 1787 h 2149"/>
                <a:gd name="T82" fmla="*/ 200 w 2151"/>
                <a:gd name="T83" fmla="*/ 1699 h 2149"/>
                <a:gd name="T84" fmla="*/ 140 w 2151"/>
                <a:gd name="T85" fmla="*/ 1603 h 2149"/>
                <a:gd name="T86" fmla="*/ 91 w 2151"/>
                <a:gd name="T87" fmla="*/ 1506 h 2149"/>
                <a:gd name="T88" fmla="*/ 52 w 2151"/>
                <a:gd name="T89" fmla="*/ 1404 h 2149"/>
                <a:gd name="T90" fmla="*/ 24 w 2151"/>
                <a:gd name="T91" fmla="*/ 1299 h 2149"/>
                <a:gd name="T92" fmla="*/ 7 w 2151"/>
                <a:gd name="T93" fmla="*/ 1188 h 2149"/>
                <a:gd name="T94" fmla="*/ 0 w 2151"/>
                <a:gd name="T95" fmla="*/ 1074 h 2149"/>
                <a:gd name="T96" fmla="*/ 7 w 2151"/>
                <a:gd name="T97" fmla="*/ 961 h 2149"/>
                <a:gd name="T98" fmla="*/ 24 w 2151"/>
                <a:gd name="T99" fmla="*/ 852 h 2149"/>
                <a:gd name="T100" fmla="*/ 52 w 2151"/>
                <a:gd name="T101" fmla="*/ 745 h 2149"/>
                <a:gd name="T102" fmla="*/ 91 w 2151"/>
                <a:gd name="T103" fmla="*/ 643 h 2149"/>
                <a:gd name="T104" fmla="*/ 140 w 2151"/>
                <a:gd name="T105" fmla="*/ 548 h 2149"/>
                <a:gd name="T106" fmla="*/ 202 w 2151"/>
                <a:gd name="T107" fmla="*/ 450 h 2149"/>
                <a:gd name="T108" fmla="*/ 274 w 2151"/>
                <a:gd name="T109" fmla="*/ 360 h 2149"/>
                <a:gd name="T110" fmla="*/ 356 w 2151"/>
                <a:gd name="T111" fmla="*/ 278 h 2149"/>
                <a:gd name="T112" fmla="*/ 444 w 2151"/>
                <a:gd name="T113" fmla="*/ 204 h 2149"/>
                <a:gd name="T114" fmla="*/ 541 w 2151"/>
                <a:gd name="T115" fmla="*/ 141 h 2149"/>
                <a:gd name="T116" fmla="*/ 639 w 2151"/>
                <a:gd name="T117" fmla="*/ 93 h 2149"/>
                <a:gd name="T118" fmla="*/ 741 w 2151"/>
                <a:gd name="T119" fmla="*/ 53 h 2149"/>
                <a:gd name="T120" fmla="*/ 850 w 2151"/>
                <a:gd name="T121" fmla="*/ 25 h 2149"/>
                <a:gd name="T122" fmla="*/ 959 w 2151"/>
                <a:gd name="T123" fmla="*/ 7 h 2149"/>
                <a:gd name="T124" fmla="*/ 1076 w 2151"/>
                <a:gd name="T125" fmla="*/ 0 h 2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1" h="2149">
                  <a:moveTo>
                    <a:pt x="1076" y="0"/>
                  </a:moveTo>
                  <a:lnTo>
                    <a:pt x="1076" y="0"/>
                  </a:lnTo>
                  <a:lnTo>
                    <a:pt x="1192" y="7"/>
                  </a:lnTo>
                  <a:lnTo>
                    <a:pt x="1305" y="25"/>
                  </a:lnTo>
                  <a:lnTo>
                    <a:pt x="1415" y="56"/>
                  </a:lnTo>
                  <a:lnTo>
                    <a:pt x="1519" y="95"/>
                  </a:lnTo>
                  <a:lnTo>
                    <a:pt x="1617" y="146"/>
                  </a:lnTo>
                  <a:lnTo>
                    <a:pt x="1712" y="209"/>
                  </a:lnTo>
                  <a:lnTo>
                    <a:pt x="1800" y="281"/>
                  </a:lnTo>
                  <a:lnTo>
                    <a:pt x="1879" y="362"/>
                  </a:lnTo>
                  <a:lnTo>
                    <a:pt x="1951" y="450"/>
                  </a:lnTo>
                  <a:lnTo>
                    <a:pt x="2011" y="545"/>
                  </a:lnTo>
                  <a:lnTo>
                    <a:pt x="2060" y="643"/>
                  </a:lnTo>
                  <a:lnTo>
                    <a:pt x="2097" y="745"/>
                  </a:lnTo>
                  <a:lnTo>
                    <a:pt x="2127" y="852"/>
                  </a:lnTo>
                  <a:lnTo>
                    <a:pt x="2144" y="961"/>
                  </a:lnTo>
                  <a:lnTo>
                    <a:pt x="2151" y="1074"/>
                  </a:lnTo>
                  <a:lnTo>
                    <a:pt x="2144" y="1188"/>
                  </a:lnTo>
                  <a:lnTo>
                    <a:pt x="2127" y="1299"/>
                  </a:lnTo>
                  <a:lnTo>
                    <a:pt x="2097" y="1404"/>
                  </a:lnTo>
                  <a:lnTo>
                    <a:pt x="2060" y="1506"/>
                  </a:lnTo>
                  <a:lnTo>
                    <a:pt x="2011" y="1603"/>
                  </a:lnTo>
                  <a:lnTo>
                    <a:pt x="1949" y="1701"/>
                  </a:lnTo>
                  <a:lnTo>
                    <a:pt x="1877" y="1789"/>
                  </a:lnTo>
                  <a:lnTo>
                    <a:pt x="1795" y="1873"/>
                  </a:lnTo>
                  <a:lnTo>
                    <a:pt x="1707" y="1944"/>
                  </a:lnTo>
                  <a:lnTo>
                    <a:pt x="1610" y="2007"/>
                  </a:lnTo>
                  <a:lnTo>
                    <a:pt x="1512" y="2056"/>
                  </a:lnTo>
                  <a:lnTo>
                    <a:pt x="1410" y="2095"/>
                  </a:lnTo>
                  <a:lnTo>
                    <a:pt x="1301" y="2125"/>
                  </a:lnTo>
                  <a:lnTo>
                    <a:pt x="1189" y="2142"/>
                  </a:lnTo>
                  <a:lnTo>
                    <a:pt x="1076" y="2149"/>
                  </a:lnTo>
                  <a:lnTo>
                    <a:pt x="1076" y="2149"/>
                  </a:lnTo>
                  <a:lnTo>
                    <a:pt x="959" y="2142"/>
                  </a:lnTo>
                  <a:lnTo>
                    <a:pt x="846" y="2123"/>
                  </a:lnTo>
                  <a:lnTo>
                    <a:pt x="737" y="2093"/>
                  </a:lnTo>
                  <a:lnTo>
                    <a:pt x="632" y="2054"/>
                  </a:lnTo>
                  <a:lnTo>
                    <a:pt x="535" y="2003"/>
                  </a:lnTo>
                  <a:lnTo>
                    <a:pt x="439" y="1940"/>
                  </a:lnTo>
                  <a:lnTo>
                    <a:pt x="351" y="1868"/>
                  </a:lnTo>
                  <a:lnTo>
                    <a:pt x="272" y="1787"/>
                  </a:lnTo>
                  <a:lnTo>
                    <a:pt x="200" y="1699"/>
                  </a:lnTo>
                  <a:lnTo>
                    <a:pt x="140" y="1603"/>
                  </a:lnTo>
                  <a:lnTo>
                    <a:pt x="91" y="1506"/>
                  </a:lnTo>
                  <a:lnTo>
                    <a:pt x="52" y="1404"/>
                  </a:lnTo>
                  <a:lnTo>
                    <a:pt x="24" y="1299"/>
                  </a:lnTo>
                  <a:lnTo>
                    <a:pt x="7" y="1188"/>
                  </a:lnTo>
                  <a:lnTo>
                    <a:pt x="0" y="1074"/>
                  </a:lnTo>
                  <a:lnTo>
                    <a:pt x="7" y="961"/>
                  </a:lnTo>
                  <a:lnTo>
                    <a:pt x="24" y="852"/>
                  </a:lnTo>
                  <a:lnTo>
                    <a:pt x="52" y="745"/>
                  </a:lnTo>
                  <a:lnTo>
                    <a:pt x="91" y="643"/>
                  </a:lnTo>
                  <a:lnTo>
                    <a:pt x="140" y="548"/>
                  </a:lnTo>
                  <a:lnTo>
                    <a:pt x="202" y="450"/>
                  </a:lnTo>
                  <a:lnTo>
                    <a:pt x="274" y="360"/>
                  </a:lnTo>
                  <a:lnTo>
                    <a:pt x="356" y="278"/>
                  </a:lnTo>
                  <a:lnTo>
                    <a:pt x="444" y="204"/>
                  </a:lnTo>
                  <a:lnTo>
                    <a:pt x="541" y="141"/>
                  </a:lnTo>
                  <a:lnTo>
                    <a:pt x="639" y="93"/>
                  </a:lnTo>
                  <a:lnTo>
                    <a:pt x="741" y="53"/>
                  </a:lnTo>
                  <a:lnTo>
                    <a:pt x="850" y="25"/>
                  </a:lnTo>
                  <a:lnTo>
                    <a:pt x="959" y="7"/>
                  </a:lnTo>
                  <a:lnTo>
                    <a:pt x="107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7FFD638-4637-48B6-242F-363927189750}"/>
                </a:ext>
              </a:extLst>
            </p:cNvPr>
            <p:cNvGrpSpPr/>
            <p:nvPr/>
          </p:nvGrpSpPr>
          <p:grpSpPr>
            <a:xfrm>
              <a:off x="4387458" y="1716091"/>
              <a:ext cx="3413910" cy="3417855"/>
              <a:chOff x="4387458" y="1722047"/>
              <a:chExt cx="3413910" cy="3413908"/>
            </a:xfrm>
            <a:effectLst>
              <a:outerShdw blurRad="292100" sx="108000" sy="108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6" name="Freeform 64">
                <a:extLst>
                  <a:ext uri="{FF2B5EF4-FFF2-40B4-BE49-F238E27FC236}">
                    <a16:creationId xmlns:a16="http://schemas.microsoft.com/office/drawing/2014/main" id="{15C14573-4E20-9682-60A3-741786CF2A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4937" y="1722047"/>
                <a:ext cx="859497" cy="842747"/>
              </a:xfrm>
              <a:custGeom>
                <a:avLst/>
                <a:gdLst>
                  <a:gd name="T0" fmla="*/ 0 w 1642"/>
                  <a:gd name="T1" fmla="*/ 0 h 1610"/>
                  <a:gd name="T2" fmla="*/ 198 w 1642"/>
                  <a:gd name="T3" fmla="*/ 6 h 1610"/>
                  <a:gd name="T4" fmla="*/ 392 w 1642"/>
                  <a:gd name="T5" fmla="*/ 22 h 1610"/>
                  <a:gd name="T6" fmla="*/ 584 w 1642"/>
                  <a:gd name="T7" fmla="*/ 51 h 1610"/>
                  <a:gd name="T8" fmla="*/ 772 w 1642"/>
                  <a:gd name="T9" fmla="*/ 91 h 1610"/>
                  <a:gd name="T10" fmla="*/ 955 w 1642"/>
                  <a:gd name="T11" fmla="*/ 142 h 1610"/>
                  <a:gd name="T12" fmla="*/ 1134 w 1642"/>
                  <a:gd name="T13" fmla="*/ 202 h 1610"/>
                  <a:gd name="T14" fmla="*/ 1310 w 1642"/>
                  <a:gd name="T15" fmla="*/ 273 h 1610"/>
                  <a:gd name="T16" fmla="*/ 1478 w 1642"/>
                  <a:gd name="T17" fmla="*/ 352 h 1610"/>
                  <a:gd name="T18" fmla="*/ 1642 w 1642"/>
                  <a:gd name="T19" fmla="*/ 441 h 1610"/>
                  <a:gd name="T20" fmla="*/ 961 w 1642"/>
                  <a:gd name="T21" fmla="*/ 1610 h 1610"/>
                  <a:gd name="T22" fmla="*/ 837 w 1642"/>
                  <a:gd name="T23" fmla="*/ 1543 h 1610"/>
                  <a:gd name="T24" fmla="*/ 708 w 1642"/>
                  <a:gd name="T25" fmla="*/ 1486 h 1610"/>
                  <a:gd name="T26" fmla="*/ 574 w 1642"/>
                  <a:gd name="T27" fmla="*/ 1438 h 1610"/>
                  <a:gd name="T28" fmla="*/ 437 w 1642"/>
                  <a:gd name="T29" fmla="*/ 1400 h 1610"/>
                  <a:gd name="T30" fmla="*/ 295 w 1642"/>
                  <a:gd name="T31" fmla="*/ 1373 h 1610"/>
                  <a:gd name="T32" fmla="*/ 148 w 1642"/>
                  <a:gd name="T33" fmla="*/ 1355 h 1610"/>
                  <a:gd name="T34" fmla="*/ 0 w 1642"/>
                  <a:gd name="T35" fmla="*/ 1349 h 1610"/>
                  <a:gd name="T36" fmla="*/ 0 w 1642"/>
                  <a:gd name="T37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42" h="1610">
                    <a:moveTo>
                      <a:pt x="0" y="0"/>
                    </a:moveTo>
                    <a:lnTo>
                      <a:pt x="198" y="6"/>
                    </a:lnTo>
                    <a:lnTo>
                      <a:pt x="392" y="22"/>
                    </a:lnTo>
                    <a:lnTo>
                      <a:pt x="584" y="51"/>
                    </a:lnTo>
                    <a:lnTo>
                      <a:pt x="772" y="91"/>
                    </a:lnTo>
                    <a:lnTo>
                      <a:pt x="955" y="142"/>
                    </a:lnTo>
                    <a:lnTo>
                      <a:pt x="1134" y="202"/>
                    </a:lnTo>
                    <a:lnTo>
                      <a:pt x="1310" y="273"/>
                    </a:lnTo>
                    <a:lnTo>
                      <a:pt x="1478" y="352"/>
                    </a:lnTo>
                    <a:lnTo>
                      <a:pt x="1642" y="441"/>
                    </a:lnTo>
                    <a:lnTo>
                      <a:pt x="961" y="1610"/>
                    </a:lnTo>
                    <a:lnTo>
                      <a:pt x="837" y="1543"/>
                    </a:lnTo>
                    <a:lnTo>
                      <a:pt x="708" y="1486"/>
                    </a:lnTo>
                    <a:lnTo>
                      <a:pt x="574" y="1438"/>
                    </a:lnTo>
                    <a:lnTo>
                      <a:pt x="437" y="1400"/>
                    </a:lnTo>
                    <a:lnTo>
                      <a:pt x="295" y="1373"/>
                    </a:lnTo>
                    <a:lnTo>
                      <a:pt x="148" y="1355"/>
                    </a:lnTo>
                    <a:lnTo>
                      <a:pt x="0" y="134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20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" name="Freeform 65">
                <a:extLst>
                  <a:ext uri="{FF2B5EF4-FFF2-40B4-BE49-F238E27FC236}">
                    <a16:creationId xmlns:a16="http://schemas.microsoft.com/office/drawing/2014/main" id="{1BB469A0-A199-C3A5-7F77-86FDEBC10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458" y="2589918"/>
                <a:ext cx="836466" cy="838559"/>
              </a:xfrm>
              <a:custGeom>
                <a:avLst/>
                <a:gdLst>
                  <a:gd name="T0" fmla="*/ 421 w 1598"/>
                  <a:gd name="T1" fmla="*/ 0 h 1602"/>
                  <a:gd name="T2" fmla="*/ 1598 w 1598"/>
                  <a:gd name="T3" fmla="*/ 662 h 1602"/>
                  <a:gd name="T4" fmla="*/ 1535 w 1598"/>
                  <a:gd name="T5" fmla="*/ 785 h 1602"/>
                  <a:gd name="T6" fmla="*/ 1480 w 1598"/>
                  <a:gd name="T7" fmla="*/ 912 h 1602"/>
                  <a:gd name="T8" fmla="*/ 1434 w 1598"/>
                  <a:gd name="T9" fmla="*/ 1042 h 1602"/>
                  <a:gd name="T10" fmla="*/ 1399 w 1598"/>
                  <a:gd name="T11" fmla="*/ 1177 h 1602"/>
                  <a:gd name="T12" fmla="*/ 1373 w 1598"/>
                  <a:gd name="T13" fmla="*/ 1315 h 1602"/>
                  <a:gd name="T14" fmla="*/ 1355 w 1598"/>
                  <a:gd name="T15" fmla="*/ 1458 h 1602"/>
                  <a:gd name="T16" fmla="*/ 1351 w 1598"/>
                  <a:gd name="T17" fmla="*/ 1602 h 1602"/>
                  <a:gd name="T18" fmla="*/ 0 w 1598"/>
                  <a:gd name="T19" fmla="*/ 1602 h 1602"/>
                  <a:gd name="T20" fmla="*/ 6 w 1598"/>
                  <a:gd name="T21" fmla="*/ 1410 h 1602"/>
                  <a:gd name="T22" fmla="*/ 22 w 1598"/>
                  <a:gd name="T23" fmla="*/ 1220 h 1602"/>
                  <a:gd name="T24" fmla="*/ 49 w 1598"/>
                  <a:gd name="T25" fmla="*/ 1032 h 1602"/>
                  <a:gd name="T26" fmla="*/ 87 w 1598"/>
                  <a:gd name="T27" fmla="*/ 850 h 1602"/>
                  <a:gd name="T28" fmla="*/ 135 w 1598"/>
                  <a:gd name="T29" fmla="*/ 670 h 1602"/>
                  <a:gd name="T30" fmla="*/ 192 w 1598"/>
                  <a:gd name="T31" fmla="*/ 496 h 1602"/>
                  <a:gd name="T32" fmla="*/ 259 w 1598"/>
                  <a:gd name="T33" fmla="*/ 326 h 1602"/>
                  <a:gd name="T34" fmla="*/ 336 w 1598"/>
                  <a:gd name="T35" fmla="*/ 160 h 1602"/>
                  <a:gd name="T36" fmla="*/ 421 w 159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2">
                    <a:moveTo>
                      <a:pt x="421" y="0"/>
                    </a:moveTo>
                    <a:lnTo>
                      <a:pt x="1598" y="662"/>
                    </a:lnTo>
                    <a:lnTo>
                      <a:pt x="1535" y="785"/>
                    </a:lnTo>
                    <a:lnTo>
                      <a:pt x="1480" y="912"/>
                    </a:lnTo>
                    <a:lnTo>
                      <a:pt x="1434" y="1042"/>
                    </a:lnTo>
                    <a:lnTo>
                      <a:pt x="1399" y="1177"/>
                    </a:lnTo>
                    <a:lnTo>
                      <a:pt x="1373" y="1315"/>
                    </a:lnTo>
                    <a:lnTo>
                      <a:pt x="1355" y="1458"/>
                    </a:lnTo>
                    <a:lnTo>
                      <a:pt x="1351" y="1602"/>
                    </a:lnTo>
                    <a:lnTo>
                      <a:pt x="0" y="1602"/>
                    </a:lnTo>
                    <a:lnTo>
                      <a:pt x="6" y="1410"/>
                    </a:lnTo>
                    <a:lnTo>
                      <a:pt x="22" y="1220"/>
                    </a:lnTo>
                    <a:lnTo>
                      <a:pt x="49" y="1032"/>
                    </a:lnTo>
                    <a:lnTo>
                      <a:pt x="87" y="850"/>
                    </a:lnTo>
                    <a:lnTo>
                      <a:pt x="135" y="670"/>
                    </a:lnTo>
                    <a:lnTo>
                      <a:pt x="192" y="496"/>
                    </a:lnTo>
                    <a:lnTo>
                      <a:pt x="259" y="326"/>
                    </a:lnTo>
                    <a:lnTo>
                      <a:pt x="336" y="160"/>
                    </a:lnTo>
                    <a:lnTo>
                      <a:pt x="421" y="0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>
                      <a:lumMod val="85000"/>
                    </a:schemeClr>
                  </a:gs>
                  <a:gs pos="6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66">
                <a:extLst>
                  <a:ext uri="{FF2B5EF4-FFF2-40B4-BE49-F238E27FC236}">
                    <a16:creationId xmlns:a16="http://schemas.microsoft.com/office/drawing/2014/main" id="{38C60E54-8C88-2214-523D-38040652D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352" y="1947128"/>
                <a:ext cx="989312" cy="989311"/>
              </a:xfrm>
              <a:custGeom>
                <a:avLst/>
                <a:gdLst>
                  <a:gd name="T0" fmla="*/ 1223 w 1891"/>
                  <a:gd name="T1" fmla="*/ 0 h 1891"/>
                  <a:gd name="T2" fmla="*/ 1891 w 1891"/>
                  <a:gd name="T3" fmla="*/ 1173 h 1891"/>
                  <a:gd name="T4" fmla="*/ 1767 w 1891"/>
                  <a:gd name="T5" fmla="*/ 1250 h 1891"/>
                  <a:gd name="T6" fmla="*/ 1650 w 1891"/>
                  <a:gd name="T7" fmla="*/ 1337 h 1891"/>
                  <a:gd name="T8" fmla="*/ 1539 w 1891"/>
                  <a:gd name="T9" fmla="*/ 1432 h 1891"/>
                  <a:gd name="T10" fmla="*/ 1435 w 1891"/>
                  <a:gd name="T11" fmla="*/ 1537 h 1891"/>
                  <a:gd name="T12" fmla="*/ 1340 w 1891"/>
                  <a:gd name="T13" fmla="*/ 1648 h 1891"/>
                  <a:gd name="T14" fmla="*/ 1255 w 1891"/>
                  <a:gd name="T15" fmla="*/ 1767 h 1891"/>
                  <a:gd name="T16" fmla="*/ 1177 w 1891"/>
                  <a:gd name="T17" fmla="*/ 1891 h 1891"/>
                  <a:gd name="T18" fmla="*/ 0 w 1891"/>
                  <a:gd name="T19" fmla="*/ 1229 h 1891"/>
                  <a:gd name="T20" fmla="*/ 91 w 1891"/>
                  <a:gd name="T21" fmla="*/ 1076 h 1891"/>
                  <a:gd name="T22" fmla="*/ 188 w 1891"/>
                  <a:gd name="T23" fmla="*/ 932 h 1891"/>
                  <a:gd name="T24" fmla="*/ 295 w 1891"/>
                  <a:gd name="T25" fmla="*/ 791 h 1891"/>
                  <a:gd name="T26" fmla="*/ 408 w 1891"/>
                  <a:gd name="T27" fmla="*/ 659 h 1891"/>
                  <a:gd name="T28" fmla="*/ 529 w 1891"/>
                  <a:gd name="T29" fmla="*/ 532 h 1891"/>
                  <a:gd name="T30" fmla="*/ 655 w 1891"/>
                  <a:gd name="T31" fmla="*/ 412 h 1891"/>
                  <a:gd name="T32" fmla="*/ 788 w 1891"/>
                  <a:gd name="T33" fmla="*/ 297 h 1891"/>
                  <a:gd name="T34" fmla="*/ 926 w 1891"/>
                  <a:gd name="T35" fmla="*/ 190 h 1891"/>
                  <a:gd name="T36" fmla="*/ 1073 w 1891"/>
                  <a:gd name="T37" fmla="*/ 91 h 1891"/>
                  <a:gd name="T38" fmla="*/ 1223 w 1891"/>
                  <a:gd name="T39" fmla="*/ 0 h 1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1" h="1891">
                    <a:moveTo>
                      <a:pt x="1223" y="0"/>
                    </a:moveTo>
                    <a:lnTo>
                      <a:pt x="1891" y="1173"/>
                    </a:lnTo>
                    <a:lnTo>
                      <a:pt x="1767" y="1250"/>
                    </a:lnTo>
                    <a:lnTo>
                      <a:pt x="1650" y="1337"/>
                    </a:lnTo>
                    <a:lnTo>
                      <a:pt x="1539" y="1432"/>
                    </a:lnTo>
                    <a:lnTo>
                      <a:pt x="1435" y="1537"/>
                    </a:lnTo>
                    <a:lnTo>
                      <a:pt x="1340" y="1648"/>
                    </a:lnTo>
                    <a:lnTo>
                      <a:pt x="1255" y="1767"/>
                    </a:lnTo>
                    <a:lnTo>
                      <a:pt x="1177" y="1891"/>
                    </a:lnTo>
                    <a:lnTo>
                      <a:pt x="0" y="1229"/>
                    </a:lnTo>
                    <a:lnTo>
                      <a:pt x="91" y="1076"/>
                    </a:lnTo>
                    <a:lnTo>
                      <a:pt x="188" y="932"/>
                    </a:lnTo>
                    <a:lnTo>
                      <a:pt x="295" y="791"/>
                    </a:lnTo>
                    <a:lnTo>
                      <a:pt x="408" y="659"/>
                    </a:lnTo>
                    <a:lnTo>
                      <a:pt x="529" y="532"/>
                    </a:lnTo>
                    <a:lnTo>
                      <a:pt x="655" y="412"/>
                    </a:lnTo>
                    <a:lnTo>
                      <a:pt x="788" y="297"/>
                    </a:lnTo>
                    <a:lnTo>
                      <a:pt x="926" y="190"/>
                    </a:lnTo>
                    <a:lnTo>
                      <a:pt x="1073" y="91"/>
                    </a:lnTo>
                    <a:lnTo>
                      <a:pt x="1223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Freeform 67">
                <a:extLst>
                  <a:ext uri="{FF2B5EF4-FFF2-40B4-BE49-F238E27FC236}">
                    <a16:creationId xmlns:a16="http://schemas.microsoft.com/office/drawing/2014/main" id="{2EFFA85B-2674-9CF7-CF63-60D69597F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458" y="3428477"/>
                <a:ext cx="836466" cy="839606"/>
              </a:xfrm>
              <a:custGeom>
                <a:avLst/>
                <a:gdLst>
                  <a:gd name="T0" fmla="*/ 0 w 1598"/>
                  <a:gd name="T1" fmla="*/ 0 h 1604"/>
                  <a:gd name="T2" fmla="*/ 1351 w 1598"/>
                  <a:gd name="T3" fmla="*/ 0 h 1604"/>
                  <a:gd name="T4" fmla="*/ 1355 w 1598"/>
                  <a:gd name="T5" fmla="*/ 146 h 1604"/>
                  <a:gd name="T6" fmla="*/ 1373 w 1598"/>
                  <a:gd name="T7" fmla="*/ 289 h 1604"/>
                  <a:gd name="T8" fmla="*/ 1399 w 1598"/>
                  <a:gd name="T9" fmla="*/ 427 h 1604"/>
                  <a:gd name="T10" fmla="*/ 1434 w 1598"/>
                  <a:gd name="T11" fmla="*/ 562 h 1604"/>
                  <a:gd name="T12" fmla="*/ 1480 w 1598"/>
                  <a:gd name="T13" fmla="*/ 692 h 1604"/>
                  <a:gd name="T14" fmla="*/ 1535 w 1598"/>
                  <a:gd name="T15" fmla="*/ 819 h 1604"/>
                  <a:gd name="T16" fmla="*/ 1598 w 1598"/>
                  <a:gd name="T17" fmla="*/ 940 h 1604"/>
                  <a:gd name="T18" fmla="*/ 421 w 1598"/>
                  <a:gd name="T19" fmla="*/ 1604 h 1604"/>
                  <a:gd name="T20" fmla="*/ 336 w 1598"/>
                  <a:gd name="T21" fmla="*/ 1444 h 1604"/>
                  <a:gd name="T22" fmla="*/ 261 w 1598"/>
                  <a:gd name="T23" fmla="*/ 1280 h 1604"/>
                  <a:gd name="T24" fmla="*/ 194 w 1598"/>
                  <a:gd name="T25" fmla="*/ 1108 h 1604"/>
                  <a:gd name="T26" fmla="*/ 135 w 1598"/>
                  <a:gd name="T27" fmla="*/ 934 h 1604"/>
                  <a:gd name="T28" fmla="*/ 87 w 1598"/>
                  <a:gd name="T29" fmla="*/ 754 h 1604"/>
                  <a:gd name="T30" fmla="*/ 49 w 1598"/>
                  <a:gd name="T31" fmla="*/ 570 h 1604"/>
                  <a:gd name="T32" fmla="*/ 22 w 1598"/>
                  <a:gd name="T33" fmla="*/ 384 h 1604"/>
                  <a:gd name="T34" fmla="*/ 6 w 1598"/>
                  <a:gd name="T35" fmla="*/ 194 h 1604"/>
                  <a:gd name="T36" fmla="*/ 0 w 1598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4">
                    <a:moveTo>
                      <a:pt x="0" y="0"/>
                    </a:moveTo>
                    <a:lnTo>
                      <a:pt x="1351" y="0"/>
                    </a:lnTo>
                    <a:lnTo>
                      <a:pt x="1355" y="146"/>
                    </a:lnTo>
                    <a:lnTo>
                      <a:pt x="1373" y="289"/>
                    </a:lnTo>
                    <a:lnTo>
                      <a:pt x="1399" y="427"/>
                    </a:lnTo>
                    <a:lnTo>
                      <a:pt x="1434" y="562"/>
                    </a:lnTo>
                    <a:lnTo>
                      <a:pt x="1480" y="692"/>
                    </a:lnTo>
                    <a:lnTo>
                      <a:pt x="1535" y="819"/>
                    </a:lnTo>
                    <a:lnTo>
                      <a:pt x="1598" y="940"/>
                    </a:lnTo>
                    <a:lnTo>
                      <a:pt x="421" y="1604"/>
                    </a:lnTo>
                    <a:lnTo>
                      <a:pt x="336" y="1444"/>
                    </a:lnTo>
                    <a:lnTo>
                      <a:pt x="261" y="1280"/>
                    </a:lnTo>
                    <a:lnTo>
                      <a:pt x="194" y="1108"/>
                    </a:lnTo>
                    <a:lnTo>
                      <a:pt x="135" y="934"/>
                    </a:lnTo>
                    <a:lnTo>
                      <a:pt x="87" y="754"/>
                    </a:lnTo>
                    <a:lnTo>
                      <a:pt x="49" y="570"/>
                    </a:lnTo>
                    <a:lnTo>
                      <a:pt x="22" y="384"/>
                    </a:lnTo>
                    <a:lnTo>
                      <a:pt x="6" y="194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49000">
                    <a:schemeClr val="bg1">
                      <a:lumMod val="85000"/>
                    </a:schemeClr>
                  </a:gs>
                  <a:gs pos="29000">
                    <a:schemeClr val="bg1">
                      <a:lumMod val="95000"/>
                    </a:schemeClr>
                  </a:gs>
                </a:gsLst>
                <a:lin ang="396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Freeform 68">
                <a:extLst>
                  <a:ext uri="{FF2B5EF4-FFF2-40B4-BE49-F238E27FC236}">
                    <a16:creationId xmlns:a16="http://schemas.microsoft.com/office/drawing/2014/main" id="{CD6C2E99-78C4-D26C-DACB-79E66CAAFA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8002" y="1722047"/>
                <a:ext cx="846935" cy="838559"/>
              </a:xfrm>
              <a:custGeom>
                <a:avLst/>
                <a:gdLst>
                  <a:gd name="T0" fmla="*/ 1618 w 1618"/>
                  <a:gd name="T1" fmla="*/ 0 h 1602"/>
                  <a:gd name="T2" fmla="*/ 1618 w 1618"/>
                  <a:gd name="T3" fmla="*/ 0 h 1602"/>
                  <a:gd name="T4" fmla="*/ 1618 w 1618"/>
                  <a:gd name="T5" fmla="*/ 1349 h 1602"/>
                  <a:gd name="T6" fmla="*/ 1618 w 1618"/>
                  <a:gd name="T7" fmla="*/ 1349 h 1602"/>
                  <a:gd name="T8" fmla="*/ 1472 w 1618"/>
                  <a:gd name="T9" fmla="*/ 1355 h 1602"/>
                  <a:gd name="T10" fmla="*/ 1327 w 1618"/>
                  <a:gd name="T11" fmla="*/ 1371 h 1602"/>
                  <a:gd name="T12" fmla="*/ 1187 w 1618"/>
                  <a:gd name="T13" fmla="*/ 1399 h 1602"/>
                  <a:gd name="T14" fmla="*/ 1050 w 1618"/>
                  <a:gd name="T15" fmla="*/ 1436 h 1602"/>
                  <a:gd name="T16" fmla="*/ 920 w 1618"/>
                  <a:gd name="T17" fmla="*/ 1482 h 1602"/>
                  <a:gd name="T18" fmla="*/ 791 w 1618"/>
                  <a:gd name="T19" fmla="*/ 1537 h 1602"/>
                  <a:gd name="T20" fmla="*/ 668 w 1618"/>
                  <a:gd name="T21" fmla="*/ 1602 h 1602"/>
                  <a:gd name="T22" fmla="*/ 0 w 1618"/>
                  <a:gd name="T23" fmla="*/ 429 h 1602"/>
                  <a:gd name="T24" fmla="*/ 160 w 1618"/>
                  <a:gd name="T25" fmla="*/ 342 h 1602"/>
                  <a:gd name="T26" fmla="*/ 328 w 1618"/>
                  <a:gd name="T27" fmla="*/ 265 h 1602"/>
                  <a:gd name="T28" fmla="*/ 500 w 1618"/>
                  <a:gd name="T29" fmla="*/ 196 h 1602"/>
                  <a:gd name="T30" fmla="*/ 676 w 1618"/>
                  <a:gd name="T31" fmla="*/ 136 h 1602"/>
                  <a:gd name="T32" fmla="*/ 856 w 1618"/>
                  <a:gd name="T33" fmla="*/ 89 h 1602"/>
                  <a:gd name="T34" fmla="*/ 1042 w 1618"/>
                  <a:gd name="T35" fmla="*/ 49 h 1602"/>
                  <a:gd name="T36" fmla="*/ 1230 w 1618"/>
                  <a:gd name="T37" fmla="*/ 22 h 1602"/>
                  <a:gd name="T38" fmla="*/ 1422 w 1618"/>
                  <a:gd name="T39" fmla="*/ 4 h 1602"/>
                  <a:gd name="T40" fmla="*/ 1618 w 1618"/>
                  <a:gd name="T41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8" h="1602">
                    <a:moveTo>
                      <a:pt x="1618" y="0"/>
                    </a:moveTo>
                    <a:lnTo>
                      <a:pt x="1618" y="0"/>
                    </a:lnTo>
                    <a:lnTo>
                      <a:pt x="1618" y="1349"/>
                    </a:lnTo>
                    <a:lnTo>
                      <a:pt x="1618" y="1349"/>
                    </a:lnTo>
                    <a:lnTo>
                      <a:pt x="1472" y="1355"/>
                    </a:lnTo>
                    <a:lnTo>
                      <a:pt x="1327" y="1371"/>
                    </a:lnTo>
                    <a:lnTo>
                      <a:pt x="1187" y="1399"/>
                    </a:lnTo>
                    <a:lnTo>
                      <a:pt x="1050" y="1436"/>
                    </a:lnTo>
                    <a:lnTo>
                      <a:pt x="920" y="1482"/>
                    </a:lnTo>
                    <a:lnTo>
                      <a:pt x="791" y="1537"/>
                    </a:lnTo>
                    <a:lnTo>
                      <a:pt x="668" y="1602"/>
                    </a:lnTo>
                    <a:lnTo>
                      <a:pt x="0" y="429"/>
                    </a:lnTo>
                    <a:lnTo>
                      <a:pt x="160" y="342"/>
                    </a:lnTo>
                    <a:lnTo>
                      <a:pt x="328" y="265"/>
                    </a:lnTo>
                    <a:lnTo>
                      <a:pt x="500" y="196"/>
                    </a:lnTo>
                    <a:lnTo>
                      <a:pt x="676" y="136"/>
                    </a:lnTo>
                    <a:lnTo>
                      <a:pt x="856" y="89"/>
                    </a:lnTo>
                    <a:lnTo>
                      <a:pt x="1042" y="49"/>
                    </a:lnTo>
                    <a:lnTo>
                      <a:pt x="1230" y="22"/>
                    </a:lnTo>
                    <a:lnTo>
                      <a:pt x="1422" y="4"/>
                    </a:lnTo>
                    <a:lnTo>
                      <a:pt x="1618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Freeform 69">
                <a:extLst>
                  <a:ext uri="{FF2B5EF4-FFF2-40B4-BE49-F238E27FC236}">
                    <a16:creationId xmlns:a16="http://schemas.microsoft.com/office/drawing/2014/main" id="{B7A9DBDE-F213-B5D7-498E-6116712C49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5949" y="2588872"/>
                <a:ext cx="835419" cy="839606"/>
              </a:xfrm>
              <a:custGeom>
                <a:avLst/>
                <a:gdLst>
                  <a:gd name="T0" fmla="*/ 1175 w 1596"/>
                  <a:gd name="T1" fmla="*/ 0 h 1604"/>
                  <a:gd name="T2" fmla="*/ 1260 w 1596"/>
                  <a:gd name="T3" fmla="*/ 160 h 1604"/>
                  <a:gd name="T4" fmla="*/ 1337 w 1596"/>
                  <a:gd name="T5" fmla="*/ 326 h 1604"/>
                  <a:gd name="T6" fmla="*/ 1404 w 1596"/>
                  <a:gd name="T7" fmla="*/ 496 h 1604"/>
                  <a:gd name="T8" fmla="*/ 1462 w 1596"/>
                  <a:gd name="T9" fmla="*/ 672 h 1604"/>
                  <a:gd name="T10" fmla="*/ 1509 w 1596"/>
                  <a:gd name="T11" fmla="*/ 850 h 1604"/>
                  <a:gd name="T12" fmla="*/ 1547 w 1596"/>
                  <a:gd name="T13" fmla="*/ 1034 h 1604"/>
                  <a:gd name="T14" fmla="*/ 1574 w 1596"/>
                  <a:gd name="T15" fmla="*/ 1222 h 1604"/>
                  <a:gd name="T16" fmla="*/ 1592 w 1596"/>
                  <a:gd name="T17" fmla="*/ 1412 h 1604"/>
                  <a:gd name="T18" fmla="*/ 1596 w 1596"/>
                  <a:gd name="T19" fmla="*/ 1604 h 1604"/>
                  <a:gd name="T20" fmla="*/ 247 w 1596"/>
                  <a:gd name="T21" fmla="*/ 1604 h 1604"/>
                  <a:gd name="T22" fmla="*/ 241 w 1596"/>
                  <a:gd name="T23" fmla="*/ 1460 h 1604"/>
                  <a:gd name="T24" fmla="*/ 225 w 1596"/>
                  <a:gd name="T25" fmla="*/ 1317 h 1604"/>
                  <a:gd name="T26" fmla="*/ 199 w 1596"/>
                  <a:gd name="T27" fmla="*/ 1179 h 1604"/>
                  <a:gd name="T28" fmla="*/ 162 w 1596"/>
                  <a:gd name="T29" fmla="*/ 1044 h 1604"/>
                  <a:gd name="T30" fmla="*/ 116 w 1596"/>
                  <a:gd name="T31" fmla="*/ 912 h 1604"/>
                  <a:gd name="T32" fmla="*/ 63 w 1596"/>
                  <a:gd name="T33" fmla="*/ 785 h 1604"/>
                  <a:gd name="T34" fmla="*/ 0 w 1596"/>
                  <a:gd name="T35" fmla="*/ 664 h 1604"/>
                  <a:gd name="T36" fmla="*/ 1175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1175" y="0"/>
                    </a:moveTo>
                    <a:lnTo>
                      <a:pt x="1260" y="160"/>
                    </a:lnTo>
                    <a:lnTo>
                      <a:pt x="1337" y="326"/>
                    </a:lnTo>
                    <a:lnTo>
                      <a:pt x="1404" y="496"/>
                    </a:lnTo>
                    <a:lnTo>
                      <a:pt x="1462" y="672"/>
                    </a:lnTo>
                    <a:lnTo>
                      <a:pt x="1509" y="850"/>
                    </a:lnTo>
                    <a:lnTo>
                      <a:pt x="1547" y="1034"/>
                    </a:lnTo>
                    <a:lnTo>
                      <a:pt x="1574" y="1222"/>
                    </a:lnTo>
                    <a:lnTo>
                      <a:pt x="1592" y="1412"/>
                    </a:lnTo>
                    <a:lnTo>
                      <a:pt x="1596" y="1604"/>
                    </a:lnTo>
                    <a:lnTo>
                      <a:pt x="247" y="1604"/>
                    </a:lnTo>
                    <a:lnTo>
                      <a:pt x="241" y="1460"/>
                    </a:lnTo>
                    <a:lnTo>
                      <a:pt x="225" y="1317"/>
                    </a:lnTo>
                    <a:lnTo>
                      <a:pt x="199" y="1179"/>
                    </a:lnTo>
                    <a:lnTo>
                      <a:pt x="162" y="1044"/>
                    </a:lnTo>
                    <a:lnTo>
                      <a:pt x="116" y="912"/>
                    </a:lnTo>
                    <a:lnTo>
                      <a:pt x="63" y="785"/>
                    </a:lnTo>
                    <a:lnTo>
                      <a:pt x="0" y="664"/>
                    </a:lnTo>
                    <a:lnTo>
                      <a:pt x="1175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Freeform 70">
                <a:extLst>
                  <a:ext uri="{FF2B5EF4-FFF2-40B4-BE49-F238E27FC236}">
                    <a16:creationId xmlns:a16="http://schemas.microsoft.com/office/drawing/2014/main" id="{E121886B-6162-5CDE-516F-FB2ACF4865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8491" y="1953409"/>
                <a:ext cx="981983" cy="983030"/>
              </a:xfrm>
              <a:custGeom>
                <a:avLst/>
                <a:gdLst>
                  <a:gd name="T0" fmla="*/ 681 w 1878"/>
                  <a:gd name="T1" fmla="*/ 0 h 1879"/>
                  <a:gd name="T2" fmla="*/ 843 w 1878"/>
                  <a:gd name="T3" fmla="*/ 103 h 1879"/>
                  <a:gd name="T4" fmla="*/ 999 w 1878"/>
                  <a:gd name="T5" fmla="*/ 214 h 1879"/>
                  <a:gd name="T6" fmla="*/ 1150 w 1878"/>
                  <a:gd name="T7" fmla="*/ 332 h 1879"/>
                  <a:gd name="T8" fmla="*/ 1292 w 1878"/>
                  <a:gd name="T9" fmla="*/ 461 h 1879"/>
                  <a:gd name="T10" fmla="*/ 1427 w 1878"/>
                  <a:gd name="T11" fmla="*/ 597 h 1879"/>
                  <a:gd name="T12" fmla="*/ 1551 w 1878"/>
                  <a:gd name="T13" fmla="*/ 742 h 1879"/>
                  <a:gd name="T14" fmla="*/ 1670 w 1878"/>
                  <a:gd name="T15" fmla="*/ 892 h 1879"/>
                  <a:gd name="T16" fmla="*/ 1779 w 1878"/>
                  <a:gd name="T17" fmla="*/ 1050 h 1879"/>
                  <a:gd name="T18" fmla="*/ 1878 w 1878"/>
                  <a:gd name="T19" fmla="*/ 1215 h 1879"/>
                  <a:gd name="T20" fmla="*/ 703 w 1878"/>
                  <a:gd name="T21" fmla="*/ 1879 h 1879"/>
                  <a:gd name="T22" fmla="*/ 626 w 1878"/>
                  <a:gd name="T23" fmla="*/ 1757 h 1879"/>
                  <a:gd name="T24" fmla="*/ 540 w 1878"/>
                  <a:gd name="T25" fmla="*/ 1640 h 1879"/>
                  <a:gd name="T26" fmla="*/ 447 w 1878"/>
                  <a:gd name="T27" fmla="*/ 1529 h 1879"/>
                  <a:gd name="T28" fmla="*/ 347 w 1878"/>
                  <a:gd name="T29" fmla="*/ 1426 h 1879"/>
                  <a:gd name="T30" fmla="*/ 238 w 1878"/>
                  <a:gd name="T31" fmla="*/ 1333 h 1879"/>
                  <a:gd name="T32" fmla="*/ 123 w 1878"/>
                  <a:gd name="T33" fmla="*/ 1246 h 1879"/>
                  <a:gd name="T34" fmla="*/ 0 w 1878"/>
                  <a:gd name="T35" fmla="*/ 1169 h 1879"/>
                  <a:gd name="T36" fmla="*/ 681 w 1878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8" h="1879">
                    <a:moveTo>
                      <a:pt x="681" y="0"/>
                    </a:moveTo>
                    <a:lnTo>
                      <a:pt x="843" y="103"/>
                    </a:lnTo>
                    <a:lnTo>
                      <a:pt x="999" y="214"/>
                    </a:lnTo>
                    <a:lnTo>
                      <a:pt x="1150" y="332"/>
                    </a:lnTo>
                    <a:lnTo>
                      <a:pt x="1292" y="461"/>
                    </a:lnTo>
                    <a:lnTo>
                      <a:pt x="1427" y="597"/>
                    </a:lnTo>
                    <a:lnTo>
                      <a:pt x="1551" y="742"/>
                    </a:lnTo>
                    <a:lnTo>
                      <a:pt x="1670" y="892"/>
                    </a:lnTo>
                    <a:lnTo>
                      <a:pt x="1779" y="1050"/>
                    </a:lnTo>
                    <a:lnTo>
                      <a:pt x="1878" y="1215"/>
                    </a:lnTo>
                    <a:lnTo>
                      <a:pt x="703" y="1879"/>
                    </a:lnTo>
                    <a:lnTo>
                      <a:pt x="626" y="1757"/>
                    </a:lnTo>
                    <a:lnTo>
                      <a:pt x="540" y="1640"/>
                    </a:lnTo>
                    <a:lnTo>
                      <a:pt x="447" y="1529"/>
                    </a:lnTo>
                    <a:lnTo>
                      <a:pt x="347" y="1426"/>
                    </a:lnTo>
                    <a:lnTo>
                      <a:pt x="238" y="1333"/>
                    </a:lnTo>
                    <a:lnTo>
                      <a:pt x="123" y="1246"/>
                    </a:lnTo>
                    <a:lnTo>
                      <a:pt x="0" y="1169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Freeform 71">
                <a:extLst>
                  <a:ext uri="{FF2B5EF4-FFF2-40B4-BE49-F238E27FC236}">
                    <a16:creationId xmlns:a16="http://schemas.microsoft.com/office/drawing/2014/main" id="{C9A6AE2A-CA8A-188D-DD4E-30120C9676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352" y="3920516"/>
                <a:ext cx="983030" cy="983030"/>
              </a:xfrm>
              <a:custGeom>
                <a:avLst/>
                <a:gdLst>
                  <a:gd name="T0" fmla="*/ 1177 w 1880"/>
                  <a:gd name="T1" fmla="*/ 0 h 1879"/>
                  <a:gd name="T2" fmla="*/ 1253 w 1880"/>
                  <a:gd name="T3" fmla="*/ 124 h 1879"/>
                  <a:gd name="T4" fmla="*/ 1338 w 1880"/>
                  <a:gd name="T5" fmla="*/ 241 h 1879"/>
                  <a:gd name="T6" fmla="*/ 1431 w 1880"/>
                  <a:gd name="T7" fmla="*/ 350 h 1879"/>
                  <a:gd name="T8" fmla="*/ 1531 w 1880"/>
                  <a:gd name="T9" fmla="*/ 453 h 1879"/>
                  <a:gd name="T10" fmla="*/ 1640 w 1880"/>
                  <a:gd name="T11" fmla="*/ 548 h 1879"/>
                  <a:gd name="T12" fmla="*/ 1757 w 1880"/>
                  <a:gd name="T13" fmla="*/ 635 h 1879"/>
                  <a:gd name="T14" fmla="*/ 1880 w 1880"/>
                  <a:gd name="T15" fmla="*/ 712 h 1879"/>
                  <a:gd name="T16" fmla="*/ 1199 w 1880"/>
                  <a:gd name="T17" fmla="*/ 1879 h 1879"/>
                  <a:gd name="T18" fmla="*/ 1035 w 1880"/>
                  <a:gd name="T19" fmla="*/ 1778 h 1879"/>
                  <a:gd name="T20" fmla="*/ 879 w 1880"/>
                  <a:gd name="T21" fmla="*/ 1667 h 1879"/>
                  <a:gd name="T22" fmla="*/ 730 w 1880"/>
                  <a:gd name="T23" fmla="*/ 1547 h 1879"/>
                  <a:gd name="T24" fmla="*/ 588 w 1880"/>
                  <a:gd name="T25" fmla="*/ 1418 h 1879"/>
                  <a:gd name="T26" fmla="*/ 453 w 1880"/>
                  <a:gd name="T27" fmla="*/ 1283 h 1879"/>
                  <a:gd name="T28" fmla="*/ 327 w 1880"/>
                  <a:gd name="T29" fmla="*/ 1139 h 1879"/>
                  <a:gd name="T30" fmla="*/ 210 w 1880"/>
                  <a:gd name="T31" fmla="*/ 987 h 1879"/>
                  <a:gd name="T32" fmla="*/ 101 w 1880"/>
                  <a:gd name="T33" fmla="*/ 830 h 1879"/>
                  <a:gd name="T34" fmla="*/ 0 w 1880"/>
                  <a:gd name="T35" fmla="*/ 664 h 1879"/>
                  <a:gd name="T36" fmla="*/ 1177 w 1880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80" h="1879">
                    <a:moveTo>
                      <a:pt x="1177" y="0"/>
                    </a:moveTo>
                    <a:lnTo>
                      <a:pt x="1253" y="124"/>
                    </a:lnTo>
                    <a:lnTo>
                      <a:pt x="1338" y="241"/>
                    </a:lnTo>
                    <a:lnTo>
                      <a:pt x="1431" y="350"/>
                    </a:lnTo>
                    <a:lnTo>
                      <a:pt x="1531" y="453"/>
                    </a:lnTo>
                    <a:lnTo>
                      <a:pt x="1640" y="548"/>
                    </a:lnTo>
                    <a:lnTo>
                      <a:pt x="1757" y="635"/>
                    </a:lnTo>
                    <a:lnTo>
                      <a:pt x="1880" y="712"/>
                    </a:lnTo>
                    <a:lnTo>
                      <a:pt x="1199" y="1879"/>
                    </a:lnTo>
                    <a:lnTo>
                      <a:pt x="1035" y="1778"/>
                    </a:lnTo>
                    <a:lnTo>
                      <a:pt x="879" y="1667"/>
                    </a:lnTo>
                    <a:lnTo>
                      <a:pt x="730" y="1547"/>
                    </a:lnTo>
                    <a:lnTo>
                      <a:pt x="588" y="1418"/>
                    </a:lnTo>
                    <a:lnTo>
                      <a:pt x="453" y="1283"/>
                    </a:lnTo>
                    <a:lnTo>
                      <a:pt x="327" y="1139"/>
                    </a:lnTo>
                    <a:lnTo>
                      <a:pt x="210" y="987"/>
                    </a:lnTo>
                    <a:lnTo>
                      <a:pt x="101" y="830"/>
                    </a:lnTo>
                    <a:lnTo>
                      <a:pt x="0" y="664"/>
                    </a:lnTo>
                    <a:lnTo>
                      <a:pt x="1177" y="0"/>
                    </a:lnTo>
                    <a:close/>
                  </a:path>
                </a:pathLst>
              </a:custGeom>
              <a:gradFill>
                <a:gsLst>
                  <a:gs pos="6900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</a:gsLst>
                <a:lin ang="3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Freeform 72">
                <a:extLst>
                  <a:ext uri="{FF2B5EF4-FFF2-40B4-BE49-F238E27FC236}">
                    <a16:creationId xmlns:a16="http://schemas.microsoft.com/office/drawing/2014/main" id="{8DAD8DBD-0411-1F28-F0A2-8D8D2839D4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1163" y="3920516"/>
                <a:ext cx="990358" cy="990358"/>
              </a:xfrm>
              <a:custGeom>
                <a:avLst/>
                <a:gdLst>
                  <a:gd name="T0" fmla="*/ 716 w 1893"/>
                  <a:gd name="T1" fmla="*/ 0 h 1893"/>
                  <a:gd name="T2" fmla="*/ 1893 w 1893"/>
                  <a:gd name="T3" fmla="*/ 664 h 1893"/>
                  <a:gd name="T4" fmla="*/ 1802 w 1893"/>
                  <a:gd name="T5" fmla="*/ 815 h 1893"/>
                  <a:gd name="T6" fmla="*/ 1703 w 1893"/>
                  <a:gd name="T7" fmla="*/ 961 h 1893"/>
                  <a:gd name="T8" fmla="*/ 1596 w 1893"/>
                  <a:gd name="T9" fmla="*/ 1099 h 1893"/>
                  <a:gd name="T10" fmla="*/ 1483 w 1893"/>
                  <a:gd name="T11" fmla="*/ 1234 h 1893"/>
                  <a:gd name="T12" fmla="*/ 1365 w 1893"/>
                  <a:gd name="T13" fmla="*/ 1361 h 1893"/>
                  <a:gd name="T14" fmla="*/ 1238 w 1893"/>
                  <a:gd name="T15" fmla="*/ 1481 h 1893"/>
                  <a:gd name="T16" fmla="*/ 1103 w 1893"/>
                  <a:gd name="T17" fmla="*/ 1596 h 1893"/>
                  <a:gd name="T18" fmla="*/ 965 w 1893"/>
                  <a:gd name="T19" fmla="*/ 1701 h 1893"/>
                  <a:gd name="T20" fmla="*/ 821 w 1893"/>
                  <a:gd name="T21" fmla="*/ 1802 h 1893"/>
                  <a:gd name="T22" fmla="*/ 670 w 1893"/>
                  <a:gd name="T23" fmla="*/ 1893 h 1893"/>
                  <a:gd name="T24" fmla="*/ 0 w 1893"/>
                  <a:gd name="T25" fmla="*/ 720 h 1893"/>
                  <a:gd name="T26" fmla="*/ 124 w 1893"/>
                  <a:gd name="T27" fmla="*/ 641 h 1893"/>
                  <a:gd name="T28" fmla="*/ 243 w 1893"/>
                  <a:gd name="T29" fmla="*/ 554 h 1893"/>
                  <a:gd name="T30" fmla="*/ 354 w 1893"/>
                  <a:gd name="T31" fmla="*/ 459 h 1893"/>
                  <a:gd name="T32" fmla="*/ 457 w 1893"/>
                  <a:gd name="T33" fmla="*/ 356 h 1893"/>
                  <a:gd name="T34" fmla="*/ 551 w 1893"/>
                  <a:gd name="T35" fmla="*/ 243 h 1893"/>
                  <a:gd name="T36" fmla="*/ 639 w 1893"/>
                  <a:gd name="T37" fmla="*/ 124 h 1893"/>
                  <a:gd name="T38" fmla="*/ 716 w 1893"/>
                  <a:gd name="T3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3" h="1893">
                    <a:moveTo>
                      <a:pt x="716" y="0"/>
                    </a:moveTo>
                    <a:lnTo>
                      <a:pt x="1893" y="664"/>
                    </a:lnTo>
                    <a:lnTo>
                      <a:pt x="1802" y="815"/>
                    </a:lnTo>
                    <a:lnTo>
                      <a:pt x="1703" y="961"/>
                    </a:lnTo>
                    <a:lnTo>
                      <a:pt x="1596" y="1099"/>
                    </a:lnTo>
                    <a:lnTo>
                      <a:pt x="1483" y="1234"/>
                    </a:lnTo>
                    <a:lnTo>
                      <a:pt x="1365" y="1361"/>
                    </a:lnTo>
                    <a:lnTo>
                      <a:pt x="1238" y="1481"/>
                    </a:lnTo>
                    <a:lnTo>
                      <a:pt x="1103" y="1596"/>
                    </a:lnTo>
                    <a:lnTo>
                      <a:pt x="965" y="1701"/>
                    </a:lnTo>
                    <a:lnTo>
                      <a:pt x="821" y="1802"/>
                    </a:lnTo>
                    <a:lnTo>
                      <a:pt x="670" y="1893"/>
                    </a:lnTo>
                    <a:lnTo>
                      <a:pt x="0" y="720"/>
                    </a:lnTo>
                    <a:lnTo>
                      <a:pt x="124" y="641"/>
                    </a:lnTo>
                    <a:lnTo>
                      <a:pt x="243" y="554"/>
                    </a:lnTo>
                    <a:lnTo>
                      <a:pt x="354" y="459"/>
                    </a:lnTo>
                    <a:lnTo>
                      <a:pt x="457" y="356"/>
                    </a:lnTo>
                    <a:lnTo>
                      <a:pt x="551" y="243"/>
                    </a:lnTo>
                    <a:lnTo>
                      <a:pt x="639" y="124"/>
                    </a:lnTo>
                    <a:lnTo>
                      <a:pt x="716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" name="Freeform 73">
                <a:extLst>
                  <a:ext uri="{FF2B5EF4-FFF2-40B4-BE49-F238E27FC236}">
                    <a16:creationId xmlns:a16="http://schemas.microsoft.com/office/drawing/2014/main" id="{213818BF-64C0-A304-3845-A9CB90D56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5949" y="3428477"/>
                <a:ext cx="835419" cy="839606"/>
              </a:xfrm>
              <a:custGeom>
                <a:avLst/>
                <a:gdLst>
                  <a:gd name="T0" fmla="*/ 247 w 1596"/>
                  <a:gd name="T1" fmla="*/ 0 h 1604"/>
                  <a:gd name="T2" fmla="*/ 1596 w 1596"/>
                  <a:gd name="T3" fmla="*/ 0 h 1604"/>
                  <a:gd name="T4" fmla="*/ 1592 w 1596"/>
                  <a:gd name="T5" fmla="*/ 194 h 1604"/>
                  <a:gd name="T6" fmla="*/ 1574 w 1596"/>
                  <a:gd name="T7" fmla="*/ 384 h 1604"/>
                  <a:gd name="T8" fmla="*/ 1547 w 1596"/>
                  <a:gd name="T9" fmla="*/ 570 h 1604"/>
                  <a:gd name="T10" fmla="*/ 1509 w 1596"/>
                  <a:gd name="T11" fmla="*/ 754 h 1604"/>
                  <a:gd name="T12" fmla="*/ 1462 w 1596"/>
                  <a:gd name="T13" fmla="*/ 932 h 1604"/>
                  <a:gd name="T14" fmla="*/ 1404 w 1596"/>
                  <a:gd name="T15" fmla="*/ 1108 h 1604"/>
                  <a:gd name="T16" fmla="*/ 1337 w 1596"/>
                  <a:gd name="T17" fmla="*/ 1278 h 1604"/>
                  <a:gd name="T18" fmla="*/ 1262 w 1596"/>
                  <a:gd name="T19" fmla="*/ 1444 h 1604"/>
                  <a:gd name="T20" fmla="*/ 1177 w 1596"/>
                  <a:gd name="T21" fmla="*/ 1604 h 1604"/>
                  <a:gd name="T22" fmla="*/ 0 w 1596"/>
                  <a:gd name="T23" fmla="*/ 940 h 1604"/>
                  <a:gd name="T24" fmla="*/ 63 w 1596"/>
                  <a:gd name="T25" fmla="*/ 819 h 1604"/>
                  <a:gd name="T26" fmla="*/ 116 w 1596"/>
                  <a:gd name="T27" fmla="*/ 692 h 1604"/>
                  <a:gd name="T28" fmla="*/ 162 w 1596"/>
                  <a:gd name="T29" fmla="*/ 562 h 1604"/>
                  <a:gd name="T30" fmla="*/ 199 w 1596"/>
                  <a:gd name="T31" fmla="*/ 425 h 1604"/>
                  <a:gd name="T32" fmla="*/ 225 w 1596"/>
                  <a:gd name="T33" fmla="*/ 287 h 1604"/>
                  <a:gd name="T34" fmla="*/ 241 w 1596"/>
                  <a:gd name="T35" fmla="*/ 146 h 1604"/>
                  <a:gd name="T36" fmla="*/ 247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247" y="0"/>
                    </a:moveTo>
                    <a:lnTo>
                      <a:pt x="1596" y="0"/>
                    </a:lnTo>
                    <a:lnTo>
                      <a:pt x="1592" y="194"/>
                    </a:lnTo>
                    <a:lnTo>
                      <a:pt x="1574" y="384"/>
                    </a:lnTo>
                    <a:lnTo>
                      <a:pt x="1547" y="570"/>
                    </a:lnTo>
                    <a:lnTo>
                      <a:pt x="1509" y="754"/>
                    </a:lnTo>
                    <a:lnTo>
                      <a:pt x="1462" y="932"/>
                    </a:lnTo>
                    <a:lnTo>
                      <a:pt x="1404" y="1108"/>
                    </a:lnTo>
                    <a:lnTo>
                      <a:pt x="1337" y="1278"/>
                    </a:lnTo>
                    <a:lnTo>
                      <a:pt x="1262" y="1444"/>
                    </a:lnTo>
                    <a:lnTo>
                      <a:pt x="1177" y="1604"/>
                    </a:lnTo>
                    <a:lnTo>
                      <a:pt x="0" y="940"/>
                    </a:lnTo>
                    <a:lnTo>
                      <a:pt x="63" y="819"/>
                    </a:lnTo>
                    <a:lnTo>
                      <a:pt x="116" y="692"/>
                    </a:lnTo>
                    <a:lnTo>
                      <a:pt x="162" y="562"/>
                    </a:lnTo>
                    <a:lnTo>
                      <a:pt x="199" y="425"/>
                    </a:lnTo>
                    <a:lnTo>
                      <a:pt x="225" y="287"/>
                    </a:lnTo>
                    <a:lnTo>
                      <a:pt x="241" y="146"/>
                    </a:lnTo>
                    <a:lnTo>
                      <a:pt x="247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68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" name="Freeform 74">
                <a:extLst>
                  <a:ext uri="{FF2B5EF4-FFF2-40B4-BE49-F238E27FC236}">
                    <a16:creationId xmlns:a16="http://schemas.microsoft.com/office/drawing/2014/main" id="{C4ACE2A8-1521-334A-20F8-C044F4324B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5439" y="4293208"/>
                <a:ext cx="859497" cy="842747"/>
              </a:xfrm>
              <a:custGeom>
                <a:avLst/>
                <a:gdLst>
                  <a:gd name="T0" fmla="*/ 681 w 1642"/>
                  <a:gd name="T1" fmla="*/ 0 h 1610"/>
                  <a:gd name="T2" fmla="*/ 803 w 1642"/>
                  <a:gd name="T3" fmla="*/ 65 h 1610"/>
                  <a:gd name="T4" fmla="*/ 932 w 1642"/>
                  <a:gd name="T5" fmla="*/ 122 h 1610"/>
                  <a:gd name="T6" fmla="*/ 1066 w 1642"/>
                  <a:gd name="T7" fmla="*/ 172 h 1610"/>
                  <a:gd name="T8" fmla="*/ 1205 w 1642"/>
                  <a:gd name="T9" fmla="*/ 209 h 1610"/>
                  <a:gd name="T10" fmla="*/ 1347 w 1642"/>
                  <a:gd name="T11" fmla="*/ 237 h 1610"/>
                  <a:gd name="T12" fmla="*/ 1492 w 1642"/>
                  <a:gd name="T13" fmla="*/ 253 h 1610"/>
                  <a:gd name="T14" fmla="*/ 1642 w 1642"/>
                  <a:gd name="T15" fmla="*/ 259 h 1610"/>
                  <a:gd name="T16" fmla="*/ 1642 w 1642"/>
                  <a:gd name="T17" fmla="*/ 259 h 1610"/>
                  <a:gd name="T18" fmla="*/ 1642 w 1642"/>
                  <a:gd name="T19" fmla="*/ 1610 h 1610"/>
                  <a:gd name="T20" fmla="*/ 1642 w 1642"/>
                  <a:gd name="T21" fmla="*/ 1610 h 1610"/>
                  <a:gd name="T22" fmla="*/ 1444 w 1642"/>
                  <a:gd name="T23" fmla="*/ 1604 h 1610"/>
                  <a:gd name="T24" fmla="*/ 1248 w 1642"/>
                  <a:gd name="T25" fmla="*/ 1586 h 1610"/>
                  <a:gd name="T26" fmla="*/ 1056 w 1642"/>
                  <a:gd name="T27" fmla="*/ 1559 h 1610"/>
                  <a:gd name="T28" fmla="*/ 869 w 1642"/>
                  <a:gd name="T29" fmla="*/ 1517 h 1610"/>
                  <a:gd name="T30" fmla="*/ 687 w 1642"/>
                  <a:gd name="T31" fmla="*/ 1468 h 1610"/>
                  <a:gd name="T32" fmla="*/ 507 w 1642"/>
                  <a:gd name="T33" fmla="*/ 1406 h 1610"/>
                  <a:gd name="T34" fmla="*/ 332 w 1642"/>
                  <a:gd name="T35" fmla="*/ 1337 h 1610"/>
                  <a:gd name="T36" fmla="*/ 162 w 1642"/>
                  <a:gd name="T37" fmla="*/ 1256 h 1610"/>
                  <a:gd name="T38" fmla="*/ 0 w 1642"/>
                  <a:gd name="T39" fmla="*/ 1167 h 1610"/>
                  <a:gd name="T40" fmla="*/ 681 w 1642"/>
                  <a:gd name="T41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42" h="1610">
                    <a:moveTo>
                      <a:pt x="681" y="0"/>
                    </a:moveTo>
                    <a:lnTo>
                      <a:pt x="803" y="65"/>
                    </a:lnTo>
                    <a:lnTo>
                      <a:pt x="932" y="122"/>
                    </a:lnTo>
                    <a:lnTo>
                      <a:pt x="1066" y="172"/>
                    </a:lnTo>
                    <a:lnTo>
                      <a:pt x="1205" y="209"/>
                    </a:lnTo>
                    <a:lnTo>
                      <a:pt x="1347" y="237"/>
                    </a:lnTo>
                    <a:lnTo>
                      <a:pt x="1492" y="253"/>
                    </a:lnTo>
                    <a:lnTo>
                      <a:pt x="1642" y="259"/>
                    </a:lnTo>
                    <a:lnTo>
                      <a:pt x="1642" y="259"/>
                    </a:lnTo>
                    <a:lnTo>
                      <a:pt x="1642" y="1610"/>
                    </a:lnTo>
                    <a:lnTo>
                      <a:pt x="1642" y="1610"/>
                    </a:lnTo>
                    <a:lnTo>
                      <a:pt x="1444" y="1604"/>
                    </a:lnTo>
                    <a:lnTo>
                      <a:pt x="1248" y="1586"/>
                    </a:lnTo>
                    <a:lnTo>
                      <a:pt x="1056" y="1559"/>
                    </a:lnTo>
                    <a:lnTo>
                      <a:pt x="869" y="1517"/>
                    </a:lnTo>
                    <a:lnTo>
                      <a:pt x="687" y="1468"/>
                    </a:lnTo>
                    <a:lnTo>
                      <a:pt x="507" y="1406"/>
                    </a:lnTo>
                    <a:lnTo>
                      <a:pt x="332" y="1337"/>
                    </a:lnTo>
                    <a:lnTo>
                      <a:pt x="162" y="1256"/>
                    </a:lnTo>
                    <a:lnTo>
                      <a:pt x="0" y="1167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" name="Freeform 75">
                <a:extLst>
                  <a:ext uri="{FF2B5EF4-FFF2-40B4-BE49-F238E27FC236}">
                    <a16:creationId xmlns:a16="http://schemas.microsoft.com/office/drawing/2014/main" id="{E2FC5AAB-A4F0-5E20-5BF4-808D76758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4937" y="4297396"/>
                <a:ext cx="846935" cy="838559"/>
              </a:xfrm>
              <a:custGeom>
                <a:avLst/>
                <a:gdLst>
                  <a:gd name="T0" fmla="*/ 948 w 1618"/>
                  <a:gd name="T1" fmla="*/ 0 h 1602"/>
                  <a:gd name="T2" fmla="*/ 1618 w 1618"/>
                  <a:gd name="T3" fmla="*/ 1173 h 1602"/>
                  <a:gd name="T4" fmla="*/ 1456 w 1618"/>
                  <a:gd name="T5" fmla="*/ 1260 h 1602"/>
                  <a:gd name="T6" fmla="*/ 1290 w 1618"/>
                  <a:gd name="T7" fmla="*/ 1337 h 1602"/>
                  <a:gd name="T8" fmla="*/ 1118 w 1618"/>
                  <a:gd name="T9" fmla="*/ 1406 h 1602"/>
                  <a:gd name="T10" fmla="*/ 942 w 1618"/>
                  <a:gd name="T11" fmla="*/ 1464 h 1602"/>
                  <a:gd name="T12" fmla="*/ 760 w 1618"/>
                  <a:gd name="T13" fmla="*/ 1513 h 1602"/>
                  <a:gd name="T14" fmla="*/ 576 w 1618"/>
                  <a:gd name="T15" fmla="*/ 1551 h 1602"/>
                  <a:gd name="T16" fmla="*/ 386 w 1618"/>
                  <a:gd name="T17" fmla="*/ 1580 h 1602"/>
                  <a:gd name="T18" fmla="*/ 194 w 1618"/>
                  <a:gd name="T19" fmla="*/ 1596 h 1602"/>
                  <a:gd name="T20" fmla="*/ 0 w 1618"/>
                  <a:gd name="T21" fmla="*/ 1602 h 1602"/>
                  <a:gd name="T22" fmla="*/ 0 w 1618"/>
                  <a:gd name="T23" fmla="*/ 251 h 1602"/>
                  <a:gd name="T24" fmla="*/ 146 w 1618"/>
                  <a:gd name="T25" fmla="*/ 245 h 1602"/>
                  <a:gd name="T26" fmla="*/ 289 w 1618"/>
                  <a:gd name="T27" fmla="*/ 229 h 1602"/>
                  <a:gd name="T28" fmla="*/ 429 w 1618"/>
                  <a:gd name="T29" fmla="*/ 203 h 1602"/>
                  <a:gd name="T30" fmla="*/ 566 w 1618"/>
                  <a:gd name="T31" fmla="*/ 166 h 1602"/>
                  <a:gd name="T32" fmla="*/ 698 w 1618"/>
                  <a:gd name="T33" fmla="*/ 120 h 1602"/>
                  <a:gd name="T34" fmla="*/ 825 w 1618"/>
                  <a:gd name="T35" fmla="*/ 63 h 1602"/>
                  <a:gd name="T36" fmla="*/ 948 w 161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18" h="1602">
                    <a:moveTo>
                      <a:pt x="948" y="0"/>
                    </a:moveTo>
                    <a:lnTo>
                      <a:pt x="1618" y="1173"/>
                    </a:lnTo>
                    <a:lnTo>
                      <a:pt x="1456" y="1260"/>
                    </a:lnTo>
                    <a:lnTo>
                      <a:pt x="1290" y="1337"/>
                    </a:lnTo>
                    <a:lnTo>
                      <a:pt x="1118" y="1406"/>
                    </a:lnTo>
                    <a:lnTo>
                      <a:pt x="942" y="1464"/>
                    </a:lnTo>
                    <a:lnTo>
                      <a:pt x="760" y="1513"/>
                    </a:lnTo>
                    <a:lnTo>
                      <a:pt x="576" y="1551"/>
                    </a:lnTo>
                    <a:lnTo>
                      <a:pt x="386" y="1580"/>
                    </a:lnTo>
                    <a:lnTo>
                      <a:pt x="194" y="1596"/>
                    </a:lnTo>
                    <a:lnTo>
                      <a:pt x="0" y="1602"/>
                    </a:lnTo>
                    <a:lnTo>
                      <a:pt x="0" y="251"/>
                    </a:lnTo>
                    <a:lnTo>
                      <a:pt x="146" y="245"/>
                    </a:lnTo>
                    <a:lnTo>
                      <a:pt x="289" y="229"/>
                    </a:lnTo>
                    <a:lnTo>
                      <a:pt x="429" y="203"/>
                    </a:lnTo>
                    <a:lnTo>
                      <a:pt x="566" y="166"/>
                    </a:lnTo>
                    <a:lnTo>
                      <a:pt x="698" y="120"/>
                    </a:lnTo>
                    <a:lnTo>
                      <a:pt x="825" y="63"/>
                    </a:lnTo>
                    <a:lnTo>
                      <a:pt x="948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5" name="Freeform 63">
              <a:extLst>
                <a:ext uri="{FF2B5EF4-FFF2-40B4-BE49-F238E27FC236}">
                  <a16:creationId xmlns:a16="http://schemas.microsoft.com/office/drawing/2014/main" id="{20F4B6A2-C29B-C181-07A6-38F9D1C3BE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99864" y="2959952"/>
              <a:ext cx="352651" cy="280206"/>
            </a:xfrm>
            <a:custGeom>
              <a:avLst/>
              <a:gdLst>
                <a:gd name="T0" fmla="*/ 3526 w 3526"/>
                <a:gd name="T1" fmla="*/ 2803 h 2803"/>
                <a:gd name="T2" fmla="*/ 0 w 3526"/>
                <a:gd name="T3" fmla="*/ 1227 h 2803"/>
                <a:gd name="T4" fmla="*/ 69 w 3526"/>
                <a:gd name="T5" fmla="*/ 1291 h 2803"/>
                <a:gd name="T6" fmla="*/ 150 w 3526"/>
                <a:gd name="T7" fmla="*/ 1340 h 2803"/>
                <a:gd name="T8" fmla="*/ 241 w 3526"/>
                <a:gd name="T9" fmla="*/ 1372 h 2803"/>
                <a:gd name="T10" fmla="*/ 341 w 3526"/>
                <a:gd name="T11" fmla="*/ 1382 h 2803"/>
                <a:gd name="T12" fmla="*/ 513 w 3526"/>
                <a:gd name="T13" fmla="*/ 1663 h 2803"/>
                <a:gd name="T14" fmla="*/ 921 w 3526"/>
                <a:gd name="T15" fmla="*/ 1382 h 2803"/>
                <a:gd name="T16" fmla="*/ 2494 w 3526"/>
                <a:gd name="T17" fmla="*/ 1663 h 2803"/>
                <a:gd name="T18" fmla="*/ 2900 w 3526"/>
                <a:gd name="T19" fmla="*/ 1382 h 2803"/>
                <a:gd name="T20" fmla="*/ 3223 w 3526"/>
                <a:gd name="T21" fmla="*/ 1379 h 2803"/>
                <a:gd name="T22" fmla="*/ 3323 w 3526"/>
                <a:gd name="T23" fmla="*/ 1355 h 2803"/>
                <a:gd name="T24" fmla="*/ 3414 w 3526"/>
                <a:gd name="T25" fmla="*/ 1309 h 2803"/>
                <a:gd name="T26" fmla="*/ 3492 w 3526"/>
                <a:gd name="T27" fmla="*/ 1245 h 2803"/>
                <a:gd name="T28" fmla="*/ 1317 w 3526"/>
                <a:gd name="T29" fmla="*/ 133 h 2803"/>
                <a:gd name="T30" fmla="*/ 2217 w 3526"/>
                <a:gd name="T31" fmla="*/ 350 h 2803"/>
                <a:gd name="T32" fmla="*/ 1317 w 3526"/>
                <a:gd name="T33" fmla="*/ 133 h 2803"/>
                <a:gd name="T34" fmla="*/ 2284 w 3526"/>
                <a:gd name="T35" fmla="*/ 0 h 2803"/>
                <a:gd name="T36" fmla="*/ 2317 w 3526"/>
                <a:gd name="T37" fmla="*/ 9 h 2803"/>
                <a:gd name="T38" fmla="*/ 2341 w 3526"/>
                <a:gd name="T39" fmla="*/ 32 h 2803"/>
                <a:gd name="T40" fmla="*/ 2350 w 3526"/>
                <a:gd name="T41" fmla="*/ 67 h 2803"/>
                <a:gd name="T42" fmla="*/ 3526 w 3526"/>
                <a:gd name="T43" fmla="*/ 350 h 2803"/>
                <a:gd name="T44" fmla="*/ 3514 w 3526"/>
                <a:gd name="T45" fmla="*/ 1041 h 2803"/>
                <a:gd name="T46" fmla="*/ 3476 w 3526"/>
                <a:gd name="T47" fmla="*/ 1123 h 2803"/>
                <a:gd name="T48" fmla="*/ 3420 w 3526"/>
                <a:gd name="T49" fmla="*/ 1193 h 2803"/>
                <a:gd name="T50" fmla="*/ 3347 w 3526"/>
                <a:gd name="T51" fmla="*/ 1246 h 2803"/>
                <a:gd name="T52" fmla="*/ 3263 w 3526"/>
                <a:gd name="T53" fmla="*/ 1281 h 2803"/>
                <a:gd name="T54" fmla="*/ 3169 w 3526"/>
                <a:gd name="T55" fmla="*/ 1293 h 2803"/>
                <a:gd name="T56" fmla="*/ 2900 w 3526"/>
                <a:gd name="T57" fmla="*/ 1184 h 2803"/>
                <a:gd name="T58" fmla="*/ 2494 w 3526"/>
                <a:gd name="T59" fmla="*/ 1293 h 2803"/>
                <a:gd name="T60" fmla="*/ 921 w 3526"/>
                <a:gd name="T61" fmla="*/ 1184 h 2803"/>
                <a:gd name="T62" fmla="*/ 513 w 3526"/>
                <a:gd name="T63" fmla="*/ 1293 h 2803"/>
                <a:gd name="T64" fmla="*/ 294 w 3526"/>
                <a:gd name="T65" fmla="*/ 1291 h 2803"/>
                <a:gd name="T66" fmla="*/ 208 w 3526"/>
                <a:gd name="T67" fmla="*/ 1268 h 2803"/>
                <a:gd name="T68" fmla="*/ 131 w 3526"/>
                <a:gd name="T69" fmla="*/ 1226 h 2803"/>
                <a:gd name="T70" fmla="*/ 66 w 3526"/>
                <a:gd name="T71" fmla="*/ 1167 h 2803"/>
                <a:gd name="T72" fmla="*/ 17 w 3526"/>
                <a:gd name="T73" fmla="*/ 1094 h 2803"/>
                <a:gd name="T74" fmla="*/ 0 w 3526"/>
                <a:gd name="T75" fmla="*/ 350 h 2803"/>
                <a:gd name="T76" fmla="*/ 1182 w 3526"/>
                <a:gd name="T77" fmla="*/ 67 h 2803"/>
                <a:gd name="T78" fmla="*/ 1192 w 3526"/>
                <a:gd name="T79" fmla="*/ 32 h 2803"/>
                <a:gd name="T80" fmla="*/ 1216 w 3526"/>
                <a:gd name="T81" fmla="*/ 9 h 2803"/>
                <a:gd name="T82" fmla="*/ 1250 w 3526"/>
                <a:gd name="T83" fmla="*/ 0 h 2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26" h="2803">
                  <a:moveTo>
                    <a:pt x="3526" y="1207"/>
                  </a:moveTo>
                  <a:lnTo>
                    <a:pt x="3526" y="2803"/>
                  </a:lnTo>
                  <a:lnTo>
                    <a:pt x="0" y="2803"/>
                  </a:lnTo>
                  <a:lnTo>
                    <a:pt x="0" y="1227"/>
                  </a:lnTo>
                  <a:lnTo>
                    <a:pt x="32" y="1260"/>
                  </a:lnTo>
                  <a:lnTo>
                    <a:pt x="69" y="1291"/>
                  </a:lnTo>
                  <a:lnTo>
                    <a:pt x="108" y="1318"/>
                  </a:lnTo>
                  <a:lnTo>
                    <a:pt x="150" y="1340"/>
                  </a:lnTo>
                  <a:lnTo>
                    <a:pt x="195" y="1359"/>
                  </a:lnTo>
                  <a:lnTo>
                    <a:pt x="241" y="1372"/>
                  </a:lnTo>
                  <a:lnTo>
                    <a:pt x="290" y="1379"/>
                  </a:lnTo>
                  <a:lnTo>
                    <a:pt x="341" y="1382"/>
                  </a:lnTo>
                  <a:lnTo>
                    <a:pt x="513" y="1382"/>
                  </a:lnTo>
                  <a:lnTo>
                    <a:pt x="513" y="1663"/>
                  </a:lnTo>
                  <a:lnTo>
                    <a:pt x="921" y="1663"/>
                  </a:lnTo>
                  <a:lnTo>
                    <a:pt x="921" y="1382"/>
                  </a:lnTo>
                  <a:lnTo>
                    <a:pt x="2494" y="1382"/>
                  </a:lnTo>
                  <a:lnTo>
                    <a:pt x="2494" y="1663"/>
                  </a:lnTo>
                  <a:lnTo>
                    <a:pt x="2900" y="1663"/>
                  </a:lnTo>
                  <a:lnTo>
                    <a:pt x="2900" y="1382"/>
                  </a:lnTo>
                  <a:lnTo>
                    <a:pt x="3169" y="1382"/>
                  </a:lnTo>
                  <a:lnTo>
                    <a:pt x="3223" y="1379"/>
                  </a:lnTo>
                  <a:lnTo>
                    <a:pt x="3275" y="1371"/>
                  </a:lnTo>
                  <a:lnTo>
                    <a:pt x="3323" y="1355"/>
                  </a:lnTo>
                  <a:lnTo>
                    <a:pt x="3371" y="1335"/>
                  </a:lnTo>
                  <a:lnTo>
                    <a:pt x="3414" y="1309"/>
                  </a:lnTo>
                  <a:lnTo>
                    <a:pt x="3455" y="1280"/>
                  </a:lnTo>
                  <a:lnTo>
                    <a:pt x="3492" y="1245"/>
                  </a:lnTo>
                  <a:lnTo>
                    <a:pt x="3526" y="1207"/>
                  </a:lnTo>
                  <a:close/>
                  <a:moveTo>
                    <a:pt x="1317" y="133"/>
                  </a:moveTo>
                  <a:lnTo>
                    <a:pt x="1317" y="350"/>
                  </a:lnTo>
                  <a:lnTo>
                    <a:pt x="2217" y="350"/>
                  </a:lnTo>
                  <a:lnTo>
                    <a:pt x="2217" y="133"/>
                  </a:lnTo>
                  <a:lnTo>
                    <a:pt x="1317" y="133"/>
                  </a:lnTo>
                  <a:close/>
                  <a:moveTo>
                    <a:pt x="1250" y="0"/>
                  </a:moveTo>
                  <a:lnTo>
                    <a:pt x="2284" y="0"/>
                  </a:lnTo>
                  <a:lnTo>
                    <a:pt x="2301" y="2"/>
                  </a:lnTo>
                  <a:lnTo>
                    <a:pt x="2317" y="9"/>
                  </a:lnTo>
                  <a:lnTo>
                    <a:pt x="2330" y="19"/>
                  </a:lnTo>
                  <a:lnTo>
                    <a:pt x="2341" y="32"/>
                  </a:lnTo>
                  <a:lnTo>
                    <a:pt x="2348" y="49"/>
                  </a:lnTo>
                  <a:lnTo>
                    <a:pt x="2350" y="67"/>
                  </a:lnTo>
                  <a:lnTo>
                    <a:pt x="2350" y="350"/>
                  </a:lnTo>
                  <a:lnTo>
                    <a:pt x="3526" y="350"/>
                  </a:lnTo>
                  <a:lnTo>
                    <a:pt x="3526" y="995"/>
                  </a:lnTo>
                  <a:lnTo>
                    <a:pt x="3514" y="1041"/>
                  </a:lnTo>
                  <a:lnTo>
                    <a:pt x="3498" y="1083"/>
                  </a:lnTo>
                  <a:lnTo>
                    <a:pt x="3476" y="1123"/>
                  </a:lnTo>
                  <a:lnTo>
                    <a:pt x="3450" y="1160"/>
                  </a:lnTo>
                  <a:lnTo>
                    <a:pt x="3420" y="1193"/>
                  </a:lnTo>
                  <a:lnTo>
                    <a:pt x="3385" y="1221"/>
                  </a:lnTo>
                  <a:lnTo>
                    <a:pt x="3347" y="1246"/>
                  </a:lnTo>
                  <a:lnTo>
                    <a:pt x="3306" y="1267"/>
                  </a:lnTo>
                  <a:lnTo>
                    <a:pt x="3263" y="1281"/>
                  </a:lnTo>
                  <a:lnTo>
                    <a:pt x="3216" y="1291"/>
                  </a:lnTo>
                  <a:lnTo>
                    <a:pt x="3169" y="1293"/>
                  </a:lnTo>
                  <a:lnTo>
                    <a:pt x="2900" y="1293"/>
                  </a:lnTo>
                  <a:lnTo>
                    <a:pt x="2900" y="1184"/>
                  </a:lnTo>
                  <a:lnTo>
                    <a:pt x="2494" y="1184"/>
                  </a:lnTo>
                  <a:lnTo>
                    <a:pt x="2494" y="1293"/>
                  </a:lnTo>
                  <a:lnTo>
                    <a:pt x="921" y="1293"/>
                  </a:lnTo>
                  <a:lnTo>
                    <a:pt x="921" y="1184"/>
                  </a:lnTo>
                  <a:lnTo>
                    <a:pt x="513" y="1184"/>
                  </a:lnTo>
                  <a:lnTo>
                    <a:pt x="513" y="1293"/>
                  </a:lnTo>
                  <a:lnTo>
                    <a:pt x="341" y="1293"/>
                  </a:lnTo>
                  <a:lnTo>
                    <a:pt x="294" y="1291"/>
                  </a:lnTo>
                  <a:lnTo>
                    <a:pt x="250" y="1282"/>
                  </a:lnTo>
                  <a:lnTo>
                    <a:pt x="208" y="1268"/>
                  </a:lnTo>
                  <a:lnTo>
                    <a:pt x="168" y="1249"/>
                  </a:lnTo>
                  <a:lnTo>
                    <a:pt x="131" y="1226"/>
                  </a:lnTo>
                  <a:lnTo>
                    <a:pt x="96" y="1198"/>
                  </a:lnTo>
                  <a:lnTo>
                    <a:pt x="66" y="1167"/>
                  </a:lnTo>
                  <a:lnTo>
                    <a:pt x="40" y="1132"/>
                  </a:lnTo>
                  <a:lnTo>
                    <a:pt x="17" y="1094"/>
                  </a:lnTo>
                  <a:lnTo>
                    <a:pt x="0" y="1054"/>
                  </a:lnTo>
                  <a:lnTo>
                    <a:pt x="0" y="350"/>
                  </a:lnTo>
                  <a:lnTo>
                    <a:pt x="1182" y="350"/>
                  </a:lnTo>
                  <a:lnTo>
                    <a:pt x="1182" y="67"/>
                  </a:lnTo>
                  <a:lnTo>
                    <a:pt x="1185" y="49"/>
                  </a:lnTo>
                  <a:lnTo>
                    <a:pt x="1192" y="32"/>
                  </a:lnTo>
                  <a:lnTo>
                    <a:pt x="1202" y="19"/>
                  </a:lnTo>
                  <a:lnTo>
                    <a:pt x="1216" y="9"/>
                  </a:lnTo>
                  <a:lnTo>
                    <a:pt x="1232" y="2"/>
                  </a:lnTo>
                  <a:lnTo>
                    <a:pt x="125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18" name="Rectangle 417">
            <a:extLst>
              <a:ext uri="{FF2B5EF4-FFF2-40B4-BE49-F238E27FC236}">
                <a16:creationId xmlns:a16="http://schemas.microsoft.com/office/drawing/2014/main" id="{A9C3EA63-FD45-9C6C-A89E-49663F55B7E5}"/>
              </a:ext>
            </a:extLst>
          </p:cNvPr>
          <p:cNvSpPr/>
          <p:nvPr/>
        </p:nvSpPr>
        <p:spPr>
          <a:xfrm>
            <a:off x="412827" y="266164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D1FCFD73-4499-031D-96F6-D44B462F02A5}"/>
              </a:ext>
            </a:extLst>
          </p:cNvPr>
          <p:cNvSpPr/>
          <p:nvPr/>
        </p:nvSpPr>
        <p:spPr>
          <a:xfrm>
            <a:off x="407667" y="235427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Analytical Tools</a:t>
            </a: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1DE05764-C23E-4283-A780-678B3EFEC61F}"/>
              </a:ext>
            </a:extLst>
          </p:cNvPr>
          <p:cNvSpPr/>
          <p:nvPr/>
        </p:nvSpPr>
        <p:spPr>
          <a:xfrm>
            <a:off x="386100" y="512056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Strategic Tools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77D4FEBB-5888-9C02-D2A4-0B6800B2E8BB}"/>
              </a:ext>
            </a:extLst>
          </p:cNvPr>
          <p:cNvSpPr/>
          <p:nvPr/>
        </p:nvSpPr>
        <p:spPr>
          <a:xfrm>
            <a:off x="421421" y="327637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Content Modules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EABC3759-A001-D301-7AAD-9EDC23F906B8}"/>
              </a:ext>
            </a:extLst>
          </p:cNvPr>
          <p:cNvSpPr/>
          <p:nvPr/>
        </p:nvSpPr>
        <p:spPr>
          <a:xfrm>
            <a:off x="379086" y="573529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Templates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506C45A4-93B8-FEF0-DD07-ECC9C2F6BAAF}"/>
              </a:ext>
            </a:extLst>
          </p:cNvPr>
          <p:cNvSpPr/>
          <p:nvPr/>
        </p:nvSpPr>
        <p:spPr>
          <a:xfrm>
            <a:off x="402105" y="419846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Descriptions </a:t>
            </a: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1524BC27-33DE-37FD-8FFB-A3D9EC72595A}"/>
              </a:ext>
            </a:extLst>
          </p:cNvPr>
          <p:cNvSpPr/>
          <p:nvPr/>
        </p:nvSpPr>
        <p:spPr>
          <a:xfrm>
            <a:off x="416258" y="358373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Checklists</a:t>
            </a: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6E55EBA7-E887-A28C-492D-C05011541FD1}"/>
              </a:ext>
            </a:extLst>
          </p:cNvPr>
          <p:cNvSpPr/>
          <p:nvPr/>
        </p:nvSpPr>
        <p:spPr>
          <a:xfrm>
            <a:off x="410046" y="389110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Calculators</a:t>
            </a: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034017E2-3A05-07FB-5E21-004CE52B58B7}"/>
              </a:ext>
            </a:extLst>
          </p:cNvPr>
          <p:cNvSpPr/>
          <p:nvPr/>
        </p:nvSpPr>
        <p:spPr>
          <a:xfrm>
            <a:off x="387027" y="481319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Research 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686D1E88-06E9-91B5-C258-2E99452197B9}"/>
              </a:ext>
            </a:extLst>
          </p:cNvPr>
          <p:cNvSpPr/>
          <p:nvPr/>
        </p:nvSpPr>
        <p:spPr>
          <a:xfrm>
            <a:off x="375780" y="542792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</a:t>
            </a: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1D6CC9B2-FF8C-9C3A-E0F2-F3F398331705}"/>
              </a:ext>
            </a:extLst>
          </p:cNvPr>
          <p:cNvSpPr/>
          <p:nvPr/>
        </p:nvSpPr>
        <p:spPr>
          <a:xfrm>
            <a:off x="396420" y="450583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KPI’s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3ECC189E-389F-6A39-01E0-14432C3376DC}"/>
              </a:ext>
            </a:extLst>
          </p:cNvPr>
          <p:cNvSpPr/>
          <p:nvPr/>
        </p:nvSpPr>
        <p:spPr>
          <a:xfrm>
            <a:off x="2566811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95CF2858-1B59-7633-9E58-D99D29DF83BF}"/>
              </a:ext>
            </a:extLst>
          </p:cNvPr>
          <p:cNvSpPr/>
          <p:nvPr/>
        </p:nvSpPr>
        <p:spPr>
          <a:xfrm>
            <a:off x="2566811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04881923-66A2-DD13-411C-A3E122E48823}"/>
              </a:ext>
            </a:extLst>
          </p:cNvPr>
          <p:cNvSpPr/>
          <p:nvPr/>
        </p:nvSpPr>
        <p:spPr>
          <a:xfrm>
            <a:off x="2566811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Analytics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13525AFA-3842-8C7F-7A6C-6F0FB7E44196}"/>
              </a:ext>
            </a:extLst>
          </p:cNvPr>
          <p:cNvSpPr/>
          <p:nvPr/>
        </p:nvSpPr>
        <p:spPr>
          <a:xfrm>
            <a:off x="2566811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Barriers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A045CB11-A0BE-D95D-FA42-CA7000A8E443}"/>
              </a:ext>
            </a:extLst>
          </p:cNvPr>
          <p:cNvSpPr/>
          <p:nvPr/>
        </p:nvSpPr>
        <p:spPr>
          <a:xfrm>
            <a:off x="2566811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Business Reviews</a:t>
            </a: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94C7F36E-269F-DC16-EC86-C9795735AA3E}"/>
              </a:ext>
            </a:extLst>
          </p:cNvPr>
          <p:cNvSpPr/>
          <p:nvPr/>
        </p:nvSpPr>
        <p:spPr>
          <a:xfrm>
            <a:off x="2566811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Business Intelligence</a:t>
            </a: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ED32097C-3A33-5ED2-2C9B-2B4FE6B95F76}"/>
              </a:ext>
            </a:extLst>
          </p:cNvPr>
          <p:cNvSpPr/>
          <p:nvPr/>
        </p:nvSpPr>
        <p:spPr>
          <a:xfrm>
            <a:off x="2566811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Channels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F35A815E-0064-B362-4A7D-AC7E79406F0C}"/>
              </a:ext>
            </a:extLst>
          </p:cNvPr>
          <p:cNvSpPr/>
          <p:nvPr/>
        </p:nvSpPr>
        <p:spPr>
          <a:xfrm>
            <a:off x="2566811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Communication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90155C62-D61D-CB1B-C865-A3DEB8C2CCE8}"/>
              </a:ext>
            </a:extLst>
          </p:cNvPr>
          <p:cNvSpPr/>
          <p:nvPr/>
        </p:nvSpPr>
        <p:spPr>
          <a:xfrm>
            <a:off x="2566811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Competitive Evaluation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92E4F93B-5610-0CDA-1871-9B41788A98A4}"/>
              </a:ext>
            </a:extLst>
          </p:cNvPr>
          <p:cNvSpPr/>
          <p:nvPr/>
        </p:nvSpPr>
        <p:spPr>
          <a:xfrm>
            <a:off x="2566811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Competitive Intelligence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44533D8-6FD4-9DDC-35C7-D84BFD2C8C35}"/>
              </a:ext>
            </a:extLst>
          </p:cNvPr>
          <p:cNvSpPr/>
          <p:nvPr/>
        </p:nvSpPr>
        <p:spPr>
          <a:xfrm>
            <a:off x="3966444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Customer Acquisition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1EB0CAD8-450D-4F8C-AD6F-0074FD5DA80A}"/>
              </a:ext>
            </a:extLst>
          </p:cNvPr>
          <p:cNvSpPr/>
          <p:nvPr/>
        </p:nvSpPr>
        <p:spPr>
          <a:xfrm>
            <a:off x="3966444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Customer Management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BCB846E0-E016-897C-3DBF-71501B91AA87}"/>
              </a:ext>
            </a:extLst>
          </p:cNvPr>
          <p:cNvSpPr/>
          <p:nvPr/>
        </p:nvSpPr>
        <p:spPr>
          <a:xfrm>
            <a:off x="3966444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Distribution </a:t>
            </a: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802B5EC1-E814-0573-93AE-C1F71645704C}"/>
              </a:ext>
            </a:extLst>
          </p:cNvPr>
          <p:cNvSpPr/>
          <p:nvPr/>
        </p:nvSpPr>
        <p:spPr>
          <a:xfrm>
            <a:off x="3966444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Distributor Management</a:t>
            </a: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FDA5EE8F-0ADC-E39D-BA41-4D2DB19D3931}"/>
              </a:ext>
            </a:extLst>
          </p:cNvPr>
          <p:cNvSpPr/>
          <p:nvPr/>
        </p:nvSpPr>
        <p:spPr>
          <a:xfrm>
            <a:off x="3966444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Forecasting</a:t>
            </a: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F1F73A0B-DF0A-006E-12BE-1074E5F78175}"/>
              </a:ext>
            </a:extLst>
          </p:cNvPr>
          <p:cNvSpPr/>
          <p:nvPr/>
        </p:nvSpPr>
        <p:spPr>
          <a:xfrm>
            <a:off x="3966444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GAP Analysis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CF523630-A9AE-6498-F7E3-58BC0EFA6091}"/>
              </a:ext>
            </a:extLst>
          </p:cNvPr>
          <p:cNvSpPr/>
          <p:nvPr/>
        </p:nvSpPr>
        <p:spPr>
          <a:xfrm>
            <a:off x="3966444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Go To Market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2D7EEEAA-5E2C-A1AC-574A-D516A01B55C6}"/>
              </a:ext>
            </a:extLst>
          </p:cNvPr>
          <p:cNvSpPr/>
          <p:nvPr/>
        </p:nvSpPr>
        <p:spPr>
          <a:xfrm>
            <a:off x="3966444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Descriptions</a:t>
            </a: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B1A00D86-0753-0DDD-D11D-F63F984451E9}"/>
              </a:ext>
            </a:extLst>
          </p:cNvPr>
          <p:cNvSpPr/>
          <p:nvPr/>
        </p:nvSpPr>
        <p:spPr>
          <a:xfrm>
            <a:off x="3966444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Key Account Plans </a:t>
            </a: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DC4DBF2D-EE28-3D7D-F823-7C9FD01A9ABF}"/>
              </a:ext>
            </a:extLst>
          </p:cNvPr>
          <p:cNvSpPr/>
          <p:nvPr/>
        </p:nvSpPr>
        <p:spPr>
          <a:xfrm>
            <a:off x="3966444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Management Summary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B45F2524-0A25-E756-72F6-7C45F809EEA5}"/>
              </a:ext>
            </a:extLst>
          </p:cNvPr>
          <p:cNvSpPr/>
          <p:nvPr/>
        </p:nvSpPr>
        <p:spPr>
          <a:xfrm>
            <a:off x="5366076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Margins</a:t>
            </a: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67A89327-2ABD-FDA3-1AD8-F544AE466AD6}"/>
              </a:ext>
            </a:extLst>
          </p:cNvPr>
          <p:cNvSpPr/>
          <p:nvPr/>
        </p:nvSpPr>
        <p:spPr>
          <a:xfrm>
            <a:off x="5366076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Analysis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58988DED-EE57-F69F-C842-F713F60986E4}"/>
              </a:ext>
            </a:extLst>
          </p:cNvPr>
          <p:cNvSpPr/>
          <p:nvPr/>
        </p:nvSpPr>
        <p:spPr>
          <a:xfrm>
            <a:off x="5366076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Development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C1A4986-391B-D15B-9E40-C2E41E9CF271}"/>
              </a:ext>
            </a:extLst>
          </p:cNvPr>
          <p:cNvSpPr/>
          <p:nvPr/>
        </p:nvSpPr>
        <p:spPr>
          <a:xfrm>
            <a:off x="5366076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Research </a:t>
            </a: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A5C39F91-6739-A5F1-DC84-D743ED36793D}"/>
              </a:ext>
            </a:extLst>
          </p:cNvPr>
          <p:cNvSpPr/>
          <p:nvPr/>
        </p:nvSpPr>
        <p:spPr>
          <a:xfrm>
            <a:off x="5366076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Segmentation</a:t>
            </a: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340E96EF-F043-CF54-06EB-BCE31137F6D8}"/>
              </a:ext>
            </a:extLst>
          </p:cNvPr>
          <p:cNvSpPr/>
          <p:nvPr/>
        </p:nvSpPr>
        <p:spPr>
          <a:xfrm>
            <a:off x="5366076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Size</a:t>
            </a: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B1C8F87D-6A0A-3E18-5842-64E0E78FA6C2}"/>
              </a:ext>
            </a:extLst>
          </p:cNvPr>
          <p:cNvSpPr/>
          <p:nvPr/>
        </p:nvSpPr>
        <p:spPr>
          <a:xfrm>
            <a:off x="5366076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Marketing</a:t>
            </a: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A3A8F6BC-FCD5-E479-D970-F8DF88AF7F63}"/>
              </a:ext>
            </a:extLst>
          </p:cNvPr>
          <p:cNvSpPr/>
          <p:nvPr/>
        </p:nvSpPr>
        <p:spPr>
          <a:xfrm>
            <a:off x="5366076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Marketing Comms</a:t>
            </a: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92CE92F6-8683-AD1D-89A2-B09148C431B9}"/>
              </a:ext>
            </a:extLst>
          </p:cNvPr>
          <p:cNvSpPr/>
          <p:nvPr/>
        </p:nvSpPr>
        <p:spPr>
          <a:xfrm>
            <a:off x="5366076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Merchandising</a:t>
            </a: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5AF324FD-9DBC-0AC4-47AA-E47235E6D76C}"/>
              </a:ext>
            </a:extLst>
          </p:cNvPr>
          <p:cNvSpPr/>
          <p:nvPr/>
        </p:nvSpPr>
        <p:spPr>
          <a:xfrm>
            <a:off x="5366076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New Market Entry</a:t>
            </a: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BA0AD984-93C6-77D3-0180-A1C0157F6E53}"/>
              </a:ext>
            </a:extLst>
          </p:cNvPr>
          <p:cNvSpPr/>
          <p:nvPr/>
        </p:nvSpPr>
        <p:spPr>
          <a:xfrm>
            <a:off x="6765709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Partner Search 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14438355-24AC-27F6-AB89-79492BF008C9}"/>
              </a:ext>
            </a:extLst>
          </p:cNvPr>
          <p:cNvSpPr/>
          <p:nvPr/>
        </p:nvSpPr>
        <p:spPr>
          <a:xfrm>
            <a:off x="6765709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Persona Development</a:t>
            </a: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DAC53EAB-4CE9-80F8-3E79-F06D8A3180A7}"/>
              </a:ext>
            </a:extLst>
          </p:cNvPr>
          <p:cNvSpPr/>
          <p:nvPr/>
        </p:nvSpPr>
        <p:spPr>
          <a:xfrm>
            <a:off x="6765709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Planning</a:t>
            </a: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FDC3FB86-1658-18C1-E941-508B8CA7D935}"/>
              </a:ext>
            </a:extLst>
          </p:cNvPr>
          <p:cNvSpPr/>
          <p:nvPr/>
        </p:nvSpPr>
        <p:spPr>
          <a:xfrm>
            <a:off x="6765709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Positioning</a:t>
            </a: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8723F139-3BCB-79FF-4451-970D97DF5647}"/>
              </a:ext>
            </a:extLst>
          </p:cNvPr>
          <p:cNvSpPr/>
          <p:nvPr/>
        </p:nvSpPr>
        <p:spPr>
          <a:xfrm>
            <a:off x="6765709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Pricing</a:t>
            </a: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6B8A15B5-F01C-A28D-7096-1FD92486EBF7}"/>
              </a:ext>
            </a:extLst>
          </p:cNvPr>
          <p:cNvSpPr/>
          <p:nvPr/>
        </p:nvSpPr>
        <p:spPr>
          <a:xfrm>
            <a:off x="6765709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Prioritization</a:t>
            </a: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8830F413-FD0D-92CA-E93B-1079AD56C21E}"/>
              </a:ext>
            </a:extLst>
          </p:cNvPr>
          <p:cNvSpPr/>
          <p:nvPr/>
        </p:nvSpPr>
        <p:spPr>
          <a:xfrm>
            <a:off x="6765709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Product Development</a:t>
            </a: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BD2E7072-21B5-726B-CD46-CCA076FE703A}"/>
              </a:ext>
            </a:extLst>
          </p:cNvPr>
          <p:cNvSpPr/>
          <p:nvPr/>
        </p:nvSpPr>
        <p:spPr>
          <a:xfrm>
            <a:off x="6765709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Product Life Cycle </a:t>
            </a: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3AABC577-6461-B89D-2ACA-6DF727E6FC33}"/>
              </a:ext>
            </a:extLst>
          </p:cNvPr>
          <p:cNvSpPr/>
          <p:nvPr/>
        </p:nvSpPr>
        <p:spPr>
          <a:xfrm>
            <a:off x="6765709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Profit &amp; Loss</a:t>
            </a: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BBC48D0E-020E-6BD5-1156-A9DD16F41DF1}"/>
              </a:ext>
            </a:extLst>
          </p:cNvPr>
          <p:cNvSpPr/>
          <p:nvPr/>
        </p:nvSpPr>
        <p:spPr>
          <a:xfrm>
            <a:off x="6765709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Promotions</a:t>
            </a: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B218A901-C493-28F5-2778-B0E01D299F3A}"/>
              </a:ext>
            </a:extLst>
          </p:cNvPr>
          <p:cNvSpPr/>
          <p:nvPr/>
        </p:nvSpPr>
        <p:spPr>
          <a:xfrm>
            <a:off x="8165341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Reports</a:t>
            </a: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68C8CFA4-FAF6-762D-B007-59BDB786FF1C}"/>
              </a:ext>
            </a:extLst>
          </p:cNvPr>
          <p:cNvSpPr/>
          <p:nvPr/>
        </p:nvSpPr>
        <p:spPr>
          <a:xfrm>
            <a:off x="8165341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Retail Measurement</a:t>
            </a: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77CC94B7-F452-85C6-4A94-96D97A7B49EF}"/>
              </a:ext>
            </a:extLst>
          </p:cNvPr>
          <p:cNvSpPr/>
          <p:nvPr/>
        </p:nvSpPr>
        <p:spPr>
          <a:xfrm>
            <a:off x="8165341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Reviews</a:t>
            </a: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FF23B3CD-3A70-8127-A51B-BF69F39F4BE7}"/>
              </a:ext>
            </a:extLst>
          </p:cNvPr>
          <p:cNvSpPr/>
          <p:nvPr/>
        </p:nvSpPr>
        <p:spPr>
          <a:xfrm>
            <a:off x="8165341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Sales Management</a:t>
            </a: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E3254516-FB40-3D29-6822-153BE61A6B30}"/>
              </a:ext>
            </a:extLst>
          </p:cNvPr>
          <p:cNvSpPr/>
          <p:nvPr/>
        </p:nvSpPr>
        <p:spPr>
          <a:xfrm>
            <a:off x="8165341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</a:t>
            </a: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55BFD9A4-BB02-BF9A-476C-4D04E53D439F}"/>
              </a:ext>
            </a:extLst>
          </p:cNvPr>
          <p:cNvSpPr/>
          <p:nvPr/>
        </p:nvSpPr>
        <p:spPr>
          <a:xfrm>
            <a:off x="8165341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Segmentation</a:t>
            </a: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153860B7-1575-ADC6-3C48-FB2EB1CE9805}"/>
              </a:ext>
            </a:extLst>
          </p:cNvPr>
          <p:cNvSpPr/>
          <p:nvPr/>
        </p:nvSpPr>
        <p:spPr>
          <a:xfrm>
            <a:off x="8165341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Six Sigma</a:t>
            </a: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C08892E5-0CA0-8C44-03E1-6EE6FF72B404}"/>
              </a:ext>
            </a:extLst>
          </p:cNvPr>
          <p:cNvSpPr/>
          <p:nvPr/>
        </p:nvSpPr>
        <p:spPr>
          <a:xfrm>
            <a:off x="8165341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Socio Economic Classification</a:t>
            </a: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EE72C546-ABD8-5D12-0A95-3F1109F029A4}"/>
              </a:ext>
            </a:extLst>
          </p:cNvPr>
          <p:cNvSpPr/>
          <p:nvPr/>
        </p:nvSpPr>
        <p:spPr>
          <a:xfrm>
            <a:off x="8165341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Territory Design </a:t>
            </a: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823DCBF6-4530-0ED4-C2DD-150C24901CB8}"/>
              </a:ext>
            </a:extLst>
          </p:cNvPr>
          <p:cNvSpPr/>
          <p:nvPr/>
        </p:nvSpPr>
        <p:spPr>
          <a:xfrm>
            <a:off x="8165341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Trade Marketing</a:t>
            </a:r>
          </a:p>
        </p:txBody>
      </p:sp>
      <p:sp>
        <p:nvSpPr>
          <p:cNvPr id="302" name="Subtitle 2">
            <a:extLst>
              <a:ext uri="{FF2B5EF4-FFF2-40B4-BE49-F238E27FC236}">
                <a16:creationId xmlns:a16="http://schemas.microsoft.com/office/drawing/2014/main" id="{030D35E0-DDFC-BA58-820E-33210637101B}"/>
              </a:ext>
            </a:extLst>
          </p:cNvPr>
          <p:cNvSpPr txBox="1">
            <a:spLocks/>
          </p:cNvSpPr>
          <p:nvPr/>
        </p:nvSpPr>
        <p:spPr>
          <a:xfrm>
            <a:off x="2669337" y="2656912"/>
            <a:ext cx="1194582" cy="184666"/>
          </a:xfrm>
          <a:prstGeom prst="rect">
            <a:avLst/>
          </a:prstGeom>
          <a:solidFill>
            <a:schemeClr val="accent3"/>
          </a:solidFill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Advertising </a:t>
            </a: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38E85A02-4BD6-B709-1D85-3C840385CF46}"/>
              </a:ext>
            </a:extLst>
          </p:cNvPr>
          <p:cNvSpPr/>
          <p:nvPr/>
        </p:nvSpPr>
        <p:spPr>
          <a:xfrm>
            <a:off x="2585416" y="2272945"/>
            <a:ext cx="6969550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Types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30038924-87B0-82D9-2294-0C757E4DC68F}"/>
              </a:ext>
            </a:extLst>
          </p:cNvPr>
          <p:cNvSpPr/>
          <p:nvPr/>
        </p:nvSpPr>
        <p:spPr>
          <a:xfrm>
            <a:off x="417987" y="2046913"/>
            <a:ext cx="2045574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Categories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6DA83EFB-1677-30B7-9A6F-789A148840B4}"/>
              </a:ext>
            </a:extLst>
          </p:cNvPr>
          <p:cNvSpPr/>
          <p:nvPr/>
        </p:nvSpPr>
        <p:spPr>
          <a:xfrm>
            <a:off x="9627908" y="2016089"/>
            <a:ext cx="2033267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Functions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33C638C9-A894-C800-D961-E361E973ECA1}"/>
              </a:ext>
            </a:extLst>
          </p:cNvPr>
          <p:cNvSpPr txBox="1"/>
          <p:nvPr/>
        </p:nvSpPr>
        <p:spPr>
          <a:xfrm>
            <a:off x="2946392" y="127618"/>
            <a:ext cx="51328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2017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50F1A73F-4CED-C9B6-896C-FB7BA8A781DC}"/>
              </a:ext>
            </a:extLst>
          </p:cNvPr>
          <p:cNvSpPr txBox="1"/>
          <p:nvPr/>
        </p:nvSpPr>
        <p:spPr>
          <a:xfrm>
            <a:off x="4337208" y="127618"/>
            <a:ext cx="530915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2018</a:t>
            </a: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955C6E00-EA50-E7AD-9C3A-C92755634899}"/>
              </a:ext>
            </a:extLst>
          </p:cNvPr>
          <p:cNvSpPr/>
          <p:nvPr/>
        </p:nvSpPr>
        <p:spPr>
          <a:xfrm>
            <a:off x="419439" y="296900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Assessments</a:t>
            </a: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F6E1AD4D-0970-C6EB-7EC4-B918A0EB7756}"/>
              </a:ext>
            </a:extLst>
          </p:cNvPr>
          <p:cNvSpPr/>
          <p:nvPr/>
        </p:nvSpPr>
        <p:spPr>
          <a:xfrm>
            <a:off x="9633918" y="5620450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Trade Marketing</a:t>
            </a: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F577D6C5-F246-88B1-E448-1919303F761C}"/>
              </a:ext>
            </a:extLst>
          </p:cNvPr>
          <p:cNvSpPr/>
          <p:nvPr/>
        </p:nvSpPr>
        <p:spPr>
          <a:xfrm>
            <a:off x="9628969" y="2319392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2CC07D5F-B041-ADE0-C9DC-7791AFC762D6}"/>
              </a:ext>
            </a:extLst>
          </p:cNvPr>
          <p:cNvSpPr/>
          <p:nvPr/>
        </p:nvSpPr>
        <p:spPr>
          <a:xfrm>
            <a:off x="9628969" y="2620874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A1CE1A52-01B4-1DBC-CCBD-9E28EF996FC6}"/>
              </a:ext>
            </a:extLst>
          </p:cNvPr>
          <p:cNvSpPr/>
          <p:nvPr/>
        </p:nvSpPr>
        <p:spPr>
          <a:xfrm>
            <a:off x="9628969" y="2922356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E2BD4BF1-4F64-6A74-080F-D1F9E17BEC5E}"/>
              </a:ext>
            </a:extLst>
          </p:cNvPr>
          <p:cNvSpPr/>
          <p:nvPr/>
        </p:nvSpPr>
        <p:spPr>
          <a:xfrm>
            <a:off x="9628969" y="3223837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4958C8D6-9964-061B-2382-76332C331A44}"/>
              </a:ext>
            </a:extLst>
          </p:cNvPr>
          <p:cNvSpPr/>
          <p:nvPr/>
        </p:nvSpPr>
        <p:spPr>
          <a:xfrm>
            <a:off x="9628969" y="3525319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D3254E9D-7D83-47B7-7D60-30841516F704}"/>
              </a:ext>
            </a:extLst>
          </p:cNvPr>
          <p:cNvSpPr/>
          <p:nvPr/>
        </p:nvSpPr>
        <p:spPr>
          <a:xfrm>
            <a:off x="9628969" y="3826801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FA1C6158-D629-3ACC-182B-702DA5CEB620}"/>
              </a:ext>
            </a:extLst>
          </p:cNvPr>
          <p:cNvSpPr/>
          <p:nvPr/>
        </p:nvSpPr>
        <p:spPr>
          <a:xfrm>
            <a:off x="9628969" y="4128283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B34B299C-995C-A860-A54D-95FCF8043490}"/>
              </a:ext>
            </a:extLst>
          </p:cNvPr>
          <p:cNvSpPr/>
          <p:nvPr/>
        </p:nvSpPr>
        <p:spPr>
          <a:xfrm>
            <a:off x="9628969" y="4429766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2910CB2E-1FA3-4D66-D51A-76660BA30707}"/>
              </a:ext>
            </a:extLst>
          </p:cNvPr>
          <p:cNvSpPr/>
          <p:nvPr/>
        </p:nvSpPr>
        <p:spPr>
          <a:xfrm>
            <a:off x="9628969" y="4731248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0A2DA5BF-8ABD-B345-3F05-7E94DF000070}"/>
              </a:ext>
            </a:extLst>
          </p:cNvPr>
          <p:cNvSpPr/>
          <p:nvPr/>
        </p:nvSpPr>
        <p:spPr>
          <a:xfrm>
            <a:off x="9628969" y="5032730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A2EFB756-A063-8C57-88A3-2C9328881F91}"/>
              </a:ext>
            </a:extLst>
          </p:cNvPr>
          <p:cNvSpPr txBox="1"/>
          <p:nvPr/>
        </p:nvSpPr>
        <p:spPr>
          <a:xfrm>
            <a:off x="9908048" y="2354717"/>
            <a:ext cx="1494319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Business Development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BF086764-A61E-1766-C1DE-CF981DEE0440}"/>
              </a:ext>
            </a:extLst>
          </p:cNvPr>
          <p:cNvSpPr txBox="1"/>
          <p:nvPr/>
        </p:nvSpPr>
        <p:spPr>
          <a:xfrm>
            <a:off x="9882397" y="2656199"/>
            <a:ext cx="154561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Category Management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9E0F0733-B49C-7A85-E078-2B457AFEB422}"/>
              </a:ext>
            </a:extLst>
          </p:cNvPr>
          <p:cNvSpPr txBox="1"/>
          <p:nvPr/>
        </p:nvSpPr>
        <p:spPr>
          <a:xfrm>
            <a:off x="9893613" y="2957681"/>
            <a:ext cx="152317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Channel Management 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BD130895-19F3-B86D-EF3D-AB1971BF7C47}"/>
              </a:ext>
            </a:extLst>
          </p:cNvPr>
          <p:cNvSpPr txBox="1"/>
          <p:nvPr/>
        </p:nvSpPr>
        <p:spPr>
          <a:xfrm>
            <a:off x="10219830" y="3259162"/>
            <a:ext cx="870751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Distribution 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5FF7522B-9FAA-7ED1-8FF8-CD351E501FCF}"/>
              </a:ext>
            </a:extLst>
          </p:cNvPr>
          <p:cNvSpPr txBox="1"/>
          <p:nvPr/>
        </p:nvSpPr>
        <p:spPr>
          <a:xfrm>
            <a:off x="9855950" y="3560644"/>
            <a:ext cx="1598515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Distributor Management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BFEC5A55-179A-E1C1-5436-4DEFDF9CD0F4}"/>
              </a:ext>
            </a:extLst>
          </p:cNvPr>
          <p:cNvSpPr txBox="1"/>
          <p:nvPr/>
        </p:nvSpPr>
        <p:spPr>
          <a:xfrm>
            <a:off x="9924879" y="3862127"/>
            <a:ext cx="146065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General Management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1C5D2085-6F72-FBE1-7423-7E864138A668}"/>
              </a:ext>
            </a:extLst>
          </p:cNvPr>
          <p:cNvSpPr txBox="1"/>
          <p:nvPr/>
        </p:nvSpPr>
        <p:spPr>
          <a:xfrm>
            <a:off x="9794233" y="4165168"/>
            <a:ext cx="1721945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Key Account Management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98B3BC0C-716C-8AAF-1160-2B671974C2F7}"/>
              </a:ext>
            </a:extLst>
          </p:cNvPr>
          <p:cNvSpPr txBox="1"/>
          <p:nvPr/>
        </p:nvSpPr>
        <p:spPr>
          <a:xfrm>
            <a:off x="10275132" y="4465090"/>
            <a:ext cx="76014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Marketing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849FFBEC-3223-322E-74E8-4C8ECA703AF7}"/>
              </a:ext>
            </a:extLst>
          </p:cNvPr>
          <p:cNvSpPr txBox="1"/>
          <p:nvPr/>
        </p:nvSpPr>
        <p:spPr>
          <a:xfrm>
            <a:off x="9938504" y="4766573"/>
            <a:ext cx="143340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Marketing Operations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F68FC809-14F5-0DF5-0067-DF938CC217FC}"/>
              </a:ext>
            </a:extLst>
          </p:cNvPr>
          <p:cNvSpPr txBox="1"/>
          <p:nvPr/>
        </p:nvSpPr>
        <p:spPr>
          <a:xfrm>
            <a:off x="10031042" y="5068055"/>
            <a:ext cx="130997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Sales Management</a:t>
            </a: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36EB569B-E96B-B008-C288-73AB6CCBA0B7}"/>
              </a:ext>
            </a:extLst>
          </p:cNvPr>
          <p:cNvSpPr/>
          <p:nvPr/>
        </p:nvSpPr>
        <p:spPr>
          <a:xfrm>
            <a:off x="9627257" y="5336629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Shopper Marketing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064A203-FB6F-7659-079D-6BCAC94CF1C7}"/>
              </a:ext>
            </a:extLst>
          </p:cNvPr>
          <p:cNvSpPr txBox="1"/>
          <p:nvPr/>
        </p:nvSpPr>
        <p:spPr>
          <a:xfrm>
            <a:off x="295246" y="458275"/>
            <a:ext cx="1165298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100’s of tools grouped in 12 categories, 50 tool types and 12 business functions in 1 place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get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A6BF0A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10X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 productive now !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043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631F3E-457D-EC08-6E69-C8DAF69B9CC2}"/>
              </a:ext>
            </a:extLst>
          </p:cNvPr>
          <p:cNvSpPr txBox="1"/>
          <p:nvPr/>
        </p:nvSpPr>
        <p:spPr>
          <a:xfrm>
            <a:off x="3261027" y="3601582"/>
            <a:ext cx="546864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Clarify and define roles and responsibilities in cross-functional or departmental projects and processes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6C0BAC-3A2C-C742-56C7-019FC30BA158}"/>
              </a:ext>
            </a:extLst>
          </p:cNvPr>
          <p:cNvSpPr txBox="1"/>
          <p:nvPr/>
        </p:nvSpPr>
        <p:spPr>
          <a:xfrm>
            <a:off x="2954956" y="3127117"/>
            <a:ext cx="5906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RACI Matrix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383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696871" y="1408921"/>
            <a:ext cx="4776544" cy="4512036"/>
            <a:chOff x="1207675" y="1387446"/>
            <a:chExt cx="5089216" cy="4807394"/>
          </a:xfrm>
        </p:grpSpPr>
        <p:sp>
          <p:nvSpPr>
            <p:cNvPr id="3" name="Rectangle 2"/>
            <p:cNvSpPr/>
            <p:nvPr/>
          </p:nvSpPr>
          <p:spPr>
            <a:xfrm>
              <a:off x="2833926" y="2793456"/>
              <a:ext cx="1028283" cy="1028284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852549" y="2793456"/>
              <a:ext cx="1028283" cy="102828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833926" y="3835387"/>
              <a:ext cx="1028283" cy="1028284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852549" y="3835387"/>
              <a:ext cx="1028283" cy="1028284"/>
            </a:xfrm>
            <a:prstGeom prst="rect">
              <a:avLst/>
            </a:prstGeom>
            <a:solidFill>
              <a:srgbClr val="0091B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1226593" y="1387446"/>
              <a:ext cx="1758482" cy="1694207"/>
            </a:xfrm>
            <a:custGeom>
              <a:avLst/>
              <a:gdLst>
                <a:gd name="T0" fmla="*/ 2134 w 2134"/>
                <a:gd name="T1" fmla="*/ 0 h 2056"/>
                <a:gd name="T2" fmla="*/ 2081 w 2134"/>
                <a:gd name="T3" fmla="*/ 2056 h 2056"/>
                <a:gd name="T4" fmla="*/ 0 w 2134"/>
                <a:gd name="T5" fmla="*/ 2056 h 2056"/>
                <a:gd name="T6" fmla="*/ 141 w 2134"/>
                <a:gd name="T7" fmla="*/ 217 h 2056"/>
                <a:gd name="T8" fmla="*/ 2134 w 2134"/>
                <a:gd name="T9" fmla="*/ 0 h 2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4" h="2056">
                  <a:moveTo>
                    <a:pt x="2134" y="0"/>
                  </a:moveTo>
                  <a:lnTo>
                    <a:pt x="2081" y="2056"/>
                  </a:lnTo>
                  <a:lnTo>
                    <a:pt x="0" y="2056"/>
                  </a:lnTo>
                  <a:lnTo>
                    <a:pt x="141" y="217"/>
                  </a:lnTo>
                  <a:lnTo>
                    <a:pt x="2134" y="0"/>
                  </a:lnTo>
                  <a:close/>
                </a:path>
              </a:pathLst>
            </a:custGeom>
            <a:solidFill>
              <a:srgbClr val="DB5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1218987"/>
              <a:r>
                <a:rPr lang="en-IN" sz="6600" b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R</a:t>
              </a:r>
              <a:endParaRPr lang="en-IN" sz="6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2922484" y="1387446"/>
              <a:ext cx="580942" cy="2113639"/>
            </a:xfrm>
            <a:custGeom>
              <a:avLst/>
              <a:gdLst>
                <a:gd name="T0" fmla="*/ 53 w 705"/>
                <a:gd name="T1" fmla="*/ 0 h 2565"/>
                <a:gd name="T2" fmla="*/ 705 w 705"/>
                <a:gd name="T3" fmla="*/ 2099 h 2565"/>
                <a:gd name="T4" fmla="*/ 705 w 705"/>
                <a:gd name="T5" fmla="*/ 2565 h 2565"/>
                <a:gd name="T6" fmla="*/ 0 w 705"/>
                <a:gd name="T7" fmla="*/ 2056 h 2565"/>
                <a:gd name="T8" fmla="*/ 53 w 705"/>
                <a:gd name="T9" fmla="*/ 0 h 2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5" h="2565">
                  <a:moveTo>
                    <a:pt x="53" y="0"/>
                  </a:moveTo>
                  <a:lnTo>
                    <a:pt x="705" y="2099"/>
                  </a:lnTo>
                  <a:lnTo>
                    <a:pt x="705" y="2565"/>
                  </a:lnTo>
                  <a:lnTo>
                    <a:pt x="0" y="2056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DB5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1207675" y="3081653"/>
              <a:ext cx="2295751" cy="419432"/>
            </a:xfrm>
            <a:custGeom>
              <a:avLst/>
              <a:gdLst>
                <a:gd name="T0" fmla="*/ 0 w 2786"/>
                <a:gd name="T1" fmla="*/ 0 h 509"/>
                <a:gd name="T2" fmla="*/ 2081 w 2786"/>
                <a:gd name="T3" fmla="*/ 0 h 509"/>
                <a:gd name="T4" fmla="*/ 2786 w 2786"/>
                <a:gd name="T5" fmla="*/ 509 h 509"/>
                <a:gd name="T6" fmla="*/ 2433 w 2786"/>
                <a:gd name="T7" fmla="*/ 509 h 509"/>
                <a:gd name="T8" fmla="*/ 0 w 2786"/>
                <a:gd name="T9" fmla="*/ 0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6" h="509">
                  <a:moveTo>
                    <a:pt x="0" y="0"/>
                  </a:moveTo>
                  <a:lnTo>
                    <a:pt x="2081" y="0"/>
                  </a:lnTo>
                  <a:lnTo>
                    <a:pt x="2786" y="509"/>
                  </a:lnTo>
                  <a:lnTo>
                    <a:pt x="2433" y="5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4850717" y="1851375"/>
              <a:ext cx="1142107" cy="1105849"/>
            </a:xfrm>
            <a:custGeom>
              <a:avLst/>
              <a:gdLst>
                <a:gd name="T0" fmla="*/ 0 w 1386"/>
                <a:gd name="T1" fmla="*/ 0 h 1342"/>
                <a:gd name="T2" fmla="*/ 1311 w 1386"/>
                <a:gd name="T3" fmla="*/ 109 h 1342"/>
                <a:gd name="T4" fmla="*/ 1386 w 1386"/>
                <a:gd name="T5" fmla="*/ 1342 h 1342"/>
                <a:gd name="T6" fmla="*/ 0 w 1386"/>
                <a:gd name="T7" fmla="*/ 1342 h 1342"/>
                <a:gd name="T8" fmla="*/ 0 w 1386"/>
                <a:gd name="T9" fmla="*/ 0 h 1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6" h="1342">
                  <a:moveTo>
                    <a:pt x="0" y="0"/>
                  </a:moveTo>
                  <a:lnTo>
                    <a:pt x="1311" y="109"/>
                  </a:lnTo>
                  <a:lnTo>
                    <a:pt x="1386" y="1342"/>
                  </a:lnTo>
                  <a:lnTo>
                    <a:pt x="0" y="1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1218987"/>
              <a:r>
                <a:rPr lang="en-IN" sz="4800" b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en-IN" sz="48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Freeform 11"/>
            <p:cNvSpPr>
              <a:spLocks/>
            </p:cNvSpPr>
            <p:nvPr/>
          </p:nvSpPr>
          <p:spPr bwMode="auto">
            <a:xfrm>
              <a:off x="4189844" y="1851375"/>
              <a:ext cx="660873" cy="1649709"/>
            </a:xfrm>
            <a:custGeom>
              <a:avLst/>
              <a:gdLst>
                <a:gd name="T0" fmla="*/ 802 w 802"/>
                <a:gd name="T1" fmla="*/ 0 h 2002"/>
                <a:gd name="T2" fmla="*/ 802 w 802"/>
                <a:gd name="T3" fmla="*/ 1342 h 2002"/>
                <a:gd name="T4" fmla="*/ 0 w 802"/>
                <a:gd name="T5" fmla="*/ 2002 h 2002"/>
                <a:gd name="T6" fmla="*/ 0 w 802"/>
                <a:gd name="T7" fmla="*/ 1634 h 2002"/>
                <a:gd name="T8" fmla="*/ 802 w 802"/>
                <a:gd name="T9" fmla="*/ 0 h 2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2" h="2002">
                  <a:moveTo>
                    <a:pt x="802" y="0"/>
                  </a:moveTo>
                  <a:lnTo>
                    <a:pt x="802" y="1342"/>
                  </a:lnTo>
                  <a:lnTo>
                    <a:pt x="0" y="2002"/>
                  </a:lnTo>
                  <a:lnTo>
                    <a:pt x="0" y="1634"/>
                  </a:lnTo>
                  <a:lnTo>
                    <a:pt x="802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Freeform 12"/>
            <p:cNvSpPr>
              <a:spLocks/>
            </p:cNvSpPr>
            <p:nvPr/>
          </p:nvSpPr>
          <p:spPr bwMode="auto">
            <a:xfrm>
              <a:off x="4189844" y="2957224"/>
              <a:ext cx="1802980" cy="543860"/>
            </a:xfrm>
            <a:custGeom>
              <a:avLst/>
              <a:gdLst>
                <a:gd name="T0" fmla="*/ 802 w 2188"/>
                <a:gd name="T1" fmla="*/ 0 h 660"/>
                <a:gd name="T2" fmla="*/ 2188 w 2188"/>
                <a:gd name="T3" fmla="*/ 0 h 660"/>
                <a:gd name="T4" fmla="*/ 358 w 2188"/>
                <a:gd name="T5" fmla="*/ 660 h 660"/>
                <a:gd name="T6" fmla="*/ 0 w 2188"/>
                <a:gd name="T7" fmla="*/ 660 h 660"/>
                <a:gd name="T8" fmla="*/ 802 w 2188"/>
                <a:gd name="T9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8" h="660">
                  <a:moveTo>
                    <a:pt x="802" y="0"/>
                  </a:moveTo>
                  <a:lnTo>
                    <a:pt x="2188" y="0"/>
                  </a:lnTo>
                  <a:lnTo>
                    <a:pt x="358" y="660"/>
                  </a:lnTo>
                  <a:lnTo>
                    <a:pt x="0" y="660"/>
                  </a:lnTo>
                  <a:lnTo>
                    <a:pt x="802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Freeform 13"/>
            <p:cNvSpPr>
              <a:spLocks/>
            </p:cNvSpPr>
            <p:nvPr/>
          </p:nvSpPr>
          <p:spPr bwMode="auto">
            <a:xfrm>
              <a:off x="2172616" y="4410814"/>
              <a:ext cx="927859" cy="881713"/>
            </a:xfrm>
            <a:custGeom>
              <a:avLst/>
              <a:gdLst>
                <a:gd name="T0" fmla="*/ 0 w 1126"/>
                <a:gd name="T1" fmla="*/ 0 h 1070"/>
                <a:gd name="T2" fmla="*/ 1126 w 1126"/>
                <a:gd name="T3" fmla="*/ 0 h 1070"/>
                <a:gd name="T4" fmla="*/ 1126 w 1126"/>
                <a:gd name="T5" fmla="*/ 1070 h 1070"/>
                <a:gd name="T6" fmla="*/ 0 w 1126"/>
                <a:gd name="T7" fmla="*/ 1027 h 1070"/>
                <a:gd name="T8" fmla="*/ 0 w 1126"/>
                <a:gd name="T9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6" h="1070">
                  <a:moveTo>
                    <a:pt x="0" y="0"/>
                  </a:moveTo>
                  <a:lnTo>
                    <a:pt x="1126" y="0"/>
                  </a:lnTo>
                  <a:lnTo>
                    <a:pt x="1126" y="1070"/>
                  </a:lnTo>
                  <a:lnTo>
                    <a:pt x="0" y="10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1218987"/>
              <a:r>
                <a:rPr lang="en-IN" sz="4800" b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lang="en-IN" sz="48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3100475" y="4178437"/>
              <a:ext cx="402951" cy="1114089"/>
            </a:xfrm>
            <a:custGeom>
              <a:avLst/>
              <a:gdLst>
                <a:gd name="T0" fmla="*/ 489 w 489"/>
                <a:gd name="T1" fmla="*/ 0 h 1352"/>
                <a:gd name="T2" fmla="*/ 489 w 489"/>
                <a:gd name="T3" fmla="*/ 380 h 1352"/>
                <a:gd name="T4" fmla="*/ 0 w 489"/>
                <a:gd name="T5" fmla="*/ 1352 h 1352"/>
                <a:gd name="T6" fmla="*/ 0 w 489"/>
                <a:gd name="T7" fmla="*/ 282 h 1352"/>
                <a:gd name="T8" fmla="*/ 489 w 489"/>
                <a:gd name="T9" fmla="*/ 0 h 1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9" h="1352">
                  <a:moveTo>
                    <a:pt x="489" y="0"/>
                  </a:moveTo>
                  <a:lnTo>
                    <a:pt x="489" y="380"/>
                  </a:lnTo>
                  <a:lnTo>
                    <a:pt x="0" y="1352"/>
                  </a:lnTo>
                  <a:lnTo>
                    <a:pt x="0" y="282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2172616" y="4178437"/>
              <a:ext cx="1330810" cy="232377"/>
            </a:xfrm>
            <a:custGeom>
              <a:avLst/>
              <a:gdLst>
                <a:gd name="T0" fmla="*/ 1214 w 1615"/>
                <a:gd name="T1" fmla="*/ 0 h 282"/>
                <a:gd name="T2" fmla="*/ 1615 w 1615"/>
                <a:gd name="T3" fmla="*/ 0 h 282"/>
                <a:gd name="T4" fmla="*/ 1126 w 1615"/>
                <a:gd name="T5" fmla="*/ 282 h 282"/>
                <a:gd name="T6" fmla="*/ 0 w 1615"/>
                <a:gd name="T7" fmla="*/ 282 h 282"/>
                <a:gd name="T8" fmla="*/ 1214 w 1615"/>
                <a:gd name="T9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5" h="282">
                  <a:moveTo>
                    <a:pt x="1214" y="0"/>
                  </a:moveTo>
                  <a:lnTo>
                    <a:pt x="1615" y="0"/>
                  </a:lnTo>
                  <a:lnTo>
                    <a:pt x="1126" y="282"/>
                  </a:lnTo>
                  <a:lnTo>
                    <a:pt x="0" y="282"/>
                  </a:lnTo>
                  <a:lnTo>
                    <a:pt x="1214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4520280" y="4472616"/>
              <a:ext cx="1776611" cy="1722224"/>
            </a:xfrm>
            <a:custGeom>
              <a:avLst/>
              <a:gdLst>
                <a:gd name="T0" fmla="*/ 2156 w 2156"/>
                <a:gd name="T1" fmla="*/ 0 h 2090"/>
                <a:gd name="T2" fmla="*/ 1973 w 2156"/>
                <a:gd name="T3" fmla="*/ 1851 h 2090"/>
                <a:gd name="T4" fmla="*/ 0 w 2156"/>
                <a:gd name="T5" fmla="*/ 2090 h 2090"/>
                <a:gd name="T6" fmla="*/ 0 w 2156"/>
                <a:gd name="T7" fmla="*/ 54 h 2090"/>
                <a:gd name="T8" fmla="*/ 2156 w 2156"/>
                <a:gd name="T9" fmla="*/ 0 h 2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6" h="2090">
                  <a:moveTo>
                    <a:pt x="2156" y="0"/>
                  </a:moveTo>
                  <a:lnTo>
                    <a:pt x="1973" y="1851"/>
                  </a:lnTo>
                  <a:lnTo>
                    <a:pt x="0" y="2090"/>
                  </a:lnTo>
                  <a:lnTo>
                    <a:pt x="0" y="5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0091B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defTabSz="1218987"/>
              <a:r>
                <a:rPr lang="en-IN" sz="6600" b="1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I</a:t>
              </a:r>
              <a:endParaRPr lang="en-IN" sz="6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4136281" y="4178437"/>
              <a:ext cx="2160610" cy="338677"/>
            </a:xfrm>
            <a:custGeom>
              <a:avLst/>
              <a:gdLst>
                <a:gd name="T0" fmla="*/ 0 w 2622"/>
                <a:gd name="T1" fmla="*/ 0 h 411"/>
                <a:gd name="T2" fmla="*/ 564 w 2622"/>
                <a:gd name="T3" fmla="*/ 0 h 411"/>
                <a:gd name="T4" fmla="*/ 2622 w 2622"/>
                <a:gd name="T5" fmla="*/ 357 h 411"/>
                <a:gd name="T6" fmla="*/ 466 w 2622"/>
                <a:gd name="T7" fmla="*/ 411 h 411"/>
                <a:gd name="T8" fmla="*/ 0 w 2622"/>
                <a:gd name="T9" fmla="*/ 0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2" h="411">
                  <a:moveTo>
                    <a:pt x="0" y="0"/>
                  </a:moveTo>
                  <a:lnTo>
                    <a:pt x="564" y="0"/>
                  </a:lnTo>
                  <a:lnTo>
                    <a:pt x="2622" y="357"/>
                  </a:lnTo>
                  <a:lnTo>
                    <a:pt x="466" y="4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1B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auto">
            <a:xfrm>
              <a:off x="4136281" y="4178437"/>
              <a:ext cx="383998" cy="2016403"/>
            </a:xfrm>
            <a:custGeom>
              <a:avLst/>
              <a:gdLst>
                <a:gd name="T0" fmla="*/ 0 w 466"/>
                <a:gd name="T1" fmla="*/ 0 h 2447"/>
                <a:gd name="T2" fmla="*/ 466 w 466"/>
                <a:gd name="T3" fmla="*/ 411 h 2447"/>
                <a:gd name="T4" fmla="*/ 466 w 466"/>
                <a:gd name="T5" fmla="*/ 2447 h 2447"/>
                <a:gd name="T6" fmla="*/ 0 w 466"/>
                <a:gd name="T7" fmla="*/ 357 h 2447"/>
                <a:gd name="T8" fmla="*/ 0 w 466"/>
                <a:gd name="T9" fmla="*/ 0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6" h="2447">
                  <a:moveTo>
                    <a:pt x="0" y="0"/>
                  </a:moveTo>
                  <a:lnTo>
                    <a:pt x="466" y="411"/>
                  </a:lnTo>
                  <a:lnTo>
                    <a:pt x="466" y="2447"/>
                  </a:lnTo>
                  <a:lnTo>
                    <a:pt x="0" y="3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890821" y="1547253"/>
            <a:ext cx="707020" cy="707020"/>
            <a:chOff x="7361235" y="1635177"/>
            <a:chExt cx="853440" cy="853440"/>
          </a:xfrm>
        </p:grpSpPr>
        <p:sp>
          <p:nvSpPr>
            <p:cNvPr id="115" name="Oval 114"/>
            <p:cNvSpPr/>
            <p:nvPr/>
          </p:nvSpPr>
          <p:spPr>
            <a:xfrm>
              <a:off x="7361235" y="1635177"/>
              <a:ext cx="853440" cy="8534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7574709" y="1868675"/>
              <a:ext cx="426492" cy="386444"/>
              <a:chOff x="6980238" y="-87313"/>
              <a:chExt cx="5207000" cy="4718051"/>
            </a:xfrm>
            <a:solidFill>
              <a:schemeClr val="bg1"/>
            </a:solidFill>
          </p:grpSpPr>
          <p:sp>
            <p:nvSpPr>
              <p:cNvPr id="53" name="Freeform 28"/>
              <p:cNvSpPr>
                <a:spLocks/>
              </p:cNvSpPr>
              <p:nvPr/>
            </p:nvSpPr>
            <p:spPr bwMode="auto">
              <a:xfrm>
                <a:off x="6980238" y="-87313"/>
                <a:ext cx="5207000" cy="3365501"/>
              </a:xfrm>
              <a:custGeom>
                <a:avLst/>
                <a:gdLst>
                  <a:gd name="T0" fmla="*/ 1120 w 6560"/>
                  <a:gd name="T1" fmla="*/ 0 h 4240"/>
                  <a:gd name="T2" fmla="*/ 1210 w 6560"/>
                  <a:gd name="T3" fmla="*/ 16 h 4240"/>
                  <a:gd name="T4" fmla="*/ 1285 w 6560"/>
                  <a:gd name="T5" fmla="*/ 64 h 4240"/>
                  <a:gd name="T6" fmla="*/ 1339 w 6560"/>
                  <a:gd name="T7" fmla="*/ 135 h 4240"/>
                  <a:gd name="T8" fmla="*/ 2346 w 6560"/>
                  <a:gd name="T9" fmla="*/ 3755 h 4240"/>
                  <a:gd name="T10" fmla="*/ 5945 w 6560"/>
                  <a:gd name="T11" fmla="*/ 1697 h 4240"/>
                  <a:gd name="T12" fmla="*/ 2903 w 6560"/>
                  <a:gd name="T13" fmla="*/ 1691 h 4240"/>
                  <a:gd name="T14" fmla="*/ 2817 w 6560"/>
                  <a:gd name="T15" fmla="*/ 1655 h 4240"/>
                  <a:gd name="T16" fmla="*/ 2752 w 6560"/>
                  <a:gd name="T17" fmla="*/ 1589 h 4240"/>
                  <a:gd name="T18" fmla="*/ 2714 w 6560"/>
                  <a:gd name="T19" fmla="*/ 1502 h 4240"/>
                  <a:gd name="T20" fmla="*/ 2714 w 6560"/>
                  <a:gd name="T21" fmla="*/ 1405 h 4240"/>
                  <a:gd name="T22" fmla="*/ 2752 w 6560"/>
                  <a:gd name="T23" fmla="*/ 1319 h 4240"/>
                  <a:gd name="T24" fmla="*/ 2817 w 6560"/>
                  <a:gd name="T25" fmla="*/ 1254 h 4240"/>
                  <a:gd name="T26" fmla="*/ 2903 w 6560"/>
                  <a:gd name="T27" fmla="*/ 1216 h 4240"/>
                  <a:gd name="T28" fmla="*/ 6317 w 6560"/>
                  <a:gd name="T29" fmla="*/ 1212 h 4240"/>
                  <a:gd name="T30" fmla="*/ 6411 w 6560"/>
                  <a:gd name="T31" fmla="*/ 1230 h 4240"/>
                  <a:gd name="T32" fmla="*/ 6488 w 6560"/>
                  <a:gd name="T33" fmla="*/ 1283 h 4240"/>
                  <a:gd name="T34" fmla="*/ 6542 w 6560"/>
                  <a:gd name="T35" fmla="*/ 1363 h 4240"/>
                  <a:gd name="T36" fmla="*/ 6560 w 6560"/>
                  <a:gd name="T37" fmla="*/ 1456 h 4240"/>
                  <a:gd name="T38" fmla="*/ 6540 w 6560"/>
                  <a:gd name="T39" fmla="*/ 1550 h 4240"/>
                  <a:gd name="T40" fmla="*/ 5408 w 6560"/>
                  <a:gd name="T41" fmla="*/ 4136 h 4240"/>
                  <a:gd name="T42" fmla="*/ 5342 w 6560"/>
                  <a:gd name="T43" fmla="*/ 4200 h 4240"/>
                  <a:gd name="T44" fmla="*/ 5257 w 6560"/>
                  <a:gd name="T45" fmla="*/ 4236 h 4240"/>
                  <a:gd name="T46" fmla="*/ 2163 w 6560"/>
                  <a:gd name="T47" fmla="*/ 4240 h 4240"/>
                  <a:gd name="T48" fmla="*/ 2075 w 6560"/>
                  <a:gd name="T49" fmla="*/ 4224 h 4240"/>
                  <a:gd name="T50" fmla="*/ 2000 w 6560"/>
                  <a:gd name="T51" fmla="*/ 4176 h 4240"/>
                  <a:gd name="T52" fmla="*/ 1946 w 6560"/>
                  <a:gd name="T53" fmla="*/ 4104 h 4240"/>
                  <a:gd name="T54" fmla="*/ 939 w 6560"/>
                  <a:gd name="T55" fmla="*/ 485 h 4240"/>
                  <a:gd name="T56" fmla="*/ 193 w 6560"/>
                  <a:gd name="T57" fmla="*/ 479 h 4240"/>
                  <a:gd name="T58" fmla="*/ 107 w 6560"/>
                  <a:gd name="T59" fmla="*/ 443 h 4240"/>
                  <a:gd name="T60" fmla="*/ 42 w 6560"/>
                  <a:gd name="T61" fmla="*/ 377 h 4240"/>
                  <a:gd name="T62" fmla="*/ 4 w 6560"/>
                  <a:gd name="T63" fmla="*/ 290 h 4240"/>
                  <a:gd name="T64" fmla="*/ 4 w 6560"/>
                  <a:gd name="T65" fmla="*/ 193 h 4240"/>
                  <a:gd name="T66" fmla="*/ 42 w 6560"/>
                  <a:gd name="T67" fmla="*/ 107 h 4240"/>
                  <a:gd name="T68" fmla="*/ 107 w 6560"/>
                  <a:gd name="T69" fmla="*/ 42 h 4240"/>
                  <a:gd name="T70" fmla="*/ 193 w 6560"/>
                  <a:gd name="T71" fmla="*/ 4 h 4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560" h="4240">
                    <a:moveTo>
                      <a:pt x="243" y="0"/>
                    </a:moveTo>
                    <a:lnTo>
                      <a:pt x="1120" y="0"/>
                    </a:lnTo>
                    <a:lnTo>
                      <a:pt x="1166" y="4"/>
                    </a:lnTo>
                    <a:lnTo>
                      <a:pt x="1210" y="16"/>
                    </a:lnTo>
                    <a:lnTo>
                      <a:pt x="1250" y="36"/>
                    </a:lnTo>
                    <a:lnTo>
                      <a:pt x="1285" y="64"/>
                    </a:lnTo>
                    <a:lnTo>
                      <a:pt x="1315" y="97"/>
                    </a:lnTo>
                    <a:lnTo>
                      <a:pt x="1339" y="135"/>
                    </a:lnTo>
                    <a:lnTo>
                      <a:pt x="1355" y="177"/>
                    </a:lnTo>
                    <a:lnTo>
                      <a:pt x="2346" y="3755"/>
                    </a:lnTo>
                    <a:lnTo>
                      <a:pt x="5048" y="3755"/>
                    </a:lnTo>
                    <a:lnTo>
                      <a:pt x="5945" y="1697"/>
                    </a:lnTo>
                    <a:lnTo>
                      <a:pt x="2953" y="1697"/>
                    </a:lnTo>
                    <a:lnTo>
                      <a:pt x="2903" y="1691"/>
                    </a:lnTo>
                    <a:lnTo>
                      <a:pt x="2859" y="1677"/>
                    </a:lnTo>
                    <a:lnTo>
                      <a:pt x="2817" y="1655"/>
                    </a:lnTo>
                    <a:lnTo>
                      <a:pt x="2782" y="1625"/>
                    </a:lnTo>
                    <a:lnTo>
                      <a:pt x="2752" y="1589"/>
                    </a:lnTo>
                    <a:lnTo>
                      <a:pt x="2730" y="1548"/>
                    </a:lnTo>
                    <a:lnTo>
                      <a:pt x="2714" y="1502"/>
                    </a:lnTo>
                    <a:lnTo>
                      <a:pt x="2710" y="1454"/>
                    </a:lnTo>
                    <a:lnTo>
                      <a:pt x="2714" y="1405"/>
                    </a:lnTo>
                    <a:lnTo>
                      <a:pt x="2730" y="1359"/>
                    </a:lnTo>
                    <a:lnTo>
                      <a:pt x="2752" y="1319"/>
                    </a:lnTo>
                    <a:lnTo>
                      <a:pt x="2782" y="1283"/>
                    </a:lnTo>
                    <a:lnTo>
                      <a:pt x="2817" y="1254"/>
                    </a:lnTo>
                    <a:lnTo>
                      <a:pt x="2859" y="1230"/>
                    </a:lnTo>
                    <a:lnTo>
                      <a:pt x="2903" y="1216"/>
                    </a:lnTo>
                    <a:lnTo>
                      <a:pt x="2953" y="1212"/>
                    </a:lnTo>
                    <a:lnTo>
                      <a:pt x="6317" y="1212"/>
                    </a:lnTo>
                    <a:lnTo>
                      <a:pt x="6365" y="1216"/>
                    </a:lnTo>
                    <a:lnTo>
                      <a:pt x="6411" y="1230"/>
                    </a:lnTo>
                    <a:lnTo>
                      <a:pt x="6453" y="1252"/>
                    </a:lnTo>
                    <a:lnTo>
                      <a:pt x="6488" y="1283"/>
                    </a:lnTo>
                    <a:lnTo>
                      <a:pt x="6520" y="1321"/>
                    </a:lnTo>
                    <a:lnTo>
                      <a:pt x="6542" y="1363"/>
                    </a:lnTo>
                    <a:lnTo>
                      <a:pt x="6556" y="1409"/>
                    </a:lnTo>
                    <a:lnTo>
                      <a:pt x="6560" y="1456"/>
                    </a:lnTo>
                    <a:lnTo>
                      <a:pt x="6554" y="1504"/>
                    </a:lnTo>
                    <a:lnTo>
                      <a:pt x="6540" y="1550"/>
                    </a:lnTo>
                    <a:lnTo>
                      <a:pt x="5432" y="4095"/>
                    </a:lnTo>
                    <a:lnTo>
                      <a:pt x="5408" y="4136"/>
                    </a:lnTo>
                    <a:lnTo>
                      <a:pt x="5378" y="4172"/>
                    </a:lnTo>
                    <a:lnTo>
                      <a:pt x="5342" y="4200"/>
                    </a:lnTo>
                    <a:lnTo>
                      <a:pt x="5301" y="4222"/>
                    </a:lnTo>
                    <a:lnTo>
                      <a:pt x="5257" y="4236"/>
                    </a:lnTo>
                    <a:lnTo>
                      <a:pt x="5209" y="4240"/>
                    </a:lnTo>
                    <a:lnTo>
                      <a:pt x="2163" y="4240"/>
                    </a:lnTo>
                    <a:lnTo>
                      <a:pt x="2117" y="4236"/>
                    </a:lnTo>
                    <a:lnTo>
                      <a:pt x="2075" y="4224"/>
                    </a:lnTo>
                    <a:lnTo>
                      <a:pt x="2035" y="4204"/>
                    </a:lnTo>
                    <a:lnTo>
                      <a:pt x="2000" y="4176"/>
                    </a:lnTo>
                    <a:lnTo>
                      <a:pt x="1970" y="4144"/>
                    </a:lnTo>
                    <a:lnTo>
                      <a:pt x="1946" y="4104"/>
                    </a:lnTo>
                    <a:lnTo>
                      <a:pt x="1930" y="4063"/>
                    </a:lnTo>
                    <a:lnTo>
                      <a:pt x="939" y="485"/>
                    </a:lnTo>
                    <a:lnTo>
                      <a:pt x="243" y="485"/>
                    </a:lnTo>
                    <a:lnTo>
                      <a:pt x="193" y="479"/>
                    </a:lnTo>
                    <a:lnTo>
                      <a:pt x="149" y="465"/>
                    </a:lnTo>
                    <a:lnTo>
                      <a:pt x="107" y="443"/>
                    </a:lnTo>
                    <a:lnTo>
                      <a:pt x="72" y="413"/>
                    </a:lnTo>
                    <a:lnTo>
                      <a:pt x="42" y="377"/>
                    </a:lnTo>
                    <a:lnTo>
                      <a:pt x="20" y="336"/>
                    </a:lnTo>
                    <a:lnTo>
                      <a:pt x="4" y="290"/>
                    </a:lnTo>
                    <a:lnTo>
                      <a:pt x="0" y="242"/>
                    </a:lnTo>
                    <a:lnTo>
                      <a:pt x="4" y="193"/>
                    </a:lnTo>
                    <a:lnTo>
                      <a:pt x="20" y="149"/>
                    </a:lnTo>
                    <a:lnTo>
                      <a:pt x="42" y="107"/>
                    </a:lnTo>
                    <a:lnTo>
                      <a:pt x="72" y="71"/>
                    </a:lnTo>
                    <a:lnTo>
                      <a:pt x="107" y="42"/>
                    </a:lnTo>
                    <a:lnTo>
                      <a:pt x="149" y="20"/>
                    </a:lnTo>
                    <a:lnTo>
                      <a:pt x="193" y="4"/>
                    </a:lnTo>
                    <a:lnTo>
                      <a:pt x="24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4" name="Freeform 29"/>
              <p:cNvSpPr>
                <a:spLocks/>
              </p:cNvSpPr>
              <p:nvPr/>
            </p:nvSpPr>
            <p:spPr bwMode="auto">
              <a:xfrm>
                <a:off x="8077201" y="3759200"/>
                <a:ext cx="874713" cy="871538"/>
              </a:xfrm>
              <a:custGeom>
                <a:avLst/>
                <a:gdLst>
                  <a:gd name="T0" fmla="*/ 551 w 1100"/>
                  <a:gd name="T1" fmla="*/ 0 h 1099"/>
                  <a:gd name="T2" fmla="*/ 631 w 1100"/>
                  <a:gd name="T3" fmla="*/ 6 h 1099"/>
                  <a:gd name="T4" fmla="*/ 708 w 1100"/>
                  <a:gd name="T5" fmla="*/ 24 h 1099"/>
                  <a:gd name="T6" fmla="*/ 782 w 1100"/>
                  <a:gd name="T7" fmla="*/ 52 h 1099"/>
                  <a:gd name="T8" fmla="*/ 849 w 1100"/>
                  <a:gd name="T9" fmla="*/ 90 h 1099"/>
                  <a:gd name="T10" fmla="*/ 911 w 1100"/>
                  <a:gd name="T11" fmla="*/ 136 h 1099"/>
                  <a:gd name="T12" fmla="*/ 965 w 1100"/>
                  <a:gd name="T13" fmla="*/ 189 h 1099"/>
                  <a:gd name="T14" fmla="*/ 1011 w 1100"/>
                  <a:gd name="T15" fmla="*/ 251 h 1099"/>
                  <a:gd name="T16" fmla="*/ 1048 w 1100"/>
                  <a:gd name="T17" fmla="*/ 318 h 1099"/>
                  <a:gd name="T18" fmla="*/ 1076 w 1100"/>
                  <a:gd name="T19" fmla="*/ 392 h 1099"/>
                  <a:gd name="T20" fmla="*/ 1094 w 1100"/>
                  <a:gd name="T21" fmla="*/ 469 h 1099"/>
                  <a:gd name="T22" fmla="*/ 1100 w 1100"/>
                  <a:gd name="T23" fmla="*/ 551 h 1099"/>
                  <a:gd name="T24" fmla="*/ 1094 w 1100"/>
                  <a:gd name="T25" fmla="*/ 630 h 1099"/>
                  <a:gd name="T26" fmla="*/ 1076 w 1100"/>
                  <a:gd name="T27" fmla="*/ 708 h 1099"/>
                  <a:gd name="T28" fmla="*/ 1048 w 1100"/>
                  <a:gd name="T29" fmla="*/ 781 h 1099"/>
                  <a:gd name="T30" fmla="*/ 1011 w 1100"/>
                  <a:gd name="T31" fmla="*/ 849 h 1099"/>
                  <a:gd name="T32" fmla="*/ 965 w 1100"/>
                  <a:gd name="T33" fmla="*/ 910 h 1099"/>
                  <a:gd name="T34" fmla="*/ 911 w 1100"/>
                  <a:gd name="T35" fmla="*/ 964 h 1099"/>
                  <a:gd name="T36" fmla="*/ 849 w 1100"/>
                  <a:gd name="T37" fmla="*/ 1010 h 1099"/>
                  <a:gd name="T38" fmla="*/ 782 w 1100"/>
                  <a:gd name="T39" fmla="*/ 1047 h 1099"/>
                  <a:gd name="T40" fmla="*/ 708 w 1100"/>
                  <a:gd name="T41" fmla="*/ 1075 h 1099"/>
                  <a:gd name="T42" fmla="*/ 631 w 1100"/>
                  <a:gd name="T43" fmla="*/ 1093 h 1099"/>
                  <a:gd name="T44" fmla="*/ 551 w 1100"/>
                  <a:gd name="T45" fmla="*/ 1099 h 1099"/>
                  <a:gd name="T46" fmla="*/ 469 w 1100"/>
                  <a:gd name="T47" fmla="*/ 1093 h 1099"/>
                  <a:gd name="T48" fmla="*/ 392 w 1100"/>
                  <a:gd name="T49" fmla="*/ 1075 h 1099"/>
                  <a:gd name="T50" fmla="*/ 318 w 1100"/>
                  <a:gd name="T51" fmla="*/ 1047 h 1099"/>
                  <a:gd name="T52" fmla="*/ 251 w 1100"/>
                  <a:gd name="T53" fmla="*/ 1010 h 1099"/>
                  <a:gd name="T54" fmla="*/ 189 w 1100"/>
                  <a:gd name="T55" fmla="*/ 964 h 1099"/>
                  <a:gd name="T56" fmla="*/ 135 w 1100"/>
                  <a:gd name="T57" fmla="*/ 910 h 1099"/>
                  <a:gd name="T58" fmla="*/ 89 w 1100"/>
                  <a:gd name="T59" fmla="*/ 849 h 1099"/>
                  <a:gd name="T60" fmla="*/ 52 w 1100"/>
                  <a:gd name="T61" fmla="*/ 781 h 1099"/>
                  <a:gd name="T62" fmla="*/ 24 w 1100"/>
                  <a:gd name="T63" fmla="*/ 708 h 1099"/>
                  <a:gd name="T64" fmla="*/ 6 w 1100"/>
                  <a:gd name="T65" fmla="*/ 630 h 1099"/>
                  <a:gd name="T66" fmla="*/ 0 w 1100"/>
                  <a:gd name="T67" fmla="*/ 551 h 1099"/>
                  <a:gd name="T68" fmla="*/ 6 w 1100"/>
                  <a:gd name="T69" fmla="*/ 469 h 1099"/>
                  <a:gd name="T70" fmla="*/ 24 w 1100"/>
                  <a:gd name="T71" fmla="*/ 392 h 1099"/>
                  <a:gd name="T72" fmla="*/ 52 w 1100"/>
                  <a:gd name="T73" fmla="*/ 318 h 1099"/>
                  <a:gd name="T74" fmla="*/ 89 w 1100"/>
                  <a:gd name="T75" fmla="*/ 251 h 1099"/>
                  <a:gd name="T76" fmla="*/ 135 w 1100"/>
                  <a:gd name="T77" fmla="*/ 189 h 1099"/>
                  <a:gd name="T78" fmla="*/ 189 w 1100"/>
                  <a:gd name="T79" fmla="*/ 136 h 1099"/>
                  <a:gd name="T80" fmla="*/ 251 w 1100"/>
                  <a:gd name="T81" fmla="*/ 90 h 1099"/>
                  <a:gd name="T82" fmla="*/ 318 w 1100"/>
                  <a:gd name="T83" fmla="*/ 52 h 1099"/>
                  <a:gd name="T84" fmla="*/ 392 w 1100"/>
                  <a:gd name="T85" fmla="*/ 24 h 1099"/>
                  <a:gd name="T86" fmla="*/ 469 w 1100"/>
                  <a:gd name="T87" fmla="*/ 6 h 1099"/>
                  <a:gd name="T88" fmla="*/ 551 w 1100"/>
                  <a:gd name="T89" fmla="*/ 0 h 1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00" h="1099">
                    <a:moveTo>
                      <a:pt x="551" y="0"/>
                    </a:moveTo>
                    <a:lnTo>
                      <a:pt x="631" y="6"/>
                    </a:lnTo>
                    <a:lnTo>
                      <a:pt x="708" y="24"/>
                    </a:lnTo>
                    <a:lnTo>
                      <a:pt x="782" y="52"/>
                    </a:lnTo>
                    <a:lnTo>
                      <a:pt x="849" y="90"/>
                    </a:lnTo>
                    <a:lnTo>
                      <a:pt x="911" y="136"/>
                    </a:lnTo>
                    <a:lnTo>
                      <a:pt x="965" y="189"/>
                    </a:lnTo>
                    <a:lnTo>
                      <a:pt x="1011" y="251"/>
                    </a:lnTo>
                    <a:lnTo>
                      <a:pt x="1048" y="318"/>
                    </a:lnTo>
                    <a:lnTo>
                      <a:pt x="1076" y="392"/>
                    </a:lnTo>
                    <a:lnTo>
                      <a:pt x="1094" y="469"/>
                    </a:lnTo>
                    <a:lnTo>
                      <a:pt x="1100" y="551"/>
                    </a:lnTo>
                    <a:lnTo>
                      <a:pt x="1094" y="630"/>
                    </a:lnTo>
                    <a:lnTo>
                      <a:pt x="1076" y="708"/>
                    </a:lnTo>
                    <a:lnTo>
                      <a:pt x="1048" y="781"/>
                    </a:lnTo>
                    <a:lnTo>
                      <a:pt x="1011" y="849"/>
                    </a:lnTo>
                    <a:lnTo>
                      <a:pt x="965" y="910"/>
                    </a:lnTo>
                    <a:lnTo>
                      <a:pt x="911" y="964"/>
                    </a:lnTo>
                    <a:lnTo>
                      <a:pt x="849" y="1010"/>
                    </a:lnTo>
                    <a:lnTo>
                      <a:pt x="782" y="1047"/>
                    </a:lnTo>
                    <a:lnTo>
                      <a:pt x="708" y="1075"/>
                    </a:lnTo>
                    <a:lnTo>
                      <a:pt x="631" y="1093"/>
                    </a:lnTo>
                    <a:lnTo>
                      <a:pt x="551" y="1099"/>
                    </a:lnTo>
                    <a:lnTo>
                      <a:pt x="469" y="1093"/>
                    </a:lnTo>
                    <a:lnTo>
                      <a:pt x="392" y="1075"/>
                    </a:lnTo>
                    <a:lnTo>
                      <a:pt x="318" y="1047"/>
                    </a:lnTo>
                    <a:lnTo>
                      <a:pt x="251" y="1010"/>
                    </a:lnTo>
                    <a:lnTo>
                      <a:pt x="189" y="964"/>
                    </a:lnTo>
                    <a:lnTo>
                      <a:pt x="135" y="910"/>
                    </a:lnTo>
                    <a:lnTo>
                      <a:pt x="89" y="849"/>
                    </a:lnTo>
                    <a:lnTo>
                      <a:pt x="52" y="781"/>
                    </a:lnTo>
                    <a:lnTo>
                      <a:pt x="24" y="708"/>
                    </a:lnTo>
                    <a:lnTo>
                      <a:pt x="6" y="630"/>
                    </a:lnTo>
                    <a:lnTo>
                      <a:pt x="0" y="551"/>
                    </a:lnTo>
                    <a:lnTo>
                      <a:pt x="6" y="469"/>
                    </a:lnTo>
                    <a:lnTo>
                      <a:pt x="24" y="392"/>
                    </a:lnTo>
                    <a:lnTo>
                      <a:pt x="52" y="318"/>
                    </a:lnTo>
                    <a:lnTo>
                      <a:pt x="89" y="251"/>
                    </a:lnTo>
                    <a:lnTo>
                      <a:pt x="135" y="189"/>
                    </a:lnTo>
                    <a:lnTo>
                      <a:pt x="189" y="136"/>
                    </a:lnTo>
                    <a:lnTo>
                      <a:pt x="251" y="90"/>
                    </a:lnTo>
                    <a:lnTo>
                      <a:pt x="318" y="52"/>
                    </a:lnTo>
                    <a:lnTo>
                      <a:pt x="392" y="24"/>
                    </a:lnTo>
                    <a:lnTo>
                      <a:pt x="469" y="6"/>
                    </a:lnTo>
                    <a:lnTo>
                      <a:pt x="5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5" name="Freeform 30"/>
              <p:cNvSpPr>
                <a:spLocks/>
              </p:cNvSpPr>
              <p:nvPr/>
            </p:nvSpPr>
            <p:spPr bwMode="auto">
              <a:xfrm>
                <a:off x="10810876" y="3759200"/>
                <a:ext cx="869950" cy="871538"/>
              </a:xfrm>
              <a:custGeom>
                <a:avLst/>
                <a:gdLst>
                  <a:gd name="T0" fmla="*/ 509 w 1096"/>
                  <a:gd name="T1" fmla="*/ 0 h 1099"/>
                  <a:gd name="T2" fmla="*/ 591 w 1096"/>
                  <a:gd name="T3" fmla="*/ 0 h 1099"/>
                  <a:gd name="T4" fmla="*/ 671 w 1096"/>
                  <a:gd name="T5" fmla="*/ 14 h 1099"/>
                  <a:gd name="T6" fmla="*/ 744 w 1096"/>
                  <a:gd name="T7" fmla="*/ 36 h 1099"/>
                  <a:gd name="T8" fmla="*/ 816 w 1096"/>
                  <a:gd name="T9" fmla="*/ 70 h 1099"/>
                  <a:gd name="T10" fmla="*/ 879 w 1096"/>
                  <a:gd name="T11" fmla="*/ 112 h 1099"/>
                  <a:gd name="T12" fmla="*/ 937 w 1096"/>
                  <a:gd name="T13" fmla="*/ 161 h 1099"/>
                  <a:gd name="T14" fmla="*/ 987 w 1096"/>
                  <a:gd name="T15" fmla="*/ 219 h 1099"/>
                  <a:gd name="T16" fmla="*/ 1029 w 1096"/>
                  <a:gd name="T17" fmla="*/ 285 h 1099"/>
                  <a:gd name="T18" fmla="*/ 1063 w 1096"/>
                  <a:gd name="T19" fmla="*/ 354 h 1099"/>
                  <a:gd name="T20" fmla="*/ 1084 w 1096"/>
                  <a:gd name="T21" fmla="*/ 430 h 1099"/>
                  <a:gd name="T22" fmla="*/ 1096 w 1096"/>
                  <a:gd name="T23" fmla="*/ 509 h 1099"/>
                  <a:gd name="T24" fmla="*/ 1096 w 1096"/>
                  <a:gd name="T25" fmla="*/ 583 h 1099"/>
                  <a:gd name="T26" fmla="*/ 1086 w 1096"/>
                  <a:gd name="T27" fmla="*/ 656 h 1099"/>
                  <a:gd name="T28" fmla="*/ 1068 w 1096"/>
                  <a:gd name="T29" fmla="*/ 726 h 1099"/>
                  <a:gd name="T30" fmla="*/ 1043 w 1096"/>
                  <a:gd name="T31" fmla="*/ 791 h 1099"/>
                  <a:gd name="T32" fmla="*/ 1007 w 1096"/>
                  <a:gd name="T33" fmla="*/ 853 h 1099"/>
                  <a:gd name="T34" fmla="*/ 963 w 1096"/>
                  <a:gd name="T35" fmla="*/ 910 h 1099"/>
                  <a:gd name="T36" fmla="*/ 911 w 1096"/>
                  <a:gd name="T37" fmla="*/ 962 h 1099"/>
                  <a:gd name="T38" fmla="*/ 854 w 1096"/>
                  <a:gd name="T39" fmla="*/ 1006 h 1099"/>
                  <a:gd name="T40" fmla="*/ 792 w 1096"/>
                  <a:gd name="T41" fmla="*/ 1041 h 1099"/>
                  <a:gd name="T42" fmla="*/ 726 w 1096"/>
                  <a:gd name="T43" fmla="*/ 1069 h 1099"/>
                  <a:gd name="T44" fmla="*/ 659 w 1096"/>
                  <a:gd name="T45" fmla="*/ 1089 h 1099"/>
                  <a:gd name="T46" fmla="*/ 587 w 1096"/>
                  <a:gd name="T47" fmla="*/ 1099 h 1099"/>
                  <a:gd name="T48" fmla="*/ 545 w 1096"/>
                  <a:gd name="T49" fmla="*/ 1099 h 1099"/>
                  <a:gd name="T50" fmla="*/ 470 w 1096"/>
                  <a:gd name="T51" fmla="*/ 1093 h 1099"/>
                  <a:gd name="T52" fmla="*/ 396 w 1096"/>
                  <a:gd name="T53" fmla="*/ 1077 h 1099"/>
                  <a:gd name="T54" fmla="*/ 326 w 1096"/>
                  <a:gd name="T55" fmla="*/ 1051 h 1099"/>
                  <a:gd name="T56" fmla="*/ 261 w 1096"/>
                  <a:gd name="T57" fmla="*/ 1018 h 1099"/>
                  <a:gd name="T58" fmla="*/ 201 w 1096"/>
                  <a:gd name="T59" fmla="*/ 974 h 1099"/>
                  <a:gd name="T60" fmla="*/ 147 w 1096"/>
                  <a:gd name="T61" fmla="*/ 924 h 1099"/>
                  <a:gd name="T62" fmla="*/ 101 w 1096"/>
                  <a:gd name="T63" fmla="*/ 867 h 1099"/>
                  <a:gd name="T64" fmla="*/ 62 w 1096"/>
                  <a:gd name="T65" fmla="*/ 803 h 1099"/>
                  <a:gd name="T66" fmla="*/ 32 w 1096"/>
                  <a:gd name="T67" fmla="*/ 736 h 1099"/>
                  <a:gd name="T68" fmla="*/ 10 w 1096"/>
                  <a:gd name="T69" fmla="*/ 662 h 1099"/>
                  <a:gd name="T70" fmla="*/ 0 w 1096"/>
                  <a:gd name="T71" fmla="*/ 587 h 1099"/>
                  <a:gd name="T72" fmla="*/ 0 w 1096"/>
                  <a:gd name="T73" fmla="*/ 513 h 1099"/>
                  <a:gd name="T74" fmla="*/ 10 w 1096"/>
                  <a:gd name="T75" fmla="*/ 442 h 1099"/>
                  <a:gd name="T76" fmla="*/ 28 w 1096"/>
                  <a:gd name="T77" fmla="*/ 372 h 1099"/>
                  <a:gd name="T78" fmla="*/ 56 w 1096"/>
                  <a:gd name="T79" fmla="*/ 306 h 1099"/>
                  <a:gd name="T80" fmla="*/ 92 w 1096"/>
                  <a:gd name="T81" fmla="*/ 245 h 1099"/>
                  <a:gd name="T82" fmla="*/ 133 w 1096"/>
                  <a:gd name="T83" fmla="*/ 189 h 1099"/>
                  <a:gd name="T84" fmla="*/ 183 w 1096"/>
                  <a:gd name="T85" fmla="*/ 140 h 1099"/>
                  <a:gd name="T86" fmla="*/ 239 w 1096"/>
                  <a:gd name="T87" fmla="*/ 96 h 1099"/>
                  <a:gd name="T88" fmla="*/ 298 w 1096"/>
                  <a:gd name="T89" fmla="*/ 58 h 1099"/>
                  <a:gd name="T90" fmla="*/ 366 w 1096"/>
                  <a:gd name="T91" fmla="*/ 30 h 1099"/>
                  <a:gd name="T92" fmla="*/ 436 w 1096"/>
                  <a:gd name="T93" fmla="*/ 10 h 1099"/>
                  <a:gd name="T94" fmla="*/ 509 w 1096"/>
                  <a:gd name="T95" fmla="*/ 0 h 1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96" h="1099">
                    <a:moveTo>
                      <a:pt x="509" y="0"/>
                    </a:moveTo>
                    <a:lnTo>
                      <a:pt x="591" y="0"/>
                    </a:lnTo>
                    <a:lnTo>
                      <a:pt x="671" y="14"/>
                    </a:lnTo>
                    <a:lnTo>
                      <a:pt x="744" y="36"/>
                    </a:lnTo>
                    <a:lnTo>
                      <a:pt x="816" y="70"/>
                    </a:lnTo>
                    <a:lnTo>
                      <a:pt x="879" y="112"/>
                    </a:lnTo>
                    <a:lnTo>
                      <a:pt x="937" y="161"/>
                    </a:lnTo>
                    <a:lnTo>
                      <a:pt x="987" y="219"/>
                    </a:lnTo>
                    <a:lnTo>
                      <a:pt x="1029" y="285"/>
                    </a:lnTo>
                    <a:lnTo>
                      <a:pt x="1063" y="354"/>
                    </a:lnTo>
                    <a:lnTo>
                      <a:pt x="1084" y="430"/>
                    </a:lnTo>
                    <a:lnTo>
                      <a:pt x="1096" y="509"/>
                    </a:lnTo>
                    <a:lnTo>
                      <a:pt x="1096" y="583"/>
                    </a:lnTo>
                    <a:lnTo>
                      <a:pt x="1086" y="656"/>
                    </a:lnTo>
                    <a:lnTo>
                      <a:pt x="1068" y="726"/>
                    </a:lnTo>
                    <a:lnTo>
                      <a:pt x="1043" y="791"/>
                    </a:lnTo>
                    <a:lnTo>
                      <a:pt x="1007" y="853"/>
                    </a:lnTo>
                    <a:lnTo>
                      <a:pt x="963" y="910"/>
                    </a:lnTo>
                    <a:lnTo>
                      <a:pt x="911" y="962"/>
                    </a:lnTo>
                    <a:lnTo>
                      <a:pt x="854" y="1006"/>
                    </a:lnTo>
                    <a:lnTo>
                      <a:pt x="792" y="1041"/>
                    </a:lnTo>
                    <a:lnTo>
                      <a:pt x="726" y="1069"/>
                    </a:lnTo>
                    <a:lnTo>
                      <a:pt x="659" y="1089"/>
                    </a:lnTo>
                    <a:lnTo>
                      <a:pt x="587" y="1099"/>
                    </a:lnTo>
                    <a:lnTo>
                      <a:pt x="545" y="1099"/>
                    </a:lnTo>
                    <a:lnTo>
                      <a:pt x="470" y="1093"/>
                    </a:lnTo>
                    <a:lnTo>
                      <a:pt x="396" y="1077"/>
                    </a:lnTo>
                    <a:lnTo>
                      <a:pt x="326" y="1051"/>
                    </a:lnTo>
                    <a:lnTo>
                      <a:pt x="261" y="1018"/>
                    </a:lnTo>
                    <a:lnTo>
                      <a:pt x="201" y="974"/>
                    </a:lnTo>
                    <a:lnTo>
                      <a:pt x="147" y="924"/>
                    </a:lnTo>
                    <a:lnTo>
                      <a:pt x="101" y="867"/>
                    </a:lnTo>
                    <a:lnTo>
                      <a:pt x="62" y="803"/>
                    </a:lnTo>
                    <a:lnTo>
                      <a:pt x="32" y="736"/>
                    </a:lnTo>
                    <a:lnTo>
                      <a:pt x="10" y="662"/>
                    </a:lnTo>
                    <a:lnTo>
                      <a:pt x="0" y="587"/>
                    </a:lnTo>
                    <a:lnTo>
                      <a:pt x="0" y="513"/>
                    </a:lnTo>
                    <a:lnTo>
                      <a:pt x="10" y="442"/>
                    </a:lnTo>
                    <a:lnTo>
                      <a:pt x="28" y="372"/>
                    </a:lnTo>
                    <a:lnTo>
                      <a:pt x="56" y="306"/>
                    </a:lnTo>
                    <a:lnTo>
                      <a:pt x="92" y="245"/>
                    </a:lnTo>
                    <a:lnTo>
                      <a:pt x="133" y="189"/>
                    </a:lnTo>
                    <a:lnTo>
                      <a:pt x="183" y="140"/>
                    </a:lnTo>
                    <a:lnTo>
                      <a:pt x="239" y="96"/>
                    </a:lnTo>
                    <a:lnTo>
                      <a:pt x="298" y="58"/>
                    </a:lnTo>
                    <a:lnTo>
                      <a:pt x="366" y="30"/>
                    </a:lnTo>
                    <a:lnTo>
                      <a:pt x="436" y="10"/>
                    </a:lnTo>
                    <a:lnTo>
                      <a:pt x="50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128" name="Group 127"/>
          <p:cNvGrpSpPr/>
          <p:nvPr/>
        </p:nvGrpSpPr>
        <p:grpSpPr>
          <a:xfrm>
            <a:off x="7158603" y="1382693"/>
            <a:ext cx="4726570" cy="924190"/>
            <a:chOff x="8038628" y="1744785"/>
            <a:chExt cx="3456384" cy="924190"/>
          </a:xfrm>
        </p:grpSpPr>
        <p:sp>
          <p:nvSpPr>
            <p:cNvPr id="130" name="Rectangle 129"/>
            <p:cNvSpPr/>
            <p:nvPr/>
          </p:nvSpPr>
          <p:spPr>
            <a:xfrm>
              <a:off x="8038629" y="2196153"/>
              <a:ext cx="3456383" cy="4728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6195" marR="252095" lvl="0" indent="-457200" algn="l" defTabSz="914400" rtl="0" eaLnBrk="0" fontAlgn="base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Those who do the work to complete the task. There is at least one role with a participation type of </a:t>
              </a: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responsibility</a:t>
              </a:r>
              <a:endParaRPr lang="en-IN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8038628" y="1744785"/>
              <a:ext cx="34563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8987"/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R = Responsible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defTabSz="1218987"/>
              <a:endParaRPr lang="en-IN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5890821" y="2772073"/>
            <a:ext cx="707020" cy="707020"/>
            <a:chOff x="7361235" y="2769033"/>
            <a:chExt cx="853440" cy="853440"/>
          </a:xfrm>
        </p:grpSpPr>
        <p:sp>
          <p:nvSpPr>
            <p:cNvPr id="117" name="Oval 116"/>
            <p:cNvSpPr/>
            <p:nvPr/>
          </p:nvSpPr>
          <p:spPr>
            <a:xfrm>
              <a:off x="7361235" y="2769033"/>
              <a:ext cx="853440" cy="8534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07" name="Freeform 35"/>
            <p:cNvSpPr>
              <a:spLocks noEditPoints="1"/>
            </p:cNvSpPr>
            <p:nvPr/>
          </p:nvSpPr>
          <p:spPr bwMode="auto">
            <a:xfrm>
              <a:off x="7565344" y="2991739"/>
              <a:ext cx="445222" cy="408028"/>
            </a:xfrm>
            <a:custGeom>
              <a:avLst/>
              <a:gdLst>
                <a:gd name="T0" fmla="*/ 3673 w 6560"/>
                <a:gd name="T1" fmla="*/ 4226 h 6012"/>
                <a:gd name="T2" fmla="*/ 4001 w 6560"/>
                <a:gd name="T3" fmla="*/ 5765 h 6012"/>
                <a:gd name="T4" fmla="*/ 3657 w 6560"/>
                <a:gd name="T5" fmla="*/ 5897 h 6012"/>
                <a:gd name="T6" fmla="*/ 2638 w 6560"/>
                <a:gd name="T7" fmla="*/ 6010 h 6012"/>
                <a:gd name="T8" fmla="*/ 1361 w 6560"/>
                <a:gd name="T9" fmla="*/ 5777 h 6012"/>
                <a:gd name="T10" fmla="*/ 1616 w 6560"/>
                <a:gd name="T11" fmla="*/ 4297 h 6012"/>
                <a:gd name="T12" fmla="*/ 3639 w 6560"/>
                <a:gd name="T13" fmla="*/ 3169 h 6012"/>
                <a:gd name="T14" fmla="*/ 5026 w 6560"/>
                <a:gd name="T15" fmla="*/ 3497 h 6012"/>
                <a:gd name="T16" fmla="*/ 5277 w 6560"/>
                <a:gd name="T17" fmla="*/ 4966 h 6012"/>
                <a:gd name="T18" fmla="*/ 4857 w 6560"/>
                <a:gd name="T19" fmla="*/ 5119 h 6012"/>
                <a:gd name="T20" fmla="*/ 4160 w 6560"/>
                <a:gd name="T21" fmla="*/ 4723 h 6012"/>
                <a:gd name="T22" fmla="*/ 3558 w 6560"/>
                <a:gd name="T23" fmla="*/ 3923 h 6012"/>
                <a:gd name="T24" fmla="*/ 3631 w 6560"/>
                <a:gd name="T25" fmla="*/ 3267 h 6012"/>
                <a:gd name="T26" fmla="*/ 1848 w 6560"/>
                <a:gd name="T27" fmla="*/ 3621 h 6012"/>
                <a:gd name="T28" fmla="*/ 1448 w 6560"/>
                <a:gd name="T29" fmla="*/ 4208 h 6012"/>
                <a:gd name="T30" fmla="*/ 1033 w 6560"/>
                <a:gd name="T31" fmla="*/ 5194 h 6012"/>
                <a:gd name="T32" fmla="*/ 0 w 6560"/>
                <a:gd name="T33" fmla="*/ 4162 h 6012"/>
                <a:gd name="T34" fmla="*/ 406 w 6560"/>
                <a:gd name="T35" fmla="*/ 3362 h 6012"/>
                <a:gd name="T36" fmla="*/ 5677 w 6560"/>
                <a:gd name="T37" fmla="*/ 2395 h 6012"/>
                <a:gd name="T38" fmla="*/ 6425 w 6560"/>
                <a:gd name="T39" fmla="*/ 2883 h 6012"/>
                <a:gd name="T40" fmla="*/ 6492 w 6560"/>
                <a:gd name="T41" fmla="*/ 4218 h 6012"/>
                <a:gd name="T42" fmla="*/ 5945 w 6560"/>
                <a:gd name="T43" fmla="*/ 4379 h 6012"/>
                <a:gd name="T44" fmla="*/ 5368 w 6560"/>
                <a:gd name="T45" fmla="*/ 3720 h 6012"/>
                <a:gd name="T46" fmla="*/ 4620 w 6560"/>
                <a:gd name="T47" fmla="*/ 3056 h 6012"/>
                <a:gd name="T48" fmla="*/ 2680 w 6560"/>
                <a:gd name="T49" fmla="*/ 2367 h 6012"/>
                <a:gd name="T50" fmla="*/ 3365 w 6560"/>
                <a:gd name="T51" fmla="*/ 2777 h 6012"/>
                <a:gd name="T52" fmla="*/ 3317 w 6560"/>
                <a:gd name="T53" fmla="*/ 3585 h 6012"/>
                <a:gd name="T54" fmla="*/ 2583 w 6560"/>
                <a:gd name="T55" fmla="*/ 3911 h 6012"/>
                <a:gd name="T56" fmla="*/ 1958 w 6560"/>
                <a:gd name="T57" fmla="*/ 3422 h 6012"/>
                <a:gd name="T58" fmla="*/ 2101 w 6560"/>
                <a:gd name="T59" fmla="*/ 2628 h 6012"/>
                <a:gd name="T60" fmla="*/ 2998 w 6560"/>
                <a:gd name="T61" fmla="*/ 1739 h 6012"/>
                <a:gd name="T62" fmla="*/ 2959 w 6560"/>
                <a:gd name="T63" fmla="*/ 2222 h 6012"/>
                <a:gd name="T64" fmla="*/ 2232 w 6560"/>
                <a:gd name="T65" fmla="*/ 2194 h 6012"/>
                <a:gd name="T66" fmla="*/ 4059 w 6560"/>
                <a:gd name="T67" fmla="*/ 1574 h 6012"/>
                <a:gd name="T68" fmla="*/ 4684 w 6560"/>
                <a:gd name="T69" fmla="*/ 2063 h 6012"/>
                <a:gd name="T70" fmla="*/ 4540 w 6560"/>
                <a:gd name="T71" fmla="*/ 2857 h 6012"/>
                <a:gd name="T72" fmla="*/ 3792 w 6560"/>
                <a:gd name="T73" fmla="*/ 3098 h 6012"/>
                <a:gd name="T74" fmla="*/ 3339 w 6560"/>
                <a:gd name="T75" fmla="*/ 2447 h 6012"/>
                <a:gd name="T76" fmla="*/ 3452 w 6560"/>
                <a:gd name="T77" fmla="*/ 1761 h 6012"/>
                <a:gd name="T78" fmla="*/ 1512 w 6560"/>
                <a:gd name="T79" fmla="*/ 1592 h 6012"/>
                <a:gd name="T80" fmla="*/ 2071 w 6560"/>
                <a:gd name="T81" fmla="*/ 2151 h 6012"/>
                <a:gd name="T82" fmla="*/ 1755 w 6560"/>
                <a:gd name="T83" fmla="*/ 2893 h 6012"/>
                <a:gd name="T84" fmla="*/ 1041 w 6560"/>
                <a:gd name="T85" fmla="*/ 3064 h 6012"/>
                <a:gd name="T86" fmla="*/ 551 w 6560"/>
                <a:gd name="T87" fmla="*/ 2439 h 6012"/>
                <a:gd name="T88" fmla="*/ 877 w 6560"/>
                <a:gd name="T89" fmla="*/ 1707 h 6012"/>
                <a:gd name="T90" fmla="*/ 5519 w 6560"/>
                <a:gd name="T91" fmla="*/ 840 h 6012"/>
                <a:gd name="T92" fmla="*/ 6007 w 6560"/>
                <a:gd name="T93" fmla="*/ 1466 h 6012"/>
                <a:gd name="T94" fmla="*/ 5683 w 6560"/>
                <a:gd name="T95" fmla="*/ 2198 h 6012"/>
                <a:gd name="T96" fmla="*/ 4913 w 6560"/>
                <a:gd name="T97" fmla="*/ 2264 h 6012"/>
                <a:gd name="T98" fmla="*/ 4465 w 6560"/>
                <a:gd name="T99" fmla="*/ 1552 h 6012"/>
                <a:gd name="T100" fmla="*/ 4879 w 6560"/>
                <a:gd name="T101" fmla="*/ 877 h 6012"/>
                <a:gd name="T102" fmla="*/ 3010 w 6560"/>
                <a:gd name="T103" fmla="*/ 86 h 6012"/>
                <a:gd name="T104" fmla="*/ 3476 w 6560"/>
                <a:gd name="T105" fmla="*/ 744 h 6012"/>
                <a:gd name="T106" fmla="*/ 3168 w 6560"/>
                <a:gd name="T107" fmla="*/ 1498 h 6012"/>
                <a:gd name="T108" fmla="*/ 2358 w 6560"/>
                <a:gd name="T109" fmla="*/ 1633 h 6012"/>
                <a:gd name="T110" fmla="*/ 1823 w 6560"/>
                <a:gd name="T111" fmla="*/ 1034 h 6012"/>
                <a:gd name="T112" fmla="*/ 2047 w 6560"/>
                <a:gd name="T113" fmla="*/ 247 h 6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560" h="6012">
                  <a:moveTo>
                    <a:pt x="2352" y="3969"/>
                  </a:moveTo>
                  <a:lnTo>
                    <a:pt x="3008" y="3969"/>
                  </a:lnTo>
                  <a:lnTo>
                    <a:pt x="3116" y="3975"/>
                  </a:lnTo>
                  <a:lnTo>
                    <a:pt x="3221" y="3993"/>
                  </a:lnTo>
                  <a:lnTo>
                    <a:pt x="3323" y="4021"/>
                  </a:lnTo>
                  <a:lnTo>
                    <a:pt x="3418" y="4058"/>
                  </a:lnTo>
                  <a:lnTo>
                    <a:pt x="3510" y="4104"/>
                  </a:lnTo>
                  <a:lnTo>
                    <a:pt x="3593" y="4162"/>
                  </a:lnTo>
                  <a:lnTo>
                    <a:pt x="3673" y="4226"/>
                  </a:lnTo>
                  <a:lnTo>
                    <a:pt x="3745" y="4297"/>
                  </a:lnTo>
                  <a:lnTo>
                    <a:pt x="3808" y="4375"/>
                  </a:lnTo>
                  <a:lnTo>
                    <a:pt x="3864" y="4460"/>
                  </a:lnTo>
                  <a:lnTo>
                    <a:pt x="3912" y="4552"/>
                  </a:lnTo>
                  <a:lnTo>
                    <a:pt x="3950" y="4647"/>
                  </a:lnTo>
                  <a:lnTo>
                    <a:pt x="3977" y="4749"/>
                  </a:lnTo>
                  <a:lnTo>
                    <a:pt x="3995" y="4854"/>
                  </a:lnTo>
                  <a:lnTo>
                    <a:pt x="4001" y="4962"/>
                  </a:lnTo>
                  <a:lnTo>
                    <a:pt x="4001" y="5765"/>
                  </a:lnTo>
                  <a:lnTo>
                    <a:pt x="3995" y="5765"/>
                  </a:lnTo>
                  <a:lnTo>
                    <a:pt x="3944" y="5791"/>
                  </a:lnTo>
                  <a:lnTo>
                    <a:pt x="3934" y="5797"/>
                  </a:lnTo>
                  <a:lnTo>
                    <a:pt x="3912" y="5805"/>
                  </a:lnTo>
                  <a:lnTo>
                    <a:pt x="3880" y="5819"/>
                  </a:lnTo>
                  <a:lnTo>
                    <a:pt x="3840" y="5835"/>
                  </a:lnTo>
                  <a:lnTo>
                    <a:pt x="3788" y="5855"/>
                  </a:lnTo>
                  <a:lnTo>
                    <a:pt x="3727" y="5875"/>
                  </a:lnTo>
                  <a:lnTo>
                    <a:pt x="3657" y="5897"/>
                  </a:lnTo>
                  <a:lnTo>
                    <a:pt x="3577" y="5917"/>
                  </a:lnTo>
                  <a:lnTo>
                    <a:pt x="3488" y="5938"/>
                  </a:lnTo>
                  <a:lnTo>
                    <a:pt x="3388" y="5958"/>
                  </a:lnTo>
                  <a:lnTo>
                    <a:pt x="3281" y="5976"/>
                  </a:lnTo>
                  <a:lnTo>
                    <a:pt x="3166" y="5990"/>
                  </a:lnTo>
                  <a:lnTo>
                    <a:pt x="3040" y="6002"/>
                  </a:lnTo>
                  <a:lnTo>
                    <a:pt x="2907" y="6010"/>
                  </a:lnTo>
                  <a:lnTo>
                    <a:pt x="2766" y="6012"/>
                  </a:lnTo>
                  <a:lnTo>
                    <a:pt x="2638" y="6010"/>
                  </a:lnTo>
                  <a:lnTo>
                    <a:pt x="2505" y="6004"/>
                  </a:lnTo>
                  <a:lnTo>
                    <a:pt x="2366" y="5992"/>
                  </a:lnTo>
                  <a:lnTo>
                    <a:pt x="2220" y="5976"/>
                  </a:lnTo>
                  <a:lnTo>
                    <a:pt x="2071" y="5952"/>
                  </a:lnTo>
                  <a:lnTo>
                    <a:pt x="1916" y="5925"/>
                  </a:lnTo>
                  <a:lnTo>
                    <a:pt x="1755" y="5889"/>
                  </a:lnTo>
                  <a:lnTo>
                    <a:pt x="1588" y="5845"/>
                  </a:lnTo>
                  <a:lnTo>
                    <a:pt x="1417" y="5795"/>
                  </a:lnTo>
                  <a:lnTo>
                    <a:pt x="1361" y="5777"/>
                  </a:lnTo>
                  <a:lnTo>
                    <a:pt x="1359" y="5765"/>
                  </a:lnTo>
                  <a:lnTo>
                    <a:pt x="1359" y="4962"/>
                  </a:lnTo>
                  <a:lnTo>
                    <a:pt x="1365" y="4854"/>
                  </a:lnTo>
                  <a:lnTo>
                    <a:pt x="1383" y="4749"/>
                  </a:lnTo>
                  <a:lnTo>
                    <a:pt x="1411" y="4647"/>
                  </a:lnTo>
                  <a:lnTo>
                    <a:pt x="1448" y="4552"/>
                  </a:lnTo>
                  <a:lnTo>
                    <a:pt x="1494" y="4460"/>
                  </a:lnTo>
                  <a:lnTo>
                    <a:pt x="1552" y="4375"/>
                  </a:lnTo>
                  <a:lnTo>
                    <a:pt x="1616" y="4297"/>
                  </a:lnTo>
                  <a:lnTo>
                    <a:pt x="1687" y="4226"/>
                  </a:lnTo>
                  <a:lnTo>
                    <a:pt x="1767" y="4162"/>
                  </a:lnTo>
                  <a:lnTo>
                    <a:pt x="1850" y="4104"/>
                  </a:lnTo>
                  <a:lnTo>
                    <a:pt x="1942" y="4058"/>
                  </a:lnTo>
                  <a:lnTo>
                    <a:pt x="2037" y="4021"/>
                  </a:lnTo>
                  <a:lnTo>
                    <a:pt x="2139" y="3993"/>
                  </a:lnTo>
                  <a:lnTo>
                    <a:pt x="2244" y="3975"/>
                  </a:lnTo>
                  <a:lnTo>
                    <a:pt x="2352" y="3969"/>
                  </a:lnTo>
                  <a:close/>
                  <a:moveTo>
                    <a:pt x="3639" y="3169"/>
                  </a:moveTo>
                  <a:lnTo>
                    <a:pt x="4290" y="3169"/>
                  </a:lnTo>
                  <a:lnTo>
                    <a:pt x="4399" y="3175"/>
                  </a:lnTo>
                  <a:lnTo>
                    <a:pt x="4503" y="3193"/>
                  </a:lnTo>
                  <a:lnTo>
                    <a:pt x="4604" y="3221"/>
                  </a:lnTo>
                  <a:lnTo>
                    <a:pt x="4700" y="3259"/>
                  </a:lnTo>
                  <a:lnTo>
                    <a:pt x="4791" y="3304"/>
                  </a:lnTo>
                  <a:lnTo>
                    <a:pt x="4877" y="3362"/>
                  </a:lnTo>
                  <a:lnTo>
                    <a:pt x="4954" y="3426"/>
                  </a:lnTo>
                  <a:lnTo>
                    <a:pt x="5026" y="3497"/>
                  </a:lnTo>
                  <a:lnTo>
                    <a:pt x="5092" y="3577"/>
                  </a:lnTo>
                  <a:lnTo>
                    <a:pt x="5147" y="3661"/>
                  </a:lnTo>
                  <a:lnTo>
                    <a:pt x="5193" y="3752"/>
                  </a:lnTo>
                  <a:lnTo>
                    <a:pt x="5231" y="3848"/>
                  </a:lnTo>
                  <a:lnTo>
                    <a:pt x="5259" y="3949"/>
                  </a:lnTo>
                  <a:lnTo>
                    <a:pt x="5277" y="4052"/>
                  </a:lnTo>
                  <a:lnTo>
                    <a:pt x="5283" y="4162"/>
                  </a:lnTo>
                  <a:lnTo>
                    <a:pt x="5283" y="4966"/>
                  </a:lnTo>
                  <a:lnTo>
                    <a:pt x="5277" y="4966"/>
                  </a:lnTo>
                  <a:lnTo>
                    <a:pt x="5225" y="4991"/>
                  </a:lnTo>
                  <a:lnTo>
                    <a:pt x="5215" y="4997"/>
                  </a:lnTo>
                  <a:lnTo>
                    <a:pt x="5193" y="5007"/>
                  </a:lnTo>
                  <a:lnTo>
                    <a:pt x="5161" y="5019"/>
                  </a:lnTo>
                  <a:lnTo>
                    <a:pt x="5121" y="5035"/>
                  </a:lnTo>
                  <a:lnTo>
                    <a:pt x="5070" y="5055"/>
                  </a:lnTo>
                  <a:lnTo>
                    <a:pt x="5008" y="5075"/>
                  </a:lnTo>
                  <a:lnTo>
                    <a:pt x="4938" y="5097"/>
                  </a:lnTo>
                  <a:lnTo>
                    <a:pt x="4857" y="5119"/>
                  </a:lnTo>
                  <a:lnTo>
                    <a:pt x="4767" y="5139"/>
                  </a:lnTo>
                  <a:lnTo>
                    <a:pt x="4670" y="5159"/>
                  </a:lnTo>
                  <a:lnTo>
                    <a:pt x="4560" y="5177"/>
                  </a:lnTo>
                  <a:lnTo>
                    <a:pt x="4445" y="5190"/>
                  </a:lnTo>
                  <a:lnTo>
                    <a:pt x="4320" y="5202"/>
                  </a:lnTo>
                  <a:lnTo>
                    <a:pt x="4186" y="5210"/>
                  </a:lnTo>
                  <a:lnTo>
                    <a:pt x="4186" y="4962"/>
                  </a:lnTo>
                  <a:lnTo>
                    <a:pt x="4178" y="4840"/>
                  </a:lnTo>
                  <a:lnTo>
                    <a:pt x="4160" y="4723"/>
                  </a:lnTo>
                  <a:lnTo>
                    <a:pt x="4131" y="4610"/>
                  </a:lnTo>
                  <a:lnTo>
                    <a:pt x="4091" y="4500"/>
                  </a:lnTo>
                  <a:lnTo>
                    <a:pt x="4041" y="4397"/>
                  </a:lnTo>
                  <a:lnTo>
                    <a:pt x="3979" y="4299"/>
                  </a:lnTo>
                  <a:lnTo>
                    <a:pt x="3912" y="4208"/>
                  </a:lnTo>
                  <a:lnTo>
                    <a:pt x="3834" y="4124"/>
                  </a:lnTo>
                  <a:lnTo>
                    <a:pt x="3749" y="4048"/>
                  </a:lnTo>
                  <a:lnTo>
                    <a:pt x="3657" y="3981"/>
                  </a:lnTo>
                  <a:lnTo>
                    <a:pt x="3558" y="3923"/>
                  </a:lnTo>
                  <a:lnTo>
                    <a:pt x="3454" y="3873"/>
                  </a:lnTo>
                  <a:lnTo>
                    <a:pt x="3343" y="3834"/>
                  </a:lnTo>
                  <a:lnTo>
                    <a:pt x="3406" y="3768"/>
                  </a:lnTo>
                  <a:lnTo>
                    <a:pt x="3462" y="3696"/>
                  </a:lnTo>
                  <a:lnTo>
                    <a:pt x="3512" y="3619"/>
                  </a:lnTo>
                  <a:lnTo>
                    <a:pt x="3554" y="3537"/>
                  </a:lnTo>
                  <a:lnTo>
                    <a:pt x="3587" y="3450"/>
                  </a:lnTo>
                  <a:lnTo>
                    <a:pt x="3613" y="3360"/>
                  </a:lnTo>
                  <a:lnTo>
                    <a:pt x="3631" y="3267"/>
                  </a:lnTo>
                  <a:lnTo>
                    <a:pt x="3639" y="3169"/>
                  </a:lnTo>
                  <a:close/>
                  <a:moveTo>
                    <a:pt x="993" y="3169"/>
                  </a:moveTo>
                  <a:lnTo>
                    <a:pt x="1649" y="3169"/>
                  </a:lnTo>
                  <a:lnTo>
                    <a:pt x="1721" y="3173"/>
                  </a:lnTo>
                  <a:lnTo>
                    <a:pt x="1729" y="3269"/>
                  </a:lnTo>
                  <a:lnTo>
                    <a:pt x="1747" y="3362"/>
                  </a:lnTo>
                  <a:lnTo>
                    <a:pt x="1773" y="3452"/>
                  </a:lnTo>
                  <a:lnTo>
                    <a:pt x="1807" y="3537"/>
                  </a:lnTo>
                  <a:lnTo>
                    <a:pt x="1848" y="3621"/>
                  </a:lnTo>
                  <a:lnTo>
                    <a:pt x="1898" y="3696"/>
                  </a:lnTo>
                  <a:lnTo>
                    <a:pt x="1954" y="3768"/>
                  </a:lnTo>
                  <a:lnTo>
                    <a:pt x="2016" y="3834"/>
                  </a:lnTo>
                  <a:lnTo>
                    <a:pt x="1906" y="3873"/>
                  </a:lnTo>
                  <a:lnTo>
                    <a:pt x="1803" y="3923"/>
                  </a:lnTo>
                  <a:lnTo>
                    <a:pt x="1703" y="3981"/>
                  </a:lnTo>
                  <a:lnTo>
                    <a:pt x="1612" y="4048"/>
                  </a:lnTo>
                  <a:lnTo>
                    <a:pt x="1526" y="4124"/>
                  </a:lnTo>
                  <a:lnTo>
                    <a:pt x="1448" y="4208"/>
                  </a:lnTo>
                  <a:lnTo>
                    <a:pt x="1379" y="4299"/>
                  </a:lnTo>
                  <a:lnTo>
                    <a:pt x="1319" y="4397"/>
                  </a:lnTo>
                  <a:lnTo>
                    <a:pt x="1269" y="4500"/>
                  </a:lnTo>
                  <a:lnTo>
                    <a:pt x="1228" y="4610"/>
                  </a:lnTo>
                  <a:lnTo>
                    <a:pt x="1200" y="4723"/>
                  </a:lnTo>
                  <a:lnTo>
                    <a:pt x="1180" y="4840"/>
                  </a:lnTo>
                  <a:lnTo>
                    <a:pt x="1174" y="4962"/>
                  </a:lnTo>
                  <a:lnTo>
                    <a:pt x="1174" y="5204"/>
                  </a:lnTo>
                  <a:lnTo>
                    <a:pt x="1033" y="5194"/>
                  </a:lnTo>
                  <a:lnTo>
                    <a:pt x="883" y="5179"/>
                  </a:lnTo>
                  <a:lnTo>
                    <a:pt x="730" y="5157"/>
                  </a:lnTo>
                  <a:lnTo>
                    <a:pt x="571" y="5127"/>
                  </a:lnTo>
                  <a:lnTo>
                    <a:pt x="406" y="5091"/>
                  </a:lnTo>
                  <a:lnTo>
                    <a:pt x="235" y="5047"/>
                  </a:lnTo>
                  <a:lnTo>
                    <a:pt x="58" y="4995"/>
                  </a:lnTo>
                  <a:lnTo>
                    <a:pt x="2" y="4978"/>
                  </a:lnTo>
                  <a:lnTo>
                    <a:pt x="0" y="4966"/>
                  </a:lnTo>
                  <a:lnTo>
                    <a:pt x="0" y="4162"/>
                  </a:lnTo>
                  <a:lnTo>
                    <a:pt x="6" y="4054"/>
                  </a:lnTo>
                  <a:lnTo>
                    <a:pt x="24" y="3949"/>
                  </a:lnTo>
                  <a:lnTo>
                    <a:pt x="50" y="3848"/>
                  </a:lnTo>
                  <a:lnTo>
                    <a:pt x="88" y="3752"/>
                  </a:lnTo>
                  <a:lnTo>
                    <a:pt x="135" y="3661"/>
                  </a:lnTo>
                  <a:lnTo>
                    <a:pt x="191" y="3577"/>
                  </a:lnTo>
                  <a:lnTo>
                    <a:pt x="257" y="3497"/>
                  </a:lnTo>
                  <a:lnTo>
                    <a:pt x="328" y="3426"/>
                  </a:lnTo>
                  <a:lnTo>
                    <a:pt x="406" y="3362"/>
                  </a:lnTo>
                  <a:lnTo>
                    <a:pt x="491" y="3304"/>
                  </a:lnTo>
                  <a:lnTo>
                    <a:pt x="583" y="3259"/>
                  </a:lnTo>
                  <a:lnTo>
                    <a:pt x="678" y="3221"/>
                  </a:lnTo>
                  <a:lnTo>
                    <a:pt x="780" y="3193"/>
                  </a:lnTo>
                  <a:lnTo>
                    <a:pt x="883" y="3175"/>
                  </a:lnTo>
                  <a:lnTo>
                    <a:pt x="993" y="3169"/>
                  </a:lnTo>
                  <a:close/>
                  <a:moveTo>
                    <a:pt x="4915" y="2389"/>
                  </a:moveTo>
                  <a:lnTo>
                    <a:pt x="5567" y="2389"/>
                  </a:lnTo>
                  <a:lnTo>
                    <a:pt x="5677" y="2395"/>
                  </a:lnTo>
                  <a:lnTo>
                    <a:pt x="5780" y="2413"/>
                  </a:lnTo>
                  <a:lnTo>
                    <a:pt x="5882" y="2441"/>
                  </a:lnTo>
                  <a:lnTo>
                    <a:pt x="5977" y="2479"/>
                  </a:lnTo>
                  <a:lnTo>
                    <a:pt x="6069" y="2527"/>
                  </a:lnTo>
                  <a:lnTo>
                    <a:pt x="6154" y="2582"/>
                  </a:lnTo>
                  <a:lnTo>
                    <a:pt x="6232" y="2646"/>
                  </a:lnTo>
                  <a:lnTo>
                    <a:pt x="6303" y="2718"/>
                  </a:lnTo>
                  <a:lnTo>
                    <a:pt x="6367" y="2797"/>
                  </a:lnTo>
                  <a:lnTo>
                    <a:pt x="6425" y="2883"/>
                  </a:lnTo>
                  <a:lnTo>
                    <a:pt x="6470" y="2972"/>
                  </a:lnTo>
                  <a:lnTo>
                    <a:pt x="6508" y="3070"/>
                  </a:lnTo>
                  <a:lnTo>
                    <a:pt x="6536" y="3169"/>
                  </a:lnTo>
                  <a:lnTo>
                    <a:pt x="6554" y="3275"/>
                  </a:lnTo>
                  <a:lnTo>
                    <a:pt x="6560" y="3382"/>
                  </a:lnTo>
                  <a:lnTo>
                    <a:pt x="6560" y="4186"/>
                  </a:lnTo>
                  <a:lnTo>
                    <a:pt x="6554" y="4186"/>
                  </a:lnTo>
                  <a:lnTo>
                    <a:pt x="6502" y="4212"/>
                  </a:lnTo>
                  <a:lnTo>
                    <a:pt x="6492" y="4218"/>
                  </a:lnTo>
                  <a:lnTo>
                    <a:pt x="6470" y="4228"/>
                  </a:lnTo>
                  <a:lnTo>
                    <a:pt x="6439" y="4239"/>
                  </a:lnTo>
                  <a:lnTo>
                    <a:pt x="6399" y="4257"/>
                  </a:lnTo>
                  <a:lnTo>
                    <a:pt x="6347" y="4275"/>
                  </a:lnTo>
                  <a:lnTo>
                    <a:pt x="6285" y="4295"/>
                  </a:lnTo>
                  <a:lnTo>
                    <a:pt x="6214" y="4317"/>
                  </a:lnTo>
                  <a:lnTo>
                    <a:pt x="6134" y="4339"/>
                  </a:lnTo>
                  <a:lnTo>
                    <a:pt x="6045" y="4359"/>
                  </a:lnTo>
                  <a:lnTo>
                    <a:pt x="5945" y="4379"/>
                  </a:lnTo>
                  <a:lnTo>
                    <a:pt x="5838" y="4397"/>
                  </a:lnTo>
                  <a:lnTo>
                    <a:pt x="5722" y="4413"/>
                  </a:lnTo>
                  <a:lnTo>
                    <a:pt x="5597" y="4423"/>
                  </a:lnTo>
                  <a:lnTo>
                    <a:pt x="5462" y="4430"/>
                  </a:lnTo>
                  <a:lnTo>
                    <a:pt x="5462" y="4184"/>
                  </a:lnTo>
                  <a:lnTo>
                    <a:pt x="5456" y="4062"/>
                  </a:lnTo>
                  <a:lnTo>
                    <a:pt x="5438" y="3943"/>
                  </a:lnTo>
                  <a:lnTo>
                    <a:pt x="5408" y="3830"/>
                  </a:lnTo>
                  <a:lnTo>
                    <a:pt x="5368" y="3720"/>
                  </a:lnTo>
                  <a:lnTo>
                    <a:pt x="5318" y="3617"/>
                  </a:lnTo>
                  <a:lnTo>
                    <a:pt x="5257" y="3519"/>
                  </a:lnTo>
                  <a:lnTo>
                    <a:pt x="5189" y="3430"/>
                  </a:lnTo>
                  <a:lnTo>
                    <a:pt x="5112" y="3344"/>
                  </a:lnTo>
                  <a:lnTo>
                    <a:pt x="5026" y="3269"/>
                  </a:lnTo>
                  <a:lnTo>
                    <a:pt x="4934" y="3201"/>
                  </a:lnTo>
                  <a:lnTo>
                    <a:pt x="4835" y="3143"/>
                  </a:lnTo>
                  <a:lnTo>
                    <a:pt x="4731" y="3094"/>
                  </a:lnTo>
                  <a:lnTo>
                    <a:pt x="4620" y="3056"/>
                  </a:lnTo>
                  <a:lnTo>
                    <a:pt x="4684" y="2988"/>
                  </a:lnTo>
                  <a:lnTo>
                    <a:pt x="4739" y="2916"/>
                  </a:lnTo>
                  <a:lnTo>
                    <a:pt x="4789" y="2839"/>
                  </a:lnTo>
                  <a:lnTo>
                    <a:pt x="4831" y="2757"/>
                  </a:lnTo>
                  <a:lnTo>
                    <a:pt x="4865" y="2670"/>
                  </a:lnTo>
                  <a:lnTo>
                    <a:pt x="4891" y="2580"/>
                  </a:lnTo>
                  <a:lnTo>
                    <a:pt x="4909" y="2487"/>
                  </a:lnTo>
                  <a:lnTo>
                    <a:pt x="4915" y="2389"/>
                  </a:lnTo>
                  <a:close/>
                  <a:moveTo>
                    <a:pt x="2680" y="2367"/>
                  </a:moveTo>
                  <a:lnTo>
                    <a:pt x="2778" y="2373"/>
                  </a:lnTo>
                  <a:lnTo>
                    <a:pt x="2871" y="2391"/>
                  </a:lnTo>
                  <a:lnTo>
                    <a:pt x="2961" y="2419"/>
                  </a:lnTo>
                  <a:lnTo>
                    <a:pt x="3044" y="2459"/>
                  </a:lnTo>
                  <a:lnTo>
                    <a:pt x="3122" y="2507"/>
                  </a:lnTo>
                  <a:lnTo>
                    <a:pt x="3195" y="2562"/>
                  </a:lnTo>
                  <a:lnTo>
                    <a:pt x="3259" y="2628"/>
                  </a:lnTo>
                  <a:lnTo>
                    <a:pt x="3317" y="2700"/>
                  </a:lnTo>
                  <a:lnTo>
                    <a:pt x="3365" y="2777"/>
                  </a:lnTo>
                  <a:lnTo>
                    <a:pt x="3402" y="2863"/>
                  </a:lnTo>
                  <a:lnTo>
                    <a:pt x="3430" y="2950"/>
                  </a:lnTo>
                  <a:lnTo>
                    <a:pt x="3448" y="3044"/>
                  </a:lnTo>
                  <a:lnTo>
                    <a:pt x="3454" y="3141"/>
                  </a:lnTo>
                  <a:lnTo>
                    <a:pt x="3448" y="3239"/>
                  </a:lnTo>
                  <a:lnTo>
                    <a:pt x="3430" y="3332"/>
                  </a:lnTo>
                  <a:lnTo>
                    <a:pt x="3402" y="3422"/>
                  </a:lnTo>
                  <a:lnTo>
                    <a:pt x="3365" y="3505"/>
                  </a:lnTo>
                  <a:lnTo>
                    <a:pt x="3317" y="3585"/>
                  </a:lnTo>
                  <a:lnTo>
                    <a:pt x="3259" y="3657"/>
                  </a:lnTo>
                  <a:lnTo>
                    <a:pt x="3195" y="3720"/>
                  </a:lnTo>
                  <a:lnTo>
                    <a:pt x="3122" y="3778"/>
                  </a:lnTo>
                  <a:lnTo>
                    <a:pt x="3044" y="3826"/>
                  </a:lnTo>
                  <a:lnTo>
                    <a:pt x="2961" y="3863"/>
                  </a:lnTo>
                  <a:lnTo>
                    <a:pt x="2871" y="3893"/>
                  </a:lnTo>
                  <a:lnTo>
                    <a:pt x="2778" y="3911"/>
                  </a:lnTo>
                  <a:lnTo>
                    <a:pt x="2680" y="3917"/>
                  </a:lnTo>
                  <a:lnTo>
                    <a:pt x="2583" y="3911"/>
                  </a:lnTo>
                  <a:lnTo>
                    <a:pt x="2489" y="3893"/>
                  </a:lnTo>
                  <a:lnTo>
                    <a:pt x="2400" y="3863"/>
                  </a:lnTo>
                  <a:lnTo>
                    <a:pt x="2316" y="3826"/>
                  </a:lnTo>
                  <a:lnTo>
                    <a:pt x="2238" y="3778"/>
                  </a:lnTo>
                  <a:lnTo>
                    <a:pt x="2165" y="3720"/>
                  </a:lnTo>
                  <a:lnTo>
                    <a:pt x="2101" y="3657"/>
                  </a:lnTo>
                  <a:lnTo>
                    <a:pt x="2043" y="3585"/>
                  </a:lnTo>
                  <a:lnTo>
                    <a:pt x="1996" y="3505"/>
                  </a:lnTo>
                  <a:lnTo>
                    <a:pt x="1958" y="3422"/>
                  </a:lnTo>
                  <a:lnTo>
                    <a:pt x="1928" y="3332"/>
                  </a:lnTo>
                  <a:lnTo>
                    <a:pt x="1912" y="3239"/>
                  </a:lnTo>
                  <a:lnTo>
                    <a:pt x="1906" y="3141"/>
                  </a:lnTo>
                  <a:lnTo>
                    <a:pt x="1912" y="3044"/>
                  </a:lnTo>
                  <a:lnTo>
                    <a:pt x="1928" y="2950"/>
                  </a:lnTo>
                  <a:lnTo>
                    <a:pt x="1958" y="2863"/>
                  </a:lnTo>
                  <a:lnTo>
                    <a:pt x="1996" y="2777"/>
                  </a:lnTo>
                  <a:lnTo>
                    <a:pt x="2043" y="2700"/>
                  </a:lnTo>
                  <a:lnTo>
                    <a:pt x="2101" y="2628"/>
                  </a:lnTo>
                  <a:lnTo>
                    <a:pt x="2165" y="2562"/>
                  </a:lnTo>
                  <a:lnTo>
                    <a:pt x="2238" y="2507"/>
                  </a:lnTo>
                  <a:lnTo>
                    <a:pt x="2316" y="2459"/>
                  </a:lnTo>
                  <a:lnTo>
                    <a:pt x="2400" y="2419"/>
                  </a:lnTo>
                  <a:lnTo>
                    <a:pt x="2489" y="2391"/>
                  </a:lnTo>
                  <a:lnTo>
                    <a:pt x="2583" y="2373"/>
                  </a:lnTo>
                  <a:lnTo>
                    <a:pt x="2680" y="2367"/>
                  </a:lnTo>
                  <a:close/>
                  <a:moveTo>
                    <a:pt x="2284" y="1739"/>
                  </a:moveTo>
                  <a:lnTo>
                    <a:pt x="2998" y="1739"/>
                  </a:lnTo>
                  <a:lnTo>
                    <a:pt x="3110" y="1745"/>
                  </a:lnTo>
                  <a:lnTo>
                    <a:pt x="3217" y="1763"/>
                  </a:lnTo>
                  <a:lnTo>
                    <a:pt x="3172" y="1834"/>
                  </a:lnTo>
                  <a:lnTo>
                    <a:pt x="3130" y="1912"/>
                  </a:lnTo>
                  <a:lnTo>
                    <a:pt x="3096" y="1993"/>
                  </a:lnTo>
                  <a:lnTo>
                    <a:pt x="3072" y="2077"/>
                  </a:lnTo>
                  <a:lnTo>
                    <a:pt x="3054" y="2164"/>
                  </a:lnTo>
                  <a:lnTo>
                    <a:pt x="3046" y="2254"/>
                  </a:lnTo>
                  <a:lnTo>
                    <a:pt x="2959" y="2222"/>
                  </a:lnTo>
                  <a:lnTo>
                    <a:pt x="2869" y="2198"/>
                  </a:lnTo>
                  <a:lnTo>
                    <a:pt x="2776" y="2184"/>
                  </a:lnTo>
                  <a:lnTo>
                    <a:pt x="2680" y="2178"/>
                  </a:lnTo>
                  <a:lnTo>
                    <a:pt x="2585" y="2184"/>
                  </a:lnTo>
                  <a:lnTo>
                    <a:pt x="2493" y="2198"/>
                  </a:lnTo>
                  <a:lnTo>
                    <a:pt x="2406" y="2222"/>
                  </a:lnTo>
                  <a:lnTo>
                    <a:pt x="2320" y="2252"/>
                  </a:lnTo>
                  <a:lnTo>
                    <a:pt x="2238" y="2292"/>
                  </a:lnTo>
                  <a:lnTo>
                    <a:pt x="2232" y="2194"/>
                  </a:lnTo>
                  <a:lnTo>
                    <a:pt x="2217" y="2101"/>
                  </a:lnTo>
                  <a:lnTo>
                    <a:pt x="2193" y="2009"/>
                  </a:lnTo>
                  <a:lnTo>
                    <a:pt x="2157" y="1922"/>
                  </a:lnTo>
                  <a:lnTo>
                    <a:pt x="2115" y="1840"/>
                  </a:lnTo>
                  <a:lnTo>
                    <a:pt x="2065" y="1763"/>
                  </a:lnTo>
                  <a:lnTo>
                    <a:pt x="2173" y="1745"/>
                  </a:lnTo>
                  <a:lnTo>
                    <a:pt x="2284" y="1739"/>
                  </a:lnTo>
                  <a:close/>
                  <a:moveTo>
                    <a:pt x="3961" y="1568"/>
                  </a:moveTo>
                  <a:lnTo>
                    <a:pt x="4059" y="1574"/>
                  </a:lnTo>
                  <a:lnTo>
                    <a:pt x="4152" y="1592"/>
                  </a:lnTo>
                  <a:lnTo>
                    <a:pt x="4242" y="1619"/>
                  </a:lnTo>
                  <a:lnTo>
                    <a:pt x="4326" y="1659"/>
                  </a:lnTo>
                  <a:lnTo>
                    <a:pt x="4405" y="1707"/>
                  </a:lnTo>
                  <a:lnTo>
                    <a:pt x="4477" y="1763"/>
                  </a:lnTo>
                  <a:lnTo>
                    <a:pt x="4540" y="1828"/>
                  </a:lnTo>
                  <a:lnTo>
                    <a:pt x="4598" y="1900"/>
                  </a:lnTo>
                  <a:lnTo>
                    <a:pt x="4646" y="1977"/>
                  </a:lnTo>
                  <a:lnTo>
                    <a:pt x="4684" y="2063"/>
                  </a:lnTo>
                  <a:lnTo>
                    <a:pt x="4714" y="2151"/>
                  </a:lnTo>
                  <a:lnTo>
                    <a:pt x="4730" y="2244"/>
                  </a:lnTo>
                  <a:lnTo>
                    <a:pt x="4735" y="2342"/>
                  </a:lnTo>
                  <a:lnTo>
                    <a:pt x="4730" y="2439"/>
                  </a:lnTo>
                  <a:lnTo>
                    <a:pt x="4714" y="2533"/>
                  </a:lnTo>
                  <a:lnTo>
                    <a:pt x="4684" y="2622"/>
                  </a:lnTo>
                  <a:lnTo>
                    <a:pt x="4646" y="2706"/>
                  </a:lnTo>
                  <a:lnTo>
                    <a:pt x="4598" y="2785"/>
                  </a:lnTo>
                  <a:lnTo>
                    <a:pt x="4540" y="2857"/>
                  </a:lnTo>
                  <a:lnTo>
                    <a:pt x="4477" y="2920"/>
                  </a:lnTo>
                  <a:lnTo>
                    <a:pt x="4405" y="2978"/>
                  </a:lnTo>
                  <a:lnTo>
                    <a:pt x="4326" y="3026"/>
                  </a:lnTo>
                  <a:lnTo>
                    <a:pt x="4242" y="3064"/>
                  </a:lnTo>
                  <a:lnTo>
                    <a:pt x="4152" y="3094"/>
                  </a:lnTo>
                  <a:lnTo>
                    <a:pt x="4059" y="3111"/>
                  </a:lnTo>
                  <a:lnTo>
                    <a:pt x="3961" y="3117"/>
                  </a:lnTo>
                  <a:lnTo>
                    <a:pt x="3876" y="3111"/>
                  </a:lnTo>
                  <a:lnTo>
                    <a:pt x="3792" y="3098"/>
                  </a:lnTo>
                  <a:lnTo>
                    <a:pt x="3711" y="3074"/>
                  </a:lnTo>
                  <a:lnTo>
                    <a:pt x="3635" y="3044"/>
                  </a:lnTo>
                  <a:lnTo>
                    <a:pt x="3619" y="2944"/>
                  </a:lnTo>
                  <a:lnTo>
                    <a:pt x="3593" y="2849"/>
                  </a:lnTo>
                  <a:lnTo>
                    <a:pt x="3560" y="2759"/>
                  </a:lnTo>
                  <a:lnTo>
                    <a:pt x="3516" y="2672"/>
                  </a:lnTo>
                  <a:lnTo>
                    <a:pt x="3464" y="2592"/>
                  </a:lnTo>
                  <a:lnTo>
                    <a:pt x="3404" y="2517"/>
                  </a:lnTo>
                  <a:lnTo>
                    <a:pt x="3339" y="2447"/>
                  </a:lnTo>
                  <a:lnTo>
                    <a:pt x="3267" y="2385"/>
                  </a:lnTo>
                  <a:lnTo>
                    <a:pt x="3187" y="2330"/>
                  </a:lnTo>
                  <a:lnTo>
                    <a:pt x="3195" y="2234"/>
                  </a:lnTo>
                  <a:lnTo>
                    <a:pt x="3213" y="2143"/>
                  </a:lnTo>
                  <a:lnTo>
                    <a:pt x="3243" y="2055"/>
                  </a:lnTo>
                  <a:lnTo>
                    <a:pt x="3281" y="1972"/>
                  </a:lnTo>
                  <a:lnTo>
                    <a:pt x="3331" y="1894"/>
                  </a:lnTo>
                  <a:lnTo>
                    <a:pt x="3386" y="1824"/>
                  </a:lnTo>
                  <a:lnTo>
                    <a:pt x="3452" y="1761"/>
                  </a:lnTo>
                  <a:lnTo>
                    <a:pt x="3524" y="1705"/>
                  </a:lnTo>
                  <a:lnTo>
                    <a:pt x="3601" y="1657"/>
                  </a:lnTo>
                  <a:lnTo>
                    <a:pt x="3685" y="1619"/>
                  </a:lnTo>
                  <a:lnTo>
                    <a:pt x="3772" y="1592"/>
                  </a:lnTo>
                  <a:lnTo>
                    <a:pt x="3866" y="1574"/>
                  </a:lnTo>
                  <a:lnTo>
                    <a:pt x="3961" y="1568"/>
                  </a:lnTo>
                  <a:close/>
                  <a:moveTo>
                    <a:pt x="1321" y="1568"/>
                  </a:moveTo>
                  <a:lnTo>
                    <a:pt x="1419" y="1574"/>
                  </a:lnTo>
                  <a:lnTo>
                    <a:pt x="1512" y="1592"/>
                  </a:lnTo>
                  <a:lnTo>
                    <a:pt x="1600" y="1619"/>
                  </a:lnTo>
                  <a:lnTo>
                    <a:pt x="1685" y="1659"/>
                  </a:lnTo>
                  <a:lnTo>
                    <a:pt x="1763" y="1707"/>
                  </a:lnTo>
                  <a:lnTo>
                    <a:pt x="1834" y="1763"/>
                  </a:lnTo>
                  <a:lnTo>
                    <a:pt x="1900" y="1828"/>
                  </a:lnTo>
                  <a:lnTo>
                    <a:pt x="1956" y="1900"/>
                  </a:lnTo>
                  <a:lnTo>
                    <a:pt x="2004" y="1977"/>
                  </a:lnTo>
                  <a:lnTo>
                    <a:pt x="2043" y="2063"/>
                  </a:lnTo>
                  <a:lnTo>
                    <a:pt x="2071" y="2151"/>
                  </a:lnTo>
                  <a:lnTo>
                    <a:pt x="2089" y="2244"/>
                  </a:lnTo>
                  <a:lnTo>
                    <a:pt x="2095" y="2342"/>
                  </a:lnTo>
                  <a:lnTo>
                    <a:pt x="2093" y="2385"/>
                  </a:lnTo>
                  <a:lnTo>
                    <a:pt x="2016" y="2453"/>
                  </a:lnTo>
                  <a:lnTo>
                    <a:pt x="1946" y="2529"/>
                  </a:lnTo>
                  <a:lnTo>
                    <a:pt x="1884" y="2610"/>
                  </a:lnTo>
                  <a:lnTo>
                    <a:pt x="1831" y="2700"/>
                  </a:lnTo>
                  <a:lnTo>
                    <a:pt x="1787" y="2793"/>
                  </a:lnTo>
                  <a:lnTo>
                    <a:pt x="1755" y="2893"/>
                  </a:lnTo>
                  <a:lnTo>
                    <a:pt x="1733" y="2998"/>
                  </a:lnTo>
                  <a:lnTo>
                    <a:pt x="1659" y="3038"/>
                  </a:lnTo>
                  <a:lnTo>
                    <a:pt x="1580" y="3072"/>
                  </a:lnTo>
                  <a:lnTo>
                    <a:pt x="1496" y="3096"/>
                  </a:lnTo>
                  <a:lnTo>
                    <a:pt x="1411" y="3111"/>
                  </a:lnTo>
                  <a:lnTo>
                    <a:pt x="1321" y="3117"/>
                  </a:lnTo>
                  <a:lnTo>
                    <a:pt x="1224" y="3111"/>
                  </a:lnTo>
                  <a:lnTo>
                    <a:pt x="1130" y="3094"/>
                  </a:lnTo>
                  <a:lnTo>
                    <a:pt x="1041" y="3064"/>
                  </a:lnTo>
                  <a:lnTo>
                    <a:pt x="957" y="3026"/>
                  </a:lnTo>
                  <a:lnTo>
                    <a:pt x="877" y="2978"/>
                  </a:lnTo>
                  <a:lnTo>
                    <a:pt x="806" y="2920"/>
                  </a:lnTo>
                  <a:lnTo>
                    <a:pt x="742" y="2857"/>
                  </a:lnTo>
                  <a:lnTo>
                    <a:pt x="684" y="2785"/>
                  </a:lnTo>
                  <a:lnTo>
                    <a:pt x="637" y="2706"/>
                  </a:lnTo>
                  <a:lnTo>
                    <a:pt x="599" y="2622"/>
                  </a:lnTo>
                  <a:lnTo>
                    <a:pt x="569" y="2533"/>
                  </a:lnTo>
                  <a:lnTo>
                    <a:pt x="551" y="2439"/>
                  </a:lnTo>
                  <a:lnTo>
                    <a:pt x="545" y="2342"/>
                  </a:lnTo>
                  <a:lnTo>
                    <a:pt x="551" y="2244"/>
                  </a:lnTo>
                  <a:lnTo>
                    <a:pt x="569" y="2151"/>
                  </a:lnTo>
                  <a:lnTo>
                    <a:pt x="599" y="2063"/>
                  </a:lnTo>
                  <a:lnTo>
                    <a:pt x="637" y="1977"/>
                  </a:lnTo>
                  <a:lnTo>
                    <a:pt x="684" y="1900"/>
                  </a:lnTo>
                  <a:lnTo>
                    <a:pt x="742" y="1828"/>
                  </a:lnTo>
                  <a:lnTo>
                    <a:pt x="806" y="1763"/>
                  </a:lnTo>
                  <a:lnTo>
                    <a:pt x="877" y="1707"/>
                  </a:lnTo>
                  <a:lnTo>
                    <a:pt x="957" y="1659"/>
                  </a:lnTo>
                  <a:lnTo>
                    <a:pt x="1041" y="1619"/>
                  </a:lnTo>
                  <a:lnTo>
                    <a:pt x="1130" y="1592"/>
                  </a:lnTo>
                  <a:lnTo>
                    <a:pt x="1224" y="1574"/>
                  </a:lnTo>
                  <a:lnTo>
                    <a:pt x="1321" y="1568"/>
                  </a:lnTo>
                  <a:close/>
                  <a:moveTo>
                    <a:pt x="5239" y="788"/>
                  </a:moveTo>
                  <a:lnTo>
                    <a:pt x="5336" y="794"/>
                  </a:lnTo>
                  <a:lnTo>
                    <a:pt x="5430" y="812"/>
                  </a:lnTo>
                  <a:lnTo>
                    <a:pt x="5519" y="840"/>
                  </a:lnTo>
                  <a:lnTo>
                    <a:pt x="5603" y="879"/>
                  </a:lnTo>
                  <a:lnTo>
                    <a:pt x="5683" y="927"/>
                  </a:lnTo>
                  <a:lnTo>
                    <a:pt x="5754" y="983"/>
                  </a:lnTo>
                  <a:lnTo>
                    <a:pt x="5818" y="1048"/>
                  </a:lnTo>
                  <a:lnTo>
                    <a:pt x="5876" y="1120"/>
                  </a:lnTo>
                  <a:lnTo>
                    <a:pt x="5923" y="1200"/>
                  </a:lnTo>
                  <a:lnTo>
                    <a:pt x="5961" y="1283"/>
                  </a:lnTo>
                  <a:lnTo>
                    <a:pt x="5991" y="1373"/>
                  </a:lnTo>
                  <a:lnTo>
                    <a:pt x="6007" y="1466"/>
                  </a:lnTo>
                  <a:lnTo>
                    <a:pt x="6013" y="1564"/>
                  </a:lnTo>
                  <a:lnTo>
                    <a:pt x="6007" y="1659"/>
                  </a:lnTo>
                  <a:lnTo>
                    <a:pt x="5991" y="1753"/>
                  </a:lnTo>
                  <a:lnTo>
                    <a:pt x="5961" y="1842"/>
                  </a:lnTo>
                  <a:lnTo>
                    <a:pt x="5923" y="1928"/>
                  </a:lnTo>
                  <a:lnTo>
                    <a:pt x="5876" y="2005"/>
                  </a:lnTo>
                  <a:lnTo>
                    <a:pt x="5818" y="2077"/>
                  </a:lnTo>
                  <a:lnTo>
                    <a:pt x="5754" y="2143"/>
                  </a:lnTo>
                  <a:lnTo>
                    <a:pt x="5683" y="2198"/>
                  </a:lnTo>
                  <a:lnTo>
                    <a:pt x="5603" y="2246"/>
                  </a:lnTo>
                  <a:lnTo>
                    <a:pt x="5519" y="2286"/>
                  </a:lnTo>
                  <a:lnTo>
                    <a:pt x="5430" y="2314"/>
                  </a:lnTo>
                  <a:lnTo>
                    <a:pt x="5336" y="2332"/>
                  </a:lnTo>
                  <a:lnTo>
                    <a:pt x="5239" y="2338"/>
                  </a:lnTo>
                  <a:lnTo>
                    <a:pt x="5153" y="2332"/>
                  </a:lnTo>
                  <a:lnTo>
                    <a:pt x="5068" y="2318"/>
                  </a:lnTo>
                  <a:lnTo>
                    <a:pt x="4988" y="2296"/>
                  </a:lnTo>
                  <a:lnTo>
                    <a:pt x="4913" y="2264"/>
                  </a:lnTo>
                  <a:lnTo>
                    <a:pt x="4897" y="2164"/>
                  </a:lnTo>
                  <a:lnTo>
                    <a:pt x="4871" y="2071"/>
                  </a:lnTo>
                  <a:lnTo>
                    <a:pt x="4837" y="1979"/>
                  </a:lnTo>
                  <a:lnTo>
                    <a:pt x="4793" y="1894"/>
                  </a:lnTo>
                  <a:lnTo>
                    <a:pt x="4741" y="1812"/>
                  </a:lnTo>
                  <a:lnTo>
                    <a:pt x="4682" y="1737"/>
                  </a:lnTo>
                  <a:lnTo>
                    <a:pt x="4616" y="1669"/>
                  </a:lnTo>
                  <a:lnTo>
                    <a:pt x="4544" y="1605"/>
                  </a:lnTo>
                  <a:lnTo>
                    <a:pt x="4465" y="1552"/>
                  </a:lnTo>
                  <a:lnTo>
                    <a:pt x="4473" y="1454"/>
                  </a:lnTo>
                  <a:lnTo>
                    <a:pt x="4491" y="1363"/>
                  </a:lnTo>
                  <a:lnTo>
                    <a:pt x="4521" y="1275"/>
                  </a:lnTo>
                  <a:lnTo>
                    <a:pt x="4558" y="1192"/>
                  </a:lnTo>
                  <a:lnTo>
                    <a:pt x="4608" y="1114"/>
                  </a:lnTo>
                  <a:lnTo>
                    <a:pt x="4664" y="1044"/>
                  </a:lnTo>
                  <a:lnTo>
                    <a:pt x="4730" y="981"/>
                  </a:lnTo>
                  <a:lnTo>
                    <a:pt x="4799" y="925"/>
                  </a:lnTo>
                  <a:lnTo>
                    <a:pt x="4879" y="877"/>
                  </a:lnTo>
                  <a:lnTo>
                    <a:pt x="4962" y="840"/>
                  </a:lnTo>
                  <a:lnTo>
                    <a:pt x="5050" y="812"/>
                  </a:lnTo>
                  <a:lnTo>
                    <a:pt x="5143" y="794"/>
                  </a:lnTo>
                  <a:lnTo>
                    <a:pt x="5239" y="788"/>
                  </a:lnTo>
                  <a:close/>
                  <a:moveTo>
                    <a:pt x="2640" y="0"/>
                  </a:moveTo>
                  <a:lnTo>
                    <a:pt x="2740" y="6"/>
                  </a:lnTo>
                  <a:lnTo>
                    <a:pt x="2833" y="24"/>
                  </a:lnTo>
                  <a:lnTo>
                    <a:pt x="2925" y="50"/>
                  </a:lnTo>
                  <a:lnTo>
                    <a:pt x="3010" y="86"/>
                  </a:lnTo>
                  <a:lnTo>
                    <a:pt x="3092" y="131"/>
                  </a:lnTo>
                  <a:lnTo>
                    <a:pt x="3168" y="185"/>
                  </a:lnTo>
                  <a:lnTo>
                    <a:pt x="3235" y="247"/>
                  </a:lnTo>
                  <a:lnTo>
                    <a:pt x="3297" y="316"/>
                  </a:lnTo>
                  <a:lnTo>
                    <a:pt x="3351" y="390"/>
                  </a:lnTo>
                  <a:lnTo>
                    <a:pt x="3396" y="471"/>
                  </a:lnTo>
                  <a:lnTo>
                    <a:pt x="3432" y="557"/>
                  </a:lnTo>
                  <a:lnTo>
                    <a:pt x="3460" y="649"/>
                  </a:lnTo>
                  <a:lnTo>
                    <a:pt x="3476" y="744"/>
                  </a:lnTo>
                  <a:lnTo>
                    <a:pt x="3482" y="841"/>
                  </a:lnTo>
                  <a:lnTo>
                    <a:pt x="3476" y="939"/>
                  </a:lnTo>
                  <a:lnTo>
                    <a:pt x="3460" y="1034"/>
                  </a:lnTo>
                  <a:lnTo>
                    <a:pt x="3432" y="1126"/>
                  </a:lnTo>
                  <a:lnTo>
                    <a:pt x="3396" y="1212"/>
                  </a:lnTo>
                  <a:lnTo>
                    <a:pt x="3351" y="1293"/>
                  </a:lnTo>
                  <a:lnTo>
                    <a:pt x="3297" y="1367"/>
                  </a:lnTo>
                  <a:lnTo>
                    <a:pt x="3235" y="1436"/>
                  </a:lnTo>
                  <a:lnTo>
                    <a:pt x="3168" y="1498"/>
                  </a:lnTo>
                  <a:lnTo>
                    <a:pt x="3092" y="1552"/>
                  </a:lnTo>
                  <a:lnTo>
                    <a:pt x="3010" y="1597"/>
                  </a:lnTo>
                  <a:lnTo>
                    <a:pt x="2925" y="1633"/>
                  </a:lnTo>
                  <a:lnTo>
                    <a:pt x="2833" y="1659"/>
                  </a:lnTo>
                  <a:lnTo>
                    <a:pt x="2740" y="1677"/>
                  </a:lnTo>
                  <a:lnTo>
                    <a:pt x="2640" y="1683"/>
                  </a:lnTo>
                  <a:lnTo>
                    <a:pt x="2543" y="1677"/>
                  </a:lnTo>
                  <a:lnTo>
                    <a:pt x="2449" y="1659"/>
                  </a:lnTo>
                  <a:lnTo>
                    <a:pt x="2358" y="1633"/>
                  </a:lnTo>
                  <a:lnTo>
                    <a:pt x="2272" y="1597"/>
                  </a:lnTo>
                  <a:lnTo>
                    <a:pt x="2191" y="1552"/>
                  </a:lnTo>
                  <a:lnTo>
                    <a:pt x="2115" y="1498"/>
                  </a:lnTo>
                  <a:lnTo>
                    <a:pt x="2047" y="1436"/>
                  </a:lnTo>
                  <a:lnTo>
                    <a:pt x="1986" y="1367"/>
                  </a:lnTo>
                  <a:lnTo>
                    <a:pt x="1932" y="1293"/>
                  </a:lnTo>
                  <a:lnTo>
                    <a:pt x="1886" y="1212"/>
                  </a:lnTo>
                  <a:lnTo>
                    <a:pt x="1848" y="1126"/>
                  </a:lnTo>
                  <a:lnTo>
                    <a:pt x="1823" y="1034"/>
                  </a:lnTo>
                  <a:lnTo>
                    <a:pt x="1807" y="939"/>
                  </a:lnTo>
                  <a:lnTo>
                    <a:pt x="1801" y="841"/>
                  </a:lnTo>
                  <a:lnTo>
                    <a:pt x="1807" y="744"/>
                  </a:lnTo>
                  <a:lnTo>
                    <a:pt x="1823" y="649"/>
                  </a:lnTo>
                  <a:lnTo>
                    <a:pt x="1848" y="557"/>
                  </a:lnTo>
                  <a:lnTo>
                    <a:pt x="1886" y="471"/>
                  </a:lnTo>
                  <a:lnTo>
                    <a:pt x="1932" y="390"/>
                  </a:lnTo>
                  <a:lnTo>
                    <a:pt x="1986" y="316"/>
                  </a:lnTo>
                  <a:lnTo>
                    <a:pt x="2047" y="247"/>
                  </a:lnTo>
                  <a:lnTo>
                    <a:pt x="2115" y="185"/>
                  </a:lnTo>
                  <a:lnTo>
                    <a:pt x="2191" y="131"/>
                  </a:lnTo>
                  <a:lnTo>
                    <a:pt x="2272" y="86"/>
                  </a:lnTo>
                  <a:lnTo>
                    <a:pt x="2358" y="50"/>
                  </a:lnTo>
                  <a:lnTo>
                    <a:pt x="2449" y="24"/>
                  </a:lnTo>
                  <a:lnTo>
                    <a:pt x="2543" y="6"/>
                  </a:lnTo>
                  <a:lnTo>
                    <a:pt x="264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7158602" y="2498710"/>
            <a:ext cx="4726570" cy="1282365"/>
            <a:chOff x="8038628" y="1744785"/>
            <a:chExt cx="3548163" cy="1282365"/>
          </a:xfrm>
        </p:grpSpPr>
        <p:sp>
          <p:nvSpPr>
            <p:cNvPr id="134" name="Rectangle 133"/>
            <p:cNvSpPr/>
            <p:nvPr/>
          </p:nvSpPr>
          <p:spPr>
            <a:xfrm>
              <a:off x="8038629" y="2196153"/>
              <a:ext cx="354816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8987"/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The one ultimately answerable for the correct and thorough completion of the deliverable  There 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must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be only one </a:t>
              </a:r>
              <a:r>
                <a:rPr kumimoji="0" lang="en-US" sz="1200" b="0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accountable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specified for each task or deliverable.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defTabSz="1218987"/>
              <a:r>
                <a:rPr lang="en-IN" sz="12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8038628" y="1744785"/>
              <a:ext cx="34563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8987"/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A =Accountable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(also </a:t>
              </a: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approver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or </a:t>
              </a: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final approving authority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defTabSz="1218987"/>
              <a:endParaRPr lang="en-IN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890821" y="3996893"/>
            <a:ext cx="707020" cy="707020"/>
            <a:chOff x="7361235" y="3902889"/>
            <a:chExt cx="853440" cy="853440"/>
          </a:xfrm>
        </p:grpSpPr>
        <p:sp>
          <p:nvSpPr>
            <p:cNvPr id="118" name="Oval 117"/>
            <p:cNvSpPr/>
            <p:nvPr/>
          </p:nvSpPr>
          <p:spPr>
            <a:xfrm>
              <a:off x="7361235" y="3902889"/>
              <a:ext cx="853440" cy="8534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7546903" y="4097891"/>
              <a:ext cx="482104" cy="463436"/>
              <a:chOff x="8686800" y="211138"/>
              <a:chExt cx="5207000" cy="5005388"/>
            </a:xfrm>
            <a:solidFill>
              <a:schemeClr val="bg1"/>
            </a:solidFill>
          </p:grpSpPr>
          <p:sp>
            <p:nvSpPr>
              <p:cNvPr id="111" name="Freeform 40"/>
              <p:cNvSpPr>
                <a:spLocks/>
              </p:cNvSpPr>
              <p:nvPr/>
            </p:nvSpPr>
            <p:spPr bwMode="auto">
              <a:xfrm>
                <a:off x="9888538" y="2566988"/>
                <a:ext cx="1601788" cy="2649538"/>
              </a:xfrm>
              <a:custGeom>
                <a:avLst/>
                <a:gdLst>
                  <a:gd name="T0" fmla="*/ 1849 w 2018"/>
                  <a:gd name="T1" fmla="*/ 4 h 3338"/>
                  <a:gd name="T2" fmla="*/ 2018 w 2018"/>
                  <a:gd name="T3" fmla="*/ 42 h 3338"/>
                  <a:gd name="T4" fmla="*/ 2014 w 2018"/>
                  <a:gd name="T5" fmla="*/ 2429 h 3338"/>
                  <a:gd name="T6" fmla="*/ 1976 w 2018"/>
                  <a:gd name="T7" fmla="*/ 2620 h 3338"/>
                  <a:gd name="T8" fmla="*/ 1900 w 2018"/>
                  <a:gd name="T9" fmla="*/ 2797 h 3338"/>
                  <a:gd name="T10" fmla="*/ 1789 w 2018"/>
                  <a:gd name="T11" fmla="*/ 2962 h 3338"/>
                  <a:gd name="T12" fmla="*/ 1642 w 2018"/>
                  <a:gd name="T13" fmla="*/ 3107 h 3338"/>
                  <a:gd name="T14" fmla="*/ 1478 w 2018"/>
                  <a:gd name="T15" fmla="*/ 3221 h 3338"/>
                  <a:gd name="T16" fmla="*/ 1301 w 2018"/>
                  <a:gd name="T17" fmla="*/ 3294 h 3338"/>
                  <a:gd name="T18" fmla="*/ 1110 w 2018"/>
                  <a:gd name="T19" fmla="*/ 3332 h 3338"/>
                  <a:gd name="T20" fmla="*/ 907 w 2018"/>
                  <a:gd name="T21" fmla="*/ 3332 h 3338"/>
                  <a:gd name="T22" fmla="*/ 716 w 2018"/>
                  <a:gd name="T23" fmla="*/ 3294 h 3338"/>
                  <a:gd name="T24" fmla="*/ 539 w 2018"/>
                  <a:gd name="T25" fmla="*/ 3221 h 3338"/>
                  <a:gd name="T26" fmla="*/ 376 w 2018"/>
                  <a:gd name="T27" fmla="*/ 3107 h 3338"/>
                  <a:gd name="T28" fmla="*/ 229 w 2018"/>
                  <a:gd name="T29" fmla="*/ 2962 h 3338"/>
                  <a:gd name="T30" fmla="*/ 118 w 2018"/>
                  <a:gd name="T31" fmla="*/ 2797 h 3338"/>
                  <a:gd name="T32" fmla="*/ 42 w 2018"/>
                  <a:gd name="T33" fmla="*/ 2620 h 3338"/>
                  <a:gd name="T34" fmla="*/ 4 w 2018"/>
                  <a:gd name="T35" fmla="*/ 2429 h 3338"/>
                  <a:gd name="T36" fmla="*/ 4 w 2018"/>
                  <a:gd name="T37" fmla="*/ 2280 h 3338"/>
                  <a:gd name="T38" fmla="*/ 42 w 2018"/>
                  <a:gd name="T39" fmla="*/ 2190 h 3338"/>
                  <a:gd name="T40" fmla="*/ 114 w 2018"/>
                  <a:gd name="T41" fmla="*/ 2119 h 3338"/>
                  <a:gd name="T42" fmla="*/ 203 w 2018"/>
                  <a:gd name="T43" fmla="*/ 2081 h 3338"/>
                  <a:gd name="T44" fmla="*/ 303 w 2018"/>
                  <a:gd name="T45" fmla="*/ 2081 h 3338"/>
                  <a:gd name="T46" fmla="*/ 390 w 2018"/>
                  <a:gd name="T47" fmla="*/ 2119 h 3338"/>
                  <a:gd name="T48" fmla="*/ 462 w 2018"/>
                  <a:gd name="T49" fmla="*/ 2190 h 3338"/>
                  <a:gd name="T50" fmla="*/ 500 w 2018"/>
                  <a:gd name="T51" fmla="*/ 2280 h 3338"/>
                  <a:gd name="T52" fmla="*/ 512 w 2018"/>
                  <a:gd name="T53" fmla="*/ 2405 h 3338"/>
                  <a:gd name="T54" fmla="*/ 559 w 2018"/>
                  <a:gd name="T55" fmla="*/ 2548 h 3338"/>
                  <a:gd name="T56" fmla="*/ 659 w 2018"/>
                  <a:gd name="T57" fmla="*/ 2680 h 3338"/>
                  <a:gd name="T58" fmla="*/ 788 w 2018"/>
                  <a:gd name="T59" fmla="*/ 2777 h 3338"/>
                  <a:gd name="T60" fmla="*/ 931 w 2018"/>
                  <a:gd name="T61" fmla="*/ 2827 h 3338"/>
                  <a:gd name="T62" fmla="*/ 1087 w 2018"/>
                  <a:gd name="T63" fmla="*/ 2827 h 3338"/>
                  <a:gd name="T64" fmla="*/ 1230 w 2018"/>
                  <a:gd name="T65" fmla="*/ 2777 h 3338"/>
                  <a:gd name="T66" fmla="*/ 1359 w 2018"/>
                  <a:gd name="T67" fmla="*/ 2680 h 3338"/>
                  <a:gd name="T68" fmla="*/ 1459 w 2018"/>
                  <a:gd name="T69" fmla="*/ 2548 h 3338"/>
                  <a:gd name="T70" fmla="*/ 1508 w 2018"/>
                  <a:gd name="T71" fmla="*/ 2405 h 3338"/>
                  <a:gd name="T72" fmla="*/ 1514 w 2018"/>
                  <a:gd name="T73" fmla="*/ 42 h 3338"/>
                  <a:gd name="T74" fmla="*/ 1683 w 2018"/>
                  <a:gd name="T75" fmla="*/ 4 h 3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018" h="3338">
                    <a:moveTo>
                      <a:pt x="1765" y="0"/>
                    </a:moveTo>
                    <a:lnTo>
                      <a:pt x="1849" y="4"/>
                    </a:lnTo>
                    <a:lnTo>
                      <a:pt x="1932" y="18"/>
                    </a:lnTo>
                    <a:lnTo>
                      <a:pt x="2018" y="42"/>
                    </a:lnTo>
                    <a:lnTo>
                      <a:pt x="2018" y="2328"/>
                    </a:lnTo>
                    <a:lnTo>
                      <a:pt x="2014" y="2429"/>
                    </a:lnTo>
                    <a:lnTo>
                      <a:pt x="2000" y="2526"/>
                    </a:lnTo>
                    <a:lnTo>
                      <a:pt x="1976" y="2620"/>
                    </a:lnTo>
                    <a:lnTo>
                      <a:pt x="1944" y="2711"/>
                    </a:lnTo>
                    <a:lnTo>
                      <a:pt x="1900" y="2797"/>
                    </a:lnTo>
                    <a:lnTo>
                      <a:pt x="1851" y="2881"/>
                    </a:lnTo>
                    <a:lnTo>
                      <a:pt x="1789" y="2962"/>
                    </a:lnTo>
                    <a:lnTo>
                      <a:pt x="1719" y="3038"/>
                    </a:lnTo>
                    <a:lnTo>
                      <a:pt x="1642" y="3107"/>
                    </a:lnTo>
                    <a:lnTo>
                      <a:pt x="1562" y="3169"/>
                    </a:lnTo>
                    <a:lnTo>
                      <a:pt x="1478" y="3221"/>
                    </a:lnTo>
                    <a:lnTo>
                      <a:pt x="1391" y="3262"/>
                    </a:lnTo>
                    <a:lnTo>
                      <a:pt x="1301" y="3294"/>
                    </a:lnTo>
                    <a:lnTo>
                      <a:pt x="1208" y="3318"/>
                    </a:lnTo>
                    <a:lnTo>
                      <a:pt x="1110" y="3332"/>
                    </a:lnTo>
                    <a:lnTo>
                      <a:pt x="1009" y="3338"/>
                    </a:lnTo>
                    <a:lnTo>
                      <a:pt x="907" y="3332"/>
                    </a:lnTo>
                    <a:lnTo>
                      <a:pt x="810" y="3318"/>
                    </a:lnTo>
                    <a:lnTo>
                      <a:pt x="716" y="3294"/>
                    </a:lnTo>
                    <a:lnTo>
                      <a:pt x="627" y="3262"/>
                    </a:lnTo>
                    <a:lnTo>
                      <a:pt x="539" y="3221"/>
                    </a:lnTo>
                    <a:lnTo>
                      <a:pt x="456" y="3169"/>
                    </a:lnTo>
                    <a:lnTo>
                      <a:pt x="376" y="3107"/>
                    </a:lnTo>
                    <a:lnTo>
                      <a:pt x="299" y="3038"/>
                    </a:lnTo>
                    <a:lnTo>
                      <a:pt x="229" y="2962"/>
                    </a:lnTo>
                    <a:lnTo>
                      <a:pt x="169" y="2881"/>
                    </a:lnTo>
                    <a:lnTo>
                      <a:pt x="118" y="2797"/>
                    </a:lnTo>
                    <a:lnTo>
                      <a:pt x="74" y="2711"/>
                    </a:lnTo>
                    <a:lnTo>
                      <a:pt x="42" y="2620"/>
                    </a:lnTo>
                    <a:lnTo>
                      <a:pt x="18" y="2526"/>
                    </a:lnTo>
                    <a:lnTo>
                      <a:pt x="4" y="2429"/>
                    </a:lnTo>
                    <a:lnTo>
                      <a:pt x="0" y="2328"/>
                    </a:lnTo>
                    <a:lnTo>
                      <a:pt x="4" y="2280"/>
                    </a:lnTo>
                    <a:lnTo>
                      <a:pt x="18" y="2232"/>
                    </a:lnTo>
                    <a:lnTo>
                      <a:pt x="42" y="2190"/>
                    </a:lnTo>
                    <a:lnTo>
                      <a:pt x="74" y="2150"/>
                    </a:lnTo>
                    <a:lnTo>
                      <a:pt x="114" y="2119"/>
                    </a:lnTo>
                    <a:lnTo>
                      <a:pt x="157" y="2095"/>
                    </a:lnTo>
                    <a:lnTo>
                      <a:pt x="203" y="2081"/>
                    </a:lnTo>
                    <a:lnTo>
                      <a:pt x="253" y="2077"/>
                    </a:lnTo>
                    <a:lnTo>
                      <a:pt x="303" y="2081"/>
                    </a:lnTo>
                    <a:lnTo>
                      <a:pt x="348" y="2095"/>
                    </a:lnTo>
                    <a:lnTo>
                      <a:pt x="390" y="2119"/>
                    </a:lnTo>
                    <a:lnTo>
                      <a:pt x="430" y="2150"/>
                    </a:lnTo>
                    <a:lnTo>
                      <a:pt x="462" y="2190"/>
                    </a:lnTo>
                    <a:lnTo>
                      <a:pt x="486" y="2232"/>
                    </a:lnTo>
                    <a:lnTo>
                      <a:pt x="500" y="2280"/>
                    </a:lnTo>
                    <a:lnTo>
                      <a:pt x="504" y="2328"/>
                    </a:lnTo>
                    <a:lnTo>
                      <a:pt x="512" y="2405"/>
                    </a:lnTo>
                    <a:lnTo>
                      <a:pt x="529" y="2479"/>
                    </a:lnTo>
                    <a:lnTo>
                      <a:pt x="559" y="2548"/>
                    </a:lnTo>
                    <a:lnTo>
                      <a:pt x="603" y="2616"/>
                    </a:lnTo>
                    <a:lnTo>
                      <a:pt x="659" y="2680"/>
                    </a:lnTo>
                    <a:lnTo>
                      <a:pt x="722" y="2735"/>
                    </a:lnTo>
                    <a:lnTo>
                      <a:pt x="788" y="2777"/>
                    </a:lnTo>
                    <a:lnTo>
                      <a:pt x="858" y="2809"/>
                    </a:lnTo>
                    <a:lnTo>
                      <a:pt x="931" y="2827"/>
                    </a:lnTo>
                    <a:lnTo>
                      <a:pt x="1009" y="2833"/>
                    </a:lnTo>
                    <a:lnTo>
                      <a:pt x="1087" y="2827"/>
                    </a:lnTo>
                    <a:lnTo>
                      <a:pt x="1160" y="2809"/>
                    </a:lnTo>
                    <a:lnTo>
                      <a:pt x="1230" y="2777"/>
                    </a:lnTo>
                    <a:lnTo>
                      <a:pt x="1297" y="2735"/>
                    </a:lnTo>
                    <a:lnTo>
                      <a:pt x="1359" y="2680"/>
                    </a:lnTo>
                    <a:lnTo>
                      <a:pt x="1415" y="2616"/>
                    </a:lnTo>
                    <a:lnTo>
                      <a:pt x="1459" y="2548"/>
                    </a:lnTo>
                    <a:lnTo>
                      <a:pt x="1488" y="2479"/>
                    </a:lnTo>
                    <a:lnTo>
                      <a:pt x="1508" y="2405"/>
                    </a:lnTo>
                    <a:lnTo>
                      <a:pt x="1514" y="2328"/>
                    </a:lnTo>
                    <a:lnTo>
                      <a:pt x="1514" y="42"/>
                    </a:lnTo>
                    <a:lnTo>
                      <a:pt x="1600" y="18"/>
                    </a:lnTo>
                    <a:lnTo>
                      <a:pt x="1683" y="4"/>
                    </a:lnTo>
                    <a:lnTo>
                      <a:pt x="176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12" name="Freeform 41"/>
              <p:cNvSpPr>
                <a:spLocks/>
              </p:cNvSpPr>
              <p:nvPr/>
            </p:nvSpPr>
            <p:spPr bwMode="auto">
              <a:xfrm>
                <a:off x="11090275" y="211138"/>
                <a:ext cx="400050" cy="506413"/>
              </a:xfrm>
              <a:custGeom>
                <a:avLst/>
                <a:gdLst>
                  <a:gd name="T0" fmla="*/ 251 w 504"/>
                  <a:gd name="T1" fmla="*/ 0 h 639"/>
                  <a:gd name="T2" fmla="*/ 301 w 504"/>
                  <a:gd name="T3" fmla="*/ 4 h 639"/>
                  <a:gd name="T4" fmla="*/ 347 w 504"/>
                  <a:gd name="T5" fmla="*/ 18 h 639"/>
                  <a:gd name="T6" fmla="*/ 390 w 504"/>
                  <a:gd name="T7" fmla="*/ 42 h 639"/>
                  <a:gd name="T8" fmla="*/ 430 w 504"/>
                  <a:gd name="T9" fmla="*/ 74 h 639"/>
                  <a:gd name="T10" fmla="*/ 462 w 504"/>
                  <a:gd name="T11" fmla="*/ 113 h 639"/>
                  <a:gd name="T12" fmla="*/ 486 w 504"/>
                  <a:gd name="T13" fmla="*/ 157 h 639"/>
                  <a:gd name="T14" fmla="*/ 500 w 504"/>
                  <a:gd name="T15" fmla="*/ 203 h 639"/>
                  <a:gd name="T16" fmla="*/ 504 w 504"/>
                  <a:gd name="T17" fmla="*/ 253 h 639"/>
                  <a:gd name="T18" fmla="*/ 504 w 504"/>
                  <a:gd name="T19" fmla="*/ 639 h 639"/>
                  <a:gd name="T20" fmla="*/ 426 w 504"/>
                  <a:gd name="T21" fmla="*/ 635 h 639"/>
                  <a:gd name="T22" fmla="*/ 358 w 504"/>
                  <a:gd name="T23" fmla="*/ 633 h 639"/>
                  <a:gd name="T24" fmla="*/ 301 w 504"/>
                  <a:gd name="T25" fmla="*/ 631 h 639"/>
                  <a:gd name="T26" fmla="*/ 251 w 504"/>
                  <a:gd name="T27" fmla="*/ 631 h 639"/>
                  <a:gd name="T28" fmla="*/ 203 w 504"/>
                  <a:gd name="T29" fmla="*/ 631 h 639"/>
                  <a:gd name="T30" fmla="*/ 146 w 504"/>
                  <a:gd name="T31" fmla="*/ 633 h 639"/>
                  <a:gd name="T32" fmla="*/ 78 w 504"/>
                  <a:gd name="T33" fmla="*/ 635 h 639"/>
                  <a:gd name="T34" fmla="*/ 0 w 504"/>
                  <a:gd name="T35" fmla="*/ 639 h 639"/>
                  <a:gd name="T36" fmla="*/ 0 w 504"/>
                  <a:gd name="T37" fmla="*/ 253 h 639"/>
                  <a:gd name="T38" fmla="*/ 4 w 504"/>
                  <a:gd name="T39" fmla="*/ 203 h 639"/>
                  <a:gd name="T40" fmla="*/ 18 w 504"/>
                  <a:gd name="T41" fmla="*/ 157 h 639"/>
                  <a:gd name="T42" fmla="*/ 42 w 504"/>
                  <a:gd name="T43" fmla="*/ 113 h 639"/>
                  <a:gd name="T44" fmla="*/ 74 w 504"/>
                  <a:gd name="T45" fmla="*/ 74 h 639"/>
                  <a:gd name="T46" fmla="*/ 114 w 504"/>
                  <a:gd name="T47" fmla="*/ 42 h 639"/>
                  <a:gd name="T48" fmla="*/ 156 w 504"/>
                  <a:gd name="T49" fmla="*/ 18 h 639"/>
                  <a:gd name="T50" fmla="*/ 203 w 504"/>
                  <a:gd name="T51" fmla="*/ 4 h 639"/>
                  <a:gd name="T52" fmla="*/ 251 w 504"/>
                  <a:gd name="T53" fmla="*/ 0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04" h="639">
                    <a:moveTo>
                      <a:pt x="251" y="0"/>
                    </a:moveTo>
                    <a:lnTo>
                      <a:pt x="301" y="4"/>
                    </a:lnTo>
                    <a:lnTo>
                      <a:pt x="347" y="18"/>
                    </a:lnTo>
                    <a:lnTo>
                      <a:pt x="390" y="42"/>
                    </a:lnTo>
                    <a:lnTo>
                      <a:pt x="430" y="74"/>
                    </a:lnTo>
                    <a:lnTo>
                      <a:pt x="462" y="113"/>
                    </a:lnTo>
                    <a:lnTo>
                      <a:pt x="486" y="157"/>
                    </a:lnTo>
                    <a:lnTo>
                      <a:pt x="500" y="203"/>
                    </a:lnTo>
                    <a:lnTo>
                      <a:pt x="504" y="253"/>
                    </a:lnTo>
                    <a:lnTo>
                      <a:pt x="504" y="639"/>
                    </a:lnTo>
                    <a:lnTo>
                      <a:pt x="426" y="635"/>
                    </a:lnTo>
                    <a:lnTo>
                      <a:pt x="358" y="633"/>
                    </a:lnTo>
                    <a:lnTo>
                      <a:pt x="301" y="631"/>
                    </a:lnTo>
                    <a:lnTo>
                      <a:pt x="251" y="631"/>
                    </a:lnTo>
                    <a:lnTo>
                      <a:pt x="203" y="631"/>
                    </a:lnTo>
                    <a:lnTo>
                      <a:pt x="146" y="633"/>
                    </a:lnTo>
                    <a:lnTo>
                      <a:pt x="78" y="635"/>
                    </a:lnTo>
                    <a:lnTo>
                      <a:pt x="0" y="639"/>
                    </a:lnTo>
                    <a:lnTo>
                      <a:pt x="0" y="253"/>
                    </a:lnTo>
                    <a:lnTo>
                      <a:pt x="4" y="203"/>
                    </a:lnTo>
                    <a:lnTo>
                      <a:pt x="18" y="157"/>
                    </a:lnTo>
                    <a:lnTo>
                      <a:pt x="42" y="113"/>
                    </a:lnTo>
                    <a:lnTo>
                      <a:pt x="74" y="74"/>
                    </a:lnTo>
                    <a:lnTo>
                      <a:pt x="114" y="42"/>
                    </a:lnTo>
                    <a:lnTo>
                      <a:pt x="156" y="18"/>
                    </a:lnTo>
                    <a:lnTo>
                      <a:pt x="203" y="4"/>
                    </a:lnTo>
                    <a:lnTo>
                      <a:pt x="25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13" name="Freeform 42"/>
              <p:cNvSpPr>
                <a:spLocks/>
              </p:cNvSpPr>
              <p:nvPr/>
            </p:nvSpPr>
            <p:spPr bwMode="auto">
              <a:xfrm>
                <a:off x="8686800" y="811213"/>
                <a:ext cx="5207000" cy="2289175"/>
              </a:xfrm>
              <a:custGeom>
                <a:avLst/>
                <a:gdLst>
                  <a:gd name="T0" fmla="*/ 3719 w 6560"/>
                  <a:gd name="T1" fmla="*/ 26 h 2884"/>
                  <a:gd name="T2" fmla="*/ 4361 w 6560"/>
                  <a:gd name="T3" fmla="*/ 157 h 2884"/>
                  <a:gd name="T4" fmla="*/ 4869 w 6560"/>
                  <a:gd name="T5" fmla="*/ 348 h 2884"/>
                  <a:gd name="T6" fmla="*/ 5332 w 6560"/>
                  <a:gd name="T7" fmla="*/ 605 h 2884"/>
                  <a:gd name="T8" fmla="*/ 5746 w 6560"/>
                  <a:gd name="T9" fmla="*/ 935 h 2884"/>
                  <a:gd name="T10" fmla="*/ 6100 w 6560"/>
                  <a:gd name="T11" fmla="*/ 1343 h 2884"/>
                  <a:gd name="T12" fmla="*/ 6343 w 6560"/>
                  <a:gd name="T13" fmla="*/ 1743 h 2884"/>
                  <a:gd name="T14" fmla="*/ 6514 w 6560"/>
                  <a:gd name="T15" fmla="*/ 2180 h 2884"/>
                  <a:gd name="T16" fmla="*/ 6560 w 6560"/>
                  <a:gd name="T17" fmla="*/ 2349 h 2884"/>
                  <a:gd name="T18" fmla="*/ 6542 w 6560"/>
                  <a:gd name="T19" fmla="*/ 2423 h 2884"/>
                  <a:gd name="T20" fmla="*/ 6467 w 6560"/>
                  <a:gd name="T21" fmla="*/ 2483 h 2884"/>
                  <a:gd name="T22" fmla="*/ 6373 w 6560"/>
                  <a:gd name="T23" fmla="*/ 2469 h 2884"/>
                  <a:gd name="T24" fmla="*/ 6154 w 6560"/>
                  <a:gd name="T25" fmla="*/ 2290 h 2884"/>
                  <a:gd name="T26" fmla="*/ 5905 w 6560"/>
                  <a:gd name="T27" fmla="*/ 2142 h 2884"/>
                  <a:gd name="T28" fmla="*/ 5663 w 6560"/>
                  <a:gd name="T29" fmla="*/ 2089 h 2884"/>
                  <a:gd name="T30" fmla="*/ 5364 w 6560"/>
                  <a:gd name="T31" fmla="*/ 2109 h 2884"/>
                  <a:gd name="T32" fmla="*/ 5070 w 6560"/>
                  <a:gd name="T33" fmla="*/ 2232 h 2884"/>
                  <a:gd name="T34" fmla="*/ 4809 w 6560"/>
                  <a:gd name="T35" fmla="*/ 2439 h 2884"/>
                  <a:gd name="T36" fmla="*/ 4644 w 6560"/>
                  <a:gd name="T37" fmla="*/ 2644 h 2884"/>
                  <a:gd name="T38" fmla="*/ 4576 w 6560"/>
                  <a:gd name="T39" fmla="*/ 2755 h 2884"/>
                  <a:gd name="T40" fmla="*/ 4537 w 6560"/>
                  <a:gd name="T41" fmla="*/ 2819 h 2884"/>
                  <a:gd name="T42" fmla="*/ 4459 w 6560"/>
                  <a:gd name="T43" fmla="*/ 2880 h 2884"/>
                  <a:gd name="T44" fmla="*/ 4363 w 6560"/>
                  <a:gd name="T45" fmla="*/ 2869 h 2884"/>
                  <a:gd name="T46" fmla="*/ 4304 w 6560"/>
                  <a:gd name="T47" fmla="*/ 2803 h 2884"/>
                  <a:gd name="T48" fmla="*/ 4256 w 6560"/>
                  <a:gd name="T49" fmla="*/ 2723 h 2884"/>
                  <a:gd name="T50" fmla="*/ 4186 w 6560"/>
                  <a:gd name="T51" fmla="*/ 2614 h 2884"/>
                  <a:gd name="T52" fmla="*/ 3959 w 6560"/>
                  <a:gd name="T53" fmla="*/ 2361 h 2884"/>
                  <a:gd name="T54" fmla="*/ 3687 w 6560"/>
                  <a:gd name="T55" fmla="*/ 2178 h 2884"/>
                  <a:gd name="T56" fmla="*/ 3386 w 6560"/>
                  <a:gd name="T57" fmla="*/ 2091 h 2884"/>
                  <a:gd name="T58" fmla="*/ 3070 w 6560"/>
                  <a:gd name="T59" fmla="*/ 2109 h 2884"/>
                  <a:gd name="T60" fmla="*/ 2778 w 6560"/>
                  <a:gd name="T61" fmla="*/ 2232 h 2884"/>
                  <a:gd name="T62" fmla="*/ 2519 w 6560"/>
                  <a:gd name="T63" fmla="*/ 2439 h 2884"/>
                  <a:gd name="T64" fmla="*/ 2354 w 6560"/>
                  <a:gd name="T65" fmla="*/ 2644 h 2884"/>
                  <a:gd name="T66" fmla="*/ 2284 w 6560"/>
                  <a:gd name="T67" fmla="*/ 2755 h 2884"/>
                  <a:gd name="T68" fmla="*/ 2246 w 6560"/>
                  <a:gd name="T69" fmla="*/ 2819 h 2884"/>
                  <a:gd name="T70" fmla="*/ 2167 w 6560"/>
                  <a:gd name="T71" fmla="*/ 2880 h 2884"/>
                  <a:gd name="T72" fmla="*/ 2071 w 6560"/>
                  <a:gd name="T73" fmla="*/ 2869 h 2884"/>
                  <a:gd name="T74" fmla="*/ 2014 w 6560"/>
                  <a:gd name="T75" fmla="*/ 2803 h 2884"/>
                  <a:gd name="T76" fmla="*/ 1966 w 6560"/>
                  <a:gd name="T77" fmla="*/ 2723 h 2884"/>
                  <a:gd name="T78" fmla="*/ 1896 w 6560"/>
                  <a:gd name="T79" fmla="*/ 2614 h 2884"/>
                  <a:gd name="T80" fmla="*/ 1669 w 6560"/>
                  <a:gd name="T81" fmla="*/ 2361 h 2884"/>
                  <a:gd name="T82" fmla="*/ 1395 w 6560"/>
                  <a:gd name="T83" fmla="*/ 2178 h 2884"/>
                  <a:gd name="T84" fmla="*/ 1092 w 6560"/>
                  <a:gd name="T85" fmla="*/ 2091 h 2884"/>
                  <a:gd name="T86" fmla="*/ 812 w 6560"/>
                  <a:gd name="T87" fmla="*/ 2099 h 2884"/>
                  <a:gd name="T88" fmla="*/ 583 w 6560"/>
                  <a:gd name="T89" fmla="*/ 2176 h 2884"/>
                  <a:gd name="T90" fmla="*/ 312 w 6560"/>
                  <a:gd name="T91" fmla="*/ 2363 h 2884"/>
                  <a:gd name="T92" fmla="*/ 155 w 6560"/>
                  <a:gd name="T93" fmla="*/ 2483 h 2884"/>
                  <a:gd name="T94" fmla="*/ 64 w 6560"/>
                  <a:gd name="T95" fmla="*/ 2471 h 2884"/>
                  <a:gd name="T96" fmla="*/ 4 w 6560"/>
                  <a:gd name="T97" fmla="*/ 2393 h 2884"/>
                  <a:gd name="T98" fmla="*/ 2 w 6560"/>
                  <a:gd name="T99" fmla="*/ 2339 h 2884"/>
                  <a:gd name="T100" fmla="*/ 113 w 6560"/>
                  <a:gd name="T101" fmla="*/ 1985 h 2884"/>
                  <a:gd name="T102" fmla="*/ 352 w 6560"/>
                  <a:gd name="T103" fmla="*/ 1504 h 2884"/>
                  <a:gd name="T104" fmla="*/ 684 w 6560"/>
                  <a:gd name="T105" fmla="*/ 1074 h 2884"/>
                  <a:gd name="T106" fmla="*/ 1084 w 6560"/>
                  <a:gd name="T107" fmla="*/ 708 h 2884"/>
                  <a:gd name="T108" fmla="*/ 1534 w 6560"/>
                  <a:gd name="T109" fmla="*/ 420 h 2884"/>
                  <a:gd name="T110" fmla="*/ 2051 w 6560"/>
                  <a:gd name="T111" fmla="*/ 197 h 2884"/>
                  <a:gd name="T112" fmla="*/ 2652 w 6560"/>
                  <a:gd name="T113" fmla="*/ 50 h 2884"/>
                  <a:gd name="T114" fmla="*/ 3279 w 6560"/>
                  <a:gd name="T115" fmla="*/ 0 h 28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560" h="2884">
                    <a:moveTo>
                      <a:pt x="3279" y="0"/>
                    </a:moveTo>
                    <a:lnTo>
                      <a:pt x="3500" y="6"/>
                    </a:lnTo>
                    <a:lnTo>
                      <a:pt x="3719" y="26"/>
                    </a:lnTo>
                    <a:lnTo>
                      <a:pt x="3934" y="58"/>
                    </a:lnTo>
                    <a:lnTo>
                      <a:pt x="4149" y="101"/>
                    </a:lnTo>
                    <a:lnTo>
                      <a:pt x="4361" y="157"/>
                    </a:lnTo>
                    <a:lnTo>
                      <a:pt x="4537" y="215"/>
                    </a:lnTo>
                    <a:lnTo>
                      <a:pt x="4706" y="278"/>
                    </a:lnTo>
                    <a:lnTo>
                      <a:pt x="4869" y="348"/>
                    </a:lnTo>
                    <a:lnTo>
                      <a:pt x="5030" y="428"/>
                    </a:lnTo>
                    <a:lnTo>
                      <a:pt x="5183" y="513"/>
                    </a:lnTo>
                    <a:lnTo>
                      <a:pt x="5332" y="605"/>
                    </a:lnTo>
                    <a:lnTo>
                      <a:pt x="5478" y="706"/>
                    </a:lnTo>
                    <a:lnTo>
                      <a:pt x="5615" y="816"/>
                    </a:lnTo>
                    <a:lnTo>
                      <a:pt x="5746" y="935"/>
                    </a:lnTo>
                    <a:lnTo>
                      <a:pt x="5870" y="1062"/>
                    </a:lnTo>
                    <a:lnTo>
                      <a:pt x="5989" y="1197"/>
                    </a:lnTo>
                    <a:lnTo>
                      <a:pt x="6100" y="1343"/>
                    </a:lnTo>
                    <a:lnTo>
                      <a:pt x="6190" y="1472"/>
                    </a:lnTo>
                    <a:lnTo>
                      <a:pt x="6270" y="1605"/>
                    </a:lnTo>
                    <a:lnTo>
                      <a:pt x="6343" y="1743"/>
                    </a:lnTo>
                    <a:lnTo>
                      <a:pt x="6409" y="1886"/>
                    </a:lnTo>
                    <a:lnTo>
                      <a:pt x="6465" y="2031"/>
                    </a:lnTo>
                    <a:lnTo>
                      <a:pt x="6514" y="2180"/>
                    </a:lnTo>
                    <a:lnTo>
                      <a:pt x="6556" y="2333"/>
                    </a:lnTo>
                    <a:lnTo>
                      <a:pt x="6558" y="2339"/>
                    </a:lnTo>
                    <a:lnTo>
                      <a:pt x="6560" y="2349"/>
                    </a:lnTo>
                    <a:lnTo>
                      <a:pt x="6560" y="2361"/>
                    </a:lnTo>
                    <a:lnTo>
                      <a:pt x="6556" y="2393"/>
                    </a:lnTo>
                    <a:lnTo>
                      <a:pt x="6542" y="2423"/>
                    </a:lnTo>
                    <a:lnTo>
                      <a:pt x="6522" y="2449"/>
                    </a:lnTo>
                    <a:lnTo>
                      <a:pt x="6496" y="2471"/>
                    </a:lnTo>
                    <a:lnTo>
                      <a:pt x="6467" y="2483"/>
                    </a:lnTo>
                    <a:lnTo>
                      <a:pt x="6433" y="2487"/>
                    </a:lnTo>
                    <a:lnTo>
                      <a:pt x="6405" y="2483"/>
                    </a:lnTo>
                    <a:lnTo>
                      <a:pt x="6373" y="2469"/>
                    </a:lnTo>
                    <a:lnTo>
                      <a:pt x="6343" y="2447"/>
                    </a:lnTo>
                    <a:lnTo>
                      <a:pt x="6248" y="2363"/>
                    </a:lnTo>
                    <a:lnTo>
                      <a:pt x="6154" y="2290"/>
                    </a:lnTo>
                    <a:lnTo>
                      <a:pt x="6065" y="2226"/>
                    </a:lnTo>
                    <a:lnTo>
                      <a:pt x="5977" y="2176"/>
                    </a:lnTo>
                    <a:lnTo>
                      <a:pt x="5905" y="2142"/>
                    </a:lnTo>
                    <a:lnTo>
                      <a:pt x="5828" y="2119"/>
                    </a:lnTo>
                    <a:lnTo>
                      <a:pt x="5748" y="2099"/>
                    </a:lnTo>
                    <a:lnTo>
                      <a:pt x="5663" y="2089"/>
                    </a:lnTo>
                    <a:lnTo>
                      <a:pt x="5575" y="2085"/>
                    </a:lnTo>
                    <a:lnTo>
                      <a:pt x="5468" y="2091"/>
                    </a:lnTo>
                    <a:lnTo>
                      <a:pt x="5364" y="2109"/>
                    </a:lnTo>
                    <a:lnTo>
                      <a:pt x="5265" y="2138"/>
                    </a:lnTo>
                    <a:lnTo>
                      <a:pt x="5165" y="2178"/>
                    </a:lnTo>
                    <a:lnTo>
                      <a:pt x="5070" y="2232"/>
                    </a:lnTo>
                    <a:lnTo>
                      <a:pt x="4978" y="2294"/>
                    </a:lnTo>
                    <a:lnTo>
                      <a:pt x="4891" y="2361"/>
                    </a:lnTo>
                    <a:lnTo>
                      <a:pt x="4809" y="2439"/>
                    </a:lnTo>
                    <a:lnTo>
                      <a:pt x="4733" y="2522"/>
                    </a:lnTo>
                    <a:lnTo>
                      <a:pt x="4664" y="2614"/>
                    </a:lnTo>
                    <a:lnTo>
                      <a:pt x="4644" y="2644"/>
                    </a:lnTo>
                    <a:lnTo>
                      <a:pt x="4620" y="2680"/>
                    </a:lnTo>
                    <a:lnTo>
                      <a:pt x="4594" y="2723"/>
                    </a:lnTo>
                    <a:lnTo>
                      <a:pt x="4576" y="2755"/>
                    </a:lnTo>
                    <a:lnTo>
                      <a:pt x="4560" y="2783"/>
                    </a:lnTo>
                    <a:lnTo>
                      <a:pt x="4546" y="2803"/>
                    </a:lnTo>
                    <a:lnTo>
                      <a:pt x="4537" y="2819"/>
                    </a:lnTo>
                    <a:lnTo>
                      <a:pt x="4515" y="2847"/>
                    </a:lnTo>
                    <a:lnTo>
                      <a:pt x="4489" y="2869"/>
                    </a:lnTo>
                    <a:lnTo>
                      <a:pt x="4459" y="2880"/>
                    </a:lnTo>
                    <a:lnTo>
                      <a:pt x="4427" y="2884"/>
                    </a:lnTo>
                    <a:lnTo>
                      <a:pt x="4393" y="2880"/>
                    </a:lnTo>
                    <a:lnTo>
                      <a:pt x="4363" y="2869"/>
                    </a:lnTo>
                    <a:lnTo>
                      <a:pt x="4336" y="2847"/>
                    </a:lnTo>
                    <a:lnTo>
                      <a:pt x="4314" y="2819"/>
                    </a:lnTo>
                    <a:lnTo>
                      <a:pt x="4304" y="2803"/>
                    </a:lnTo>
                    <a:lnTo>
                      <a:pt x="4290" y="2783"/>
                    </a:lnTo>
                    <a:lnTo>
                      <a:pt x="4274" y="2755"/>
                    </a:lnTo>
                    <a:lnTo>
                      <a:pt x="4256" y="2723"/>
                    </a:lnTo>
                    <a:lnTo>
                      <a:pt x="4230" y="2680"/>
                    </a:lnTo>
                    <a:lnTo>
                      <a:pt x="4206" y="2644"/>
                    </a:lnTo>
                    <a:lnTo>
                      <a:pt x="4186" y="2614"/>
                    </a:lnTo>
                    <a:lnTo>
                      <a:pt x="4117" y="2522"/>
                    </a:lnTo>
                    <a:lnTo>
                      <a:pt x="4041" y="2439"/>
                    </a:lnTo>
                    <a:lnTo>
                      <a:pt x="3959" y="2361"/>
                    </a:lnTo>
                    <a:lnTo>
                      <a:pt x="3874" y="2294"/>
                    </a:lnTo>
                    <a:lnTo>
                      <a:pt x="3782" y="2232"/>
                    </a:lnTo>
                    <a:lnTo>
                      <a:pt x="3687" y="2178"/>
                    </a:lnTo>
                    <a:lnTo>
                      <a:pt x="3589" y="2138"/>
                    </a:lnTo>
                    <a:lnTo>
                      <a:pt x="3488" y="2109"/>
                    </a:lnTo>
                    <a:lnTo>
                      <a:pt x="3386" y="2091"/>
                    </a:lnTo>
                    <a:lnTo>
                      <a:pt x="3279" y="2085"/>
                    </a:lnTo>
                    <a:lnTo>
                      <a:pt x="3174" y="2091"/>
                    </a:lnTo>
                    <a:lnTo>
                      <a:pt x="3070" y="2109"/>
                    </a:lnTo>
                    <a:lnTo>
                      <a:pt x="2971" y="2138"/>
                    </a:lnTo>
                    <a:lnTo>
                      <a:pt x="2873" y="2178"/>
                    </a:lnTo>
                    <a:lnTo>
                      <a:pt x="2778" y="2232"/>
                    </a:lnTo>
                    <a:lnTo>
                      <a:pt x="2686" y="2294"/>
                    </a:lnTo>
                    <a:lnTo>
                      <a:pt x="2601" y="2361"/>
                    </a:lnTo>
                    <a:lnTo>
                      <a:pt x="2519" y="2439"/>
                    </a:lnTo>
                    <a:lnTo>
                      <a:pt x="2443" y="2522"/>
                    </a:lnTo>
                    <a:lnTo>
                      <a:pt x="2374" y="2614"/>
                    </a:lnTo>
                    <a:lnTo>
                      <a:pt x="2354" y="2644"/>
                    </a:lnTo>
                    <a:lnTo>
                      <a:pt x="2330" y="2680"/>
                    </a:lnTo>
                    <a:lnTo>
                      <a:pt x="2304" y="2723"/>
                    </a:lnTo>
                    <a:lnTo>
                      <a:pt x="2284" y="2755"/>
                    </a:lnTo>
                    <a:lnTo>
                      <a:pt x="2268" y="2783"/>
                    </a:lnTo>
                    <a:lnTo>
                      <a:pt x="2256" y="2803"/>
                    </a:lnTo>
                    <a:lnTo>
                      <a:pt x="2246" y="2819"/>
                    </a:lnTo>
                    <a:lnTo>
                      <a:pt x="2224" y="2847"/>
                    </a:lnTo>
                    <a:lnTo>
                      <a:pt x="2197" y="2869"/>
                    </a:lnTo>
                    <a:lnTo>
                      <a:pt x="2167" y="2880"/>
                    </a:lnTo>
                    <a:lnTo>
                      <a:pt x="2133" y="2884"/>
                    </a:lnTo>
                    <a:lnTo>
                      <a:pt x="2101" y="2880"/>
                    </a:lnTo>
                    <a:lnTo>
                      <a:pt x="2071" y="2869"/>
                    </a:lnTo>
                    <a:lnTo>
                      <a:pt x="2045" y="2847"/>
                    </a:lnTo>
                    <a:lnTo>
                      <a:pt x="2022" y="2819"/>
                    </a:lnTo>
                    <a:lnTo>
                      <a:pt x="2014" y="2803"/>
                    </a:lnTo>
                    <a:lnTo>
                      <a:pt x="2000" y="2783"/>
                    </a:lnTo>
                    <a:lnTo>
                      <a:pt x="1984" y="2755"/>
                    </a:lnTo>
                    <a:lnTo>
                      <a:pt x="1966" y="2723"/>
                    </a:lnTo>
                    <a:lnTo>
                      <a:pt x="1940" y="2680"/>
                    </a:lnTo>
                    <a:lnTo>
                      <a:pt x="1916" y="2644"/>
                    </a:lnTo>
                    <a:lnTo>
                      <a:pt x="1896" y="2614"/>
                    </a:lnTo>
                    <a:lnTo>
                      <a:pt x="1827" y="2522"/>
                    </a:lnTo>
                    <a:lnTo>
                      <a:pt x="1749" y="2439"/>
                    </a:lnTo>
                    <a:lnTo>
                      <a:pt x="1669" y="2361"/>
                    </a:lnTo>
                    <a:lnTo>
                      <a:pt x="1582" y="2294"/>
                    </a:lnTo>
                    <a:lnTo>
                      <a:pt x="1490" y="2232"/>
                    </a:lnTo>
                    <a:lnTo>
                      <a:pt x="1395" y="2178"/>
                    </a:lnTo>
                    <a:lnTo>
                      <a:pt x="1295" y="2138"/>
                    </a:lnTo>
                    <a:lnTo>
                      <a:pt x="1196" y="2109"/>
                    </a:lnTo>
                    <a:lnTo>
                      <a:pt x="1092" y="2091"/>
                    </a:lnTo>
                    <a:lnTo>
                      <a:pt x="985" y="2085"/>
                    </a:lnTo>
                    <a:lnTo>
                      <a:pt x="895" y="2089"/>
                    </a:lnTo>
                    <a:lnTo>
                      <a:pt x="812" y="2099"/>
                    </a:lnTo>
                    <a:lnTo>
                      <a:pt x="730" y="2119"/>
                    </a:lnTo>
                    <a:lnTo>
                      <a:pt x="655" y="2142"/>
                    </a:lnTo>
                    <a:lnTo>
                      <a:pt x="583" y="2176"/>
                    </a:lnTo>
                    <a:lnTo>
                      <a:pt x="495" y="2226"/>
                    </a:lnTo>
                    <a:lnTo>
                      <a:pt x="406" y="2290"/>
                    </a:lnTo>
                    <a:lnTo>
                      <a:pt x="312" y="2363"/>
                    </a:lnTo>
                    <a:lnTo>
                      <a:pt x="217" y="2447"/>
                    </a:lnTo>
                    <a:lnTo>
                      <a:pt x="185" y="2469"/>
                    </a:lnTo>
                    <a:lnTo>
                      <a:pt x="155" y="2483"/>
                    </a:lnTo>
                    <a:lnTo>
                      <a:pt x="125" y="2487"/>
                    </a:lnTo>
                    <a:lnTo>
                      <a:pt x="94" y="2483"/>
                    </a:lnTo>
                    <a:lnTo>
                      <a:pt x="64" y="2471"/>
                    </a:lnTo>
                    <a:lnTo>
                      <a:pt x="38" y="2449"/>
                    </a:lnTo>
                    <a:lnTo>
                      <a:pt x="16" y="2423"/>
                    </a:lnTo>
                    <a:lnTo>
                      <a:pt x="4" y="2393"/>
                    </a:lnTo>
                    <a:lnTo>
                      <a:pt x="0" y="2361"/>
                    </a:lnTo>
                    <a:lnTo>
                      <a:pt x="0" y="2349"/>
                    </a:lnTo>
                    <a:lnTo>
                      <a:pt x="2" y="2339"/>
                    </a:lnTo>
                    <a:lnTo>
                      <a:pt x="4" y="2333"/>
                    </a:lnTo>
                    <a:lnTo>
                      <a:pt x="54" y="2156"/>
                    </a:lnTo>
                    <a:lnTo>
                      <a:pt x="113" y="1985"/>
                    </a:lnTo>
                    <a:lnTo>
                      <a:pt x="183" y="1818"/>
                    </a:lnTo>
                    <a:lnTo>
                      <a:pt x="263" y="1659"/>
                    </a:lnTo>
                    <a:lnTo>
                      <a:pt x="352" y="1504"/>
                    </a:lnTo>
                    <a:lnTo>
                      <a:pt x="454" y="1355"/>
                    </a:lnTo>
                    <a:lnTo>
                      <a:pt x="563" y="1211"/>
                    </a:lnTo>
                    <a:lnTo>
                      <a:pt x="684" y="1074"/>
                    </a:lnTo>
                    <a:lnTo>
                      <a:pt x="812" y="945"/>
                    </a:lnTo>
                    <a:lnTo>
                      <a:pt x="945" y="822"/>
                    </a:lnTo>
                    <a:lnTo>
                      <a:pt x="1084" y="708"/>
                    </a:lnTo>
                    <a:lnTo>
                      <a:pt x="1230" y="605"/>
                    </a:lnTo>
                    <a:lnTo>
                      <a:pt x="1379" y="507"/>
                    </a:lnTo>
                    <a:lnTo>
                      <a:pt x="1534" y="420"/>
                    </a:lnTo>
                    <a:lnTo>
                      <a:pt x="1693" y="340"/>
                    </a:lnTo>
                    <a:lnTo>
                      <a:pt x="1858" y="268"/>
                    </a:lnTo>
                    <a:lnTo>
                      <a:pt x="2051" y="197"/>
                    </a:lnTo>
                    <a:lnTo>
                      <a:pt x="2248" y="137"/>
                    </a:lnTo>
                    <a:lnTo>
                      <a:pt x="2449" y="87"/>
                    </a:lnTo>
                    <a:lnTo>
                      <a:pt x="2652" y="50"/>
                    </a:lnTo>
                    <a:lnTo>
                      <a:pt x="2857" y="22"/>
                    </a:lnTo>
                    <a:lnTo>
                      <a:pt x="3068" y="6"/>
                    </a:lnTo>
                    <a:lnTo>
                      <a:pt x="32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1218987"/>
                <a:endParaRPr lang="en-IN" sz="240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136" name="Group 135"/>
          <p:cNvGrpSpPr/>
          <p:nvPr/>
        </p:nvGrpSpPr>
        <p:grpSpPr>
          <a:xfrm>
            <a:off x="7158603" y="3832333"/>
            <a:ext cx="4726570" cy="874882"/>
            <a:chOff x="8038628" y="1744785"/>
            <a:chExt cx="3456384" cy="874882"/>
          </a:xfrm>
        </p:grpSpPr>
        <p:sp>
          <p:nvSpPr>
            <p:cNvPr id="137" name="Rectangle 136"/>
            <p:cNvSpPr/>
            <p:nvPr/>
          </p:nvSpPr>
          <p:spPr>
            <a:xfrm>
              <a:off x="8038629" y="2196153"/>
              <a:ext cx="3456383" cy="4235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6195" marR="252095" lvl="0" indent="-457200" algn="l" defTabSz="914400" rtl="0" eaLnBrk="0" fontAlgn="base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Those whose opinions </a:t>
              </a:r>
              <a:r>
                <a:rPr lang="en-US" sz="1050" dirty="0">
                  <a:solidFill>
                    <a:srgbClr val="202122"/>
                  </a:solidFill>
                  <a:latin typeface="Lato Light" panose="020F0502020204030203"/>
                  <a:cs typeface="Times New Roman" panose="02020603050405020304" pitchFamily="18" charset="0"/>
                </a:rPr>
                <a:t>are sought, typically subject matter experts </a:t>
              </a: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and with whom there is two-way communication </a:t>
              </a:r>
              <a:endPara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8038628" y="1744785"/>
              <a:ext cx="3456384" cy="273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252095" lvl="0" indent="0" algn="l" defTabSz="914400" rtl="0" eaLnBrk="0" fontAlgn="base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C = Consulted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(sometimes </a:t>
              </a: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consultant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or </a:t>
              </a: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counsel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5890821" y="5221714"/>
            <a:ext cx="707020" cy="707020"/>
            <a:chOff x="7361235" y="5036745"/>
            <a:chExt cx="853440" cy="853440"/>
          </a:xfrm>
        </p:grpSpPr>
        <p:sp>
          <p:nvSpPr>
            <p:cNvPr id="119" name="Oval 118"/>
            <p:cNvSpPr/>
            <p:nvPr/>
          </p:nvSpPr>
          <p:spPr>
            <a:xfrm>
              <a:off x="7361235" y="5036745"/>
              <a:ext cx="853440" cy="85344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8987"/>
              <a:endParaRPr lang="en-IN" sz="24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7" name="Freeform 23"/>
            <p:cNvSpPr>
              <a:spLocks/>
            </p:cNvSpPr>
            <p:nvPr/>
          </p:nvSpPr>
          <p:spPr bwMode="auto">
            <a:xfrm>
              <a:off x="7593400" y="5239457"/>
              <a:ext cx="389110" cy="448016"/>
            </a:xfrm>
            <a:custGeom>
              <a:avLst/>
              <a:gdLst>
                <a:gd name="T0" fmla="*/ 2407 w 5694"/>
                <a:gd name="T1" fmla="*/ 26 h 6556"/>
                <a:gd name="T2" fmla="*/ 2639 w 5694"/>
                <a:gd name="T3" fmla="*/ 144 h 6556"/>
                <a:gd name="T4" fmla="*/ 2982 w 5694"/>
                <a:gd name="T5" fmla="*/ 389 h 6556"/>
                <a:gd name="T6" fmla="*/ 3383 w 5694"/>
                <a:gd name="T7" fmla="*/ 793 h 6556"/>
                <a:gd name="T8" fmla="*/ 3781 w 5694"/>
                <a:gd name="T9" fmla="*/ 1391 h 6556"/>
                <a:gd name="T10" fmla="*/ 4118 w 5694"/>
                <a:gd name="T11" fmla="*/ 2215 h 6556"/>
                <a:gd name="T12" fmla="*/ 4346 w 5694"/>
                <a:gd name="T13" fmla="*/ 2155 h 6556"/>
                <a:gd name="T14" fmla="*/ 4414 w 5694"/>
                <a:gd name="T15" fmla="*/ 1756 h 6556"/>
                <a:gd name="T16" fmla="*/ 4354 w 5694"/>
                <a:gd name="T17" fmla="*/ 1361 h 6556"/>
                <a:gd name="T18" fmla="*/ 4402 w 5694"/>
                <a:gd name="T19" fmla="*/ 1308 h 6556"/>
                <a:gd name="T20" fmla="*/ 4641 w 5694"/>
                <a:gd name="T21" fmla="*/ 1555 h 6556"/>
                <a:gd name="T22" fmla="*/ 4930 w 5694"/>
                <a:gd name="T23" fmla="*/ 1918 h 6556"/>
                <a:gd name="T24" fmla="*/ 5223 w 5694"/>
                <a:gd name="T25" fmla="*/ 2378 h 6556"/>
                <a:gd name="T26" fmla="*/ 5479 w 5694"/>
                <a:gd name="T27" fmla="*/ 2914 h 6556"/>
                <a:gd name="T28" fmla="*/ 5648 w 5694"/>
                <a:gd name="T29" fmla="*/ 3510 h 6556"/>
                <a:gd name="T30" fmla="*/ 5690 w 5694"/>
                <a:gd name="T31" fmla="*/ 4144 h 6556"/>
                <a:gd name="T32" fmla="*/ 5558 w 5694"/>
                <a:gd name="T33" fmla="*/ 4796 h 6556"/>
                <a:gd name="T34" fmla="*/ 5207 w 5694"/>
                <a:gd name="T35" fmla="*/ 5448 h 6556"/>
                <a:gd name="T36" fmla="*/ 4595 w 5694"/>
                <a:gd name="T37" fmla="*/ 6078 h 6556"/>
                <a:gd name="T38" fmla="*/ 3959 w 5694"/>
                <a:gd name="T39" fmla="*/ 6399 h 6556"/>
                <a:gd name="T40" fmla="*/ 4170 w 5694"/>
                <a:gd name="T41" fmla="*/ 5565 h 6556"/>
                <a:gd name="T42" fmla="*/ 4132 w 5694"/>
                <a:gd name="T43" fmla="*/ 4702 h 6556"/>
                <a:gd name="T44" fmla="*/ 3867 w 5694"/>
                <a:gd name="T45" fmla="*/ 3879 h 6556"/>
                <a:gd name="T46" fmla="*/ 3402 w 5694"/>
                <a:gd name="T47" fmla="*/ 3161 h 6556"/>
                <a:gd name="T48" fmla="*/ 2912 w 5694"/>
                <a:gd name="T49" fmla="*/ 2775 h 6556"/>
                <a:gd name="T50" fmla="*/ 2908 w 5694"/>
                <a:gd name="T51" fmla="*/ 3245 h 6556"/>
                <a:gd name="T52" fmla="*/ 2768 w 5694"/>
                <a:gd name="T53" fmla="*/ 3841 h 6556"/>
                <a:gd name="T54" fmla="*/ 2457 w 5694"/>
                <a:gd name="T55" fmla="*/ 4425 h 6556"/>
                <a:gd name="T56" fmla="*/ 2393 w 5694"/>
                <a:gd name="T57" fmla="*/ 4130 h 6556"/>
                <a:gd name="T58" fmla="*/ 2306 w 5694"/>
                <a:gd name="T59" fmla="*/ 3767 h 6556"/>
                <a:gd name="T60" fmla="*/ 2210 w 5694"/>
                <a:gd name="T61" fmla="*/ 3582 h 6556"/>
                <a:gd name="T62" fmla="*/ 2186 w 5694"/>
                <a:gd name="T63" fmla="*/ 3618 h 6556"/>
                <a:gd name="T64" fmla="*/ 2104 w 5694"/>
                <a:gd name="T65" fmla="*/ 3899 h 6556"/>
                <a:gd name="T66" fmla="*/ 1915 w 5694"/>
                <a:gd name="T67" fmla="*/ 4337 h 6556"/>
                <a:gd name="T68" fmla="*/ 1637 w 5694"/>
                <a:gd name="T69" fmla="*/ 4784 h 6556"/>
                <a:gd name="T70" fmla="*/ 1444 w 5694"/>
                <a:gd name="T71" fmla="*/ 5177 h 6556"/>
                <a:gd name="T72" fmla="*/ 1364 w 5694"/>
                <a:gd name="T73" fmla="*/ 5629 h 6556"/>
                <a:gd name="T74" fmla="*/ 1450 w 5694"/>
                <a:gd name="T75" fmla="*/ 6171 h 6556"/>
                <a:gd name="T76" fmla="*/ 1233 w 5694"/>
                <a:gd name="T77" fmla="*/ 6333 h 6556"/>
                <a:gd name="T78" fmla="*/ 536 w 5694"/>
                <a:gd name="T79" fmla="*/ 5775 h 6556"/>
                <a:gd name="T80" fmla="*/ 138 w 5694"/>
                <a:gd name="T81" fmla="*/ 5195 h 6556"/>
                <a:gd name="T82" fmla="*/ 0 w 5694"/>
                <a:gd name="T83" fmla="*/ 4569 h 6556"/>
                <a:gd name="T84" fmla="*/ 88 w 5694"/>
                <a:gd name="T85" fmla="*/ 3879 h 6556"/>
                <a:gd name="T86" fmla="*/ 355 w 5694"/>
                <a:gd name="T87" fmla="*/ 3219 h 6556"/>
                <a:gd name="T88" fmla="*/ 658 w 5694"/>
                <a:gd name="T89" fmla="*/ 2581 h 6556"/>
                <a:gd name="T90" fmla="*/ 828 w 5694"/>
                <a:gd name="T91" fmla="*/ 1914 h 6556"/>
                <a:gd name="T92" fmla="*/ 1023 w 5694"/>
                <a:gd name="T93" fmla="*/ 2404 h 6556"/>
                <a:gd name="T94" fmla="*/ 1087 w 5694"/>
                <a:gd name="T95" fmla="*/ 2892 h 6556"/>
                <a:gd name="T96" fmla="*/ 1504 w 5694"/>
                <a:gd name="T97" fmla="*/ 2464 h 6556"/>
                <a:gd name="T98" fmla="*/ 1959 w 5694"/>
                <a:gd name="T99" fmla="*/ 1726 h 6556"/>
                <a:gd name="T100" fmla="*/ 2270 w 5694"/>
                <a:gd name="T101" fmla="*/ 945 h 6556"/>
                <a:gd name="T102" fmla="*/ 2359 w 5694"/>
                <a:gd name="T103" fmla="*/ 155 h 6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694" h="6556">
                  <a:moveTo>
                    <a:pt x="2341" y="0"/>
                  </a:moveTo>
                  <a:lnTo>
                    <a:pt x="2345" y="2"/>
                  </a:lnTo>
                  <a:lnTo>
                    <a:pt x="2359" y="6"/>
                  </a:lnTo>
                  <a:lnTo>
                    <a:pt x="2379" y="14"/>
                  </a:lnTo>
                  <a:lnTo>
                    <a:pt x="2407" y="26"/>
                  </a:lnTo>
                  <a:lnTo>
                    <a:pt x="2441" y="40"/>
                  </a:lnTo>
                  <a:lnTo>
                    <a:pt x="2481" y="60"/>
                  </a:lnTo>
                  <a:lnTo>
                    <a:pt x="2529" y="82"/>
                  </a:lnTo>
                  <a:lnTo>
                    <a:pt x="2581" y="110"/>
                  </a:lnTo>
                  <a:lnTo>
                    <a:pt x="2639" y="144"/>
                  </a:lnTo>
                  <a:lnTo>
                    <a:pt x="2700" y="181"/>
                  </a:lnTo>
                  <a:lnTo>
                    <a:pt x="2766" y="223"/>
                  </a:lnTo>
                  <a:lnTo>
                    <a:pt x="2834" y="273"/>
                  </a:lnTo>
                  <a:lnTo>
                    <a:pt x="2908" y="327"/>
                  </a:lnTo>
                  <a:lnTo>
                    <a:pt x="2982" y="389"/>
                  </a:lnTo>
                  <a:lnTo>
                    <a:pt x="3059" y="454"/>
                  </a:lnTo>
                  <a:lnTo>
                    <a:pt x="3139" y="528"/>
                  </a:lnTo>
                  <a:lnTo>
                    <a:pt x="3219" y="610"/>
                  </a:lnTo>
                  <a:lnTo>
                    <a:pt x="3301" y="698"/>
                  </a:lnTo>
                  <a:lnTo>
                    <a:pt x="3383" y="793"/>
                  </a:lnTo>
                  <a:lnTo>
                    <a:pt x="3464" y="897"/>
                  </a:lnTo>
                  <a:lnTo>
                    <a:pt x="3546" y="1007"/>
                  </a:lnTo>
                  <a:lnTo>
                    <a:pt x="3626" y="1126"/>
                  </a:lnTo>
                  <a:lnTo>
                    <a:pt x="3704" y="1254"/>
                  </a:lnTo>
                  <a:lnTo>
                    <a:pt x="3781" y="1391"/>
                  </a:lnTo>
                  <a:lnTo>
                    <a:pt x="3855" y="1537"/>
                  </a:lnTo>
                  <a:lnTo>
                    <a:pt x="3927" y="1692"/>
                  </a:lnTo>
                  <a:lnTo>
                    <a:pt x="3995" y="1856"/>
                  </a:lnTo>
                  <a:lnTo>
                    <a:pt x="4059" y="2031"/>
                  </a:lnTo>
                  <a:lnTo>
                    <a:pt x="4118" y="2215"/>
                  </a:lnTo>
                  <a:lnTo>
                    <a:pt x="4174" y="2410"/>
                  </a:lnTo>
                  <a:lnTo>
                    <a:pt x="4228" y="2354"/>
                  </a:lnTo>
                  <a:lnTo>
                    <a:pt x="4274" y="2292"/>
                  </a:lnTo>
                  <a:lnTo>
                    <a:pt x="4314" y="2227"/>
                  </a:lnTo>
                  <a:lnTo>
                    <a:pt x="4346" y="2155"/>
                  </a:lnTo>
                  <a:lnTo>
                    <a:pt x="4372" y="2079"/>
                  </a:lnTo>
                  <a:lnTo>
                    <a:pt x="4392" y="2001"/>
                  </a:lnTo>
                  <a:lnTo>
                    <a:pt x="4406" y="1922"/>
                  </a:lnTo>
                  <a:lnTo>
                    <a:pt x="4412" y="1840"/>
                  </a:lnTo>
                  <a:lnTo>
                    <a:pt x="4414" y="1756"/>
                  </a:lnTo>
                  <a:lnTo>
                    <a:pt x="4412" y="1674"/>
                  </a:lnTo>
                  <a:lnTo>
                    <a:pt x="4404" y="1593"/>
                  </a:lnTo>
                  <a:lnTo>
                    <a:pt x="4390" y="1513"/>
                  </a:lnTo>
                  <a:lnTo>
                    <a:pt x="4374" y="1435"/>
                  </a:lnTo>
                  <a:lnTo>
                    <a:pt x="4354" y="1361"/>
                  </a:lnTo>
                  <a:lnTo>
                    <a:pt x="4330" y="1290"/>
                  </a:lnTo>
                  <a:lnTo>
                    <a:pt x="4302" y="1224"/>
                  </a:lnTo>
                  <a:lnTo>
                    <a:pt x="4330" y="1246"/>
                  </a:lnTo>
                  <a:lnTo>
                    <a:pt x="4364" y="1274"/>
                  </a:lnTo>
                  <a:lnTo>
                    <a:pt x="4402" y="1308"/>
                  </a:lnTo>
                  <a:lnTo>
                    <a:pt x="4444" y="1347"/>
                  </a:lnTo>
                  <a:lnTo>
                    <a:pt x="4489" y="1391"/>
                  </a:lnTo>
                  <a:lnTo>
                    <a:pt x="4537" y="1441"/>
                  </a:lnTo>
                  <a:lnTo>
                    <a:pt x="4587" y="1495"/>
                  </a:lnTo>
                  <a:lnTo>
                    <a:pt x="4641" y="1555"/>
                  </a:lnTo>
                  <a:lnTo>
                    <a:pt x="4695" y="1619"/>
                  </a:lnTo>
                  <a:lnTo>
                    <a:pt x="4753" y="1688"/>
                  </a:lnTo>
                  <a:lnTo>
                    <a:pt x="4810" y="1760"/>
                  </a:lnTo>
                  <a:lnTo>
                    <a:pt x="4870" y="1838"/>
                  </a:lnTo>
                  <a:lnTo>
                    <a:pt x="4930" y="1918"/>
                  </a:lnTo>
                  <a:lnTo>
                    <a:pt x="4990" y="2003"/>
                  </a:lnTo>
                  <a:lnTo>
                    <a:pt x="5048" y="2091"/>
                  </a:lnTo>
                  <a:lnTo>
                    <a:pt x="5108" y="2183"/>
                  </a:lnTo>
                  <a:lnTo>
                    <a:pt x="5166" y="2278"/>
                  </a:lnTo>
                  <a:lnTo>
                    <a:pt x="5223" y="2378"/>
                  </a:lnTo>
                  <a:lnTo>
                    <a:pt x="5279" y="2480"/>
                  </a:lnTo>
                  <a:lnTo>
                    <a:pt x="5333" y="2585"/>
                  </a:lnTo>
                  <a:lnTo>
                    <a:pt x="5383" y="2693"/>
                  </a:lnTo>
                  <a:lnTo>
                    <a:pt x="5433" y="2803"/>
                  </a:lnTo>
                  <a:lnTo>
                    <a:pt x="5479" y="2914"/>
                  </a:lnTo>
                  <a:lnTo>
                    <a:pt x="5521" y="3030"/>
                  </a:lnTo>
                  <a:lnTo>
                    <a:pt x="5558" y="3147"/>
                  </a:lnTo>
                  <a:lnTo>
                    <a:pt x="5594" y="3267"/>
                  </a:lnTo>
                  <a:lnTo>
                    <a:pt x="5624" y="3387"/>
                  </a:lnTo>
                  <a:lnTo>
                    <a:pt x="5648" y="3510"/>
                  </a:lnTo>
                  <a:lnTo>
                    <a:pt x="5668" y="3634"/>
                  </a:lnTo>
                  <a:lnTo>
                    <a:pt x="5684" y="3759"/>
                  </a:lnTo>
                  <a:lnTo>
                    <a:pt x="5692" y="3887"/>
                  </a:lnTo>
                  <a:lnTo>
                    <a:pt x="5694" y="4015"/>
                  </a:lnTo>
                  <a:lnTo>
                    <a:pt x="5690" y="4144"/>
                  </a:lnTo>
                  <a:lnTo>
                    <a:pt x="5680" y="4272"/>
                  </a:lnTo>
                  <a:lnTo>
                    <a:pt x="5660" y="4403"/>
                  </a:lnTo>
                  <a:lnTo>
                    <a:pt x="5634" y="4533"/>
                  </a:lnTo>
                  <a:lnTo>
                    <a:pt x="5600" y="4664"/>
                  </a:lnTo>
                  <a:lnTo>
                    <a:pt x="5558" y="4796"/>
                  </a:lnTo>
                  <a:lnTo>
                    <a:pt x="5507" y="4926"/>
                  </a:lnTo>
                  <a:lnTo>
                    <a:pt x="5447" y="5057"/>
                  </a:lnTo>
                  <a:lnTo>
                    <a:pt x="5377" y="5187"/>
                  </a:lnTo>
                  <a:lnTo>
                    <a:pt x="5297" y="5318"/>
                  </a:lnTo>
                  <a:lnTo>
                    <a:pt x="5207" y="5448"/>
                  </a:lnTo>
                  <a:lnTo>
                    <a:pt x="5108" y="5575"/>
                  </a:lnTo>
                  <a:lnTo>
                    <a:pt x="4996" y="5703"/>
                  </a:lnTo>
                  <a:lnTo>
                    <a:pt x="4874" y="5828"/>
                  </a:lnTo>
                  <a:lnTo>
                    <a:pt x="4741" y="5954"/>
                  </a:lnTo>
                  <a:lnTo>
                    <a:pt x="4595" y="6078"/>
                  </a:lnTo>
                  <a:lnTo>
                    <a:pt x="4436" y="6201"/>
                  </a:lnTo>
                  <a:lnTo>
                    <a:pt x="4266" y="6321"/>
                  </a:lnTo>
                  <a:lnTo>
                    <a:pt x="4083" y="6440"/>
                  </a:lnTo>
                  <a:lnTo>
                    <a:pt x="3885" y="6556"/>
                  </a:lnTo>
                  <a:lnTo>
                    <a:pt x="3959" y="6399"/>
                  </a:lnTo>
                  <a:lnTo>
                    <a:pt x="4023" y="6237"/>
                  </a:lnTo>
                  <a:lnTo>
                    <a:pt x="4075" y="6074"/>
                  </a:lnTo>
                  <a:lnTo>
                    <a:pt x="4116" y="5906"/>
                  </a:lnTo>
                  <a:lnTo>
                    <a:pt x="4148" y="5737"/>
                  </a:lnTo>
                  <a:lnTo>
                    <a:pt x="4170" y="5565"/>
                  </a:lnTo>
                  <a:lnTo>
                    <a:pt x="4182" y="5392"/>
                  </a:lnTo>
                  <a:lnTo>
                    <a:pt x="4182" y="5221"/>
                  </a:lnTo>
                  <a:lnTo>
                    <a:pt x="4176" y="5047"/>
                  </a:lnTo>
                  <a:lnTo>
                    <a:pt x="4158" y="4874"/>
                  </a:lnTo>
                  <a:lnTo>
                    <a:pt x="4132" y="4702"/>
                  </a:lnTo>
                  <a:lnTo>
                    <a:pt x="4097" y="4533"/>
                  </a:lnTo>
                  <a:lnTo>
                    <a:pt x="4053" y="4365"/>
                  </a:lnTo>
                  <a:lnTo>
                    <a:pt x="3999" y="4200"/>
                  </a:lnTo>
                  <a:lnTo>
                    <a:pt x="3937" y="4038"/>
                  </a:lnTo>
                  <a:lnTo>
                    <a:pt x="3867" y="3879"/>
                  </a:lnTo>
                  <a:lnTo>
                    <a:pt x="3789" y="3726"/>
                  </a:lnTo>
                  <a:lnTo>
                    <a:pt x="3706" y="3576"/>
                  </a:lnTo>
                  <a:lnTo>
                    <a:pt x="3612" y="3433"/>
                  </a:lnTo>
                  <a:lnTo>
                    <a:pt x="3510" y="3293"/>
                  </a:lnTo>
                  <a:lnTo>
                    <a:pt x="3402" y="3161"/>
                  </a:lnTo>
                  <a:lnTo>
                    <a:pt x="3287" y="3036"/>
                  </a:lnTo>
                  <a:lnTo>
                    <a:pt x="3165" y="2918"/>
                  </a:lnTo>
                  <a:lnTo>
                    <a:pt x="3035" y="2809"/>
                  </a:lnTo>
                  <a:lnTo>
                    <a:pt x="2902" y="2709"/>
                  </a:lnTo>
                  <a:lnTo>
                    <a:pt x="2912" y="2775"/>
                  </a:lnTo>
                  <a:lnTo>
                    <a:pt x="2920" y="2852"/>
                  </a:lnTo>
                  <a:lnTo>
                    <a:pt x="2924" y="2938"/>
                  </a:lnTo>
                  <a:lnTo>
                    <a:pt x="2924" y="3034"/>
                  </a:lnTo>
                  <a:lnTo>
                    <a:pt x="2918" y="3135"/>
                  </a:lnTo>
                  <a:lnTo>
                    <a:pt x="2908" y="3245"/>
                  </a:lnTo>
                  <a:lnTo>
                    <a:pt x="2892" y="3359"/>
                  </a:lnTo>
                  <a:lnTo>
                    <a:pt x="2870" y="3476"/>
                  </a:lnTo>
                  <a:lnTo>
                    <a:pt x="2842" y="3596"/>
                  </a:lnTo>
                  <a:lnTo>
                    <a:pt x="2808" y="3718"/>
                  </a:lnTo>
                  <a:lnTo>
                    <a:pt x="2768" y="3841"/>
                  </a:lnTo>
                  <a:lnTo>
                    <a:pt x="2720" y="3963"/>
                  </a:lnTo>
                  <a:lnTo>
                    <a:pt x="2667" y="4084"/>
                  </a:lnTo>
                  <a:lnTo>
                    <a:pt x="2605" y="4202"/>
                  </a:lnTo>
                  <a:lnTo>
                    <a:pt x="2535" y="4316"/>
                  </a:lnTo>
                  <a:lnTo>
                    <a:pt x="2457" y="4425"/>
                  </a:lnTo>
                  <a:lnTo>
                    <a:pt x="2371" y="4529"/>
                  </a:lnTo>
                  <a:lnTo>
                    <a:pt x="2387" y="4421"/>
                  </a:lnTo>
                  <a:lnTo>
                    <a:pt x="2397" y="4320"/>
                  </a:lnTo>
                  <a:lnTo>
                    <a:pt x="2397" y="4222"/>
                  </a:lnTo>
                  <a:lnTo>
                    <a:pt x="2393" y="4130"/>
                  </a:lnTo>
                  <a:lnTo>
                    <a:pt x="2381" y="4044"/>
                  </a:lnTo>
                  <a:lnTo>
                    <a:pt x="2367" y="3967"/>
                  </a:lnTo>
                  <a:lnTo>
                    <a:pt x="2347" y="3893"/>
                  </a:lnTo>
                  <a:lnTo>
                    <a:pt x="2327" y="3827"/>
                  </a:lnTo>
                  <a:lnTo>
                    <a:pt x="2306" y="3767"/>
                  </a:lnTo>
                  <a:lnTo>
                    <a:pt x="2284" y="3716"/>
                  </a:lnTo>
                  <a:lnTo>
                    <a:pt x="2262" y="3672"/>
                  </a:lnTo>
                  <a:lnTo>
                    <a:pt x="2240" y="3634"/>
                  </a:lnTo>
                  <a:lnTo>
                    <a:pt x="2224" y="3604"/>
                  </a:lnTo>
                  <a:lnTo>
                    <a:pt x="2210" y="3582"/>
                  </a:lnTo>
                  <a:lnTo>
                    <a:pt x="2200" y="3570"/>
                  </a:lnTo>
                  <a:lnTo>
                    <a:pt x="2198" y="3566"/>
                  </a:lnTo>
                  <a:lnTo>
                    <a:pt x="2196" y="3572"/>
                  </a:lnTo>
                  <a:lnTo>
                    <a:pt x="2192" y="3590"/>
                  </a:lnTo>
                  <a:lnTo>
                    <a:pt x="2186" y="3618"/>
                  </a:lnTo>
                  <a:lnTo>
                    <a:pt x="2176" y="3658"/>
                  </a:lnTo>
                  <a:lnTo>
                    <a:pt x="2164" y="3706"/>
                  </a:lnTo>
                  <a:lnTo>
                    <a:pt x="2148" y="3761"/>
                  </a:lnTo>
                  <a:lnTo>
                    <a:pt x="2128" y="3827"/>
                  </a:lnTo>
                  <a:lnTo>
                    <a:pt x="2104" y="3899"/>
                  </a:lnTo>
                  <a:lnTo>
                    <a:pt x="2076" y="3977"/>
                  </a:lnTo>
                  <a:lnTo>
                    <a:pt x="2042" y="4060"/>
                  </a:lnTo>
                  <a:lnTo>
                    <a:pt x="2004" y="4148"/>
                  </a:lnTo>
                  <a:lnTo>
                    <a:pt x="1962" y="4242"/>
                  </a:lnTo>
                  <a:lnTo>
                    <a:pt x="1915" y="4337"/>
                  </a:lnTo>
                  <a:lnTo>
                    <a:pt x="1861" y="4435"/>
                  </a:lnTo>
                  <a:lnTo>
                    <a:pt x="1801" y="4535"/>
                  </a:lnTo>
                  <a:lnTo>
                    <a:pt x="1735" y="4634"/>
                  </a:lnTo>
                  <a:lnTo>
                    <a:pt x="1685" y="4708"/>
                  </a:lnTo>
                  <a:lnTo>
                    <a:pt x="1637" y="4784"/>
                  </a:lnTo>
                  <a:lnTo>
                    <a:pt x="1592" y="4860"/>
                  </a:lnTo>
                  <a:lnTo>
                    <a:pt x="1550" y="4935"/>
                  </a:lnTo>
                  <a:lnTo>
                    <a:pt x="1510" y="5015"/>
                  </a:lnTo>
                  <a:lnTo>
                    <a:pt x="1476" y="5095"/>
                  </a:lnTo>
                  <a:lnTo>
                    <a:pt x="1444" y="5177"/>
                  </a:lnTo>
                  <a:lnTo>
                    <a:pt x="1418" y="5262"/>
                  </a:lnTo>
                  <a:lnTo>
                    <a:pt x="1396" y="5348"/>
                  </a:lnTo>
                  <a:lnTo>
                    <a:pt x="1378" y="5438"/>
                  </a:lnTo>
                  <a:lnTo>
                    <a:pt x="1368" y="5531"/>
                  </a:lnTo>
                  <a:lnTo>
                    <a:pt x="1364" y="5629"/>
                  </a:lnTo>
                  <a:lnTo>
                    <a:pt x="1366" y="5729"/>
                  </a:lnTo>
                  <a:lnTo>
                    <a:pt x="1374" y="5832"/>
                  </a:lnTo>
                  <a:lnTo>
                    <a:pt x="1392" y="5942"/>
                  </a:lnTo>
                  <a:lnTo>
                    <a:pt x="1416" y="6054"/>
                  </a:lnTo>
                  <a:lnTo>
                    <a:pt x="1450" y="6171"/>
                  </a:lnTo>
                  <a:lnTo>
                    <a:pt x="1492" y="6295"/>
                  </a:lnTo>
                  <a:lnTo>
                    <a:pt x="1542" y="6423"/>
                  </a:lnTo>
                  <a:lnTo>
                    <a:pt x="1603" y="6556"/>
                  </a:lnTo>
                  <a:lnTo>
                    <a:pt x="1410" y="6444"/>
                  </a:lnTo>
                  <a:lnTo>
                    <a:pt x="1233" y="6333"/>
                  </a:lnTo>
                  <a:lnTo>
                    <a:pt x="1067" y="6221"/>
                  </a:lnTo>
                  <a:lnTo>
                    <a:pt x="915" y="6110"/>
                  </a:lnTo>
                  <a:lnTo>
                    <a:pt x="778" y="6000"/>
                  </a:lnTo>
                  <a:lnTo>
                    <a:pt x="650" y="5886"/>
                  </a:lnTo>
                  <a:lnTo>
                    <a:pt x="536" y="5775"/>
                  </a:lnTo>
                  <a:lnTo>
                    <a:pt x="435" y="5661"/>
                  </a:lnTo>
                  <a:lnTo>
                    <a:pt x="343" y="5547"/>
                  </a:lnTo>
                  <a:lnTo>
                    <a:pt x="263" y="5432"/>
                  </a:lnTo>
                  <a:lnTo>
                    <a:pt x="195" y="5314"/>
                  </a:lnTo>
                  <a:lnTo>
                    <a:pt x="138" y="5195"/>
                  </a:lnTo>
                  <a:lnTo>
                    <a:pt x="90" y="5075"/>
                  </a:lnTo>
                  <a:lnTo>
                    <a:pt x="54" y="4951"/>
                  </a:lnTo>
                  <a:lnTo>
                    <a:pt x="26" y="4826"/>
                  </a:lnTo>
                  <a:lnTo>
                    <a:pt x="8" y="4698"/>
                  </a:lnTo>
                  <a:lnTo>
                    <a:pt x="0" y="4569"/>
                  </a:lnTo>
                  <a:lnTo>
                    <a:pt x="2" y="4435"/>
                  </a:lnTo>
                  <a:lnTo>
                    <a:pt x="10" y="4300"/>
                  </a:lnTo>
                  <a:lnTo>
                    <a:pt x="28" y="4160"/>
                  </a:lnTo>
                  <a:lnTo>
                    <a:pt x="54" y="4017"/>
                  </a:lnTo>
                  <a:lnTo>
                    <a:pt x="88" y="3879"/>
                  </a:lnTo>
                  <a:lnTo>
                    <a:pt x="130" y="3741"/>
                  </a:lnTo>
                  <a:lnTo>
                    <a:pt x="179" y="3608"/>
                  </a:lnTo>
                  <a:lnTo>
                    <a:pt x="233" y="3478"/>
                  </a:lnTo>
                  <a:lnTo>
                    <a:pt x="293" y="3347"/>
                  </a:lnTo>
                  <a:lnTo>
                    <a:pt x="355" y="3219"/>
                  </a:lnTo>
                  <a:lnTo>
                    <a:pt x="417" y="3092"/>
                  </a:lnTo>
                  <a:lnTo>
                    <a:pt x="481" y="2964"/>
                  </a:lnTo>
                  <a:lnTo>
                    <a:pt x="542" y="2836"/>
                  </a:lnTo>
                  <a:lnTo>
                    <a:pt x="602" y="2709"/>
                  </a:lnTo>
                  <a:lnTo>
                    <a:pt x="658" y="2581"/>
                  </a:lnTo>
                  <a:lnTo>
                    <a:pt x="708" y="2452"/>
                  </a:lnTo>
                  <a:lnTo>
                    <a:pt x="752" y="2320"/>
                  </a:lnTo>
                  <a:lnTo>
                    <a:pt x="788" y="2187"/>
                  </a:lnTo>
                  <a:lnTo>
                    <a:pt x="814" y="2051"/>
                  </a:lnTo>
                  <a:lnTo>
                    <a:pt x="828" y="1914"/>
                  </a:lnTo>
                  <a:lnTo>
                    <a:pt x="884" y="2017"/>
                  </a:lnTo>
                  <a:lnTo>
                    <a:pt x="929" y="2119"/>
                  </a:lnTo>
                  <a:lnTo>
                    <a:pt x="967" y="2215"/>
                  </a:lnTo>
                  <a:lnTo>
                    <a:pt x="997" y="2310"/>
                  </a:lnTo>
                  <a:lnTo>
                    <a:pt x="1023" y="2404"/>
                  </a:lnTo>
                  <a:lnTo>
                    <a:pt x="1043" y="2498"/>
                  </a:lnTo>
                  <a:lnTo>
                    <a:pt x="1059" y="2591"/>
                  </a:lnTo>
                  <a:lnTo>
                    <a:pt x="1071" y="2689"/>
                  </a:lnTo>
                  <a:lnTo>
                    <a:pt x="1081" y="2789"/>
                  </a:lnTo>
                  <a:lnTo>
                    <a:pt x="1087" y="2892"/>
                  </a:lnTo>
                  <a:lnTo>
                    <a:pt x="1095" y="3002"/>
                  </a:lnTo>
                  <a:lnTo>
                    <a:pt x="1199" y="2872"/>
                  </a:lnTo>
                  <a:lnTo>
                    <a:pt x="1300" y="2741"/>
                  </a:lnTo>
                  <a:lnTo>
                    <a:pt x="1402" y="2603"/>
                  </a:lnTo>
                  <a:lnTo>
                    <a:pt x="1504" y="2464"/>
                  </a:lnTo>
                  <a:lnTo>
                    <a:pt x="1602" y="2322"/>
                  </a:lnTo>
                  <a:lnTo>
                    <a:pt x="1697" y="2177"/>
                  </a:lnTo>
                  <a:lnTo>
                    <a:pt x="1789" y="2029"/>
                  </a:lnTo>
                  <a:lnTo>
                    <a:pt x="1875" y="1878"/>
                  </a:lnTo>
                  <a:lnTo>
                    <a:pt x="1959" y="1726"/>
                  </a:lnTo>
                  <a:lnTo>
                    <a:pt x="2034" y="1571"/>
                  </a:lnTo>
                  <a:lnTo>
                    <a:pt x="2104" y="1415"/>
                  </a:lnTo>
                  <a:lnTo>
                    <a:pt x="2168" y="1260"/>
                  </a:lnTo>
                  <a:lnTo>
                    <a:pt x="2224" y="1102"/>
                  </a:lnTo>
                  <a:lnTo>
                    <a:pt x="2270" y="945"/>
                  </a:lnTo>
                  <a:lnTo>
                    <a:pt x="2310" y="785"/>
                  </a:lnTo>
                  <a:lnTo>
                    <a:pt x="2337" y="628"/>
                  </a:lnTo>
                  <a:lnTo>
                    <a:pt x="2355" y="470"/>
                  </a:lnTo>
                  <a:lnTo>
                    <a:pt x="2363" y="313"/>
                  </a:lnTo>
                  <a:lnTo>
                    <a:pt x="2359" y="155"/>
                  </a:lnTo>
                  <a:lnTo>
                    <a:pt x="234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IN" sz="240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7158603" y="5057154"/>
            <a:ext cx="4726570" cy="1071922"/>
            <a:chOff x="8038628" y="1744785"/>
            <a:chExt cx="3456384" cy="1071922"/>
          </a:xfrm>
        </p:grpSpPr>
        <p:sp>
          <p:nvSpPr>
            <p:cNvPr id="140" name="Rectangle 139"/>
            <p:cNvSpPr/>
            <p:nvPr/>
          </p:nvSpPr>
          <p:spPr>
            <a:xfrm>
              <a:off x="8038629" y="2196153"/>
              <a:ext cx="3456383" cy="620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252095" lvl="0" indent="-457200" algn="l" defTabSz="914400" rtl="0" eaLnBrk="0" fontAlgn="base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Those who are kept up to date on progress, often only on completion of the task or deliverable; and with one-way communication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8038628" y="1744785"/>
              <a:ext cx="3456384" cy="273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107950" lvl="0" indent="0" algn="l" defTabSz="914400" rtl="0" eaLnBrk="0" fontAlgn="base" latinLnBrk="0" hangingPunct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I = Informed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 (</a:t>
              </a:r>
              <a:r>
                <a:rPr kumimoji="0" lang="en-US" sz="1200" b="1" i="1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informed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202122"/>
                  </a:solidFill>
                  <a:effectLst/>
                  <a:uLnTx/>
                  <a:uFillTx/>
                  <a:latin typeface="Lato Light" panose="020F0502020204030203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AAAAAA"/>
                </a:solidFill>
                <a:effectLst/>
                <a:uLnTx/>
                <a:uFillTx/>
                <a:latin typeface="Lato Light" panose="020F0502020204030203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5D218EAA-A3A5-4D53-BD8F-1D1190F80473}"/>
              </a:ext>
            </a:extLst>
          </p:cNvPr>
          <p:cNvSpPr txBox="1"/>
          <p:nvPr/>
        </p:nvSpPr>
        <p:spPr>
          <a:xfrm>
            <a:off x="102896" y="8086"/>
            <a:ext cx="9624767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srgbClr val="002060"/>
                </a:solidFill>
                <a:latin typeface="Lato Light" panose="020F0502020204030203"/>
              </a:rPr>
              <a:t>RACI Matrix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 Light" panose="020F0502020204030203"/>
            </a:endParaRPr>
          </a:p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 Light" panose="020F0502020204030203"/>
              </a:rPr>
              <a:t>Cross Function Accountability</a:t>
            </a:r>
          </a:p>
        </p:txBody>
      </p:sp>
      <p:pic>
        <p:nvPicPr>
          <p:cNvPr id="56" name="Picture 55" descr="Logo&#10;&#10;Description automatically generated">
            <a:extLst>
              <a:ext uri="{FF2B5EF4-FFF2-40B4-BE49-F238E27FC236}">
                <a16:creationId xmlns:a16="http://schemas.microsoft.com/office/drawing/2014/main" id="{28F515EB-49FC-4F96-8B10-B9021D1E4A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744548" cy="3726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0FDF2B-07A0-15B5-0455-776B1595CA62}"/>
              </a:ext>
            </a:extLst>
          </p:cNvPr>
          <p:cNvSpPr txBox="1"/>
          <p:nvPr/>
        </p:nvSpPr>
        <p:spPr>
          <a:xfrm>
            <a:off x="7353701" y="6169794"/>
            <a:ext cx="46008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/>
              <a:t>The excel tool for RACI matrix is available under no 6005</a:t>
            </a:r>
          </a:p>
        </p:txBody>
      </p:sp>
    </p:spTree>
    <p:extLst>
      <p:ext uri="{BB962C8B-B14F-4D97-AF65-F5344CB8AC3E}">
        <p14:creationId xmlns:p14="http://schemas.microsoft.com/office/powerpoint/2010/main" val="3389621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2C04B2C4-47CB-4A60-8E54-01BD2F602F0B}"/>
              </a:ext>
            </a:extLst>
          </p:cNvPr>
          <p:cNvGrpSpPr/>
          <p:nvPr/>
        </p:nvGrpSpPr>
        <p:grpSpPr>
          <a:xfrm>
            <a:off x="9101466" y="692327"/>
            <a:ext cx="2253888" cy="559465"/>
            <a:chOff x="8728604" y="1532333"/>
            <a:chExt cx="2253888" cy="55946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BB0F4E1-07A1-44B8-A96A-43CEF8259A76}"/>
                </a:ext>
              </a:extLst>
            </p:cNvPr>
            <p:cNvSpPr/>
            <p:nvPr/>
          </p:nvSpPr>
          <p:spPr>
            <a:xfrm>
              <a:off x="8728604" y="1532334"/>
              <a:ext cx="532638" cy="5575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R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BFF4475-43A8-499E-8D66-82D156D19C3C}"/>
                </a:ext>
              </a:extLst>
            </p:cNvPr>
            <p:cNvSpPr/>
            <p:nvPr/>
          </p:nvSpPr>
          <p:spPr>
            <a:xfrm>
              <a:off x="9301460" y="1532333"/>
              <a:ext cx="532638" cy="55757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A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C166EB8-79ED-4BAE-8AEF-79BE000EEC48}"/>
                </a:ext>
              </a:extLst>
            </p:cNvPr>
            <p:cNvSpPr/>
            <p:nvPr/>
          </p:nvSpPr>
          <p:spPr>
            <a:xfrm>
              <a:off x="9871400" y="1532334"/>
              <a:ext cx="532638" cy="55757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C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AB9DCB4-277D-4D43-8362-7CAE195C7FEB}"/>
                </a:ext>
              </a:extLst>
            </p:cNvPr>
            <p:cNvSpPr/>
            <p:nvPr/>
          </p:nvSpPr>
          <p:spPr>
            <a:xfrm>
              <a:off x="10449854" y="1534223"/>
              <a:ext cx="532638" cy="55757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I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3E5A16A-E3DF-4374-ABC9-0CD88DA72F2C}"/>
              </a:ext>
            </a:extLst>
          </p:cNvPr>
          <p:cNvSpPr txBox="1"/>
          <p:nvPr/>
        </p:nvSpPr>
        <p:spPr>
          <a:xfrm>
            <a:off x="199986" y="121115"/>
            <a:ext cx="962476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RACI Matrix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 Light" panose="020F0502020204030203"/>
              </a:rPr>
              <a:t>Cross Function Accountability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B337FE5-3715-4158-B586-CC086EEBC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42A2F4F-5630-2B7A-158F-04E637B286B0}"/>
              </a:ext>
            </a:extLst>
          </p:cNvPr>
          <p:cNvGrpSpPr/>
          <p:nvPr/>
        </p:nvGrpSpPr>
        <p:grpSpPr>
          <a:xfrm>
            <a:off x="615950" y="1331383"/>
            <a:ext cx="10655233" cy="5263650"/>
            <a:chOff x="615950" y="1331383"/>
            <a:chExt cx="10655233" cy="5263650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64A4F49-2F80-3BB3-79F5-7DAFB6670783}"/>
                </a:ext>
              </a:extLst>
            </p:cNvPr>
            <p:cNvSpPr txBox="1"/>
            <p:nvPr/>
          </p:nvSpPr>
          <p:spPr>
            <a:xfrm>
              <a:off x="6140918" y="6333423"/>
              <a:ext cx="513026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100" i="1" dirty="0"/>
                <a:t>The excel tool for RACI matrix is available under no 6006 @ www.upskilpro.com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88BA5C6-8916-AF74-A20F-5219DCD74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5950" y="1331383"/>
              <a:ext cx="10642370" cy="49847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886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1932FD-FF8C-41EC-B662-87427D955873}"/>
              </a:ext>
            </a:extLst>
          </p:cNvPr>
          <p:cNvSpPr txBox="1"/>
          <p:nvPr/>
        </p:nvSpPr>
        <p:spPr>
          <a:xfrm>
            <a:off x="94018" y="61048"/>
            <a:ext cx="11991145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002060"/>
                </a:solidFill>
                <a:latin typeface="Lato Light" panose="020F0502020204030203"/>
              </a:rPr>
              <a:t>RACI Matrix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 Light" panose="020F0502020204030203"/>
            </a:endParaRPr>
          </a:p>
          <a:p>
            <a:pPr marL="0" marR="0" lvl="0" indent="0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 Light" panose="020F0502020204030203"/>
              </a:rPr>
              <a:t>Cross Function Accountability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595E931F-E7C6-4040-9AA0-75F2CC917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28263"/>
            <a:ext cx="1601128" cy="372663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4B3C24C-0120-410F-89C8-CF67D7C1807C}"/>
              </a:ext>
            </a:extLst>
          </p:cNvPr>
          <p:cNvGrpSpPr/>
          <p:nvPr/>
        </p:nvGrpSpPr>
        <p:grpSpPr>
          <a:xfrm>
            <a:off x="9506311" y="858989"/>
            <a:ext cx="2253888" cy="559465"/>
            <a:chOff x="8728604" y="1532333"/>
            <a:chExt cx="2253888" cy="559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512D18C-5264-490E-9DD0-325A085EE853}"/>
                </a:ext>
              </a:extLst>
            </p:cNvPr>
            <p:cNvSpPr/>
            <p:nvPr/>
          </p:nvSpPr>
          <p:spPr>
            <a:xfrm>
              <a:off x="8728604" y="1532334"/>
              <a:ext cx="532638" cy="5575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R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B671037-6E95-401F-9868-2D60D87CCE97}"/>
                </a:ext>
              </a:extLst>
            </p:cNvPr>
            <p:cNvSpPr/>
            <p:nvPr/>
          </p:nvSpPr>
          <p:spPr>
            <a:xfrm>
              <a:off x="9301460" y="1532333"/>
              <a:ext cx="532638" cy="557575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A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D40709A-2245-4AB2-87CC-C0578C24B112}"/>
                </a:ext>
              </a:extLst>
            </p:cNvPr>
            <p:cNvSpPr/>
            <p:nvPr/>
          </p:nvSpPr>
          <p:spPr>
            <a:xfrm>
              <a:off x="9871400" y="1532334"/>
              <a:ext cx="532638" cy="55757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C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9DB3611-567D-4507-B1D1-7A1C8840BD11}"/>
                </a:ext>
              </a:extLst>
            </p:cNvPr>
            <p:cNvSpPr/>
            <p:nvPr/>
          </p:nvSpPr>
          <p:spPr>
            <a:xfrm>
              <a:off x="10449854" y="1534223"/>
              <a:ext cx="532638" cy="55757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2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 Light" panose="020F0502020204030203"/>
                  <a:ea typeface="+mn-ea"/>
                  <a:cs typeface="+mn-cs"/>
                </a:rPr>
                <a:t>I</a:t>
              </a:r>
              <a:endParaRPr kumimoji="0" lang="id-ID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CEF647AA-5C3F-434B-8755-850CFFD38D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1512259"/>
            <a:ext cx="11324166" cy="43099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ACC0C0E-014B-83E2-B054-54D69CDEFC40}"/>
              </a:ext>
            </a:extLst>
          </p:cNvPr>
          <p:cNvSpPr txBox="1"/>
          <p:nvPr/>
        </p:nvSpPr>
        <p:spPr>
          <a:xfrm>
            <a:off x="7353701" y="6169794"/>
            <a:ext cx="46008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/>
              <a:t>The excel tool for RACI matrix is available under no 6005</a:t>
            </a:r>
          </a:p>
        </p:txBody>
      </p:sp>
    </p:spTree>
    <p:extLst>
      <p:ext uri="{BB962C8B-B14F-4D97-AF65-F5344CB8AC3E}">
        <p14:creationId xmlns:p14="http://schemas.microsoft.com/office/powerpoint/2010/main" val="1556780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7944EF-C325-87E6-F497-106A27C993F0}"/>
              </a:ext>
            </a:extLst>
          </p:cNvPr>
          <p:cNvSpPr txBox="1"/>
          <p:nvPr/>
        </p:nvSpPr>
        <p:spPr>
          <a:xfrm>
            <a:off x="286820" y="3784462"/>
            <a:ext cx="546864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Clarify and define roles and responsibilities in cross-functional or departmental projects and processes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8B50-E3AF-B133-2E1A-DAD76F64E6D3}"/>
              </a:ext>
            </a:extLst>
          </p:cNvPr>
          <p:cNvSpPr txBox="1"/>
          <p:nvPr/>
        </p:nvSpPr>
        <p:spPr>
          <a:xfrm>
            <a:off x="182880" y="3242620"/>
            <a:ext cx="5906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RACI Matrix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84F335-2283-F9EB-9F9D-7707AA085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6584" y="2750920"/>
            <a:ext cx="3685577" cy="2073137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E774DF17-BE7B-2E6F-0ABE-63CBAADFE4CC}"/>
              </a:ext>
            </a:extLst>
          </p:cNvPr>
          <p:cNvGrpSpPr/>
          <p:nvPr/>
        </p:nvGrpSpPr>
        <p:grpSpPr>
          <a:xfrm>
            <a:off x="5239797" y="4096166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3ACF1C0-1797-DC40-031E-6EFB83099632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B2C65572-3DB5-91A5-A526-96B819A2E4B2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23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lorfu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5A35"/>
      </a:accent1>
      <a:accent2>
        <a:srgbClr val="ECB448"/>
      </a:accent2>
      <a:accent3>
        <a:srgbClr val="8BB74C"/>
      </a:accent3>
      <a:accent4>
        <a:srgbClr val="5FB7A2"/>
      </a:accent4>
      <a:accent5>
        <a:srgbClr val="3081AC"/>
      </a:accent5>
      <a:accent6>
        <a:srgbClr val="A5A5A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768</Words>
  <Application>Microsoft Office PowerPoint</Application>
  <PresentationFormat>Widescreen</PresentationFormat>
  <Paragraphs>178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-apple-system</vt:lpstr>
      <vt:lpstr>Arial</vt:lpstr>
      <vt:lpstr>Calibri</vt:lpstr>
      <vt:lpstr>Calibri Light</vt:lpstr>
      <vt:lpstr>Inter</vt:lpstr>
      <vt:lpstr>Lato Light</vt:lpstr>
      <vt:lpstr>Lato Light</vt:lpstr>
      <vt:lpstr>Poppins</vt:lpstr>
      <vt:lpstr>Office Theme</vt:lpstr>
      <vt:lpstr>1_Office Theme</vt:lpstr>
      <vt:lpstr>4_Office Theme</vt:lpstr>
      <vt:lpstr>3_Office Theme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6</cp:revision>
  <dcterms:created xsi:type="dcterms:W3CDTF">2020-09-28T15:58:52Z</dcterms:created>
  <dcterms:modified xsi:type="dcterms:W3CDTF">2023-07-11T11:24:43Z</dcterms:modified>
</cp:coreProperties>
</file>