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213" r:id="rId3"/>
    <p:sldId id="4414" r:id="rId4"/>
    <p:sldId id="4412" r:id="rId5"/>
    <p:sldId id="3965" r:id="rId6"/>
    <p:sldId id="883" r:id="rId7"/>
    <p:sldId id="3934" r:id="rId8"/>
    <p:sldId id="4003" r:id="rId9"/>
    <p:sldId id="3976" r:id="rId10"/>
    <p:sldId id="4002" r:id="rId11"/>
    <p:sldId id="4416" r:id="rId12"/>
    <p:sldId id="44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8F098C-A96B-4D42-8202-A11B75AF326A}" v="15" dt="2024-01-03T16:09:35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748F098C-A96B-4D42-8202-A11B75AF326A}"/>
    <pc:docChg chg="custSel addSld delSld modSld">
      <pc:chgData name="Sudarshan Chakravarthi" userId="9632d19e-631d-46a5-9e9a-d9cc496f17d0" providerId="ADAL" clId="{748F098C-A96B-4D42-8202-A11B75AF326A}" dt="2024-01-03T16:10:44.708" v="281" actId="1076"/>
      <pc:docMkLst>
        <pc:docMk/>
      </pc:docMkLst>
      <pc:sldChg chg="addSp modSp">
        <pc:chgData name="Sudarshan Chakravarthi" userId="9632d19e-631d-46a5-9e9a-d9cc496f17d0" providerId="ADAL" clId="{748F098C-A96B-4D42-8202-A11B75AF326A}" dt="2024-01-03T16:05:15.614" v="138"/>
        <pc:sldMkLst>
          <pc:docMk/>
          <pc:sldMk cId="4013240266" sldId="883"/>
        </pc:sldMkLst>
        <pc:spChg chg="add mod">
          <ac:chgData name="Sudarshan Chakravarthi" userId="9632d19e-631d-46a5-9e9a-d9cc496f17d0" providerId="ADAL" clId="{748F098C-A96B-4D42-8202-A11B75AF326A}" dt="2024-01-03T16:05:15.614" v="138"/>
          <ac:spMkLst>
            <pc:docMk/>
            <pc:sldMk cId="4013240266" sldId="883"/>
            <ac:spMk id="5" creationId="{FA60CA02-A683-360E-9F44-9C5A0EC4AE65}"/>
          </ac:spMkLst>
        </pc:spChg>
        <pc:picChg chg="add mod">
          <ac:chgData name="Sudarshan Chakravarthi" userId="9632d19e-631d-46a5-9e9a-d9cc496f17d0" providerId="ADAL" clId="{748F098C-A96B-4D42-8202-A11B75AF326A}" dt="2024-01-03T16:05:15.614" v="138"/>
          <ac:picMkLst>
            <pc:docMk/>
            <pc:sldMk cId="4013240266" sldId="883"/>
            <ac:picMk id="4" creationId="{A8B4FEC3-D7DF-02D6-6E45-3F9339D88B97}"/>
          </ac:picMkLst>
        </pc:picChg>
      </pc:sldChg>
      <pc:sldChg chg="addSp modSp mod">
        <pc:chgData name="Sudarshan Chakravarthi" userId="9632d19e-631d-46a5-9e9a-d9cc496f17d0" providerId="ADAL" clId="{748F098C-A96B-4D42-8202-A11B75AF326A}" dt="2024-01-03T16:05:13.254" v="137"/>
        <pc:sldMkLst>
          <pc:docMk/>
          <pc:sldMk cId="100997853" sldId="3934"/>
        </pc:sldMkLst>
        <pc:spChg chg="mod">
          <ac:chgData name="Sudarshan Chakravarthi" userId="9632d19e-631d-46a5-9e9a-d9cc496f17d0" providerId="ADAL" clId="{748F098C-A96B-4D42-8202-A11B75AF326A}" dt="2024-01-03T16:02:26.768" v="113" actId="108"/>
          <ac:spMkLst>
            <pc:docMk/>
            <pc:sldMk cId="100997853" sldId="3934"/>
            <ac:spMk id="3" creationId="{08E1DDBB-B127-493C-9EC4-1DF42F317A8A}"/>
          </ac:spMkLst>
        </pc:spChg>
        <pc:spChg chg="mod">
          <ac:chgData name="Sudarshan Chakravarthi" userId="9632d19e-631d-46a5-9e9a-d9cc496f17d0" providerId="ADAL" clId="{748F098C-A96B-4D42-8202-A11B75AF326A}" dt="2024-01-03T16:02:23.770" v="112" actId="108"/>
          <ac:spMkLst>
            <pc:docMk/>
            <pc:sldMk cId="100997853" sldId="3934"/>
            <ac:spMk id="4" creationId="{BB462B60-D677-435A-8200-4AE1813375D8}"/>
          </ac:spMkLst>
        </pc:spChg>
        <pc:spChg chg="mod">
          <ac:chgData name="Sudarshan Chakravarthi" userId="9632d19e-631d-46a5-9e9a-d9cc496f17d0" providerId="ADAL" clId="{748F098C-A96B-4D42-8202-A11B75AF326A}" dt="2024-01-03T16:02:56.901" v="119" actId="207"/>
          <ac:spMkLst>
            <pc:docMk/>
            <pc:sldMk cId="100997853" sldId="3934"/>
            <ac:spMk id="5" creationId="{F711D65D-1A7B-4989-89CF-2A5B76A35B17}"/>
          </ac:spMkLst>
        </pc:spChg>
        <pc:spChg chg="mod">
          <ac:chgData name="Sudarshan Chakravarthi" userId="9632d19e-631d-46a5-9e9a-d9cc496f17d0" providerId="ADAL" clId="{748F098C-A96B-4D42-8202-A11B75AF326A}" dt="2024-01-03T16:02:37.811" v="115" actId="207"/>
          <ac:spMkLst>
            <pc:docMk/>
            <pc:sldMk cId="100997853" sldId="3934"/>
            <ac:spMk id="7" creationId="{45097C28-2700-49CB-895C-0DD5885CACC7}"/>
          </ac:spMkLst>
        </pc:spChg>
        <pc:spChg chg="add mod">
          <ac:chgData name="Sudarshan Chakravarthi" userId="9632d19e-631d-46a5-9e9a-d9cc496f17d0" providerId="ADAL" clId="{748F098C-A96B-4D42-8202-A11B75AF326A}" dt="2024-01-03T16:05:13.254" v="137"/>
          <ac:spMkLst>
            <pc:docMk/>
            <pc:sldMk cId="100997853" sldId="3934"/>
            <ac:spMk id="8" creationId="{118DA924-BB53-7503-A663-D700A4E67562}"/>
          </ac:spMkLst>
        </pc:spChg>
        <pc:spChg chg="mod">
          <ac:chgData name="Sudarshan Chakravarthi" userId="9632d19e-631d-46a5-9e9a-d9cc496f17d0" providerId="ADAL" clId="{748F098C-A96B-4D42-8202-A11B75AF326A}" dt="2024-01-03T16:02:41.399" v="116" actId="207"/>
          <ac:spMkLst>
            <pc:docMk/>
            <pc:sldMk cId="100997853" sldId="3934"/>
            <ac:spMk id="9" creationId="{9B97FDE1-4857-4CF9-BB60-A1608029B0CD}"/>
          </ac:spMkLst>
        </pc:spChg>
        <pc:spChg chg="mod">
          <ac:chgData name="Sudarshan Chakravarthi" userId="9632d19e-631d-46a5-9e9a-d9cc496f17d0" providerId="ADAL" clId="{748F098C-A96B-4D42-8202-A11B75AF326A}" dt="2024-01-03T16:02:59.873" v="120" actId="207"/>
          <ac:spMkLst>
            <pc:docMk/>
            <pc:sldMk cId="100997853" sldId="3934"/>
            <ac:spMk id="11" creationId="{29E7FFF2-C9A2-40A1-BF08-4ACBE4633626}"/>
          </ac:spMkLst>
        </pc:spChg>
        <pc:grpChg chg="mod">
          <ac:chgData name="Sudarshan Chakravarthi" userId="9632d19e-631d-46a5-9e9a-d9cc496f17d0" providerId="ADAL" clId="{748F098C-A96B-4D42-8202-A11B75AF326A}" dt="2024-01-03T16:02:33.051" v="114" actId="1076"/>
          <ac:grpSpMkLst>
            <pc:docMk/>
            <pc:sldMk cId="100997853" sldId="3934"/>
            <ac:grpSpMk id="2" creationId="{FF29A6C7-F0B4-414E-8FC3-D3F05D9C0291}"/>
          </ac:grpSpMkLst>
        </pc:grpChg>
        <pc:picChg chg="add mod">
          <ac:chgData name="Sudarshan Chakravarthi" userId="9632d19e-631d-46a5-9e9a-d9cc496f17d0" providerId="ADAL" clId="{748F098C-A96B-4D42-8202-A11B75AF326A}" dt="2024-01-03T16:05:13.254" v="137"/>
          <ac:picMkLst>
            <pc:docMk/>
            <pc:sldMk cId="100997853" sldId="3934"/>
            <ac:picMk id="6" creationId="{CA0A4E97-6DA9-0C93-45F6-9A81802AFCA3}"/>
          </ac:picMkLst>
        </pc:picChg>
      </pc:sldChg>
      <pc:sldChg chg="addSp delSp modSp mod">
        <pc:chgData name="Sudarshan Chakravarthi" userId="9632d19e-631d-46a5-9e9a-d9cc496f17d0" providerId="ADAL" clId="{748F098C-A96B-4D42-8202-A11B75AF326A}" dt="2024-01-03T16:07:32.696" v="184" actId="6549"/>
        <pc:sldMkLst>
          <pc:docMk/>
          <pc:sldMk cId="315487942" sldId="3976"/>
        </pc:sldMkLst>
        <pc:spChg chg="add del mod">
          <ac:chgData name="Sudarshan Chakravarthi" userId="9632d19e-631d-46a5-9e9a-d9cc496f17d0" providerId="ADAL" clId="{748F098C-A96B-4D42-8202-A11B75AF326A}" dt="2024-01-03T16:04:50.040" v="135" actId="478"/>
          <ac:spMkLst>
            <pc:docMk/>
            <pc:sldMk cId="315487942" sldId="3976"/>
            <ac:spMk id="2" creationId="{6D351F31-27FC-9751-03BA-746D9C568AB4}"/>
          </ac:spMkLst>
        </pc:spChg>
        <pc:spChg chg="add mod">
          <ac:chgData name="Sudarshan Chakravarthi" userId="9632d19e-631d-46a5-9e9a-d9cc496f17d0" providerId="ADAL" clId="{748F098C-A96B-4D42-8202-A11B75AF326A}" dt="2024-01-03T16:05:21.589" v="139"/>
          <ac:spMkLst>
            <pc:docMk/>
            <pc:sldMk cId="315487942" sldId="3976"/>
            <ac:spMk id="4" creationId="{E9230714-159E-0DE1-20D1-B3A03F586CD6}"/>
          </ac:spMkLst>
        </pc:spChg>
        <pc:spChg chg="mod">
          <ac:chgData name="Sudarshan Chakravarthi" userId="9632d19e-631d-46a5-9e9a-d9cc496f17d0" providerId="ADAL" clId="{748F098C-A96B-4D42-8202-A11B75AF326A}" dt="2024-01-03T16:07:11.546" v="179" actId="14100"/>
          <ac:spMkLst>
            <pc:docMk/>
            <pc:sldMk cId="315487942" sldId="3976"/>
            <ac:spMk id="26" creationId="{22AD8B69-F1D4-4397-B85D-92E3F6BE2121}"/>
          </ac:spMkLst>
        </pc:spChg>
        <pc:spChg chg="mod">
          <ac:chgData name="Sudarshan Chakravarthi" userId="9632d19e-631d-46a5-9e9a-d9cc496f17d0" providerId="ADAL" clId="{748F098C-A96B-4D42-8202-A11B75AF326A}" dt="2024-01-03T16:07:15.016" v="180" actId="120"/>
          <ac:spMkLst>
            <pc:docMk/>
            <pc:sldMk cId="315487942" sldId="3976"/>
            <ac:spMk id="28" creationId="{CE95785C-6AFE-44A0-A249-8527415626C8}"/>
          </ac:spMkLst>
        </pc:spChg>
        <pc:spChg chg="mod">
          <ac:chgData name="Sudarshan Chakravarthi" userId="9632d19e-631d-46a5-9e9a-d9cc496f17d0" providerId="ADAL" clId="{748F098C-A96B-4D42-8202-A11B75AF326A}" dt="2024-01-03T16:07:18.175" v="181" actId="120"/>
          <ac:spMkLst>
            <pc:docMk/>
            <pc:sldMk cId="315487942" sldId="3976"/>
            <ac:spMk id="30" creationId="{653A5056-685A-4AD2-AE49-A633E21D727F}"/>
          </ac:spMkLst>
        </pc:spChg>
        <pc:spChg chg="mod">
          <ac:chgData name="Sudarshan Chakravarthi" userId="9632d19e-631d-46a5-9e9a-d9cc496f17d0" providerId="ADAL" clId="{748F098C-A96B-4D42-8202-A11B75AF326A}" dt="2024-01-03T16:07:32.696" v="184" actId="6549"/>
          <ac:spMkLst>
            <pc:docMk/>
            <pc:sldMk cId="315487942" sldId="3976"/>
            <ac:spMk id="34" creationId="{46D7053B-2631-46CF-9FEC-63730C879840}"/>
          </ac:spMkLst>
        </pc:spChg>
        <pc:spChg chg="mod">
          <ac:chgData name="Sudarshan Chakravarthi" userId="9632d19e-631d-46a5-9e9a-d9cc496f17d0" providerId="ADAL" clId="{748F098C-A96B-4D42-8202-A11B75AF326A}" dt="2024-01-03T16:04:46.377" v="134" actId="108"/>
          <ac:spMkLst>
            <pc:docMk/>
            <pc:sldMk cId="315487942" sldId="3976"/>
            <ac:spMk id="36" creationId="{D7475577-8CA3-4B7C-A928-0583B5FFD1FB}"/>
          </ac:spMkLst>
        </pc:spChg>
        <pc:picChg chg="add mod">
          <ac:chgData name="Sudarshan Chakravarthi" userId="9632d19e-631d-46a5-9e9a-d9cc496f17d0" providerId="ADAL" clId="{748F098C-A96B-4D42-8202-A11B75AF326A}" dt="2024-01-03T16:05:21.589" v="139"/>
          <ac:picMkLst>
            <pc:docMk/>
            <pc:sldMk cId="315487942" sldId="3976"/>
            <ac:picMk id="3" creationId="{734CA54E-09F8-3190-4804-100D455EB9D0}"/>
          </ac:picMkLst>
        </pc:picChg>
      </pc:sldChg>
      <pc:sldChg chg="addSp delSp modSp mod">
        <pc:chgData name="Sudarshan Chakravarthi" userId="9632d19e-631d-46a5-9e9a-d9cc496f17d0" providerId="ADAL" clId="{748F098C-A96B-4D42-8202-A11B75AF326A}" dt="2024-01-03T16:10:44.708" v="281" actId="1076"/>
        <pc:sldMkLst>
          <pc:docMk/>
          <pc:sldMk cId="1573337285" sldId="4002"/>
        </pc:sldMkLst>
        <pc:spChg chg="add del mod">
          <ac:chgData name="Sudarshan Chakravarthi" userId="9632d19e-631d-46a5-9e9a-d9cc496f17d0" providerId="ADAL" clId="{748F098C-A96B-4D42-8202-A11B75AF326A}" dt="2024-01-03T16:04:34.937" v="132" actId="478"/>
          <ac:spMkLst>
            <pc:docMk/>
            <pc:sldMk cId="1573337285" sldId="4002"/>
            <ac:spMk id="2" creationId="{1E92685B-D922-C1DA-CE42-8BB15D50619E}"/>
          </ac:spMkLst>
        </pc:spChg>
        <pc:spChg chg="add mod">
          <ac:chgData name="Sudarshan Chakravarthi" userId="9632d19e-631d-46a5-9e9a-d9cc496f17d0" providerId="ADAL" clId="{748F098C-A96B-4D42-8202-A11B75AF326A}" dt="2024-01-03T16:05:24.874" v="140"/>
          <ac:spMkLst>
            <pc:docMk/>
            <pc:sldMk cId="1573337285" sldId="4002"/>
            <ac:spMk id="4" creationId="{F146CBCA-46D3-96BE-B694-7DCB2EB24F0E}"/>
          </ac:spMkLst>
        </pc:spChg>
        <pc:spChg chg="mod">
          <ac:chgData name="Sudarshan Chakravarthi" userId="9632d19e-631d-46a5-9e9a-d9cc496f17d0" providerId="ADAL" clId="{748F098C-A96B-4D42-8202-A11B75AF326A}" dt="2024-01-03T16:10:41.701" v="280" actId="1076"/>
          <ac:spMkLst>
            <pc:docMk/>
            <pc:sldMk cId="1573337285" sldId="4002"/>
            <ac:spMk id="27" creationId="{B70AD8B8-59FE-45F4-B674-E6F825F9AD74}"/>
          </ac:spMkLst>
        </pc:spChg>
        <pc:spChg chg="mod">
          <ac:chgData name="Sudarshan Chakravarthi" userId="9632d19e-631d-46a5-9e9a-d9cc496f17d0" providerId="ADAL" clId="{748F098C-A96B-4D42-8202-A11B75AF326A}" dt="2024-01-03T16:10:38.783" v="279" actId="1076"/>
          <ac:spMkLst>
            <pc:docMk/>
            <pc:sldMk cId="1573337285" sldId="4002"/>
            <ac:spMk id="28" creationId="{8EA5D18F-339F-41E8-9FC0-EF866C8AE68B}"/>
          </ac:spMkLst>
        </pc:spChg>
        <pc:spChg chg="mod">
          <ac:chgData name="Sudarshan Chakravarthi" userId="9632d19e-631d-46a5-9e9a-d9cc496f17d0" providerId="ADAL" clId="{748F098C-A96B-4D42-8202-A11B75AF326A}" dt="2024-01-03T16:10:44.708" v="281" actId="1076"/>
          <ac:spMkLst>
            <pc:docMk/>
            <pc:sldMk cId="1573337285" sldId="4002"/>
            <ac:spMk id="32" creationId="{EFFCAFAD-DEF7-4DD6-AD5B-4ABF973F3C4C}"/>
          </ac:spMkLst>
        </pc:spChg>
        <pc:spChg chg="mod">
          <ac:chgData name="Sudarshan Chakravarthi" userId="9632d19e-631d-46a5-9e9a-d9cc496f17d0" providerId="ADAL" clId="{748F098C-A96B-4D42-8202-A11B75AF326A}" dt="2024-01-03T16:10:33.344" v="277" actId="14100"/>
          <ac:spMkLst>
            <pc:docMk/>
            <pc:sldMk cId="1573337285" sldId="4002"/>
            <ac:spMk id="33" creationId="{0FF21CDA-E8F3-41F9-868C-E68D893FC9FC}"/>
          </ac:spMkLst>
        </pc:spChg>
        <pc:spChg chg="mod">
          <ac:chgData name="Sudarshan Chakravarthi" userId="9632d19e-631d-46a5-9e9a-d9cc496f17d0" providerId="ADAL" clId="{748F098C-A96B-4D42-8202-A11B75AF326A}" dt="2024-01-03T16:10:25.219" v="274" actId="1076"/>
          <ac:spMkLst>
            <pc:docMk/>
            <pc:sldMk cId="1573337285" sldId="4002"/>
            <ac:spMk id="37" creationId="{B6F308DF-8BE8-43F4-81BC-CC982FC38CB6}"/>
          </ac:spMkLst>
        </pc:spChg>
        <pc:spChg chg="mod">
          <ac:chgData name="Sudarshan Chakravarthi" userId="9632d19e-631d-46a5-9e9a-d9cc496f17d0" providerId="ADAL" clId="{748F098C-A96B-4D42-8202-A11B75AF326A}" dt="2024-01-03T16:10:30.654" v="276" actId="14100"/>
          <ac:spMkLst>
            <pc:docMk/>
            <pc:sldMk cId="1573337285" sldId="4002"/>
            <ac:spMk id="38" creationId="{94F92C34-C1E8-41CE-ACDD-30F528116F6A}"/>
          </ac:spMkLst>
        </pc:spChg>
        <pc:spChg chg="mod">
          <ac:chgData name="Sudarshan Chakravarthi" userId="9632d19e-631d-46a5-9e9a-d9cc496f17d0" providerId="ADAL" clId="{748F098C-A96B-4D42-8202-A11B75AF326A}" dt="2024-01-03T16:10:25.219" v="274" actId="1076"/>
          <ac:spMkLst>
            <pc:docMk/>
            <pc:sldMk cId="1573337285" sldId="4002"/>
            <ac:spMk id="39" creationId="{4EF0F145-CB17-46CC-B9D1-BCCB5E1AC431}"/>
          </ac:spMkLst>
        </pc:spChg>
        <pc:spChg chg="del mod">
          <ac:chgData name="Sudarshan Chakravarthi" userId="9632d19e-631d-46a5-9e9a-d9cc496f17d0" providerId="ADAL" clId="{748F098C-A96B-4D42-8202-A11B75AF326A}" dt="2024-01-03T16:09:55.576" v="269" actId="478"/>
          <ac:spMkLst>
            <pc:docMk/>
            <pc:sldMk cId="1573337285" sldId="4002"/>
            <ac:spMk id="40" creationId="{DA57CAB4-4BF6-4E95-96CA-42A788C06737}"/>
          </ac:spMkLst>
        </pc:spChg>
        <pc:spChg chg="mod">
          <ac:chgData name="Sudarshan Chakravarthi" userId="9632d19e-631d-46a5-9e9a-d9cc496f17d0" providerId="ADAL" clId="{748F098C-A96B-4D42-8202-A11B75AF326A}" dt="2024-01-03T16:10:25.219" v="274" actId="1076"/>
          <ac:spMkLst>
            <pc:docMk/>
            <pc:sldMk cId="1573337285" sldId="4002"/>
            <ac:spMk id="41" creationId="{0F4863DE-20F5-45E5-A617-EE676DF66770}"/>
          </ac:spMkLst>
        </pc:spChg>
        <pc:spChg chg="mod">
          <ac:chgData name="Sudarshan Chakravarthi" userId="9632d19e-631d-46a5-9e9a-d9cc496f17d0" providerId="ADAL" clId="{748F098C-A96B-4D42-8202-A11B75AF326A}" dt="2024-01-03T16:10:28.470" v="275" actId="14100"/>
          <ac:spMkLst>
            <pc:docMk/>
            <pc:sldMk cId="1573337285" sldId="4002"/>
            <ac:spMk id="42" creationId="{B2CCB293-02E2-41B2-B1CD-D63421910E0E}"/>
          </ac:spMkLst>
        </pc:spChg>
        <pc:spChg chg="mod">
          <ac:chgData name="Sudarshan Chakravarthi" userId="9632d19e-631d-46a5-9e9a-d9cc496f17d0" providerId="ADAL" clId="{748F098C-A96B-4D42-8202-A11B75AF326A}" dt="2024-01-03T16:04:30.962" v="130" actId="108"/>
          <ac:spMkLst>
            <pc:docMk/>
            <pc:sldMk cId="1573337285" sldId="4002"/>
            <ac:spMk id="43" creationId="{69043688-1F81-4171-94C0-6A7653993A18}"/>
          </ac:spMkLst>
        </pc:spChg>
        <pc:grpChg chg="mod">
          <ac:chgData name="Sudarshan Chakravarthi" userId="9632d19e-631d-46a5-9e9a-d9cc496f17d0" providerId="ADAL" clId="{748F098C-A96B-4D42-8202-A11B75AF326A}" dt="2024-01-03T16:10:25.219" v="274" actId="1076"/>
          <ac:grpSpMkLst>
            <pc:docMk/>
            <pc:sldMk cId="1573337285" sldId="4002"/>
            <ac:grpSpMk id="24" creationId="{51451604-B362-434F-AF7A-707DB24BA670}"/>
          </ac:grpSpMkLst>
        </pc:grpChg>
        <pc:grpChg chg="mod">
          <ac:chgData name="Sudarshan Chakravarthi" userId="9632d19e-631d-46a5-9e9a-d9cc496f17d0" providerId="ADAL" clId="{748F098C-A96B-4D42-8202-A11B75AF326A}" dt="2024-01-03T16:10:25.219" v="274" actId="1076"/>
          <ac:grpSpMkLst>
            <pc:docMk/>
            <pc:sldMk cId="1573337285" sldId="4002"/>
            <ac:grpSpMk id="29" creationId="{82A51A0A-3584-4583-ACC0-18E3B66AB71E}"/>
          </ac:grpSpMkLst>
        </pc:grpChg>
        <pc:grpChg chg="mod">
          <ac:chgData name="Sudarshan Chakravarthi" userId="9632d19e-631d-46a5-9e9a-d9cc496f17d0" providerId="ADAL" clId="{748F098C-A96B-4D42-8202-A11B75AF326A}" dt="2024-01-03T16:10:25.219" v="274" actId="1076"/>
          <ac:grpSpMkLst>
            <pc:docMk/>
            <pc:sldMk cId="1573337285" sldId="4002"/>
            <ac:grpSpMk id="34" creationId="{F4FEDBB0-F8B6-410A-97BA-934B14755FF9}"/>
          </ac:grpSpMkLst>
        </pc:grpChg>
        <pc:graphicFrameChg chg="mod">
          <ac:chgData name="Sudarshan Chakravarthi" userId="9632d19e-631d-46a5-9e9a-d9cc496f17d0" providerId="ADAL" clId="{748F098C-A96B-4D42-8202-A11B75AF326A}" dt="2024-01-03T16:10:19.390" v="273" actId="1076"/>
          <ac:graphicFrameMkLst>
            <pc:docMk/>
            <pc:sldMk cId="1573337285" sldId="4002"/>
            <ac:graphicFrameMk id="23" creationId="{126FF2E7-6DE0-4D49-AB0D-F328DDEFA9A6}"/>
          </ac:graphicFrameMkLst>
        </pc:graphicFrameChg>
        <pc:picChg chg="add mod">
          <ac:chgData name="Sudarshan Chakravarthi" userId="9632d19e-631d-46a5-9e9a-d9cc496f17d0" providerId="ADAL" clId="{748F098C-A96B-4D42-8202-A11B75AF326A}" dt="2024-01-03T16:05:24.874" v="140"/>
          <ac:picMkLst>
            <pc:docMk/>
            <pc:sldMk cId="1573337285" sldId="4002"/>
            <ac:picMk id="3" creationId="{4AC9936D-C753-868C-1B7D-B118097E98E4}"/>
          </ac:picMkLst>
        </pc:picChg>
        <pc:picChg chg="add mod">
          <ac:chgData name="Sudarshan Chakravarthi" userId="9632d19e-631d-46a5-9e9a-d9cc496f17d0" providerId="ADAL" clId="{748F098C-A96B-4D42-8202-A11B75AF326A}" dt="2024-01-03T16:10:25.219" v="274" actId="1076"/>
          <ac:picMkLst>
            <pc:docMk/>
            <pc:sldMk cId="1573337285" sldId="4002"/>
            <ac:picMk id="6" creationId="{F91C79F8-4936-92BE-8CF8-A8AED50959E0}"/>
          </ac:picMkLst>
        </pc:picChg>
      </pc:sldChg>
      <pc:sldChg chg="addSp delSp modSp mod">
        <pc:chgData name="Sudarshan Chakravarthi" userId="9632d19e-631d-46a5-9e9a-d9cc496f17d0" providerId="ADAL" clId="{748F098C-A96B-4D42-8202-A11B75AF326A}" dt="2024-01-03T16:05:06.797" v="136" actId="1076"/>
        <pc:sldMkLst>
          <pc:docMk/>
          <pc:sldMk cId="4089360315" sldId="4003"/>
        </pc:sldMkLst>
        <pc:spChg chg="add mod">
          <ac:chgData name="Sudarshan Chakravarthi" userId="9632d19e-631d-46a5-9e9a-d9cc496f17d0" providerId="ADAL" clId="{748F098C-A96B-4D42-8202-A11B75AF326A}" dt="2024-01-03T16:05:06.797" v="136" actId="1076"/>
          <ac:spMkLst>
            <pc:docMk/>
            <pc:sldMk cId="4089360315" sldId="4003"/>
            <ac:spMk id="4" creationId="{4B3DFBDA-A006-F27C-955A-6EC2B8FE10E7}"/>
          </ac:spMkLst>
        </pc:spChg>
        <pc:spChg chg="add del mod">
          <ac:chgData name="Sudarshan Chakravarthi" userId="9632d19e-631d-46a5-9e9a-d9cc496f17d0" providerId="ADAL" clId="{748F098C-A96B-4D42-8202-A11B75AF326A}" dt="2024-01-03T16:04:12.163" v="126" actId="21"/>
          <ac:spMkLst>
            <pc:docMk/>
            <pc:sldMk cId="4089360315" sldId="4003"/>
            <ac:spMk id="5" creationId="{90B95F85-F641-B3A7-E495-8FAE3CFC90AF}"/>
          </ac:spMkLst>
        </pc:spChg>
        <pc:spChg chg="mod">
          <ac:chgData name="Sudarshan Chakravarthi" userId="9632d19e-631d-46a5-9e9a-d9cc496f17d0" providerId="ADAL" clId="{748F098C-A96B-4D42-8202-A11B75AF326A}" dt="2024-01-03T16:04:07.011" v="125" actId="108"/>
          <ac:spMkLst>
            <pc:docMk/>
            <pc:sldMk cId="4089360315" sldId="4003"/>
            <ac:spMk id="83" creationId="{3E5FFCC1-D53D-4B1F-8234-C6D5E9C71515}"/>
          </ac:spMkLst>
        </pc:spChg>
        <pc:picChg chg="add mod">
          <ac:chgData name="Sudarshan Chakravarthi" userId="9632d19e-631d-46a5-9e9a-d9cc496f17d0" providerId="ADAL" clId="{748F098C-A96B-4D42-8202-A11B75AF326A}" dt="2024-01-03T16:03:38.681" v="121"/>
          <ac:picMkLst>
            <pc:docMk/>
            <pc:sldMk cId="4089360315" sldId="4003"/>
            <ac:picMk id="3" creationId="{2DFC5DF9-0A5A-3AC1-02FB-F0B6421EAE82}"/>
          </ac:picMkLst>
        </pc:picChg>
      </pc:sldChg>
      <pc:sldChg chg="addSp delSp modSp mod">
        <pc:chgData name="Sudarshan Chakravarthi" userId="9632d19e-631d-46a5-9e9a-d9cc496f17d0" providerId="ADAL" clId="{748F098C-A96B-4D42-8202-A11B75AF326A}" dt="2023-10-13T08:35:22.425" v="111" actId="313"/>
        <pc:sldMkLst>
          <pc:docMk/>
          <pc:sldMk cId="1805402828" sldId="4213"/>
        </pc:sldMkLst>
        <pc:spChg chg="mod">
          <ac:chgData name="Sudarshan Chakravarthi" userId="9632d19e-631d-46a5-9e9a-d9cc496f17d0" providerId="ADAL" clId="{748F098C-A96B-4D42-8202-A11B75AF326A}" dt="2023-10-13T08:33:52.743" v="9" actId="20577"/>
          <ac:spMkLst>
            <pc:docMk/>
            <pc:sldMk cId="1805402828" sldId="4213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748F098C-A96B-4D42-8202-A11B75AF326A}" dt="2023-10-13T08:35:22.425" v="111" actId="313"/>
          <ac:spMkLst>
            <pc:docMk/>
            <pc:sldMk cId="1805402828" sldId="4213"/>
            <ac:spMk id="19" creationId="{FC99AB42-5D80-4C08-9F96-4CAE16A0CB61}"/>
          </ac:spMkLst>
        </pc:spChg>
        <pc:picChg chg="add mod">
          <ac:chgData name="Sudarshan Chakravarthi" userId="9632d19e-631d-46a5-9e9a-d9cc496f17d0" providerId="ADAL" clId="{748F098C-A96B-4D42-8202-A11B75AF326A}" dt="2023-10-13T08:34:24.332" v="16" actId="1076"/>
          <ac:picMkLst>
            <pc:docMk/>
            <pc:sldMk cId="1805402828" sldId="4213"/>
            <ac:picMk id="5" creationId="{35146B1E-C82F-AA45-BF2B-EE534317D5C1}"/>
          </ac:picMkLst>
        </pc:picChg>
        <pc:picChg chg="del">
          <ac:chgData name="Sudarshan Chakravarthi" userId="9632d19e-631d-46a5-9e9a-d9cc496f17d0" providerId="ADAL" clId="{748F098C-A96B-4D42-8202-A11B75AF326A}" dt="2023-10-13T08:33:56.680" v="10" actId="478"/>
          <ac:picMkLst>
            <pc:docMk/>
            <pc:sldMk cId="1805402828" sldId="4213"/>
            <ac:picMk id="16" creationId="{9A48BAC7-64EE-46B0-87D4-BC947B8F091C}"/>
          </ac:picMkLst>
        </pc:picChg>
      </pc:sldChg>
      <pc:sldChg chg="del">
        <pc:chgData name="Sudarshan Chakravarthi" userId="9632d19e-631d-46a5-9e9a-d9cc496f17d0" providerId="ADAL" clId="{748F098C-A96B-4D42-8202-A11B75AF326A}" dt="2023-10-13T08:35:14.330" v="109" actId="47"/>
        <pc:sldMkLst>
          <pc:docMk/>
          <pc:sldMk cId="2713657258" sldId="4415"/>
        </pc:sldMkLst>
      </pc:sldChg>
      <pc:sldChg chg="modSp add mod">
        <pc:chgData name="Sudarshan Chakravarthi" userId="9632d19e-631d-46a5-9e9a-d9cc496f17d0" providerId="ADAL" clId="{748F098C-A96B-4D42-8202-A11B75AF326A}" dt="2023-10-13T08:35:18.521" v="110" actId="313"/>
        <pc:sldMkLst>
          <pc:docMk/>
          <pc:sldMk cId="1744753957" sldId="4417"/>
        </pc:sldMkLst>
        <pc:spChg chg="mod">
          <ac:chgData name="Sudarshan Chakravarthi" userId="9632d19e-631d-46a5-9e9a-d9cc496f17d0" providerId="ADAL" clId="{748F098C-A96B-4D42-8202-A11B75AF326A}" dt="2023-10-13T08:35:18.521" v="110" actId="313"/>
          <ac:spMkLst>
            <pc:docMk/>
            <pc:sldMk cId="1744753957" sldId="4417"/>
            <ac:spMk id="19" creationId="{FC99AB42-5D80-4C08-9F96-4CAE16A0CB61}"/>
          </ac:spMkLst>
        </pc:spChg>
      </pc:sldChg>
    </pc:docChg>
  </pc:docChgLst>
  <pc:docChgLst>
    <pc:chgData name="Sudarshan Chakravarthi" userId="9632d19e-631d-46a5-9e9a-d9cc496f17d0" providerId="ADAL" clId="{62F69065-885A-4CBA-B6E4-31797C21AF0B}"/>
    <pc:docChg chg="undo custSel addSld delSld modSld sldOrd">
      <pc:chgData name="Sudarshan Chakravarthi" userId="9632d19e-631d-46a5-9e9a-d9cc496f17d0" providerId="ADAL" clId="{62F69065-885A-4CBA-B6E4-31797C21AF0B}" dt="2023-03-06T16:19:04.254" v="140" actId="207"/>
      <pc:docMkLst>
        <pc:docMk/>
      </pc:docMkLst>
      <pc:sldChg chg="modSp mod">
        <pc:chgData name="Sudarshan Chakravarthi" userId="9632d19e-631d-46a5-9e9a-d9cc496f17d0" providerId="ADAL" clId="{62F69065-885A-4CBA-B6E4-31797C21AF0B}" dt="2023-03-06T16:16:52.701" v="131" actId="14100"/>
        <pc:sldMkLst>
          <pc:docMk/>
          <pc:sldMk cId="4013240266" sldId="883"/>
        </pc:sldMkLst>
        <pc:spChg chg="mod">
          <ac:chgData name="Sudarshan Chakravarthi" userId="9632d19e-631d-46a5-9e9a-d9cc496f17d0" providerId="ADAL" clId="{62F69065-885A-4CBA-B6E4-31797C21AF0B}" dt="2023-02-16T10:50:04.184" v="13" actId="404"/>
          <ac:spMkLst>
            <pc:docMk/>
            <pc:sldMk cId="4013240266" sldId="883"/>
            <ac:spMk id="2" creationId="{653BA69D-E254-4CAE-A89C-453C056D117E}"/>
          </ac:spMkLst>
        </pc:spChg>
        <pc:spChg chg="mod">
          <ac:chgData name="Sudarshan Chakravarthi" userId="9632d19e-631d-46a5-9e9a-d9cc496f17d0" providerId="ADAL" clId="{62F69065-885A-4CBA-B6E4-31797C21AF0B}" dt="2023-03-06T16:16:52.701" v="131" actId="14100"/>
          <ac:spMkLst>
            <pc:docMk/>
            <pc:sldMk cId="4013240266" sldId="883"/>
            <ac:spMk id="3" creationId="{EA9043FF-C381-422E-81CA-CB6AF712B69B}"/>
          </ac:spMkLst>
        </pc:spChg>
      </pc:sldChg>
      <pc:sldChg chg="del">
        <pc:chgData name="Sudarshan Chakravarthi" userId="9632d19e-631d-46a5-9e9a-d9cc496f17d0" providerId="ADAL" clId="{62F69065-885A-4CBA-B6E4-31797C21AF0B}" dt="2023-02-20T12:02:40.959" v="121" actId="47"/>
        <pc:sldMkLst>
          <pc:docMk/>
          <pc:sldMk cId="4228249004" sldId="3819"/>
        </pc:sldMkLst>
      </pc:sldChg>
      <pc:sldChg chg="del">
        <pc:chgData name="Sudarshan Chakravarthi" userId="9632d19e-631d-46a5-9e9a-d9cc496f17d0" providerId="ADAL" clId="{62F69065-885A-4CBA-B6E4-31797C21AF0B}" dt="2023-02-20T12:02:42.916" v="122" actId="47"/>
        <pc:sldMkLst>
          <pc:docMk/>
          <pc:sldMk cId="489093041" sldId="3931"/>
        </pc:sldMkLst>
      </pc:sldChg>
      <pc:sldChg chg="del">
        <pc:chgData name="Sudarshan Chakravarthi" userId="9632d19e-631d-46a5-9e9a-d9cc496f17d0" providerId="ADAL" clId="{62F69065-885A-4CBA-B6E4-31797C21AF0B}" dt="2023-02-20T12:02:33.179" v="119" actId="47"/>
        <pc:sldMkLst>
          <pc:docMk/>
          <pc:sldMk cId="3961673174" sldId="3932"/>
        </pc:sldMkLst>
      </pc:sldChg>
      <pc:sldChg chg="del">
        <pc:chgData name="Sudarshan Chakravarthi" userId="9632d19e-631d-46a5-9e9a-d9cc496f17d0" providerId="ADAL" clId="{62F69065-885A-4CBA-B6E4-31797C21AF0B}" dt="2023-02-20T12:02:35.291" v="120" actId="47"/>
        <pc:sldMkLst>
          <pc:docMk/>
          <pc:sldMk cId="3941919961" sldId="3933"/>
        </pc:sldMkLst>
      </pc:sldChg>
      <pc:sldChg chg="modSp mod">
        <pc:chgData name="Sudarshan Chakravarthi" userId="9632d19e-631d-46a5-9e9a-d9cc496f17d0" providerId="ADAL" clId="{62F69065-885A-4CBA-B6E4-31797C21AF0B}" dt="2023-02-16T10:50:31.432" v="18" actId="1076"/>
        <pc:sldMkLst>
          <pc:docMk/>
          <pc:sldMk cId="100997853" sldId="3934"/>
        </pc:sldMkLst>
        <pc:spChg chg="mod">
          <ac:chgData name="Sudarshan Chakravarthi" userId="9632d19e-631d-46a5-9e9a-d9cc496f17d0" providerId="ADAL" clId="{62F69065-885A-4CBA-B6E4-31797C21AF0B}" dt="2021-11-05T06:10:24.202" v="8" actId="6549"/>
          <ac:spMkLst>
            <pc:docMk/>
            <pc:sldMk cId="100997853" sldId="3934"/>
            <ac:spMk id="3" creationId="{08E1DDBB-B127-493C-9EC4-1DF42F317A8A}"/>
          </ac:spMkLst>
        </pc:spChg>
        <pc:spChg chg="mod">
          <ac:chgData name="Sudarshan Chakravarthi" userId="9632d19e-631d-46a5-9e9a-d9cc496f17d0" providerId="ADAL" clId="{62F69065-885A-4CBA-B6E4-31797C21AF0B}" dt="2023-02-16T10:50:31.432" v="18" actId="1076"/>
          <ac:spMkLst>
            <pc:docMk/>
            <pc:sldMk cId="100997853" sldId="3934"/>
            <ac:spMk id="4" creationId="{BB462B60-D677-435A-8200-4AE1813375D8}"/>
          </ac:spMkLst>
        </pc:spChg>
        <pc:spChg chg="mod">
          <ac:chgData name="Sudarshan Chakravarthi" userId="9632d19e-631d-46a5-9e9a-d9cc496f17d0" providerId="ADAL" clId="{62F69065-885A-4CBA-B6E4-31797C21AF0B}" dt="2023-02-16T10:50:23.298" v="16" actId="20577"/>
          <ac:spMkLst>
            <pc:docMk/>
            <pc:sldMk cId="100997853" sldId="3934"/>
            <ac:spMk id="13" creationId="{516D39BC-15F2-4FD1-8364-96DB9AF76F8D}"/>
          </ac:spMkLst>
        </pc:spChg>
      </pc:sldChg>
      <pc:sldChg chg="add del">
        <pc:chgData name="Sudarshan Chakravarthi" userId="9632d19e-631d-46a5-9e9a-d9cc496f17d0" providerId="ADAL" clId="{62F69065-885A-4CBA-B6E4-31797C21AF0B}" dt="2023-02-16T10:55:36.166" v="101"/>
        <pc:sldMkLst>
          <pc:docMk/>
          <pc:sldMk cId="3097043110" sldId="3965"/>
        </pc:sldMkLst>
      </pc:sldChg>
      <pc:sldChg chg="modSp mod">
        <pc:chgData name="Sudarshan Chakravarthi" userId="9632d19e-631d-46a5-9e9a-d9cc496f17d0" providerId="ADAL" clId="{62F69065-885A-4CBA-B6E4-31797C21AF0B}" dt="2023-03-06T16:18:09.565" v="139" actId="207"/>
        <pc:sldMkLst>
          <pc:docMk/>
          <pc:sldMk cId="315487942" sldId="3976"/>
        </pc:sldMkLst>
        <pc:spChg chg="mod">
          <ac:chgData name="Sudarshan Chakravarthi" userId="9632d19e-631d-46a5-9e9a-d9cc496f17d0" providerId="ADAL" clId="{62F69065-885A-4CBA-B6E4-31797C21AF0B}" dt="2023-03-06T16:17:47.109" v="134" actId="404"/>
          <ac:spMkLst>
            <pc:docMk/>
            <pc:sldMk cId="315487942" sldId="3976"/>
            <ac:spMk id="25" creationId="{73639EA5-B945-4B97-81EA-BC301C45A40C}"/>
          </ac:spMkLst>
        </pc:spChg>
        <pc:spChg chg="mod">
          <ac:chgData name="Sudarshan Chakravarthi" userId="9632d19e-631d-46a5-9e9a-d9cc496f17d0" providerId="ADAL" clId="{62F69065-885A-4CBA-B6E4-31797C21AF0B}" dt="2023-02-16T10:52:24.737" v="59" actId="404"/>
          <ac:spMkLst>
            <pc:docMk/>
            <pc:sldMk cId="315487942" sldId="3976"/>
            <ac:spMk id="26" creationId="{22AD8B69-F1D4-4397-B85D-92E3F6BE2121}"/>
          </ac:spMkLst>
        </pc:spChg>
        <pc:spChg chg="mod">
          <ac:chgData name="Sudarshan Chakravarthi" userId="9632d19e-631d-46a5-9e9a-d9cc496f17d0" providerId="ADAL" clId="{62F69065-885A-4CBA-B6E4-31797C21AF0B}" dt="2023-03-06T16:17:47.109" v="134" actId="404"/>
          <ac:spMkLst>
            <pc:docMk/>
            <pc:sldMk cId="315487942" sldId="3976"/>
            <ac:spMk id="27" creationId="{332CC936-F9F4-4E42-9657-D6112EAE4D2A}"/>
          </ac:spMkLst>
        </pc:spChg>
        <pc:spChg chg="mod">
          <ac:chgData name="Sudarshan Chakravarthi" userId="9632d19e-631d-46a5-9e9a-d9cc496f17d0" providerId="ADAL" clId="{62F69065-885A-4CBA-B6E4-31797C21AF0B}" dt="2023-02-16T10:52:24.737" v="59" actId="404"/>
          <ac:spMkLst>
            <pc:docMk/>
            <pc:sldMk cId="315487942" sldId="3976"/>
            <ac:spMk id="28" creationId="{CE95785C-6AFE-44A0-A249-8527415626C8}"/>
          </ac:spMkLst>
        </pc:spChg>
        <pc:spChg chg="mod">
          <ac:chgData name="Sudarshan Chakravarthi" userId="9632d19e-631d-46a5-9e9a-d9cc496f17d0" providerId="ADAL" clId="{62F69065-885A-4CBA-B6E4-31797C21AF0B}" dt="2023-03-06T16:17:47.109" v="134" actId="404"/>
          <ac:spMkLst>
            <pc:docMk/>
            <pc:sldMk cId="315487942" sldId="3976"/>
            <ac:spMk id="29" creationId="{5AE1C1D6-54B8-4321-83B9-EA2F81E8CFCB}"/>
          </ac:spMkLst>
        </pc:spChg>
        <pc:spChg chg="mod">
          <ac:chgData name="Sudarshan Chakravarthi" userId="9632d19e-631d-46a5-9e9a-d9cc496f17d0" providerId="ADAL" clId="{62F69065-885A-4CBA-B6E4-31797C21AF0B}" dt="2023-02-16T10:52:24.737" v="59" actId="404"/>
          <ac:spMkLst>
            <pc:docMk/>
            <pc:sldMk cId="315487942" sldId="3976"/>
            <ac:spMk id="30" creationId="{653A5056-685A-4AD2-AE49-A633E21D727F}"/>
          </ac:spMkLst>
        </pc:spChg>
        <pc:spChg chg="mod">
          <ac:chgData name="Sudarshan Chakravarthi" userId="9632d19e-631d-46a5-9e9a-d9cc496f17d0" providerId="ADAL" clId="{62F69065-885A-4CBA-B6E4-31797C21AF0B}" dt="2023-03-06T16:17:47.109" v="134" actId="404"/>
          <ac:spMkLst>
            <pc:docMk/>
            <pc:sldMk cId="315487942" sldId="3976"/>
            <ac:spMk id="33" creationId="{5C34E251-2BAC-4ECF-81A8-B65146947D28}"/>
          </ac:spMkLst>
        </pc:spChg>
        <pc:spChg chg="mod">
          <ac:chgData name="Sudarshan Chakravarthi" userId="9632d19e-631d-46a5-9e9a-d9cc496f17d0" providerId="ADAL" clId="{62F69065-885A-4CBA-B6E4-31797C21AF0B}" dt="2023-02-16T10:52:24.737" v="59" actId="404"/>
          <ac:spMkLst>
            <pc:docMk/>
            <pc:sldMk cId="315487942" sldId="3976"/>
            <ac:spMk id="34" creationId="{46D7053B-2631-46CF-9FEC-63730C879840}"/>
          </ac:spMkLst>
        </pc:spChg>
        <pc:spChg chg="mod">
          <ac:chgData name="Sudarshan Chakravarthi" userId="9632d19e-631d-46a5-9e9a-d9cc496f17d0" providerId="ADAL" clId="{62F69065-885A-4CBA-B6E4-31797C21AF0B}" dt="2023-02-16T10:52:42.724" v="68" actId="20577"/>
          <ac:spMkLst>
            <pc:docMk/>
            <pc:sldMk cId="315487942" sldId="3976"/>
            <ac:spMk id="36" creationId="{D7475577-8CA3-4B7C-A928-0583B5FFD1FB}"/>
          </ac:spMkLst>
        </pc:spChg>
        <pc:graphicFrameChg chg="mod">
          <ac:chgData name="Sudarshan Chakravarthi" userId="9632d19e-631d-46a5-9e9a-d9cc496f17d0" providerId="ADAL" clId="{62F69065-885A-4CBA-B6E4-31797C21AF0B}" dt="2023-03-06T16:18:09.565" v="139" actId="207"/>
          <ac:graphicFrameMkLst>
            <pc:docMk/>
            <pc:sldMk cId="315487942" sldId="3976"/>
            <ac:graphicFrameMk id="24" creationId="{E00182F4-D31C-40B9-921C-D7A1FF95FC49}"/>
          </ac:graphicFrameMkLst>
        </pc:graphicFrameChg>
      </pc:sldChg>
      <pc:sldChg chg="modSp mod">
        <pc:chgData name="Sudarshan Chakravarthi" userId="9632d19e-631d-46a5-9e9a-d9cc496f17d0" providerId="ADAL" clId="{62F69065-885A-4CBA-B6E4-31797C21AF0B}" dt="2023-02-16T10:54:51.071" v="98" actId="1076"/>
        <pc:sldMkLst>
          <pc:docMk/>
          <pc:sldMk cId="1573337285" sldId="4002"/>
        </pc:sldMkLst>
        <pc:spChg chg="mod">
          <ac:chgData name="Sudarshan Chakravarthi" userId="9632d19e-631d-46a5-9e9a-d9cc496f17d0" providerId="ADAL" clId="{62F69065-885A-4CBA-B6E4-31797C21AF0B}" dt="2023-02-16T10:53:25.180" v="75" actId="207"/>
          <ac:spMkLst>
            <pc:docMk/>
            <pc:sldMk cId="1573337285" sldId="4002"/>
            <ac:spMk id="25" creationId="{22073F74-F394-4118-9A4B-A6193AB7A58E}"/>
          </ac:spMkLst>
        </pc:spChg>
        <pc:spChg chg="mod">
          <ac:chgData name="Sudarshan Chakravarthi" userId="9632d19e-631d-46a5-9e9a-d9cc496f17d0" providerId="ADAL" clId="{62F69065-885A-4CBA-B6E4-31797C21AF0B}" dt="2023-02-16T10:53:21.089" v="74" actId="207"/>
          <ac:spMkLst>
            <pc:docMk/>
            <pc:sldMk cId="1573337285" sldId="4002"/>
            <ac:spMk id="26" creationId="{1B7BB977-121A-48AD-AB87-B48DAEC355A1}"/>
          </ac:spMkLst>
        </pc:spChg>
        <pc:spChg chg="mod">
          <ac:chgData name="Sudarshan Chakravarthi" userId="9632d19e-631d-46a5-9e9a-d9cc496f17d0" providerId="ADAL" clId="{62F69065-885A-4CBA-B6E4-31797C21AF0B}" dt="2023-02-16T10:53:03.906" v="70" actId="404"/>
          <ac:spMkLst>
            <pc:docMk/>
            <pc:sldMk cId="1573337285" sldId="4002"/>
            <ac:spMk id="27" creationId="{B70AD8B8-59FE-45F4-B674-E6F825F9AD74}"/>
          </ac:spMkLst>
        </pc:spChg>
        <pc:spChg chg="mod">
          <ac:chgData name="Sudarshan Chakravarthi" userId="9632d19e-631d-46a5-9e9a-d9cc496f17d0" providerId="ADAL" clId="{62F69065-885A-4CBA-B6E4-31797C21AF0B}" dt="2023-02-16T10:53:03.906" v="70" actId="404"/>
          <ac:spMkLst>
            <pc:docMk/>
            <pc:sldMk cId="1573337285" sldId="4002"/>
            <ac:spMk id="28" creationId="{8EA5D18F-339F-41E8-9FC0-EF866C8AE68B}"/>
          </ac:spMkLst>
        </pc:spChg>
        <pc:spChg chg="mod">
          <ac:chgData name="Sudarshan Chakravarthi" userId="9632d19e-631d-46a5-9e9a-d9cc496f17d0" providerId="ADAL" clId="{62F69065-885A-4CBA-B6E4-31797C21AF0B}" dt="2023-02-16T10:54:01.304" v="84" actId="207"/>
          <ac:spMkLst>
            <pc:docMk/>
            <pc:sldMk cId="1573337285" sldId="4002"/>
            <ac:spMk id="30" creationId="{2DEFA786-5321-4B09-893B-D20E55492914}"/>
          </ac:spMkLst>
        </pc:spChg>
        <pc:spChg chg="mod">
          <ac:chgData name="Sudarshan Chakravarthi" userId="9632d19e-631d-46a5-9e9a-d9cc496f17d0" providerId="ADAL" clId="{62F69065-885A-4CBA-B6E4-31797C21AF0B}" dt="2023-02-16T10:54:02.039" v="85" actId="207"/>
          <ac:spMkLst>
            <pc:docMk/>
            <pc:sldMk cId="1573337285" sldId="4002"/>
            <ac:spMk id="31" creationId="{0720B780-E8F2-4503-9523-4388B6481EEC}"/>
          </ac:spMkLst>
        </pc:spChg>
        <pc:spChg chg="mod">
          <ac:chgData name="Sudarshan Chakravarthi" userId="9632d19e-631d-46a5-9e9a-d9cc496f17d0" providerId="ADAL" clId="{62F69065-885A-4CBA-B6E4-31797C21AF0B}" dt="2023-02-16T10:53:03.906" v="70" actId="404"/>
          <ac:spMkLst>
            <pc:docMk/>
            <pc:sldMk cId="1573337285" sldId="4002"/>
            <ac:spMk id="32" creationId="{EFFCAFAD-DEF7-4DD6-AD5B-4ABF973F3C4C}"/>
          </ac:spMkLst>
        </pc:spChg>
        <pc:spChg chg="mod">
          <ac:chgData name="Sudarshan Chakravarthi" userId="9632d19e-631d-46a5-9e9a-d9cc496f17d0" providerId="ADAL" clId="{62F69065-885A-4CBA-B6E4-31797C21AF0B}" dt="2023-02-16T10:53:03.906" v="70" actId="404"/>
          <ac:spMkLst>
            <pc:docMk/>
            <pc:sldMk cId="1573337285" sldId="4002"/>
            <ac:spMk id="33" creationId="{0FF21CDA-E8F3-41F9-868C-E68D893FC9FC}"/>
          </ac:spMkLst>
        </pc:spChg>
        <pc:spChg chg="mod">
          <ac:chgData name="Sudarshan Chakravarthi" userId="9632d19e-631d-46a5-9e9a-d9cc496f17d0" providerId="ADAL" clId="{62F69065-885A-4CBA-B6E4-31797C21AF0B}" dt="2023-02-16T10:54:16.270" v="88" actId="207"/>
          <ac:spMkLst>
            <pc:docMk/>
            <pc:sldMk cId="1573337285" sldId="4002"/>
            <ac:spMk id="35" creationId="{BA9BFCDE-E83F-4672-B244-60B397F1D01D}"/>
          </ac:spMkLst>
        </pc:spChg>
        <pc:spChg chg="mod">
          <ac:chgData name="Sudarshan Chakravarthi" userId="9632d19e-631d-46a5-9e9a-d9cc496f17d0" providerId="ADAL" clId="{62F69065-885A-4CBA-B6E4-31797C21AF0B}" dt="2023-02-16T10:54:11.426" v="87" actId="207"/>
          <ac:spMkLst>
            <pc:docMk/>
            <pc:sldMk cId="1573337285" sldId="4002"/>
            <ac:spMk id="36" creationId="{8E4DCCB0-F3B2-4A2B-AB88-41F415B6B902}"/>
          </ac:spMkLst>
        </pc:spChg>
        <pc:spChg chg="mod">
          <ac:chgData name="Sudarshan Chakravarthi" userId="9632d19e-631d-46a5-9e9a-d9cc496f17d0" providerId="ADAL" clId="{62F69065-885A-4CBA-B6E4-31797C21AF0B}" dt="2023-02-16T10:53:03.906" v="70" actId="404"/>
          <ac:spMkLst>
            <pc:docMk/>
            <pc:sldMk cId="1573337285" sldId="4002"/>
            <ac:spMk id="37" creationId="{B6F308DF-8BE8-43F4-81BC-CC982FC38CB6}"/>
          </ac:spMkLst>
        </pc:spChg>
        <pc:spChg chg="mod">
          <ac:chgData name="Sudarshan Chakravarthi" userId="9632d19e-631d-46a5-9e9a-d9cc496f17d0" providerId="ADAL" clId="{62F69065-885A-4CBA-B6E4-31797C21AF0B}" dt="2023-02-16T10:53:03.906" v="70" actId="404"/>
          <ac:spMkLst>
            <pc:docMk/>
            <pc:sldMk cId="1573337285" sldId="4002"/>
            <ac:spMk id="38" creationId="{94F92C34-C1E8-41CE-ACDD-30F528116F6A}"/>
          </ac:spMkLst>
        </pc:spChg>
        <pc:spChg chg="mod">
          <ac:chgData name="Sudarshan Chakravarthi" userId="9632d19e-631d-46a5-9e9a-d9cc496f17d0" providerId="ADAL" clId="{62F69065-885A-4CBA-B6E4-31797C21AF0B}" dt="2023-02-16T10:54:25.988" v="90" actId="1076"/>
          <ac:spMkLst>
            <pc:docMk/>
            <pc:sldMk cId="1573337285" sldId="4002"/>
            <ac:spMk id="39" creationId="{4EF0F145-CB17-46CC-B9D1-BCCB5E1AC431}"/>
          </ac:spMkLst>
        </pc:spChg>
        <pc:spChg chg="mod">
          <ac:chgData name="Sudarshan Chakravarthi" userId="9632d19e-631d-46a5-9e9a-d9cc496f17d0" providerId="ADAL" clId="{62F69065-885A-4CBA-B6E4-31797C21AF0B}" dt="2023-02-16T10:53:03.906" v="70" actId="404"/>
          <ac:spMkLst>
            <pc:docMk/>
            <pc:sldMk cId="1573337285" sldId="4002"/>
            <ac:spMk id="41" creationId="{0F4863DE-20F5-45E5-A617-EE676DF66770}"/>
          </ac:spMkLst>
        </pc:spChg>
        <pc:spChg chg="mod">
          <ac:chgData name="Sudarshan Chakravarthi" userId="9632d19e-631d-46a5-9e9a-d9cc496f17d0" providerId="ADAL" clId="{62F69065-885A-4CBA-B6E4-31797C21AF0B}" dt="2023-02-16T10:53:03.906" v="70" actId="404"/>
          <ac:spMkLst>
            <pc:docMk/>
            <pc:sldMk cId="1573337285" sldId="4002"/>
            <ac:spMk id="42" creationId="{B2CCB293-02E2-41B2-B1CD-D63421910E0E}"/>
          </ac:spMkLst>
        </pc:spChg>
        <pc:grpChg chg="mod">
          <ac:chgData name="Sudarshan Chakravarthi" userId="9632d19e-631d-46a5-9e9a-d9cc496f17d0" providerId="ADAL" clId="{62F69065-885A-4CBA-B6E4-31797C21AF0B}" dt="2023-02-16T10:53:21.089" v="74" actId="207"/>
          <ac:grpSpMkLst>
            <pc:docMk/>
            <pc:sldMk cId="1573337285" sldId="4002"/>
            <ac:grpSpMk id="24" creationId="{51451604-B362-434F-AF7A-707DB24BA670}"/>
          </ac:grpSpMkLst>
        </pc:grpChg>
        <pc:grpChg chg="mod">
          <ac:chgData name="Sudarshan Chakravarthi" userId="9632d19e-631d-46a5-9e9a-d9cc496f17d0" providerId="ADAL" clId="{62F69065-885A-4CBA-B6E4-31797C21AF0B}" dt="2023-02-16T10:53:55.026" v="82" actId="207"/>
          <ac:grpSpMkLst>
            <pc:docMk/>
            <pc:sldMk cId="1573337285" sldId="4002"/>
            <ac:grpSpMk id="34" creationId="{F4FEDBB0-F8B6-410A-97BA-934B14755FF9}"/>
          </ac:grpSpMkLst>
        </pc:grpChg>
        <pc:graphicFrameChg chg="mod">
          <ac:chgData name="Sudarshan Chakravarthi" userId="9632d19e-631d-46a5-9e9a-d9cc496f17d0" providerId="ADAL" clId="{62F69065-885A-4CBA-B6E4-31797C21AF0B}" dt="2023-02-16T10:54:51.071" v="98" actId="1076"/>
          <ac:graphicFrameMkLst>
            <pc:docMk/>
            <pc:sldMk cId="1573337285" sldId="4002"/>
            <ac:graphicFrameMk id="23" creationId="{126FF2E7-6DE0-4D49-AB0D-F328DDEFA9A6}"/>
          </ac:graphicFrameMkLst>
        </pc:graphicFrameChg>
      </pc:sldChg>
      <pc:sldChg chg="modSp mod">
        <pc:chgData name="Sudarshan Chakravarthi" userId="9632d19e-631d-46a5-9e9a-d9cc496f17d0" providerId="ADAL" clId="{62F69065-885A-4CBA-B6E4-31797C21AF0B}" dt="2023-03-06T16:19:04.254" v="140" actId="207"/>
        <pc:sldMkLst>
          <pc:docMk/>
          <pc:sldMk cId="4089360315" sldId="4003"/>
        </pc:sldMkLst>
        <pc:spChg chg="mod">
          <ac:chgData name="Sudarshan Chakravarthi" userId="9632d19e-631d-46a5-9e9a-d9cc496f17d0" providerId="ADAL" clId="{62F69065-885A-4CBA-B6E4-31797C21AF0B}" dt="2023-03-06T16:19:04.254" v="140" actId="207"/>
          <ac:spMkLst>
            <pc:docMk/>
            <pc:sldMk cId="4089360315" sldId="4003"/>
            <ac:spMk id="2" creationId="{FFF88696-EFF1-4B13-8D6E-71F1EE1A230E}"/>
          </ac:spMkLst>
        </pc:spChg>
        <pc:spChg chg="mod">
          <ac:chgData name="Sudarshan Chakravarthi" userId="9632d19e-631d-46a5-9e9a-d9cc496f17d0" providerId="ADAL" clId="{62F69065-885A-4CBA-B6E4-31797C21AF0B}" dt="2023-02-16T10:51:57.946" v="52" actId="207"/>
          <ac:spMkLst>
            <pc:docMk/>
            <pc:sldMk cId="4089360315" sldId="4003"/>
            <ac:spMk id="46" creationId="{43A80194-94E7-4E10-9096-3F8D0048B1A1}"/>
          </ac:spMkLst>
        </pc:spChg>
        <pc:spChg chg="mod">
          <ac:chgData name="Sudarshan Chakravarthi" userId="9632d19e-631d-46a5-9e9a-d9cc496f17d0" providerId="ADAL" clId="{62F69065-885A-4CBA-B6E4-31797C21AF0B}" dt="2023-02-16T10:52:06.121" v="54" actId="207"/>
          <ac:spMkLst>
            <pc:docMk/>
            <pc:sldMk cId="4089360315" sldId="4003"/>
            <ac:spMk id="50" creationId="{6E2F395A-9D44-4EF3-9F5F-845C9BB0E938}"/>
          </ac:spMkLst>
        </pc:spChg>
        <pc:spChg chg="mod">
          <ac:chgData name="Sudarshan Chakravarthi" userId="9632d19e-631d-46a5-9e9a-d9cc496f17d0" providerId="ADAL" clId="{62F69065-885A-4CBA-B6E4-31797C21AF0B}" dt="2023-02-16T10:52:02.268" v="53" actId="207"/>
          <ac:spMkLst>
            <pc:docMk/>
            <pc:sldMk cId="4089360315" sldId="4003"/>
            <ac:spMk id="55" creationId="{7A0305EB-AE60-4DC6-8A49-F694EE2F9A08}"/>
          </ac:spMkLst>
        </pc:spChg>
        <pc:spChg chg="mod">
          <ac:chgData name="Sudarshan Chakravarthi" userId="9632d19e-631d-46a5-9e9a-d9cc496f17d0" providerId="ADAL" clId="{62F69065-885A-4CBA-B6E4-31797C21AF0B}" dt="2023-02-16T10:51:17.541" v="49" actId="404"/>
          <ac:spMkLst>
            <pc:docMk/>
            <pc:sldMk cId="4089360315" sldId="4003"/>
            <ac:spMk id="61" creationId="{986B4A49-CB58-41EA-802D-1658EBE5AECB}"/>
          </ac:spMkLst>
        </pc:spChg>
        <pc:spChg chg="mod">
          <ac:chgData name="Sudarshan Chakravarthi" userId="9632d19e-631d-46a5-9e9a-d9cc496f17d0" providerId="ADAL" clId="{62F69065-885A-4CBA-B6E4-31797C21AF0B}" dt="2023-02-16T10:50:49.437" v="43" actId="6549"/>
          <ac:spMkLst>
            <pc:docMk/>
            <pc:sldMk cId="4089360315" sldId="4003"/>
            <ac:spMk id="62" creationId="{43EA97D0-6416-493A-981D-7E198DAD797E}"/>
          </ac:spMkLst>
        </pc:spChg>
        <pc:spChg chg="mod">
          <ac:chgData name="Sudarshan Chakravarthi" userId="9632d19e-631d-46a5-9e9a-d9cc496f17d0" providerId="ADAL" clId="{62F69065-885A-4CBA-B6E4-31797C21AF0B}" dt="2023-02-16T10:51:05.158" v="45" actId="1076"/>
          <ac:spMkLst>
            <pc:docMk/>
            <pc:sldMk cId="4089360315" sldId="4003"/>
            <ac:spMk id="84" creationId="{725B0675-EF57-43C4-A605-794A0381C31B}"/>
          </ac:spMkLst>
        </pc:spChg>
      </pc:sldChg>
      <pc:sldChg chg="addSp modSp add del mod">
        <pc:chgData name="Sudarshan Chakravarthi" userId="9632d19e-631d-46a5-9e9a-d9cc496f17d0" providerId="ADAL" clId="{62F69065-885A-4CBA-B6E4-31797C21AF0B}" dt="2023-02-20T12:02:21.090" v="115"/>
        <pc:sldMkLst>
          <pc:docMk/>
          <pc:sldMk cId="1805402828" sldId="4213"/>
        </pc:sldMkLst>
        <pc:spChg chg="add mod">
          <ac:chgData name="Sudarshan Chakravarthi" userId="9632d19e-631d-46a5-9e9a-d9cc496f17d0" providerId="ADAL" clId="{62F69065-885A-4CBA-B6E4-31797C21AF0B}" dt="2023-02-20T12:02:21.090" v="115"/>
          <ac:spMkLst>
            <pc:docMk/>
            <pc:sldMk cId="1805402828" sldId="4213"/>
            <ac:spMk id="2" creationId="{052F62D7-13DE-4074-EF12-289DE8D04FD7}"/>
          </ac:spMkLst>
        </pc:spChg>
        <pc:spChg chg="add mod">
          <ac:chgData name="Sudarshan Chakravarthi" userId="9632d19e-631d-46a5-9e9a-d9cc496f17d0" providerId="ADAL" clId="{62F69065-885A-4CBA-B6E4-31797C21AF0B}" dt="2023-02-20T12:02:21.090" v="115"/>
          <ac:spMkLst>
            <pc:docMk/>
            <pc:sldMk cId="1805402828" sldId="4213"/>
            <ac:spMk id="3" creationId="{37AB192B-ED8E-15C6-F500-1EF7C5E1748C}"/>
          </ac:spMkLst>
        </pc:spChg>
        <pc:spChg chg="mod">
          <ac:chgData name="Sudarshan Chakravarthi" userId="9632d19e-631d-46a5-9e9a-d9cc496f17d0" providerId="ADAL" clId="{62F69065-885A-4CBA-B6E4-31797C21AF0B}" dt="2023-02-16T10:55:42.096" v="111" actId="20577"/>
          <ac:spMkLst>
            <pc:docMk/>
            <pc:sldMk cId="1805402828" sldId="4213"/>
            <ac:spMk id="8" creationId="{DA32DBBD-D3E4-453E-AFA1-C79D34C915C9}"/>
          </ac:spMkLst>
        </pc:spChg>
      </pc:sldChg>
      <pc:sldChg chg="add del">
        <pc:chgData name="Sudarshan Chakravarthi" userId="9632d19e-631d-46a5-9e9a-d9cc496f17d0" providerId="ADAL" clId="{62F69065-885A-4CBA-B6E4-31797C21AF0B}" dt="2023-02-20T12:02:26.726" v="118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62F69065-885A-4CBA-B6E4-31797C21AF0B}" dt="2023-02-16T10:55:36.166" v="101"/>
        <pc:sldMkLst>
          <pc:docMk/>
          <pc:sldMk cId="2434400758" sldId="4412"/>
        </pc:sldMkLst>
      </pc:sldChg>
      <pc:sldChg chg="add del">
        <pc:chgData name="Sudarshan Chakravarthi" userId="9632d19e-631d-46a5-9e9a-d9cc496f17d0" providerId="ADAL" clId="{62F69065-885A-4CBA-B6E4-31797C21AF0B}" dt="2023-02-20T12:02:13.085" v="113"/>
        <pc:sldMkLst>
          <pc:docMk/>
          <pc:sldMk cId="1676541678" sldId="4413"/>
        </pc:sldMkLst>
      </pc:sldChg>
      <pc:sldChg chg="add del">
        <pc:chgData name="Sudarshan Chakravarthi" userId="9632d19e-631d-46a5-9e9a-d9cc496f17d0" providerId="ADAL" clId="{62F69065-885A-4CBA-B6E4-31797C21AF0B}" dt="2023-02-20T12:02:47.994" v="123" actId="47"/>
        <pc:sldMkLst>
          <pc:docMk/>
          <pc:sldMk cId="2612915336" sldId="4413"/>
        </pc:sldMkLst>
      </pc:sldChg>
      <pc:sldChg chg="add del">
        <pc:chgData name="Sudarshan Chakravarthi" userId="9632d19e-631d-46a5-9e9a-d9cc496f17d0" providerId="ADAL" clId="{62F69065-885A-4CBA-B6E4-31797C21AF0B}" dt="2023-02-20T12:02:13.085" v="113"/>
        <pc:sldMkLst>
          <pc:docMk/>
          <pc:sldMk cId="104271161" sldId="4414"/>
        </pc:sldMkLst>
      </pc:sldChg>
      <pc:sldChg chg="add ord">
        <pc:chgData name="Sudarshan Chakravarthi" userId="9632d19e-631d-46a5-9e9a-d9cc496f17d0" providerId="ADAL" clId="{62F69065-885A-4CBA-B6E4-31797C21AF0B}" dt="2023-02-20T12:02:24.851" v="117"/>
        <pc:sldMkLst>
          <pc:docMk/>
          <pc:sldMk cId="2688905033" sldId="4414"/>
        </pc:sldMkLst>
      </pc:sldChg>
      <pc:sldChg chg="add ord">
        <pc:chgData name="Sudarshan Chakravarthi" userId="9632d19e-631d-46a5-9e9a-d9cc496f17d0" providerId="ADAL" clId="{62F69065-885A-4CBA-B6E4-31797C21AF0B}" dt="2023-02-20T12:03:04.100" v="128"/>
        <pc:sldMkLst>
          <pc:docMk/>
          <pc:sldMk cId="2713657258" sldId="4415"/>
        </pc:sldMkLst>
      </pc:sldChg>
      <pc:sldChg chg="add del">
        <pc:chgData name="Sudarshan Chakravarthi" userId="9632d19e-631d-46a5-9e9a-d9cc496f17d0" providerId="ADAL" clId="{62F69065-885A-4CBA-B6E4-31797C21AF0B}" dt="2023-02-20T12:03:01.024" v="125"/>
        <pc:sldMkLst>
          <pc:docMk/>
          <pc:sldMk cId="3592331522" sldId="4415"/>
        </pc:sldMkLst>
      </pc:sldChg>
      <pc:sldChg chg="add">
        <pc:chgData name="Sudarshan Chakravarthi" userId="9632d19e-631d-46a5-9e9a-d9cc496f17d0" providerId="ADAL" clId="{62F69065-885A-4CBA-B6E4-31797C21AF0B}" dt="2023-02-20T12:03:01.088" v="126"/>
        <pc:sldMkLst>
          <pc:docMk/>
          <pc:sldMk cId="136671976" sldId="4416"/>
        </pc:sldMkLst>
      </pc:sldChg>
      <pc:sldChg chg="add del">
        <pc:chgData name="Sudarshan Chakravarthi" userId="9632d19e-631d-46a5-9e9a-d9cc496f17d0" providerId="ADAL" clId="{62F69065-885A-4CBA-B6E4-31797C21AF0B}" dt="2023-02-20T12:03:01.024" v="125"/>
        <pc:sldMkLst>
          <pc:docMk/>
          <pc:sldMk cId="3699469164" sldId="44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Lato Light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USA</c:v>
                </c:pt>
                <c:pt idx="1">
                  <c:v>CHINA</c:v>
                </c:pt>
                <c:pt idx="2">
                  <c:v>JAPAN</c:v>
                </c:pt>
                <c:pt idx="3">
                  <c:v>UK</c:v>
                </c:pt>
                <c:pt idx="4">
                  <c:v>GERMANY</c:v>
                </c:pt>
                <c:pt idx="5">
                  <c:v>BRAZIL</c:v>
                </c:pt>
                <c:pt idx="6">
                  <c:v>SOUTH KOREA</c:v>
                </c:pt>
                <c:pt idx="7">
                  <c:v>AUSTRALIA</c:v>
                </c:pt>
                <c:pt idx="8">
                  <c:v>FRANCE</c:v>
                </c:pt>
                <c:pt idx="9">
                  <c:v>INDONESIA</c:v>
                </c:pt>
                <c:pt idx="10">
                  <c:v>CANADA</c:v>
                </c:pt>
                <c:pt idx="11">
                  <c:v>INDIA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194.47</c:v>
                </c:pt>
                <c:pt idx="1">
                  <c:v>79.08</c:v>
                </c:pt>
                <c:pt idx="2">
                  <c:v>41.85</c:v>
                </c:pt>
                <c:pt idx="3">
                  <c:v>24.21</c:v>
                </c:pt>
                <c:pt idx="4">
                  <c:v>22.74</c:v>
                </c:pt>
                <c:pt idx="5">
                  <c:v>14.89</c:v>
                </c:pt>
                <c:pt idx="6">
                  <c:v>12.13</c:v>
                </c:pt>
                <c:pt idx="7">
                  <c:v>12.02</c:v>
                </c:pt>
                <c:pt idx="8">
                  <c:v>11.95</c:v>
                </c:pt>
                <c:pt idx="9">
                  <c:v>8.7100000000000009</c:v>
                </c:pt>
                <c:pt idx="10">
                  <c:v>8.66</c:v>
                </c:pt>
                <c:pt idx="11">
                  <c:v>8.65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3-4581-9D38-ED9857C4C8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0"/>
        <c:axId val="384810592"/>
        <c:axId val="384622272"/>
      </c:barChart>
      <c:catAx>
        <c:axId val="3848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384622272"/>
        <c:crosses val="autoZero"/>
        <c:auto val="1"/>
        <c:lblAlgn val="ctr"/>
        <c:lblOffset val="100"/>
        <c:noMultiLvlLbl val="0"/>
      </c:catAx>
      <c:valAx>
        <c:axId val="384622272"/>
        <c:scaling>
          <c:orientation val="minMax"/>
          <c:max val="200"/>
        </c:scaling>
        <c:delete val="1"/>
        <c:axPos val="l"/>
        <c:numFmt formatCode="General" sourceLinked="1"/>
        <c:majorTickMark val="none"/>
        <c:minorTickMark val="none"/>
        <c:tickLblPos val="nextTo"/>
        <c:crossAx val="384810592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006089041236663"/>
          <c:y val="5.2922515991528127E-2"/>
          <c:w val="0.73993910958763331"/>
          <c:h val="0.944858520858438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91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Sheet1!$B$1:$L$1</c:f>
              <c:strCache>
                <c:ptCount val="11"/>
                <c:pt idx="0">
                  <c:v>Retail</c:v>
                </c:pt>
                <c:pt idx="1">
                  <c:v>Automotive</c:v>
                </c:pt>
                <c:pt idx="2">
                  <c:v>Financial Services</c:v>
                </c:pt>
                <c:pt idx="3">
                  <c:v>Telecom</c:v>
                </c:pt>
                <c:pt idx="4">
                  <c:v>CPG/Consumer</c:v>
                </c:pt>
                <c:pt idx="5">
                  <c:v>Travel</c:v>
                </c:pt>
                <c:pt idx="6">
                  <c:v>Computing &amp; Electronics</c:v>
                </c:pt>
                <c:pt idx="7">
                  <c:v>Media</c:v>
                </c:pt>
                <c:pt idx="8">
                  <c:v>Entertainment</c:v>
                </c:pt>
                <c:pt idx="9">
                  <c:v>Health &amp; Pharma</c:v>
                </c:pt>
                <c:pt idx="10">
                  <c:v>Other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21.9</c:v>
                </c:pt>
                <c:pt idx="1">
                  <c:v>12.6</c:v>
                </c:pt>
                <c:pt idx="2">
                  <c:v>12.2</c:v>
                </c:pt>
                <c:pt idx="3">
                  <c:v>10.7</c:v>
                </c:pt>
                <c:pt idx="4">
                  <c:v>8.8000000000000007</c:v>
                </c:pt>
                <c:pt idx="5">
                  <c:v>8</c:v>
                </c:pt>
                <c:pt idx="6">
                  <c:v>7.8</c:v>
                </c:pt>
                <c:pt idx="7">
                  <c:v>6.1</c:v>
                </c:pt>
                <c:pt idx="8">
                  <c:v>5.0999999999999996</c:v>
                </c:pt>
                <c:pt idx="9">
                  <c:v>2.6</c:v>
                </c:pt>
                <c:pt idx="1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4-457E-918F-1506E3DAF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0"/>
        <c:axId val="1376349407"/>
        <c:axId val="1376114143"/>
      </c:barChart>
      <c:catAx>
        <c:axId val="1376349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pPr>
            <a:endParaRPr lang="en-US"/>
          </a:p>
        </c:txPr>
        <c:crossAx val="1376114143"/>
        <c:crosses val="autoZero"/>
        <c:auto val="1"/>
        <c:lblAlgn val="ctr"/>
        <c:lblOffset val="100"/>
        <c:noMultiLvlLbl val="0"/>
      </c:catAx>
      <c:valAx>
        <c:axId val="13761141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6349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60C96-E50E-47C9-8227-D7F1E94FB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5D911-1873-41A7-B03E-6CA8EDE51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4E1A6-B5F5-4C73-B6E8-02F4852C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17126-A12D-47F8-96FF-7DF9F465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264CD-5330-41B3-BD49-65B082FA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2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B53F-C66D-4006-B588-BE55836C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0D251-5F4E-4E3F-B691-44D2E7407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F703B-0918-44D6-AFA5-76AF2C1E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A3267-BA62-49EC-BA65-7E594C26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3D433-FE08-4ECD-9786-A46819FD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9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644F8-7BD8-4E2F-9467-D03948B98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92FAE-2213-43DE-9A5E-F33DFEBE1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1E9FD-0DCB-407F-9795-7F80D2ACA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40395-6ABF-4EB8-BE3E-5B6DF0CD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CCA83-A756-4311-93F1-6947B2BA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58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9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5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2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9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03/01/2024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8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03/01/2024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96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22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8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713D2-7777-4682-BD7F-2A2E616BB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8EAE5-77E1-457B-97A9-DA64E1DD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3E685-6F42-4FF4-AB8D-506D838A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3746A-EB87-4434-B443-38F461AC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8AD9-F053-42E7-82E8-F62F0445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17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0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43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15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235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393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90E7-73C1-4F4B-8A61-A7B4BD35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BCD34-D053-4BA9-B806-32E78E7CB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0420A-A30B-4D8F-AAB6-FFE95374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6E16C-1D64-4157-94E2-736B57D5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49115-CF28-4B55-A366-E5B2D612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55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01C6-D251-4351-AB17-E5EA6A0BE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B20CC-A8DC-44AB-981D-8DDF02706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B23C-7F8F-4818-91BE-4B41D4EB0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A2183-CECB-4B4A-B83F-D3399D49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7AB35-50BC-4F1F-8280-A1306E8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E32A4-E5A3-4F70-94FB-FD8D61513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D7C6A-676D-46E1-9F13-9B5E752F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3F0C2-B333-40FA-8ADA-E5CF8BB88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6270D-96A1-4679-B906-0B44F909E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8431D-5C56-403E-BFB4-53E04B5DD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B93AC-DB84-4EFF-BFF8-40317B2A5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CA49B-3528-4F9F-A805-E30E6A555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D744A-0FC9-4802-BE47-76535F7E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7A078B-2140-4656-9200-4C0BB953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9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C23D-69BA-47D1-9FBA-4AF7B702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AFA25-777D-475F-A55F-220EB309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FF665-9358-432E-ADF4-6206ECC5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20ABC-3980-49D3-9FE8-ECE7578F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05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0D79D1-4700-4E69-891B-743DBFD4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4168E-B00E-43A8-9322-747D5FF0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46761-61C9-4CF7-B0DD-0A018E2D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3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A6B-740F-4E9A-877D-0096BDD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370A-D4A3-44F0-A46D-BACECD776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373B8-3BFF-40F4-81CF-84C1B052C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3CFAC-77E6-4B69-A76F-11E6A886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73CA8-F0FA-4EE2-98EC-CF956A30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F8C14-F840-46F3-AF8A-743FAC1F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8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B019-96DB-454B-94FC-C2A94BBC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1D132-1D03-436A-9F52-4E4A9A845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B32B9-BEAC-4E8F-A7EE-A200D8DAC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4B476-8D44-49D2-BB26-0E7A9396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C4F23-F19C-44A1-84CE-561D6AFC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3FAC4-05B1-46E0-8B3B-EB52B5DC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7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CB55A-E2DF-49EE-B405-BA7A60F1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12D77-2854-4966-B017-9172E58E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F86C5-57C6-43F9-A19F-78ECB3A79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3A6E-E1E5-46E3-83D9-B4946B56EEAC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6910-5173-461E-B461-DE8797BB0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D431A-FFBA-4860-A140-5049BF76F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65C-4FE6-4906-9D68-C8CA31370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9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7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2.png"/><Relationship Id="rId21" Type="http://schemas.openxmlformats.org/officeDocument/2006/relationships/image" Target="../media/image27.png"/><Relationship Id="rId34" Type="http://schemas.openxmlformats.org/officeDocument/2006/relationships/image" Target="../media/image38.png"/><Relationship Id="rId42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24" Type="http://schemas.openxmlformats.org/officeDocument/2006/relationships/image" Target="../media/image30.png"/><Relationship Id="rId32" Type="http://schemas.microsoft.com/office/2007/relationships/hdphoto" Target="../media/hdphoto8.wdp"/><Relationship Id="rId37" Type="http://schemas.openxmlformats.org/officeDocument/2006/relationships/image" Target="../media/image41.png"/><Relationship Id="rId40" Type="http://schemas.microsoft.com/office/2007/relationships/hdphoto" Target="../media/hdphoto10.wdp"/><Relationship Id="rId5" Type="http://schemas.microsoft.com/office/2007/relationships/hdphoto" Target="../media/hdphoto3.wdp"/><Relationship Id="rId15" Type="http://schemas.microsoft.com/office/2007/relationships/hdphoto" Target="../media/hdphoto6.wdp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0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31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microsoft.com/office/2007/relationships/hdphoto" Target="../media/hdphoto4.wdp"/><Relationship Id="rId14" Type="http://schemas.openxmlformats.org/officeDocument/2006/relationships/image" Target="../media/image21.pn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microsoft.com/office/2007/relationships/hdphoto" Target="../media/hdphoto7.wdp"/><Relationship Id="rId35" Type="http://schemas.openxmlformats.org/officeDocument/2006/relationships/image" Target="../media/image39.png"/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7.png"/><Relationship Id="rId38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146276" y="2995187"/>
            <a:ext cx="568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Marketing Landscape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99AB42-5D80-4C08-9F96-4CAE16A0CB61}"/>
              </a:ext>
            </a:extLst>
          </p:cNvPr>
          <p:cNvSpPr txBox="1"/>
          <p:nvPr/>
        </p:nvSpPr>
        <p:spPr>
          <a:xfrm>
            <a:off x="225193" y="3516538"/>
            <a:ext cx="546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Review your marketing landscape and align solutions to initiatives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2F62D7-13DE-4074-EF12-289DE8D04FD7}"/>
              </a:ext>
            </a:extLst>
          </p:cNvPr>
          <p:cNvSpPr/>
          <p:nvPr/>
        </p:nvSpPr>
        <p:spPr>
          <a:xfrm>
            <a:off x="5245947" y="3870330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Google Shape;104;p13">
            <a:extLst>
              <a:ext uri="{FF2B5EF4-FFF2-40B4-BE49-F238E27FC236}">
                <a16:creationId xmlns:a16="http://schemas.microsoft.com/office/drawing/2014/main" id="{37AB192B-ED8E-15C6-F500-1EF7C5E1748C}"/>
              </a:ext>
            </a:extLst>
          </p:cNvPr>
          <p:cNvSpPr/>
          <p:nvPr/>
        </p:nvSpPr>
        <p:spPr>
          <a:xfrm>
            <a:off x="5459412" y="4095750"/>
            <a:ext cx="631825" cy="550862"/>
          </a:xfrm>
          <a:custGeom>
            <a:avLst/>
            <a:gdLst/>
            <a:ahLst/>
            <a:cxnLst/>
            <a:rect l="l" t="t" r="r" b="b"/>
            <a:pathLst>
              <a:path w="145" h="126" extrusionOk="0">
                <a:moveTo>
                  <a:pt x="129" y="126"/>
                </a:moveTo>
                <a:cubicBezTo>
                  <a:pt x="17" y="126"/>
                  <a:pt x="17" y="126"/>
                  <a:pt x="17" y="126"/>
                </a:cubicBezTo>
                <a:cubicBezTo>
                  <a:pt x="8" y="126"/>
                  <a:pt x="0" y="118"/>
                  <a:pt x="0" y="10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1" y="78"/>
                  <a:pt x="3" y="78"/>
                </a:cubicBezTo>
                <a:cubicBezTo>
                  <a:pt x="5" y="78"/>
                  <a:pt x="6" y="80"/>
                  <a:pt x="6" y="8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5"/>
                  <a:pt x="11" y="120"/>
                  <a:pt x="17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4" y="120"/>
                  <a:pt x="139" y="115"/>
                  <a:pt x="139" y="109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0"/>
                  <a:pt x="141" y="79"/>
                  <a:pt x="142" y="79"/>
                </a:cubicBezTo>
                <a:cubicBezTo>
                  <a:pt x="144" y="79"/>
                  <a:pt x="145" y="80"/>
                  <a:pt x="145" y="82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18"/>
                  <a:pt x="138" y="126"/>
                  <a:pt x="129" y="126"/>
                </a:cubicBezTo>
                <a:close/>
                <a:moveTo>
                  <a:pt x="79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2" y="90"/>
                  <a:pt x="59" y="86"/>
                  <a:pt x="59" y="81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2"/>
                  <a:pt x="62" y="58"/>
                  <a:pt x="67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3" y="58"/>
                  <a:pt x="87" y="62"/>
                  <a:pt x="87" y="67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6"/>
                  <a:pt x="83" y="90"/>
                  <a:pt x="79" y="90"/>
                </a:cubicBezTo>
                <a:close/>
                <a:moveTo>
                  <a:pt x="67" y="64"/>
                </a:moveTo>
                <a:cubicBezTo>
                  <a:pt x="66" y="64"/>
                  <a:pt x="65" y="65"/>
                  <a:pt x="65" y="67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3"/>
                  <a:pt x="66" y="84"/>
                  <a:pt x="6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81" y="83"/>
                  <a:pt x="81" y="81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5"/>
                  <a:pt x="80" y="64"/>
                  <a:pt x="79" y="64"/>
                </a:cubicBezTo>
                <a:lnTo>
                  <a:pt x="67" y="64"/>
                </a:lnTo>
                <a:close/>
                <a:moveTo>
                  <a:pt x="129" y="77"/>
                </a:moveTo>
                <a:cubicBezTo>
                  <a:pt x="96" y="77"/>
                  <a:pt x="96" y="77"/>
                  <a:pt x="96" y="77"/>
                </a:cubicBezTo>
                <a:cubicBezTo>
                  <a:pt x="94" y="77"/>
                  <a:pt x="93" y="76"/>
                  <a:pt x="93" y="74"/>
                </a:cubicBezTo>
                <a:cubicBezTo>
                  <a:pt x="93" y="72"/>
                  <a:pt x="94" y="71"/>
                  <a:pt x="96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4" y="71"/>
                  <a:pt x="139" y="66"/>
                  <a:pt x="139" y="6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33"/>
                  <a:pt x="134" y="28"/>
                  <a:pt x="12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1" y="28"/>
                  <a:pt x="6" y="33"/>
                  <a:pt x="6" y="39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6"/>
                  <a:pt x="11" y="71"/>
                  <a:pt x="17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2" y="71"/>
                  <a:pt x="53" y="72"/>
                  <a:pt x="53" y="74"/>
                </a:cubicBezTo>
                <a:cubicBezTo>
                  <a:pt x="53" y="76"/>
                  <a:pt x="52" y="77"/>
                  <a:pt x="50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8" y="77"/>
                  <a:pt x="0" y="70"/>
                  <a:pt x="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8" y="22"/>
                  <a:pt x="17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8" y="22"/>
                  <a:pt x="145" y="30"/>
                  <a:pt x="145" y="39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5" y="63"/>
                  <a:pt x="145" y="64"/>
                  <a:pt x="145" y="64"/>
                </a:cubicBezTo>
                <a:cubicBezTo>
                  <a:pt x="143" y="72"/>
                  <a:pt x="137" y="77"/>
                  <a:pt x="129" y="77"/>
                </a:cubicBezTo>
                <a:close/>
                <a:moveTo>
                  <a:pt x="97" y="17"/>
                </a:moveTo>
                <a:cubicBezTo>
                  <a:pt x="95" y="17"/>
                  <a:pt x="94" y="15"/>
                  <a:pt x="94" y="13"/>
                </a:cubicBezTo>
                <a:cubicBezTo>
                  <a:pt x="94" y="9"/>
                  <a:pt x="90" y="6"/>
                  <a:pt x="85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6"/>
                  <a:pt x="52" y="9"/>
                  <a:pt x="52" y="13"/>
                </a:cubicBezTo>
                <a:cubicBezTo>
                  <a:pt x="52" y="15"/>
                  <a:pt x="50" y="17"/>
                  <a:pt x="49" y="17"/>
                </a:cubicBezTo>
                <a:cubicBezTo>
                  <a:pt x="47" y="17"/>
                  <a:pt x="45" y="15"/>
                  <a:pt x="45" y="13"/>
                </a:cubicBezTo>
                <a:cubicBezTo>
                  <a:pt x="45" y="6"/>
                  <a:pt x="52" y="0"/>
                  <a:pt x="6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100" y="6"/>
                  <a:pt x="100" y="13"/>
                </a:cubicBezTo>
                <a:cubicBezTo>
                  <a:pt x="100" y="15"/>
                  <a:pt x="99" y="17"/>
                  <a:pt x="97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46B1E-C82F-AA45-BF2B-EE534317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17" y="2824385"/>
            <a:ext cx="3757563" cy="18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0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136671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146276" y="2995187"/>
            <a:ext cx="568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Marketing Landscape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99AB42-5D80-4C08-9F96-4CAE16A0CB61}"/>
              </a:ext>
            </a:extLst>
          </p:cNvPr>
          <p:cNvSpPr txBox="1"/>
          <p:nvPr/>
        </p:nvSpPr>
        <p:spPr>
          <a:xfrm>
            <a:off x="225193" y="3516538"/>
            <a:ext cx="54686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Review your marketing landscape and align solutions to initiatives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2F62D7-13DE-4074-EF12-289DE8D04FD7}"/>
              </a:ext>
            </a:extLst>
          </p:cNvPr>
          <p:cNvSpPr/>
          <p:nvPr/>
        </p:nvSpPr>
        <p:spPr>
          <a:xfrm>
            <a:off x="5245947" y="3870330"/>
            <a:ext cx="1055370" cy="10553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Google Shape;104;p13">
            <a:extLst>
              <a:ext uri="{FF2B5EF4-FFF2-40B4-BE49-F238E27FC236}">
                <a16:creationId xmlns:a16="http://schemas.microsoft.com/office/drawing/2014/main" id="{37AB192B-ED8E-15C6-F500-1EF7C5E1748C}"/>
              </a:ext>
            </a:extLst>
          </p:cNvPr>
          <p:cNvSpPr/>
          <p:nvPr/>
        </p:nvSpPr>
        <p:spPr>
          <a:xfrm>
            <a:off x="5459412" y="4095750"/>
            <a:ext cx="631825" cy="550862"/>
          </a:xfrm>
          <a:custGeom>
            <a:avLst/>
            <a:gdLst/>
            <a:ahLst/>
            <a:cxnLst/>
            <a:rect l="l" t="t" r="r" b="b"/>
            <a:pathLst>
              <a:path w="145" h="126" extrusionOk="0">
                <a:moveTo>
                  <a:pt x="129" y="126"/>
                </a:moveTo>
                <a:cubicBezTo>
                  <a:pt x="17" y="126"/>
                  <a:pt x="17" y="126"/>
                  <a:pt x="17" y="126"/>
                </a:cubicBezTo>
                <a:cubicBezTo>
                  <a:pt x="8" y="126"/>
                  <a:pt x="0" y="118"/>
                  <a:pt x="0" y="10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1" y="78"/>
                  <a:pt x="3" y="78"/>
                </a:cubicBezTo>
                <a:cubicBezTo>
                  <a:pt x="5" y="78"/>
                  <a:pt x="6" y="80"/>
                  <a:pt x="6" y="81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15"/>
                  <a:pt x="11" y="120"/>
                  <a:pt x="17" y="120"/>
                </a:cubicBezTo>
                <a:cubicBezTo>
                  <a:pt x="129" y="120"/>
                  <a:pt x="129" y="120"/>
                  <a:pt x="129" y="120"/>
                </a:cubicBezTo>
                <a:cubicBezTo>
                  <a:pt x="134" y="120"/>
                  <a:pt x="139" y="115"/>
                  <a:pt x="139" y="109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0"/>
                  <a:pt x="141" y="79"/>
                  <a:pt x="142" y="79"/>
                </a:cubicBezTo>
                <a:cubicBezTo>
                  <a:pt x="144" y="79"/>
                  <a:pt x="145" y="80"/>
                  <a:pt x="145" y="82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5" y="118"/>
                  <a:pt x="138" y="126"/>
                  <a:pt x="129" y="126"/>
                </a:cubicBezTo>
                <a:close/>
                <a:moveTo>
                  <a:pt x="79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2" y="90"/>
                  <a:pt x="59" y="86"/>
                  <a:pt x="59" y="81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2"/>
                  <a:pt x="62" y="58"/>
                  <a:pt x="67" y="58"/>
                </a:cubicBezTo>
                <a:cubicBezTo>
                  <a:pt x="79" y="58"/>
                  <a:pt x="79" y="58"/>
                  <a:pt x="79" y="58"/>
                </a:cubicBezTo>
                <a:cubicBezTo>
                  <a:pt x="83" y="58"/>
                  <a:pt x="87" y="62"/>
                  <a:pt x="87" y="67"/>
                </a:cubicBezTo>
                <a:cubicBezTo>
                  <a:pt x="87" y="81"/>
                  <a:pt x="87" y="81"/>
                  <a:pt x="87" y="81"/>
                </a:cubicBezTo>
                <a:cubicBezTo>
                  <a:pt x="87" y="86"/>
                  <a:pt x="83" y="90"/>
                  <a:pt x="79" y="90"/>
                </a:cubicBezTo>
                <a:close/>
                <a:moveTo>
                  <a:pt x="67" y="64"/>
                </a:moveTo>
                <a:cubicBezTo>
                  <a:pt x="66" y="64"/>
                  <a:pt x="65" y="65"/>
                  <a:pt x="65" y="67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3"/>
                  <a:pt x="66" y="84"/>
                  <a:pt x="67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80" y="84"/>
                  <a:pt x="81" y="83"/>
                  <a:pt x="81" y="81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5"/>
                  <a:pt x="80" y="64"/>
                  <a:pt x="79" y="64"/>
                </a:cubicBezTo>
                <a:lnTo>
                  <a:pt x="67" y="64"/>
                </a:lnTo>
                <a:close/>
                <a:moveTo>
                  <a:pt x="129" y="77"/>
                </a:moveTo>
                <a:cubicBezTo>
                  <a:pt x="96" y="77"/>
                  <a:pt x="96" y="77"/>
                  <a:pt x="96" y="77"/>
                </a:cubicBezTo>
                <a:cubicBezTo>
                  <a:pt x="94" y="77"/>
                  <a:pt x="93" y="76"/>
                  <a:pt x="93" y="74"/>
                </a:cubicBezTo>
                <a:cubicBezTo>
                  <a:pt x="93" y="72"/>
                  <a:pt x="94" y="71"/>
                  <a:pt x="96" y="71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34" y="71"/>
                  <a:pt x="139" y="66"/>
                  <a:pt x="139" y="60"/>
                </a:cubicBezTo>
                <a:cubicBezTo>
                  <a:pt x="139" y="39"/>
                  <a:pt x="139" y="39"/>
                  <a:pt x="139" y="39"/>
                </a:cubicBezTo>
                <a:cubicBezTo>
                  <a:pt x="139" y="33"/>
                  <a:pt x="134" y="28"/>
                  <a:pt x="12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1" y="28"/>
                  <a:pt x="6" y="33"/>
                  <a:pt x="6" y="39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6"/>
                  <a:pt x="11" y="71"/>
                  <a:pt x="17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2" y="71"/>
                  <a:pt x="53" y="72"/>
                  <a:pt x="53" y="74"/>
                </a:cubicBezTo>
                <a:cubicBezTo>
                  <a:pt x="53" y="76"/>
                  <a:pt x="52" y="77"/>
                  <a:pt x="50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8" y="77"/>
                  <a:pt x="0" y="70"/>
                  <a:pt x="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0"/>
                  <a:pt x="8" y="22"/>
                  <a:pt x="17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8" y="22"/>
                  <a:pt x="145" y="30"/>
                  <a:pt x="145" y="39"/>
                </a:cubicBezTo>
                <a:cubicBezTo>
                  <a:pt x="145" y="63"/>
                  <a:pt x="145" y="63"/>
                  <a:pt x="145" y="63"/>
                </a:cubicBezTo>
                <a:cubicBezTo>
                  <a:pt x="145" y="63"/>
                  <a:pt x="145" y="64"/>
                  <a:pt x="145" y="64"/>
                </a:cubicBezTo>
                <a:cubicBezTo>
                  <a:pt x="143" y="72"/>
                  <a:pt x="137" y="77"/>
                  <a:pt x="129" y="77"/>
                </a:cubicBezTo>
                <a:close/>
                <a:moveTo>
                  <a:pt x="97" y="17"/>
                </a:moveTo>
                <a:cubicBezTo>
                  <a:pt x="95" y="17"/>
                  <a:pt x="94" y="15"/>
                  <a:pt x="94" y="13"/>
                </a:cubicBezTo>
                <a:cubicBezTo>
                  <a:pt x="94" y="9"/>
                  <a:pt x="90" y="6"/>
                  <a:pt x="85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6"/>
                  <a:pt x="52" y="9"/>
                  <a:pt x="52" y="13"/>
                </a:cubicBezTo>
                <a:cubicBezTo>
                  <a:pt x="52" y="15"/>
                  <a:pt x="50" y="17"/>
                  <a:pt x="49" y="17"/>
                </a:cubicBezTo>
                <a:cubicBezTo>
                  <a:pt x="47" y="17"/>
                  <a:pt x="45" y="15"/>
                  <a:pt x="45" y="13"/>
                </a:cubicBezTo>
                <a:cubicBezTo>
                  <a:pt x="45" y="6"/>
                  <a:pt x="52" y="0"/>
                  <a:pt x="6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93" y="0"/>
                  <a:pt x="100" y="6"/>
                  <a:pt x="100" y="13"/>
                </a:cubicBezTo>
                <a:cubicBezTo>
                  <a:pt x="100" y="15"/>
                  <a:pt x="99" y="17"/>
                  <a:pt x="97" y="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46B1E-C82F-AA45-BF2B-EE534317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17" y="2824385"/>
            <a:ext cx="3757563" cy="18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268890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64506287-DEC6-4EF9-BB1F-457AF60AFBAB}"/>
              </a:ext>
            </a:extLst>
          </p:cNvPr>
          <p:cNvSpPr txBox="1"/>
          <p:nvPr/>
        </p:nvSpPr>
        <p:spPr>
          <a:xfrm>
            <a:off x="8650274" y="4964087"/>
            <a:ext cx="132750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Marketing Mix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7CD63F-D8AD-447A-BB02-BD7F8479AA27}"/>
              </a:ext>
            </a:extLst>
          </p:cNvPr>
          <p:cNvGrpSpPr/>
          <p:nvPr/>
        </p:nvGrpSpPr>
        <p:grpSpPr>
          <a:xfrm>
            <a:off x="960282" y="3552146"/>
            <a:ext cx="3050711" cy="1250655"/>
            <a:chOff x="7199141" y="1195251"/>
            <a:chExt cx="1433149" cy="125065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6983618-911C-4CEF-9184-75A8F46F2581}"/>
                </a:ext>
              </a:extLst>
            </p:cNvPr>
            <p:cNvSpPr/>
            <p:nvPr/>
          </p:nvSpPr>
          <p:spPr>
            <a:xfrm>
              <a:off x="7199141" y="1195251"/>
              <a:ext cx="1433149" cy="1250655"/>
            </a:xfrm>
            <a:prstGeom prst="rect">
              <a:avLst/>
            </a:prstGeom>
            <a:solidFill>
              <a:schemeClr val="bg1">
                <a:lumMod val="50000"/>
                <a:alpha val="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40" name="Picture 16" descr="Crm Images, Stock Photos &amp; Vectors | Shutterstock">
              <a:extLst>
                <a:ext uri="{FF2B5EF4-FFF2-40B4-BE49-F238E27FC236}">
                  <a16:creationId xmlns:a16="http://schemas.microsoft.com/office/drawing/2014/main" id="{162C427B-E511-4D4A-9002-E86FEE636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6" t="28527" r="62051" b="38954"/>
            <a:stretch/>
          </p:blipFill>
          <p:spPr bwMode="auto">
            <a:xfrm>
              <a:off x="7804212" y="1649619"/>
              <a:ext cx="779376" cy="550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797517-D776-427B-AB33-960D74054CAF}"/>
              </a:ext>
            </a:extLst>
          </p:cNvPr>
          <p:cNvGrpSpPr/>
          <p:nvPr/>
        </p:nvGrpSpPr>
        <p:grpSpPr>
          <a:xfrm>
            <a:off x="8534831" y="3576473"/>
            <a:ext cx="3050711" cy="1250655"/>
            <a:chOff x="3378100" y="2711809"/>
            <a:chExt cx="3050711" cy="12506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990079-82A4-43B3-98FE-1617C7A485AF}"/>
                </a:ext>
              </a:extLst>
            </p:cNvPr>
            <p:cNvSpPr/>
            <p:nvPr/>
          </p:nvSpPr>
          <p:spPr>
            <a:xfrm>
              <a:off x="3378100" y="2711809"/>
              <a:ext cx="3050711" cy="1250655"/>
            </a:xfrm>
            <a:prstGeom prst="rect">
              <a:avLst/>
            </a:prstGeom>
            <a:solidFill>
              <a:schemeClr val="bg1">
                <a:lumMod val="50000"/>
                <a:alpha val="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52" name="Picture 28" descr="Fairs &amp; exhibitions - SPORTEC® flooring coverings and elastic layers">
              <a:extLst>
                <a:ext uri="{FF2B5EF4-FFF2-40B4-BE49-F238E27FC236}">
                  <a16:creationId xmlns:a16="http://schemas.microsoft.com/office/drawing/2014/main" id="{C842287D-DF7F-4ABE-8D2A-2BAD4CBBE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47" y="2989904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Events Icon Calendar Icon, Simple Vector Icon Stock Vector - Illustration  of chronological, calendar: 122490231">
              <a:extLst>
                <a:ext uri="{FF2B5EF4-FFF2-40B4-BE49-F238E27FC236}">
                  <a16:creationId xmlns:a16="http://schemas.microsoft.com/office/drawing/2014/main" id="{3BFC9F28-8688-454C-A6C5-439757710B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07" t="11915" r="14302" b="18763"/>
            <a:stretch/>
          </p:blipFill>
          <p:spPr bwMode="auto">
            <a:xfrm>
              <a:off x="3819698" y="3064230"/>
              <a:ext cx="772115" cy="84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972AAB8-B4F7-4724-9E36-79F827D1CA68}"/>
              </a:ext>
            </a:extLst>
          </p:cNvPr>
          <p:cNvGrpSpPr/>
          <p:nvPr/>
        </p:nvGrpSpPr>
        <p:grpSpPr>
          <a:xfrm>
            <a:off x="7182243" y="4938611"/>
            <a:ext cx="4421948" cy="1250655"/>
            <a:chOff x="4030481" y="4305984"/>
            <a:chExt cx="4421948" cy="12506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21A452-D1E5-4348-84E5-5B287E819AA5}"/>
                </a:ext>
              </a:extLst>
            </p:cNvPr>
            <p:cNvSpPr/>
            <p:nvPr/>
          </p:nvSpPr>
          <p:spPr>
            <a:xfrm>
              <a:off x="4030481" y="4305984"/>
              <a:ext cx="4421948" cy="1250655"/>
            </a:xfrm>
            <a:prstGeom prst="rect">
              <a:avLst/>
            </a:prstGeom>
            <a:solidFill>
              <a:schemeClr val="bg1">
                <a:lumMod val="50000"/>
                <a:alpha val="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56" name="Picture 32" descr="Price Sticker Services - Price Icon Png - Free Transparent PNG Download -  PNGkey">
              <a:extLst>
                <a:ext uri="{FF2B5EF4-FFF2-40B4-BE49-F238E27FC236}">
                  <a16:creationId xmlns:a16="http://schemas.microsoft.com/office/drawing/2014/main" id="{E2830E80-B988-41D6-A323-1C4F467D4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184" y="4632117"/>
              <a:ext cx="789172" cy="905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Promotion grunge icon Royalty Free Vector Image">
              <a:extLst>
                <a:ext uri="{FF2B5EF4-FFF2-40B4-BE49-F238E27FC236}">
                  <a16:creationId xmlns:a16="http://schemas.microsoft.com/office/drawing/2014/main" id="{4E2AADAE-DBA9-456B-8684-BA26E181DE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2" b="14385"/>
            <a:stretch/>
          </p:blipFill>
          <p:spPr bwMode="auto">
            <a:xfrm>
              <a:off x="6148471" y="4607980"/>
              <a:ext cx="1030387" cy="869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0CC5FF-5935-4DC4-8384-11C7131DAB47}"/>
              </a:ext>
            </a:extLst>
          </p:cNvPr>
          <p:cNvGrpSpPr/>
          <p:nvPr/>
        </p:nvGrpSpPr>
        <p:grpSpPr>
          <a:xfrm>
            <a:off x="958751" y="4936853"/>
            <a:ext cx="3050711" cy="1250655"/>
            <a:chOff x="942679" y="4305984"/>
            <a:chExt cx="3050711" cy="12506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45C209-5FCE-4FD6-BFAB-51484D6FA2BF}"/>
                </a:ext>
              </a:extLst>
            </p:cNvPr>
            <p:cNvSpPr/>
            <p:nvPr/>
          </p:nvSpPr>
          <p:spPr>
            <a:xfrm>
              <a:off x="942679" y="4305984"/>
              <a:ext cx="3050711" cy="1250655"/>
            </a:xfrm>
            <a:prstGeom prst="rect">
              <a:avLst/>
            </a:prstGeom>
            <a:solidFill>
              <a:schemeClr val="bg1">
                <a:lumMod val="50000"/>
                <a:alpha val="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68" name="Picture 44" descr="Call Center Icon. Trendy Call Center Logo Concept On White Background From  Communication Collection Stock Vector - Illustration of headset, phone:  131180710">
              <a:extLst>
                <a:ext uri="{FF2B5EF4-FFF2-40B4-BE49-F238E27FC236}">
                  <a16:creationId xmlns:a16="http://schemas.microsoft.com/office/drawing/2014/main" id="{E865513A-A45D-4EE3-8428-AEB8F301D5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17" t="14077" r="18242" b="8708"/>
            <a:stretch/>
          </p:blipFill>
          <p:spPr bwMode="auto">
            <a:xfrm>
              <a:off x="1307180" y="4573674"/>
              <a:ext cx="673984" cy="958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895E06-9EA7-47E1-9077-1563999373B4}"/>
              </a:ext>
            </a:extLst>
          </p:cNvPr>
          <p:cNvGrpSpPr/>
          <p:nvPr/>
        </p:nvGrpSpPr>
        <p:grpSpPr>
          <a:xfrm>
            <a:off x="958751" y="874718"/>
            <a:ext cx="2279580" cy="1250655"/>
            <a:chOff x="958751" y="874718"/>
            <a:chExt cx="2279580" cy="125065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568749A-034A-4654-9DF6-E26E6C90DBFD}"/>
                </a:ext>
              </a:extLst>
            </p:cNvPr>
            <p:cNvSpPr/>
            <p:nvPr/>
          </p:nvSpPr>
          <p:spPr>
            <a:xfrm>
              <a:off x="958751" y="874718"/>
              <a:ext cx="2279580" cy="1250655"/>
            </a:xfrm>
            <a:prstGeom prst="rect">
              <a:avLst/>
            </a:prstGeom>
            <a:solidFill>
              <a:schemeClr val="bg1">
                <a:lumMod val="50000"/>
                <a:alpha val="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70" name="Picture 46" descr="Consumer Icon. Black Filled Vector Illustration. Consumer Symbol.. Royalty  Free Cliparts, Vectors, And Stock Illustration. Image 112692750.">
              <a:extLst>
                <a:ext uri="{FF2B5EF4-FFF2-40B4-BE49-F238E27FC236}">
                  <a16:creationId xmlns:a16="http://schemas.microsoft.com/office/drawing/2014/main" id="{BCFD6A0A-C8D3-439E-BD65-1D7EA42179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2" t="12186" r="18869" b="17875"/>
            <a:stretch/>
          </p:blipFill>
          <p:spPr bwMode="auto">
            <a:xfrm>
              <a:off x="1621410" y="997794"/>
              <a:ext cx="905017" cy="1119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AA3E3E-852E-4773-B99F-9E153D223942}"/>
              </a:ext>
            </a:extLst>
          </p:cNvPr>
          <p:cNvGrpSpPr/>
          <p:nvPr/>
        </p:nvGrpSpPr>
        <p:grpSpPr>
          <a:xfrm>
            <a:off x="4053806" y="4929862"/>
            <a:ext cx="3050711" cy="1250655"/>
            <a:chOff x="7134751" y="4291556"/>
            <a:chExt cx="3050711" cy="12506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9A748B-6190-4641-B66A-142141FA8CBF}"/>
                </a:ext>
              </a:extLst>
            </p:cNvPr>
            <p:cNvSpPr/>
            <p:nvPr/>
          </p:nvSpPr>
          <p:spPr>
            <a:xfrm>
              <a:off x="7134751" y="4291556"/>
              <a:ext cx="3050711" cy="1250655"/>
            </a:xfrm>
            <a:prstGeom prst="rect">
              <a:avLst/>
            </a:prstGeom>
            <a:solidFill>
              <a:schemeClr val="bg1">
                <a:lumMod val="50000"/>
                <a:alpha val="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64" name="Picture 40" descr="Research Vector Images (over 250,000)">
              <a:extLst>
                <a:ext uri="{FF2B5EF4-FFF2-40B4-BE49-F238E27FC236}">
                  <a16:creationId xmlns:a16="http://schemas.microsoft.com/office/drawing/2014/main" id="{DC691845-BE7C-4E93-A59F-EC93C6ACC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8" t="13921" r="9177" b="14234"/>
            <a:stretch/>
          </p:blipFill>
          <p:spPr bwMode="auto">
            <a:xfrm>
              <a:off x="7196041" y="4599160"/>
              <a:ext cx="977440" cy="910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Market Research Icon Vector &amp; Photo (Free Trial) | Bigstock">
              <a:extLst>
                <a:ext uri="{FF2B5EF4-FFF2-40B4-BE49-F238E27FC236}">
                  <a16:creationId xmlns:a16="http://schemas.microsoft.com/office/drawing/2014/main" id="{2A22EC7D-17D3-4EEE-8CAE-593B7CF923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7" t="22426" r="15788" b="14800"/>
            <a:stretch/>
          </p:blipFill>
          <p:spPr bwMode="auto">
            <a:xfrm>
              <a:off x="8208186" y="4561422"/>
              <a:ext cx="977439" cy="94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94D580-3843-4019-83F3-D705832E3F9E}"/>
                </a:ext>
              </a:extLst>
            </p:cNvPr>
            <p:cNvGrpSpPr/>
            <p:nvPr/>
          </p:nvGrpSpPr>
          <p:grpSpPr>
            <a:xfrm>
              <a:off x="9179342" y="4615444"/>
              <a:ext cx="956085" cy="803132"/>
              <a:chOff x="792412" y="2893026"/>
              <a:chExt cx="1182125" cy="935226"/>
            </a:xfrm>
          </p:grpSpPr>
          <p:pic>
            <p:nvPicPr>
              <p:cNvPr id="1072" name="Picture 48" descr="Analytics Icon Png Free PNG Images Transparent – Free PNG Images Vector,  PSD, Clipart, Templates">
                <a:extLst>
                  <a:ext uri="{FF2B5EF4-FFF2-40B4-BE49-F238E27FC236}">
                    <a16:creationId xmlns:a16="http://schemas.microsoft.com/office/drawing/2014/main" id="{3564C479-B8ED-4453-8A71-0E2FC33B01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12" y="2957420"/>
                <a:ext cx="1182125" cy="870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8F7EB4-5687-4BA9-8D83-75FEB9C499CA}"/>
                  </a:ext>
                </a:extLst>
              </p:cNvPr>
              <p:cNvSpPr txBox="1"/>
              <p:nvPr/>
            </p:nvSpPr>
            <p:spPr>
              <a:xfrm>
                <a:off x="792412" y="2893026"/>
                <a:ext cx="1058149" cy="322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Analytics</a:t>
                </a:r>
              </a:p>
            </p:txBody>
          </p:sp>
        </p:grp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CAF2AEB-CE6F-4341-976E-156B12EF9DDA}"/>
              </a:ext>
            </a:extLst>
          </p:cNvPr>
          <p:cNvSpPr/>
          <p:nvPr/>
        </p:nvSpPr>
        <p:spPr>
          <a:xfrm>
            <a:off x="3306800" y="880110"/>
            <a:ext cx="5132083" cy="1250655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B96E467-34CC-4E83-8B5A-8105A06CB510}"/>
              </a:ext>
            </a:extLst>
          </p:cNvPr>
          <p:cNvGrpSpPr/>
          <p:nvPr/>
        </p:nvGrpSpPr>
        <p:grpSpPr>
          <a:xfrm>
            <a:off x="8540653" y="2210244"/>
            <a:ext cx="3044889" cy="1250655"/>
            <a:chOff x="6890965" y="2210244"/>
            <a:chExt cx="3044889" cy="125065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DB4F5D0-F423-47B1-B26C-98AEA41CF2E7}"/>
                </a:ext>
              </a:extLst>
            </p:cNvPr>
            <p:cNvGrpSpPr/>
            <p:nvPr/>
          </p:nvGrpSpPr>
          <p:grpSpPr>
            <a:xfrm>
              <a:off x="6890965" y="2210244"/>
              <a:ext cx="3044889" cy="1250655"/>
              <a:chOff x="1004694" y="1200647"/>
              <a:chExt cx="3089446" cy="125065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DFB780F-00AB-4339-8FAF-B441DDB0D419}"/>
                  </a:ext>
                </a:extLst>
              </p:cNvPr>
              <p:cNvSpPr/>
              <p:nvPr/>
            </p:nvSpPr>
            <p:spPr>
              <a:xfrm>
                <a:off x="1004694" y="1200647"/>
                <a:ext cx="3089446" cy="1250655"/>
              </a:xfrm>
              <a:prstGeom prst="rect">
                <a:avLst/>
              </a:prstGeom>
              <a:solidFill>
                <a:schemeClr val="bg1">
                  <a:lumMod val="50000"/>
                  <a:alpha val="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8" name="Picture 4" descr="Google Logo Design - Download Free PSD and Vector Files - GraphicMore">
                <a:extLst>
                  <a:ext uri="{FF2B5EF4-FFF2-40B4-BE49-F238E27FC236}">
                    <a16:creationId xmlns:a16="http://schemas.microsoft.com/office/drawing/2014/main" id="{BC8596C3-8110-42E9-8A81-C43089D0C6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60" t="30062" r="11585" b="35374"/>
              <a:stretch/>
            </p:blipFill>
            <p:spPr bwMode="auto">
              <a:xfrm>
                <a:off x="2594905" y="1535135"/>
                <a:ext cx="1432873" cy="618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2" descr="Microsoft News Centre UK: Home">
                <a:extLst>
                  <a:ext uri="{FF2B5EF4-FFF2-40B4-BE49-F238E27FC236}">
                    <a16:creationId xmlns:a16="http://schemas.microsoft.com/office/drawing/2014/main" id="{0A363B33-7B90-4531-BD6C-1FD9149178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02" t="30118" r="9313" b="35463"/>
              <a:stretch/>
            </p:blipFill>
            <p:spPr bwMode="auto">
              <a:xfrm>
                <a:off x="1118318" y="1648230"/>
                <a:ext cx="1502832" cy="355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6F86C77-5104-4539-94D2-701FF4227322}"/>
                </a:ext>
              </a:extLst>
            </p:cNvPr>
            <p:cNvSpPr txBox="1"/>
            <p:nvPr/>
          </p:nvSpPr>
          <p:spPr>
            <a:xfrm>
              <a:off x="7734961" y="2225032"/>
              <a:ext cx="1492321" cy="2616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solidFill>
                    <a:schemeClr val="tx2"/>
                  </a:solidFill>
                </a:defRPr>
              </a:lvl1pPr>
            </a:lstStyle>
            <a:p>
              <a:r>
                <a:rPr lang="en-US"/>
                <a:t>Search Engine</a:t>
              </a:r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5DE45E0-257B-4CEF-98BE-29240910F4B5}"/>
              </a:ext>
            </a:extLst>
          </p:cNvPr>
          <p:cNvGrpSpPr/>
          <p:nvPr/>
        </p:nvGrpSpPr>
        <p:grpSpPr>
          <a:xfrm>
            <a:off x="8538622" y="868328"/>
            <a:ext cx="3050711" cy="1250655"/>
            <a:chOff x="6879507" y="868328"/>
            <a:chExt cx="3050711" cy="125065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082EB96-49B6-4996-9A6E-60936173F0DC}"/>
                </a:ext>
              </a:extLst>
            </p:cNvPr>
            <p:cNvGrpSpPr/>
            <p:nvPr/>
          </p:nvGrpSpPr>
          <p:grpSpPr>
            <a:xfrm>
              <a:off x="6879507" y="868328"/>
              <a:ext cx="3050711" cy="1250655"/>
              <a:chOff x="4098478" y="1211060"/>
              <a:chExt cx="3050711" cy="125065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356DF8F-09B8-43CC-B362-C9A34A09DA65}"/>
                  </a:ext>
                </a:extLst>
              </p:cNvPr>
              <p:cNvSpPr/>
              <p:nvPr/>
            </p:nvSpPr>
            <p:spPr>
              <a:xfrm>
                <a:off x="4098478" y="1211060"/>
                <a:ext cx="3050711" cy="1250655"/>
              </a:xfrm>
              <a:prstGeom prst="rect">
                <a:avLst/>
              </a:prstGeom>
              <a:solidFill>
                <a:schemeClr val="bg1">
                  <a:lumMod val="50000"/>
                  <a:alpha val="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30" name="Picture 6" descr="Free Facebook Icon Vector #59752 - Free Icons Library">
                <a:extLst>
                  <a:ext uri="{FF2B5EF4-FFF2-40B4-BE49-F238E27FC236}">
                    <a16:creationId xmlns:a16="http://schemas.microsoft.com/office/drawing/2014/main" id="{388557E1-093B-486D-B5DE-CD7C9AD26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8355" y="1528785"/>
                <a:ext cx="813485" cy="813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Instagram Logo Stock Illustrations – 4,321 Instagram Logo Stock  Illustrations, Vectors &amp; Clipart - Dreamstime">
                <a:extLst>
                  <a:ext uri="{FF2B5EF4-FFF2-40B4-BE49-F238E27FC236}">
                    <a16:creationId xmlns:a16="http://schemas.microsoft.com/office/drawing/2014/main" id="{EFDAA006-AB40-4059-BB36-71611F29D0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002" y="1506984"/>
                <a:ext cx="788067" cy="788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Linkedin Icon Vector White #164093 - Free Icons Library">
                <a:extLst>
                  <a:ext uri="{FF2B5EF4-FFF2-40B4-BE49-F238E27FC236}">
                    <a16:creationId xmlns:a16="http://schemas.microsoft.com/office/drawing/2014/main" id="{F7BA3E2A-5DB1-4ACF-923A-5D925E7A9B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12" t="3460" r="22757"/>
              <a:stretch/>
            </p:blipFill>
            <p:spPr bwMode="auto">
              <a:xfrm>
                <a:off x="6141527" y="1556991"/>
                <a:ext cx="753856" cy="684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650436-FAF5-45C5-AEE7-14A24733FBE1}"/>
                </a:ext>
              </a:extLst>
            </p:cNvPr>
            <p:cNvSpPr txBox="1"/>
            <p:nvPr/>
          </p:nvSpPr>
          <p:spPr>
            <a:xfrm>
              <a:off x="7736530" y="887999"/>
              <a:ext cx="1492321" cy="2616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/>
                  </a:solidFill>
                </a:rPr>
                <a:t>Social Media </a:t>
              </a:r>
              <a:endParaRPr lang="en-US" sz="11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1F5CCC9-C676-4FDD-B7D5-2A8122FBDA26}"/>
              </a:ext>
            </a:extLst>
          </p:cNvPr>
          <p:cNvGrpSpPr/>
          <p:nvPr/>
        </p:nvGrpSpPr>
        <p:grpSpPr>
          <a:xfrm>
            <a:off x="4992537" y="2217734"/>
            <a:ext cx="3446346" cy="1250655"/>
            <a:chOff x="3380557" y="2229300"/>
            <a:chExt cx="3446346" cy="12506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BE8B316-A75D-4672-887A-3FAD744C5062}"/>
                </a:ext>
              </a:extLst>
            </p:cNvPr>
            <p:cNvGrpSpPr/>
            <p:nvPr/>
          </p:nvGrpSpPr>
          <p:grpSpPr>
            <a:xfrm>
              <a:off x="3380557" y="2229300"/>
              <a:ext cx="3446346" cy="1250655"/>
              <a:chOff x="8734695" y="1211060"/>
              <a:chExt cx="3050711" cy="125065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DE8B9EE-844C-400F-BCC1-F7A98F16DE68}"/>
                  </a:ext>
                </a:extLst>
              </p:cNvPr>
              <p:cNvSpPr/>
              <p:nvPr/>
            </p:nvSpPr>
            <p:spPr>
              <a:xfrm>
                <a:off x="8734695" y="1211060"/>
                <a:ext cx="3050711" cy="1250655"/>
              </a:xfrm>
              <a:prstGeom prst="rect">
                <a:avLst/>
              </a:prstGeom>
              <a:solidFill>
                <a:schemeClr val="bg1">
                  <a:lumMod val="50000"/>
                  <a:alpha val="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6" name="Picture 2" descr="Web PNG Images | Vector and PSD Files | Free Download on Pngtree">
                <a:extLst>
                  <a:ext uri="{FF2B5EF4-FFF2-40B4-BE49-F238E27FC236}">
                    <a16:creationId xmlns:a16="http://schemas.microsoft.com/office/drawing/2014/main" id="{2ED7C1E8-B7D9-4E3B-840C-292D2F5667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0244" y="1450424"/>
                <a:ext cx="802757" cy="802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Qué es un blog y para qué sirve?">
                <a:extLst>
                  <a:ext uri="{FF2B5EF4-FFF2-40B4-BE49-F238E27FC236}">
                    <a16:creationId xmlns:a16="http://schemas.microsoft.com/office/drawing/2014/main" id="{6E605DC0-4DF5-4F37-8E8E-9BC1BE72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03" t="23733" r="41849" b="33561"/>
              <a:stretch/>
            </p:blipFill>
            <p:spPr bwMode="auto">
              <a:xfrm>
                <a:off x="9848612" y="1713754"/>
                <a:ext cx="956085" cy="344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Opened email envelope free vector icons designed by OCHA | Ilustrasi vektor,  Perangko, Amplop">
                <a:extLst>
                  <a:ext uri="{FF2B5EF4-FFF2-40B4-BE49-F238E27FC236}">
                    <a16:creationId xmlns:a16="http://schemas.microsoft.com/office/drawing/2014/main" id="{FB584AAC-678C-4412-B317-2B1790FEBF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8691" y="1391136"/>
                <a:ext cx="828184" cy="802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A424D92-9A48-4916-ADB8-E8B86CB55277}"/>
                </a:ext>
              </a:extLst>
            </p:cNvPr>
            <p:cNvSpPr txBox="1"/>
            <p:nvPr/>
          </p:nvSpPr>
          <p:spPr>
            <a:xfrm>
              <a:off x="4357569" y="2236743"/>
              <a:ext cx="1492321" cy="2616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solidFill>
                    <a:schemeClr val="tx2"/>
                  </a:solidFill>
                </a:defRPr>
              </a:lvl1pPr>
            </a:lstStyle>
            <a:p>
              <a:r>
                <a:rPr lang="en-US" dirty="0"/>
                <a:t>e-Communication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99DCBF3-3E7B-489A-8450-FAA29D9ADECB}"/>
              </a:ext>
            </a:extLst>
          </p:cNvPr>
          <p:cNvGrpSpPr/>
          <p:nvPr/>
        </p:nvGrpSpPr>
        <p:grpSpPr>
          <a:xfrm>
            <a:off x="4060647" y="3570645"/>
            <a:ext cx="4387664" cy="1250655"/>
            <a:chOff x="4060647" y="3551791"/>
            <a:chExt cx="4387664" cy="125065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AD866F9-1FF1-4EA8-A42A-8AD15231EE30}"/>
                </a:ext>
              </a:extLst>
            </p:cNvPr>
            <p:cNvGrpSpPr/>
            <p:nvPr/>
          </p:nvGrpSpPr>
          <p:grpSpPr>
            <a:xfrm>
              <a:off x="4060647" y="3551791"/>
              <a:ext cx="4387664" cy="1250655"/>
              <a:chOff x="6452954" y="2705711"/>
              <a:chExt cx="5230047" cy="125065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97FCB7-C8B8-4D0B-8F3C-780BB80C94D4}"/>
                  </a:ext>
                </a:extLst>
              </p:cNvPr>
              <p:cNvSpPr/>
              <p:nvPr/>
            </p:nvSpPr>
            <p:spPr>
              <a:xfrm>
                <a:off x="6452954" y="2705711"/>
                <a:ext cx="5230047" cy="1250655"/>
              </a:xfrm>
              <a:prstGeom prst="rect">
                <a:avLst/>
              </a:prstGeom>
              <a:solidFill>
                <a:schemeClr val="bg1">
                  <a:lumMod val="50000"/>
                  <a:alpha val="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42" name="Picture 18" descr="Tv Images | Free Vectors, Stock Photos &amp; PSD">
                <a:extLst>
                  <a:ext uri="{FF2B5EF4-FFF2-40B4-BE49-F238E27FC236}">
                    <a16:creationId xmlns:a16="http://schemas.microsoft.com/office/drawing/2014/main" id="{64811DDC-A690-41F7-AFF3-6FB07FE810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96" t="11913" r="22179" b="23059"/>
              <a:stretch/>
            </p:blipFill>
            <p:spPr bwMode="auto">
              <a:xfrm>
                <a:off x="10545839" y="2759624"/>
                <a:ext cx="970353" cy="11303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0" descr="Radio « Logo Faves | Logo Inspiration Gallery | Typographic logo, Word mark  logo, Typographic logo design">
                <a:extLst>
                  <a:ext uri="{FF2B5EF4-FFF2-40B4-BE49-F238E27FC236}">
                    <a16:creationId xmlns:a16="http://schemas.microsoft.com/office/drawing/2014/main" id="{DFCA3200-16D5-40EC-BCCB-1989AC0248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02" t="23784" r="27150" b="23045"/>
              <a:stretch/>
            </p:blipFill>
            <p:spPr bwMode="auto">
              <a:xfrm>
                <a:off x="9341335" y="3058795"/>
                <a:ext cx="1076325" cy="691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Vector Graphics Newspaper Clip Art Illustration, PNG, 1347x1098px, Newspaper,  Icon Design, News, Online Newspaper, Paper Product">
                <a:extLst>
                  <a:ext uri="{FF2B5EF4-FFF2-40B4-BE49-F238E27FC236}">
                    <a16:creationId xmlns:a16="http://schemas.microsoft.com/office/drawing/2014/main" id="{232A7681-5FF7-4DE6-B08E-CCD37E1B3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5805" y="2880237"/>
                <a:ext cx="1191724" cy="9715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8" name="Picture 24" descr="Billboard Svg Png Icon Free Download (#454421) - OnlineWebFonts.COM">
                <a:extLst>
                  <a:ext uri="{FF2B5EF4-FFF2-40B4-BE49-F238E27FC236}">
                    <a16:creationId xmlns:a16="http://schemas.microsoft.com/office/drawing/2014/main" id="{2E0B943A-D9A6-4E42-A9A9-2FCCC02135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7964" y="2816183"/>
                <a:ext cx="1098821" cy="1084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D2CF3DF-8C8C-4EDC-9B37-F39E876C1A51}"/>
                </a:ext>
              </a:extLst>
            </p:cNvPr>
            <p:cNvSpPr txBox="1"/>
            <p:nvPr/>
          </p:nvSpPr>
          <p:spPr>
            <a:xfrm>
              <a:off x="5905099" y="3568276"/>
              <a:ext cx="1492321" cy="26161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solidFill>
                    <a:schemeClr val="tx2"/>
                  </a:solidFill>
                </a:defRPr>
              </a:lvl1pPr>
            </a:lstStyle>
            <a:p>
              <a:r>
                <a:rPr lang="en-US" dirty="0"/>
                <a:t>Traditional Media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4B9DAD9-3BF0-4E6F-92E7-5DAA89FB5B54}"/>
              </a:ext>
            </a:extLst>
          </p:cNvPr>
          <p:cNvSpPr txBox="1"/>
          <p:nvPr/>
        </p:nvSpPr>
        <p:spPr>
          <a:xfrm>
            <a:off x="9314025" y="3579908"/>
            <a:ext cx="149232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Events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BEDF78-0099-4A2A-A5F0-3F16E5A70141}"/>
              </a:ext>
            </a:extLst>
          </p:cNvPr>
          <p:cNvSpPr txBox="1"/>
          <p:nvPr/>
        </p:nvSpPr>
        <p:spPr>
          <a:xfrm>
            <a:off x="1621410" y="4953906"/>
            <a:ext cx="1967005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Traditional </a:t>
            </a:r>
            <a:r>
              <a:rPr lang="en-US"/>
              <a:t>Communication </a:t>
            </a:r>
            <a:endParaRPr lang="en-US" dirty="0"/>
          </a:p>
        </p:txBody>
      </p:sp>
      <p:pic>
        <p:nvPicPr>
          <p:cNvPr id="56" name="Picture 26" descr="Targeted email marketing color icon Royalty Free Vector">
            <a:extLst>
              <a:ext uri="{FF2B5EF4-FFF2-40B4-BE49-F238E27FC236}">
                <a16:creationId xmlns:a16="http://schemas.microsoft.com/office/drawing/2014/main" id="{A1273360-B766-4C68-A0C0-98CDA9F70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13221" r="8611" b="14384"/>
          <a:stretch/>
        </p:blipFill>
        <p:spPr bwMode="auto">
          <a:xfrm>
            <a:off x="2625423" y="5287819"/>
            <a:ext cx="891665" cy="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FCC5B7B-2479-499D-BC8E-14A491C811C0}"/>
              </a:ext>
            </a:extLst>
          </p:cNvPr>
          <p:cNvSpPr txBox="1"/>
          <p:nvPr/>
        </p:nvSpPr>
        <p:spPr>
          <a:xfrm>
            <a:off x="4633071" y="4955544"/>
            <a:ext cx="1967005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Research</a:t>
            </a:r>
          </a:p>
        </p:txBody>
      </p:sp>
      <p:pic>
        <p:nvPicPr>
          <p:cNvPr id="58" name="Picture 36" descr="Product Design | Meaning | Characteristics of Good Product Design">
            <a:extLst>
              <a:ext uri="{FF2B5EF4-FFF2-40B4-BE49-F238E27FC236}">
                <a16:creationId xmlns:a16="http://schemas.microsoft.com/office/drawing/2014/main" id="{A440863A-3555-4F7B-9B86-8EC20A159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559" y="5182372"/>
            <a:ext cx="863466" cy="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FF0EC49-A80B-47E6-9785-CE32B8D2B2F8}"/>
              </a:ext>
            </a:extLst>
          </p:cNvPr>
          <p:cNvSpPr/>
          <p:nvPr/>
        </p:nvSpPr>
        <p:spPr>
          <a:xfrm>
            <a:off x="958751" y="2210244"/>
            <a:ext cx="3932016" cy="1249652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38" descr="Distribution Channels Icon. Element Of Marketing For Mobile Concept And Web  Apps. Detailed Distribution Channels Icon Can Be Used Stock Illustration -  Illustration of communication, sales: 116296893">
            <a:extLst>
              <a:ext uri="{FF2B5EF4-FFF2-40B4-BE49-F238E27FC236}">
                <a16:creationId xmlns:a16="http://schemas.microsoft.com/office/drawing/2014/main" id="{0C4E1DE3-7BC0-4D1E-A405-1E0B874E1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3" t="10708" r="16855" b="19419"/>
          <a:stretch/>
        </p:blipFill>
        <p:spPr bwMode="auto">
          <a:xfrm>
            <a:off x="2615059" y="2497242"/>
            <a:ext cx="760477" cy="8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F7DC53A3-2BCD-4AEF-87DF-23EC4C843A1E}"/>
              </a:ext>
            </a:extLst>
          </p:cNvPr>
          <p:cNvSpPr txBox="1"/>
          <p:nvPr/>
        </p:nvSpPr>
        <p:spPr>
          <a:xfrm>
            <a:off x="999260" y="3578592"/>
            <a:ext cx="2974867" cy="27014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Customer Relationship Management </a:t>
            </a:r>
          </a:p>
        </p:txBody>
      </p:sp>
      <p:pic>
        <p:nvPicPr>
          <p:cNvPr id="1076" name="Picture 52" descr="Database Vector Icon #335284 - Free Icons Library">
            <a:extLst>
              <a:ext uri="{FF2B5EF4-FFF2-40B4-BE49-F238E27FC236}">
                <a16:creationId xmlns:a16="http://schemas.microsoft.com/office/drawing/2014/main" id="{3FC5A090-256F-4165-9522-ABEFCA8F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68" y="3923729"/>
            <a:ext cx="800491" cy="8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B2b icon on white Royalty Free Vector Image - VectorStock">
            <a:extLst>
              <a:ext uri="{FF2B5EF4-FFF2-40B4-BE49-F238E27FC236}">
                <a16:creationId xmlns:a16="http://schemas.microsoft.com/office/drawing/2014/main" id="{28DAAD1E-9562-41C9-BFB3-B1C4A6FF1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5" t="25574" r="17827" b="27725"/>
          <a:stretch/>
        </p:blipFill>
        <p:spPr bwMode="auto">
          <a:xfrm>
            <a:off x="1155433" y="2398021"/>
            <a:ext cx="1250017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Bczhifu Svg Png Icon Free Download (#343179) - OnlineWebFonts.COM">
            <a:extLst>
              <a:ext uri="{FF2B5EF4-FFF2-40B4-BE49-F238E27FC236}">
                <a16:creationId xmlns:a16="http://schemas.microsoft.com/office/drawing/2014/main" id="{1A7849E2-AB74-4F10-B7BE-57B35F54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59" y="2376237"/>
            <a:ext cx="1030898" cy="10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Ecommerce Website Development Services - Ecommerce Website Vector Png -  Free Transparent PNG Clipart Images Download">
            <a:extLst>
              <a:ext uri="{FF2B5EF4-FFF2-40B4-BE49-F238E27FC236}">
                <a16:creationId xmlns:a16="http://schemas.microsoft.com/office/drawing/2014/main" id="{E2DE6AEA-1208-4E27-8B16-108386FD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9" y="1098138"/>
            <a:ext cx="1877691" cy="9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lip Art Online Shop Logo - Vector Online Shopping Logo , Transparent  Cartoon, Free Cliparts &amp; Silhouettes - NetClipart">
            <a:extLst>
              <a:ext uri="{FF2B5EF4-FFF2-40B4-BE49-F238E27FC236}">
                <a16:creationId xmlns:a16="http://schemas.microsoft.com/office/drawing/2014/main" id="{C8820B0D-E23A-44B6-BA44-647913B65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62" y="986979"/>
            <a:ext cx="1492321" cy="10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20235CC-891F-4621-9D8D-90272283E676}"/>
              </a:ext>
            </a:extLst>
          </p:cNvPr>
          <p:cNvSpPr txBox="1"/>
          <p:nvPr/>
        </p:nvSpPr>
        <p:spPr>
          <a:xfrm>
            <a:off x="5200447" y="919031"/>
            <a:ext cx="1182445" cy="2670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Online Shopping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69E72F3-F4AD-4BC1-8C97-346B4895AA02}"/>
              </a:ext>
            </a:extLst>
          </p:cNvPr>
          <p:cNvSpPr txBox="1"/>
          <p:nvPr/>
        </p:nvSpPr>
        <p:spPr>
          <a:xfrm>
            <a:off x="2315453" y="2251025"/>
            <a:ext cx="1492321" cy="2616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Offline Shopping 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1086" name="Picture 62" descr="Distribution Channel Icons - Download Free Vector Icons | Noun Project">
            <a:extLst>
              <a:ext uri="{FF2B5EF4-FFF2-40B4-BE49-F238E27FC236}">
                <a16:creationId xmlns:a16="http://schemas.microsoft.com/office/drawing/2014/main" id="{F1DD8AC7-5BE3-428D-8406-428023B9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96" y="5180040"/>
            <a:ext cx="905668" cy="90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BA69D-E254-4CAE-A89C-453C056D117E}"/>
              </a:ext>
            </a:extLst>
          </p:cNvPr>
          <p:cNvSpPr txBox="1"/>
          <p:nvPr/>
        </p:nvSpPr>
        <p:spPr>
          <a:xfrm>
            <a:off x="94018" y="23340"/>
            <a:ext cx="4998518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Marketing Landscape </a:t>
            </a:r>
          </a:p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2060"/>
                </a:solidFill>
                <a:latin typeface="Lato Light"/>
              </a:rPr>
              <a:t>Traditional &amp; e marketing mix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A9043FF-C381-422E-81CA-CB6AF712B69B}"/>
              </a:ext>
            </a:extLst>
          </p:cNvPr>
          <p:cNvSpPr/>
          <p:nvPr/>
        </p:nvSpPr>
        <p:spPr>
          <a:xfrm>
            <a:off x="5645803" y="-8354"/>
            <a:ext cx="3684376" cy="916234"/>
          </a:xfrm>
          <a:prstGeom prst="wedgeRoundRectCallout">
            <a:avLst>
              <a:gd name="adj1" fmla="val -74929"/>
              <a:gd name="adj2" fmla="val 4865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2"/>
                </a:solidFill>
              </a:rPr>
              <a:t>We drafted a high-level view of the marketing landscape .</a:t>
            </a:r>
          </a:p>
          <a:p>
            <a:r>
              <a:rPr lang="en-US" sz="1050" dirty="0">
                <a:solidFill>
                  <a:schemeClr val="tx2"/>
                </a:solidFill>
              </a:rPr>
              <a:t>It is for the audience to view the whole perspective of Marketing specialties and the various segmentations within them.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8B4FEC3-D7DF-02D6-6E45-3F9339D88B9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A60CA02-A683-360E-9F44-9C5A0EC4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027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01324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29A6C7-F0B4-414E-8FC3-D3F05D9C0291}"/>
              </a:ext>
            </a:extLst>
          </p:cNvPr>
          <p:cNvGrpSpPr/>
          <p:nvPr/>
        </p:nvGrpSpPr>
        <p:grpSpPr>
          <a:xfrm>
            <a:off x="2348717" y="1637643"/>
            <a:ext cx="7200000" cy="3983331"/>
            <a:chOff x="1955532" y="1590509"/>
            <a:chExt cx="7200000" cy="3983331"/>
          </a:xfrm>
        </p:grpSpPr>
        <p:sp>
          <p:nvSpPr>
            <p:cNvPr id="5" name="Shape 11015">
              <a:extLst>
                <a:ext uri="{FF2B5EF4-FFF2-40B4-BE49-F238E27FC236}">
                  <a16:creationId xmlns:a16="http://schemas.microsoft.com/office/drawing/2014/main" id="{F711D65D-1A7B-4989-89CF-2A5B76A35B17}"/>
                </a:ext>
              </a:extLst>
            </p:cNvPr>
            <p:cNvSpPr/>
            <p:nvPr/>
          </p:nvSpPr>
          <p:spPr>
            <a:xfrm>
              <a:off x="5555532" y="2589882"/>
              <a:ext cx="3600000" cy="99937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i="0" dirty="0">
                  <a:solidFill>
                    <a:schemeClr val="bg1"/>
                  </a:solidFill>
                  <a:effectLst/>
                  <a:latin typeface="Georgia" panose="02040502050405020303" pitchFamily="18" charset="0"/>
                </a:rPr>
                <a:t>The line between B2B and B2C marketing will nearly disappear.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7" name="Shape 11023">
              <a:extLst>
                <a:ext uri="{FF2B5EF4-FFF2-40B4-BE49-F238E27FC236}">
                  <a16:creationId xmlns:a16="http://schemas.microsoft.com/office/drawing/2014/main" id="{45097C28-2700-49CB-895C-0DD5885CACC7}"/>
                </a:ext>
              </a:extLst>
            </p:cNvPr>
            <p:cNvSpPr/>
            <p:nvPr/>
          </p:nvSpPr>
          <p:spPr>
            <a:xfrm>
              <a:off x="1966948" y="1590509"/>
              <a:ext cx="3600000" cy="99937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i="0" dirty="0">
                  <a:solidFill>
                    <a:schemeClr val="bg1"/>
                  </a:solidFill>
                  <a:effectLst/>
                  <a:latin typeface="Georgia" panose="02040502050405020303" pitchFamily="18" charset="0"/>
                </a:rPr>
                <a:t>Marketing leaders will become experts in balancing customer experience and business growth. 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9" name="Shape 11034">
              <a:extLst>
                <a:ext uri="{FF2B5EF4-FFF2-40B4-BE49-F238E27FC236}">
                  <a16:creationId xmlns:a16="http://schemas.microsoft.com/office/drawing/2014/main" id="{9B97FDE1-4857-4CF9-BB60-A1608029B0CD}"/>
                </a:ext>
              </a:extLst>
            </p:cNvPr>
            <p:cNvSpPr/>
            <p:nvPr/>
          </p:nvSpPr>
          <p:spPr>
            <a:xfrm>
              <a:off x="1955532" y="3575094"/>
              <a:ext cx="3600000" cy="99937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i="0" dirty="0">
                  <a:solidFill>
                    <a:schemeClr val="bg1"/>
                  </a:solidFill>
                  <a:effectLst/>
                  <a:latin typeface="Georgia" panose="02040502050405020303" pitchFamily="18" charset="0"/>
                </a:rPr>
                <a:t>Artificial intelligence will continue to focus in on solving everyday challenges.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11" name="Shape 11044">
              <a:extLst>
                <a:ext uri="{FF2B5EF4-FFF2-40B4-BE49-F238E27FC236}">
                  <a16:creationId xmlns:a16="http://schemas.microsoft.com/office/drawing/2014/main" id="{29E7FFF2-C9A2-40A1-BF08-4ACBE4633626}"/>
                </a:ext>
              </a:extLst>
            </p:cNvPr>
            <p:cNvSpPr/>
            <p:nvPr/>
          </p:nvSpPr>
          <p:spPr>
            <a:xfrm>
              <a:off x="5536678" y="4574467"/>
              <a:ext cx="3600000" cy="999373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i="0" dirty="0">
                  <a:solidFill>
                    <a:schemeClr val="bg1"/>
                  </a:solidFill>
                  <a:effectLst/>
                  <a:latin typeface="Georgia" panose="02040502050405020303" pitchFamily="18" charset="0"/>
                </a:rPr>
                <a:t>A single source of truth for customer data will become a reality. 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6D39BC-15F2-4FD1-8364-96DB9AF76F8D}"/>
              </a:ext>
            </a:extLst>
          </p:cNvPr>
          <p:cNvSpPr txBox="1"/>
          <p:nvPr/>
        </p:nvSpPr>
        <p:spPr>
          <a:xfrm>
            <a:off x="94018" y="23340"/>
            <a:ext cx="641990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Marketing Landscape </a:t>
            </a:r>
          </a:p>
          <a:p>
            <a:r>
              <a:rPr lang="en-GB" sz="1400" b="1" dirty="0">
                <a:solidFill>
                  <a:srgbClr val="002060"/>
                </a:solidFill>
                <a:latin typeface="Lato Light"/>
              </a:rPr>
              <a:t>Four Major Trends Shaping The Marketing Landscape In 2020’s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8E1DDBB-B127-493C-9EC4-1DF42F317A8A}"/>
              </a:ext>
            </a:extLst>
          </p:cNvPr>
          <p:cNvSpPr/>
          <p:nvPr/>
        </p:nvSpPr>
        <p:spPr>
          <a:xfrm>
            <a:off x="1884508" y="5606813"/>
            <a:ext cx="3684376" cy="916234"/>
          </a:xfrm>
          <a:prstGeom prst="wedgeRoundRectCallout">
            <a:avLst>
              <a:gd name="adj1" fmla="val 13342"/>
              <a:gd name="adj2" fmla="val -12959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2"/>
                </a:solidFill>
              </a:rPr>
              <a:t>The emergence of AI is inevitable , in fact it has already started making its way onto our Smart Phones are great examples of how AI has entered our lives 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462B60-D677-435A-8200-4AE1813375D8}"/>
              </a:ext>
            </a:extLst>
          </p:cNvPr>
          <p:cNvSpPr/>
          <p:nvPr/>
        </p:nvSpPr>
        <p:spPr>
          <a:xfrm>
            <a:off x="6745672" y="1052843"/>
            <a:ext cx="3684376" cy="916234"/>
          </a:xfrm>
          <a:prstGeom prst="wedgeRoundRectCallout">
            <a:avLst>
              <a:gd name="adj1" fmla="val -33224"/>
              <a:gd name="adj2" fmla="val 10704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2"/>
                </a:solidFill>
              </a:rPr>
              <a:t>We have given a general overview of Major trends shaping the marketing landscape . However, there will be many more specially when looked at vertically by industry, and for this we recommend additional researching.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A0A4E97-6DA9-0C93-45F6-9A81802AF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18DA924-BB53-7503-A663-D700A4E6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027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009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32398">
            <a:extLst>
              <a:ext uri="{FF2B5EF4-FFF2-40B4-BE49-F238E27FC236}">
                <a16:creationId xmlns:a16="http://schemas.microsoft.com/office/drawing/2014/main" id="{0B23282A-E693-4599-9CAF-997787649C09}"/>
              </a:ext>
            </a:extLst>
          </p:cNvPr>
          <p:cNvSpPr/>
          <p:nvPr/>
        </p:nvSpPr>
        <p:spPr>
          <a:xfrm>
            <a:off x="3408863" y="1506044"/>
            <a:ext cx="1339454" cy="1339455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44" name="Shape 32399">
            <a:extLst>
              <a:ext uri="{FF2B5EF4-FFF2-40B4-BE49-F238E27FC236}">
                <a16:creationId xmlns:a16="http://schemas.microsoft.com/office/drawing/2014/main" id="{23DDC93B-26FD-4234-B473-B8224DF54D4D}"/>
              </a:ext>
            </a:extLst>
          </p:cNvPr>
          <p:cNvSpPr/>
          <p:nvPr/>
        </p:nvSpPr>
        <p:spPr>
          <a:xfrm>
            <a:off x="5431440" y="1506044"/>
            <a:ext cx="1339454" cy="1339455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45" name="Shape 32400">
            <a:extLst>
              <a:ext uri="{FF2B5EF4-FFF2-40B4-BE49-F238E27FC236}">
                <a16:creationId xmlns:a16="http://schemas.microsoft.com/office/drawing/2014/main" id="{24D536A4-B92F-4AA8-84FD-75CE61269B31}"/>
              </a:ext>
            </a:extLst>
          </p:cNvPr>
          <p:cNvSpPr/>
          <p:nvPr/>
        </p:nvSpPr>
        <p:spPr>
          <a:xfrm>
            <a:off x="9476593" y="5036438"/>
            <a:ext cx="1339454" cy="1339455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46" name="Shape 32403">
            <a:extLst>
              <a:ext uri="{FF2B5EF4-FFF2-40B4-BE49-F238E27FC236}">
                <a16:creationId xmlns:a16="http://schemas.microsoft.com/office/drawing/2014/main" id="{43A80194-94E7-4E10-9096-3F8D0048B1A1}"/>
              </a:ext>
            </a:extLst>
          </p:cNvPr>
          <p:cNvSpPr/>
          <p:nvPr/>
        </p:nvSpPr>
        <p:spPr>
          <a:xfrm>
            <a:off x="1285178" y="1404935"/>
            <a:ext cx="1541671" cy="1541673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7" name="Shape 32407">
            <a:extLst>
              <a:ext uri="{FF2B5EF4-FFF2-40B4-BE49-F238E27FC236}">
                <a16:creationId xmlns:a16="http://schemas.microsoft.com/office/drawing/2014/main" id="{3C670DBE-F36C-4A72-B04B-DF4D3D62EA6A}"/>
              </a:ext>
            </a:extLst>
          </p:cNvPr>
          <p:cNvSpPr/>
          <p:nvPr/>
        </p:nvSpPr>
        <p:spPr>
          <a:xfrm>
            <a:off x="3408863" y="5036438"/>
            <a:ext cx="1339454" cy="1339453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48" name="Shape 32408">
            <a:extLst>
              <a:ext uri="{FF2B5EF4-FFF2-40B4-BE49-F238E27FC236}">
                <a16:creationId xmlns:a16="http://schemas.microsoft.com/office/drawing/2014/main" id="{495B7814-CD15-4F50-87FF-5BE5FD26B561}"/>
              </a:ext>
            </a:extLst>
          </p:cNvPr>
          <p:cNvSpPr/>
          <p:nvPr/>
        </p:nvSpPr>
        <p:spPr>
          <a:xfrm>
            <a:off x="5431440" y="5036438"/>
            <a:ext cx="1339454" cy="1339453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49" name="Shape 32409">
            <a:extLst>
              <a:ext uri="{FF2B5EF4-FFF2-40B4-BE49-F238E27FC236}">
                <a16:creationId xmlns:a16="http://schemas.microsoft.com/office/drawing/2014/main" id="{6911F8F5-011C-4100-A4EB-C3C2DA8E519B}"/>
              </a:ext>
            </a:extLst>
          </p:cNvPr>
          <p:cNvSpPr/>
          <p:nvPr/>
        </p:nvSpPr>
        <p:spPr>
          <a:xfrm>
            <a:off x="7454017" y="5036438"/>
            <a:ext cx="1339454" cy="1339453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50" name="Shape 32412">
            <a:extLst>
              <a:ext uri="{FF2B5EF4-FFF2-40B4-BE49-F238E27FC236}">
                <a16:creationId xmlns:a16="http://schemas.microsoft.com/office/drawing/2014/main" id="{6E2F395A-9D44-4EF3-9F5F-845C9BB0E938}"/>
              </a:ext>
            </a:extLst>
          </p:cNvPr>
          <p:cNvSpPr/>
          <p:nvPr/>
        </p:nvSpPr>
        <p:spPr>
          <a:xfrm>
            <a:off x="1285178" y="4935329"/>
            <a:ext cx="1541671" cy="1541671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51" name="Shape 32416">
            <a:extLst>
              <a:ext uri="{FF2B5EF4-FFF2-40B4-BE49-F238E27FC236}">
                <a16:creationId xmlns:a16="http://schemas.microsoft.com/office/drawing/2014/main" id="{A67A65A4-D119-4012-8C1B-32E4543FAC68}"/>
              </a:ext>
            </a:extLst>
          </p:cNvPr>
          <p:cNvSpPr/>
          <p:nvPr/>
        </p:nvSpPr>
        <p:spPr>
          <a:xfrm>
            <a:off x="3408863" y="3271242"/>
            <a:ext cx="1339454" cy="1339453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52" name="Shape 32417">
            <a:extLst>
              <a:ext uri="{FF2B5EF4-FFF2-40B4-BE49-F238E27FC236}">
                <a16:creationId xmlns:a16="http://schemas.microsoft.com/office/drawing/2014/main" id="{6A2E04DD-88FD-4FD7-A163-0274D2EFBF84}"/>
              </a:ext>
            </a:extLst>
          </p:cNvPr>
          <p:cNvSpPr/>
          <p:nvPr/>
        </p:nvSpPr>
        <p:spPr>
          <a:xfrm>
            <a:off x="5431440" y="3271242"/>
            <a:ext cx="1339454" cy="1339453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53" name="Shape 32418">
            <a:extLst>
              <a:ext uri="{FF2B5EF4-FFF2-40B4-BE49-F238E27FC236}">
                <a16:creationId xmlns:a16="http://schemas.microsoft.com/office/drawing/2014/main" id="{DE779ACE-F56F-48B1-B04C-2BDE84600A22}"/>
              </a:ext>
            </a:extLst>
          </p:cNvPr>
          <p:cNvSpPr/>
          <p:nvPr/>
        </p:nvSpPr>
        <p:spPr>
          <a:xfrm>
            <a:off x="7454017" y="3271242"/>
            <a:ext cx="1339454" cy="1339453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54" name="Shape 32419">
            <a:extLst>
              <a:ext uri="{FF2B5EF4-FFF2-40B4-BE49-F238E27FC236}">
                <a16:creationId xmlns:a16="http://schemas.microsoft.com/office/drawing/2014/main" id="{17D84EB8-14D3-48CF-8EBE-18F0FFA7683D}"/>
              </a:ext>
            </a:extLst>
          </p:cNvPr>
          <p:cNvSpPr/>
          <p:nvPr/>
        </p:nvSpPr>
        <p:spPr>
          <a:xfrm>
            <a:off x="9476593" y="3271242"/>
            <a:ext cx="1339454" cy="1339453"/>
          </a:xfrm>
          <a:prstGeom prst="ellipse">
            <a:avLst/>
          </a:prstGeom>
          <a:solidFill>
            <a:srgbClr val="FFFFFF">
              <a:lumMod val="75000"/>
            </a:srgbClr>
          </a:solidFill>
          <a:ln w="38100" cap="flat">
            <a:noFill/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0" marR="0" lvl="0" indent="0" algn="ctr" defTabSz="29210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  <a:sym typeface="Helvetica Neue Light"/>
            </a:endParaRPr>
          </a:p>
        </p:txBody>
      </p:sp>
      <p:sp>
        <p:nvSpPr>
          <p:cNvPr id="55" name="Shape 32421">
            <a:extLst>
              <a:ext uri="{FF2B5EF4-FFF2-40B4-BE49-F238E27FC236}">
                <a16:creationId xmlns:a16="http://schemas.microsoft.com/office/drawing/2014/main" id="{7A0305EB-AE60-4DC6-8A49-F694EE2F9A08}"/>
              </a:ext>
            </a:extLst>
          </p:cNvPr>
          <p:cNvSpPr/>
          <p:nvPr/>
        </p:nvSpPr>
        <p:spPr>
          <a:xfrm>
            <a:off x="1285178" y="3170133"/>
            <a:ext cx="1541671" cy="1541671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56" name="Freeform 82">
            <a:extLst>
              <a:ext uri="{FF2B5EF4-FFF2-40B4-BE49-F238E27FC236}">
                <a16:creationId xmlns:a16="http://schemas.microsoft.com/office/drawing/2014/main" id="{0D4B9167-2453-4CCC-94AC-4B2692CE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791" y="3403516"/>
            <a:ext cx="416446" cy="390005"/>
          </a:xfrm>
          <a:custGeom>
            <a:avLst/>
            <a:gdLst>
              <a:gd name="T0" fmla="*/ 28575 w 899753"/>
              <a:gd name="T1" fmla="*/ 444500 h 842603"/>
              <a:gd name="T2" fmla="*/ 65686 w 899753"/>
              <a:gd name="T3" fmla="*/ 449899 h 842603"/>
              <a:gd name="T4" fmla="*/ 366179 w 899753"/>
              <a:gd name="T5" fmla="*/ 475816 h 842603"/>
              <a:gd name="T6" fmla="*/ 366179 w 899753"/>
              <a:gd name="T7" fmla="*/ 533047 h 842603"/>
              <a:gd name="T8" fmla="*/ 535161 w 899753"/>
              <a:gd name="T9" fmla="*/ 533047 h 842603"/>
              <a:gd name="T10" fmla="*/ 535161 w 899753"/>
              <a:gd name="T11" fmla="*/ 475816 h 842603"/>
              <a:gd name="T12" fmla="*/ 835293 w 899753"/>
              <a:gd name="T13" fmla="*/ 449899 h 842603"/>
              <a:gd name="T14" fmla="*/ 872765 w 899753"/>
              <a:gd name="T15" fmla="*/ 444500 h 842603"/>
              <a:gd name="T16" fmla="*/ 872765 w 899753"/>
              <a:gd name="T17" fmla="*/ 769894 h 842603"/>
              <a:gd name="T18" fmla="*/ 799984 w 899753"/>
              <a:gd name="T19" fmla="*/ 842603 h 842603"/>
              <a:gd name="T20" fmla="*/ 101356 w 899753"/>
              <a:gd name="T21" fmla="*/ 842603 h 842603"/>
              <a:gd name="T22" fmla="*/ 28575 w 899753"/>
              <a:gd name="T23" fmla="*/ 769894 h 842603"/>
              <a:gd name="T24" fmla="*/ 348884 w 899753"/>
              <a:gd name="T25" fmla="*/ 56606 h 842603"/>
              <a:gd name="T26" fmla="*/ 337362 w 899753"/>
              <a:gd name="T27" fmla="*/ 68144 h 842603"/>
              <a:gd name="T28" fmla="*/ 337362 w 899753"/>
              <a:gd name="T29" fmla="*/ 112852 h 842603"/>
              <a:gd name="T30" fmla="*/ 562391 w 899753"/>
              <a:gd name="T31" fmla="*/ 112852 h 842603"/>
              <a:gd name="T32" fmla="*/ 562391 w 899753"/>
              <a:gd name="T33" fmla="*/ 68144 h 842603"/>
              <a:gd name="T34" fmla="*/ 550869 w 899753"/>
              <a:gd name="T35" fmla="*/ 56606 h 842603"/>
              <a:gd name="T36" fmla="*/ 325841 w 899753"/>
              <a:gd name="T37" fmla="*/ 0 h 842603"/>
              <a:gd name="T38" fmla="*/ 573912 w 899753"/>
              <a:gd name="T39" fmla="*/ 0 h 842603"/>
              <a:gd name="T40" fmla="*/ 618558 w 899753"/>
              <a:gd name="T41" fmla="*/ 44708 h 842603"/>
              <a:gd name="T42" fmla="*/ 618558 w 899753"/>
              <a:gd name="T43" fmla="*/ 112852 h 842603"/>
              <a:gd name="T44" fmla="*/ 855108 w 899753"/>
              <a:gd name="T45" fmla="*/ 112852 h 842603"/>
              <a:gd name="T46" fmla="*/ 899753 w 899753"/>
              <a:gd name="T47" fmla="*/ 157561 h 842603"/>
              <a:gd name="T48" fmla="*/ 899753 w 899753"/>
              <a:gd name="T49" fmla="*/ 390837 h 842603"/>
              <a:gd name="T50" fmla="*/ 816943 w 899753"/>
              <a:gd name="T51" fmla="*/ 402014 h 842603"/>
              <a:gd name="T52" fmla="*/ 534307 w 899753"/>
              <a:gd name="T53" fmla="*/ 425089 h 842603"/>
              <a:gd name="T54" fmla="*/ 534307 w 899753"/>
              <a:gd name="T55" fmla="*/ 366320 h 842603"/>
              <a:gd name="T56" fmla="*/ 365446 w 899753"/>
              <a:gd name="T57" fmla="*/ 366320 h 842603"/>
              <a:gd name="T58" fmla="*/ 365446 w 899753"/>
              <a:gd name="T59" fmla="*/ 425089 h 842603"/>
              <a:gd name="T60" fmla="*/ 83171 w 899753"/>
              <a:gd name="T61" fmla="*/ 402014 h 842603"/>
              <a:gd name="T62" fmla="*/ 0 w 899753"/>
              <a:gd name="T63" fmla="*/ 390837 h 842603"/>
              <a:gd name="T64" fmla="*/ 0 w 899753"/>
              <a:gd name="T65" fmla="*/ 157561 h 842603"/>
              <a:gd name="T66" fmla="*/ 44646 w 899753"/>
              <a:gd name="T67" fmla="*/ 112852 h 842603"/>
              <a:gd name="T68" fmla="*/ 281195 w 899753"/>
              <a:gd name="T69" fmla="*/ 112852 h 842603"/>
              <a:gd name="T70" fmla="*/ 281195 w 899753"/>
              <a:gd name="T71" fmla="*/ 44708 h 84260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99753" h="842603">
                <a:moveTo>
                  <a:pt x="28575" y="444500"/>
                </a:moveTo>
                <a:lnTo>
                  <a:pt x="65686" y="449899"/>
                </a:lnTo>
                <a:cubicBezTo>
                  <a:pt x="165490" y="463937"/>
                  <a:pt x="265654" y="472576"/>
                  <a:pt x="366179" y="475816"/>
                </a:cubicBezTo>
                <a:lnTo>
                  <a:pt x="366179" y="533047"/>
                </a:lnTo>
                <a:lnTo>
                  <a:pt x="535161" y="533047"/>
                </a:lnTo>
                <a:lnTo>
                  <a:pt x="535161" y="475816"/>
                </a:lnTo>
                <a:cubicBezTo>
                  <a:pt x="635325" y="472576"/>
                  <a:pt x="735850" y="463937"/>
                  <a:pt x="835293" y="449899"/>
                </a:cubicBezTo>
                <a:lnTo>
                  <a:pt x="872765" y="444500"/>
                </a:lnTo>
                <a:lnTo>
                  <a:pt x="872765" y="769894"/>
                </a:lnTo>
                <a:lnTo>
                  <a:pt x="799984" y="842603"/>
                </a:lnTo>
                <a:lnTo>
                  <a:pt x="101356" y="842603"/>
                </a:lnTo>
                <a:lnTo>
                  <a:pt x="28575" y="769894"/>
                </a:lnTo>
                <a:lnTo>
                  <a:pt x="28575" y="444500"/>
                </a:lnTo>
                <a:close/>
                <a:moveTo>
                  <a:pt x="348884" y="56606"/>
                </a:moveTo>
                <a:lnTo>
                  <a:pt x="337362" y="68144"/>
                </a:lnTo>
                <a:lnTo>
                  <a:pt x="337362" y="112852"/>
                </a:lnTo>
                <a:lnTo>
                  <a:pt x="562391" y="112852"/>
                </a:lnTo>
                <a:lnTo>
                  <a:pt x="562391" y="68144"/>
                </a:lnTo>
                <a:lnTo>
                  <a:pt x="550869" y="56606"/>
                </a:lnTo>
                <a:lnTo>
                  <a:pt x="348884" y="56606"/>
                </a:lnTo>
                <a:close/>
                <a:moveTo>
                  <a:pt x="325841" y="0"/>
                </a:moveTo>
                <a:lnTo>
                  <a:pt x="573912" y="0"/>
                </a:lnTo>
                <a:lnTo>
                  <a:pt x="618558" y="44708"/>
                </a:lnTo>
                <a:lnTo>
                  <a:pt x="618558" y="112852"/>
                </a:lnTo>
                <a:lnTo>
                  <a:pt x="855108" y="112852"/>
                </a:lnTo>
                <a:lnTo>
                  <a:pt x="899753" y="157561"/>
                </a:lnTo>
                <a:lnTo>
                  <a:pt x="899753" y="390837"/>
                </a:lnTo>
                <a:lnTo>
                  <a:pt x="816943" y="402014"/>
                </a:lnTo>
                <a:cubicBezTo>
                  <a:pt x="722971" y="414633"/>
                  <a:pt x="628639" y="422205"/>
                  <a:pt x="534307" y="425089"/>
                </a:cubicBezTo>
                <a:lnTo>
                  <a:pt x="534307" y="366320"/>
                </a:lnTo>
                <a:lnTo>
                  <a:pt x="365446" y="366320"/>
                </a:lnTo>
                <a:lnTo>
                  <a:pt x="365446" y="425089"/>
                </a:lnTo>
                <a:cubicBezTo>
                  <a:pt x="271114" y="422205"/>
                  <a:pt x="176782" y="414633"/>
                  <a:pt x="83171" y="402014"/>
                </a:cubicBezTo>
                <a:lnTo>
                  <a:pt x="0" y="390837"/>
                </a:lnTo>
                <a:lnTo>
                  <a:pt x="0" y="157561"/>
                </a:lnTo>
                <a:lnTo>
                  <a:pt x="44646" y="112852"/>
                </a:lnTo>
                <a:lnTo>
                  <a:pt x="281195" y="112852"/>
                </a:lnTo>
                <a:lnTo>
                  <a:pt x="281195" y="44708"/>
                </a:lnTo>
                <a:lnTo>
                  <a:pt x="3258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E0A19C-4D1C-4A2B-968A-39BF1EF99701}"/>
              </a:ext>
            </a:extLst>
          </p:cNvPr>
          <p:cNvSpPr txBox="1"/>
          <p:nvPr/>
        </p:nvSpPr>
        <p:spPr>
          <a:xfrm>
            <a:off x="1386287" y="2127303"/>
            <a:ext cx="1339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Social Media </a:t>
            </a:r>
          </a:p>
        </p:txBody>
      </p:sp>
      <p:sp>
        <p:nvSpPr>
          <p:cNvPr id="58" name="Freeform 41">
            <a:extLst>
              <a:ext uri="{FF2B5EF4-FFF2-40B4-BE49-F238E27FC236}">
                <a16:creationId xmlns:a16="http://schemas.microsoft.com/office/drawing/2014/main" id="{4BB74C51-0240-433C-B663-E70284371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644" y="1638384"/>
            <a:ext cx="390739" cy="416446"/>
          </a:xfrm>
          <a:custGeom>
            <a:avLst/>
            <a:gdLst>
              <a:gd name="T0" fmla="*/ 450379 w 2344"/>
              <a:gd name="T1" fmla="*/ 478140 h 2500"/>
              <a:gd name="T2" fmla="*/ 731775 w 2344"/>
              <a:gd name="T3" fmla="*/ 421973 h 2500"/>
              <a:gd name="T4" fmla="*/ 731775 w 2344"/>
              <a:gd name="T5" fmla="*/ 703168 h 2500"/>
              <a:gd name="T6" fmla="*/ 450379 w 2344"/>
              <a:gd name="T7" fmla="*/ 646641 h 2500"/>
              <a:gd name="T8" fmla="*/ 731775 w 2344"/>
              <a:gd name="T9" fmla="*/ 703168 h 2500"/>
              <a:gd name="T10" fmla="*/ 366068 w 2344"/>
              <a:gd name="T11" fmla="*/ 365446 h 2500"/>
              <a:gd name="T12" fmla="*/ 337964 w 2344"/>
              <a:gd name="T13" fmla="*/ 337362 h 2500"/>
              <a:gd name="T14" fmla="*/ 366068 w 2344"/>
              <a:gd name="T15" fmla="*/ 309279 h 2500"/>
              <a:gd name="T16" fmla="*/ 394171 w 2344"/>
              <a:gd name="T17" fmla="*/ 337362 h 2500"/>
              <a:gd name="T18" fmla="*/ 366068 w 2344"/>
              <a:gd name="T19" fmla="*/ 478140 h 2500"/>
              <a:gd name="T20" fmla="*/ 337964 w 2344"/>
              <a:gd name="T21" fmla="*/ 449696 h 2500"/>
              <a:gd name="T22" fmla="*/ 366068 w 2344"/>
              <a:gd name="T23" fmla="*/ 421973 h 2500"/>
              <a:gd name="T24" fmla="*/ 394171 w 2344"/>
              <a:gd name="T25" fmla="*/ 449696 h 2500"/>
              <a:gd name="T26" fmla="*/ 366068 w 2344"/>
              <a:gd name="T27" fmla="*/ 478140 h 2500"/>
              <a:gd name="T28" fmla="*/ 366068 w 2344"/>
              <a:gd name="T29" fmla="*/ 590474 h 2500"/>
              <a:gd name="T30" fmla="*/ 337964 w 2344"/>
              <a:gd name="T31" fmla="*/ 562391 h 2500"/>
              <a:gd name="T32" fmla="*/ 366068 w 2344"/>
              <a:gd name="T33" fmla="*/ 534307 h 2500"/>
              <a:gd name="T34" fmla="*/ 394171 w 2344"/>
              <a:gd name="T35" fmla="*/ 562391 h 2500"/>
              <a:gd name="T36" fmla="*/ 366068 w 2344"/>
              <a:gd name="T37" fmla="*/ 703168 h 2500"/>
              <a:gd name="T38" fmla="*/ 337964 w 2344"/>
              <a:gd name="T39" fmla="*/ 674725 h 2500"/>
              <a:gd name="T40" fmla="*/ 366068 w 2344"/>
              <a:gd name="T41" fmla="*/ 646641 h 2500"/>
              <a:gd name="T42" fmla="*/ 394171 w 2344"/>
              <a:gd name="T43" fmla="*/ 674725 h 2500"/>
              <a:gd name="T44" fmla="*/ 366068 w 2344"/>
              <a:gd name="T45" fmla="*/ 703168 h 2500"/>
              <a:gd name="T46" fmla="*/ 619000 w 2344"/>
              <a:gd name="T47" fmla="*/ 534307 h 2500"/>
              <a:gd name="T48" fmla="*/ 450379 w 2344"/>
              <a:gd name="T49" fmla="*/ 590474 h 2500"/>
              <a:gd name="T50" fmla="*/ 450379 w 2344"/>
              <a:gd name="T51" fmla="*/ 309279 h 2500"/>
              <a:gd name="T52" fmla="*/ 703311 w 2344"/>
              <a:gd name="T53" fmla="*/ 365446 h 2500"/>
              <a:gd name="T54" fmla="*/ 450379 w 2344"/>
              <a:gd name="T55" fmla="*/ 309279 h 2500"/>
              <a:gd name="T56" fmla="*/ 647104 w 2344"/>
              <a:gd name="T57" fmla="*/ 140418 h 2500"/>
              <a:gd name="T58" fmla="*/ 450379 w 2344"/>
              <a:gd name="T59" fmla="*/ 196585 h 2500"/>
              <a:gd name="T60" fmla="*/ 225189 w 2344"/>
              <a:gd name="T61" fmla="*/ 815502 h 2500"/>
              <a:gd name="T62" fmla="*/ 197086 w 2344"/>
              <a:gd name="T63" fmla="*/ 843586 h 2500"/>
              <a:gd name="T64" fmla="*/ 168982 w 2344"/>
              <a:gd name="T65" fmla="*/ 815502 h 2500"/>
              <a:gd name="T66" fmla="*/ 168982 w 2344"/>
              <a:gd name="T67" fmla="*/ 309279 h 2500"/>
              <a:gd name="T68" fmla="*/ 225189 w 2344"/>
              <a:gd name="T69" fmla="*/ 281195 h 2500"/>
              <a:gd name="T70" fmla="*/ 112775 w 2344"/>
              <a:gd name="T71" fmla="*/ 590474 h 2500"/>
              <a:gd name="T72" fmla="*/ 56568 w 2344"/>
              <a:gd name="T73" fmla="*/ 309279 h 2500"/>
              <a:gd name="T74" fmla="*/ 84311 w 2344"/>
              <a:gd name="T75" fmla="*/ 281195 h 2500"/>
              <a:gd name="T76" fmla="*/ 112775 w 2344"/>
              <a:gd name="T77" fmla="*/ 309279 h 2500"/>
              <a:gd name="T78" fmla="*/ 225189 w 2344"/>
              <a:gd name="T79" fmla="*/ 0 h 2500"/>
              <a:gd name="T80" fmla="*/ 84311 w 2344"/>
              <a:gd name="T81" fmla="*/ 225028 h 2500"/>
              <a:gd name="T82" fmla="*/ 0 w 2344"/>
              <a:gd name="T83" fmla="*/ 309279 h 2500"/>
              <a:gd name="T84" fmla="*/ 112775 w 2344"/>
              <a:gd name="T85" fmla="*/ 646641 h 2500"/>
              <a:gd name="T86" fmla="*/ 112775 w 2344"/>
              <a:gd name="T87" fmla="*/ 815502 h 2500"/>
              <a:gd name="T88" fmla="*/ 759879 w 2344"/>
              <a:gd name="T89" fmla="*/ 899753 h 2500"/>
              <a:gd name="T90" fmla="*/ 844190 w 2344"/>
              <a:gd name="T91" fmla="*/ 815502 h 2500"/>
              <a:gd name="T92" fmla="*/ 225189 w 2344"/>
              <a:gd name="T93" fmla="*/ 0 h 25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344" h="2500">
                <a:moveTo>
                  <a:pt x="2031" y="1328"/>
                </a:moveTo>
                <a:lnTo>
                  <a:pt x="1250" y="1328"/>
                </a:lnTo>
                <a:lnTo>
                  <a:pt x="1250" y="1172"/>
                </a:lnTo>
                <a:lnTo>
                  <a:pt x="2031" y="1172"/>
                </a:lnTo>
                <a:lnTo>
                  <a:pt x="2031" y="1328"/>
                </a:lnTo>
                <a:close/>
                <a:moveTo>
                  <a:pt x="2031" y="1953"/>
                </a:moveTo>
                <a:lnTo>
                  <a:pt x="1250" y="1953"/>
                </a:lnTo>
                <a:lnTo>
                  <a:pt x="1250" y="1796"/>
                </a:lnTo>
                <a:lnTo>
                  <a:pt x="2031" y="1796"/>
                </a:lnTo>
                <a:lnTo>
                  <a:pt x="2031" y="1953"/>
                </a:lnTo>
                <a:close/>
                <a:moveTo>
                  <a:pt x="1016" y="1015"/>
                </a:moveTo>
                <a:lnTo>
                  <a:pt x="1016" y="1015"/>
                </a:lnTo>
                <a:cubicBezTo>
                  <a:pt x="972" y="1015"/>
                  <a:pt x="938" y="980"/>
                  <a:pt x="938" y="937"/>
                </a:cubicBezTo>
                <a:cubicBezTo>
                  <a:pt x="938" y="893"/>
                  <a:pt x="972" y="859"/>
                  <a:pt x="1016" y="859"/>
                </a:cubicBezTo>
                <a:cubicBezTo>
                  <a:pt x="1059" y="859"/>
                  <a:pt x="1094" y="893"/>
                  <a:pt x="1094" y="937"/>
                </a:cubicBezTo>
                <a:cubicBezTo>
                  <a:pt x="1094" y="980"/>
                  <a:pt x="1059" y="1015"/>
                  <a:pt x="1016" y="1015"/>
                </a:cubicBezTo>
                <a:close/>
                <a:moveTo>
                  <a:pt x="1016" y="1328"/>
                </a:moveTo>
                <a:lnTo>
                  <a:pt x="1016" y="1328"/>
                </a:lnTo>
                <a:cubicBezTo>
                  <a:pt x="972" y="1328"/>
                  <a:pt x="938" y="1293"/>
                  <a:pt x="938" y="1249"/>
                </a:cubicBezTo>
                <a:cubicBezTo>
                  <a:pt x="938" y="1206"/>
                  <a:pt x="972" y="1172"/>
                  <a:pt x="1016" y="1172"/>
                </a:cubicBezTo>
                <a:cubicBezTo>
                  <a:pt x="1059" y="1172"/>
                  <a:pt x="1094" y="1206"/>
                  <a:pt x="1094" y="1249"/>
                </a:cubicBezTo>
                <a:cubicBezTo>
                  <a:pt x="1094" y="1293"/>
                  <a:pt x="1059" y="1328"/>
                  <a:pt x="1016" y="1328"/>
                </a:cubicBezTo>
                <a:close/>
                <a:moveTo>
                  <a:pt x="1016" y="1640"/>
                </a:moveTo>
                <a:lnTo>
                  <a:pt x="1016" y="1640"/>
                </a:lnTo>
                <a:cubicBezTo>
                  <a:pt x="972" y="1640"/>
                  <a:pt x="938" y="1605"/>
                  <a:pt x="938" y="1562"/>
                </a:cubicBezTo>
                <a:cubicBezTo>
                  <a:pt x="938" y="1519"/>
                  <a:pt x="972" y="1484"/>
                  <a:pt x="1016" y="1484"/>
                </a:cubicBezTo>
                <a:cubicBezTo>
                  <a:pt x="1059" y="1484"/>
                  <a:pt x="1094" y="1519"/>
                  <a:pt x="1094" y="1562"/>
                </a:cubicBezTo>
                <a:cubicBezTo>
                  <a:pt x="1094" y="1605"/>
                  <a:pt x="1059" y="1640"/>
                  <a:pt x="1016" y="1640"/>
                </a:cubicBezTo>
                <a:close/>
                <a:moveTo>
                  <a:pt x="1016" y="1953"/>
                </a:moveTo>
                <a:lnTo>
                  <a:pt x="1016" y="1953"/>
                </a:lnTo>
                <a:cubicBezTo>
                  <a:pt x="972" y="1953"/>
                  <a:pt x="938" y="1917"/>
                  <a:pt x="938" y="1874"/>
                </a:cubicBezTo>
                <a:cubicBezTo>
                  <a:pt x="938" y="1831"/>
                  <a:pt x="972" y="1796"/>
                  <a:pt x="1016" y="1796"/>
                </a:cubicBezTo>
                <a:cubicBezTo>
                  <a:pt x="1059" y="1796"/>
                  <a:pt x="1094" y="1831"/>
                  <a:pt x="1094" y="1874"/>
                </a:cubicBezTo>
                <a:cubicBezTo>
                  <a:pt x="1094" y="1917"/>
                  <a:pt x="1059" y="1953"/>
                  <a:pt x="1016" y="1953"/>
                </a:cubicBezTo>
                <a:close/>
                <a:moveTo>
                  <a:pt x="1250" y="1484"/>
                </a:moveTo>
                <a:lnTo>
                  <a:pt x="1718" y="1484"/>
                </a:lnTo>
                <a:lnTo>
                  <a:pt x="1718" y="1640"/>
                </a:lnTo>
                <a:lnTo>
                  <a:pt x="1250" y="1640"/>
                </a:lnTo>
                <a:lnTo>
                  <a:pt x="1250" y="1484"/>
                </a:lnTo>
                <a:close/>
                <a:moveTo>
                  <a:pt x="1250" y="859"/>
                </a:moveTo>
                <a:lnTo>
                  <a:pt x="1952" y="859"/>
                </a:lnTo>
                <a:lnTo>
                  <a:pt x="1952" y="1015"/>
                </a:lnTo>
                <a:lnTo>
                  <a:pt x="1250" y="1015"/>
                </a:lnTo>
                <a:lnTo>
                  <a:pt x="1250" y="859"/>
                </a:lnTo>
                <a:close/>
                <a:moveTo>
                  <a:pt x="1250" y="390"/>
                </a:moveTo>
                <a:lnTo>
                  <a:pt x="1796" y="390"/>
                </a:lnTo>
                <a:lnTo>
                  <a:pt x="1796" y="546"/>
                </a:lnTo>
                <a:lnTo>
                  <a:pt x="1250" y="546"/>
                </a:lnTo>
                <a:lnTo>
                  <a:pt x="1250" y="390"/>
                </a:lnTo>
                <a:close/>
                <a:moveTo>
                  <a:pt x="625" y="2265"/>
                </a:moveTo>
                <a:lnTo>
                  <a:pt x="625" y="2265"/>
                </a:lnTo>
                <a:cubicBezTo>
                  <a:pt x="625" y="2308"/>
                  <a:pt x="590" y="2343"/>
                  <a:pt x="547" y="2343"/>
                </a:cubicBezTo>
                <a:cubicBezTo>
                  <a:pt x="504" y="2343"/>
                  <a:pt x="469" y="2308"/>
                  <a:pt x="469" y="2265"/>
                </a:cubicBezTo>
                <a:lnTo>
                  <a:pt x="469" y="859"/>
                </a:lnTo>
                <a:cubicBezTo>
                  <a:pt x="469" y="831"/>
                  <a:pt x="463" y="806"/>
                  <a:pt x="454" y="781"/>
                </a:cubicBezTo>
                <a:lnTo>
                  <a:pt x="625" y="781"/>
                </a:lnTo>
                <a:lnTo>
                  <a:pt x="625" y="2265"/>
                </a:lnTo>
                <a:close/>
                <a:moveTo>
                  <a:pt x="313" y="1640"/>
                </a:moveTo>
                <a:lnTo>
                  <a:pt x="157" y="1640"/>
                </a:lnTo>
                <a:lnTo>
                  <a:pt x="157" y="859"/>
                </a:lnTo>
                <a:cubicBezTo>
                  <a:pt x="157" y="816"/>
                  <a:pt x="191" y="781"/>
                  <a:pt x="234" y="781"/>
                </a:cubicBezTo>
                <a:cubicBezTo>
                  <a:pt x="277" y="781"/>
                  <a:pt x="313" y="816"/>
                  <a:pt x="313" y="859"/>
                </a:cubicBezTo>
                <a:lnTo>
                  <a:pt x="313" y="1640"/>
                </a:lnTo>
                <a:close/>
                <a:moveTo>
                  <a:pt x="625" y="0"/>
                </a:moveTo>
                <a:lnTo>
                  <a:pt x="625" y="625"/>
                </a:lnTo>
                <a:lnTo>
                  <a:pt x="234" y="625"/>
                </a:lnTo>
                <a:cubicBezTo>
                  <a:pt x="105" y="625"/>
                  <a:pt x="0" y="730"/>
                  <a:pt x="0" y="859"/>
                </a:cubicBezTo>
                <a:lnTo>
                  <a:pt x="0" y="1796"/>
                </a:lnTo>
                <a:lnTo>
                  <a:pt x="313" y="1796"/>
                </a:lnTo>
                <a:lnTo>
                  <a:pt x="313" y="2265"/>
                </a:lnTo>
                <a:cubicBezTo>
                  <a:pt x="313" y="2394"/>
                  <a:pt x="418" y="2499"/>
                  <a:pt x="547" y="2499"/>
                </a:cubicBezTo>
                <a:lnTo>
                  <a:pt x="2109" y="2499"/>
                </a:lnTo>
                <a:cubicBezTo>
                  <a:pt x="2238" y="2499"/>
                  <a:pt x="2343" y="2394"/>
                  <a:pt x="2343" y="2265"/>
                </a:cubicBezTo>
                <a:lnTo>
                  <a:pt x="2343" y="0"/>
                </a:lnTo>
                <a:lnTo>
                  <a:pt x="6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59" name="Freeform 85">
            <a:extLst>
              <a:ext uri="{FF2B5EF4-FFF2-40B4-BE49-F238E27FC236}">
                <a16:creationId xmlns:a16="http://schemas.microsoft.com/office/drawing/2014/main" id="{88FC726B-92E8-4B5F-B422-7B81FBE92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938" y="5193651"/>
            <a:ext cx="416445" cy="416446"/>
          </a:xfrm>
          <a:custGeom>
            <a:avLst/>
            <a:gdLst>
              <a:gd name="T0" fmla="*/ 422275 w 899752"/>
              <a:gd name="T1" fmla="*/ 280988 h 899754"/>
              <a:gd name="T2" fmla="*/ 534627 w 899752"/>
              <a:gd name="T3" fmla="*/ 365919 h 899754"/>
              <a:gd name="T4" fmla="*/ 422275 w 899752"/>
              <a:gd name="T5" fmla="*/ 450489 h 899754"/>
              <a:gd name="T6" fmla="*/ 57150 w 899752"/>
              <a:gd name="T7" fmla="*/ 225425 h 899754"/>
              <a:gd name="T8" fmla="*/ 113290 w 899752"/>
              <a:gd name="T9" fmla="*/ 225425 h 899754"/>
              <a:gd name="T10" fmla="*/ 113290 w 899752"/>
              <a:gd name="T11" fmla="*/ 562409 h 899754"/>
              <a:gd name="T12" fmla="*/ 422420 w 899752"/>
              <a:gd name="T13" fmla="*/ 562409 h 899754"/>
              <a:gd name="T14" fmla="*/ 478560 w 899752"/>
              <a:gd name="T15" fmla="*/ 562409 h 899754"/>
              <a:gd name="T16" fmla="*/ 787690 w 899752"/>
              <a:gd name="T17" fmla="*/ 562409 h 899754"/>
              <a:gd name="T18" fmla="*/ 787690 w 899752"/>
              <a:gd name="T19" fmla="*/ 225425 h 899754"/>
              <a:gd name="T20" fmla="*/ 844190 w 899752"/>
              <a:gd name="T21" fmla="*/ 225425 h 899754"/>
              <a:gd name="T22" fmla="*/ 844190 w 899752"/>
              <a:gd name="T23" fmla="*/ 618873 h 899754"/>
              <a:gd name="T24" fmla="*/ 478560 w 899752"/>
              <a:gd name="T25" fmla="*/ 618873 h 899754"/>
              <a:gd name="T26" fmla="*/ 478560 w 899752"/>
              <a:gd name="T27" fmla="*/ 803729 h 899754"/>
              <a:gd name="T28" fmla="*/ 490436 w 899752"/>
              <a:gd name="T29" fmla="*/ 815597 h 899754"/>
              <a:gd name="T30" fmla="*/ 518146 w 899752"/>
              <a:gd name="T31" fmla="*/ 843649 h 899754"/>
              <a:gd name="T32" fmla="*/ 590840 w 899752"/>
              <a:gd name="T33" fmla="*/ 843649 h 899754"/>
              <a:gd name="T34" fmla="*/ 590840 w 899752"/>
              <a:gd name="T35" fmla="*/ 899754 h 899754"/>
              <a:gd name="T36" fmla="*/ 495114 w 899752"/>
              <a:gd name="T37" fmla="*/ 899754 h 899754"/>
              <a:gd name="T38" fmla="*/ 450490 w 899752"/>
              <a:gd name="T39" fmla="*/ 855158 h 899754"/>
              <a:gd name="T40" fmla="*/ 405866 w 899752"/>
              <a:gd name="T41" fmla="*/ 899754 h 899754"/>
              <a:gd name="T42" fmla="*/ 309780 w 899752"/>
              <a:gd name="T43" fmla="*/ 899754 h 899754"/>
              <a:gd name="T44" fmla="*/ 309780 w 899752"/>
              <a:gd name="T45" fmla="*/ 843649 h 899754"/>
              <a:gd name="T46" fmla="*/ 382475 w 899752"/>
              <a:gd name="T47" fmla="*/ 843649 h 899754"/>
              <a:gd name="T48" fmla="*/ 410904 w 899752"/>
              <a:gd name="T49" fmla="*/ 815597 h 899754"/>
              <a:gd name="T50" fmla="*/ 422420 w 899752"/>
              <a:gd name="T51" fmla="*/ 803729 h 899754"/>
              <a:gd name="T52" fmla="*/ 422420 w 899752"/>
              <a:gd name="T53" fmla="*/ 618873 h 899754"/>
              <a:gd name="T54" fmla="*/ 57150 w 899752"/>
              <a:gd name="T55" fmla="*/ 618873 h 899754"/>
              <a:gd name="T56" fmla="*/ 421804 w 899752"/>
              <a:gd name="T57" fmla="*/ 0 h 899754"/>
              <a:gd name="T58" fmla="*/ 477949 w 899752"/>
              <a:gd name="T59" fmla="*/ 0 h 899754"/>
              <a:gd name="T60" fmla="*/ 477949 w 899752"/>
              <a:gd name="T61" fmla="*/ 56380 h 899754"/>
              <a:gd name="T62" fmla="*/ 899752 w 899752"/>
              <a:gd name="T63" fmla="*/ 56380 h 899754"/>
              <a:gd name="T64" fmla="*/ 899752 w 899752"/>
              <a:gd name="T65" fmla="*/ 169501 h 899754"/>
              <a:gd name="T66" fmla="*/ 0 w 899752"/>
              <a:gd name="T67" fmla="*/ 169501 h 899754"/>
              <a:gd name="T68" fmla="*/ 0 w 899752"/>
              <a:gd name="T69" fmla="*/ 56380 h 899754"/>
              <a:gd name="T70" fmla="*/ 421804 w 899752"/>
              <a:gd name="T71" fmla="*/ 56380 h 8997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99752" h="899754">
                <a:moveTo>
                  <a:pt x="422275" y="280988"/>
                </a:moveTo>
                <a:lnTo>
                  <a:pt x="534627" y="365919"/>
                </a:lnTo>
                <a:lnTo>
                  <a:pt x="422275" y="450489"/>
                </a:lnTo>
                <a:lnTo>
                  <a:pt x="422275" y="280988"/>
                </a:lnTo>
                <a:close/>
                <a:moveTo>
                  <a:pt x="57150" y="225425"/>
                </a:moveTo>
                <a:lnTo>
                  <a:pt x="113290" y="225425"/>
                </a:lnTo>
                <a:lnTo>
                  <a:pt x="113290" y="562409"/>
                </a:lnTo>
                <a:lnTo>
                  <a:pt x="422420" y="562409"/>
                </a:lnTo>
                <a:lnTo>
                  <a:pt x="478560" y="562409"/>
                </a:lnTo>
                <a:lnTo>
                  <a:pt x="787690" y="562409"/>
                </a:lnTo>
                <a:lnTo>
                  <a:pt x="787690" y="225425"/>
                </a:lnTo>
                <a:lnTo>
                  <a:pt x="844190" y="225425"/>
                </a:lnTo>
                <a:lnTo>
                  <a:pt x="844190" y="618873"/>
                </a:lnTo>
                <a:lnTo>
                  <a:pt x="478560" y="618873"/>
                </a:lnTo>
                <a:lnTo>
                  <a:pt x="478560" y="803729"/>
                </a:lnTo>
                <a:lnTo>
                  <a:pt x="490436" y="815597"/>
                </a:lnTo>
                <a:lnTo>
                  <a:pt x="518146" y="843649"/>
                </a:lnTo>
                <a:lnTo>
                  <a:pt x="590840" y="843649"/>
                </a:lnTo>
                <a:lnTo>
                  <a:pt x="590840" y="899754"/>
                </a:lnTo>
                <a:lnTo>
                  <a:pt x="495114" y="899754"/>
                </a:lnTo>
                <a:lnTo>
                  <a:pt x="450490" y="855158"/>
                </a:lnTo>
                <a:lnTo>
                  <a:pt x="405866" y="899754"/>
                </a:lnTo>
                <a:lnTo>
                  <a:pt x="309780" y="899754"/>
                </a:lnTo>
                <a:lnTo>
                  <a:pt x="309780" y="843649"/>
                </a:lnTo>
                <a:lnTo>
                  <a:pt x="382475" y="843649"/>
                </a:lnTo>
                <a:lnTo>
                  <a:pt x="410904" y="815597"/>
                </a:lnTo>
                <a:lnTo>
                  <a:pt x="422420" y="803729"/>
                </a:lnTo>
                <a:lnTo>
                  <a:pt x="422420" y="618873"/>
                </a:lnTo>
                <a:lnTo>
                  <a:pt x="57150" y="618873"/>
                </a:lnTo>
                <a:lnTo>
                  <a:pt x="57150" y="225425"/>
                </a:lnTo>
                <a:close/>
                <a:moveTo>
                  <a:pt x="421804" y="0"/>
                </a:moveTo>
                <a:lnTo>
                  <a:pt x="477949" y="0"/>
                </a:lnTo>
                <a:lnTo>
                  <a:pt x="477949" y="56380"/>
                </a:lnTo>
                <a:lnTo>
                  <a:pt x="899752" y="56380"/>
                </a:lnTo>
                <a:lnTo>
                  <a:pt x="899752" y="169501"/>
                </a:lnTo>
                <a:lnTo>
                  <a:pt x="0" y="169501"/>
                </a:lnTo>
                <a:lnTo>
                  <a:pt x="0" y="56380"/>
                </a:lnTo>
                <a:lnTo>
                  <a:pt x="421804" y="56380"/>
                </a:lnTo>
                <a:lnTo>
                  <a:pt x="4218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CB760C-0635-42E0-915F-66BC11F5CC1B}"/>
              </a:ext>
            </a:extLst>
          </p:cNvPr>
          <p:cNvSpPr txBox="1"/>
          <p:nvPr/>
        </p:nvSpPr>
        <p:spPr>
          <a:xfrm>
            <a:off x="1386287" y="3885857"/>
            <a:ext cx="1339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6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Content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6B4A49-CB58-41EA-802D-1658EBE5AECB}"/>
              </a:ext>
            </a:extLst>
          </p:cNvPr>
          <p:cNvSpPr txBox="1"/>
          <p:nvPr/>
        </p:nvSpPr>
        <p:spPr>
          <a:xfrm>
            <a:off x="1339720" y="5651686"/>
            <a:ext cx="140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sz="1400" b="1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Engagement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EA97D0-6416-493A-981D-7E198DAD797E}"/>
              </a:ext>
            </a:extLst>
          </p:cNvPr>
          <p:cNvSpPr txBox="1"/>
          <p:nvPr/>
        </p:nvSpPr>
        <p:spPr>
          <a:xfrm>
            <a:off x="3537414" y="1944939"/>
            <a:ext cx="10823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eonikMedium"/>
              </a:rPr>
              <a:t>Facebook has peaked 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EF49C3-70B5-4A3B-9983-321D27198783}"/>
              </a:ext>
            </a:extLst>
          </p:cNvPr>
          <p:cNvSpPr txBox="1"/>
          <p:nvPr/>
        </p:nvSpPr>
        <p:spPr>
          <a:xfrm>
            <a:off x="5559991" y="1852606"/>
            <a:ext cx="10823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eonikMedium"/>
              </a:rPr>
              <a:t>Instagram is a Hit with the Kids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E6A46F-9FB0-445B-952E-E498569460DB}"/>
              </a:ext>
            </a:extLst>
          </p:cNvPr>
          <p:cNvSpPr txBox="1"/>
          <p:nvPr/>
        </p:nvSpPr>
        <p:spPr>
          <a:xfrm>
            <a:off x="9605144" y="5290667"/>
            <a:ext cx="10823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eonikMedium"/>
              </a:rPr>
              <a:t>Chatbots Will Dominate Customer Service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A5DCE36-1C68-41C7-9F8B-F58C889CF140}"/>
              </a:ext>
            </a:extLst>
          </p:cNvPr>
          <p:cNvSpPr txBox="1"/>
          <p:nvPr/>
        </p:nvSpPr>
        <p:spPr>
          <a:xfrm>
            <a:off x="9605145" y="2037272"/>
            <a:ext cx="10823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>
              <a:defRPr/>
            </a:pPr>
            <a:r>
              <a:rPr lang="en-US" sz="12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Why not?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46A498-B463-42B2-879D-2327835F8D18}"/>
              </a:ext>
            </a:extLst>
          </p:cNvPr>
          <p:cNvSpPr txBox="1"/>
          <p:nvPr/>
        </p:nvSpPr>
        <p:spPr>
          <a:xfrm>
            <a:off x="3408863" y="3618626"/>
            <a:ext cx="13394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eonikMedium"/>
              </a:rPr>
              <a:t>Video matters and  is no longer an option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E79654-FE4C-4EAA-A5B6-0CE1BB7EB90A}"/>
              </a:ext>
            </a:extLst>
          </p:cNvPr>
          <p:cNvSpPr txBox="1"/>
          <p:nvPr/>
        </p:nvSpPr>
        <p:spPr>
          <a:xfrm>
            <a:off x="5559991" y="3710959"/>
            <a:ext cx="10823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eonikMedium"/>
              </a:rPr>
              <a:t>Good Content Matters 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9712B30-64E7-4381-B924-D00B898D1F37}"/>
              </a:ext>
            </a:extLst>
          </p:cNvPr>
          <p:cNvSpPr txBox="1"/>
          <p:nvPr/>
        </p:nvSpPr>
        <p:spPr>
          <a:xfrm>
            <a:off x="7582568" y="3618626"/>
            <a:ext cx="10823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eonikMedium"/>
              </a:rPr>
              <a:t>Email is Getting More Personalized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EAB9893-9202-4FA3-A6EE-CB286CA575C2}"/>
              </a:ext>
            </a:extLst>
          </p:cNvPr>
          <p:cNvSpPr txBox="1"/>
          <p:nvPr/>
        </p:nvSpPr>
        <p:spPr>
          <a:xfrm>
            <a:off x="9618539" y="3639635"/>
            <a:ext cx="10823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>
              <a:defRPr/>
            </a:pPr>
            <a:r>
              <a:rPr lang="en-GB" sz="1200" dirty="0">
                <a:solidFill>
                  <a:srgbClr val="FFFFFF"/>
                </a:solidFill>
                <a:latin typeface="AeonikMedium"/>
              </a:rPr>
              <a:t>Omnichannel Marketing is Now Vital.</a:t>
            </a:r>
          </a:p>
          <a:p>
            <a:pPr algn="ctr" defTabSz="914217">
              <a:defRPr/>
            </a:pPr>
            <a:endParaRPr lang="en-US" sz="12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6FD3C2A-1D4C-4F92-92FE-5A9587F55400}"/>
              </a:ext>
            </a:extLst>
          </p:cNvPr>
          <p:cNvSpPr txBox="1"/>
          <p:nvPr/>
        </p:nvSpPr>
        <p:spPr>
          <a:xfrm>
            <a:off x="3537414" y="5284482"/>
            <a:ext cx="10823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eonikMedium"/>
              </a:rPr>
              <a:t>Interactive Content Will Become Mainstream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89B6F4C-355B-46D9-B9D5-23EE4CB6C3E0}"/>
              </a:ext>
            </a:extLst>
          </p:cNvPr>
          <p:cNvSpPr txBox="1"/>
          <p:nvPr/>
        </p:nvSpPr>
        <p:spPr>
          <a:xfrm>
            <a:off x="5559991" y="5284483"/>
            <a:ext cx="10823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eonikMedium"/>
              </a:rPr>
              <a:t>Voice Interaction Continues Upward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7839D4-396C-46C2-A096-B2F03CCB32A1}"/>
              </a:ext>
            </a:extLst>
          </p:cNvPr>
          <p:cNvSpPr txBox="1"/>
          <p:nvPr/>
        </p:nvSpPr>
        <p:spPr>
          <a:xfrm>
            <a:off x="7582568" y="5284483"/>
            <a:ext cx="108235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eonikMedium"/>
              </a:rPr>
              <a:t>Marketing in Messaging Apps Will Level-Up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8BA5D2B-6ECD-48BC-8179-3037FDF12C67}"/>
              </a:ext>
            </a:extLst>
          </p:cNvPr>
          <p:cNvCxnSpPr>
            <a:stCxn id="43" idx="6"/>
            <a:endCxn id="44" idx="2"/>
          </p:cNvCxnSpPr>
          <p:nvPr/>
        </p:nvCxnSpPr>
        <p:spPr>
          <a:xfrm>
            <a:off x="4748317" y="2175772"/>
            <a:ext cx="683123" cy="0"/>
          </a:xfrm>
          <a:prstGeom prst="straightConnector1">
            <a:avLst/>
          </a:prstGeom>
          <a:noFill/>
          <a:ln w="38100" cap="flat" cmpd="sng" algn="ctr">
            <a:solidFill>
              <a:srgbClr val="4DADB5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F999EF9-C9BC-4C58-B3DC-0D7CD84C8C69}"/>
              </a:ext>
            </a:extLst>
          </p:cNvPr>
          <p:cNvCxnSpPr/>
          <p:nvPr/>
        </p:nvCxnSpPr>
        <p:spPr>
          <a:xfrm>
            <a:off x="8793470" y="5706166"/>
            <a:ext cx="683123" cy="0"/>
          </a:xfrm>
          <a:prstGeom prst="straightConnector1">
            <a:avLst/>
          </a:prstGeom>
          <a:noFill/>
          <a:ln w="38100" cap="flat" cmpd="sng" algn="ctr">
            <a:solidFill>
              <a:srgbClr val="4DADB5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A7D0985-F788-4B60-9EA2-1EE5C4D38D1D}"/>
              </a:ext>
            </a:extLst>
          </p:cNvPr>
          <p:cNvCxnSpPr>
            <a:cxnSpLocks/>
          </p:cNvCxnSpPr>
          <p:nvPr/>
        </p:nvCxnSpPr>
        <p:spPr>
          <a:xfrm>
            <a:off x="2826849" y="2175772"/>
            <a:ext cx="582014" cy="0"/>
          </a:xfrm>
          <a:prstGeom prst="straightConnector1">
            <a:avLst/>
          </a:prstGeom>
          <a:noFill/>
          <a:ln w="38100" cap="flat" cmpd="sng" algn="ctr">
            <a:solidFill>
              <a:srgbClr val="4DADB5">
                <a:lumMod val="75000"/>
              </a:srgbClr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C9248A6-7177-403C-8C19-8CDD7F092CC5}"/>
              </a:ext>
            </a:extLst>
          </p:cNvPr>
          <p:cNvCxnSpPr/>
          <p:nvPr/>
        </p:nvCxnSpPr>
        <p:spPr>
          <a:xfrm>
            <a:off x="4748317" y="3939019"/>
            <a:ext cx="683123" cy="0"/>
          </a:xfrm>
          <a:prstGeom prst="straightConnector1">
            <a:avLst/>
          </a:prstGeom>
          <a:noFill/>
          <a:ln w="38100" cap="flat" cmpd="sng" algn="ctr">
            <a:solidFill>
              <a:srgbClr val="3984A3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96808DF-4D59-4050-A806-9DF1A813B211}"/>
              </a:ext>
            </a:extLst>
          </p:cNvPr>
          <p:cNvCxnSpPr/>
          <p:nvPr/>
        </p:nvCxnSpPr>
        <p:spPr>
          <a:xfrm>
            <a:off x="6770894" y="3939019"/>
            <a:ext cx="683123" cy="0"/>
          </a:xfrm>
          <a:prstGeom prst="straightConnector1">
            <a:avLst/>
          </a:prstGeom>
          <a:noFill/>
          <a:ln w="38100" cap="flat" cmpd="sng" algn="ctr">
            <a:solidFill>
              <a:srgbClr val="3984A3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A87E607-4B41-45A3-8348-5DEF6FA56413}"/>
              </a:ext>
            </a:extLst>
          </p:cNvPr>
          <p:cNvCxnSpPr/>
          <p:nvPr/>
        </p:nvCxnSpPr>
        <p:spPr>
          <a:xfrm>
            <a:off x="8793470" y="3939019"/>
            <a:ext cx="683123" cy="0"/>
          </a:xfrm>
          <a:prstGeom prst="straightConnector1">
            <a:avLst/>
          </a:prstGeom>
          <a:noFill/>
          <a:ln w="38100" cap="flat" cmpd="sng" algn="ctr">
            <a:solidFill>
              <a:srgbClr val="3984A3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237CDEB-263B-4F3A-B4F2-281764EDB9E4}"/>
              </a:ext>
            </a:extLst>
          </p:cNvPr>
          <p:cNvCxnSpPr>
            <a:cxnSpLocks/>
          </p:cNvCxnSpPr>
          <p:nvPr/>
        </p:nvCxnSpPr>
        <p:spPr>
          <a:xfrm>
            <a:off x="2826849" y="3939019"/>
            <a:ext cx="582014" cy="0"/>
          </a:xfrm>
          <a:prstGeom prst="straightConnector1">
            <a:avLst/>
          </a:prstGeom>
          <a:noFill/>
          <a:ln w="38100" cap="flat" cmpd="sng" algn="ctr">
            <a:solidFill>
              <a:srgbClr val="3984A3">
                <a:lumMod val="75000"/>
              </a:srgbClr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1DD2EF2-DC84-4F9A-8118-FC78DFC8D8C1}"/>
              </a:ext>
            </a:extLst>
          </p:cNvPr>
          <p:cNvCxnSpPr/>
          <p:nvPr/>
        </p:nvCxnSpPr>
        <p:spPr>
          <a:xfrm>
            <a:off x="4748317" y="5696925"/>
            <a:ext cx="683123" cy="0"/>
          </a:xfrm>
          <a:prstGeom prst="straightConnector1">
            <a:avLst/>
          </a:prstGeom>
          <a:noFill/>
          <a:ln w="38100" cap="flat" cmpd="sng" algn="ctr">
            <a:solidFill>
              <a:srgbClr val="2B526A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2807474C-790F-4491-867A-F30BD7D9D84A}"/>
              </a:ext>
            </a:extLst>
          </p:cNvPr>
          <p:cNvCxnSpPr/>
          <p:nvPr/>
        </p:nvCxnSpPr>
        <p:spPr>
          <a:xfrm>
            <a:off x="6770894" y="5696925"/>
            <a:ext cx="683123" cy="0"/>
          </a:xfrm>
          <a:prstGeom prst="straightConnector1">
            <a:avLst/>
          </a:prstGeom>
          <a:noFill/>
          <a:ln w="38100" cap="flat" cmpd="sng" algn="ctr">
            <a:solidFill>
              <a:srgbClr val="2B526A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9A77532-561F-45A7-89BF-6402725141E0}"/>
              </a:ext>
            </a:extLst>
          </p:cNvPr>
          <p:cNvCxnSpPr>
            <a:cxnSpLocks/>
          </p:cNvCxnSpPr>
          <p:nvPr/>
        </p:nvCxnSpPr>
        <p:spPr>
          <a:xfrm>
            <a:off x="2826849" y="5696925"/>
            <a:ext cx="582014" cy="0"/>
          </a:xfrm>
          <a:prstGeom prst="straightConnector1">
            <a:avLst/>
          </a:prstGeom>
          <a:noFill/>
          <a:ln w="38100" cap="flat" cmpd="sng" algn="ctr">
            <a:solidFill>
              <a:srgbClr val="2B526A">
                <a:lumMod val="75000"/>
              </a:srgbClr>
            </a:solidFill>
            <a:prstDash val="solid"/>
            <a:miter lim="800000"/>
            <a:tailEnd type="triangle" w="lg" len="lg"/>
          </a:ln>
          <a:effectLst/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E5FFCC1-D53D-4B1F-8234-C6D5E9C71515}"/>
              </a:ext>
            </a:extLst>
          </p:cNvPr>
          <p:cNvSpPr txBox="1"/>
          <p:nvPr/>
        </p:nvSpPr>
        <p:spPr>
          <a:xfrm>
            <a:off x="94018" y="23340"/>
            <a:ext cx="6419904" cy="746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Marketing Landscape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10 Digital Marketing Trends In 2020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25B0675-EF57-43C4-A605-794A0381C31B}"/>
              </a:ext>
            </a:extLst>
          </p:cNvPr>
          <p:cNvSpPr txBox="1"/>
          <p:nvPr/>
        </p:nvSpPr>
        <p:spPr>
          <a:xfrm>
            <a:off x="6946186" y="1275325"/>
            <a:ext cx="318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454545"/>
                </a:solidFill>
                <a:effectLst/>
                <a:latin typeface="Lato Light" panose="020F0502020204030203"/>
              </a:rPr>
              <a:t>Inform, entertain or inspire.</a:t>
            </a:r>
            <a:endParaRPr lang="en-GB" sz="1400" b="1" i="1" dirty="0">
              <a:latin typeface="Lato Light" panose="020F0502020204030203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FF88696-EFF1-4B13-8D6E-71F1EE1A230E}"/>
              </a:ext>
            </a:extLst>
          </p:cNvPr>
          <p:cNvSpPr/>
          <p:nvPr/>
        </p:nvSpPr>
        <p:spPr>
          <a:xfrm>
            <a:off x="6912185" y="1570973"/>
            <a:ext cx="3684376" cy="916234"/>
          </a:xfrm>
          <a:prstGeom prst="wedgeRoundRectCallout">
            <a:avLst>
              <a:gd name="adj1" fmla="val -33224"/>
              <a:gd name="adj2" fmla="val 107046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chemeClr val="tx2"/>
                </a:solidFill>
              </a:rPr>
              <a:t>These are the top 10 trends we believe are and will influence Digital marketing this year , however for your industry there might be specificities which need to be taken in to account. </a:t>
            </a:r>
          </a:p>
          <a:p>
            <a:r>
              <a:rPr lang="en-US" sz="1050" dirty="0">
                <a:solidFill>
                  <a:schemeClr val="tx2"/>
                </a:solidFill>
              </a:rPr>
              <a:t>We recommend adapting this slide to your requirement.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DFC5DF9-0A5A-3AC1-02FB-F0B6421E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DFBDA-A006-F27C-955A-6EC2B8FE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027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08936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00182F4-D31C-40B9-921C-D7A1FF95F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242322"/>
              </p:ext>
            </p:extLst>
          </p:nvPr>
        </p:nvGraphicFramePr>
        <p:xfrm>
          <a:off x="762000" y="1082230"/>
          <a:ext cx="10668000" cy="410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3639EA5-B945-4B97-81EA-BC301C45A40C}"/>
              </a:ext>
            </a:extLst>
          </p:cNvPr>
          <p:cNvSpPr txBox="1"/>
          <p:nvPr/>
        </p:nvSpPr>
        <p:spPr>
          <a:xfrm>
            <a:off x="1734837" y="5374156"/>
            <a:ext cx="1178528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200" b="1" dirty="0">
                <a:solidFill>
                  <a:srgbClr val="08204D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Comment 01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22AD8B69-F1D4-4397-B85D-92E3F6BE2121}"/>
              </a:ext>
            </a:extLst>
          </p:cNvPr>
          <p:cNvSpPr txBox="1">
            <a:spLocks/>
          </p:cNvSpPr>
          <p:nvPr/>
        </p:nvSpPr>
        <p:spPr>
          <a:xfrm>
            <a:off x="1333332" y="5689139"/>
            <a:ext cx="1887801" cy="223138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ct val="100000"/>
              </a:lnSpc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All figures are in Billions of </a:t>
            </a:r>
            <a:r>
              <a:rPr lang="en-GB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 $ </a:t>
            </a:r>
            <a:endParaRPr lang="en-US" sz="1000" dirty="0">
              <a:solidFill>
                <a:srgbClr val="AAAAAA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2CC936-F9F4-4E42-9657-D6112EAE4D2A}"/>
              </a:ext>
            </a:extLst>
          </p:cNvPr>
          <p:cNvSpPr txBox="1"/>
          <p:nvPr/>
        </p:nvSpPr>
        <p:spPr>
          <a:xfrm>
            <a:off x="3733614" y="5374156"/>
            <a:ext cx="1208985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200" b="1" dirty="0">
                <a:solidFill>
                  <a:srgbClr val="08204D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Comment 02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E95785C-6AFE-44A0-A249-8527415626C8}"/>
              </a:ext>
            </a:extLst>
          </p:cNvPr>
          <p:cNvSpPr txBox="1">
            <a:spLocks/>
          </p:cNvSpPr>
          <p:nvPr/>
        </p:nvSpPr>
        <p:spPr>
          <a:xfrm>
            <a:off x="3441076" y="5689139"/>
            <a:ext cx="1794064" cy="377026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ct val="100000"/>
              </a:lnSpc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Source of information is CMO Spend survey 2019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E1C1D6-54B8-4321-83B9-EA2F81E8CFCB}"/>
              </a:ext>
            </a:extLst>
          </p:cNvPr>
          <p:cNvSpPr txBox="1"/>
          <p:nvPr/>
        </p:nvSpPr>
        <p:spPr>
          <a:xfrm>
            <a:off x="5745218" y="5374156"/>
            <a:ext cx="1213794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200" b="1" dirty="0">
                <a:solidFill>
                  <a:srgbClr val="08204D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Comment 03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653A5056-685A-4AD2-AE49-A633E21D727F}"/>
              </a:ext>
            </a:extLst>
          </p:cNvPr>
          <p:cNvSpPr txBox="1">
            <a:spLocks/>
          </p:cNvSpPr>
          <p:nvPr/>
        </p:nvSpPr>
        <p:spPr>
          <a:xfrm>
            <a:off x="5455083" y="5689139"/>
            <a:ext cx="1794064" cy="377026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ct val="100000"/>
              </a:lnSpc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Information is inclusive of all types of marketing spend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34E251-2BAC-4ECF-81A8-B65146947D28}"/>
              </a:ext>
            </a:extLst>
          </p:cNvPr>
          <p:cNvSpPr txBox="1"/>
          <p:nvPr/>
        </p:nvSpPr>
        <p:spPr>
          <a:xfrm>
            <a:off x="7753615" y="5374156"/>
            <a:ext cx="1225014" cy="27699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200" b="1" dirty="0">
                <a:solidFill>
                  <a:srgbClr val="08204D"/>
                </a:solidFill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Comment 04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46D7053B-2631-46CF-9FEC-63730C879840}"/>
              </a:ext>
            </a:extLst>
          </p:cNvPr>
          <p:cNvSpPr txBox="1">
            <a:spLocks/>
          </p:cNvSpPr>
          <p:nvPr/>
        </p:nvSpPr>
        <p:spPr>
          <a:xfrm>
            <a:off x="7469090" y="5689139"/>
            <a:ext cx="2001194" cy="377026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43818">
              <a:lnSpc>
                <a:spcPct val="100000"/>
              </a:lnSpc>
            </a:pPr>
            <a:r>
              <a:rPr lang="en-US" sz="1000" dirty="0">
                <a:solidFill>
                  <a:srgbClr val="AAAAAA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Marketing spend is estimated to be 11.2 % of revenue in 2019.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475577-8CA3-4B7C-A928-0583B5FFD1FB}"/>
              </a:ext>
            </a:extLst>
          </p:cNvPr>
          <p:cNvSpPr txBox="1"/>
          <p:nvPr/>
        </p:nvSpPr>
        <p:spPr>
          <a:xfrm>
            <a:off x="84591" y="-9427"/>
            <a:ext cx="641990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Marketing Landscape </a:t>
            </a:r>
          </a:p>
          <a:p>
            <a:r>
              <a:rPr lang="en-GB" sz="1400" dirty="0"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spend in Bn of US $ 2019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4CA54E-09F8-3190-4804-100D455EB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0714-159E-0DE1-20D1-B3A03F58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027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1548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26FF2E7-6DE0-4D49-AB0D-F328DDEFA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511257"/>
              </p:ext>
            </p:extLst>
          </p:nvPr>
        </p:nvGraphicFramePr>
        <p:xfrm>
          <a:off x="370943" y="1620592"/>
          <a:ext cx="7346641" cy="374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51451604-B362-434F-AF7A-707DB24BA670}"/>
              </a:ext>
            </a:extLst>
          </p:cNvPr>
          <p:cNvGrpSpPr/>
          <p:nvPr/>
        </p:nvGrpSpPr>
        <p:grpSpPr>
          <a:xfrm>
            <a:off x="6949265" y="1822960"/>
            <a:ext cx="1068388" cy="694029"/>
            <a:chOff x="7881249" y="930903"/>
            <a:chExt cx="1068388" cy="694029"/>
          </a:xfrm>
        </p:grpSpPr>
        <p:sp>
          <p:nvSpPr>
            <p:cNvPr id="25" name="Pentagon 4">
              <a:extLst>
                <a:ext uri="{FF2B5EF4-FFF2-40B4-BE49-F238E27FC236}">
                  <a16:creationId xmlns:a16="http://schemas.microsoft.com/office/drawing/2014/main" id="{22073F74-F394-4118-9A4B-A6193AB7A58E}"/>
                </a:ext>
              </a:extLst>
            </p:cNvPr>
            <p:cNvSpPr/>
            <p:nvPr/>
          </p:nvSpPr>
          <p:spPr>
            <a:xfrm>
              <a:off x="7881249" y="930903"/>
              <a:ext cx="1068388" cy="694029"/>
            </a:xfrm>
            <a:prstGeom prst="homePlat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 2708">
              <a:extLst>
                <a:ext uri="{FF2B5EF4-FFF2-40B4-BE49-F238E27FC236}">
                  <a16:creationId xmlns:a16="http://schemas.microsoft.com/office/drawing/2014/main" id="{1B7BB977-121A-48AD-AB87-B48DAEC355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0528" y="1113743"/>
              <a:ext cx="328348" cy="32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8836" y="13888"/>
                  </a:moveTo>
                  <a:lnTo>
                    <a:pt x="8836" y="7712"/>
                  </a:lnTo>
                  <a:lnTo>
                    <a:pt x="14241" y="10800"/>
                  </a:lnTo>
                  <a:cubicBezTo>
                    <a:pt x="14241" y="10800"/>
                    <a:pt x="8836" y="13888"/>
                    <a:pt x="8836" y="13888"/>
                  </a:cubicBezTo>
                  <a:close/>
                  <a:moveTo>
                    <a:pt x="15520" y="10422"/>
                  </a:moveTo>
                  <a:lnTo>
                    <a:pt x="15525" y="10416"/>
                  </a:lnTo>
                  <a:lnTo>
                    <a:pt x="15438" y="10367"/>
                  </a:lnTo>
                  <a:cubicBezTo>
                    <a:pt x="15425" y="10361"/>
                    <a:pt x="15414" y="10351"/>
                    <a:pt x="15401" y="10346"/>
                  </a:cubicBezTo>
                  <a:lnTo>
                    <a:pt x="8652" y="6489"/>
                  </a:lnTo>
                  <a:lnTo>
                    <a:pt x="8647" y="6495"/>
                  </a:lnTo>
                  <a:cubicBezTo>
                    <a:pt x="8563" y="6428"/>
                    <a:pt x="8461" y="6382"/>
                    <a:pt x="8345" y="6382"/>
                  </a:cubicBezTo>
                  <a:cubicBezTo>
                    <a:pt x="8075" y="6382"/>
                    <a:pt x="7855" y="6601"/>
                    <a:pt x="7855" y="6873"/>
                  </a:cubicBezTo>
                  <a:lnTo>
                    <a:pt x="7855" y="14727"/>
                  </a:lnTo>
                  <a:cubicBezTo>
                    <a:pt x="7855" y="14999"/>
                    <a:pt x="8075" y="15218"/>
                    <a:pt x="8345" y="15218"/>
                  </a:cubicBezTo>
                  <a:cubicBezTo>
                    <a:pt x="8461" y="15218"/>
                    <a:pt x="8563" y="15172"/>
                    <a:pt x="8647" y="15105"/>
                  </a:cubicBezTo>
                  <a:lnTo>
                    <a:pt x="8652" y="15111"/>
                  </a:lnTo>
                  <a:lnTo>
                    <a:pt x="15401" y="11254"/>
                  </a:lnTo>
                  <a:cubicBezTo>
                    <a:pt x="15414" y="11249"/>
                    <a:pt x="15425" y="11240"/>
                    <a:pt x="15438" y="11233"/>
                  </a:cubicBezTo>
                  <a:lnTo>
                    <a:pt x="15525" y="11184"/>
                  </a:lnTo>
                  <a:lnTo>
                    <a:pt x="15520" y="11178"/>
                  </a:lnTo>
                  <a:cubicBezTo>
                    <a:pt x="15632" y="11088"/>
                    <a:pt x="15709" y="10955"/>
                    <a:pt x="15709" y="10800"/>
                  </a:cubicBezTo>
                  <a:cubicBezTo>
                    <a:pt x="15709" y="10645"/>
                    <a:pt x="15632" y="10512"/>
                    <a:pt x="15520" y="10422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5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Open Sans Semibold" charset="0"/>
                <a:ea typeface="Open Sans Semibold" charset="0"/>
                <a:cs typeface="Open Sans Semibold" charset="0"/>
                <a:sym typeface="Gill San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70AD8B8-59FE-45F4-B674-E6F825F9AD74}"/>
              </a:ext>
            </a:extLst>
          </p:cNvPr>
          <p:cNvSpPr txBox="1"/>
          <p:nvPr/>
        </p:nvSpPr>
        <p:spPr>
          <a:xfrm>
            <a:off x="8144482" y="1913019"/>
            <a:ext cx="923651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900" b="1" dirty="0">
                <a:solidFill>
                  <a:srgbClr val="08204D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Comment 01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EA5D18F-339F-41E8-9FC0-EF866C8AE68B}"/>
              </a:ext>
            </a:extLst>
          </p:cNvPr>
          <p:cNvSpPr txBox="1">
            <a:spLocks/>
          </p:cNvSpPr>
          <p:nvPr/>
        </p:nvSpPr>
        <p:spPr>
          <a:xfrm>
            <a:off x="8214867" y="2108277"/>
            <a:ext cx="3311847" cy="207749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ct val="100000"/>
              </a:lnSpc>
            </a:pPr>
            <a:r>
              <a:rPr lang="en-US" sz="900" dirty="0">
                <a:solidFill>
                  <a:srgbClr val="AAAAA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All figures in % of spend on revenue 100 global companies 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A51A0A-3584-4583-ACC0-18E3B66AB71E}"/>
              </a:ext>
            </a:extLst>
          </p:cNvPr>
          <p:cNvGrpSpPr/>
          <p:nvPr/>
        </p:nvGrpSpPr>
        <p:grpSpPr>
          <a:xfrm>
            <a:off x="6934225" y="2641876"/>
            <a:ext cx="1068388" cy="694029"/>
            <a:chOff x="7866209" y="2032621"/>
            <a:chExt cx="1068388" cy="694029"/>
          </a:xfrm>
        </p:grpSpPr>
        <p:sp>
          <p:nvSpPr>
            <p:cNvPr id="30" name="Pentagon 5">
              <a:extLst>
                <a:ext uri="{FF2B5EF4-FFF2-40B4-BE49-F238E27FC236}">
                  <a16:creationId xmlns:a16="http://schemas.microsoft.com/office/drawing/2014/main" id="{2DEFA786-5321-4B09-893B-D20E55492914}"/>
                </a:ext>
              </a:extLst>
            </p:cNvPr>
            <p:cNvSpPr/>
            <p:nvPr/>
          </p:nvSpPr>
          <p:spPr>
            <a:xfrm>
              <a:off x="7866209" y="2032621"/>
              <a:ext cx="1068388" cy="694029"/>
            </a:xfrm>
            <a:prstGeom prst="homePlate">
              <a:avLst/>
            </a:prstGeom>
            <a:solidFill>
              <a:srgbClr val="0085A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 2799">
              <a:extLst>
                <a:ext uri="{FF2B5EF4-FFF2-40B4-BE49-F238E27FC236}">
                  <a16:creationId xmlns:a16="http://schemas.microsoft.com/office/drawing/2014/main" id="{0720B780-E8F2-4503-9523-4388B6481E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0528" y="2269719"/>
              <a:ext cx="328348" cy="23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16" y="11782"/>
                  </a:moveTo>
                  <a:cubicBezTo>
                    <a:pt x="9916" y="11929"/>
                    <a:pt x="9939" y="12054"/>
                    <a:pt x="9982" y="12159"/>
                  </a:cubicBezTo>
                  <a:cubicBezTo>
                    <a:pt x="10026" y="12263"/>
                    <a:pt x="10082" y="12351"/>
                    <a:pt x="10151" y="12425"/>
                  </a:cubicBezTo>
                  <a:cubicBezTo>
                    <a:pt x="10219" y="12498"/>
                    <a:pt x="10298" y="12557"/>
                    <a:pt x="10388" y="12604"/>
                  </a:cubicBezTo>
                  <a:cubicBezTo>
                    <a:pt x="10478" y="12650"/>
                    <a:pt x="10513" y="12688"/>
                    <a:pt x="10605" y="12719"/>
                  </a:cubicBezTo>
                  <a:lnTo>
                    <a:pt x="10605" y="10882"/>
                  </a:lnTo>
                  <a:cubicBezTo>
                    <a:pt x="10368" y="10882"/>
                    <a:pt x="10241" y="10952"/>
                    <a:pt x="10111" y="11090"/>
                  </a:cubicBezTo>
                  <a:cubicBezTo>
                    <a:pt x="9981" y="11227"/>
                    <a:pt x="9916" y="11458"/>
                    <a:pt x="9916" y="11782"/>
                  </a:cubicBezTo>
                  <a:moveTo>
                    <a:pt x="11501" y="14278"/>
                  </a:moveTo>
                  <a:cubicBezTo>
                    <a:pt x="11425" y="14199"/>
                    <a:pt x="11338" y="14135"/>
                    <a:pt x="11242" y="14086"/>
                  </a:cubicBezTo>
                  <a:cubicBezTo>
                    <a:pt x="11145" y="14037"/>
                    <a:pt x="11102" y="13994"/>
                    <a:pt x="11001" y="13958"/>
                  </a:cubicBezTo>
                  <a:lnTo>
                    <a:pt x="11001" y="16096"/>
                  </a:lnTo>
                  <a:cubicBezTo>
                    <a:pt x="11238" y="16071"/>
                    <a:pt x="11377" y="15975"/>
                    <a:pt x="11528" y="15806"/>
                  </a:cubicBezTo>
                  <a:cubicBezTo>
                    <a:pt x="11680" y="15638"/>
                    <a:pt x="11756" y="15371"/>
                    <a:pt x="11756" y="15004"/>
                  </a:cubicBezTo>
                  <a:cubicBezTo>
                    <a:pt x="11756" y="14833"/>
                    <a:pt x="11733" y="14689"/>
                    <a:pt x="11686" y="14572"/>
                  </a:cubicBezTo>
                  <a:cubicBezTo>
                    <a:pt x="11640" y="14456"/>
                    <a:pt x="11579" y="14358"/>
                    <a:pt x="11501" y="14278"/>
                  </a:cubicBezTo>
                  <a:moveTo>
                    <a:pt x="12385" y="15751"/>
                  </a:moveTo>
                  <a:cubicBezTo>
                    <a:pt x="12304" y="16006"/>
                    <a:pt x="12193" y="16216"/>
                    <a:pt x="12052" y="16385"/>
                  </a:cubicBezTo>
                  <a:cubicBezTo>
                    <a:pt x="11911" y="16553"/>
                    <a:pt x="11747" y="16681"/>
                    <a:pt x="11558" y="16770"/>
                  </a:cubicBezTo>
                  <a:cubicBezTo>
                    <a:pt x="11369" y="16859"/>
                    <a:pt x="11221" y="16910"/>
                    <a:pt x="11001" y="16922"/>
                  </a:cubicBezTo>
                  <a:lnTo>
                    <a:pt x="11001" y="17549"/>
                  </a:lnTo>
                  <a:lnTo>
                    <a:pt x="10605" y="17549"/>
                  </a:lnTo>
                  <a:lnTo>
                    <a:pt x="10605" y="16922"/>
                  </a:lnTo>
                  <a:cubicBezTo>
                    <a:pt x="10368" y="16915"/>
                    <a:pt x="10206" y="16863"/>
                    <a:pt x="10009" y="16766"/>
                  </a:cubicBezTo>
                  <a:cubicBezTo>
                    <a:pt x="9811" y="16667"/>
                    <a:pt x="9642" y="16528"/>
                    <a:pt x="9501" y="16348"/>
                  </a:cubicBezTo>
                  <a:cubicBezTo>
                    <a:pt x="9361" y="16168"/>
                    <a:pt x="9252" y="15946"/>
                    <a:pt x="9175" y="15683"/>
                  </a:cubicBezTo>
                  <a:cubicBezTo>
                    <a:pt x="9098" y="15420"/>
                    <a:pt x="9062" y="15117"/>
                    <a:pt x="9066" y="14775"/>
                  </a:cubicBezTo>
                  <a:lnTo>
                    <a:pt x="9818" y="14775"/>
                  </a:lnTo>
                  <a:cubicBezTo>
                    <a:pt x="9813" y="15178"/>
                    <a:pt x="9877" y="15496"/>
                    <a:pt x="10009" y="15729"/>
                  </a:cubicBezTo>
                  <a:cubicBezTo>
                    <a:pt x="10140" y="15961"/>
                    <a:pt x="10302" y="16083"/>
                    <a:pt x="10605" y="16096"/>
                  </a:cubicBezTo>
                  <a:lnTo>
                    <a:pt x="10605" y="13875"/>
                  </a:lnTo>
                  <a:cubicBezTo>
                    <a:pt x="10425" y="13807"/>
                    <a:pt x="10302" y="13726"/>
                    <a:pt x="10124" y="13631"/>
                  </a:cubicBezTo>
                  <a:cubicBezTo>
                    <a:pt x="9946" y="13537"/>
                    <a:pt x="9786" y="13414"/>
                    <a:pt x="9643" y="13264"/>
                  </a:cubicBezTo>
                  <a:cubicBezTo>
                    <a:pt x="9500" y="13115"/>
                    <a:pt x="9385" y="12927"/>
                    <a:pt x="9297" y="12700"/>
                  </a:cubicBezTo>
                  <a:cubicBezTo>
                    <a:pt x="9209" y="12474"/>
                    <a:pt x="9165" y="12192"/>
                    <a:pt x="9165" y="11855"/>
                  </a:cubicBezTo>
                  <a:cubicBezTo>
                    <a:pt x="9165" y="11562"/>
                    <a:pt x="9206" y="11304"/>
                    <a:pt x="9287" y="11080"/>
                  </a:cubicBezTo>
                  <a:cubicBezTo>
                    <a:pt x="9369" y="10857"/>
                    <a:pt x="9478" y="10670"/>
                    <a:pt x="9617" y="10520"/>
                  </a:cubicBezTo>
                  <a:cubicBezTo>
                    <a:pt x="9755" y="10370"/>
                    <a:pt x="9914" y="10256"/>
                    <a:pt x="10094" y="10176"/>
                  </a:cubicBezTo>
                  <a:cubicBezTo>
                    <a:pt x="10274" y="10097"/>
                    <a:pt x="10407" y="10057"/>
                    <a:pt x="10605" y="10057"/>
                  </a:cubicBezTo>
                  <a:lnTo>
                    <a:pt x="10605" y="9455"/>
                  </a:lnTo>
                  <a:lnTo>
                    <a:pt x="11001" y="9455"/>
                  </a:lnTo>
                  <a:lnTo>
                    <a:pt x="11001" y="10057"/>
                  </a:lnTo>
                  <a:cubicBezTo>
                    <a:pt x="11199" y="10057"/>
                    <a:pt x="11329" y="10093"/>
                    <a:pt x="11505" y="10167"/>
                  </a:cubicBezTo>
                  <a:cubicBezTo>
                    <a:pt x="11681" y="10240"/>
                    <a:pt x="11834" y="10350"/>
                    <a:pt x="11963" y="10498"/>
                  </a:cubicBezTo>
                  <a:cubicBezTo>
                    <a:pt x="12093" y="10644"/>
                    <a:pt x="12196" y="10831"/>
                    <a:pt x="12273" y="11057"/>
                  </a:cubicBezTo>
                  <a:cubicBezTo>
                    <a:pt x="12350" y="11284"/>
                    <a:pt x="12388" y="11547"/>
                    <a:pt x="12388" y="11847"/>
                  </a:cubicBezTo>
                  <a:lnTo>
                    <a:pt x="11637" y="11847"/>
                  </a:lnTo>
                  <a:cubicBezTo>
                    <a:pt x="11628" y="11534"/>
                    <a:pt x="11570" y="11296"/>
                    <a:pt x="11463" y="11130"/>
                  </a:cubicBezTo>
                  <a:cubicBezTo>
                    <a:pt x="11355" y="10965"/>
                    <a:pt x="11238" y="10882"/>
                    <a:pt x="11001" y="10882"/>
                  </a:cubicBezTo>
                  <a:lnTo>
                    <a:pt x="11001" y="12819"/>
                  </a:lnTo>
                  <a:cubicBezTo>
                    <a:pt x="11199" y="12894"/>
                    <a:pt x="11336" y="12978"/>
                    <a:pt x="11525" y="13076"/>
                  </a:cubicBezTo>
                  <a:cubicBezTo>
                    <a:pt x="11714" y="13175"/>
                    <a:pt x="11881" y="13300"/>
                    <a:pt x="12026" y="13453"/>
                  </a:cubicBezTo>
                  <a:cubicBezTo>
                    <a:pt x="12171" y="13605"/>
                    <a:pt x="12287" y="13795"/>
                    <a:pt x="12375" y="14021"/>
                  </a:cubicBezTo>
                  <a:cubicBezTo>
                    <a:pt x="12463" y="14248"/>
                    <a:pt x="12507" y="14526"/>
                    <a:pt x="12507" y="14857"/>
                  </a:cubicBezTo>
                  <a:cubicBezTo>
                    <a:pt x="12507" y="15199"/>
                    <a:pt x="12466" y="15497"/>
                    <a:pt x="12385" y="15751"/>
                  </a:cubicBezTo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3"/>
                    <a:pt x="8631" y="18900"/>
                    <a:pt x="10800" y="18900"/>
                  </a:cubicBezTo>
                  <a:cubicBezTo>
                    <a:pt x="12969" y="18900"/>
                    <a:pt x="14727" y="16483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2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2"/>
                    <a:pt x="17453" y="17550"/>
                    <a:pt x="17182" y="1755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9" y="6750"/>
                    <a:pt x="20618" y="7052"/>
                    <a:pt x="20618" y="7425"/>
                  </a:cubicBezTo>
                  <a:cubicBezTo>
                    <a:pt x="20618" y="7798"/>
                    <a:pt x="20399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8"/>
                    <a:pt x="18745" y="20250"/>
                  </a:cubicBezTo>
                  <a:lnTo>
                    <a:pt x="2855" y="20250"/>
                  </a:lnTo>
                  <a:cubicBezTo>
                    <a:pt x="2910" y="20038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300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300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9" y="18900"/>
                    <a:pt x="20618" y="19203"/>
                    <a:pt x="20618" y="19575"/>
                  </a:cubicBezTo>
                  <a:cubicBezTo>
                    <a:pt x="20618" y="19948"/>
                    <a:pt x="20399" y="20250"/>
                    <a:pt x="20127" y="20250"/>
                  </a:cubicBezTo>
                  <a:moveTo>
                    <a:pt x="1473" y="20250"/>
                  </a:moveTo>
                  <a:cubicBezTo>
                    <a:pt x="1201" y="20250"/>
                    <a:pt x="982" y="19948"/>
                    <a:pt x="982" y="19575"/>
                  </a:cubicBezTo>
                  <a:cubicBezTo>
                    <a:pt x="982" y="19203"/>
                    <a:pt x="1201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1" y="8100"/>
                    <a:pt x="982" y="7798"/>
                    <a:pt x="982" y="7425"/>
                  </a:cubicBezTo>
                  <a:cubicBezTo>
                    <a:pt x="982" y="7052"/>
                    <a:pt x="1201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4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4"/>
                    <a:pt x="21160" y="5400"/>
                    <a:pt x="20618" y="5400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7" y="4050"/>
                    <a:pt x="19636" y="3748"/>
                    <a:pt x="19636" y="3376"/>
                  </a:cubicBezTo>
                  <a:cubicBezTo>
                    <a:pt x="19636" y="3002"/>
                    <a:pt x="19417" y="2700"/>
                    <a:pt x="19145" y="2700"/>
                  </a:cubicBezTo>
                  <a:lnTo>
                    <a:pt x="2455" y="2700"/>
                  </a:lnTo>
                  <a:cubicBezTo>
                    <a:pt x="2183" y="2700"/>
                    <a:pt x="1964" y="3002"/>
                    <a:pt x="1964" y="3376"/>
                  </a:cubicBezTo>
                  <a:cubicBezTo>
                    <a:pt x="1964" y="3748"/>
                    <a:pt x="2183" y="4050"/>
                    <a:pt x="2455" y="40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3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3"/>
                    <a:pt x="5671" y="8100"/>
                    <a:pt x="5400" y="810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5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Open Sans Semibold" charset="0"/>
                <a:ea typeface="Open Sans Semibold" charset="0"/>
                <a:cs typeface="Open Sans Semibold" charset="0"/>
                <a:sym typeface="Gill San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FFCAFAD-DEF7-4DD6-AD5B-4ABF973F3C4C}"/>
              </a:ext>
            </a:extLst>
          </p:cNvPr>
          <p:cNvSpPr txBox="1"/>
          <p:nvPr/>
        </p:nvSpPr>
        <p:spPr>
          <a:xfrm>
            <a:off x="8191367" y="2675305"/>
            <a:ext cx="947695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900" b="1" dirty="0">
                <a:solidFill>
                  <a:srgbClr val="08204D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Comment 02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0FF21CDA-E8F3-41F9-868C-E68D893FC9FC}"/>
              </a:ext>
            </a:extLst>
          </p:cNvPr>
          <p:cNvSpPr txBox="1">
            <a:spLocks/>
          </p:cNvSpPr>
          <p:nvPr/>
        </p:nvSpPr>
        <p:spPr>
          <a:xfrm>
            <a:off x="8239792" y="2843625"/>
            <a:ext cx="3137454" cy="207749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ct val="100000"/>
              </a:lnSpc>
            </a:pPr>
            <a:r>
              <a:rPr lang="en-US" sz="900" dirty="0">
                <a:solidFill>
                  <a:srgbClr val="AAAAA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Highest percentage spend ins the Retail industry 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FEDBB0-F8B6-410A-97BA-934B14755FF9}"/>
              </a:ext>
            </a:extLst>
          </p:cNvPr>
          <p:cNvGrpSpPr/>
          <p:nvPr/>
        </p:nvGrpSpPr>
        <p:grpSpPr>
          <a:xfrm>
            <a:off x="6949265" y="3536310"/>
            <a:ext cx="1068388" cy="694029"/>
            <a:chOff x="7881249" y="2908202"/>
            <a:chExt cx="1068388" cy="694029"/>
          </a:xfrm>
        </p:grpSpPr>
        <p:sp>
          <p:nvSpPr>
            <p:cNvPr id="35" name="Pentagon 6">
              <a:extLst>
                <a:ext uri="{FF2B5EF4-FFF2-40B4-BE49-F238E27FC236}">
                  <a16:creationId xmlns:a16="http://schemas.microsoft.com/office/drawing/2014/main" id="{BA9BFCDE-E83F-4672-B244-60B397F1D01D}"/>
                </a:ext>
              </a:extLst>
            </p:cNvPr>
            <p:cNvSpPr/>
            <p:nvPr/>
          </p:nvSpPr>
          <p:spPr>
            <a:xfrm>
              <a:off x="7881249" y="2908202"/>
              <a:ext cx="1068388" cy="694029"/>
            </a:xfrm>
            <a:prstGeom prst="homePlat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Shape 2850">
              <a:extLst>
                <a:ext uri="{FF2B5EF4-FFF2-40B4-BE49-F238E27FC236}">
                  <a16:creationId xmlns:a16="http://schemas.microsoft.com/office/drawing/2014/main" id="{8E4DCCB0-F3B2-4A2B-AB88-41F415B6B9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0528" y="3091042"/>
              <a:ext cx="328348" cy="32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" y="0"/>
                  </a:move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cubicBezTo>
                    <a:pt x="11607" y="982"/>
                    <a:pt x="20618" y="9993"/>
                    <a:pt x="20618" y="21109"/>
                  </a:cubicBezTo>
                  <a:cubicBezTo>
                    <a:pt x="20618" y="21380"/>
                    <a:pt x="20838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9451"/>
                    <a:pt x="12149" y="0"/>
                    <a:pt x="491" y="0"/>
                  </a:cubicBezTo>
                  <a:moveTo>
                    <a:pt x="491" y="9818"/>
                  </a:moveTo>
                  <a:cubicBezTo>
                    <a:pt x="220" y="9818"/>
                    <a:pt x="0" y="10038"/>
                    <a:pt x="0" y="10309"/>
                  </a:cubicBezTo>
                  <a:cubicBezTo>
                    <a:pt x="0" y="10581"/>
                    <a:pt x="220" y="10800"/>
                    <a:pt x="491" y="10800"/>
                  </a:cubicBezTo>
                  <a:cubicBezTo>
                    <a:pt x="6184" y="10800"/>
                    <a:pt x="10800" y="15416"/>
                    <a:pt x="10800" y="21109"/>
                  </a:cubicBezTo>
                  <a:cubicBezTo>
                    <a:pt x="10800" y="21380"/>
                    <a:pt x="11020" y="21600"/>
                    <a:pt x="11291" y="21600"/>
                  </a:cubicBezTo>
                  <a:cubicBezTo>
                    <a:pt x="11562" y="21600"/>
                    <a:pt x="11782" y="21380"/>
                    <a:pt x="11782" y="21109"/>
                  </a:cubicBezTo>
                  <a:cubicBezTo>
                    <a:pt x="11782" y="14873"/>
                    <a:pt x="6727" y="9818"/>
                    <a:pt x="491" y="9818"/>
                  </a:cubicBezTo>
                  <a:moveTo>
                    <a:pt x="491" y="4909"/>
                  </a:moveTo>
                  <a:cubicBezTo>
                    <a:pt x="220" y="4909"/>
                    <a:pt x="0" y="5129"/>
                    <a:pt x="0" y="5400"/>
                  </a:cubicBezTo>
                  <a:cubicBezTo>
                    <a:pt x="0" y="5672"/>
                    <a:pt x="220" y="5891"/>
                    <a:pt x="491" y="5891"/>
                  </a:cubicBezTo>
                  <a:cubicBezTo>
                    <a:pt x="8896" y="5891"/>
                    <a:pt x="15709" y="12705"/>
                    <a:pt x="15709" y="21109"/>
                  </a:cubicBez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cubicBezTo>
                    <a:pt x="16691" y="12162"/>
                    <a:pt x="9438" y="4909"/>
                    <a:pt x="491" y="4909"/>
                  </a:cubicBezTo>
                  <a:moveTo>
                    <a:pt x="2945" y="20618"/>
                  </a:moveTo>
                  <a:cubicBezTo>
                    <a:pt x="1861" y="20618"/>
                    <a:pt x="982" y="19739"/>
                    <a:pt x="982" y="18655"/>
                  </a:cubicBezTo>
                  <a:cubicBezTo>
                    <a:pt x="982" y="17570"/>
                    <a:pt x="1861" y="16691"/>
                    <a:pt x="2945" y="16691"/>
                  </a:cubicBezTo>
                  <a:cubicBezTo>
                    <a:pt x="4030" y="16691"/>
                    <a:pt x="4909" y="17570"/>
                    <a:pt x="4909" y="18655"/>
                  </a:cubicBezTo>
                  <a:cubicBezTo>
                    <a:pt x="4909" y="19739"/>
                    <a:pt x="4030" y="20618"/>
                    <a:pt x="2945" y="20618"/>
                  </a:cubicBezTo>
                  <a:moveTo>
                    <a:pt x="2945" y="15709"/>
                  </a:moveTo>
                  <a:cubicBezTo>
                    <a:pt x="1319" y="15709"/>
                    <a:pt x="0" y="17028"/>
                    <a:pt x="0" y="18655"/>
                  </a:cubicBezTo>
                  <a:cubicBezTo>
                    <a:pt x="0" y="20281"/>
                    <a:pt x="1319" y="21600"/>
                    <a:pt x="2945" y="21600"/>
                  </a:cubicBezTo>
                  <a:cubicBezTo>
                    <a:pt x="4573" y="21600"/>
                    <a:pt x="5891" y="20281"/>
                    <a:pt x="5891" y="18655"/>
                  </a:cubicBezTo>
                  <a:cubicBezTo>
                    <a:pt x="5891" y="17028"/>
                    <a:pt x="4573" y="15709"/>
                    <a:pt x="2945" y="15709"/>
                  </a:cubicBezTo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defTabSz="22853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Open Sans Semibold" charset="0"/>
                <a:ea typeface="Open Sans Semibold" charset="0"/>
                <a:cs typeface="Open Sans Semibold" charset="0"/>
                <a:sym typeface="Gill San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6F308DF-8BE8-43F4-81BC-CC982FC38CB6}"/>
              </a:ext>
            </a:extLst>
          </p:cNvPr>
          <p:cNvSpPr txBox="1"/>
          <p:nvPr/>
        </p:nvSpPr>
        <p:spPr>
          <a:xfrm>
            <a:off x="8250421" y="4360222"/>
            <a:ext cx="958917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900" b="1" dirty="0">
                <a:solidFill>
                  <a:srgbClr val="08204D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Comment 04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94F92C34-C1E8-41CE-ACDD-30F528116F6A}"/>
              </a:ext>
            </a:extLst>
          </p:cNvPr>
          <p:cNvSpPr txBox="1">
            <a:spLocks/>
          </p:cNvSpPr>
          <p:nvPr/>
        </p:nvSpPr>
        <p:spPr>
          <a:xfrm>
            <a:off x="8313241" y="4576731"/>
            <a:ext cx="3195890" cy="207749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ct val="100000"/>
              </a:lnSpc>
            </a:pPr>
            <a:r>
              <a:rPr lang="en-US" sz="900" dirty="0">
                <a:solidFill>
                  <a:srgbClr val="AAAAA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Source of information is the CMO spend survey </a:t>
            </a:r>
          </a:p>
        </p:txBody>
      </p:sp>
      <p:sp>
        <p:nvSpPr>
          <p:cNvPr id="39" name="Pentagon 6">
            <a:extLst>
              <a:ext uri="{FF2B5EF4-FFF2-40B4-BE49-F238E27FC236}">
                <a16:creationId xmlns:a16="http://schemas.microsoft.com/office/drawing/2014/main" id="{4EF0F145-CB17-46CC-B9D1-BCCB5E1AC431}"/>
              </a:ext>
            </a:extLst>
          </p:cNvPr>
          <p:cNvSpPr/>
          <p:nvPr/>
        </p:nvSpPr>
        <p:spPr>
          <a:xfrm>
            <a:off x="6976916" y="4362810"/>
            <a:ext cx="1068388" cy="694029"/>
          </a:xfrm>
          <a:prstGeom prst="homePlat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4863DE-20F5-45E5-A617-EE676DF66770}"/>
              </a:ext>
            </a:extLst>
          </p:cNvPr>
          <p:cNvSpPr txBox="1"/>
          <p:nvPr/>
        </p:nvSpPr>
        <p:spPr>
          <a:xfrm>
            <a:off x="8216046" y="3378160"/>
            <a:ext cx="950901" cy="2308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900" b="1" dirty="0">
                <a:solidFill>
                  <a:srgbClr val="08204D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Comment 03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B2CCB293-02E2-41B2-B1CD-D63421910E0E}"/>
              </a:ext>
            </a:extLst>
          </p:cNvPr>
          <p:cNvSpPr txBox="1">
            <a:spLocks/>
          </p:cNvSpPr>
          <p:nvPr/>
        </p:nvSpPr>
        <p:spPr>
          <a:xfrm>
            <a:off x="8211593" y="3584984"/>
            <a:ext cx="3706380" cy="650947"/>
          </a:xfrm>
          <a:prstGeom prst="rect">
            <a:avLst/>
          </a:prstGeom>
        </p:spPr>
        <p:txBody>
          <a:bodyPr vert="horz" wrap="square" lIns="45720" tIns="22860" rIns="4572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ct val="100000"/>
              </a:lnSpc>
            </a:pPr>
            <a:r>
              <a:rPr lang="en-US" sz="900" dirty="0">
                <a:solidFill>
                  <a:srgbClr val="AAAAA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Companies that sell more than 10 % of sales online continue to invest in the region of 13% on marketing .</a:t>
            </a:r>
          </a:p>
          <a:p>
            <a:pPr algn="l" defTabSz="543818">
              <a:lnSpc>
                <a:spcPct val="100000"/>
              </a:lnSpc>
            </a:pPr>
            <a:r>
              <a:rPr lang="en-US" sz="900" dirty="0">
                <a:solidFill>
                  <a:srgbClr val="AAAAA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 opposed to companies in a traditional sales model without sales online invest up to 10.5% on marketing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043688-1F81-4171-94C0-6A7653993A18}"/>
              </a:ext>
            </a:extLst>
          </p:cNvPr>
          <p:cNvSpPr txBox="1"/>
          <p:nvPr/>
        </p:nvSpPr>
        <p:spPr>
          <a:xfrm>
            <a:off x="84591" y="-9427"/>
            <a:ext cx="641990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Marketing Landscape </a:t>
            </a:r>
          </a:p>
          <a:p>
            <a:r>
              <a:rPr lang="en-GB" sz="1400" dirty="0"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Marketing spend by Industry 2019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AC9936D-C753-868C-1B7D-B118097E9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6CBCA-46D3-96BE-B694-7DCB2EB2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3027"/>
            <a:ext cx="4114800" cy="365125"/>
          </a:xfrm>
        </p:spPr>
        <p:txBody>
          <a:bodyPr/>
          <a:lstStyle/>
          <a:p>
            <a:r>
              <a:rPr lang="en-GB" dirty="0"/>
              <a:t>www.upskilpro.com</a:t>
            </a:r>
          </a:p>
        </p:txBody>
      </p:sp>
      <p:pic>
        <p:nvPicPr>
          <p:cNvPr id="6" name="Graphic 5" descr="Information outline">
            <a:extLst>
              <a:ext uri="{FF2B5EF4-FFF2-40B4-BE49-F238E27FC236}">
                <a16:creationId xmlns:a16="http://schemas.microsoft.com/office/drawing/2014/main" id="{F91C79F8-4936-92BE-8CF8-A8AED5095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0305" y="4448908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3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1150</Words>
  <Application>Microsoft Office PowerPoint</Application>
  <PresentationFormat>Widescreen</PresentationFormat>
  <Paragraphs>231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AeonikMedium</vt:lpstr>
      <vt:lpstr>-apple-system</vt:lpstr>
      <vt:lpstr>Arial</vt:lpstr>
      <vt:lpstr>Calibri</vt:lpstr>
      <vt:lpstr>Calibri Light</vt:lpstr>
      <vt:lpstr>Georgia</vt:lpstr>
      <vt:lpstr>Inter</vt:lpstr>
      <vt:lpstr>Lato light</vt:lpstr>
      <vt:lpstr>Lato light</vt:lpstr>
      <vt:lpstr>Open Sans Light</vt:lpstr>
      <vt:lpstr>Open Sans Semibold</vt:lpstr>
      <vt:lpstr>Poppins</vt:lpstr>
      <vt:lpstr>Poppins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C Raman</cp:lastModifiedBy>
  <cp:revision>32</cp:revision>
  <dcterms:created xsi:type="dcterms:W3CDTF">2020-07-30T12:35:36Z</dcterms:created>
  <dcterms:modified xsi:type="dcterms:W3CDTF">2024-01-03T16:10:49Z</dcterms:modified>
</cp:coreProperties>
</file>